
<file path=[Content_Types].xml><?xml version="1.0" encoding="utf-8"?>
<Types xmlns="http://schemas.openxmlformats.org/package/2006/content-types">
  <Default Extension="fntdata" ContentType="application/x-fontdata"/>
  <Default Extension="jpe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bookmarkIdSeed="2">
  <p:sldMasterIdLst>
    <p:sldMasterId id="2147483660" r:id="rId4"/>
  </p:sldMasterIdLst>
  <p:notesMasterIdLst>
    <p:notesMasterId r:id="rId203"/>
  </p:notesMasterIdLst>
  <p:handoutMasterIdLst>
    <p:handoutMasterId r:id="rId204"/>
  </p:handoutMasterIdLst>
  <p:sldIdLst>
    <p:sldId id="26381" r:id="rId5"/>
    <p:sldId id="26505" r:id="rId6"/>
    <p:sldId id="26509" r:id="rId7"/>
    <p:sldId id="271" r:id="rId8"/>
    <p:sldId id="26511" r:id="rId9"/>
    <p:sldId id="26510" r:id="rId10"/>
    <p:sldId id="256" r:id="rId11"/>
    <p:sldId id="26512" r:id="rId12"/>
    <p:sldId id="26678" r:id="rId13"/>
    <p:sldId id="26611" r:id="rId14"/>
    <p:sldId id="26739" r:id="rId15"/>
    <p:sldId id="26612" r:id="rId16"/>
    <p:sldId id="26661" r:id="rId17"/>
    <p:sldId id="26662" r:id="rId18"/>
    <p:sldId id="26663" r:id="rId19"/>
    <p:sldId id="26613" r:id="rId20"/>
    <p:sldId id="26679" r:id="rId21"/>
    <p:sldId id="26660" r:id="rId22"/>
    <p:sldId id="26624" r:id="rId23"/>
    <p:sldId id="26680" r:id="rId24"/>
    <p:sldId id="289" r:id="rId25"/>
    <p:sldId id="26516" r:id="rId26"/>
    <p:sldId id="26517" r:id="rId27"/>
    <p:sldId id="26637" r:id="rId28"/>
    <p:sldId id="26617" r:id="rId29"/>
    <p:sldId id="26659" r:id="rId30"/>
    <p:sldId id="26621" r:id="rId31"/>
    <p:sldId id="26740" r:id="rId32"/>
    <p:sldId id="26620" r:id="rId33"/>
    <p:sldId id="26618" r:id="rId34"/>
    <p:sldId id="26619" r:id="rId35"/>
    <p:sldId id="26703" r:id="rId36"/>
    <p:sldId id="26622" r:id="rId37"/>
    <p:sldId id="26623" r:id="rId38"/>
    <p:sldId id="26514" r:id="rId39"/>
    <p:sldId id="26681" r:id="rId40"/>
    <p:sldId id="26520" r:id="rId41"/>
    <p:sldId id="26692" r:id="rId42"/>
    <p:sldId id="26521" r:id="rId43"/>
    <p:sldId id="26625" r:id="rId44"/>
    <p:sldId id="26626" r:id="rId45"/>
    <p:sldId id="26627" r:id="rId46"/>
    <p:sldId id="26522" r:id="rId47"/>
    <p:sldId id="26682" r:id="rId48"/>
    <p:sldId id="26524" r:id="rId49"/>
    <p:sldId id="26693" r:id="rId50"/>
    <p:sldId id="26525" r:id="rId51"/>
    <p:sldId id="26628" r:id="rId52"/>
    <p:sldId id="26629" r:id="rId53"/>
    <p:sldId id="26630" r:id="rId54"/>
    <p:sldId id="26631" r:id="rId55"/>
    <p:sldId id="26526" r:id="rId56"/>
    <p:sldId id="26683" r:id="rId57"/>
    <p:sldId id="26528" r:id="rId58"/>
    <p:sldId id="26694" r:id="rId59"/>
    <p:sldId id="26638" r:id="rId60"/>
    <p:sldId id="26529" r:id="rId61"/>
    <p:sldId id="26632" r:id="rId62"/>
    <p:sldId id="26633" r:id="rId63"/>
    <p:sldId id="26664" r:id="rId64"/>
    <p:sldId id="26666" r:id="rId65"/>
    <p:sldId id="26665" r:id="rId66"/>
    <p:sldId id="26635" r:id="rId67"/>
    <p:sldId id="26735" r:id="rId68"/>
    <p:sldId id="26731" r:id="rId69"/>
    <p:sldId id="26530" r:id="rId70"/>
    <p:sldId id="26507" r:id="rId71"/>
    <p:sldId id="26684" r:id="rId72"/>
    <p:sldId id="26532" r:id="rId73"/>
    <p:sldId id="26695" r:id="rId74"/>
    <p:sldId id="26533" r:id="rId75"/>
    <p:sldId id="26642" r:id="rId76"/>
    <p:sldId id="26667" r:id="rId77"/>
    <p:sldId id="26668" r:id="rId78"/>
    <p:sldId id="26669" r:id="rId79"/>
    <p:sldId id="268" r:id="rId80"/>
    <p:sldId id="26641" r:id="rId81"/>
    <p:sldId id="26640" r:id="rId82"/>
    <p:sldId id="26534" r:id="rId83"/>
    <p:sldId id="26685" r:id="rId84"/>
    <p:sldId id="26696" r:id="rId85"/>
    <p:sldId id="26536" r:id="rId86"/>
    <p:sldId id="26537" r:id="rId87"/>
    <p:sldId id="26643" r:id="rId88"/>
    <p:sldId id="26670" r:id="rId89"/>
    <p:sldId id="26671" r:id="rId90"/>
    <p:sldId id="26672" r:id="rId91"/>
    <p:sldId id="26645" r:id="rId92"/>
    <p:sldId id="26538" r:id="rId93"/>
    <p:sldId id="26686" r:id="rId94"/>
    <p:sldId id="26697" r:id="rId95"/>
    <p:sldId id="26540" r:id="rId96"/>
    <p:sldId id="26541" r:id="rId97"/>
    <p:sldId id="26542" r:id="rId98"/>
    <p:sldId id="26687" r:id="rId99"/>
    <p:sldId id="26698" r:id="rId100"/>
    <p:sldId id="26544" r:id="rId101"/>
    <p:sldId id="26673" r:id="rId102"/>
    <p:sldId id="26674" r:id="rId103"/>
    <p:sldId id="26545" r:id="rId104"/>
    <p:sldId id="26647" r:id="rId105"/>
    <p:sldId id="26546" r:id="rId106"/>
    <p:sldId id="26688" r:id="rId107"/>
    <p:sldId id="26548" r:id="rId108"/>
    <p:sldId id="26699" r:id="rId109"/>
    <p:sldId id="26549" r:id="rId110"/>
    <p:sldId id="26648" r:id="rId111"/>
    <p:sldId id="26732" r:id="rId112"/>
    <p:sldId id="26550" r:id="rId113"/>
    <p:sldId id="26704" r:id="rId114"/>
    <p:sldId id="26689" r:id="rId115"/>
    <p:sldId id="26552" r:id="rId116"/>
    <p:sldId id="26700" r:id="rId117"/>
    <p:sldId id="26553" r:id="rId118"/>
    <p:sldId id="26649" r:id="rId119"/>
    <p:sldId id="26675" r:id="rId120"/>
    <p:sldId id="26676" r:id="rId121"/>
    <p:sldId id="26677" r:id="rId122"/>
    <p:sldId id="26741" r:id="rId123"/>
    <p:sldId id="26737" r:id="rId124"/>
    <p:sldId id="26653" r:id="rId125"/>
    <p:sldId id="26654" r:id="rId126"/>
    <p:sldId id="26655" r:id="rId127"/>
    <p:sldId id="26554" r:id="rId128"/>
    <p:sldId id="26690" r:id="rId129"/>
    <p:sldId id="26556" r:id="rId130"/>
    <p:sldId id="26701" r:id="rId131"/>
    <p:sldId id="26557" r:id="rId132"/>
    <p:sldId id="26650" r:id="rId133"/>
    <p:sldId id="26656" r:id="rId134"/>
    <p:sldId id="26657" r:id="rId135"/>
    <p:sldId id="26658" r:id="rId136"/>
    <p:sldId id="26558" r:id="rId137"/>
    <p:sldId id="26691" r:id="rId138"/>
    <p:sldId id="26560" r:id="rId139"/>
    <p:sldId id="26706" r:id="rId140"/>
    <p:sldId id="26561" r:id="rId141"/>
    <p:sldId id="26742" r:id="rId142"/>
    <p:sldId id="26743" r:id="rId143"/>
    <p:sldId id="26744" r:id="rId144"/>
    <p:sldId id="26745" r:id="rId145"/>
    <p:sldId id="26746" r:id="rId146"/>
    <p:sldId id="26562" r:id="rId147"/>
    <p:sldId id="26707" r:id="rId148"/>
    <p:sldId id="26564" r:id="rId149"/>
    <p:sldId id="26708" r:id="rId150"/>
    <p:sldId id="26565" r:id="rId151"/>
    <p:sldId id="26733" r:id="rId152"/>
    <p:sldId id="26747" r:id="rId153"/>
    <p:sldId id="26734" r:id="rId154"/>
    <p:sldId id="26566" r:id="rId155"/>
    <p:sldId id="26709" r:id="rId156"/>
    <p:sldId id="26568" r:id="rId157"/>
    <p:sldId id="26710" r:id="rId158"/>
    <p:sldId id="26569" r:id="rId159"/>
    <p:sldId id="26570" r:id="rId160"/>
    <p:sldId id="26715" r:id="rId161"/>
    <p:sldId id="26711" r:id="rId162"/>
    <p:sldId id="26572" r:id="rId163"/>
    <p:sldId id="26712" r:id="rId164"/>
    <p:sldId id="26573" r:id="rId165"/>
    <p:sldId id="26574" r:id="rId166"/>
    <p:sldId id="26713" r:id="rId167"/>
    <p:sldId id="26580" r:id="rId168"/>
    <p:sldId id="26714" r:id="rId169"/>
    <p:sldId id="26581" r:id="rId170"/>
    <p:sldId id="26582" r:id="rId171"/>
    <p:sldId id="26716" r:id="rId172"/>
    <p:sldId id="26717" r:id="rId173"/>
    <p:sldId id="26584" r:id="rId174"/>
    <p:sldId id="26585" r:id="rId175"/>
    <p:sldId id="26736" r:id="rId176"/>
    <p:sldId id="26586" r:id="rId177"/>
    <p:sldId id="26718" r:id="rId178"/>
    <p:sldId id="26588" r:id="rId179"/>
    <p:sldId id="26719" r:id="rId180"/>
    <p:sldId id="26589" r:id="rId181"/>
    <p:sldId id="26590" r:id="rId182"/>
    <p:sldId id="26728" r:id="rId183"/>
    <p:sldId id="26720" r:id="rId184"/>
    <p:sldId id="26721" r:id="rId185"/>
    <p:sldId id="26592" r:id="rId186"/>
    <p:sldId id="26593" r:id="rId187"/>
    <p:sldId id="26594" r:id="rId188"/>
    <p:sldId id="26722" r:id="rId189"/>
    <p:sldId id="26723" r:id="rId190"/>
    <p:sldId id="26596" r:id="rId191"/>
    <p:sldId id="26597" r:id="rId192"/>
    <p:sldId id="26729" r:id="rId193"/>
    <p:sldId id="26730" r:id="rId194"/>
    <p:sldId id="26724" r:id="rId195"/>
    <p:sldId id="26725" r:id="rId196"/>
    <p:sldId id="26608" r:id="rId197"/>
    <p:sldId id="26609" r:id="rId198"/>
    <p:sldId id="26738" r:id="rId199"/>
    <p:sldId id="26610" r:id="rId200"/>
    <p:sldId id="360" r:id="rId201"/>
    <p:sldId id="361" r:id="rId202"/>
  </p:sldIdLst>
  <p:sldSz cx="12192000" cy="6858000"/>
  <p:notesSz cx="6858000" cy="9144000"/>
  <p:embeddedFontLst>
    <p:embeddedFont>
      <p:font typeface="DM Sans" pitchFamily="2" charset="0"/>
      <p:regular r:id="rId205"/>
      <p:bold r:id="rId206"/>
      <p:italic r:id="rId207"/>
      <p:boldItalic r:id="rId208"/>
    </p:embeddedFont>
    <p:embeddedFont>
      <p:font typeface="Montserrat" panose="00000500000000000000" pitchFamily="2" charset="0"/>
      <p:regular r:id="rId209"/>
      <p:bold r:id="rId210"/>
      <p:italic r:id="rId211"/>
      <p:boldItalic r:id="rId212"/>
    </p:embeddedFont>
    <p:embeddedFont>
      <p:font typeface="Montserrat Medium" panose="00000600000000000000" pitchFamily="2" charset="0"/>
      <p:regular r:id="rId213"/>
      <p:italic r:id="rId214"/>
    </p:embeddedFont>
    <p:embeddedFont>
      <p:font typeface="Public Sans" pitchFamily="2" charset="0"/>
      <p:regular r:id="rId215"/>
      <p:bold r:id="rId216"/>
      <p:italic r:id="rId217"/>
      <p:boldItalic r:id="rId218"/>
    </p:embeddedFont>
    <p:embeddedFont>
      <p:font typeface="Roboto" panose="02000000000000000000" pitchFamily="2" charset="0"/>
      <p:regular r:id="rId219"/>
      <p:bold r:id="rId220"/>
      <p:italic r:id="rId221"/>
      <p:boldItalic r:id="rId222"/>
    </p:embeddedFont>
  </p:embeddedFontLst>
  <p:defaultTex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defaultTextStyle>
  <p:extLst>
    <p:ext uri="{521415D9-36F7-43E2-AB2F-B90AF26B5E84}">
      <p14:sectionLst xmlns:p14="http://schemas.microsoft.com/office/powerpoint/2010/main">
        <p14:section name="Instructions for SMEs" id="{23C607E6-51AF-49F5-9C2D-C1C94399B444}">
          <p14:sldIdLst/>
        </p14:section>
        <p14:section name="Instructions for teachers" id="{E2540145-C446-48E2-9140-9B215E91A42D}">
          <p14:sldIdLst>
            <p14:sldId id="26381"/>
          </p14:sldIdLst>
        </p14:section>
        <p14:section name="Slide templates" id="{D5A8010D-981F-43AA-A0D6-182EC53CAA84}">
          <p14:sldIdLst>
            <p14:sldId id="26505"/>
          </p14:sldIdLst>
        </p14:section>
        <p14:section name="Weeks 1-2" id="{35DF9FDD-2331-4CBC-A294-E4912DF95A2F}">
          <p14:sldIdLst>
            <p14:sldId id="26509"/>
          </p14:sldIdLst>
        </p14:section>
        <p14:section name="Lesson 1" id="{657DA3B0-D990-4795-90D3-9C8EEF16F513}">
          <p14:sldIdLst>
            <p14:sldId id="271"/>
            <p14:sldId id="26511"/>
            <p14:sldId id="26510"/>
            <p14:sldId id="256"/>
            <p14:sldId id="26512"/>
            <p14:sldId id="26678"/>
            <p14:sldId id="26611"/>
            <p14:sldId id="26739"/>
            <p14:sldId id="26612"/>
            <p14:sldId id="26661"/>
            <p14:sldId id="26662"/>
            <p14:sldId id="26663"/>
            <p14:sldId id="26613"/>
            <p14:sldId id="26679"/>
            <p14:sldId id="26660"/>
            <p14:sldId id="26624"/>
          </p14:sldIdLst>
        </p14:section>
        <p14:section name="Lesson 2" id="{99969506-1D1B-1447-AE9D-4E98547FD42A}">
          <p14:sldIdLst>
            <p14:sldId id="26680"/>
            <p14:sldId id="289"/>
            <p14:sldId id="26516"/>
            <p14:sldId id="26517"/>
            <p14:sldId id="26637"/>
            <p14:sldId id="26617"/>
            <p14:sldId id="26659"/>
            <p14:sldId id="26621"/>
            <p14:sldId id="26740"/>
            <p14:sldId id="26620"/>
            <p14:sldId id="26618"/>
            <p14:sldId id="26619"/>
            <p14:sldId id="26703"/>
            <p14:sldId id="26622"/>
            <p14:sldId id="26623"/>
            <p14:sldId id="26514"/>
          </p14:sldIdLst>
        </p14:section>
        <p14:section name="Lesson 3" id="{A1CA6014-390E-4790-A48C-EF0C755521C0}">
          <p14:sldIdLst>
            <p14:sldId id="26681"/>
            <p14:sldId id="26520"/>
            <p14:sldId id="26692"/>
            <p14:sldId id="26521"/>
            <p14:sldId id="26625"/>
            <p14:sldId id="26626"/>
            <p14:sldId id="26627"/>
            <p14:sldId id="26522"/>
          </p14:sldIdLst>
        </p14:section>
        <p14:section name="Lesson 4" id="{44F3B5F9-903E-4629-9E91-8680CBD4347D}">
          <p14:sldIdLst>
            <p14:sldId id="26682"/>
            <p14:sldId id="26524"/>
            <p14:sldId id="26693"/>
            <p14:sldId id="26525"/>
            <p14:sldId id="26628"/>
            <p14:sldId id="26629"/>
            <p14:sldId id="26630"/>
            <p14:sldId id="26631"/>
            <p14:sldId id="26526"/>
          </p14:sldIdLst>
        </p14:section>
        <p14:section name="Lesson 5" id="{9D1C706B-143C-40D2-816F-DD5AB5B109E9}">
          <p14:sldIdLst>
            <p14:sldId id="26683"/>
            <p14:sldId id="26528"/>
            <p14:sldId id="26694"/>
            <p14:sldId id="26638"/>
            <p14:sldId id="26529"/>
            <p14:sldId id="26632"/>
            <p14:sldId id="26633"/>
            <p14:sldId id="26664"/>
            <p14:sldId id="26666"/>
            <p14:sldId id="26665"/>
            <p14:sldId id="26635"/>
            <p14:sldId id="26735"/>
            <p14:sldId id="26731"/>
            <p14:sldId id="26530"/>
          </p14:sldIdLst>
        </p14:section>
        <p14:section name="Weeks 3-4" id="{B23FA3C2-DF08-4587-AAAF-AFD9ECEB9AA6}">
          <p14:sldIdLst>
            <p14:sldId id="26507"/>
          </p14:sldIdLst>
        </p14:section>
        <p14:section name="Lesson 6" id="{BAA04E76-00A3-4278-9030-09DEAF942522}">
          <p14:sldIdLst>
            <p14:sldId id="26684"/>
            <p14:sldId id="26532"/>
            <p14:sldId id="26695"/>
            <p14:sldId id="26533"/>
            <p14:sldId id="26642"/>
            <p14:sldId id="26667"/>
            <p14:sldId id="26668"/>
            <p14:sldId id="26669"/>
            <p14:sldId id="268"/>
            <p14:sldId id="26641"/>
            <p14:sldId id="26640"/>
            <p14:sldId id="26534"/>
          </p14:sldIdLst>
        </p14:section>
        <p14:section name="Lesson 7" id="{806CA9D0-7E1B-4495-A2E7-1B15DAFC29CC}">
          <p14:sldIdLst>
            <p14:sldId id="26685"/>
            <p14:sldId id="26696"/>
            <p14:sldId id="26536"/>
            <p14:sldId id="26537"/>
            <p14:sldId id="26643"/>
            <p14:sldId id="26670"/>
            <p14:sldId id="26671"/>
            <p14:sldId id="26672"/>
            <p14:sldId id="26645"/>
            <p14:sldId id="26538"/>
          </p14:sldIdLst>
        </p14:section>
        <p14:section name="Lesson 8" id="{9F128F89-AA1F-4BA8-A0C4-C1F3592F7846}">
          <p14:sldIdLst>
            <p14:sldId id="26686"/>
            <p14:sldId id="26697"/>
            <p14:sldId id="26540"/>
            <p14:sldId id="26541"/>
            <p14:sldId id="26542"/>
          </p14:sldIdLst>
        </p14:section>
        <p14:section name="Lesson 9" id="{DE3AF7F2-746D-4051-AC91-2410563BE6AC}">
          <p14:sldIdLst>
            <p14:sldId id="26687"/>
            <p14:sldId id="26698"/>
            <p14:sldId id="26544"/>
            <p14:sldId id="26673"/>
            <p14:sldId id="26674"/>
            <p14:sldId id="26545"/>
            <p14:sldId id="26647"/>
            <p14:sldId id="26546"/>
          </p14:sldIdLst>
        </p14:section>
        <p14:section name="Lesson 10" id="{7827A5B7-5B02-4742-8847-9327B7288B63}">
          <p14:sldIdLst>
            <p14:sldId id="26688"/>
            <p14:sldId id="26548"/>
            <p14:sldId id="26699"/>
            <p14:sldId id="26549"/>
            <p14:sldId id="26648"/>
            <p14:sldId id="26732"/>
            <p14:sldId id="26550"/>
          </p14:sldIdLst>
        </p14:section>
        <p14:section name="Weeks 5-6" id="{D7C5AE93-5FA6-4B6D-B991-CC9B99A60CFE}">
          <p14:sldIdLst>
            <p14:sldId id="26704"/>
          </p14:sldIdLst>
        </p14:section>
        <p14:section name="Lesson 11" id="{552C5FDA-F3F0-41A2-A812-D7E5A62314E9}">
          <p14:sldIdLst>
            <p14:sldId id="26689"/>
            <p14:sldId id="26552"/>
            <p14:sldId id="26700"/>
            <p14:sldId id="26553"/>
            <p14:sldId id="26649"/>
            <p14:sldId id="26675"/>
            <p14:sldId id="26676"/>
            <p14:sldId id="26677"/>
            <p14:sldId id="26741"/>
            <p14:sldId id="26737"/>
            <p14:sldId id="26653"/>
            <p14:sldId id="26654"/>
            <p14:sldId id="26655"/>
            <p14:sldId id="26554"/>
          </p14:sldIdLst>
        </p14:section>
        <p14:section name="Lesson 12" id="{BE20465B-BCD9-4948-812E-BBE3BD9C1F38}">
          <p14:sldIdLst>
            <p14:sldId id="26690"/>
            <p14:sldId id="26556"/>
            <p14:sldId id="26701"/>
            <p14:sldId id="26557"/>
            <p14:sldId id="26650"/>
            <p14:sldId id="26656"/>
            <p14:sldId id="26657"/>
            <p14:sldId id="26658"/>
            <p14:sldId id="26558"/>
          </p14:sldIdLst>
        </p14:section>
        <p14:section name="Lesson 13" id="{0B50327B-C62B-470D-8341-4D6C327BF20F}">
          <p14:sldIdLst>
            <p14:sldId id="26691"/>
            <p14:sldId id="26560"/>
            <p14:sldId id="26706"/>
            <p14:sldId id="26561"/>
            <p14:sldId id="26742"/>
            <p14:sldId id="26743"/>
            <p14:sldId id="26744"/>
            <p14:sldId id="26745"/>
            <p14:sldId id="26746"/>
            <p14:sldId id="26562"/>
          </p14:sldIdLst>
        </p14:section>
        <p14:section name="Lesson 14" id="{AD84E57C-7E41-479E-AE2D-C7B9624BF942}">
          <p14:sldIdLst>
            <p14:sldId id="26707"/>
            <p14:sldId id="26564"/>
            <p14:sldId id="26708"/>
            <p14:sldId id="26565"/>
            <p14:sldId id="26733"/>
            <p14:sldId id="26747"/>
            <p14:sldId id="26734"/>
            <p14:sldId id="26566"/>
          </p14:sldIdLst>
        </p14:section>
        <p14:section name="Lesson 15" id="{21EAD468-D59D-409F-B1EF-81FE612F94E3}">
          <p14:sldIdLst>
            <p14:sldId id="26709"/>
            <p14:sldId id="26568"/>
            <p14:sldId id="26710"/>
            <p14:sldId id="26569"/>
            <p14:sldId id="26570"/>
          </p14:sldIdLst>
        </p14:section>
        <p14:section name="Weeks 7-8" id="{41B3358D-241C-4794-8A6F-EA4CE93FCEFF}">
          <p14:sldIdLst>
            <p14:sldId id="26715"/>
          </p14:sldIdLst>
        </p14:section>
        <p14:section name="Lessons16-17" id="{D3160725-6B97-4CB1-9377-E48264D39BE9}">
          <p14:sldIdLst>
            <p14:sldId id="26711"/>
            <p14:sldId id="26572"/>
            <p14:sldId id="26712"/>
            <p14:sldId id="26573"/>
            <p14:sldId id="26574"/>
          </p14:sldIdLst>
        </p14:section>
        <p14:section name="Lesson 18" id="{E0279F69-676C-4624-ACCE-B27DE9A7C5E1}">
          <p14:sldIdLst>
            <p14:sldId id="26713"/>
            <p14:sldId id="26580"/>
            <p14:sldId id="26714"/>
            <p14:sldId id="26581"/>
            <p14:sldId id="26582"/>
          </p14:sldIdLst>
        </p14:section>
        <p14:section name="Lesson 19" id="{6A331EC5-65BA-4FA0-B256-DD35C03F23D6}">
          <p14:sldIdLst>
            <p14:sldId id="26716"/>
            <p14:sldId id="26717"/>
            <p14:sldId id="26584"/>
            <p14:sldId id="26585"/>
            <p14:sldId id="26736"/>
            <p14:sldId id="26586"/>
          </p14:sldIdLst>
        </p14:section>
        <p14:section name="Lesson 20" id="{40B348EE-B224-4EA8-923E-5AA068B1F766}">
          <p14:sldIdLst>
            <p14:sldId id="26718"/>
            <p14:sldId id="26588"/>
            <p14:sldId id="26719"/>
            <p14:sldId id="26589"/>
            <p14:sldId id="26590"/>
          </p14:sldIdLst>
        </p14:section>
        <p14:section name="Weeks 9-10" id="{6C250134-6E63-46D7-A836-596AC7F1C2F9}">
          <p14:sldIdLst>
            <p14:sldId id="26728"/>
          </p14:sldIdLst>
        </p14:section>
        <p14:section name="Lesson 21" id="{008ED03D-B173-437C-A1F4-5B4EEDCFB5C8}">
          <p14:sldIdLst>
            <p14:sldId id="26720"/>
            <p14:sldId id="26721"/>
            <p14:sldId id="26592"/>
            <p14:sldId id="26593"/>
            <p14:sldId id="26594"/>
          </p14:sldIdLst>
        </p14:section>
        <p14:section name="Lessons 22-24" id="{FB25EEB4-71D8-426A-B36E-E305EAF2C3E4}">
          <p14:sldIdLst>
            <p14:sldId id="26722"/>
            <p14:sldId id="26723"/>
            <p14:sldId id="26596"/>
            <p14:sldId id="26597"/>
            <p14:sldId id="26729"/>
            <p14:sldId id="26730"/>
          </p14:sldIdLst>
        </p14:section>
        <p14:section name="Lesson 25" id="{B4F961B3-39BA-45E3-99FF-A8952333FA94}">
          <p14:sldIdLst>
            <p14:sldId id="26724"/>
            <p14:sldId id="26725"/>
            <p14:sldId id="26608"/>
            <p14:sldId id="26609"/>
            <p14:sldId id="26738"/>
            <p14:sldId id="26610"/>
          </p14:sldIdLst>
        </p14:section>
        <p14:section name="References &amp; copyright" id="{DBC31484-F5F8-4CB1-8DB4-A562A9780899}">
          <p14:sldIdLst>
            <p14:sldId id="360"/>
            <p14:sldId id="361"/>
          </p14:sldIdLst>
        </p14:section>
      </p14:sectionLst>
    </p:ext>
    <p:ext uri="{EFAFB233-063F-42B5-8137-9DF3F51BA10A}">
      <p15:sldGuideLst xmlns:p15="http://schemas.microsoft.com/office/powerpoint/2012/main">
        <p15:guide id="1" orient="horz" pos="2160" userDrawn="1">
          <p15:clr>
            <a:srgbClr val="A4A3A4"/>
          </p15:clr>
        </p15:guide>
        <p15:guide id="2" pos="3863"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 id="{69749E07-F9E2-AD17-F574-E18AD7014902}" name="Amy KLEINDIENST" initials="AK" userId="S::amy.kleindienst@det.nsw.edu.au::525bb88e-c39c-4cb9-88f1-e3c05b0a161d" providerId="AD"/>
  <p188:author id="{913BFAE4-222F-1456-BA51-F190F9E0D71A}" name="Christopher Farlow" initials="CF" userId="S::christopher.farlow2@det.nsw.edu.au::1d6e7c80-f391-4c69-991c-b443ceeb1639" providerId="AD"/>
  <p188:author id="{25DA6DF3-10BC-13A1-9575-E3D92277FD7C}" name="Amy KLEINDIENST" initials="AK" userId="S::AMY.KLEINDIENST@det.nsw.edu.au::525bb88e-c39c-4cb9-88f1-e3c05b0a161d" providerId="AD"/>
  <p188:author id="{A29880FB-22F1-2FCE-171F-45F93F7D7947}" name="Christopher Farlow" initials="CF" userId="S::Christopher.Farlow2@det.nsw.edu.au::1d6e7c80-f391-4c69-991c-b443ceeb1639"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DF9E0"/>
    <a:srgbClr val="B51458"/>
    <a:srgbClr val="00ACC2"/>
    <a:srgbClr val="64BB47"/>
    <a:srgbClr val="E5F7FC"/>
    <a:srgbClr val="FBDBE7"/>
    <a:srgbClr val="FFFFFF"/>
    <a:srgbClr val="63E2EF"/>
    <a:srgbClr val="00296C"/>
    <a:srgbClr val="146CF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0D82077-9D77-4594-BF00-A0FA02D80329}" v="1" dt="2026-08-13T02:25:16.734"/>
  </p1510:revLst>
</p1510:revInfo>
</file>

<file path=ppt/tableStyles.xml><?xml version="1.0" encoding="utf-8"?>
<a:tblStyleLst xmlns:a="http://schemas.openxmlformats.org/drawingml/2006/main" def="{5A111915-BE36-4E01-A7E5-04B1672EAD32}">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92"/>
    <p:restoredTop sz="79139" autoAdjust="0"/>
  </p:normalViewPr>
  <p:slideViewPr>
    <p:cSldViewPr snapToGrid="0">
      <p:cViewPr varScale="1">
        <p:scale>
          <a:sx n="75" d="100"/>
          <a:sy n="75" d="100"/>
        </p:scale>
        <p:origin x="708" y="60"/>
      </p:cViewPr>
      <p:guideLst>
        <p:guide orient="horz" pos="2160"/>
        <p:guide pos="3863"/>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3.xml"/><Relationship Id="rId21" Type="http://schemas.openxmlformats.org/officeDocument/2006/relationships/slide" Target="slides/slide17.xml"/><Relationship Id="rId42" Type="http://schemas.openxmlformats.org/officeDocument/2006/relationships/slide" Target="slides/slide38.xml"/><Relationship Id="rId63" Type="http://schemas.openxmlformats.org/officeDocument/2006/relationships/slide" Target="slides/slide59.xml"/><Relationship Id="rId84" Type="http://schemas.openxmlformats.org/officeDocument/2006/relationships/slide" Target="slides/slide80.xml"/><Relationship Id="rId138" Type="http://schemas.openxmlformats.org/officeDocument/2006/relationships/slide" Target="slides/slide134.xml"/><Relationship Id="rId159" Type="http://schemas.openxmlformats.org/officeDocument/2006/relationships/slide" Target="slides/slide155.xml"/><Relationship Id="rId170" Type="http://schemas.openxmlformats.org/officeDocument/2006/relationships/slide" Target="slides/slide166.xml"/><Relationship Id="rId191" Type="http://schemas.openxmlformats.org/officeDocument/2006/relationships/slide" Target="slides/slide187.xml"/><Relationship Id="rId205" Type="http://schemas.openxmlformats.org/officeDocument/2006/relationships/font" Target="fonts/font1.fntdata"/><Relationship Id="rId226" Type="http://schemas.openxmlformats.org/officeDocument/2006/relationships/tableStyles" Target="tableStyles.xml"/><Relationship Id="rId107" Type="http://schemas.openxmlformats.org/officeDocument/2006/relationships/slide" Target="slides/slide103.xml"/><Relationship Id="rId11" Type="http://schemas.openxmlformats.org/officeDocument/2006/relationships/slide" Target="slides/slide7.xml"/><Relationship Id="rId32" Type="http://schemas.openxmlformats.org/officeDocument/2006/relationships/slide" Target="slides/slide28.xml"/><Relationship Id="rId53" Type="http://schemas.openxmlformats.org/officeDocument/2006/relationships/slide" Target="slides/slide49.xml"/><Relationship Id="rId74" Type="http://schemas.openxmlformats.org/officeDocument/2006/relationships/slide" Target="slides/slide70.xml"/><Relationship Id="rId128" Type="http://schemas.openxmlformats.org/officeDocument/2006/relationships/slide" Target="slides/slide124.xml"/><Relationship Id="rId149" Type="http://schemas.openxmlformats.org/officeDocument/2006/relationships/slide" Target="slides/slide145.xml"/><Relationship Id="rId5" Type="http://schemas.openxmlformats.org/officeDocument/2006/relationships/slide" Target="slides/slide1.xml"/><Relationship Id="rId95" Type="http://schemas.openxmlformats.org/officeDocument/2006/relationships/slide" Target="slides/slide91.xml"/><Relationship Id="rId160" Type="http://schemas.openxmlformats.org/officeDocument/2006/relationships/slide" Target="slides/slide156.xml"/><Relationship Id="rId181" Type="http://schemas.openxmlformats.org/officeDocument/2006/relationships/slide" Target="slides/slide177.xml"/><Relationship Id="rId216" Type="http://schemas.openxmlformats.org/officeDocument/2006/relationships/font" Target="fonts/font12.fntdata"/><Relationship Id="rId22" Type="http://schemas.openxmlformats.org/officeDocument/2006/relationships/slide" Target="slides/slide18.xml"/><Relationship Id="rId43" Type="http://schemas.openxmlformats.org/officeDocument/2006/relationships/slide" Target="slides/slide39.xml"/><Relationship Id="rId64" Type="http://schemas.openxmlformats.org/officeDocument/2006/relationships/slide" Target="slides/slide60.xml"/><Relationship Id="rId118" Type="http://schemas.openxmlformats.org/officeDocument/2006/relationships/slide" Target="slides/slide114.xml"/><Relationship Id="rId139" Type="http://schemas.openxmlformats.org/officeDocument/2006/relationships/slide" Target="slides/slide135.xml"/><Relationship Id="rId85" Type="http://schemas.openxmlformats.org/officeDocument/2006/relationships/slide" Target="slides/slide81.xml"/><Relationship Id="rId150" Type="http://schemas.openxmlformats.org/officeDocument/2006/relationships/slide" Target="slides/slide146.xml"/><Relationship Id="rId171" Type="http://schemas.openxmlformats.org/officeDocument/2006/relationships/slide" Target="slides/slide167.xml"/><Relationship Id="rId192" Type="http://schemas.openxmlformats.org/officeDocument/2006/relationships/slide" Target="slides/slide188.xml"/><Relationship Id="rId206" Type="http://schemas.openxmlformats.org/officeDocument/2006/relationships/font" Target="fonts/font2.fntdata"/><Relationship Id="rId227" Type="http://schemas.microsoft.com/office/2015/10/relationships/revisionInfo" Target="revisionInfo.xml"/><Relationship Id="rId12" Type="http://schemas.openxmlformats.org/officeDocument/2006/relationships/slide" Target="slides/slide8.xml"/><Relationship Id="rId33" Type="http://schemas.openxmlformats.org/officeDocument/2006/relationships/slide" Target="slides/slide29.xml"/><Relationship Id="rId108" Type="http://schemas.openxmlformats.org/officeDocument/2006/relationships/slide" Target="slides/slide104.xml"/><Relationship Id="rId129" Type="http://schemas.openxmlformats.org/officeDocument/2006/relationships/slide" Target="slides/slide125.xml"/><Relationship Id="rId54" Type="http://schemas.openxmlformats.org/officeDocument/2006/relationships/slide" Target="slides/slide50.xml"/><Relationship Id="rId75" Type="http://schemas.openxmlformats.org/officeDocument/2006/relationships/slide" Target="slides/slide71.xml"/><Relationship Id="rId96" Type="http://schemas.openxmlformats.org/officeDocument/2006/relationships/slide" Target="slides/slide92.xml"/><Relationship Id="rId140" Type="http://schemas.openxmlformats.org/officeDocument/2006/relationships/slide" Target="slides/slide136.xml"/><Relationship Id="rId161" Type="http://schemas.openxmlformats.org/officeDocument/2006/relationships/slide" Target="slides/slide157.xml"/><Relationship Id="rId182" Type="http://schemas.openxmlformats.org/officeDocument/2006/relationships/slide" Target="slides/slide178.xml"/><Relationship Id="rId217" Type="http://schemas.openxmlformats.org/officeDocument/2006/relationships/font" Target="fonts/font13.fntdata"/><Relationship Id="rId6" Type="http://schemas.openxmlformats.org/officeDocument/2006/relationships/slide" Target="slides/slide2.xml"/><Relationship Id="rId23" Type="http://schemas.openxmlformats.org/officeDocument/2006/relationships/slide" Target="slides/slide19.xml"/><Relationship Id="rId119" Type="http://schemas.openxmlformats.org/officeDocument/2006/relationships/slide" Target="slides/slide115.xml"/><Relationship Id="rId44" Type="http://schemas.openxmlformats.org/officeDocument/2006/relationships/slide" Target="slides/slide40.xml"/><Relationship Id="rId65" Type="http://schemas.openxmlformats.org/officeDocument/2006/relationships/slide" Target="slides/slide61.xml"/><Relationship Id="rId86" Type="http://schemas.openxmlformats.org/officeDocument/2006/relationships/slide" Target="slides/slide82.xml"/><Relationship Id="rId130" Type="http://schemas.openxmlformats.org/officeDocument/2006/relationships/slide" Target="slides/slide126.xml"/><Relationship Id="rId151" Type="http://schemas.openxmlformats.org/officeDocument/2006/relationships/slide" Target="slides/slide147.xml"/><Relationship Id="rId172" Type="http://schemas.openxmlformats.org/officeDocument/2006/relationships/slide" Target="slides/slide168.xml"/><Relationship Id="rId193" Type="http://schemas.openxmlformats.org/officeDocument/2006/relationships/slide" Target="slides/slide189.xml"/><Relationship Id="rId207" Type="http://schemas.openxmlformats.org/officeDocument/2006/relationships/font" Target="fonts/font3.fntdata"/><Relationship Id="rId228" Type="http://schemas.microsoft.com/office/2018/10/relationships/authors" Target="authors.xml"/><Relationship Id="rId13" Type="http://schemas.openxmlformats.org/officeDocument/2006/relationships/slide" Target="slides/slide9.xml"/><Relationship Id="rId109" Type="http://schemas.openxmlformats.org/officeDocument/2006/relationships/slide" Target="slides/slide105.xml"/><Relationship Id="rId34" Type="http://schemas.openxmlformats.org/officeDocument/2006/relationships/slide" Target="slides/slide30.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20" Type="http://schemas.openxmlformats.org/officeDocument/2006/relationships/slide" Target="slides/slide116.xml"/><Relationship Id="rId141" Type="http://schemas.openxmlformats.org/officeDocument/2006/relationships/slide" Target="slides/slide137.xml"/><Relationship Id="rId7" Type="http://schemas.openxmlformats.org/officeDocument/2006/relationships/slide" Target="slides/slide3.xml"/><Relationship Id="rId162" Type="http://schemas.openxmlformats.org/officeDocument/2006/relationships/slide" Target="slides/slide158.xml"/><Relationship Id="rId183" Type="http://schemas.openxmlformats.org/officeDocument/2006/relationships/slide" Target="slides/slide179.xml"/><Relationship Id="rId218" Type="http://schemas.openxmlformats.org/officeDocument/2006/relationships/font" Target="fonts/font14.fntdata"/><Relationship Id="rId24" Type="http://schemas.openxmlformats.org/officeDocument/2006/relationships/slide" Target="slides/slide20.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slide" Target="slides/slide106.xml"/><Relationship Id="rId131" Type="http://schemas.openxmlformats.org/officeDocument/2006/relationships/slide" Target="slides/slide127.xml"/><Relationship Id="rId152" Type="http://schemas.openxmlformats.org/officeDocument/2006/relationships/slide" Target="slides/slide148.xml"/><Relationship Id="rId173" Type="http://schemas.openxmlformats.org/officeDocument/2006/relationships/slide" Target="slides/slide169.xml"/><Relationship Id="rId194" Type="http://schemas.openxmlformats.org/officeDocument/2006/relationships/slide" Target="slides/slide190.xml"/><Relationship Id="rId208" Type="http://schemas.openxmlformats.org/officeDocument/2006/relationships/font" Target="fonts/font4.fntdata"/><Relationship Id="rId14" Type="http://schemas.openxmlformats.org/officeDocument/2006/relationships/slide" Target="slides/slide10.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8" Type="http://schemas.openxmlformats.org/officeDocument/2006/relationships/slide" Target="slides/slide4.xml"/><Relationship Id="rId98" Type="http://schemas.openxmlformats.org/officeDocument/2006/relationships/slide" Target="slides/slide94.xml"/><Relationship Id="rId121" Type="http://schemas.openxmlformats.org/officeDocument/2006/relationships/slide" Target="slides/slide117.xml"/><Relationship Id="rId142" Type="http://schemas.openxmlformats.org/officeDocument/2006/relationships/slide" Target="slides/slide138.xml"/><Relationship Id="rId163" Type="http://schemas.openxmlformats.org/officeDocument/2006/relationships/slide" Target="slides/slide159.xml"/><Relationship Id="rId184" Type="http://schemas.openxmlformats.org/officeDocument/2006/relationships/slide" Target="slides/slide180.xml"/><Relationship Id="rId219" Type="http://schemas.openxmlformats.org/officeDocument/2006/relationships/font" Target="fonts/font15.fntdata"/><Relationship Id="rId3" Type="http://schemas.openxmlformats.org/officeDocument/2006/relationships/customXml" Target="../customXml/item3.xml"/><Relationship Id="rId214" Type="http://schemas.openxmlformats.org/officeDocument/2006/relationships/font" Target="fonts/font10.fntdata"/><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 Id="rId116" Type="http://schemas.openxmlformats.org/officeDocument/2006/relationships/slide" Target="slides/slide112.xml"/><Relationship Id="rId137" Type="http://schemas.openxmlformats.org/officeDocument/2006/relationships/slide" Target="slides/slide133.xml"/><Relationship Id="rId158" Type="http://schemas.openxmlformats.org/officeDocument/2006/relationships/slide" Target="slides/slide154.xml"/><Relationship Id="rId20" Type="http://schemas.openxmlformats.org/officeDocument/2006/relationships/slide" Target="slides/slide16.xml"/><Relationship Id="rId41" Type="http://schemas.openxmlformats.org/officeDocument/2006/relationships/slide" Target="slides/slide37.xml"/><Relationship Id="rId62" Type="http://schemas.openxmlformats.org/officeDocument/2006/relationships/slide" Target="slides/slide58.xml"/><Relationship Id="rId83" Type="http://schemas.openxmlformats.org/officeDocument/2006/relationships/slide" Target="slides/slide79.xml"/><Relationship Id="rId88" Type="http://schemas.openxmlformats.org/officeDocument/2006/relationships/slide" Target="slides/slide84.xml"/><Relationship Id="rId111" Type="http://schemas.openxmlformats.org/officeDocument/2006/relationships/slide" Target="slides/slide107.xml"/><Relationship Id="rId132" Type="http://schemas.openxmlformats.org/officeDocument/2006/relationships/slide" Target="slides/slide128.xml"/><Relationship Id="rId153" Type="http://schemas.openxmlformats.org/officeDocument/2006/relationships/slide" Target="slides/slide149.xml"/><Relationship Id="rId174" Type="http://schemas.openxmlformats.org/officeDocument/2006/relationships/slide" Target="slides/slide170.xml"/><Relationship Id="rId179" Type="http://schemas.openxmlformats.org/officeDocument/2006/relationships/slide" Target="slides/slide175.xml"/><Relationship Id="rId195" Type="http://schemas.openxmlformats.org/officeDocument/2006/relationships/slide" Target="slides/slide191.xml"/><Relationship Id="rId209" Type="http://schemas.openxmlformats.org/officeDocument/2006/relationships/font" Target="fonts/font5.fntdata"/><Relationship Id="rId190" Type="http://schemas.openxmlformats.org/officeDocument/2006/relationships/slide" Target="slides/slide186.xml"/><Relationship Id="rId204" Type="http://schemas.openxmlformats.org/officeDocument/2006/relationships/handoutMaster" Target="handoutMasters/handoutMaster1.xml"/><Relationship Id="rId220" Type="http://schemas.openxmlformats.org/officeDocument/2006/relationships/font" Target="fonts/font16.fntdata"/><Relationship Id="rId225" Type="http://schemas.openxmlformats.org/officeDocument/2006/relationships/theme" Target="theme/theme1.xml"/><Relationship Id="rId15" Type="http://schemas.openxmlformats.org/officeDocument/2006/relationships/slide" Target="slides/slide11.xml"/><Relationship Id="rId36" Type="http://schemas.openxmlformats.org/officeDocument/2006/relationships/slide" Target="slides/slide32.xml"/><Relationship Id="rId57" Type="http://schemas.openxmlformats.org/officeDocument/2006/relationships/slide" Target="slides/slide53.xml"/><Relationship Id="rId106" Type="http://schemas.openxmlformats.org/officeDocument/2006/relationships/slide" Target="slides/slide102.xml"/><Relationship Id="rId127" Type="http://schemas.openxmlformats.org/officeDocument/2006/relationships/slide" Target="slides/slide123.xml"/><Relationship Id="rId10" Type="http://schemas.openxmlformats.org/officeDocument/2006/relationships/slide" Target="slides/slide6.xml"/><Relationship Id="rId31" Type="http://schemas.openxmlformats.org/officeDocument/2006/relationships/slide" Target="slides/slide27.xml"/><Relationship Id="rId52" Type="http://schemas.openxmlformats.org/officeDocument/2006/relationships/slide" Target="slides/slide48.xml"/><Relationship Id="rId73" Type="http://schemas.openxmlformats.org/officeDocument/2006/relationships/slide" Target="slides/slide69.xml"/><Relationship Id="rId78" Type="http://schemas.openxmlformats.org/officeDocument/2006/relationships/slide" Target="slides/slide74.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122" Type="http://schemas.openxmlformats.org/officeDocument/2006/relationships/slide" Target="slides/slide118.xml"/><Relationship Id="rId143" Type="http://schemas.openxmlformats.org/officeDocument/2006/relationships/slide" Target="slides/slide139.xml"/><Relationship Id="rId148" Type="http://schemas.openxmlformats.org/officeDocument/2006/relationships/slide" Target="slides/slide144.xml"/><Relationship Id="rId164" Type="http://schemas.openxmlformats.org/officeDocument/2006/relationships/slide" Target="slides/slide160.xml"/><Relationship Id="rId169" Type="http://schemas.openxmlformats.org/officeDocument/2006/relationships/slide" Target="slides/slide165.xml"/><Relationship Id="rId185" Type="http://schemas.openxmlformats.org/officeDocument/2006/relationships/slide" Target="slides/slide181.xml"/><Relationship Id="rId4" Type="http://schemas.openxmlformats.org/officeDocument/2006/relationships/slideMaster" Target="slideMasters/slideMaster1.xml"/><Relationship Id="rId9" Type="http://schemas.openxmlformats.org/officeDocument/2006/relationships/slide" Target="slides/slide5.xml"/><Relationship Id="rId180" Type="http://schemas.openxmlformats.org/officeDocument/2006/relationships/slide" Target="slides/slide176.xml"/><Relationship Id="rId210" Type="http://schemas.openxmlformats.org/officeDocument/2006/relationships/font" Target="fonts/font6.fntdata"/><Relationship Id="rId215" Type="http://schemas.openxmlformats.org/officeDocument/2006/relationships/font" Target="fonts/font11.fntdata"/><Relationship Id="rId26" Type="http://schemas.openxmlformats.org/officeDocument/2006/relationships/slide" Target="slides/slide22.xml"/><Relationship Id="rId47" Type="http://schemas.openxmlformats.org/officeDocument/2006/relationships/slide" Target="slides/slide43.xml"/><Relationship Id="rId68" Type="http://schemas.openxmlformats.org/officeDocument/2006/relationships/slide" Target="slides/slide64.xml"/><Relationship Id="rId89" Type="http://schemas.openxmlformats.org/officeDocument/2006/relationships/slide" Target="slides/slide85.xml"/><Relationship Id="rId112" Type="http://schemas.openxmlformats.org/officeDocument/2006/relationships/slide" Target="slides/slide108.xml"/><Relationship Id="rId133" Type="http://schemas.openxmlformats.org/officeDocument/2006/relationships/slide" Target="slides/slide129.xml"/><Relationship Id="rId154" Type="http://schemas.openxmlformats.org/officeDocument/2006/relationships/slide" Target="slides/slide150.xml"/><Relationship Id="rId175" Type="http://schemas.openxmlformats.org/officeDocument/2006/relationships/slide" Target="slides/slide171.xml"/><Relationship Id="rId196" Type="http://schemas.openxmlformats.org/officeDocument/2006/relationships/slide" Target="slides/slide192.xml"/><Relationship Id="rId200" Type="http://schemas.openxmlformats.org/officeDocument/2006/relationships/slide" Target="slides/slide196.xml"/><Relationship Id="rId16" Type="http://schemas.openxmlformats.org/officeDocument/2006/relationships/slide" Target="slides/slide12.xml"/><Relationship Id="rId221" Type="http://schemas.openxmlformats.org/officeDocument/2006/relationships/font" Target="fonts/font17.fntdata"/><Relationship Id="rId37" Type="http://schemas.openxmlformats.org/officeDocument/2006/relationships/slide" Target="slides/slide33.xml"/><Relationship Id="rId58" Type="http://schemas.openxmlformats.org/officeDocument/2006/relationships/slide" Target="slides/slide54.xml"/><Relationship Id="rId79" Type="http://schemas.openxmlformats.org/officeDocument/2006/relationships/slide" Target="slides/slide75.xml"/><Relationship Id="rId102" Type="http://schemas.openxmlformats.org/officeDocument/2006/relationships/slide" Target="slides/slide98.xml"/><Relationship Id="rId123" Type="http://schemas.openxmlformats.org/officeDocument/2006/relationships/slide" Target="slides/slide119.xml"/><Relationship Id="rId144" Type="http://schemas.openxmlformats.org/officeDocument/2006/relationships/slide" Target="slides/slide140.xml"/><Relationship Id="rId90" Type="http://schemas.openxmlformats.org/officeDocument/2006/relationships/slide" Target="slides/slide86.xml"/><Relationship Id="rId165" Type="http://schemas.openxmlformats.org/officeDocument/2006/relationships/slide" Target="slides/slide161.xml"/><Relationship Id="rId186" Type="http://schemas.openxmlformats.org/officeDocument/2006/relationships/slide" Target="slides/slide182.xml"/><Relationship Id="rId211" Type="http://schemas.openxmlformats.org/officeDocument/2006/relationships/font" Target="fonts/font7.fntdata"/><Relationship Id="rId27" Type="http://schemas.openxmlformats.org/officeDocument/2006/relationships/slide" Target="slides/slide23.xml"/><Relationship Id="rId48" Type="http://schemas.openxmlformats.org/officeDocument/2006/relationships/slide" Target="slides/slide44.xml"/><Relationship Id="rId69" Type="http://schemas.openxmlformats.org/officeDocument/2006/relationships/slide" Target="slides/slide65.xml"/><Relationship Id="rId113" Type="http://schemas.openxmlformats.org/officeDocument/2006/relationships/slide" Target="slides/slide109.xml"/><Relationship Id="rId134" Type="http://schemas.openxmlformats.org/officeDocument/2006/relationships/slide" Target="slides/slide130.xml"/><Relationship Id="rId80" Type="http://schemas.openxmlformats.org/officeDocument/2006/relationships/slide" Target="slides/slide76.xml"/><Relationship Id="rId155" Type="http://schemas.openxmlformats.org/officeDocument/2006/relationships/slide" Target="slides/slide151.xml"/><Relationship Id="rId176" Type="http://schemas.openxmlformats.org/officeDocument/2006/relationships/slide" Target="slides/slide172.xml"/><Relationship Id="rId197" Type="http://schemas.openxmlformats.org/officeDocument/2006/relationships/slide" Target="slides/slide193.xml"/><Relationship Id="rId201" Type="http://schemas.openxmlformats.org/officeDocument/2006/relationships/slide" Target="slides/slide197.xml"/><Relationship Id="rId222" Type="http://schemas.openxmlformats.org/officeDocument/2006/relationships/font" Target="fonts/font18.fntdata"/><Relationship Id="rId17" Type="http://schemas.openxmlformats.org/officeDocument/2006/relationships/slide" Target="slides/slide13.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slide" Target="slides/slide99.xml"/><Relationship Id="rId124" Type="http://schemas.openxmlformats.org/officeDocument/2006/relationships/slide" Target="slides/slide120.xml"/><Relationship Id="rId70" Type="http://schemas.openxmlformats.org/officeDocument/2006/relationships/slide" Target="slides/slide66.xml"/><Relationship Id="rId91" Type="http://schemas.openxmlformats.org/officeDocument/2006/relationships/slide" Target="slides/slide87.xml"/><Relationship Id="rId145" Type="http://schemas.openxmlformats.org/officeDocument/2006/relationships/slide" Target="slides/slide141.xml"/><Relationship Id="rId166" Type="http://schemas.openxmlformats.org/officeDocument/2006/relationships/slide" Target="slides/slide162.xml"/><Relationship Id="rId187" Type="http://schemas.openxmlformats.org/officeDocument/2006/relationships/slide" Target="slides/slide183.xml"/><Relationship Id="rId1" Type="http://schemas.openxmlformats.org/officeDocument/2006/relationships/customXml" Target="../customXml/item1.xml"/><Relationship Id="rId212" Type="http://schemas.openxmlformats.org/officeDocument/2006/relationships/font" Target="fonts/font8.fntdata"/><Relationship Id="rId28" Type="http://schemas.openxmlformats.org/officeDocument/2006/relationships/slide" Target="slides/slide24.xml"/><Relationship Id="rId49" Type="http://schemas.openxmlformats.org/officeDocument/2006/relationships/slide" Target="slides/slide45.xml"/><Relationship Id="rId114" Type="http://schemas.openxmlformats.org/officeDocument/2006/relationships/slide" Target="slides/slide110.xml"/><Relationship Id="rId60" Type="http://schemas.openxmlformats.org/officeDocument/2006/relationships/slide" Target="slides/slide56.xml"/><Relationship Id="rId81" Type="http://schemas.openxmlformats.org/officeDocument/2006/relationships/slide" Target="slides/slide77.xml"/><Relationship Id="rId135" Type="http://schemas.openxmlformats.org/officeDocument/2006/relationships/slide" Target="slides/slide131.xml"/><Relationship Id="rId156" Type="http://schemas.openxmlformats.org/officeDocument/2006/relationships/slide" Target="slides/slide152.xml"/><Relationship Id="rId177" Type="http://schemas.openxmlformats.org/officeDocument/2006/relationships/slide" Target="slides/slide173.xml"/><Relationship Id="rId198" Type="http://schemas.openxmlformats.org/officeDocument/2006/relationships/slide" Target="slides/slide194.xml"/><Relationship Id="rId202" Type="http://schemas.openxmlformats.org/officeDocument/2006/relationships/slide" Target="slides/slide198.xml"/><Relationship Id="rId223" Type="http://schemas.openxmlformats.org/officeDocument/2006/relationships/presProps" Target="presProps.xml"/><Relationship Id="rId18" Type="http://schemas.openxmlformats.org/officeDocument/2006/relationships/slide" Target="slides/slide14.xml"/><Relationship Id="rId39" Type="http://schemas.openxmlformats.org/officeDocument/2006/relationships/slide" Target="slides/slide35.xml"/><Relationship Id="rId50" Type="http://schemas.openxmlformats.org/officeDocument/2006/relationships/slide" Target="slides/slide46.xml"/><Relationship Id="rId104" Type="http://schemas.openxmlformats.org/officeDocument/2006/relationships/slide" Target="slides/slide100.xml"/><Relationship Id="rId125" Type="http://schemas.openxmlformats.org/officeDocument/2006/relationships/slide" Target="slides/slide121.xml"/><Relationship Id="rId146" Type="http://schemas.openxmlformats.org/officeDocument/2006/relationships/slide" Target="slides/slide142.xml"/><Relationship Id="rId167" Type="http://schemas.openxmlformats.org/officeDocument/2006/relationships/slide" Target="slides/slide163.xml"/><Relationship Id="rId188" Type="http://schemas.openxmlformats.org/officeDocument/2006/relationships/slide" Target="slides/slide184.xml"/><Relationship Id="rId71" Type="http://schemas.openxmlformats.org/officeDocument/2006/relationships/slide" Target="slides/slide67.xml"/><Relationship Id="rId92" Type="http://schemas.openxmlformats.org/officeDocument/2006/relationships/slide" Target="slides/slide88.xml"/><Relationship Id="rId213" Type="http://schemas.openxmlformats.org/officeDocument/2006/relationships/font" Target="fonts/font9.fntdata"/><Relationship Id="rId2" Type="http://schemas.openxmlformats.org/officeDocument/2006/relationships/customXml" Target="../customXml/item2.xml"/><Relationship Id="rId29" Type="http://schemas.openxmlformats.org/officeDocument/2006/relationships/slide" Target="slides/slide25.xml"/><Relationship Id="rId40" Type="http://schemas.openxmlformats.org/officeDocument/2006/relationships/slide" Target="slides/slide36.xml"/><Relationship Id="rId115" Type="http://schemas.openxmlformats.org/officeDocument/2006/relationships/slide" Target="slides/slide111.xml"/><Relationship Id="rId136" Type="http://schemas.openxmlformats.org/officeDocument/2006/relationships/slide" Target="slides/slide132.xml"/><Relationship Id="rId157" Type="http://schemas.openxmlformats.org/officeDocument/2006/relationships/slide" Target="slides/slide153.xml"/><Relationship Id="rId178" Type="http://schemas.openxmlformats.org/officeDocument/2006/relationships/slide" Target="slides/slide174.xml"/><Relationship Id="rId61" Type="http://schemas.openxmlformats.org/officeDocument/2006/relationships/slide" Target="slides/slide57.xml"/><Relationship Id="rId82" Type="http://schemas.openxmlformats.org/officeDocument/2006/relationships/slide" Target="slides/slide78.xml"/><Relationship Id="rId199" Type="http://schemas.openxmlformats.org/officeDocument/2006/relationships/slide" Target="slides/slide195.xml"/><Relationship Id="rId203" Type="http://schemas.openxmlformats.org/officeDocument/2006/relationships/notesMaster" Target="notesMasters/notesMaster1.xml"/><Relationship Id="rId19" Type="http://schemas.openxmlformats.org/officeDocument/2006/relationships/slide" Target="slides/slide15.xml"/><Relationship Id="rId224" Type="http://schemas.openxmlformats.org/officeDocument/2006/relationships/viewProps" Target="viewProps.xml"/><Relationship Id="rId30" Type="http://schemas.openxmlformats.org/officeDocument/2006/relationships/slide" Target="slides/slide26.xml"/><Relationship Id="rId105" Type="http://schemas.openxmlformats.org/officeDocument/2006/relationships/slide" Target="slides/slide101.xml"/><Relationship Id="rId126" Type="http://schemas.openxmlformats.org/officeDocument/2006/relationships/slide" Target="slides/slide122.xml"/><Relationship Id="rId147" Type="http://schemas.openxmlformats.org/officeDocument/2006/relationships/slide" Target="slides/slide143.xml"/><Relationship Id="rId168" Type="http://schemas.openxmlformats.org/officeDocument/2006/relationships/slide" Target="slides/slide16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189" Type="http://schemas.openxmlformats.org/officeDocument/2006/relationships/slide" Target="slides/slide18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43F5A19-4E20-4EDB-9EC8-DF02AC748E7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latin typeface="Public Sans" pitchFamily="2" charset="0"/>
            </a:endParaRPr>
          </a:p>
        </p:txBody>
      </p:sp>
      <p:sp>
        <p:nvSpPr>
          <p:cNvPr id="3" name="Date Placeholder 2">
            <a:extLst>
              <a:ext uri="{FF2B5EF4-FFF2-40B4-BE49-F238E27FC236}">
                <a16:creationId xmlns:a16="http://schemas.microsoft.com/office/drawing/2014/main" id="{6F2B4FC2-E151-470D-9291-01D2A5A6D34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0BF4B7B-ADA4-42BE-A113-1D67CA67812F}" type="datetimeFigureOut">
              <a:rPr lang="en-AU" smtClean="0">
                <a:latin typeface="Public Sans" pitchFamily="2" charset="0"/>
              </a:rPr>
              <a:t>13/08/2026</a:t>
            </a:fld>
            <a:endParaRPr lang="en-AU">
              <a:latin typeface="Public Sans" pitchFamily="2" charset="0"/>
            </a:endParaRPr>
          </a:p>
        </p:txBody>
      </p:sp>
      <p:sp>
        <p:nvSpPr>
          <p:cNvPr id="4" name="Footer Placeholder 3">
            <a:extLst>
              <a:ext uri="{FF2B5EF4-FFF2-40B4-BE49-F238E27FC236}">
                <a16:creationId xmlns:a16="http://schemas.microsoft.com/office/drawing/2014/main" id="{2F07DE46-ED0B-49F3-8199-C129451A46B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latin typeface="Public Sans" pitchFamily="2" charset="0"/>
            </a:endParaRPr>
          </a:p>
        </p:txBody>
      </p:sp>
      <p:sp>
        <p:nvSpPr>
          <p:cNvPr id="5" name="Slide Number Placeholder 4">
            <a:extLst>
              <a:ext uri="{FF2B5EF4-FFF2-40B4-BE49-F238E27FC236}">
                <a16:creationId xmlns:a16="http://schemas.microsoft.com/office/drawing/2014/main" id="{56DA6684-5527-4DB9-88B5-C4F66FB5F78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AAF8501-5769-46EC-B8B9-363B75FA9999}" type="slidenum">
              <a:rPr lang="en-AU" smtClean="0">
                <a:latin typeface="Public Sans" pitchFamily="2" charset="0"/>
              </a:rPr>
              <a:t>‹#›</a:t>
            </a:fld>
            <a:endParaRPr lang="en-AU">
              <a:latin typeface="Public Sans" pitchFamily="2" charset="0"/>
            </a:endParaRPr>
          </a:p>
        </p:txBody>
      </p:sp>
    </p:spTree>
    <p:extLst>
      <p:ext uri="{BB962C8B-B14F-4D97-AF65-F5344CB8AC3E}">
        <p14:creationId xmlns:p14="http://schemas.microsoft.com/office/powerpoint/2010/main" val="414479380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Public Sans" pitchFamily="2" charset="0"/>
              </a:defRPr>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Public Sans" pitchFamily="2" charset="0"/>
              </a:defRPr>
            </a:lvl1pPr>
          </a:lstStyle>
          <a:p>
            <a:fld id="{EC6F825C-382E-4C1A-82AB-BCE4AFD21ABE}" type="datetimeFigureOut">
              <a:rPr lang="en-AU" smtClean="0"/>
              <a:pPr/>
              <a:t>13/08/2026</a:t>
            </a:fld>
            <a:endParaRPr lang="en-A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Public Sans" pitchFamily="2" charset="0"/>
              </a:defRPr>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Public Sans" pitchFamily="2" charset="0"/>
              </a:defRPr>
            </a:lvl1pPr>
          </a:lstStyle>
          <a:p>
            <a:fld id="{B07158C4-A119-4B78-9DE8-A50001BC31DC}" type="slidenum">
              <a:rPr lang="en-AU" smtClean="0"/>
              <a:pPr/>
              <a:t>‹#›</a:t>
            </a:fld>
            <a:endParaRPr lang="en-AU"/>
          </a:p>
        </p:txBody>
      </p:sp>
    </p:spTree>
    <p:extLst>
      <p:ext uri="{BB962C8B-B14F-4D97-AF65-F5344CB8AC3E}">
        <p14:creationId xmlns:p14="http://schemas.microsoft.com/office/powerpoint/2010/main" val="3301092027"/>
      </p:ext>
    </p:extLst>
  </p:cSld>
  <p:clrMap bg1="lt1" tx1="dk1" bg2="lt2" tx2="dk2" accent1="accent1" accent2="accent2" accent3="accent3" accent4="accent4" accent5="accent5" accent6="accent6" hlink="hlink" folHlink="folHlink"/>
  <p:notesStyle>
    <a:lvl1pPr marL="0" algn="l" defTabSz="1219170" rtl="0" eaLnBrk="1" latinLnBrk="0" hangingPunct="1">
      <a:defRPr sz="1600" kern="1200">
        <a:solidFill>
          <a:schemeClr val="tx1"/>
        </a:solidFill>
        <a:latin typeface="Arial" panose="020B0604020202020204" pitchFamily="34" charset="0"/>
        <a:ea typeface="+mn-ea"/>
        <a:cs typeface="Arial" panose="020B0604020202020204" pitchFamily="34" charset="0"/>
      </a:defRPr>
    </a:lvl1pPr>
    <a:lvl2pPr marL="609585" algn="l" defTabSz="1219170" rtl="0" eaLnBrk="1" latinLnBrk="0" hangingPunct="1">
      <a:defRPr sz="1600" kern="1200">
        <a:solidFill>
          <a:schemeClr val="tx1"/>
        </a:solidFill>
        <a:latin typeface="Arial" panose="020B0604020202020204" pitchFamily="34" charset="0"/>
        <a:ea typeface="+mn-ea"/>
        <a:cs typeface="Arial" panose="020B0604020202020204" pitchFamily="34" charset="0"/>
      </a:defRPr>
    </a:lvl2pPr>
    <a:lvl3pPr marL="1219170" algn="l" defTabSz="1219170" rtl="0" eaLnBrk="1" latinLnBrk="0" hangingPunct="1">
      <a:defRPr sz="1600" kern="1200">
        <a:solidFill>
          <a:schemeClr val="tx1"/>
        </a:solidFill>
        <a:latin typeface="Arial" panose="020B0604020202020204" pitchFamily="34" charset="0"/>
        <a:ea typeface="+mn-ea"/>
        <a:cs typeface="Arial" panose="020B0604020202020204" pitchFamily="34" charset="0"/>
      </a:defRPr>
    </a:lvl3pPr>
    <a:lvl4pPr marL="1828754" algn="l" defTabSz="1219170" rtl="0" eaLnBrk="1" latinLnBrk="0" hangingPunct="1">
      <a:defRPr sz="1600" kern="1200">
        <a:solidFill>
          <a:schemeClr val="tx1"/>
        </a:solidFill>
        <a:latin typeface="Arial" panose="020B0604020202020204" pitchFamily="34" charset="0"/>
        <a:ea typeface="+mn-ea"/>
        <a:cs typeface="Arial" panose="020B0604020202020204" pitchFamily="34" charset="0"/>
      </a:defRPr>
    </a:lvl4pPr>
    <a:lvl5pPr marL="2438339" algn="l" defTabSz="1219170" rtl="0" eaLnBrk="1" latinLnBrk="0" hangingPunct="1">
      <a:defRPr sz="1600" kern="1200">
        <a:solidFill>
          <a:schemeClr val="tx1"/>
        </a:solidFill>
        <a:latin typeface="Arial" panose="020B0604020202020204" pitchFamily="34" charset="0"/>
        <a:ea typeface="+mn-ea"/>
        <a:cs typeface="Arial" panose="020B0604020202020204" pitchFamily="34" charset="0"/>
      </a:defRPr>
    </a:lvl5pPr>
    <a:lvl6pPr marL="3047924" algn="l" defTabSz="1219170" rtl="0" eaLnBrk="1" latinLnBrk="0" hangingPunct="1">
      <a:defRPr sz="1600" kern="1200">
        <a:solidFill>
          <a:schemeClr val="tx1"/>
        </a:solidFill>
        <a:latin typeface="+mn-lt"/>
        <a:ea typeface="+mn-ea"/>
        <a:cs typeface="+mn-cs"/>
      </a:defRPr>
    </a:lvl6pPr>
    <a:lvl7pPr marL="3657509" algn="l" defTabSz="1219170" rtl="0" eaLnBrk="1" latinLnBrk="0" hangingPunct="1">
      <a:defRPr sz="1600" kern="1200">
        <a:solidFill>
          <a:schemeClr val="tx1"/>
        </a:solidFill>
        <a:latin typeface="+mn-lt"/>
        <a:ea typeface="+mn-ea"/>
        <a:cs typeface="+mn-cs"/>
      </a:defRPr>
    </a:lvl7pPr>
    <a:lvl8pPr marL="4267093" algn="l" defTabSz="1219170" rtl="0" eaLnBrk="1" latinLnBrk="0" hangingPunct="1">
      <a:defRPr sz="1600" kern="1200">
        <a:solidFill>
          <a:schemeClr val="tx1"/>
        </a:solidFill>
        <a:latin typeface="+mn-lt"/>
        <a:ea typeface="+mn-ea"/>
        <a:cs typeface="+mn-cs"/>
      </a:defRPr>
    </a:lvl8pPr>
    <a:lvl9pPr marL="4876678" algn="l" defTabSz="121917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82.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83.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85.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86.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87.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88.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89.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90.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91.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92.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93.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94.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9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9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B07158C4-A119-4B78-9DE8-A50001BC31DC}" type="slidenum">
              <a:rPr lang="en-AU" smtClean="0"/>
              <a:pPr/>
              <a:t>1</a:t>
            </a:fld>
            <a:endParaRPr lang="en-AU"/>
          </a:p>
        </p:txBody>
      </p:sp>
    </p:spTree>
    <p:extLst>
      <p:ext uri="{BB962C8B-B14F-4D97-AF65-F5344CB8AC3E}">
        <p14:creationId xmlns:p14="http://schemas.microsoft.com/office/powerpoint/2010/main" val="19335899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B07158C4-A119-4B78-9DE8-A50001BC31DC}" type="slidenum">
              <a:rPr lang="en-AU" smtClean="0"/>
              <a:pPr/>
              <a:t>2</a:t>
            </a:fld>
            <a:endParaRPr lang="en-AU"/>
          </a:p>
        </p:txBody>
      </p:sp>
    </p:spTree>
    <p:extLst>
      <p:ext uri="{BB962C8B-B14F-4D97-AF65-F5344CB8AC3E}">
        <p14:creationId xmlns:p14="http://schemas.microsoft.com/office/powerpoint/2010/main" val="30088131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B07158C4-A119-4B78-9DE8-A50001BC31DC}" type="slidenum">
              <a:rPr lang="en-AU" smtClean="0"/>
              <a:pPr/>
              <a:t>3</a:t>
            </a:fld>
            <a:endParaRPr lang="en-AU"/>
          </a:p>
        </p:txBody>
      </p:sp>
    </p:spTree>
    <p:extLst>
      <p:ext uri="{BB962C8B-B14F-4D97-AF65-F5344CB8AC3E}">
        <p14:creationId xmlns:p14="http://schemas.microsoft.com/office/powerpoint/2010/main" val="34802854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B07158C4-A119-4B78-9DE8-A50001BC31DC}" type="slidenum">
              <a:rPr lang="en-AU" smtClean="0"/>
              <a:pPr/>
              <a:t>4</a:t>
            </a:fld>
            <a:endParaRPr lang="en-AU"/>
          </a:p>
        </p:txBody>
      </p:sp>
    </p:spTree>
    <p:extLst>
      <p:ext uri="{BB962C8B-B14F-4D97-AF65-F5344CB8AC3E}">
        <p14:creationId xmlns:p14="http://schemas.microsoft.com/office/powerpoint/2010/main" val="34802854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017CC6-6BDB-EEA8-EC41-BDC16B1DEC5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C90FFA8-6A94-B8DC-7C77-5FE68FDB4CE1}"/>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08183D78-A271-09BE-7D56-EBD61262D486}"/>
              </a:ext>
            </a:extLst>
          </p:cNvPr>
          <p:cNvSpPr>
            <a:spLocks noGrp="1"/>
          </p:cNvSpPr>
          <p:nvPr>
            <p:ph type="body" idx="1"/>
          </p:nvPr>
        </p:nvSpPr>
        <p:spPr/>
        <p:txBody>
          <a:bodyPr/>
          <a:lstStyle/>
          <a:p>
            <a:endParaRPr lang="en-AU" b="1">
              <a:cs typeface="Calibri"/>
            </a:endParaRPr>
          </a:p>
        </p:txBody>
      </p:sp>
      <p:sp>
        <p:nvSpPr>
          <p:cNvPr id="4" name="Slide Number Placeholder 3">
            <a:extLst>
              <a:ext uri="{FF2B5EF4-FFF2-40B4-BE49-F238E27FC236}">
                <a16:creationId xmlns:a16="http://schemas.microsoft.com/office/drawing/2014/main" id="{A3A78E59-B054-A7B1-620F-8581EEE419E5}"/>
              </a:ext>
            </a:extLst>
          </p:cNvPr>
          <p:cNvSpPr>
            <a:spLocks noGrp="1"/>
          </p:cNvSpPr>
          <p:nvPr>
            <p:ph type="sldNum" sz="quarter" idx="5"/>
          </p:nvPr>
        </p:nvSpPr>
        <p:spPr/>
        <p:txBody>
          <a:bodyPr/>
          <a:lstStyle/>
          <a:p>
            <a:fld id="{D09C5488-DD16-4714-9519-7BE21BA11D4E}" type="slidenum">
              <a:rPr lang="en-AU" smtClean="0"/>
              <a:t>5</a:t>
            </a:fld>
            <a:endParaRPr lang="en-AU"/>
          </a:p>
        </p:txBody>
      </p:sp>
    </p:spTree>
    <p:extLst>
      <p:ext uri="{BB962C8B-B14F-4D97-AF65-F5344CB8AC3E}">
        <p14:creationId xmlns:p14="http://schemas.microsoft.com/office/powerpoint/2010/main" val="17390203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9E36D2-5B6E-4035-0EB8-86316A7BCBB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294BEBF-D39B-F77A-4ED5-B1659E97B17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B5683CA-0826-08BE-CB94-7F9662A339A7}"/>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AAC3E894-1C28-8758-BB08-19A7B970CC30}"/>
              </a:ext>
            </a:extLst>
          </p:cNvPr>
          <p:cNvSpPr>
            <a:spLocks noGrp="1"/>
          </p:cNvSpPr>
          <p:nvPr>
            <p:ph type="sldNum" sz="quarter" idx="5"/>
          </p:nvPr>
        </p:nvSpPr>
        <p:spPr/>
        <p:txBody>
          <a:bodyPr/>
          <a:lstStyle/>
          <a:p>
            <a:fld id="{B07158C4-A119-4B78-9DE8-A50001BC31DC}" type="slidenum">
              <a:rPr lang="en-AU" smtClean="0"/>
              <a:pPr/>
              <a:t>6</a:t>
            </a:fld>
            <a:endParaRPr lang="en-AU"/>
          </a:p>
        </p:txBody>
      </p:sp>
    </p:spTree>
    <p:extLst>
      <p:ext uri="{BB962C8B-B14F-4D97-AF65-F5344CB8AC3E}">
        <p14:creationId xmlns:p14="http://schemas.microsoft.com/office/powerpoint/2010/main" val="17484436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B07158C4-A119-4B78-9DE8-A50001BC31DC}" type="slidenum">
              <a:rPr lang="en-AU" smtClean="0"/>
              <a:pPr/>
              <a:t>8</a:t>
            </a:fld>
            <a:endParaRPr lang="en-AU"/>
          </a:p>
        </p:txBody>
      </p:sp>
    </p:spTree>
    <p:extLst>
      <p:ext uri="{BB962C8B-B14F-4D97-AF65-F5344CB8AC3E}">
        <p14:creationId xmlns:p14="http://schemas.microsoft.com/office/powerpoint/2010/main" val="9614193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a:t>[CLICK] </a:t>
            </a:r>
            <a:r>
              <a:rPr lang="en-AU"/>
              <a:t>to reveal answer</a:t>
            </a:r>
          </a:p>
          <a:p>
            <a:r>
              <a:rPr lang="en-AU"/>
              <a:t>Answer is B.</a:t>
            </a:r>
          </a:p>
          <a:p>
            <a:r>
              <a:rPr lang="en-AU" b="1"/>
              <a:t>Nearly right misconception:</a:t>
            </a:r>
            <a:r>
              <a:rPr lang="en-AU"/>
              <a:t> A - visibility and safety are important purposes of lighting, but lighting also affects mood, behaviour and wellbeing.</a:t>
            </a:r>
          </a:p>
        </p:txBody>
      </p:sp>
      <p:sp>
        <p:nvSpPr>
          <p:cNvPr id="4" name="Slide Number Placeholder 3"/>
          <p:cNvSpPr>
            <a:spLocks noGrp="1"/>
          </p:cNvSpPr>
          <p:nvPr>
            <p:ph type="sldNum" sz="quarter" idx="5"/>
          </p:nvPr>
        </p:nvSpPr>
        <p:spPr/>
        <p:txBody>
          <a:bodyPr/>
          <a:lstStyle/>
          <a:p>
            <a:fld id="{B07158C4-A119-4B78-9DE8-A50001BC31DC}" type="slidenum">
              <a:rPr lang="en-AU" smtClean="0"/>
              <a:pPr/>
              <a:t>10</a:t>
            </a:fld>
            <a:endParaRPr lang="en-AU"/>
          </a:p>
        </p:txBody>
      </p:sp>
    </p:spTree>
    <p:extLst>
      <p:ext uri="{BB962C8B-B14F-4D97-AF65-F5344CB8AC3E}">
        <p14:creationId xmlns:p14="http://schemas.microsoft.com/office/powerpoint/2010/main" val="20402660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5B7CA4-19F5-A604-2788-BB2CF521A6C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BB45365-04A8-B886-F65B-4A554869462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6C99924-70E0-7F4E-4323-1B335C3AE4ED}"/>
              </a:ext>
            </a:extLst>
          </p:cNvPr>
          <p:cNvSpPr>
            <a:spLocks noGrp="1"/>
          </p:cNvSpPr>
          <p:nvPr>
            <p:ph type="body" idx="1"/>
          </p:nvPr>
        </p:nvSpPr>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en-AU" b="1" dirty="0"/>
              <a:t>[CLICK] to reveal definition behind decorative image </a:t>
            </a:r>
          </a:p>
          <a:p>
            <a:pPr marL="0" marR="0" lvl="0" indent="0" algn="l" defTabSz="1219170" rtl="0" eaLnBrk="1" fontAlgn="auto" latinLnBrk="0" hangingPunct="1">
              <a:lnSpc>
                <a:spcPct val="100000"/>
              </a:lnSpc>
              <a:spcBef>
                <a:spcPts val="0"/>
              </a:spcBef>
              <a:spcAft>
                <a:spcPts val="0"/>
              </a:spcAft>
              <a:buClrTx/>
              <a:buSzTx/>
              <a:buFontTx/>
              <a:buNone/>
              <a:tabLst/>
              <a:defRPr/>
            </a:pPr>
            <a:r>
              <a:rPr lang="en-AU" dirty="0"/>
              <a:t>Incremental: </a:t>
            </a:r>
            <a:r>
              <a:rPr lang="en-AU" sz="1600" dirty="0"/>
              <a:t>small improvements to existing products, processes, or services</a:t>
            </a:r>
          </a:p>
          <a:p>
            <a:pPr marL="0" marR="0" lvl="0" indent="0" algn="l" defTabSz="1219170" rtl="0" eaLnBrk="1" fontAlgn="auto" latinLnBrk="0" hangingPunct="1">
              <a:lnSpc>
                <a:spcPct val="100000"/>
              </a:lnSpc>
              <a:spcBef>
                <a:spcPts val="0"/>
              </a:spcBef>
              <a:spcAft>
                <a:spcPts val="0"/>
              </a:spcAft>
              <a:buClrTx/>
              <a:buSzTx/>
              <a:buFontTx/>
              <a:buNone/>
              <a:tabLst/>
              <a:defRPr/>
            </a:pPr>
            <a:endParaRPr lang="en-AU" dirty="0"/>
          </a:p>
          <a:p>
            <a:pPr marL="0" marR="0" lvl="0" indent="0" algn="l" defTabSz="1219170" rtl="0" eaLnBrk="1" fontAlgn="auto" latinLnBrk="0" hangingPunct="1">
              <a:lnSpc>
                <a:spcPct val="100000"/>
              </a:lnSpc>
              <a:spcBef>
                <a:spcPts val="0"/>
              </a:spcBef>
              <a:spcAft>
                <a:spcPts val="0"/>
              </a:spcAft>
              <a:buClrTx/>
              <a:buSzTx/>
              <a:buFontTx/>
              <a:buNone/>
              <a:tabLst/>
              <a:defRPr/>
            </a:pPr>
            <a:r>
              <a:rPr lang="en-AU" b="1" dirty="0"/>
              <a:t>[CLICK] to reveal definition behind decorative image </a:t>
            </a:r>
          </a:p>
          <a:p>
            <a:pPr marL="0" marR="0" lvl="0" indent="0" algn="l" defTabSz="1219170" rtl="0" eaLnBrk="1" fontAlgn="auto" latinLnBrk="0" hangingPunct="1">
              <a:lnSpc>
                <a:spcPct val="100000"/>
              </a:lnSpc>
              <a:spcBef>
                <a:spcPts val="0"/>
              </a:spcBef>
              <a:spcAft>
                <a:spcPts val="0"/>
              </a:spcAft>
              <a:buClrTx/>
              <a:buSzTx/>
              <a:buFontTx/>
              <a:buNone/>
              <a:tabLst/>
              <a:defRPr/>
            </a:pPr>
            <a:r>
              <a:rPr lang="en-US" sz="1600" dirty="0"/>
              <a:t>Disruptive: innovation that significantly changes or replaces existing products, processes or services</a:t>
            </a:r>
          </a:p>
          <a:p>
            <a:pPr marL="0" marR="0" lvl="0" indent="0" algn="l" defTabSz="1219170" rtl="0" eaLnBrk="1" fontAlgn="auto" latinLnBrk="0" hangingPunct="1">
              <a:lnSpc>
                <a:spcPct val="100000"/>
              </a:lnSpc>
              <a:spcBef>
                <a:spcPts val="0"/>
              </a:spcBef>
              <a:spcAft>
                <a:spcPts val="0"/>
              </a:spcAft>
              <a:buClrTx/>
              <a:buSzTx/>
              <a:buFontTx/>
              <a:buNone/>
              <a:tabLst/>
              <a:defRPr/>
            </a:pPr>
            <a:endParaRPr lang="en-AU" sz="1600" dirty="0"/>
          </a:p>
          <a:p>
            <a:pPr marL="0" marR="0" lvl="0" indent="0" algn="l" defTabSz="1219170" rtl="0" eaLnBrk="1" fontAlgn="auto" latinLnBrk="0" hangingPunct="1">
              <a:lnSpc>
                <a:spcPct val="100000"/>
              </a:lnSpc>
              <a:spcBef>
                <a:spcPts val="0"/>
              </a:spcBef>
              <a:spcAft>
                <a:spcPts val="0"/>
              </a:spcAft>
              <a:buClrTx/>
              <a:buSzTx/>
              <a:buFontTx/>
              <a:buNone/>
              <a:tabLst/>
              <a:defRPr/>
            </a:pPr>
            <a:r>
              <a:rPr lang="en-AU" b="1" dirty="0"/>
              <a:t>[CLICK] to reveal definition behind decorative image </a:t>
            </a:r>
          </a:p>
          <a:p>
            <a:pPr marL="0" marR="0" lvl="0" indent="0" algn="l" defTabSz="1219170" rtl="0" eaLnBrk="1" fontAlgn="auto" latinLnBrk="0" hangingPunct="1">
              <a:lnSpc>
                <a:spcPct val="100000"/>
              </a:lnSpc>
              <a:spcBef>
                <a:spcPts val="0"/>
              </a:spcBef>
              <a:spcAft>
                <a:spcPts val="0"/>
              </a:spcAft>
              <a:buClrTx/>
              <a:buSzTx/>
              <a:buFontTx/>
              <a:buNone/>
              <a:tabLst/>
              <a:defRPr/>
            </a:pPr>
            <a:r>
              <a:rPr lang="en-US" sz="1600" dirty="0"/>
              <a:t>Radical: groundbreaking innovation that creates a new product, service or process and has a significant impact on the market or practices</a:t>
            </a:r>
            <a:endParaRPr lang="en-AU" sz="1600" dirty="0"/>
          </a:p>
          <a:p>
            <a:endParaRPr lang="en-AU" dirty="0"/>
          </a:p>
        </p:txBody>
      </p:sp>
      <p:sp>
        <p:nvSpPr>
          <p:cNvPr id="4" name="Slide Number Placeholder 3">
            <a:extLst>
              <a:ext uri="{FF2B5EF4-FFF2-40B4-BE49-F238E27FC236}">
                <a16:creationId xmlns:a16="http://schemas.microsoft.com/office/drawing/2014/main" id="{681B2419-EEE3-1D64-4AF3-4A3FD29BDF9A}"/>
              </a:ext>
            </a:extLst>
          </p:cNvPr>
          <p:cNvSpPr>
            <a:spLocks noGrp="1"/>
          </p:cNvSpPr>
          <p:nvPr>
            <p:ph type="sldNum" sz="quarter" idx="5"/>
          </p:nvPr>
        </p:nvSpPr>
        <p:spPr/>
        <p:txBody>
          <a:bodyPr/>
          <a:lstStyle/>
          <a:p>
            <a:fld id="{B07158C4-A119-4B78-9DE8-A50001BC31DC}" type="slidenum">
              <a:rPr lang="en-AU" smtClean="0"/>
              <a:pPr/>
              <a:t>11</a:t>
            </a:fld>
            <a:endParaRPr lang="en-AU"/>
          </a:p>
        </p:txBody>
      </p:sp>
    </p:spTree>
    <p:extLst>
      <p:ext uri="{BB962C8B-B14F-4D97-AF65-F5344CB8AC3E}">
        <p14:creationId xmlns:p14="http://schemas.microsoft.com/office/powerpoint/2010/main" val="24200006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B07158C4-A119-4B78-9DE8-A50001BC31DC}" type="slidenum">
              <a:rPr lang="en-AU" smtClean="0"/>
              <a:pPr/>
              <a:t>12</a:t>
            </a:fld>
            <a:endParaRPr lang="en-AU"/>
          </a:p>
        </p:txBody>
      </p:sp>
    </p:spTree>
    <p:extLst>
      <p:ext uri="{BB962C8B-B14F-4D97-AF65-F5344CB8AC3E}">
        <p14:creationId xmlns:p14="http://schemas.microsoft.com/office/powerpoint/2010/main" val="28612901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en-AU" b="1"/>
              <a:t>[CLICK] </a:t>
            </a:r>
            <a:r>
              <a:rPr lang="en-AU"/>
              <a:t>to reveal answer</a:t>
            </a:r>
          </a:p>
          <a:p>
            <a:r>
              <a:rPr lang="en-AU"/>
              <a:t>Answer is B</a:t>
            </a:r>
          </a:p>
        </p:txBody>
      </p:sp>
      <p:sp>
        <p:nvSpPr>
          <p:cNvPr id="4" name="Slide Number Placeholder 3"/>
          <p:cNvSpPr>
            <a:spLocks noGrp="1"/>
          </p:cNvSpPr>
          <p:nvPr>
            <p:ph type="sldNum" sz="quarter" idx="5"/>
          </p:nvPr>
        </p:nvSpPr>
        <p:spPr/>
        <p:txBody>
          <a:bodyPr/>
          <a:lstStyle/>
          <a:p>
            <a:fld id="{B07158C4-A119-4B78-9DE8-A50001BC31DC}" type="slidenum">
              <a:rPr lang="en-AU" smtClean="0"/>
              <a:pPr/>
              <a:t>13</a:t>
            </a:fld>
            <a:endParaRPr lang="en-AU"/>
          </a:p>
        </p:txBody>
      </p:sp>
    </p:spTree>
    <p:extLst>
      <p:ext uri="{BB962C8B-B14F-4D97-AF65-F5344CB8AC3E}">
        <p14:creationId xmlns:p14="http://schemas.microsoft.com/office/powerpoint/2010/main" val="25492424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en-AU" b="1"/>
              <a:t>[CLICK] </a:t>
            </a:r>
            <a:r>
              <a:rPr lang="en-AU"/>
              <a:t>to reveal answer</a:t>
            </a:r>
          </a:p>
          <a:p>
            <a:r>
              <a:rPr lang="en-AU"/>
              <a:t>Answer is C</a:t>
            </a:r>
          </a:p>
        </p:txBody>
      </p:sp>
      <p:sp>
        <p:nvSpPr>
          <p:cNvPr id="4" name="Slide Number Placeholder 3"/>
          <p:cNvSpPr>
            <a:spLocks noGrp="1"/>
          </p:cNvSpPr>
          <p:nvPr>
            <p:ph type="sldNum" sz="quarter" idx="5"/>
          </p:nvPr>
        </p:nvSpPr>
        <p:spPr/>
        <p:txBody>
          <a:bodyPr/>
          <a:lstStyle/>
          <a:p>
            <a:fld id="{B07158C4-A119-4B78-9DE8-A50001BC31DC}" type="slidenum">
              <a:rPr lang="en-AU" smtClean="0"/>
              <a:pPr/>
              <a:t>14</a:t>
            </a:fld>
            <a:endParaRPr lang="en-AU"/>
          </a:p>
        </p:txBody>
      </p:sp>
    </p:spTree>
    <p:extLst>
      <p:ext uri="{BB962C8B-B14F-4D97-AF65-F5344CB8AC3E}">
        <p14:creationId xmlns:p14="http://schemas.microsoft.com/office/powerpoint/2010/main" val="24497074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en-AU" b="1"/>
              <a:t>[CLICK] </a:t>
            </a:r>
            <a:r>
              <a:rPr lang="en-AU"/>
              <a:t>to reveal answer</a:t>
            </a:r>
          </a:p>
          <a:p>
            <a:r>
              <a:rPr lang="en-AU"/>
              <a:t>Answer is A</a:t>
            </a:r>
          </a:p>
        </p:txBody>
      </p:sp>
      <p:sp>
        <p:nvSpPr>
          <p:cNvPr id="4" name="Slide Number Placeholder 3"/>
          <p:cNvSpPr>
            <a:spLocks noGrp="1"/>
          </p:cNvSpPr>
          <p:nvPr>
            <p:ph type="sldNum" sz="quarter" idx="5"/>
          </p:nvPr>
        </p:nvSpPr>
        <p:spPr/>
        <p:txBody>
          <a:bodyPr/>
          <a:lstStyle/>
          <a:p>
            <a:fld id="{B07158C4-A119-4B78-9DE8-A50001BC31DC}" type="slidenum">
              <a:rPr lang="en-AU" smtClean="0"/>
              <a:pPr/>
              <a:t>15</a:t>
            </a:fld>
            <a:endParaRPr lang="en-AU"/>
          </a:p>
        </p:txBody>
      </p:sp>
    </p:spTree>
    <p:extLst>
      <p:ext uri="{BB962C8B-B14F-4D97-AF65-F5344CB8AC3E}">
        <p14:creationId xmlns:p14="http://schemas.microsoft.com/office/powerpoint/2010/main" val="77390704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E03A47-E4C5-8FE1-7114-ADCD74CCB5F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65F2596-EED7-F17C-E1BF-08F6D07E81B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C7B3575-FF59-B5D9-E4A1-5F1D6CF4762E}"/>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5814FB4C-4742-5499-FBD9-ADDD451D623D}"/>
              </a:ext>
            </a:extLst>
          </p:cNvPr>
          <p:cNvSpPr>
            <a:spLocks noGrp="1"/>
          </p:cNvSpPr>
          <p:nvPr>
            <p:ph type="sldNum" sz="quarter" idx="5"/>
          </p:nvPr>
        </p:nvSpPr>
        <p:spPr/>
        <p:txBody>
          <a:bodyPr/>
          <a:lstStyle/>
          <a:p>
            <a:fld id="{B07158C4-A119-4B78-9DE8-A50001BC31DC}" type="slidenum">
              <a:rPr lang="en-AU" smtClean="0"/>
              <a:pPr/>
              <a:t>20</a:t>
            </a:fld>
            <a:endParaRPr lang="en-AU"/>
          </a:p>
        </p:txBody>
      </p:sp>
    </p:spTree>
    <p:extLst>
      <p:ext uri="{BB962C8B-B14F-4D97-AF65-F5344CB8AC3E}">
        <p14:creationId xmlns:p14="http://schemas.microsoft.com/office/powerpoint/2010/main" val="302774121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B07158C4-A119-4B78-9DE8-A50001BC31DC}" type="slidenum">
              <a:rPr lang="en-AU" smtClean="0"/>
              <a:pPr/>
              <a:t>21</a:t>
            </a:fld>
            <a:endParaRPr lang="en-AU"/>
          </a:p>
        </p:txBody>
      </p:sp>
    </p:spTree>
    <p:extLst>
      <p:ext uri="{BB962C8B-B14F-4D97-AF65-F5344CB8AC3E}">
        <p14:creationId xmlns:p14="http://schemas.microsoft.com/office/powerpoint/2010/main" val="96141935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37A6A6-EBEB-309C-BDCF-7A587F24453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7B4E669-8B87-1C70-B083-7F41CE2A6A8A}"/>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9AB4985E-AD35-90EE-648D-8ED84815349B}"/>
              </a:ext>
            </a:extLst>
          </p:cNvPr>
          <p:cNvSpPr>
            <a:spLocks noGrp="1"/>
          </p:cNvSpPr>
          <p:nvPr>
            <p:ph type="body" idx="1"/>
          </p:nvPr>
        </p:nvSpPr>
        <p:spPr/>
        <p:txBody>
          <a:bodyPr/>
          <a:lstStyle/>
          <a:p>
            <a:endParaRPr lang="en-AU" b="1">
              <a:cs typeface="Calibri"/>
            </a:endParaRPr>
          </a:p>
        </p:txBody>
      </p:sp>
      <p:sp>
        <p:nvSpPr>
          <p:cNvPr id="4" name="Slide Number Placeholder 3">
            <a:extLst>
              <a:ext uri="{FF2B5EF4-FFF2-40B4-BE49-F238E27FC236}">
                <a16:creationId xmlns:a16="http://schemas.microsoft.com/office/drawing/2014/main" id="{771E4AF8-F164-6D98-FEA2-021BE30535C4}"/>
              </a:ext>
            </a:extLst>
          </p:cNvPr>
          <p:cNvSpPr>
            <a:spLocks noGrp="1"/>
          </p:cNvSpPr>
          <p:nvPr>
            <p:ph type="sldNum" sz="quarter" idx="5"/>
          </p:nvPr>
        </p:nvSpPr>
        <p:spPr/>
        <p:txBody>
          <a:bodyPr/>
          <a:lstStyle/>
          <a:p>
            <a:fld id="{D09C5488-DD16-4714-9519-7BE21BA11D4E}" type="slidenum">
              <a:rPr lang="en-AU" smtClean="0"/>
              <a:t>22</a:t>
            </a:fld>
            <a:endParaRPr lang="en-AU"/>
          </a:p>
        </p:txBody>
      </p:sp>
    </p:spTree>
    <p:extLst>
      <p:ext uri="{BB962C8B-B14F-4D97-AF65-F5344CB8AC3E}">
        <p14:creationId xmlns:p14="http://schemas.microsoft.com/office/powerpoint/2010/main" val="262225294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A75931-0AB8-6C27-F982-56E64CCD081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6C88D4A-155A-15D8-9D11-24E4982AE648}"/>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1D1C7BE6-CF77-971D-DA50-30BF04B87A92}"/>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D48597B5-925B-1A2F-6886-9C85272C7BAD}"/>
              </a:ext>
            </a:extLst>
          </p:cNvPr>
          <p:cNvSpPr>
            <a:spLocks noGrp="1"/>
          </p:cNvSpPr>
          <p:nvPr>
            <p:ph type="sldNum" sz="quarter" idx="5"/>
          </p:nvPr>
        </p:nvSpPr>
        <p:spPr/>
        <p:txBody>
          <a:bodyPr/>
          <a:lstStyle/>
          <a:p>
            <a:fld id="{B07158C4-A119-4B78-9DE8-A50001BC31DC}" type="slidenum">
              <a:rPr lang="en-AU" smtClean="0"/>
              <a:pPr/>
              <a:t>23</a:t>
            </a:fld>
            <a:endParaRPr lang="en-AU"/>
          </a:p>
        </p:txBody>
      </p:sp>
    </p:spTree>
    <p:extLst>
      <p:ext uri="{BB962C8B-B14F-4D97-AF65-F5344CB8AC3E}">
        <p14:creationId xmlns:p14="http://schemas.microsoft.com/office/powerpoint/2010/main" val="215614833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a:t>[CLICK] </a:t>
            </a:r>
            <a:r>
              <a:rPr lang="en-AU"/>
              <a:t>to play a screen recording of the Steps to success part of the document as a preview of part of the assessment task given to students. </a:t>
            </a:r>
          </a:p>
        </p:txBody>
      </p:sp>
      <p:sp>
        <p:nvSpPr>
          <p:cNvPr id="4" name="Slide Number Placeholder 3"/>
          <p:cNvSpPr>
            <a:spLocks noGrp="1"/>
          </p:cNvSpPr>
          <p:nvPr>
            <p:ph type="sldNum" sz="quarter" idx="5"/>
          </p:nvPr>
        </p:nvSpPr>
        <p:spPr/>
        <p:txBody>
          <a:bodyPr/>
          <a:lstStyle/>
          <a:p>
            <a:fld id="{B07158C4-A119-4B78-9DE8-A50001BC31DC}" type="slidenum">
              <a:rPr lang="en-AU" smtClean="0"/>
              <a:pPr/>
              <a:t>24</a:t>
            </a:fld>
            <a:endParaRPr lang="en-AU"/>
          </a:p>
        </p:txBody>
      </p:sp>
    </p:spTree>
    <p:extLst>
      <p:ext uri="{BB962C8B-B14F-4D97-AF65-F5344CB8AC3E}">
        <p14:creationId xmlns:p14="http://schemas.microsoft.com/office/powerpoint/2010/main" val="380417394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D889C8-0727-9A86-3F34-BC3FB932DA2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275F482-81BD-B3CE-6374-D8D048A55ABD}"/>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E611F01C-F92D-88B5-68F5-0FCD4434E819}"/>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3EC81771-EC2E-7F0C-2E44-FFE9BA0E04E5}"/>
              </a:ext>
            </a:extLst>
          </p:cNvPr>
          <p:cNvSpPr>
            <a:spLocks noGrp="1"/>
          </p:cNvSpPr>
          <p:nvPr>
            <p:ph type="sldNum" sz="quarter" idx="5"/>
          </p:nvPr>
        </p:nvSpPr>
        <p:spPr/>
        <p:txBody>
          <a:bodyPr/>
          <a:lstStyle/>
          <a:p>
            <a:fld id="{B07158C4-A119-4B78-9DE8-A50001BC31DC}" type="slidenum">
              <a:rPr lang="en-AU" smtClean="0"/>
              <a:pPr/>
              <a:t>27</a:t>
            </a:fld>
            <a:endParaRPr lang="en-AU"/>
          </a:p>
        </p:txBody>
      </p:sp>
    </p:spTree>
    <p:extLst>
      <p:ext uri="{BB962C8B-B14F-4D97-AF65-F5344CB8AC3E}">
        <p14:creationId xmlns:p14="http://schemas.microsoft.com/office/powerpoint/2010/main" val="86057172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en-AU" b="1"/>
              <a:t>[CLICK] </a:t>
            </a:r>
            <a:r>
              <a:rPr lang="en-AU"/>
              <a:t>to reveal answer</a:t>
            </a:r>
          </a:p>
          <a:p>
            <a:r>
              <a:rPr lang="en-AU"/>
              <a:t>Answer is A</a:t>
            </a:r>
          </a:p>
        </p:txBody>
      </p:sp>
      <p:sp>
        <p:nvSpPr>
          <p:cNvPr id="4" name="Slide Number Placeholder 3"/>
          <p:cNvSpPr>
            <a:spLocks noGrp="1"/>
          </p:cNvSpPr>
          <p:nvPr>
            <p:ph type="sldNum" sz="quarter" idx="5"/>
          </p:nvPr>
        </p:nvSpPr>
        <p:spPr/>
        <p:txBody>
          <a:bodyPr/>
          <a:lstStyle/>
          <a:p>
            <a:fld id="{B07158C4-A119-4B78-9DE8-A50001BC31DC}" type="slidenum">
              <a:rPr lang="en-AU" smtClean="0"/>
              <a:pPr/>
              <a:t>29</a:t>
            </a:fld>
            <a:endParaRPr lang="en-AU"/>
          </a:p>
        </p:txBody>
      </p:sp>
    </p:spTree>
    <p:extLst>
      <p:ext uri="{BB962C8B-B14F-4D97-AF65-F5344CB8AC3E}">
        <p14:creationId xmlns:p14="http://schemas.microsoft.com/office/powerpoint/2010/main" val="182414209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en-AU" b="1"/>
              <a:t>[CLICK] </a:t>
            </a:r>
            <a:r>
              <a:rPr lang="en-AU"/>
              <a:t>to reveal answer</a:t>
            </a:r>
          </a:p>
          <a:p>
            <a:r>
              <a:rPr lang="en-AU"/>
              <a:t>Answer: C</a:t>
            </a:r>
          </a:p>
          <a:p>
            <a:r>
              <a:rPr lang="en-AU" b="1"/>
              <a:t>User assumptions</a:t>
            </a:r>
            <a:r>
              <a:rPr lang="en-AU"/>
              <a:t> are beliefs about the people using the product. </a:t>
            </a:r>
            <a:r>
              <a:rPr lang="en-AU" b="1"/>
              <a:t>Context assumptions</a:t>
            </a:r>
            <a:r>
              <a:rPr lang="en-AU"/>
              <a:t> are beliefs about where, when or how the product is used.</a:t>
            </a:r>
          </a:p>
        </p:txBody>
      </p:sp>
      <p:sp>
        <p:nvSpPr>
          <p:cNvPr id="4" name="Slide Number Placeholder 3"/>
          <p:cNvSpPr>
            <a:spLocks noGrp="1"/>
          </p:cNvSpPr>
          <p:nvPr>
            <p:ph type="sldNum" sz="quarter" idx="5"/>
          </p:nvPr>
        </p:nvSpPr>
        <p:spPr/>
        <p:txBody>
          <a:bodyPr/>
          <a:lstStyle/>
          <a:p>
            <a:fld id="{B07158C4-A119-4B78-9DE8-A50001BC31DC}" type="slidenum">
              <a:rPr lang="en-AU" smtClean="0"/>
              <a:pPr/>
              <a:t>32</a:t>
            </a:fld>
            <a:endParaRPr lang="en-AU"/>
          </a:p>
        </p:txBody>
      </p:sp>
    </p:spTree>
    <p:extLst>
      <p:ext uri="{BB962C8B-B14F-4D97-AF65-F5344CB8AC3E}">
        <p14:creationId xmlns:p14="http://schemas.microsoft.com/office/powerpoint/2010/main" val="385735033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93A47B-A36C-9A67-0164-98E47635D2D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241E512-131B-1DE9-5DC9-90DAE9F9D1A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1667A9C-1EC0-BBF9-5FFA-AB1319D6FAAD}"/>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7A434F9C-E0EB-CFA5-8D97-65EFC8A837D6}"/>
              </a:ext>
            </a:extLst>
          </p:cNvPr>
          <p:cNvSpPr>
            <a:spLocks noGrp="1"/>
          </p:cNvSpPr>
          <p:nvPr>
            <p:ph type="sldNum" sz="quarter" idx="5"/>
          </p:nvPr>
        </p:nvSpPr>
        <p:spPr/>
        <p:txBody>
          <a:bodyPr/>
          <a:lstStyle/>
          <a:p>
            <a:fld id="{B07158C4-A119-4B78-9DE8-A50001BC31DC}" type="slidenum">
              <a:rPr lang="en-AU" smtClean="0"/>
              <a:pPr/>
              <a:t>36</a:t>
            </a:fld>
            <a:endParaRPr lang="en-AU"/>
          </a:p>
        </p:txBody>
      </p:sp>
    </p:spTree>
    <p:extLst>
      <p:ext uri="{BB962C8B-B14F-4D97-AF65-F5344CB8AC3E}">
        <p14:creationId xmlns:p14="http://schemas.microsoft.com/office/powerpoint/2010/main" val="270842503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9F8CEE-C287-EDBA-B3D9-E741CD7AC35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6C0C913-F149-6AF1-620E-1A5E62972550}"/>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1DCF2DD7-6734-B989-E69D-1BCEB81621F4}"/>
              </a:ext>
            </a:extLst>
          </p:cNvPr>
          <p:cNvSpPr>
            <a:spLocks noGrp="1"/>
          </p:cNvSpPr>
          <p:nvPr>
            <p:ph type="body" idx="1"/>
          </p:nvPr>
        </p:nvSpPr>
        <p:spPr/>
        <p:txBody>
          <a:bodyPr/>
          <a:lstStyle/>
          <a:p>
            <a:endParaRPr lang="en-AU" b="1">
              <a:cs typeface="Calibri"/>
            </a:endParaRPr>
          </a:p>
        </p:txBody>
      </p:sp>
      <p:sp>
        <p:nvSpPr>
          <p:cNvPr id="4" name="Slide Number Placeholder 3">
            <a:extLst>
              <a:ext uri="{FF2B5EF4-FFF2-40B4-BE49-F238E27FC236}">
                <a16:creationId xmlns:a16="http://schemas.microsoft.com/office/drawing/2014/main" id="{5A5D0F64-845F-E4E8-D791-908E55F1FBC7}"/>
              </a:ext>
            </a:extLst>
          </p:cNvPr>
          <p:cNvSpPr>
            <a:spLocks noGrp="1"/>
          </p:cNvSpPr>
          <p:nvPr>
            <p:ph type="sldNum" sz="quarter" idx="5"/>
          </p:nvPr>
        </p:nvSpPr>
        <p:spPr/>
        <p:txBody>
          <a:bodyPr/>
          <a:lstStyle/>
          <a:p>
            <a:fld id="{D09C5488-DD16-4714-9519-7BE21BA11D4E}" type="slidenum">
              <a:rPr lang="en-AU" smtClean="0"/>
              <a:t>37</a:t>
            </a:fld>
            <a:endParaRPr lang="en-AU"/>
          </a:p>
        </p:txBody>
      </p:sp>
    </p:spTree>
    <p:extLst>
      <p:ext uri="{BB962C8B-B14F-4D97-AF65-F5344CB8AC3E}">
        <p14:creationId xmlns:p14="http://schemas.microsoft.com/office/powerpoint/2010/main" val="106159233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0562B4-F482-19C0-EFB4-61552C27529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A7A4FF6-AC68-32BD-DD37-E1A8B91424C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31AD4B1-E361-9E14-46C3-9BCDDFEDBCE7}"/>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AAA2FF4E-B223-5D25-072D-452D02854118}"/>
              </a:ext>
            </a:extLst>
          </p:cNvPr>
          <p:cNvSpPr>
            <a:spLocks noGrp="1"/>
          </p:cNvSpPr>
          <p:nvPr>
            <p:ph type="sldNum" sz="quarter" idx="5"/>
          </p:nvPr>
        </p:nvSpPr>
        <p:spPr/>
        <p:txBody>
          <a:bodyPr/>
          <a:lstStyle/>
          <a:p>
            <a:fld id="{B07158C4-A119-4B78-9DE8-A50001BC31DC}" type="slidenum">
              <a:rPr lang="en-AU" smtClean="0"/>
              <a:pPr/>
              <a:t>38</a:t>
            </a:fld>
            <a:endParaRPr lang="en-AU"/>
          </a:p>
        </p:txBody>
      </p:sp>
    </p:spTree>
    <p:extLst>
      <p:ext uri="{BB962C8B-B14F-4D97-AF65-F5344CB8AC3E}">
        <p14:creationId xmlns:p14="http://schemas.microsoft.com/office/powerpoint/2010/main" val="373706746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6D6A0B-116D-A08A-3500-030E5F7C775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739E31B-FFCB-5090-C69D-EE3111204122}"/>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FD9788D2-A43F-AE0E-2ECF-A76FCC7ACC72}"/>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BE8E379B-8F2B-BA7D-D9B3-3BEAC25922B3}"/>
              </a:ext>
            </a:extLst>
          </p:cNvPr>
          <p:cNvSpPr>
            <a:spLocks noGrp="1"/>
          </p:cNvSpPr>
          <p:nvPr>
            <p:ph type="sldNum" sz="quarter" idx="5"/>
          </p:nvPr>
        </p:nvSpPr>
        <p:spPr/>
        <p:txBody>
          <a:bodyPr/>
          <a:lstStyle/>
          <a:p>
            <a:fld id="{B07158C4-A119-4B78-9DE8-A50001BC31DC}" type="slidenum">
              <a:rPr lang="en-AU" smtClean="0"/>
              <a:pPr/>
              <a:t>39</a:t>
            </a:fld>
            <a:endParaRPr lang="en-AU"/>
          </a:p>
        </p:txBody>
      </p:sp>
    </p:spTree>
    <p:extLst>
      <p:ext uri="{BB962C8B-B14F-4D97-AF65-F5344CB8AC3E}">
        <p14:creationId xmlns:p14="http://schemas.microsoft.com/office/powerpoint/2010/main" val="387051216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B66130-50E1-8403-9E92-9D90E23DBD6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924FCBF-E1D2-21CD-3C2D-6C71619CCC2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BA8DB70-9A22-A9F2-CE9A-06E6207DCB8E}"/>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6ACA37BE-9DBC-4AF4-720D-BAEAAE30E472}"/>
              </a:ext>
            </a:extLst>
          </p:cNvPr>
          <p:cNvSpPr>
            <a:spLocks noGrp="1"/>
          </p:cNvSpPr>
          <p:nvPr>
            <p:ph type="sldNum" sz="quarter" idx="5"/>
          </p:nvPr>
        </p:nvSpPr>
        <p:spPr/>
        <p:txBody>
          <a:bodyPr/>
          <a:lstStyle/>
          <a:p>
            <a:fld id="{B07158C4-A119-4B78-9DE8-A50001BC31DC}" type="slidenum">
              <a:rPr lang="en-AU" smtClean="0"/>
              <a:pPr/>
              <a:t>44</a:t>
            </a:fld>
            <a:endParaRPr lang="en-AU"/>
          </a:p>
        </p:txBody>
      </p:sp>
    </p:spTree>
    <p:extLst>
      <p:ext uri="{BB962C8B-B14F-4D97-AF65-F5344CB8AC3E}">
        <p14:creationId xmlns:p14="http://schemas.microsoft.com/office/powerpoint/2010/main" val="240396844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318891-8504-B1C6-A5D0-24532B1E1F4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80C6592-89BB-5DE3-342F-29D06FAE6047}"/>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51A277BD-8324-52A5-74A2-8E88980ED539}"/>
              </a:ext>
            </a:extLst>
          </p:cNvPr>
          <p:cNvSpPr>
            <a:spLocks noGrp="1"/>
          </p:cNvSpPr>
          <p:nvPr>
            <p:ph type="body" idx="1"/>
          </p:nvPr>
        </p:nvSpPr>
        <p:spPr/>
        <p:txBody>
          <a:bodyPr/>
          <a:lstStyle/>
          <a:p>
            <a:endParaRPr lang="en-AU" b="1">
              <a:cs typeface="Calibri"/>
            </a:endParaRPr>
          </a:p>
        </p:txBody>
      </p:sp>
      <p:sp>
        <p:nvSpPr>
          <p:cNvPr id="4" name="Slide Number Placeholder 3">
            <a:extLst>
              <a:ext uri="{FF2B5EF4-FFF2-40B4-BE49-F238E27FC236}">
                <a16:creationId xmlns:a16="http://schemas.microsoft.com/office/drawing/2014/main" id="{93139E12-95E7-2AE6-3769-A4015D69D252}"/>
              </a:ext>
            </a:extLst>
          </p:cNvPr>
          <p:cNvSpPr>
            <a:spLocks noGrp="1"/>
          </p:cNvSpPr>
          <p:nvPr>
            <p:ph type="sldNum" sz="quarter" idx="5"/>
          </p:nvPr>
        </p:nvSpPr>
        <p:spPr/>
        <p:txBody>
          <a:bodyPr/>
          <a:lstStyle/>
          <a:p>
            <a:fld id="{D09C5488-DD16-4714-9519-7BE21BA11D4E}" type="slidenum">
              <a:rPr lang="en-AU" smtClean="0"/>
              <a:t>45</a:t>
            </a:fld>
            <a:endParaRPr lang="en-AU"/>
          </a:p>
        </p:txBody>
      </p:sp>
    </p:spTree>
    <p:extLst>
      <p:ext uri="{BB962C8B-B14F-4D97-AF65-F5344CB8AC3E}">
        <p14:creationId xmlns:p14="http://schemas.microsoft.com/office/powerpoint/2010/main" val="137265300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4E42DF-1BB9-EB23-0F94-91E21BFEA3B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BC425C5-819E-4B36-9B45-BD9B61116F4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12B5DD4-BDEE-A468-35D5-AEA59789F09E}"/>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2334E825-17C1-E406-2AEC-A6F801803D01}"/>
              </a:ext>
            </a:extLst>
          </p:cNvPr>
          <p:cNvSpPr>
            <a:spLocks noGrp="1"/>
          </p:cNvSpPr>
          <p:nvPr>
            <p:ph type="sldNum" sz="quarter" idx="5"/>
          </p:nvPr>
        </p:nvSpPr>
        <p:spPr/>
        <p:txBody>
          <a:bodyPr/>
          <a:lstStyle/>
          <a:p>
            <a:fld id="{B07158C4-A119-4B78-9DE8-A50001BC31DC}" type="slidenum">
              <a:rPr lang="en-AU" smtClean="0"/>
              <a:pPr/>
              <a:t>46</a:t>
            </a:fld>
            <a:endParaRPr lang="en-AU"/>
          </a:p>
        </p:txBody>
      </p:sp>
    </p:spTree>
    <p:extLst>
      <p:ext uri="{BB962C8B-B14F-4D97-AF65-F5344CB8AC3E}">
        <p14:creationId xmlns:p14="http://schemas.microsoft.com/office/powerpoint/2010/main" val="233779252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318931-F8AA-6A10-EF62-C4FB15C449A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EEABE69-8360-BA66-89CD-6E5DBB7FE677}"/>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3855AE0B-A283-61D1-CEAA-E4FC95DCD5C1}"/>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53C98A03-9892-39A3-C09C-17C769DC65CD}"/>
              </a:ext>
            </a:extLst>
          </p:cNvPr>
          <p:cNvSpPr>
            <a:spLocks noGrp="1"/>
          </p:cNvSpPr>
          <p:nvPr>
            <p:ph type="sldNum" sz="quarter" idx="5"/>
          </p:nvPr>
        </p:nvSpPr>
        <p:spPr/>
        <p:txBody>
          <a:bodyPr/>
          <a:lstStyle/>
          <a:p>
            <a:fld id="{B07158C4-A119-4B78-9DE8-A50001BC31DC}" type="slidenum">
              <a:rPr lang="en-AU" smtClean="0"/>
              <a:pPr/>
              <a:t>47</a:t>
            </a:fld>
            <a:endParaRPr lang="en-AU"/>
          </a:p>
        </p:txBody>
      </p:sp>
    </p:spTree>
    <p:extLst>
      <p:ext uri="{BB962C8B-B14F-4D97-AF65-F5344CB8AC3E}">
        <p14:creationId xmlns:p14="http://schemas.microsoft.com/office/powerpoint/2010/main" val="114338181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40D683-AC14-98BA-B195-A7946A5BE8C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F39B78F-71BC-34D1-D8C2-74D5BBC7D47C}"/>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84F2DD40-9BEC-5614-6906-BF08C17FACD8}"/>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2143DC55-66F3-B19C-3E9E-EDEAB014C301}"/>
              </a:ext>
            </a:extLst>
          </p:cNvPr>
          <p:cNvSpPr>
            <a:spLocks noGrp="1"/>
          </p:cNvSpPr>
          <p:nvPr>
            <p:ph type="sldNum" sz="quarter" idx="5"/>
          </p:nvPr>
        </p:nvSpPr>
        <p:spPr/>
        <p:txBody>
          <a:bodyPr/>
          <a:lstStyle/>
          <a:p>
            <a:fld id="{B07158C4-A119-4B78-9DE8-A50001BC31DC}" type="slidenum">
              <a:rPr lang="en-AU" smtClean="0"/>
              <a:pPr/>
              <a:t>48</a:t>
            </a:fld>
            <a:endParaRPr lang="en-AU"/>
          </a:p>
        </p:txBody>
      </p:sp>
    </p:spTree>
    <p:extLst>
      <p:ext uri="{BB962C8B-B14F-4D97-AF65-F5344CB8AC3E}">
        <p14:creationId xmlns:p14="http://schemas.microsoft.com/office/powerpoint/2010/main" val="201488695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0CF319-9ECE-491D-E34D-D61E5620AA8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BFED770-8A16-D8C3-7BA6-7B404D9788A2}"/>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1A438085-E62D-A73C-E001-C31E3ADD6FA6}"/>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ACED4AA7-73CF-932E-97D0-0ECB81861018}"/>
              </a:ext>
            </a:extLst>
          </p:cNvPr>
          <p:cNvSpPr>
            <a:spLocks noGrp="1"/>
          </p:cNvSpPr>
          <p:nvPr>
            <p:ph type="sldNum" sz="quarter" idx="5"/>
          </p:nvPr>
        </p:nvSpPr>
        <p:spPr/>
        <p:txBody>
          <a:bodyPr/>
          <a:lstStyle/>
          <a:p>
            <a:fld id="{B07158C4-A119-4B78-9DE8-A50001BC31DC}" type="slidenum">
              <a:rPr lang="en-AU" smtClean="0"/>
              <a:pPr/>
              <a:t>49</a:t>
            </a:fld>
            <a:endParaRPr lang="en-AU"/>
          </a:p>
        </p:txBody>
      </p:sp>
    </p:spTree>
    <p:extLst>
      <p:ext uri="{BB962C8B-B14F-4D97-AF65-F5344CB8AC3E}">
        <p14:creationId xmlns:p14="http://schemas.microsoft.com/office/powerpoint/2010/main" val="185076409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D2955E-5BB9-695B-0549-07C04EFEFB6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72E7B2A-0D87-3495-048A-2D55B844323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65E6686-A1F4-349E-1241-1C6AF8830D02}"/>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D2E8DC7C-129C-9976-626A-A91C519DA84A}"/>
              </a:ext>
            </a:extLst>
          </p:cNvPr>
          <p:cNvSpPr>
            <a:spLocks noGrp="1"/>
          </p:cNvSpPr>
          <p:nvPr>
            <p:ph type="sldNum" sz="quarter" idx="5"/>
          </p:nvPr>
        </p:nvSpPr>
        <p:spPr/>
        <p:txBody>
          <a:bodyPr/>
          <a:lstStyle/>
          <a:p>
            <a:fld id="{B07158C4-A119-4B78-9DE8-A50001BC31DC}" type="slidenum">
              <a:rPr lang="en-AU" smtClean="0"/>
              <a:pPr/>
              <a:t>53</a:t>
            </a:fld>
            <a:endParaRPr lang="en-AU"/>
          </a:p>
        </p:txBody>
      </p:sp>
    </p:spTree>
    <p:extLst>
      <p:ext uri="{BB962C8B-B14F-4D97-AF65-F5344CB8AC3E}">
        <p14:creationId xmlns:p14="http://schemas.microsoft.com/office/powerpoint/2010/main" val="27436868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E349B6-8084-CD0A-4A4A-F698BB9F842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1A63540-B497-F218-1FF7-8D187C4B1631}"/>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48BFEF15-4A70-5AC1-90A0-A5F7FABD567F}"/>
              </a:ext>
            </a:extLst>
          </p:cNvPr>
          <p:cNvSpPr>
            <a:spLocks noGrp="1"/>
          </p:cNvSpPr>
          <p:nvPr>
            <p:ph type="body" idx="1"/>
          </p:nvPr>
        </p:nvSpPr>
        <p:spPr/>
        <p:txBody>
          <a:bodyPr/>
          <a:lstStyle/>
          <a:p>
            <a:endParaRPr lang="en-AU" b="1">
              <a:cs typeface="Calibri"/>
            </a:endParaRPr>
          </a:p>
        </p:txBody>
      </p:sp>
      <p:sp>
        <p:nvSpPr>
          <p:cNvPr id="4" name="Slide Number Placeholder 3">
            <a:extLst>
              <a:ext uri="{FF2B5EF4-FFF2-40B4-BE49-F238E27FC236}">
                <a16:creationId xmlns:a16="http://schemas.microsoft.com/office/drawing/2014/main" id="{12D620F5-A1C1-A0C7-9E97-D2B3C30A86C8}"/>
              </a:ext>
            </a:extLst>
          </p:cNvPr>
          <p:cNvSpPr>
            <a:spLocks noGrp="1"/>
          </p:cNvSpPr>
          <p:nvPr>
            <p:ph type="sldNum" sz="quarter" idx="5"/>
          </p:nvPr>
        </p:nvSpPr>
        <p:spPr/>
        <p:txBody>
          <a:bodyPr/>
          <a:lstStyle/>
          <a:p>
            <a:fld id="{D09C5488-DD16-4714-9519-7BE21BA11D4E}" type="slidenum">
              <a:rPr lang="en-AU" smtClean="0"/>
              <a:t>54</a:t>
            </a:fld>
            <a:endParaRPr lang="en-AU"/>
          </a:p>
        </p:txBody>
      </p:sp>
    </p:spTree>
    <p:extLst>
      <p:ext uri="{BB962C8B-B14F-4D97-AF65-F5344CB8AC3E}">
        <p14:creationId xmlns:p14="http://schemas.microsoft.com/office/powerpoint/2010/main" val="354178029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A06F45-3AA6-66F1-C5F9-125E480478A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972D8E5-2562-EB68-CF08-6C1F9E35686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F54F927-48F6-EF49-B9AE-3136D7CE9758}"/>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66BDF882-F921-A3F9-20B2-380794BC80B7}"/>
              </a:ext>
            </a:extLst>
          </p:cNvPr>
          <p:cNvSpPr>
            <a:spLocks noGrp="1"/>
          </p:cNvSpPr>
          <p:nvPr>
            <p:ph type="sldNum" sz="quarter" idx="5"/>
          </p:nvPr>
        </p:nvSpPr>
        <p:spPr/>
        <p:txBody>
          <a:bodyPr/>
          <a:lstStyle/>
          <a:p>
            <a:fld id="{B07158C4-A119-4B78-9DE8-A50001BC31DC}" type="slidenum">
              <a:rPr lang="en-AU" smtClean="0"/>
              <a:pPr/>
              <a:t>55</a:t>
            </a:fld>
            <a:endParaRPr lang="en-AU"/>
          </a:p>
        </p:txBody>
      </p:sp>
    </p:spTree>
    <p:extLst>
      <p:ext uri="{BB962C8B-B14F-4D97-AF65-F5344CB8AC3E}">
        <p14:creationId xmlns:p14="http://schemas.microsoft.com/office/powerpoint/2010/main" val="418769475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1CF7CE-4758-C02A-8AD6-B7428432331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B8BA989-2ED3-4AD4-8C70-599EB569926B}"/>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250B3BF5-B736-B1BC-3D9E-0A1123BB79FC}"/>
              </a:ext>
            </a:extLst>
          </p:cNvPr>
          <p:cNvSpPr>
            <a:spLocks noGrp="1"/>
          </p:cNvSpPr>
          <p:nvPr>
            <p:ph type="body" idx="1"/>
          </p:nvPr>
        </p:nvSpPr>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en-AU" sz="1600">
                <a:solidFill>
                  <a:schemeClr val="accent2"/>
                </a:solidFill>
              </a:rPr>
              <a:t>Teacher may show visual examples of the above.</a:t>
            </a:r>
            <a:endParaRPr lang="en-AU" sz="1600" kern="1200">
              <a:solidFill>
                <a:schemeClr val="accent2"/>
              </a:solidFill>
              <a:latin typeface="Arial" panose="020B0604020202020204" pitchFamily="34" charset="0"/>
              <a:ea typeface="+mn-ea"/>
              <a:cs typeface="Arial" panose="020B0604020202020204" pitchFamily="34" charset="0"/>
            </a:endParaRPr>
          </a:p>
          <a:p>
            <a:endParaRPr lang="en-AU"/>
          </a:p>
        </p:txBody>
      </p:sp>
      <p:sp>
        <p:nvSpPr>
          <p:cNvPr id="4" name="Slide Number Placeholder 3">
            <a:extLst>
              <a:ext uri="{FF2B5EF4-FFF2-40B4-BE49-F238E27FC236}">
                <a16:creationId xmlns:a16="http://schemas.microsoft.com/office/drawing/2014/main" id="{29F6F20A-B84B-1502-FCA9-E8D431677080}"/>
              </a:ext>
            </a:extLst>
          </p:cNvPr>
          <p:cNvSpPr>
            <a:spLocks noGrp="1"/>
          </p:cNvSpPr>
          <p:nvPr>
            <p:ph type="sldNum" sz="quarter" idx="5"/>
          </p:nvPr>
        </p:nvSpPr>
        <p:spPr/>
        <p:txBody>
          <a:bodyPr/>
          <a:lstStyle/>
          <a:p>
            <a:fld id="{B07158C4-A119-4B78-9DE8-A50001BC31DC}" type="slidenum">
              <a:rPr lang="en-AU" smtClean="0"/>
              <a:pPr/>
              <a:t>57</a:t>
            </a:fld>
            <a:endParaRPr lang="en-AU"/>
          </a:p>
        </p:txBody>
      </p:sp>
    </p:spTree>
    <p:extLst>
      <p:ext uri="{BB962C8B-B14F-4D97-AF65-F5344CB8AC3E}">
        <p14:creationId xmlns:p14="http://schemas.microsoft.com/office/powerpoint/2010/main" val="51756969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B0D07F-21D8-54F6-DC85-FE672C6BDAE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A139551-3C55-75F5-84C5-47118CE17BBA}"/>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ABE89221-55B1-1AF3-7CFD-D3147CF22F07}"/>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D83D52D0-8DB5-E0CF-A39D-9D91E0ED37DB}"/>
              </a:ext>
            </a:extLst>
          </p:cNvPr>
          <p:cNvSpPr>
            <a:spLocks noGrp="1"/>
          </p:cNvSpPr>
          <p:nvPr>
            <p:ph type="sldNum" sz="quarter" idx="5"/>
          </p:nvPr>
        </p:nvSpPr>
        <p:spPr/>
        <p:txBody>
          <a:bodyPr/>
          <a:lstStyle/>
          <a:p>
            <a:fld id="{B07158C4-A119-4B78-9DE8-A50001BC31DC}" type="slidenum">
              <a:rPr lang="en-AU" smtClean="0"/>
              <a:pPr/>
              <a:t>58</a:t>
            </a:fld>
            <a:endParaRPr lang="en-AU"/>
          </a:p>
        </p:txBody>
      </p:sp>
    </p:spTree>
    <p:extLst>
      <p:ext uri="{BB962C8B-B14F-4D97-AF65-F5344CB8AC3E}">
        <p14:creationId xmlns:p14="http://schemas.microsoft.com/office/powerpoint/2010/main" val="226185676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C9494C-1619-42B5-EC4C-67190B0F0C2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F0E1926-0EED-167B-78DA-7C5DBBBF5FAF}"/>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909D090E-1366-CBF5-B94F-4EDFB80C2849}"/>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D38C51CD-22EB-9AD5-5799-8EB83CB52E9B}"/>
              </a:ext>
            </a:extLst>
          </p:cNvPr>
          <p:cNvSpPr>
            <a:spLocks noGrp="1"/>
          </p:cNvSpPr>
          <p:nvPr>
            <p:ph type="sldNum" sz="quarter" idx="5"/>
          </p:nvPr>
        </p:nvSpPr>
        <p:spPr/>
        <p:txBody>
          <a:bodyPr/>
          <a:lstStyle/>
          <a:p>
            <a:fld id="{B07158C4-A119-4B78-9DE8-A50001BC31DC}" type="slidenum">
              <a:rPr lang="en-AU" smtClean="0"/>
              <a:pPr/>
              <a:t>59</a:t>
            </a:fld>
            <a:endParaRPr lang="en-AU"/>
          </a:p>
        </p:txBody>
      </p:sp>
    </p:spTree>
    <p:extLst>
      <p:ext uri="{BB962C8B-B14F-4D97-AF65-F5344CB8AC3E}">
        <p14:creationId xmlns:p14="http://schemas.microsoft.com/office/powerpoint/2010/main" val="164966789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en-AU" b="1"/>
              <a:t>[CLICK] </a:t>
            </a:r>
            <a:r>
              <a:rPr lang="en-AU"/>
              <a:t>to reveal answer</a:t>
            </a:r>
          </a:p>
          <a:p>
            <a:r>
              <a:rPr lang="en-AU"/>
              <a:t>Answer is A</a:t>
            </a:r>
          </a:p>
        </p:txBody>
      </p:sp>
      <p:sp>
        <p:nvSpPr>
          <p:cNvPr id="4" name="Slide Number Placeholder 3"/>
          <p:cNvSpPr>
            <a:spLocks noGrp="1"/>
          </p:cNvSpPr>
          <p:nvPr>
            <p:ph type="sldNum" sz="quarter" idx="5"/>
          </p:nvPr>
        </p:nvSpPr>
        <p:spPr/>
        <p:txBody>
          <a:bodyPr/>
          <a:lstStyle/>
          <a:p>
            <a:fld id="{B07158C4-A119-4B78-9DE8-A50001BC31DC}" type="slidenum">
              <a:rPr lang="en-AU" smtClean="0"/>
              <a:pPr/>
              <a:t>60</a:t>
            </a:fld>
            <a:endParaRPr lang="en-AU"/>
          </a:p>
        </p:txBody>
      </p:sp>
    </p:spTree>
    <p:extLst>
      <p:ext uri="{BB962C8B-B14F-4D97-AF65-F5344CB8AC3E}">
        <p14:creationId xmlns:p14="http://schemas.microsoft.com/office/powerpoint/2010/main" val="411303305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en-AU" b="1"/>
              <a:t>[CLICK] </a:t>
            </a:r>
            <a:r>
              <a:rPr lang="en-AU"/>
              <a:t>to reveal answer</a:t>
            </a:r>
          </a:p>
          <a:p>
            <a:r>
              <a:rPr lang="en-AU"/>
              <a:t>Answer is B</a:t>
            </a:r>
          </a:p>
        </p:txBody>
      </p:sp>
      <p:sp>
        <p:nvSpPr>
          <p:cNvPr id="4" name="Slide Number Placeholder 3"/>
          <p:cNvSpPr>
            <a:spLocks noGrp="1"/>
          </p:cNvSpPr>
          <p:nvPr>
            <p:ph type="sldNum" sz="quarter" idx="5"/>
          </p:nvPr>
        </p:nvSpPr>
        <p:spPr/>
        <p:txBody>
          <a:bodyPr/>
          <a:lstStyle/>
          <a:p>
            <a:fld id="{B07158C4-A119-4B78-9DE8-A50001BC31DC}" type="slidenum">
              <a:rPr lang="en-AU" smtClean="0"/>
              <a:pPr/>
              <a:t>61</a:t>
            </a:fld>
            <a:endParaRPr lang="en-AU"/>
          </a:p>
        </p:txBody>
      </p:sp>
    </p:spTree>
    <p:extLst>
      <p:ext uri="{BB962C8B-B14F-4D97-AF65-F5344CB8AC3E}">
        <p14:creationId xmlns:p14="http://schemas.microsoft.com/office/powerpoint/2010/main" val="256705348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en-AU" b="1"/>
              <a:t>[CLICK] </a:t>
            </a:r>
            <a:r>
              <a:rPr lang="en-AU"/>
              <a:t>to reveal answer</a:t>
            </a:r>
          </a:p>
          <a:p>
            <a:r>
              <a:rPr lang="en-AU"/>
              <a:t>Answer is A</a:t>
            </a:r>
          </a:p>
        </p:txBody>
      </p:sp>
      <p:sp>
        <p:nvSpPr>
          <p:cNvPr id="4" name="Slide Number Placeholder 3"/>
          <p:cNvSpPr>
            <a:spLocks noGrp="1"/>
          </p:cNvSpPr>
          <p:nvPr>
            <p:ph type="sldNum" sz="quarter" idx="5"/>
          </p:nvPr>
        </p:nvSpPr>
        <p:spPr/>
        <p:txBody>
          <a:bodyPr/>
          <a:lstStyle/>
          <a:p>
            <a:fld id="{B07158C4-A119-4B78-9DE8-A50001BC31DC}" type="slidenum">
              <a:rPr lang="en-AU" smtClean="0"/>
              <a:pPr/>
              <a:t>62</a:t>
            </a:fld>
            <a:endParaRPr lang="en-AU"/>
          </a:p>
        </p:txBody>
      </p:sp>
    </p:spTree>
    <p:extLst>
      <p:ext uri="{BB962C8B-B14F-4D97-AF65-F5344CB8AC3E}">
        <p14:creationId xmlns:p14="http://schemas.microsoft.com/office/powerpoint/2010/main" val="321972892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A190C5-CFED-5D8F-0766-66FE95F20C9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F808C39-5CD5-7768-0721-2994CAD7043D}"/>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AE4BA65D-506E-D7CC-0E62-859254EF81E8}"/>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9E9D07F2-2B75-CA3C-BD35-AFD2D92F8BF6}"/>
              </a:ext>
            </a:extLst>
          </p:cNvPr>
          <p:cNvSpPr>
            <a:spLocks noGrp="1"/>
          </p:cNvSpPr>
          <p:nvPr>
            <p:ph type="sldNum" sz="quarter" idx="5"/>
          </p:nvPr>
        </p:nvSpPr>
        <p:spPr/>
        <p:txBody>
          <a:bodyPr/>
          <a:lstStyle/>
          <a:p>
            <a:fld id="{B07158C4-A119-4B78-9DE8-A50001BC31DC}" type="slidenum">
              <a:rPr lang="en-AU" smtClean="0"/>
              <a:pPr/>
              <a:t>67</a:t>
            </a:fld>
            <a:endParaRPr lang="en-AU"/>
          </a:p>
        </p:txBody>
      </p:sp>
    </p:spTree>
    <p:extLst>
      <p:ext uri="{BB962C8B-B14F-4D97-AF65-F5344CB8AC3E}">
        <p14:creationId xmlns:p14="http://schemas.microsoft.com/office/powerpoint/2010/main" val="268835101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B40E6D-B92E-6EFD-4F35-4574A739B84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048B748-41C7-1BBA-6A94-AE537469FB4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ED1EFEC-562C-A312-F477-83694A81D6F5}"/>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54BCD802-AF2C-15FE-B2D8-346F092EF138}"/>
              </a:ext>
            </a:extLst>
          </p:cNvPr>
          <p:cNvSpPr>
            <a:spLocks noGrp="1"/>
          </p:cNvSpPr>
          <p:nvPr>
            <p:ph type="sldNum" sz="quarter" idx="5"/>
          </p:nvPr>
        </p:nvSpPr>
        <p:spPr/>
        <p:txBody>
          <a:bodyPr/>
          <a:lstStyle/>
          <a:p>
            <a:fld id="{B07158C4-A119-4B78-9DE8-A50001BC31DC}" type="slidenum">
              <a:rPr lang="en-AU" smtClean="0"/>
              <a:pPr/>
              <a:t>68</a:t>
            </a:fld>
            <a:endParaRPr lang="en-AU"/>
          </a:p>
        </p:txBody>
      </p:sp>
    </p:spTree>
    <p:extLst>
      <p:ext uri="{BB962C8B-B14F-4D97-AF65-F5344CB8AC3E}">
        <p14:creationId xmlns:p14="http://schemas.microsoft.com/office/powerpoint/2010/main" val="406964242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63BD2C-00E4-E24E-A0A9-16C63DB095F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0AA4DC1-325D-0656-8D2B-4D58CB4F83AF}"/>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1A208CF2-6CF7-2787-557F-60BEF81150F9}"/>
              </a:ext>
            </a:extLst>
          </p:cNvPr>
          <p:cNvSpPr>
            <a:spLocks noGrp="1"/>
          </p:cNvSpPr>
          <p:nvPr>
            <p:ph type="body" idx="1"/>
          </p:nvPr>
        </p:nvSpPr>
        <p:spPr/>
        <p:txBody>
          <a:bodyPr/>
          <a:lstStyle/>
          <a:p>
            <a:endParaRPr lang="en-AU" b="1">
              <a:cs typeface="Calibri"/>
            </a:endParaRPr>
          </a:p>
        </p:txBody>
      </p:sp>
      <p:sp>
        <p:nvSpPr>
          <p:cNvPr id="4" name="Slide Number Placeholder 3">
            <a:extLst>
              <a:ext uri="{FF2B5EF4-FFF2-40B4-BE49-F238E27FC236}">
                <a16:creationId xmlns:a16="http://schemas.microsoft.com/office/drawing/2014/main" id="{3AEEE301-A2F9-C36F-E37C-D4B5008A85A1}"/>
              </a:ext>
            </a:extLst>
          </p:cNvPr>
          <p:cNvSpPr>
            <a:spLocks noGrp="1"/>
          </p:cNvSpPr>
          <p:nvPr>
            <p:ph type="sldNum" sz="quarter" idx="5"/>
          </p:nvPr>
        </p:nvSpPr>
        <p:spPr/>
        <p:txBody>
          <a:bodyPr/>
          <a:lstStyle/>
          <a:p>
            <a:fld id="{D09C5488-DD16-4714-9519-7BE21BA11D4E}" type="slidenum">
              <a:rPr lang="en-AU" smtClean="0"/>
              <a:t>69</a:t>
            </a:fld>
            <a:endParaRPr lang="en-AU"/>
          </a:p>
        </p:txBody>
      </p:sp>
    </p:spTree>
    <p:extLst>
      <p:ext uri="{BB962C8B-B14F-4D97-AF65-F5344CB8AC3E}">
        <p14:creationId xmlns:p14="http://schemas.microsoft.com/office/powerpoint/2010/main" val="130268267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BB26E3-10AA-1F6A-DF79-6A79398AF64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6D432BD-985C-7F35-6589-1A80DE2189B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B31DB9B-4B71-2631-E136-7399CB1850F8}"/>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DAD481EE-AF9D-0FB0-EB85-1F2201F082EC}"/>
              </a:ext>
            </a:extLst>
          </p:cNvPr>
          <p:cNvSpPr>
            <a:spLocks noGrp="1"/>
          </p:cNvSpPr>
          <p:nvPr>
            <p:ph type="sldNum" sz="quarter" idx="5"/>
          </p:nvPr>
        </p:nvSpPr>
        <p:spPr/>
        <p:txBody>
          <a:bodyPr/>
          <a:lstStyle/>
          <a:p>
            <a:fld id="{B07158C4-A119-4B78-9DE8-A50001BC31DC}" type="slidenum">
              <a:rPr lang="en-AU" smtClean="0"/>
              <a:pPr/>
              <a:t>70</a:t>
            </a:fld>
            <a:endParaRPr lang="en-AU"/>
          </a:p>
        </p:txBody>
      </p:sp>
    </p:spTree>
    <p:extLst>
      <p:ext uri="{BB962C8B-B14F-4D97-AF65-F5344CB8AC3E}">
        <p14:creationId xmlns:p14="http://schemas.microsoft.com/office/powerpoint/2010/main" val="264874678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2D1CE2-19F6-7D7D-998D-33E343AFF07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23EE848-1D1B-84F9-C477-F617001570C9}"/>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66F8A02E-A659-4038-F9C6-CF21D4D77238}"/>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0DBDDECA-FDFD-FC8E-BF68-6A1E5242BFDB}"/>
              </a:ext>
            </a:extLst>
          </p:cNvPr>
          <p:cNvSpPr>
            <a:spLocks noGrp="1"/>
          </p:cNvSpPr>
          <p:nvPr>
            <p:ph type="sldNum" sz="quarter" idx="5"/>
          </p:nvPr>
        </p:nvSpPr>
        <p:spPr/>
        <p:txBody>
          <a:bodyPr/>
          <a:lstStyle/>
          <a:p>
            <a:fld id="{B07158C4-A119-4B78-9DE8-A50001BC31DC}" type="slidenum">
              <a:rPr lang="en-AU" smtClean="0"/>
              <a:pPr/>
              <a:t>71</a:t>
            </a:fld>
            <a:endParaRPr lang="en-AU"/>
          </a:p>
        </p:txBody>
      </p:sp>
    </p:spTree>
    <p:extLst>
      <p:ext uri="{BB962C8B-B14F-4D97-AF65-F5344CB8AC3E}">
        <p14:creationId xmlns:p14="http://schemas.microsoft.com/office/powerpoint/2010/main" val="153268024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en-AU" b="1"/>
              <a:t>[CLICK] </a:t>
            </a:r>
            <a:r>
              <a:rPr lang="en-AU"/>
              <a:t>to reveal answer</a:t>
            </a:r>
          </a:p>
          <a:p>
            <a:r>
              <a:rPr lang="en-AU"/>
              <a:t>Answer is A</a:t>
            </a:r>
          </a:p>
        </p:txBody>
      </p:sp>
      <p:sp>
        <p:nvSpPr>
          <p:cNvPr id="4" name="Slide Number Placeholder 3"/>
          <p:cNvSpPr>
            <a:spLocks noGrp="1"/>
          </p:cNvSpPr>
          <p:nvPr>
            <p:ph type="sldNum" sz="quarter" idx="5"/>
          </p:nvPr>
        </p:nvSpPr>
        <p:spPr/>
        <p:txBody>
          <a:bodyPr/>
          <a:lstStyle/>
          <a:p>
            <a:fld id="{B07158C4-A119-4B78-9DE8-A50001BC31DC}" type="slidenum">
              <a:rPr lang="en-AU" smtClean="0"/>
              <a:pPr/>
              <a:t>73</a:t>
            </a:fld>
            <a:endParaRPr lang="en-AU"/>
          </a:p>
        </p:txBody>
      </p:sp>
    </p:spTree>
    <p:extLst>
      <p:ext uri="{BB962C8B-B14F-4D97-AF65-F5344CB8AC3E}">
        <p14:creationId xmlns:p14="http://schemas.microsoft.com/office/powerpoint/2010/main" val="317039033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en-AU" b="1"/>
              <a:t>[CLICK] </a:t>
            </a:r>
            <a:r>
              <a:rPr lang="en-AU"/>
              <a:t>to reveal answer</a:t>
            </a:r>
          </a:p>
          <a:p>
            <a:r>
              <a:rPr lang="en-AU"/>
              <a:t>Answer is B</a:t>
            </a:r>
          </a:p>
        </p:txBody>
      </p:sp>
      <p:sp>
        <p:nvSpPr>
          <p:cNvPr id="4" name="Slide Number Placeholder 3"/>
          <p:cNvSpPr>
            <a:spLocks noGrp="1"/>
          </p:cNvSpPr>
          <p:nvPr>
            <p:ph type="sldNum" sz="quarter" idx="5"/>
          </p:nvPr>
        </p:nvSpPr>
        <p:spPr/>
        <p:txBody>
          <a:bodyPr/>
          <a:lstStyle/>
          <a:p>
            <a:fld id="{B07158C4-A119-4B78-9DE8-A50001BC31DC}" type="slidenum">
              <a:rPr lang="en-AU" smtClean="0"/>
              <a:pPr/>
              <a:t>74</a:t>
            </a:fld>
            <a:endParaRPr lang="en-AU"/>
          </a:p>
        </p:txBody>
      </p:sp>
    </p:spTree>
    <p:extLst>
      <p:ext uri="{BB962C8B-B14F-4D97-AF65-F5344CB8AC3E}">
        <p14:creationId xmlns:p14="http://schemas.microsoft.com/office/powerpoint/2010/main" val="147805326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en-AU" b="1"/>
              <a:t>[CLICK] </a:t>
            </a:r>
            <a:r>
              <a:rPr lang="en-AU"/>
              <a:t>to reveal answer</a:t>
            </a:r>
          </a:p>
          <a:p>
            <a:r>
              <a:rPr lang="en-AU"/>
              <a:t>Answer is A</a:t>
            </a:r>
          </a:p>
        </p:txBody>
      </p:sp>
      <p:sp>
        <p:nvSpPr>
          <p:cNvPr id="4" name="Slide Number Placeholder 3"/>
          <p:cNvSpPr>
            <a:spLocks noGrp="1"/>
          </p:cNvSpPr>
          <p:nvPr>
            <p:ph type="sldNum" sz="quarter" idx="5"/>
          </p:nvPr>
        </p:nvSpPr>
        <p:spPr/>
        <p:txBody>
          <a:bodyPr/>
          <a:lstStyle/>
          <a:p>
            <a:fld id="{B07158C4-A119-4B78-9DE8-A50001BC31DC}" type="slidenum">
              <a:rPr lang="en-AU" smtClean="0"/>
              <a:pPr/>
              <a:t>75</a:t>
            </a:fld>
            <a:endParaRPr lang="en-AU"/>
          </a:p>
        </p:txBody>
      </p:sp>
    </p:spTree>
    <p:extLst>
      <p:ext uri="{BB962C8B-B14F-4D97-AF65-F5344CB8AC3E}">
        <p14:creationId xmlns:p14="http://schemas.microsoft.com/office/powerpoint/2010/main" val="423595489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Google Shape;160;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AU"/>
          </a:p>
        </p:txBody>
      </p:sp>
      <p:sp>
        <p:nvSpPr>
          <p:cNvPr id="161" name="Google Shape;161;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a:t>Reveal the questions/topics that each group will be exploring.</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553B4F-30E6-6254-E485-5A173561119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E951135-61FE-5D10-6583-FB554D5EF73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3584B95-076A-7759-437C-49044A66AEE9}"/>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0E4042B8-948F-2FF6-3A7E-30319CC890B6}"/>
              </a:ext>
            </a:extLst>
          </p:cNvPr>
          <p:cNvSpPr>
            <a:spLocks noGrp="1"/>
          </p:cNvSpPr>
          <p:nvPr>
            <p:ph type="sldNum" sz="quarter" idx="5"/>
          </p:nvPr>
        </p:nvSpPr>
        <p:spPr/>
        <p:txBody>
          <a:bodyPr/>
          <a:lstStyle/>
          <a:p>
            <a:fld id="{B07158C4-A119-4B78-9DE8-A50001BC31DC}" type="slidenum">
              <a:rPr lang="en-AU" smtClean="0"/>
              <a:pPr/>
              <a:t>80</a:t>
            </a:fld>
            <a:endParaRPr lang="en-AU"/>
          </a:p>
        </p:txBody>
      </p:sp>
    </p:spTree>
    <p:extLst>
      <p:ext uri="{BB962C8B-B14F-4D97-AF65-F5344CB8AC3E}">
        <p14:creationId xmlns:p14="http://schemas.microsoft.com/office/powerpoint/2010/main" val="348326698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D1D656-6361-8859-2FF8-589A12B69CA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CE3AE48-6CF7-1427-BB5D-429AC46C422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1BD2ADF-A6F1-1E37-0E1A-0D56F56C0597}"/>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8E0E1214-38C4-BB00-C151-8241600FF172}"/>
              </a:ext>
            </a:extLst>
          </p:cNvPr>
          <p:cNvSpPr>
            <a:spLocks noGrp="1"/>
          </p:cNvSpPr>
          <p:nvPr>
            <p:ph type="sldNum" sz="quarter" idx="5"/>
          </p:nvPr>
        </p:nvSpPr>
        <p:spPr/>
        <p:txBody>
          <a:bodyPr/>
          <a:lstStyle/>
          <a:p>
            <a:fld id="{B07158C4-A119-4B78-9DE8-A50001BC31DC}" type="slidenum">
              <a:rPr lang="en-AU" smtClean="0"/>
              <a:pPr/>
              <a:t>81</a:t>
            </a:fld>
            <a:endParaRPr lang="en-AU"/>
          </a:p>
        </p:txBody>
      </p:sp>
    </p:spTree>
    <p:extLst>
      <p:ext uri="{BB962C8B-B14F-4D97-AF65-F5344CB8AC3E}">
        <p14:creationId xmlns:p14="http://schemas.microsoft.com/office/powerpoint/2010/main" val="15842113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D0A50C-5F54-2841-8CB8-939EBBF1D77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0F597C6-5FDE-BDE7-5724-A82541AACC97}"/>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8FB950D3-F531-F683-F86A-E911CD8C8217}"/>
              </a:ext>
            </a:extLst>
          </p:cNvPr>
          <p:cNvSpPr>
            <a:spLocks noGrp="1"/>
          </p:cNvSpPr>
          <p:nvPr>
            <p:ph type="body" idx="1"/>
          </p:nvPr>
        </p:nvSpPr>
        <p:spPr/>
        <p:txBody>
          <a:bodyPr/>
          <a:lstStyle/>
          <a:p>
            <a:endParaRPr lang="en-AU" b="1">
              <a:cs typeface="Calibri"/>
            </a:endParaRPr>
          </a:p>
        </p:txBody>
      </p:sp>
      <p:sp>
        <p:nvSpPr>
          <p:cNvPr id="4" name="Slide Number Placeholder 3">
            <a:extLst>
              <a:ext uri="{FF2B5EF4-FFF2-40B4-BE49-F238E27FC236}">
                <a16:creationId xmlns:a16="http://schemas.microsoft.com/office/drawing/2014/main" id="{015FC157-7F21-03C9-6B5D-8709050E0EA5}"/>
              </a:ext>
            </a:extLst>
          </p:cNvPr>
          <p:cNvSpPr>
            <a:spLocks noGrp="1"/>
          </p:cNvSpPr>
          <p:nvPr>
            <p:ph type="sldNum" sz="quarter" idx="5"/>
          </p:nvPr>
        </p:nvSpPr>
        <p:spPr/>
        <p:txBody>
          <a:bodyPr/>
          <a:lstStyle/>
          <a:p>
            <a:fld id="{D09C5488-DD16-4714-9519-7BE21BA11D4E}" type="slidenum">
              <a:rPr lang="en-AU" smtClean="0"/>
              <a:t>82</a:t>
            </a:fld>
            <a:endParaRPr lang="en-AU"/>
          </a:p>
        </p:txBody>
      </p:sp>
    </p:spTree>
    <p:extLst>
      <p:ext uri="{BB962C8B-B14F-4D97-AF65-F5344CB8AC3E}">
        <p14:creationId xmlns:p14="http://schemas.microsoft.com/office/powerpoint/2010/main" val="365328379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1B2328-F301-4367-FD17-E2025DBD262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8B788F6-657F-1EB2-8865-F3C4EFDF9D8F}"/>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150847DA-41A2-A1D3-7374-0E7972B38125}"/>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E5383E29-FAA7-75D4-2C26-61BB76DDC51E}"/>
              </a:ext>
            </a:extLst>
          </p:cNvPr>
          <p:cNvSpPr>
            <a:spLocks noGrp="1"/>
          </p:cNvSpPr>
          <p:nvPr>
            <p:ph type="sldNum" sz="quarter" idx="5"/>
          </p:nvPr>
        </p:nvSpPr>
        <p:spPr/>
        <p:txBody>
          <a:bodyPr/>
          <a:lstStyle/>
          <a:p>
            <a:fld id="{B07158C4-A119-4B78-9DE8-A50001BC31DC}" type="slidenum">
              <a:rPr lang="en-AU" smtClean="0"/>
              <a:pPr/>
              <a:t>83</a:t>
            </a:fld>
            <a:endParaRPr lang="en-AU"/>
          </a:p>
        </p:txBody>
      </p:sp>
    </p:spTree>
    <p:extLst>
      <p:ext uri="{BB962C8B-B14F-4D97-AF65-F5344CB8AC3E}">
        <p14:creationId xmlns:p14="http://schemas.microsoft.com/office/powerpoint/2010/main" val="417154639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en-AU" b="1"/>
              <a:t>[CLICK] </a:t>
            </a:r>
            <a:r>
              <a:rPr lang="en-AU"/>
              <a:t>to reveal answer</a:t>
            </a:r>
          </a:p>
          <a:p>
            <a:r>
              <a:rPr lang="en-AU"/>
              <a:t>Answer is A</a:t>
            </a:r>
          </a:p>
        </p:txBody>
      </p:sp>
      <p:sp>
        <p:nvSpPr>
          <p:cNvPr id="4" name="Slide Number Placeholder 3"/>
          <p:cNvSpPr>
            <a:spLocks noGrp="1"/>
          </p:cNvSpPr>
          <p:nvPr>
            <p:ph type="sldNum" sz="quarter" idx="5"/>
          </p:nvPr>
        </p:nvSpPr>
        <p:spPr/>
        <p:txBody>
          <a:bodyPr/>
          <a:lstStyle/>
          <a:p>
            <a:fld id="{B07158C4-A119-4B78-9DE8-A50001BC31DC}" type="slidenum">
              <a:rPr lang="en-AU" smtClean="0"/>
              <a:pPr/>
              <a:t>85</a:t>
            </a:fld>
            <a:endParaRPr lang="en-AU"/>
          </a:p>
        </p:txBody>
      </p:sp>
    </p:spTree>
    <p:extLst>
      <p:ext uri="{BB962C8B-B14F-4D97-AF65-F5344CB8AC3E}">
        <p14:creationId xmlns:p14="http://schemas.microsoft.com/office/powerpoint/2010/main" val="11398941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en-AU" b="1"/>
              <a:t>[CLICK] </a:t>
            </a:r>
            <a:r>
              <a:rPr lang="en-AU"/>
              <a:t>to reveal answer</a:t>
            </a:r>
          </a:p>
          <a:p>
            <a:r>
              <a:rPr lang="en-AU"/>
              <a:t>Answer is B</a:t>
            </a:r>
          </a:p>
        </p:txBody>
      </p:sp>
      <p:sp>
        <p:nvSpPr>
          <p:cNvPr id="4" name="Slide Number Placeholder 3"/>
          <p:cNvSpPr>
            <a:spLocks noGrp="1"/>
          </p:cNvSpPr>
          <p:nvPr>
            <p:ph type="sldNum" sz="quarter" idx="5"/>
          </p:nvPr>
        </p:nvSpPr>
        <p:spPr/>
        <p:txBody>
          <a:bodyPr/>
          <a:lstStyle/>
          <a:p>
            <a:fld id="{B07158C4-A119-4B78-9DE8-A50001BC31DC}" type="slidenum">
              <a:rPr lang="en-AU" smtClean="0"/>
              <a:pPr/>
              <a:t>86</a:t>
            </a:fld>
            <a:endParaRPr lang="en-AU"/>
          </a:p>
        </p:txBody>
      </p:sp>
    </p:spTree>
    <p:extLst>
      <p:ext uri="{BB962C8B-B14F-4D97-AF65-F5344CB8AC3E}">
        <p14:creationId xmlns:p14="http://schemas.microsoft.com/office/powerpoint/2010/main" val="81017787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en-AU" b="1"/>
              <a:t>[CLICK] </a:t>
            </a:r>
            <a:r>
              <a:rPr lang="en-AU"/>
              <a:t>to reveal answer</a:t>
            </a:r>
          </a:p>
          <a:p>
            <a:r>
              <a:rPr lang="en-AU"/>
              <a:t>Answer is A</a:t>
            </a:r>
          </a:p>
        </p:txBody>
      </p:sp>
      <p:sp>
        <p:nvSpPr>
          <p:cNvPr id="4" name="Slide Number Placeholder 3"/>
          <p:cNvSpPr>
            <a:spLocks noGrp="1"/>
          </p:cNvSpPr>
          <p:nvPr>
            <p:ph type="sldNum" sz="quarter" idx="5"/>
          </p:nvPr>
        </p:nvSpPr>
        <p:spPr/>
        <p:txBody>
          <a:bodyPr/>
          <a:lstStyle/>
          <a:p>
            <a:fld id="{B07158C4-A119-4B78-9DE8-A50001BC31DC}" type="slidenum">
              <a:rPr lang="en-AU" smtClean="0"/>
              <a:pPr/>
              <a:t>87</a:t>
            </a:fld>
            <a:endParaRPr lang="en-AU"/>
          </a:p>
        </p:txBody>
      </p:sp>
    </p:spTree>
    <p:extLst>
      <p:ext uri="{BB962C8B-B14F-4D97-AF65-F5344CB8AC3E}">
        <p14:creationId xmlns:p14="http://schemas.microsoft.com/office/powerpoint/2010/main" val="38790810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BD9417-3C45-3DC0-63B3-003C772BF66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22AB852-4591-DFC2-1BE3-4B4B1CDDC18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B42BD29-A815-F72F-1513-C547318C83B4}"/>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D4DC3B7F-6C82-80B3-416A-AD003C540FAB}"/>
              </a:ext>
            </a:extLst>
          </p:cNvPr>
          <p:cNvSpPr>
            <a:spLocks noGrp="1"/>
          </p:cNvSpPr>
          <p:nvPr>
            <p:ph type="sldNum" sz="quarter" idx="5"/>
          </p:nvPr>
        </p:nvSpPr>
        <p:spPr/>
        <p:txBody>
          <a:bodyPr/>
          <a:lstStyle/>
          <a:p>
            <a:fld id="{B07158C4-A119-4B78-9DE8-A50001BC31DC}" type="slidenum">
              <a:rPr lang="en-AU" smtClean="0"/>
              <a:pPr/>
              <a:t>90</a:t>
            </a:fld>
            <a:endParaRPr lang="en-AU"/>
          </a:p>
        </p:txBody>
      </p:sp>
    </p:spTree>
    <p:extLst>
      <p:ext uri="{BB962C8B-B14F-4D97-AF65-F5344CB8AC3E}">
        <p14:creationId xmlns:p14="http://schemas.microsoft.com/office/powerpoint/2010/main" val="154592936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5B6A7E-B258-F52A-EF9B-1075509862C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BFBF463-C521-D1B4-8F8D-3496C0D851F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71EF409-CEE1-A0E5-ECC8-2761708ECBEE}"/>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1FC799D0-A953-780B-BD28-CCCD2DE1BCD7}"/>
              </a:ext>
            </a:extLst>
          </p:cNvPr>
          <p:cNvSpPr>
            <a:spLocks noGrp="1"/>
          </p:cNvSpPr>
          <p:nvPr>
            <p:ph type="sldNum" sz="quarter" idx="5"/>
          </p:nvPr>
        </p:nvSpPr>
        <p:spPr/>
        <p:txBody>
          <a:bodyPr/>
          <a:lstStyle/>
          <a:p>
            <a:fld id="{B07158C4-A119-4B78-9DE8-A50001BC31DC}" type="slidenum">
              <a:rPr lang="en-AU" smtClean="0"/>
              <a:pPr/>
              <a:t>91</a:t>
            </a:fld>
            <a:endParaRPr lang="en-AU"/>
          </a:p>
        </p:txBody>
      </p:sp>
    </p:spTree>
    <p:extLst>
      <p:ext uri="{BB962C8B-B14F-4D97-AF65-F5344CB8AC3E}">
        <p14:creationId xmlns:p14="http://schemas.microsoft.com/office/powerpoint/2010/main" val="220063046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DA2D7A-1699-595C-DD5E-53DA7F90F05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0BD00B1-7A15-0EA7-CC4E-CDA884D6754D}"/>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65F6BE0D-9B05-298F-19A9-326152F9CDE5}"/>
              </a:ext>
            </a:extLst>
          </p:cNvPr>
          <p:cNvSpPr>
            <a:spLocks noGrp="1"/>
          </p:cNvSpPr>
          <p:nvPr>
            <p:ph type="body" idx="1"/>
          </p:nvPr>
        </p:nvSpPr>
        <p:spPr/>
        <p:txBody>
          <a:bodyPr/>
          <a:lstStyle/>
          <a:p>
            <a:endParaRPr lang="en-AU" b="1">
              <a:cs typeface="Calibri"/>
            </a:endParaRPr>
          </a:p>
        </p:txBody>
      </p:sp>
      <p:sp>
        <p:nvSpPr>
          <p:cNvPr id="4" name="Slide Number Placeholder 3">
            <a:extLst>
              <a:ext uri="{FF2B5EF4-FFF2-40B4-BE49-F238E27FC236}">
                <a16:creationId xmlns:a16="http://schemas.microsoft.com/office/drawing/2014/main" id="{164C906F-2BCE-880C-7D84-0084FF2B0616}"/>
              </a:ext>
            </a:extLst>
          </p:cNvPr>
          <p:cNvSpPr>
            <a:spLocks noGrp="1"/>
          </p:cNvSpPr>
          <p:nvPr>
            <p:ph type="sldNum" sz="quarter" idx="5"/>
          </p:nvPr>
        </p:nvSpPr>
        <p:spPr/>
        <p:txBody>
          <a:bodyPr/>
          <a:lstStyle/>
          <a:p>
            <a:fld id="{D09C5488-DD16-4714-9519-7BE21BA11D4E}" type="slidenum">
              <a:rPr lang="en-AU" smtClean="0"/>
              <a:t>92</a:t>
            </a:fld>
            <a:endParaRPr lang="en-AU"/>
          </a:p>
        </p:txBody>
      </p:sp>
    </p:spTree>
    <p:extLst>
      <p:ext uri="{BB962C8B-B14F-4D97-AF65-F5344CB8AC3E}">
        <p14:creationId xmlns:p14="http://schemas.microsoft.com/office/powerpoint/2010/main" val="276058785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48C327-659C-8BD1-6003-17C5469C54A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6F4D3D9-B73B-C626-C9CB-923180D04B98}"/>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6112B7C6-2A47-EDA7-2EC3-3D49BB3C7BFB}"/>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6658C2E1-4C10-BDFF-A217-B0D7AE856809}"/>
              </a:ext>
            </a:extLst>
          </p:cNvPr>
          <p:cNvSpPr>
            <a:spLocks noGrp="1"/>
          </p:cNvSpPr>
          <p:nvPr>
            <p:ph type="sldNum" sz="quarter" idx="5"/>
          </p:nvPr>
        </p:nvSpPr>
        <p:spPr/>
        <p:txBody>
          <a:bodyPr/>
          <a:lstStyle/>
          <a:p>
            <a:fld id="{B07158C4-A119-4B78-9DE8-A50001BC31DC}" type="slidenum">
              <a:rPr lang="en-AU" smtClean="0"/>
              <a:pPr/>
              <a:t>93</a:t>
            </a:fld>
            <a:endParaRPr lang="en-AU"/>
          </a:p>
        </p:txBody>
      </p:sp>
    </p:spTree>
    <p:extLst>
      <p:ext uri="{BB962C8B-B14F-4D97-AF65-F5344CB8AC3E}">
        <p14:creationId xmlns:p14="http://schemas.microsoft.com/office/powerpoint/2010/main" val="1670942350"/>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EB2DD7-9A8D-880A-C2AC-8DD402A8762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DE47CB7-9795-AC98-2B65-2EEE0A9EBE1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D48D609-4ECF-498A-1E0B-CA06257CE129}"/>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66C4AFF3-E368-8A0E-EA02-9BD2FF689267}"/>
              </a:ext>
            </a:extLst>
          </p:cNvPr>
          <p:cNvSpPr>
            <a:spLocks noGrp="1"/>
          </p:cNvSpPr>
          <p:nvPr>
            <p:ph type="sldNum" sz="quarter" idx="5"/>
          </p:nvPr>
        </p:nvSpPr>
        <p:spPr/>
        <p:txBody>
          <a:bodyPr/>
          <a:lstStyle/>
          <a:p>
            <a:fld id="{B07158C4-A119-4B78-9DE8-A50001BC31DC}" type="slidenum">
              <a:rPr lang="en-AU" smtClean="0"/>
              <a:pPr/>
              <a:t>95</a:t>
            </a:fld>
            <a:endParaRPr lang="en-AU"/>
          </a:p>
        </p:txBody>
      </p:sp>
    </p:spTree>
    <p:extLst>
      <p:ext uri="{BB962C8B-B14F-4D97-AF65-F5344CB8AC3E}">
        <p14:creationId xmlns:p14="http://schemas.microsoft.com/office/powerpoint/2010/main" val="304846227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E72A0D-9111-E47F-9287-44936E4C9B0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BFF67A8-A1B7-CD0B-FBDB-56DD2B8BA4C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5434557-0EBE-B5F4-A5F4-DE70B7A68690}"/>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21DA8BA5-628E-B7DA-9391-52E21962FA8B}"/>
              </a:ext>
            </a:extLst>
          </p:cNvPr>
          <p:cNvSpPr>
            <a:spLocks noGrp="1"/>
          </p:cNvSpPr>
          <p:nvPr>
            <p:ph type="sldNum" sz="quarter" idx="5"/>
          </p:nvPr>
        </p:nvSpPr>
        <p:spPr/>
        <p:txBody>
          <a:bodyPr/>
          <a:lstStyle/>
          <a:p>
            <a:fld id="{B07158C4-A119-4B78-9DE8-A50001BC31DC}" type="slidenum">
              <a:rPr lang="en-AU" smtClean="0"/>
              <a:pPr/>
              <a:t>96</a:t>
            </a:fld>
            <a:endParaRPr lang="en-AU"/>
          </a:p>
        </p:txBody>
      </p:sp>
    </p:spTree>
    <p:extLst>
      <p:ext uri="{BB962C8B-B14F-4D97-AF65-F5344CB8AC3E}">
        <p14:creationId xmlns:p14="http://schemas.microsoft.com/office/powerpoint/2010/main" val="121504523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DEE3E9-5E7E-99AD-D092-0DE5307DE08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194CA9E-3B12-0EBB-9618-E1731AA9F417}"/>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C4F0D02E-394E-5DDA-4C19-4310D8CF2488}"/>
              </a:ext>
            </a:extLst>
          </p:cNvPr>
          <p:cNvSpPr>
            <a:spLocks noGrp="1"/>
          </p:cNvSpPr>
          <p:nvPr>
            <p:ph type="body" idx="1"/>
          </p:nvPr>
        </p:nvSpPr>
        <p:spPr/>
        <p:txBody>
          <a:bodyPr/>
          <a:lstStyle/>
          <a:p>
            <a:endParaRPr lang="en-AU" b="1">
              <a:cs typeface="Calibri"/>
            </a:endParaRPr>
          </a:p>
        </p:txBody>
      </p:sp>
      <p:sp>
        <p:nvSpPr>
          <p:cNvPr id="4" name="Slide Number Placeholder 3">
            <a:extLst>
              <a:ext uri="{FF2B5EF4-FFF2-40B4-BE49-F238E27FC236}">
                <a16:creationId xmlns:a16="http://schemas.microsoft.com/office/drawing/2014/main" id="{68DB283F-BE73-121A-1DA7-1FC3049FEB22}"/>
              </a:ext>
            </a:extLst>
          </p:cNvPr>
          <p:cNvSpPr>
            <a:spLocks noGrp="1"/>
          </p:cNvSpPr>
          <p:nvPr>
            <p:ph type="sldNum" sz="quarter" idx="5"/>
          </p:nvPr>
        </p:nvSpPr>
        <p:spPr/>
        <p:txBody>
          <a:bodyPr/>
          <a:lstStyle/>
          <a:p>
            <a:fld id="{D09C5488-DD16-4714-9519-7BE21BA11D4E}" type="slidenum">
              <a:rPr lang="en-AU" smtClean="0"/>
              <a:t>97</a:t>
            </a:fld>
            <a:endParaRPr lang="en-AU"/>
          </a:p>
        </p:txBody>
      </p:sp>
    </p:spTree>
    <p:extLst>
      <p:ext uri="{BB962C8B-B14F-4D97-AF65-F5344CB8AC3E}">
        <p14:creationId xmlns:p14="http://schemas.microsoft.com/office/powerpoint/2010/main" val="200772331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en-AU" b="1"/>
              <a:t>[CLICK] </a:t>
            </a:r>
            <a:r>
              <a:rPr lang="en-AU"/>
              <a:t>to reveal answers</a:t>
            </a:r>
          </a:p>
          <a:p>
            <a:r>
              <a:rPr lang="en-AU"/>
              <a:t>Both answers C and D are the correct answers</a:t>
            </a:r>
          </a:p>
        </p:txBody>
      </p:sp>
      <p:sp>
        <p:nvSpPr>
          <p:cNvPr id="4" name="Slide Number Placeholder 3"/>
          <p:cNvSpPr>
            <a:spLocks noGrp="1"/>
          </p:cNvSpPr>
          <p:nvPr>
            <p:ph type="sldNum" sz="quarter" idx="5"/>
          </p:nvPr>
        </p:nvSpPr>
        <p:spPr/>
        <p:txBody>
          <a:bodyPr/>
          <a:lstStyle/>
          <a:p>
            <a:fld id="{B07158C4-A119-4B78-9DE8-A50001BC31DC}" type="slidenum">
              <a:rPr lang="en-AU" smtClean="0"/>
              <a:pPr/>
              <a:t>98</a:t>
            </a:fld>
            <a:endParaRPr lang="en-AU"/>
          </a:p>
        </p:txBody>
      </p:sp>
    </p:spTree>
    <p:extLst>
      <p:ext uri="{BB962C8B-B14F-4D97-AF65-F5344CB8AC3E}">
        <p14:creationId xmlns:p14="http://schemas.microsoft.com/office/powerpoint/2010/main" val="3556190907"/>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en-AU" b="1"/>
              <a:t>[CLICK] </a:t>
            </a:r>
            <a:r>
              <a:rPr lang="en-AU"/>
              <a:t>to reveal answer</a:t>
            </a:r>
          </a:p>
          <a:p>
            <a:r>
              <a:rPr lang="en-AU"/>
              <a:t>Both answers C and D are the correct answers</a:t>
            </a:r>
          </a:p>
        </p:txBody>
      </p:sp>
      <p:sp>
        <p:nvSpPr>
          <p:cNvPr id="4" name="Slide Number Placeholder 3"/>
          <p:cNvSpPr>
            <a:spLocks noGrp="1"/>
          </p:cNvSpPr>
          <p:nvPr>
            <p:ph type="sldNum" sz="quarter" idx="5"/>
          </p:nvPr>
        </p:nvSpPr>
        <p:spPr/>
        <p:txBody>
          <a:bodyPr/>
          <a:lstStyle/>
          <a:p>
            <a:fld id="{B07158C4-A119-4B78-9DE8-A50001BC31DC}" type="slidenum">
              <a:rPr lang="en-AU" smtClean="0"/>
              <a:pPr/>
              <a:t>99</a:t>
            </a:fld>
            <a:endParaRPr lang="en-AU"/>
          </a:p>
        </p:txBody>
      </p:sp>
    </p:spTree>
    <p:extLst>
      <p:ext uri="{BB962C8B-B14F-4D97-AF65-F5344CB8AC3E}">
        <p14:creationId xmlns:p14="http://schemas.microsoft.com/office/powerpoint/2010/main" val="1932594792"/>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AB676F-D730-A2F7-B7CF-9AA2D85B9B1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CE28DEF-516D-C43F-1D58-9621D5609C33}"/>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93A25D61-5535-38C9-D842-ADCDCEA4FF77}"/>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769E9CE5-825E-673B-D7C2-105667944A65}"/>
              </a:ext>
            </a:extLst>
          </p:cNvPr>
          <p:cNvSpPr>
            <a:spLocks noGrp="1"/>
          </p:cNvSpPr>
          <p:nvPr>
            <p:ph type="sldNum" sz="quarter" idx="5"/>
          </p:nvPr>
        </p:nvSpPr>
        <p:spPr/>
        <p:txBody>
          <a:bodyPr/>
          <a:lstStyle/>
          <a:p>
            <a:fld id="{B07158C4-A119-4B78-9DE8-A50001BC31DC}" type="slidenum">
              <a:rPr lang="en-AU" smtClean="0"/>
              <a:pPr/>
              <a:t>100</a:t>
            </a:fld>
            <a:endParaRPr lang="en-AU"/>
          </a:p>
        </p:txBody>
      </p:sp>
    </p:spTree>
    <p:extLst>
      <p:ext uri="{BB962C8B-B14F-4D97-AF65-F5344CB8AC3E}">
        <p14:creationId xmlns:p14="http://schemas.microsoft.com/office/powerpoint/2010/main" val="2515293090"/>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2D9F8E-517D-CBF1-F89C-FAFC4F89A52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0C788F7-6332-B6D5-A0A8-2C497F196CE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3BBEB7C-864F-3AAB-6499-4954D223013F}"/>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BACD961E-4FAC-3D73-B59A-79C1984E8256}"/>
              </a:ext>
            </a:extLst>
          </p:cNvPr>
          <p:cNvSpPr>
            <a:spLocks noGrp="1"/>
          </p:cNvSpPr>
          <p:nvPr>
            <p:ph type="sldNum" sz="quarter" idx="5"/>
          </p:nvPr>
        </p:nvSpPr>
        <p:spPr/>
        <p:txBody>
          <a:bodyPr/>
          <a:lstStyle/>
          <a:p>
            <a:fld id="{B07158C4-A119-4B78-9DE8-A50001BC31DC}" type="slidenum">
              <a:rPr lang="en-AU" smtClean="0"/>
              <a:pPr/>
              <a:t>103</a:t>
            </a:fld>
            <a:endParaRPr lang="en-AU"/>
          </a:p>
        </p:txBody>
      </p:sp>
    </p:spTree>
    <p:extLst>
      <p:ext uri="{BB962C8B-B14F-4D97-AF65-F5344CB8AC3E}">
        <p14:creationId xmlns:p14="http://schemas.microsoft.com/office/powerpoint/2010/main" val="1817654373"/>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C4098A-C46C-43FB-99CC-AC73174D367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AF1879E-A4FB-475C-4C85-DDF061B75F48}"/>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E011AFC9-3B98-0CC5-F8E9-5BCF065C3981}"/>
              </a:ext>
            </a:extLst>
          </p:cNvPr>
          <p:cNvSpPr>
            <a:spLocks noGrp="1"/>
          </p:cNvSpPr>
          <p:nvPr>
            <p:ph type="body" idx="1"/>
          </p:nvPr>
        </p:nvSpPr>
        <p:spPr/>
        <p:txBody>
          <a:bodyPr/>
          <a:lstStyle/>
          <a:p>
            <a:endParaRPr lang="en-AU" b="1">
              <a:cs typeface="Calibri"/>
            </a:endParaRPr>
          </a:p>
        </p:txBody>
      </p:sp>
      <p:sp>
        <p:nvSpPr>
          <p:cNvPr id="4" name="Slide Number Placeholder 3">
            <a:extLst>
              <a:ext uri="{FF2B5EF4-FFF2-40B4-BE49-F238E27FC236}">
                <a16:creationId xmlns:a16="http://schemas.microsoft.com/office/drawing/2014/main" id="{E72BE875-38FB-1BAA-252B-6F60EFAD9AFE}"/>
              </a:ext>
            </a:extLst>
          </p:cNvPr>
          <p:cNvSpPr>
            <a:spLocks noGrp="1"/>
          </p:cNvSpPr>
          <p:nvPr>
            <p:ph type="sldNum" sz="quarter" idx="5"/>
          </p:nvPr>
        </p:nvSpPr>
        <p:spPr/>
        <p:txBody>
          <a:bodyPr/>
          <a:lstStyle/>
          <a:p>
            <a:fld id="{D09C5488-DD16-4714-9519-7BE21BA11D4E}" type="slidenum">
              <a:rPr lang="en-AU" smtClean="0"/>
              <a:t>104</a:t>
            </a:fld>
            <a:endParaRPr lang="en-AU"/>
          </a:p>
        </p:txBody>
      </p:sp>
    </p:spTree>
    <p:extLst>
      <p:ext uri="{BB962C8B-B14F-4D97-AF65-F5344CB8AC3E}">
        <p14:creationId xmlns:p14="http://schemas.microsoft.com/office/powerpoint/2010/main" val="385893332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42EEA2-357A-C4E7-FD39-80FF1CBCD25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799DB31-BAA5-A74A-2E65-05C5E0DD383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C859CDA-39BD-35FE-D455-6611589607F8}"/>
              </a:ext>
            </a:extLst>
          </p:cNvPr>
          <p:cNvSpPr>
            <a:spLocks noGrp="1"/>
          </p:cNvSpPr>
          <p:nvPr>
            <p:ph type="body" idx="1"/>
          </p:nvPr>
        </p:nvSpPr>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en-AU" b="1"/>
              <a:t>[CLICK] </a:t>
            </a:r>
            <a:r>
              <a:rPr lang="en-AU"/>
              <a:t>to reveal 5 circles with text inside. </a:t>
            </a:r>
          </a:p>
          <a:p>
            <a:endParaRPr lang="en-AU"/>
          </a:p>
        </p:txBody>
      </p:sp>
      <p:sp>
        <p:nvSpPr>
          <p:cNvPr id="4" name="Slide Number Placeholder 3">
            <a:extLst>
              <a:ext uri="{FF2B5EF4-FFF2-40B4-BE49-F238E27FC236}">
                <a16:creationId xmlns:a16="http://schemas.microsoft.com/office/drawing/2014/main" id="{CFE3ECAD-0F15-AAC7-5BCE-DDE987B8A6C6}"/>
              </a:ext>
            </a:extLst>
          </p:cNvPr>
          <p:cNvSpPr>
            <a:spLocks noGrp="1"/>
          </p:cNvSpPr>
          <p:nvPr>
            <p:ph type="sldNum" sz="quarter" idx="5"/>
          </p:nvPr>
        </p:nvSpPr>
        <p:spPr/>
        <p:txBody>
          <a:bodyPr/>
          <a:lstStyle/>
          <a:p>
            <a:fld id="{B07158C4-A119-4B78-9DE8-A50001BC31DC}" type="slidenum">
              <a:rPr lang="en-AU" smtClean="0"/>
              <a:pPr/>
              <a:t>105</a:t>
            </a:fld>
            <a:endParaRPr lang="en-AU"/>
          </a:p>
        </p:txBody>
      </p:sp>
    </p:spTree>
    <p:extLst>
      <p:ext uri="{BB962C8B-B14F-4D97-AF65-F5344CB8AC3E}">
        <p14:creationId xmlns:p14="http://schemas.microsoft.com/office/powerpoint/2010/main" val="3909804245"/>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DA0E9B-596E-2240-D8E8-88030056BF4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9DBF5AA-5274-5048-26C4-292784A08CF5}"/>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83F83F4B-852E-4D0B-426C-316CD990C2AC}"/>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DB897DE9-C286-4133-7FA9-345F1F9E8DD2}"/>
              </a:ext>
            </a:extLst>
          </p:cNvPr>
          <p:cNvSpPr>
            <a:spLocks noGrp="1"/>
          </p:cNvSpPr>
          <p:nvPr>
            <p:ph type="sldNum" sz="quarter" idx="5"/>
          </p:nvPr>
        </p:nvSpPr>
        <p:spPr/>
        <p:txBody>
          <a:bodyPr/>
          <a:lstStyle/>
          <a:p>
            <a:fld id="{B07158C4-A119-4B78-9DE8-A50001BC31DC}" type="slidenum">
              <a:rPr lang="en-AU" smtClean="0"/>
              <a:pPr/>
              <a:t>106</a:t>
            </a:fld>
            <a:endParaRPr lang="en-AU"/>
          </a:p>
        </p:txBody>
      </p:sp>
    </p:spTree>
    <p:extLst>
      <p:ext uri="{BB962C8B-B14F-4D97-AF65-F5344CB8AC3E}">
        <p14:creationId xmlns:p14="http://schemas.microsoft.com/office/powerpoint/2010/main" val="3435668860"/>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25D5F1-8C1C-31B5-E4EC-DC9E7018F76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C35F416-992F-34DC-DB68-414CD4B43392}"/>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BEF972C6-D088-F53A-C0E6-647067416AFB}"/>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02F0308D-AAB6-32D0-B5DB-81885E60C2B6}"/>
              </a:ext>
            </a:extLst>
          </p:cNvPr>
          <p:cNvSpPr>
            <a:spLocks noGrp="1"/>
          </p:cNvSpPr>
          <p:nvPr>
            <p:ph type="sldNum" sz="quarter" idx="5"/>
          </p:nvPr>
        </p:nvSpPr>
        <p:spPr/>
        <p:txBody>
          <a:bodyPr/>
          <a:lstStyle/>
          <a:p>
            <a:fld id="{B07158C4-A119-4B78-9DE8-A50001BC31DC}" type="slidenum">
              <a:rPr lang="en-AU" smtClean="0"/>
              <a:pPr/>
              <a:t>110</a:t>
            </a:fld>
            <a:endParaRPr lang="en-AU"/>
          </a:p>
        </p:txBody>
      </p:sp>
    </p:spTree>
    <p:extLst>
      <p:ext uri="{BB962C8B-B14F-4D97-AF65-F5344CB8AC3E}">
        <p14:creationId xmlns:p14="http://schemas.microsoft.com/office/powerpoint/2010/main" val="3078855697"/>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FAB9E6-D244-6E9E-8336-9C39AE77D5C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9BD0594-C94B-FE39-FA5D-16749D21A4D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8535D08-9239-382D-655C-4FC317B38AD0}"/>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7CE1B804-5546-71BF-205A-996E4DAAA428}"/>
              </a:ext>
            </a:extLst>
          </p:cNvPr>
          <p:cNvSpPr>
            <a:spLocks noGrp="1"/>
          </p:cNvSpPr>
          <p:nvPr>
            <p:ph type="sldNum" sz="quarter" idx="5"/>
          </p:nvPr>
        </p:nvSpPr>
        <p:spPr/>
        <p:txBody>
          <a:bodyPr/>
          <a:lstStyle/>
          <a:p>
            <a:fld id="{B07158C4-A119-4B78-9DE8-A50001BC31DC}" type="slidenum">
              <a:rPr lang="en-AU" smtClean="0"/>
              <a:pPr/>
              <a:t>111</a:t>
            </a:fld>
            <a:endParaRPr lang="en-AU"/>
          </a:p>
        </p:txBody>
      </p:sp>
    </p:spTree>
    <p:extLst>
      <p:ext uri="{BB962C8B-B14F-4D97-AF65-F5344CB8AC3E}">
        <p14:creationId xmlns:p14="http://schemas.microsoft.com/office/powerpoint/2010/main" val="4064964708"/>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CAADB0-1668-7F21-397C-47A1D7407CD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E3475A3-8E5B-1B85-E59B-53DDC81FF62F}"/>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1899066D-2999-1824-5AE2-0ACA3F79B9AD}"/>
              </a:ext>
            </a:extLst>
          </p:cNvPr>
          <p:cNvSpPr>
            <a:spLocks noGrp="1"/>
          </p:cNvSpPr>
          <p:nvPr>
            <p:ph type="body" idx="1"/>
          </p:nvPr>
        </p:nvSpPr>
        <p:spPr/>
        <p:txBody>
          <a:bodyPr/>
          <a:lstStyle/>
          <a:p>
            <a:endParaRPr lang="en-AU" b="1">
              <a:cs typeface="Calibri"/>
            </a:endParaRPr>
          </a:p>
        </p:txBody>
      </p:sp>
      <p:sp>
        <p:nvSpPr>
          <p:cNvPr id="4" name="Slide Number Placeholder 3">
            <a:extLst>
              <a:ext uri="{FF2B5EF4-FFF2-40B4-BE49-F238E27FC236}">
                <a16:creationId xmlns:a16="http://schemas.microsoft.com/office/drawing/2014/main" id="{D9350F93-154F-1119-4A5D-C4BF1F085A2E}"/>
              </a:ext>
            </a:extLst>
          </p:cNvPr>
          <p:cNvSpPr>
            <a:spLocks noGrp="1"/>
          </p:cNvSpPr>
          <p:nvPr>
            <p:ph type="sldNum" sz="quarter" idx="5"/>
          </p:nvPr>
        </p:nvSpPr>
        <p:spPr/>
        <p:txBody>
          <a:bodyPr/>
          <a:lstStyle/>
          <a:p>
            <a:fld id="{D09C5488-DD16-4714-9519-7BE21BA11D4E}" type="slidenum">
              <a:rPr lang="en-AU" smtClean="0"/>
              <a:t>112</a:t>
            </a:fld>
            <a:endParaRPr lang="en-AU"/>
          </a:p>
        </p:txBody>
      </p:sp>
    </p:spTree>
    <p:extLst>
      <p:ext uri="{BB962C8B-B14F-4D97-AF65-F5344CB8AC3E}">
        <p14:creationId xmlns:p14="http://schemas.microsoft.com/office/powerpoint/2010/main" val="3397222644"/>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6C79FD-0716-C0C2-1295-7A93508D696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B01D905-6308-7503-CEDE-BE52DF491F5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9AD86C0-1BFC-83B7-D497-867F26685120}"/>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AA7C980A-E2E4-74D9-4323-CC50D4099E0D}"/>
              </a:ext>
            </a:extLst>
          </p:cNvPr>
          <p:cNvSpPr>
            <a:spLocks noGrp="1"/>
          </p:cNvSpPr>
          <p:nvPr>
            <p:ph type="sldNum" sz="quarter" idx="5"/>
          </p:nvPr>
        </p:nvSpPr>
        <p:spPr/>
        <p:txBody>
          <a:bodyPr/>
          <a:lstStyle/>
          <a:p>
            <a:fld id="{B07158C4-A119-4B78-9DE8-A50001BC31DC}" type="slidenum">
              <a:rPr lang="en-AU" smtClean="0"/>
              <a:pPr/>
              <a:t>113</a:t>
            </a:fld>
            <a:endParaRPr lang="en-AU"/>
          </a:p>
        </p:txBody>
      </p:sp>
    </p:spTree>
    <p:extLst>
      <p:ext uri="{BB962C8B-B14F-4D97-AF65-F5344CB8AC3E}">
        <p14:creationId xmlns:p14="http://schemas.microsoft.com/office/powerpoint/2010/main" val="70233722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6B49EF-789E-B16E-EE77-4DFF9380A55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29A8D99-553A-2D56-07DF-7EA1AB023F5E}"/>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F47DF724-4523-78E7-17F1-B3F1E480ED00}"/>
              </a:ext>
            </a:extLst>
          </p:cNvPr>
          <p:cNvSpPr>
            <a:spLocks noGrp="1"/>
          </p:cNvSpPr>
          <p:nvPr>
            <p:ph type="body" idx="1"/>
          </p:nvPr>
        </p:nvSpPr>
        <p:spPr/>
        <p:txBody>
          <a:bodyPr/>
          <a:lstStyle/>
          <a:p>
            <a:r>
              <a:rPr lang="en-AU" b="1"/>
              <a:t>[CLICK] </a:t>
            </a:r>
            <a:r>
              <a:rPr lang="en-AU"/>
              <a:t>to reveal arrow pointing to the stage in the design process that students are up to.</a:t>
            </a:r>
          </a:p>
        </p:txBody>
      </p:sp>
      <p:sp>
        <p:nvSpPr>
          <p:cNvPr id="4" name="Slide Number Placeholder 3">
            <a:extLst>
              <a:ext uri="{FF2B5EF4-FFF2-40B4-BE49-F238E27FC236}">
                <a16:creationId xmlns:a16="http://schemas.microsoft.com/office/drawing/2014/main" id="{A2DC134A-ED94-3D73-7B1B-F7F4509084E2}"/>
              </a:ext>
            </a:extLst>
          </p:cNvPr>
          <p:cNvSpPr>
            <a:spLocks noGrp="1"/>
          </p:cNvSpPr>
          <p:nvPr>
            <p:ph type="sldNum" sz="quarter" idx="5"/>
          </p:nvPr>
        </p:nvSpPr>
        <p:spPr/>
        <p:txBody>
          <a:bodyPr/>
          <a:lstStyle/>
          <a:p>
            <a:fld id="{B07158C4-A119-4B78-9DE8-A50001BC31DC}" type="slidenum">
              <a:rPr lang="en-AU" smtClean="0"/>
              <a:pPr/>
              <a:t>114</a:t>
            </a:fld>
            <a:endParaRPr lang="en-AU"/>
          </a:p>
        </p:txBody>
      </p:sp>
    </p:spTree>
    <p:extLst>
      <p:ext uri="{BB962C8B-B14F-4D97-AF65-F5344CB8AC3E}">
        <p14:creationId xmlns:p14="http://schemas.microsoft.com/office/powerpoint/2010/main" val="3798064523"/>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en-AU" b="1"/>
              <a:t>[CLICK] </a:t>
            </a:r>
            <a:r>
              <a:rPr lang="en-AU"/>
              <a:t>to reveal answer</a:t>
            </a:r>
          </a:p>
          <a:p>
            <a:r>
              <a:rPr lang="en-AU"/>
              <a:t>Answer is C</a:t>
            </a:r>
          </a:p>
        </p:txBody>
      </p:sp>
      <p:sp>
        <p:nvSpPr>
          <p:cNvPr id="4" name="Slide Number Placeholder 3"/>
          <p:cNvSpPr>
            <a:spLocks noGrp="1"/>
          </p:cNvSpPr>
          <p:nvPr>
            <p:ph type="sldNum" sz="quarter" idx="5"/>
          </p:nvPr>
        </p:nvSpPr>
        <p:spPr/>
        <p:txBody>
          <a:bodyPr/>
          <a:lstStyle/>
          <a:p>
            <a:fld id="{B07158C4-A119-4B78-9DE8-A50001BC31DC}" type="slidenum">
              <a:rPr lang="en-AU" smtClean="0"/>
              <a:pPr/>
              <a:t>116</a:t>
            </a:fld>
            <a:endParaRPr lang="en-AU"/>
          </a:p>
        </p:txBody>
      </p:sp>
    </p:spTree>
    <p:extLst>
      <p:ext uri="{BB962C8B-B14F-4D97-AF65-F5344CB8AC3E}">
        <p14:creationId xmlns:p14="http://schemas.microsoft.com/office/powerpoint/2010/main" val="1291001846"/>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en-AU" b="1"/>
              <a:t>[CLICK] </a:t>
            </a:r>
            <a:r>
              <a:rPr lang="en-AU"/>
              <a:t>to reveal answer</a:t>
            </a:r>
          </a:p>
          <a:p>
            <a:r>
              <a:rPr lang="en-AU"/>
              <a:t>Answer is B</a:t>
            </a:r>
          </a:p>
        </p:txBody>
      </p:sp>
      <p:sp>
        <p:nvSpPr>
          <p:cNvPr id="4" name="Slide Number Placeholder 3"/>
          <p:cNvSpPr>
            <a:spLocks noGrp="1"/>
          </p:cNvSpPr>
          <p:nvPr>
            <p:ph type="sldNum" sz="quarter" idx="5"/>
          </p:nvPr>
        </p:nvSpPr>
        <p:spPr/>
        <p:txBody>
          <a:bodyPr/>
          <a:lstStyle/>
          <a:p>
            <a:fld id="{B07158C4-A119-4B78-9DE8-A50001BC31DC}" type="slidenum">
              <a:rPr lang="en-AU" smtClean="0"/>
              <a:pPr/>
              <a:t>117</a:t>
            </a:fld>
            <a:endParaRPr lang="en-AU"/>
          </a:p>
        </p:txBody>
      </p:sp>
    </p:spTree>
    <p:extLst>
      <p:ext uri="{BB962C8B-B14F-4D97-AF65-F5344CB8AC3E}">
        <p14:creationId xmlns:p14="http://schemas.microsoft.com/office/powerpoint/2010/main" val="3494898466"/>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en-AU" b="1"/>
              <a:t>[CLICK] </a:t>
            </a:r>
            <a:r>
              <a:rPr lang="en-AU"/>
              <a:t>to reveal answer</a:t>
            </a:r>
          </a:p>
          <a:p>
            <a:r>
              <a:rPr lang="en-AU"/>
              <a:t>Answer is D</a:t>
            </a:r>
          </a:p>
        </p:txBody>
      </p:sp>
      <p:sp>
        <p:nvSpPr>
          <p:cNvPr id="4" name="Slide Number Placeholder 3"/>
          <p:cNvSpPr>
            <a:spLocks noGrp="1"/>
          </p:cNvSpPr>
          <p:nvPr>
            <p:ph type="sldNum" sz="quarter" idx="5"/>
          </p:nvPr>
        </p:nvSpPr>
        <p:spPr/>
        <p:txBody>
          <a:bodyPr/>
          <a:lstStyle/>
          <a:p>
            <a:fld id="{B07158C4-A119-4B78-9DE8-A50001BC31DC}" type="slidenum">
              <a:rPr lang="en-AU" smtClean="0"/>
              <a:pPr/>
              <a:t>118</a:t>
            </a:fld>
            <a:endParaRPr lang="en-AU"/>
          </a:p>
        </p:txBody>
      </p:sp>
    </p:spTree>
    <p:extLst>
      <p:ext uri="{BB962C8B-B14F-4D97-AF65-F5344CB8AC3E}">
        <p14:creationId xmlns:p14="http://schemas.microsoft.com/office/powerpoint/2010/main" val="756511588"/>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74CE5F-3E7E-F82F-0301-C36242F4658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53BA3DD-962E-D089-1188-4F83B4830D5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1751413-3FDE-ACEE-7573-B2BF0C7C49C5}"/>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B9D674E4-039A-B5C8-E47A-AD067D90E1E0}"/>
              </a:ext>
            </a:extLst>
          </p:cNvPr>
          <p:cNvSpPr>
            <a:spLocks noGrp="1"/>
          </p:cNvSpPr>
          <p:nvPr>
            <p:ph type="sldNum" sz="quarter" idx="5"/>
          </p:nvPr>
        </p:nvSpPr>
        <p:spPr/>
        <p:txBody>
          <a:bodyPr/>
          <a:lstStyle/>
          <a:p>
            <a:fld id="{B07158C4-A119-4B78-9DE8-A50001BC31DC}" type="slidenum">
              <a:rPr lang="en-AU" smtClean="0"/>
              <a:pPr/>
              <a:t>125</a:t>
            </a:fld>
            <a:endParaRPr lang="en-AU"/>
          </a:p>
        </p:txBody>
      </p:sp>
    </p:spTree>
    <p:extLst>
      <p:ext uri="{BB962C8B-B14F-4D97-AF65-F5344CB8AC3E}">
        <p14:creationId xmlns:p14="http://schemas.microsoft.com/office/powerpoint/2010/main" val="2090373369"/>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58243A-7A68-1BCA-3F60-028172496CA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E16045C-062C-864E-2190-1B9BCA1C64C4}"/>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FF1E8709-9FDF-02C9-B928-4AC6344A4197}"/>
              </a:ext>
            </a:extLst>
          </p:cNvPr>
          <p:cNvSpPr>
            <a:spLocks noGrp="1"/>
          </p:cNvSpPr>
          <p:nvPr>
            <p:ph type="body" idx="1"/>
          </p:nvPr>
        </p:nvSpPr>
        <p:spPr/>
        <p:txBody>
          <a:bodyPr/>
          <a:lstStyle/>
          <a:p>
            <a:endParaRPr lang="en-AU" b="1">
              <a:cs typeface="Calibri"/>
            </a:endParaRPr>
          </a:p>
        </p:txBody>
      </p:sp>
      <p:sp>
        <p:nvSpPr>
          <p:cNvPr id="4" name="Slide Number Placeholder 3">
            <a:extLst>
              <a:ext uri="{FF2B5EF4-FFF2-40B4-BE49-F238E27FC236}">
                <a16:creationId xmlns:a16="http://schemas.microsoft.com/office/drawing/2014/main" id="{3A85E0F1-01A2-6492-7406-6D65319CF1A9}"/>
              </a:ext>
            </a:extLst>
          </p:cNvPr>
          <p:cNvSpPr>
            <a:spLocks noGrp="1"/>
          </p:cNvSpPr>
          <p:nvPr>
            <p:ph type="sldNum" sz="quarter" idx="5"/>
          </p:nvPr>
        </p:nvSpPr>
        <p:spPr/>
        <p:txBody>
          <a:bodyPr/>
          <a:lstStyle/>
          <a:p>
            <a:fld id="{D09C5488-DD16-4714-9519-7BE21BA11D4E}" type="slidenum">
              <a:rPr lang="en-AU" smtClean="0"/>
              <a:t>126</a:t>
            </a:fld>
            <a:endParaRPr lang="en-AU"/>
          </a:p>
        </p:txBody>
      </p:sp>
    </p:spTree>
    <p:extLst>
      <p:ext uri="{BB962C8B-B14F-4D97-AF65-F5344CB8AC3E}">
        <p14:creationId xmlns:p14="http://schemas.microsoft.com/office/powerpoint/2010/main" val="2971799323"/>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92CC42-5615-E6B1-2D2E-C83656D17C4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554A24D-565A-993F-7886-1C1A7227021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514161E-98BC-6875-DC82-07C147F1BE7B}"/>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5BCDBFA5-6648-56F1-A7B0-8C77B6183F00}"/>
              </a:ext>
            </a:extLst>
          </p:cNvPr>
          <p:cNvSpPr>
            <a:spLocks noGrp="1"/>
          </p:cNvSpPr>
          <p:nvPr>
            <p:ph type="sldNum" sz="quarter" idx="5"/>
          </p:nvPr>
        </p:nvSpPr>
        <p:spPr/>
        <p:txBody>
          <a:bodyPr/>
          <a:lstStyle/>
          <a:p>
            <a:fld id="{B07158C4-A119-4B78-9DE8-A50001BC31DC}" type="slidenum">
              <a:rPr lang="en-AU" smtClean="0"/>
              <a:pPr/>
              <a:t>127</a:t>
            </a:fld>
            <a:endParaRPr lang="en-AU"/>
          </a:p>
        </p:txBody>
      </p:sp>
    </p:spTree>
    <p:extLst>
      <p:ext uri="{BB962C8B-B14F-4D97-AF65-F5344CB8AC3E}">
        <p14:creationId xmlns:p14="http://schemas.microsoft.com/office/powerpoint/2010/main" val="3819136656"/>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2BB27F-0D97-3E79-81D0-A7A49D5A637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F673E48-B58C-1506-4F27-8E91CAF9938C}"/>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800FB759-11F1-035F-9387-157A1C698C79}"/>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BF4D171B-E18A-1247-F660-F3723D34F529}"/>
              </a:ext>
            </a:extLst>
          </p:cNvPr>
          <p:cNvSpPr>
            <a:spLocks noGrp="1"/>
          </p:cNvSpPr>
          <p:nvPr>
            <p:ph type="sldNum" sz="quarter" idx="5"/>
          </p:nvPr>
        </p:nvSpPr>
        <p:spPr/>
        <p:txBody>
          <a:bodyPr/>
          <a:lstStyle/>
          <a:p>
            <a:fld id="{B07158C4-A119-4B78-9DE8-A50001BC31DC}" type="slidenum">
              <a:rPr lang="en-AU" smtClean="0"/>
              <a:pPr/>
              <a:t>128</a:t>
            </a:fld>
            <a:endParaRPr lang="en-AU"/>
          </a:p>
        </p:txBody>
      </p:sp>
    </p:spTree>
    <p:extLst>
      <p:ext uri="{BB962C8B-B14F-4D97-AF65-F5344CB8AC3E}">
        <p14:creationId xmlns:p14="http://schemas.microsoft.com/office/powerpoint/2010/main" val="3236509233"/>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DA36BB-AD57-2793-1CB4-6AD0D7E8AA4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659DD64-13DD-D659-E81A-C04E43BB0F2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0F8ED1B-437C-7537-B822-2B8756C46392}"/>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83AB84EF-130D-F0DB-0CBD-9319CA28FB28}"/>
              </a:ext>
            </a:extLst>
          </p:cNvPr>
          <p:cNvSpPr>
            <a:spLocks noGrp="1"/>
          </p:cNvSpPr>
          <p:nvPr>
            <p:ph type="sldNum" sz="quarter" idx="5"/>
          </p:nvPr>
        </p:nvSpPr>
        <p:spPr/>
        <p:txBody>
          <a:bodyPr/>
          <a:lstStyle/>
          <a:p>
            <a:fld id="{B07158C4-A119-4B78-9DE8-A50001BC31DC}" type="slidenum">
              <a:rPr lang="en-AU" smtClean="0"/>
              <a:pPr/>
              <a:t>134</a:t>
            </a:fld>
            <a:endParaRPr lang="en-AU"/>
          </a:p>
        </p:txBody>
      </p:sp>
    </p:spTree>
    <p:extLst>
      <p:ext uri="{BB962C8B-B14F-4D97-AF65-F5344CB8AC3E}">
        <p14:creationId xmlns:p14="http://schemas.microsoft.com/office/powerpoint/2010/main" val="2027178990"/>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594A1A-45DF-CF27-27F4-F37DFDB07A0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4271A2A-2705-E5E8-CF2B-2CA7EB377D93}"/>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F2CC0D20-825C-7B94-83D0-A545B176AE6C}"/>
              </a:ext>
            </a:extLst>
          </p:cNvPr>
          <p:cNvSpPr>
            <a:spLocks noGrp="1"/>
          </p:cNvSpPr>
          <p:nvPr>
            <p:ph type="body" idx="1"/>
          </p:nvPr>
        </p:nvSpPr>
        <p:spPr/>
        <p:txBody>
          <a:bodyPr/>
          <a:lstStyle/>
          <a:p>
            <a:endParaRPr lang="en-AU" b="1">
              <a:cs typeface="Calibri"/>
            </a:endParaRPr>
          </a:p>
        </p:txBody>
      </p:sp>
      <p:sp>
        <p:nvSpPr>
          <p:cNvPr id="4" name="Slide Number Placeholder 3">
            <a:extLst>
              <a:ext uri="{FF2B5EF4-FFF2-40B4-BE49-F238E27FC236}">
                <a16:creationId xmlns:a16="http://schemas.microsoft.com/office/drawing/2014/main" id="{4E7D81E2-F961-13A5-C67E-B2EF75EC0980}"/>
              </a:ext>
            </a:extLst>
          </p:cNvPr>
          <p:cNvSpPr>
            <a:spLocks noGrp="1"/>
          </p:cNvSpPr>
          <p:nvPr>
            <p:ph type="sldNum" sz="quarter" idx="5"/>
          </p:nvPr>
        </p:nvSpPr>
        <p:spPr/>
        <p:txBody>
          <a:bodyPr/>
          <a:lstStyle/>
          <a:p>
            <a:fld id="{D09C5488-DD16-4714-9519-7BE21BA11D4E}" type="slidenum">
              <a:rPr lang="en-AU" smtClean="0"/>
              <a:t>135</a:t>
            </a:fld>
            <a:endParaRPr lang="en-AU"/>
          </a:p>
        </p:txBody>
      </p:sp>
    </p:spTree>
    <p:extLst>
      <p:ext uri="{BB962C8B-B14F-4D97-AF65-F5344CB8AC3E}">
        <p14:creationId xmlns:p14="http://schemas.microsoft.com/office/powerpoint/2010/main" val="3408607837"/>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AEDD00-50F7-1F25-A7C6-97BDD320B01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26E4999-4CD3-BF41-E069-625C9E49F49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85BD840-21A5-34AE-6F19-7AAA880E5E74}"/>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527DCA70-C48C-964F-4216-F490E92AABF4}"/>
              </a:ext>
            </a:extLst>
          </p:cNvPr>
          <p:cNvSpPr>
            <a:spLocks noGrp="1"/>
          </p:cNvSpPr>
          <p:nvPr>
            <p:ph type="sldNum" sz="quarter" idx="5"/>
          </p:nvPr>
        </p:nvSpPr>
        <p:spPr/>
        <p:txBody>
          <a:bodyPr/>
          <a:lstStyle/>
          <a:p>
            <a:fld id="{B07158C4-A119-4B78-9DE8-A50001BC31DC}" type="slidenum">
              <a:rPr lang="en-AU" smtClean="0"/>
              <a:pPr/>
              <a:t>136</a:t>
            </a:fld>
            <a:endParaRPr lang="en-AU"/>
          </a:p>
        </p:txBody>
      </p:sp>
    </p:spTree>
    <p:extLst>
      <p:ext uri="{BB962C8B-B14F-4D97-AF65-F5344CB8AC3E}">
        <p14:creationId xmlns:p14="http://schemas.microsoft.com/office/powerpoint/2010/main" val="867953857"/>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C5ACC2-AEE4-0EE3-1944-7D7754168B2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60D6284-F2D0-28F7-F3E1-866C73C4A4EA}"/>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6D6AA899-AB81-C311-1BBE-0B98AFE50D7C}"/>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D90F80E4-E3BB-9973-6E2E-DB87D3179F41}"/>
              </a:ext>
            </a:extLst>
          </p:cNvPr>
          <p:cNvSpPr>
            <a:spLocks noGrp="1"/>
          </p:cNvSpPr>
          <p:nvPr>
            <p:ph type="sldNum" sz="quarter" idx="5"/>
          </p:nvPr>
        </p:nvSpPr>
        <p:spPr/>
        <p:txBody>
          <a:bodyPr/>
          <a:lstStyle/>
          <a:p>
            <a:fld id="{B07158C4-A119-4B78-9DE8-A50001BC31DC}" type="slidenum">
              <a:rPr lang="en-AU" smtClean="0"/>
              <a:pPr/>
              <a:t>137</a:t>
            </a:fld>
            <a:endParaRPr lang="en-AU"/>
          </a:p>
        </p:txBody>
      </p:sp>
    </p:spTree>
    <p:extLst>
      <p:ext uri="{BB962C8B-B14F-4D97-AF65-F5344CB8AC3E}">
        <p14:creationId xmlns:p14="http://schemas.microsoft.com/office/powerpoint/2010/main" val="4222659953"/>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20905A-7DD8-5279-35A1-6C728293C92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1E57F2D-D96F-4EBE-D033-8A08B27DE18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FDD0947-A629-D2CF-94F8-3D1F0E32F627}"/>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A2F61F84-B913-9E38-A1A0-78DCECE357C7}"/>
              </a:ext>
            </a:extLst>
          </p:cNvPr>
          <p:cNvSpPr>
            <a:spLocks noGrp="1"/>
          </p:cNvSpPr>
          <p:nvPr>
            <p:ph type="sldNum" sz="quarter" idx="5"/>
          </p:nvPr>
        </p:nvSpPr>
        <p:spPr/>
        <p:txBody>
          <a:bodyPr/>
          <a:lstStyle/>
          <a:p>
            <a:fld id="{B07158C4-A119-4B78-9DE8-A50001BC31DC}" type="slidenum">
              <a:rPr lang="en-AU" smtClean="0"/>
              <a:pPr/>
              <a:t>144</a:t>
            </a:fld>
            <a:endParaRPr lang="en-AU"/>
          </a:p>
        </p:txBody>
      </p:sp>
    </p:spTree>
    <p:extLst>
      <p:ext uri="{BB962C8B-B14F-4D97-AF65-F5344CB8AC3E}">
        <p14:creationId xmlns:p14="http://schemas.microsoft.com/office/powerpoint/2010/main" val="2614172379"/>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4D2030-39DD-C8F3-16E3-D6FD2420E35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8552E2F-7B02-1552-ABDF-520A55B15FA1}"/>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E2B885D7-8E03-F4FB-6E1C-3F030F07A7DD}"/>
              </a:ext>
            </a:extLst>
          </p:cNvPr>
          <p:cNvSpPr>
            <a:spLocks noGrp="1"/>
          </p:cNvSpPr>
          <p:nvPr>
            <p:ph type="body" idx="1"/>
          </p:nvPr>
        </p:nvSpPr>
        <p:spPr/>
        <p:txBody>
          <a:bodyPr/>
          <a:lstStyle/>
          <a:p>
            <a:endParaRPr lang="en-AU" b="1">
              <a:cs typeface="Calibri"/>
            </a:endParaRPr>
          </a:p>
        </p:txBody>
      </p:sp>
      <p:sp>
        <p:nvSpPr>
          <p:cNvPr id="4" name="Slide Number Placeholder 3">
            <a:extLst>
              <a:ext uri="{FF2B5EF4-FFF2-40B4-BE49-F238E27FC236}">
                <a16:creationId xmlns:a16="http://schemas.microsoft.com/office/drawing/2014/main" id="{F9A297AE-5383-708B-735B-C714FA348709}"/>
              </a:ext>
            </a:extLst>
          </p:cNvPr>
          <p:cNvSpPr>
            <a:spLocks noGrp="1"/>
          </p:cNvSpPr>
          <p:nvPr>
            <p:ph type="sldNum" sz="quarter" idx="5"/>
          </p:nvPr>
        </p:nvSpPr>
        <p:spPr/>
        <p:txBody>
          <a:bodyPr/>
          <a:lstStyle/>
          <a:p>
            <a:fld id="{D09C5488-DD16-4714-9519-7BE21BA11D4E}" type="slidenum">
              <a:rPr lang="en-AU" smtClean="0"/>
              <a:t>145</a:t>
            </a:fld>
            <a:endParaRPr lang="en-AU"/>
          </a:p>
        </p:txBody>
      </p:sp>
    </p:spTree>
    <p:extLst>
      <p:ext uri="{BB962C8B-B14F-4D97-AF65-F5344CB8AC3E}">
        <p14:creationId xmlns:p14="http://schemas.microsoft.com/office/powerpoint/2010/main" val="3234606447"/>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84AC82-82EE-4408-2287-65434A78FC8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567077A-AFAC-04F6-5F1C-64D17A75304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9D56271-3870-33D6-DD42-9EE33A693A62}"/>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674FEFEC-8997-5C28-B220-1AD3B42C2844}"/>
              </a:ext>
            </a:extLst>
          </p:cNvPr>
          <p:cNvSpPr>
            <a:spLocks noGrp="1"/>
          </p:cNvSpPr>
          <p:nvPr>
            <p:ph type="sldNum" sz="quarter" idx="5"/>
          </p:nvPr>
        </p:nvSpPr>
        <p:spPr/>
        <p:txBody>
          <a:bodyPr/>
          <a:lstStyle/>
          <a:p>
            <a:fld id="{B07158C4-A119-4B78-9DE8-A50001BC31DC}" type="slidenum">
              <a:rPr lang="en-AU" smtClean="0"/>
              <a:pPr/>
              <a:t>146</a:t>
            </a:fld>
            <a:endParaRPr lang="en-AU"/>
          </a:p>
        </p:txBody>
      </p:sp>
    </p:spTree>
    <p:extLst>
      <p:ext uri="{BB962C8B-B14F-4D97-AF65-F5344CB8AC3E}">
        <p14:creationId xmlns:p14="http://schemas.microsoft.com/office/powerpoint/2010/main" val="113532098"/>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570B67-1B4D-3CFC-1ECA-E83749E0D04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7D23B6F-CBB9-6AA4-521D-17227533B9BE}"/>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B1F8A93D-0F1F-0484-9CDF-A73A4C93E52C}"/>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EA5E086F-2D00-5819-E54B-73EC2E6F229F}"/>
              </a:ext>
            </a:extLst>
          </p:cNvPr>
          <p:cNvSpPr>
            <a:spLocks noGrp="1"/>
          </p:cNvSpPr>
          <p:nvPr>
            <p:ph type="sldNum" sz="quarter" idx="5"/>
          </p:nvPr>
        </p:nvSpPr>
        <p:spPr/>
        <p:txBody>
          <a:bodyPr/>
          <a:lstStyle/>
          <a:p>
            <a:fld id="{B07158C4-A119-4B78-9DE8-A50001BC31DC}" type="slidenum">
              <a:rPr lang="en-AU" smtClean="0"/>
              <a:pPr/>
              <a:t>147</a:t>
            </a:fld>
            <a:endParaRPr lang="en-AU"/>
          </a:p>
        </p:txBody>
      </p:sp>
    </p:spTree>
    <p:extLst>
      <p:ext uri="{BB962C8B-B14F-4D97-AF65-F5344CB8AC3E}">
        <p14:creationId xmlns:p14="http://schemas.microsoft.com/office/powerpoint/2010/main" val="3707769010"/>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27CAB7-8FBC-28E8-54E2-A9912A23058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7ED5BBC-40E0-9F6A-6767-6F5409317C7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80A819D-23DC-A080-1CFF-D0DE25DE7681}"/>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0AF9458C-5300-220C-2D67-62EA2902BFFD}"/>
              </a:ext>
            </a:extLst>
          </p:cNvPr>
          <p:cNvSpPr>
            <a:spLocks noGrp="1"/>
          </p:cNvSpPr>
          <p:nvPr>
            <p:ph type="sldNum" sz="quarter" idx="5"/>
          </p:nvPr>
        </p:nvSpPr>
        <p:spPr/>
        <p:txBody>
          <a:bodyPr/>
          <a:lstStyle/>
          <a:p>
            <a:fld id="{B07158C4-A119-4B78-9DE8-A50001BC31DC}" type="slidenum">
              <a:rPr lang="en-AU" smtClean="0"/>
              <a:pPr/>
              <a:t>152</a:t>
            </a:fld>
            <a:endParaRPr lang="en-AU"/>
          </a:p>
        </p:txBody>
      </p:sp>
    </p:spTree>
    <p:extLst>
      <p:ext uri="{BB962C8B-B14F-4D97-AF65-F5344CB8AC3E}">
        <p14:creationId xmlns:p14="http://schemas.microsoft.com/office/powerpoint/2010/main" val="2433976173"/>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AF873F-8F2E-0C73-3CB1-A770D1DCB78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1F252A8-DCD9-A852-1715-DAD1FF89F2D3}"/>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E27A255A-5A80-5FFF-5067-D5338E91CCB1}"/>
              </a:ext>
            </a:extLst>
          </p:cNvPr>
          <p:cNvSpPr>
            <a:spLocks noGrp="1"/>
          </p:cNvSpPr>
          <p:nvPr>
            <p:ph type="body" idx="1"/>
          </p:nvPr>
        </p:nvSpPr>
        <p:spPr/>
        <p:txBody>
          <a:bodyPr/>
          <a:lstStyle/>
          <a:p>
            <a:endParaRPr lang="en-AU" b="1">
              <a:cs typeface="Calibri"/>
            </a:endParaRPr>
          </a:p>
        </p:txBody>
      </p:sp>
      <p:sp>
        <p:nvSpPr>
          <p:cNvPr id="4" name="Slide Number Placeholder 3">
            <a:extLst>
              <a:ext uri="{FF2B5EF4-FFF2-40B4-BE49-F238E27FC236}">
                <a16:creationId xmlns:a16="http://schemas.microsoft.com/office/drawing/2014/main" id="{44BD28F6-C65F-811A-4AFC-D02349DE3D43}"/>
              </a:ext>
            </a:extLst>
          </p:cNvPr>
          <p:cNvSpPr>
            <a:spLocks noGrp="1"/>
          </p:cNvSpPr>
          <p:nvPr>
            <p:ph type="sldNum" sz="quarter" idx="5"/>
          </p:nvPr>
        </p:nvSpPr>
        <p:spPr/>
        <p:txBody>
          <a:bodyPr/>
          <a:lstStyle/>
          <a:p>
            <a:fld id="{D09C5488-DD16-4714-9519-7BE21BA11D4E}" type="slidenum">
              <a:rPr lang="en-AU" smtClean="0"/>
              <a:t>153</a:t>
            </a:fld>
            <a:endParaRPr lang="en-AU"/>
          </a:p>
        </p:txBody>
      </p:sp>
    </p:spTree>
    <p:extLst>
      <p:ext uri="{BB962C8B-B14F-4D97-AF65-F5344CB8AC3E}">
        <p14:creationId xmlns:p14="http://schemas.microsoft.com/office/powerpoint/2010/main" val="2464546089"/>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F83B87-9C79-D7D1-E4B0-57602578E73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2F2F49A-683D-4A69-9430-E8A5601B857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D605590-7D24-4711-EEC3-F3575C00FF83}"/>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26307394-6F5A-9C47-EB75-2B4910A5DCA9}"/>
              </a:ext>
            </a:extLst>
          </p:cNvPr>
          <p:cNvSpPr>
            <a:spLocks noGrp="1"/>
          </p:cNvSpPr>
          <p:nvPr>
            <p:ph type="sldNum" sz="quarter" idx="5"/>
          </p:nvPr>
        </p:nvSpPr>
        <p:spPr/>
        <p:txBody>
          <a:bodyPr/>
          <a:lstStyle/>
          <a:p>
            <a:fld id="{B07158C4-A119-4B78-9DE8-A50001BC31DC}" type="slidenum">
              <a:rPr lang="en-AU" smtClean="0"/>
              <a:pPr/>
              <a:t>154</a:t>
            </a:fld>
            <a:endParaRPr lang="en-AU"/>
          </a:p>
        </p:txBody>
      </p:sp>
    </p:spTree>
    <p:extLst>
      <p:ext uri="{BB962C8B-B14F-4D97-AF65-F5344CB8AC3E}">
        <p14:creationId xmlns:p14="http://schemas.microsoft.com/office/powerpoint/2010/main" val="2963920247"/>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42895D-9A83-C00F-28B4-19C4EF8A78B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8B491CF-2D5C-FE36-4E7D-BFBFC9AEF275}"/>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FE94FBDF-62B9-360C-AE7F-8B6208CA61D2}"/>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A75B7E2D-4138-8476-7796-E5A9C9C7F7AD}"/>
              </a:ext>
            </a:extLst>
          </p:cNvPr>
          <p:cNvSpPr>
            <a:spLocks noGrp="1"/>
          </p:cNvSpPr>
          <p:nvPr>
            <p:ph type="sldNum" sz="quarter" idx="5"/>
          </p:nvPr>
        </p:nvSpPr>
        <p:spPr/>
        <p:txBody>
          <a:bodyPr/>
          <a:lstStyle/>
          <a:p>
            <a:fld id="{B07158C4-A119-4B78-9DE8-A50001BC31DC}" type="slidenum">
              <a:rPr lang="en-AU" smtClean="0"/>
              <a:pPr/>
              <a:t>155</a:t>
            </a:fld>
            <a:endParaRPr lang="en-AU"/>
          </a:p>
        </p:txBody>
      </p:sp>
    </p:spTree>
    <p:extLst>
      <p:ext uri="{BB962C8B-B14F-4D97-AF65-F5344CB8AC3E}">
        <p14:creationId xmlns:p14="http://schemas.microsoft.com/office/powerpoint/2010/main" val="1906623004"/>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A8EC5D-FA2A-6F8D-89D8-696E3BB589E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74A50FB-DC70-C578-E8B7-10530A01E0E6}"/>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314D128D-AC78-48B4-C795-49F6F3CA7661}"/>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95B5378F-3446-7DA8-3DF6-D4203D9B26D3}"/>
              </a:ext>
            </a:extLst>
          </p:cNvPr>
          <p:cNvSpPr>
            <a:spLocks noGrp="1"/>
          </p:cNvSpPr>
          <p:nvPr>
            <p:ph type="sldNum" sz="quarter" idx="5"/>
          </p:nvPr>
        </p:nvSpPr>
        <p:spPr/>
        <p:txBody>
          <a:bodyPr/>
          <a:lstStyle/>
          <a:p>
            <a:fld id="{B07158C4-A119-4B78-9DE8-A50001BC31DC}" type="slidenum">
              <a:rPr lang="en-AU" smtClean="0"/>
              <a:pPr/>
              <a:t>157</a:t>
            </a:fld>
            <a:endParaRPr lang="en-AU"/>
          </a:p>
        </p:txBody>
      </p:sp>
    </p:spTree>
    <p:extLst>
      <p:ext uri="{BB962C8B-B14F-4D97-AF65-F5344CB8AC3E}">
        <p14:creationId xmlns:p14="http://schemas.microsoft.com/office/powerpoint/2010/main" val="3804918181"/>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CC7FA1-495F-D060-00D8-C4215D65093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7C73061-8887-AD07-EA42-7F9E39B20B1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5806078-ACE8-4C1E-B4FF-B3CEBAE9C7AB}"/>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88168AAC-F027-6B9D-4772-260B71F0DAF2}"/>
              </a:ext>
            </a:extLst>
          </p:cNvPr>
          <p:cNvSpPr>
            <a:spLocks noGrp="1"/>
          </p:cNvSpPr>
          <p:nvPr>
            <p:ph type="sldNum" sz="quarter" idx="5"/>
          </p:nvPr>
        </p:nvSpPr>
        <p:spPr/>
        <p:txBody>
          <a:bodyPr/>
          <a:lstStyle/>
          <a:p>
            <a:fld id="{B07158C4-A119-4B78-9DE8-A50001BC31DC}" type="slidenum">
              <a:rPr lang="en-AU" smtClean="0"/>
              <a:pPr/>
              <a:t>158</a:t>
            </a:fld>
            <a:endParaRPr lang="en-AU"/>
          </a:p>
        </p:txBody>
      </p:sp>
    </p:spTree>
    <p:extLst>
      <p:ext uri="{BB962C8B-B14F-4D97-AF65-F5344CB8AC3E}">
        <p14:creationId xmlns:p14="http://schemas.microsoft.com/office/powerpoint/2010/main" val="286529658"/>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D1772D-054F-00BC-E8BC-B3C020809FA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A380CA1-E719-A14A-D92F-FECEC96D99F7}"/>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BF0EC7E9-4AB1-556A-2A9E-E96C75451EBA}"/>
              </a:ext>
            </a:extLst>
          </p:cNvPr>
          <p:cNvSpPr>
            <a:spLocks noGrp="1"/>
          </p:cNvSpPr>
          <p:nvPr>
            <p:ph type="body" idx="1"/>
          </p:nvPr>
        </p:nvSpPr>
        <p:spPr/>
        <p:txBody>
          <a:bodyPr/>
          <a:lstStyle/>
          <a:p>
            <a:endParaRPr lang="en-AU" b="1">
              <a:cs typeface="Calibri"/>
            </a:endParaRPr>
          </a:p>
        </p:txBody>
      </p:sp>
      <p:sp>
        <p:nvSpPr>
          <p:cNvPr id="4" name="Slide Number Placeholder 3">
            <a:extLst>
              <a:ext uri="{FF2B5EF4-FFF2-40B4-BE49-F238E27FC236}">
                <a16:creationId xmlns:a16="http://schemas.microsoft.com/office/drawing/2014/main" id="{B9C154A2-DDAF-F0E4-2C08-7B61B1D2731E}"/>
              </a:ext>
            </a:extLst>
          </p:cNvPr>
          <p:cNvSpPr>
            <a:spLocks noGrp="1"/>
          </p:cNvSpPr>
          <p:nvPr>
            <p:ph type="sldNum" sz="quarter" idx="5"/>
          </p:nvPr>
        </p:nvSpPr>
        <p:spPr/>
        <p:txBody>
          <a:bodyPr/>
          <a:lstStyle/>
          <a:p>
            <a:fld id="{D09C5488-DD16-4714-9519-7BE21BA11D4E}" type="slidenum">
              <a:rPr lang="en-AU" smtClean="0"/>
              <a:t>159</a:t>
            </a:fld>
            <a:endParaRPr lang="en-AU"/>
          </a:p>
        </p:txBody>
      </p:sp>
    </p:spTree>
    <p:extLst>
      <p:ext uri="{BB962C8B-B14F-4D97-AF65-F5344CB8AC3E}">
        <p14:creationId xmlns:p14="http://schemas.microsoft.com/office/powerpoint/2010/main" val="2551328807"/>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99EA0F-52C7-4182-F556-71F697DA595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FDB629D-BFD8-E116-6356-432FD03F1A4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19E4579-5EC2-8E4D-EDE6-547CE32B34BE}"/>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0EB9E017-F591-837E-9D9D-4769635651EB}"/>
              </a:ext>
            </a:extLst>
          </p:cNvPr>
          <p:cNvSpPr>
            <a:spLocks noGrp="1"/>
          </p:cNvSpPr>
          <p:nvPr>
            <p:ph type="sldNum" sz="quarter" idx="5"/>
          </p:nvPr>
        </p:nvSpPr>
        <p:spPr/>
        <p:txBody>
          <a:bodyPr/>
          <a:lstStyle/>
          <a:p>
            <a:fld id="{B07158C4-A119-4B78-9DE8-A50001BC31DC}" type="slidenum">
              <a:rPr lang="en-AU" smtClean="0"/>
              <a:pPr/>
              <a:t>160</a:t>
            </a:fld>
            <a:endParaRPr lang="en-AU"/>
          </a:p>
        </p:txBody>
      </p:sp>
    </p:spTree>
    <p:extLst>
      <p:ext uri="{BB962C8B-B14F-4D97-AF65-F5344CB8AC3E}">
        <p14:creationId xmlns:p14="http://schemas.microsoft.com/office/powerpoint/2010/main" val="2727717561"/>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71C9B1-264C-DD91-01E5-57A1DB922CD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F8EEC40-08BE-FDD1-7D16-40D13D2B87D4}"/>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E3CAEF4B-37E0-D9E9-7E0A-06227715EC7B}"/>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A754D21A-A653-7585-01E9-8E8F6B36D178}"/>
              </a:ext>
            </a:extLst>
          </p:cNvPr>
          <p:cNvSpPr>
            <a:spLocks noGrp="1"/>
          </p:cNvSpPr>
          <p:nvPr>
            <p:ph type="sldNum" sz="quarter" idx="5"/>
          </p:nvPr>
        </p:nvSpPr>
        <p:spPr/>
        <p:txBody>
          <a:bodyPr/>
          <a:lstStyle/>
          <a:p>
            <a:fld id="{B07158C4-A119-4B78-9DE8-A50001BC31DC}" type="slidenum">
              <a:rPr lang="en-AU" smtClean="0"/>
              <a:pPr/>
              <a:t>161</a:t>
            </a:fld>
            <a:endParaRPr lang="en-AU"/>
          </a:p>
        </p:txBody>
      </p:sp>
    </p:spTree>
    <p:extLst>
      <p:ext uri="{BB962C8B-B14F-4D97-AF65-F5344CB8AC3E}">
        <p14:creationId xmlns:p14="http://schemas.microsoft.com/office/powerpoint/2010/main" val="3124384386"/>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261BDE-5271-D54E-DE8B-B0855ADAEAD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AFF048D-6087-DA8F-7377-8166DCB8B71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C24256F-D16A-7C7E-527C-11DA3AF82861}"/>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EA0CD321-14AF-0915-D214-AE41823652CC}"/>
              </a:ext>
            </a:extLst>
          </p:cNvPr>
          <p:cNvSpPr>
            <a:spLocks noGrp="1"/>
          </p:cNvSpPr>
          <p:nvPr>
            <p:ph type="sldNum" sz="quarter" idx="5"/>
          </p:nvPr>
        </p:nvSpPr>
        <p:spPr/>
        <p:txBody>
          <a:bodyPr/>
          <a:lstStyle/>
          <a:p>
            <a:fld id="{B07158C4-A119-4B78-9DE8-A50001BC31DC}" type="slidenum">
              <a:rPr lang="en-AU" smtClean="0"/>
              <a:pPr/>
              <a:t>163</a:t>
            </a:fld>
            <a:endParaRPr lang="en-AU"/>
          </a:p>
        </p:txBody>
      </p:sp>
    </p:spTree>
    <p:extLst>
      <p:ext uri="{BB962C8B-B14F-4D97-AF65-F5344CB8AC3E}">
        <p14:creationId xmlns:p14="http://schemas.microsoft.com/office/powerpoint/2010/main" val="1545535132"/>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5D02C1-DC6B-9F8C-186A-6DB247F25A0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E5004B7-1A77-6182-D00F-B5E47C16C28E}"/>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96BDA424-3159-11A5-7175-3021717D2198}"/>
              </a:ext>
            </a:extLst>
          </p:cNvPr>
          <p:cNvSpPr>
            <a:spLocks noGrp="1"/>
          </p:cNvSpPr>
          <p:nvPr>
            <p:ph type="body" idx="1"/>
          </p:nvPr>
        </p:nvSpPr>
        <p:spPr/>
        <p:txBody>
          <a:bodyPr/>
          <a:lstStyle/>
          <a:p>
            <a:endParaRPr lang="en-AU" b="1">
              <a:cs typeface="Calibri"/>
            </a:endParaRPr>
          </a:p>
        </p:txBody>
      </p:sp>
      <p:sp>
        <p:nvSpPr>
          <p:cNvPr id="4" name="Slide Number Placeholder 3">
            <a:extLst>
              <a:ext uri="{FF2B5EF4-FFF2-40B4-BE49-F238E27FC236}">
                <a16:creationId xmlns:a16="http://schemas.microsoft.com/office/drawing/2014/main" id="{B83A8179-BDE4-F57B-C287-E1C149B58E1B}"/>
              </a:ext>
            </a:extLst>
          </p:cNvPr>
          <p:cNvSpPr>
            <a:spLocks noGrp="1"/>
          </p:cNvSpPr>
          <p:nvPr>
            <p:ph type="sldNum" sz="quarter" idx="5"/>
          </p:nvPr>
        </p:nvSpPr>
        <p:spPr/>
        <p:txBody>
          <a:bodyPr/>
          <a:lstStyle/>
          <a:p>
            <a:fld id="{D09C5488-DD16-4714-9519-7BE21BA11D4E}" type="slidenum">
              <a:rPr lang="en-AU" smtClean="0"/>
              <a:t>164</a:t>
            </a:fld>
            <a:endParaRPr lang="en-AU"/>
          </a:p>
        </p:txBody>
      </p:sp>
    </p:spTree>
    <p:extLst>
      <p:ext uri="{BB962C8B-B14F-4D97-AF65-F5344CB8AC3E}">
        <p14:creationId xmlns:p14="http://schemas.microsoft.com/office/powerpoint/2010/main" val="2966344444"/>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DAD2C2-2A8E-9A83-301C-E72C0128958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2E7EF12-A7FB-880B-D640-0D2152F41FF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C68EC1B-E456-EB34-D191-888DAF4EA4BF}"/>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DEEE4C73-DC23-E8BB-4695-7B2F07F1465A}"/>
              </a:ext>
            </a:extLst>
          </p:cNvPr>
          <p:cNvSpPr>
            <a:spLocks noGrp="1"/>
          </p:cNvSpPr>
          <p:nvPr>
            <p:ph type="sldNum" sz="quarter" idx="5"/>
          </p:nvPr>
        </p:nvSpPr>
        <p:spPr/>
        <p:txBody>
          <a:bodyPr/>
          <a:lstStyle/>
          <a:p>
            <a:fld id="{B07158C4-A119-4B78-9DE8-A50001BC31DC}" type="slidenum">
              <a:rPr lang="en-AU" smtClean="0"/>
              <a:pPr/>
              <a:t>165</a:t>
            </a:fld>
            <a:endParaRPr lang="en-AU"/>
          </a:p>
        </p:txBody>
      </p:sp>
    </p:spTree>
    <p:extLst>
      <p:ext uri="{BB962C8B-B14F-4D97-AF65-F5344CB8AC3E}">
        <p14:creationId xmlns:p14="http://schemas.microsoft.com/office/powerpoint/2010/main" val="1463874871"/>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E09D83-F659-4137-4A25-747F62B3302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0BE769B-1683-E9C6-B25F-FF9B4125A32C}"/>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9B65E6AD-0B30-1FE8-AB16-6F2753468CFA}"/>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451B19F5-28D7-8365-2191-9235997BA1CE}"/>
              </a:ext>
            </a:extLst>
          </p:cNvPr>
          <p:cNvSpPr>
            <a:spLocks noGrp="1"/>
          </p:cNvSpPr>
          <p:nvPr>
            <p:ph type="sldNum" sz="quarter" idx="5"/>
          </p:nvPr>
        </p:nvSpPr>
        <p:spPr/>
        <p:txBody>
          <a:bodyPr/>
          <a:lstStyle/>
          <a:p>
            <a:fld id="{B07158C4-A119-4B78-9DE8-A50001BC31DC}" type="slidenum">
              <a:rPr lang="en-AU" smtClean="0"/>
              <a:pPr/>
              <a:t>166</a:t>
            </a:fld>
            <a:endParaRPr lang="en-AU"/>
          </a:p>
        </p:txBody>
      </p:sp>
    </p:spTree>
    <p:extLst>
      <p:ext uri="{BB962C8B-B14F-4D97-AF65-F5344CB8AC3E}">
        <p14:creationId xmlns:p14="http://schemas.microsoft.com/office/powerpoint/2010/main" val="4018010295"/>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2F6F44-B870-7AF4-5397-CAC957B747C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D9C3F51-404E-0B33-8813-8740CB68A98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A2F6220-6EB2-943F-7FB4-4C63218200F3}"/>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B436CC94-E96C-0010-03D6-5B3050A9868A}"/>
              </a:ext>
            </a:extLst>
          </p:cNvPr>
          <p:cNvSpPr>
            <a:spLocks noGrp="1"/>
          </p:cNvSpPr>
          <p:nvPr>
            <p:ph type="sldNum" sz="quarter" idx="5"/>
          </p:nvPr>
        </p:nvSpPr>
        <p:spPr/>
        <p:txBody>
          <a:bodyPr/>
          <a:lstStyle/>
          <a:p>
            <a:fld id="{B07158C4-A119-4B78-9DE8-A50001BC31DC}" type="slidenum">
              <a:rPr lang="en-AU" smtClean="0"/>
              <a:pPr/>
              <a:t>168</a:t>
            </a:fld>
            <a:endParaRPr lang="en-AU"/>
          </a:p>
        </p:txBody>
      </p:sp>
    </p:spTree>
    <p:extLst>
      <p:ext uri="{BB962C8B-B14F-4D97-AF65-F5344CB8AC3E}">
        <p14:creationId xmlns:p14="http://schemas.microsoft.com/office/powerpoint/2010/main" val="2573567629"/>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8BCC3A-5D9B-9870-19D4-F0C9D0F2A6F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4AE9688-3598-3BCF-1187-2A96FDDA84A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B2D01B1-FCA1-2EA8-D27F-B085F49AFA95}"/>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AE4F84ED-0772-8DB4-BF6C-2A4F78CC69DA}"/>
              </a:ext>
            </a:extLst>
          </p:cNvPr>
          <p:cNvSpPr>
            <a:spLocks noGrp="1"/>
          </p:cNvSpPr>
          <p:nvPr>
            <p:ph type="sldNum" sz="quarter" idx="5"/>
          </p:nvPr>
        </p:nvSpPr>
        <p:spPr/>
        <p:txBody>
          <a:bodyPr/>
          <a:lstStyle/>
          <a:p>
            <a:fld id="{B07158C4-A119-4B78-9DE8-A50001BC31DC}" type="slidenum">
              <a:rPr lang="en-AU" smtClean="0"/>
              <a:pPr/>
              <a:t>169</a:t>
            </a:fld>
            <a:endParaRPr lang="en-AU"/>
          </a:p>
        </p:txBody>
      </p:sp>
    </p:spTree>
    <p:extLst>
      <p:ext uri="{BB962C8B-B14F-4D97-AF65-F5344CB8AC3E}">
        <p14:creationId xmlns:p14="http://schemas.microsoft.com/office/powerpoint/2010/main" val="3974644354"/>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D40C3E-E0D5-C7A4-2997-F26387B6FA2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4C2C755-2B9F-9233-3A1C-2CDC984D0E03}"/>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DA6593D6-2CE4-BA8B-C8F2-AB313DC1AC02}"/>
              </a:ext>
            </a:extLst>
          </p:cNvPr>
          <p:cNvSpPr>
            <a:spLocks noGrp="1"/>
          </p:cNvSpPr>
          <p:nvPr>
            <p:ph type="body" idx="1"/>
          </p:nvPr>
        </p:nvSpPr>
        <p:spPr/>
        <p:txBody>
          <a:bodyPr/>
          <a:lstStyle/>
          <a:p>
            <a:endParaRPr lang="en-AU" b="1">
              <a:cs typeface="Calibri"/>
            </a:endParaRPr>
          </a:p>
        </p:txBody>
      </p:sp>
      <p:sp>
        <p:nvSpPr>
          <p:cNvPr id="4" name="Slide Number Placeholder 3">
            <a:extLst>
              <a:ext uri="{FF2B5EF4-FFF2-40B4-BE49-F238E27FC236}">
                <a16:creationId xmlns:a16="http://schemas.microsoft.com/office/drawing/2014/main" id="{58979BD0-D965-51B4-3C65-BCDAEF2474A7}"/>
              </a:ext>
            </a:extLst>
          </p:cNvPr>
          <p:cNvSpPr>
            <a:spLocks noGrp="1"/>
          </p:cNvSpPr>
          <p:nvPr>
            <p:ph type="sldNum" sz="quarter" idx="5"/>
          </p:nvPr>
        </p:nvSpPr>
        <p:spPr/>
        <p:txBody>
          <a:bodyPr/>
          <a:lstStyle/>
          <a:p>
            <a:fld id="{D09C5488-DD16-4714-9519-7BE21BA11D4E}" type="slidenum">
              <a:rPr lang="en-AU" smtClean="0"/>
              <a:t>170</a:t>
            </a:fld>
            <a:endParaRPr lang="en-AU"/>
          </a:p>
        </p:txBody>
      </p:sp>
    </p:spTree>
    <p:extLst>
      <p:ext uri="{BB962C8B-B14F-4D97-AF65-F5344CB8AC3E}">
        <p14:creationId xmlns:p14="http://schemas.microsoft.com/office/powerpoint/2010/main" val="2151963846"/>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0228C0-5254-371D-6952-B7E231CCB0D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A284C3E-FD64-EE17-885B-360AF62072CE}"/>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4A03C3E3-26F5-DF43-A842-D47BF770066B}"/>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744EA977-AA3A-C5A2-5DAE-80F8D21FBA14}"/>
              </a:ext>
            </a:extLst>
          </p:cNvPr>
          <p:cNvSpPr>
            <a:spLocks noGrp="1"/>
          </p:cNvSpPr>
          <p:nvPr>
            <p:ph type="sldNum" sz="quarter" idx="5"/>
          </p:nvPr>
        </p:nvSpPr>
        <p:spPr/>
        <p:txBody>
          <a:bodyPr/>
          <a:lstStyle/>
          <a:p>
            <a:fld id="{B07158C4-A119-4B78-9DE8-A50001BC31DC}" type="slidenum">
              <a:rPr lang="en-AU" smtClean="0"/>
              <a:pPr/>
              <a:t>171</a:t>
            </a:fld>
            <a:endParaRPr lang="en-AU"/>
          </a:p>
        </p:txBody>
      </p:sp>
    </p:spTree>
    <p:extLst>
      <p:ext uri="{BB962C8B-B14F-4D97-AF65-F5344CB8AC3E}">
        <p14:creationId xmlns:p14="http://schemas.microsoft.com/office/powerpoint/2010/main" val="2159095401"/>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826654-1AD6-3853-5E45-ED24A20468C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D7C63C5-B07F-6318-D3A1-625DDAFCEAA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9B2C9CE-337B-BEF4-0294-E556A4CCDAA4}"/>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6F968EA9-1AD2-77AC-3D8D-0E6BE2FE1BAB}"/>
              </a:ext>
            </a:extLst>
          </p:cNvPr>
          <p:cNvSpPr>
            <a:spLocks noGrp="1"/>
          </p:cNvSpPr>
          <p:nvPr>
            <p:ph type="sldNum" sz="quarter" idx="5"/>
          </p:nvPr>
        </p:nvSpPr>
        <p:spPr/>
        <p:txBody>
          <a:bodyPr/>
          <a:lstStyle/>
          <a:p>
            <a:fld id="{B07158C4-A119-4B78-9DE8-A50001BC31DC}" type="slidenum">
              <a:rPr lang="en-AU" smtClean="0"/>
              <a:pPr/>
              <a:t>174</a:t>
            </a:fld>
            <a:endParaRPr lang="en-AU"/>
          </a:p>
        </p:txBody>
      </p:sp>
    </p:spTree>
    <p:extLst>
      <p:ext uri="{BB962C8B-B14F-4D97-AF65-F5344CB8AC3E}">
        <p14:creationId xmlns:p14="http://schemas.microsoft.com/office/powerpoint/2010/main" val="3082097046"/>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6F3545-8D52-E7C4-DB6B-4F28FCAEF9D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101C1E5-1F61-4C0B-8B84-515D0BCFECA2}"/>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67BF351E-C877-18B5-9500-7F594F26863A}"/>
              </a:ext>
            </a:extLst>
          </p:cNvPr>
          <p:cNvSpPr>
            <a:spLocks noGrp="1"/>
          </p:cNvSpPr>
          <p:nvPr>
            <p:ph type="body" idx="1"/>
          </p:nvPr>
        </p:nvSpPr>
        <p:spPr/>
        <p:txBody>
          <a:bodyPr/>
          <a:lstStyle/>
          <a:p>
            <a:endParaRPr lang="en-AU" b="1">
              <a:cs typeface="Calibri"/>
            </a:endParaRPr>
          </a:p>
        </p:txBody>
      </p:sp>
      <p:sp>
        <p:nvSpPr>
          <p:cNvPr id="4" name="Slide Number Placeholder 3">
            <a:extLst>
              <a:ext uri="{FF2B5EF4-FFF2-40B4-BE49-F238E27FC236}">
                <a16:creationId xmlns:a16="http://schemas.microsoft.com/office/drawing/2014/main" id="{0C401650-009A-47A6-9532-29B2773395C8}"/>
              </a:ext>
            </a:extLst>
          </p:cNvPr>
          <p:cNvSpPr>
            <a:spLocks noGrp="1"/>
          </p:cNvSpPr>
          <p:nvPr>
            <p:ph type="sldNum" sz="quarter" idx="5"/>
          </p:nvPr>
        </p:nvSpPr>
        <p:spPr/>
        <p:txBody>
          <a:bodyPr/>
          <a:lstStyle/>
          <a:p>
            <a:fld id="{D09C5488-DD16-4714-9519-7BE21BA11D4E}" type="slidenum">
              <a:rPr lang="en-AU" smtClean="0"/>
              <a:t>175</a:t>
            </a:fld>
            <a:endParaRPr lang="en-AU"/>
          </a:p>
        </p:txBody>
      </p:sp>
    </p:spTree>
    <p:extLst>
      <p:ext uri="{BB962C8B-B14F-4D97-AF65-F5344CB8AC3E}">
        <p14:creationId xmlns:p14="http://schemas.microsoft.com/office/powerpoint/2010/main" val="224983164"/>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DF3154-BC20-DFAA-103D-6039199D3BE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78F580D-80EE-578B-2D00-F6903CF5D26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E4D8962-3141-21E2-E0D1-2A8E971D6EC7}"/>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376542B3-108B-B960-BCC0-08401F57EE54}"/>
              </a:ext>
            </a:extLst>
          </p:cNvPr>
          <p:cNvSpPr>
            <a:spLocks noGrp="1"/>
          </p:cNvSpPr>
          <p:nvPr>
            <p:ph type="sldNum" sz="quarter" idx="5"/>
          </p:nvPr>
        </p:nvSpPr>
        <p:spPr/>
        <p:txBody>
          <a:bodyPr/>
          <a:lstStyle/>
          <a:p>
            <a:fld id="{B07158C4-A119-4B78-9DE8-A50001BC31DC}" type="slidenum">
              <a:rPr lang="en-AU" smtClean="0"/>
              <a:pPr/>
              <a:t>176</a:t>
            </a:fld>
            <a:endParaRPr lang="en-AU"/>
          </a:p>
        </p:txBody>
      </p:sp>
    </p:spTree>
    <p:extLst>
      <p:ext uri="{BB962C8B-B14F-4D97-AF65-F5344CB8AC3E}">
        <p14:creationId xmlns:p14="http://schemas.microsoft.com/office/powerpoint/2010/main" val="1400267988"/>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618169-AA25-825B-EFA5-4F12CA8CF22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B5E2E7D-F350-3D3A-92D6-2BCE02FD0E7E}"/>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7CD4132B-841E-84B2-8A79-22FBE048579E}"/>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0C462400-C509-5082-A3C7-AD09CD057CDB}"/>
              </a:ext>
            </a:extLst>
          </p:cNvPr>
          <p:cNvSpPr>
            <a:spLocks noGrp="1"/>
          </p:cNvSpPr>
          <p:nvPr>
            <p:ph type="sldNum" sz="quarter" idx="5"/>
          </p:nvPr>
        </p:nvSpPr>
        <p:spPr/>
        <p:txBody>
          <a:bodyPr/>
          <a:lstStyle/>
          <a:p>
            <a:fld id="{B07158C4-A119-4B78-9DE8-A50001BC31DC}" type="slidenum">
              <a:rPr lang="en-AU" smtClean="0"/>
              <a:pPr/>
              <a:t>177</a:t>
            </a:fld>
            <a:endParaRPr lang="en-AU"/>
          </a:p>
        </p:txBody>
      </p:sp>
    </p:spTree>
    <p:extLst>
      <p:ext uri="{BB962C8B-B14F-4D97-AF65-F5344CB8AC3E}">
        <p14:creationId xmlns:p14="http://schemas.microsoft.com/office/powerpoint/2010/main" val="2424291427"/>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E5C41F-B8FB-565E-E21F-C9A11B42991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24F0950-FCCD-BA03-D1A5-3E43357CD157}"/>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F3CAD087-6FDB-30FC-8D08-A5A24DF41527}"/>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602C6C7F-DCA0-9140-63E7-BBD2FB1AF184}"/>
              </a:ext>
            </a:extLst>
          </p:cNvPr>
          <p:cNvSpPr>
            <a:spLocks noGrp="1"/>
          </p:cNvSpPr>
          <p:nvPr>
            <p:ph type="sldNum" sz="quarter" idx="5"/>
          </p:nvPr>
        </p:nvSpPr>
        <p:spPr/>
        <p:txBody>
          <a:bodyPr/>
          <a:lstStyle/>
          <a:p>
            <a:fld id="{B07158C4-A119-4B78-9DE8-A50001BC31DC}" type="slidenum">
              <a:rPr lang="en-AU" smtClean="0"/>
              <a:pPr/>
              <a:t>179</a:t>
            </a:fld>
            <a:endParaRPr lang="en-AU"/>
          </a:p>
        </p:txBody>
      </p:sp>
    </p:spTree>
    <p:extLst>
      <p:ext uri="{BB962C8B-B14F-4D97-AF65-F5344CB8AC3E}">
        <p14:creationId xmlns:p14="http://schemas.microsoft.com/office/powerpoint/2010/main" val="2288801317"/>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1D5559-5911-4937-955F-1DCF3A7B12A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558724E-C9B9-A19A-1FB8-23D445C0C53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A5D5E45-1781-57DA-EE50-CE6DCF1DDD85}"/>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9BE9D6D1-1B72-9ED2-A242-6B94AFBA9BF3}"/>
              </a:ext>
            </a:extLst>
          </p:cNvPr>
          <p:cNvSpPr>
            <a:spLocks noGrp="1"/>
          </p:cNvSpPr>
          <p:nvPr>
            <p:ph type="sldNum" sz="quarter" idx="5"/>
          </p:nvPr>
        </p:nvSpPr>
        <p:spPr/>
        <p:txBody>
          <a:bodyPr/>
          <a:lstStyle/>
          <a:p>
            <a:fld id="{B07158C4-A119-4B78-9DE8-A50001BC31DC}" type="slidenum">
              <a:rPr lang="en-AU" smtClean="0"/>
              <a:pPr/>
              <a:t>180</a:t>
            </a:fld>
            <a:endParaRPr lang="en-AU"/>
          </a:p>
        </p:txBody>
      </p:sp>
    </p:spTree>
    <p:extLst>
      <p:ext uri="{BB962C8B-B14F-4D97-AF65-F5344CB8AC3E}">
        <p14:creationId xmlns:p14="http://schemas.microsoft.com/office/powerpoint/2010/main" val="1117543394"/>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8A9BA6-5963-9D4E-BFD1-05440AA29C3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64CE08A-3FAC-E017-D3E4-5AF0CB7390C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1DFB20C-F690-7C47-AA84-8C70128D8CAC}"/>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04DE643D-9DBB-4DCC-3093-06AE2F9AB283}"/>
              </a:ext>
            </a:extLst>
          </p:cNvPr>
          <p:cNvSpPr>
            <a:spLocks noGrp="1"/>
          </p:cNvSpPr>
          <p:nvPr>
            <p:ph type="sldNum" sz="quarter" idx="5"/>
          </p:nvPr>
        </p:nvSpPr>
        <p:spPr/>
        <p:txBody>
          <a:bodyPr/>
          <a:lstStyle/>
          <a:p>
            <a:fld id="{B07158C4-A119-4B78-9DE8-A50001BC31DC}" type="slidenum">
              <a:rPr lang="en-AU" smtClean="0"/>
              <a:pPr/>
              <a:t>181</a:t>
            </a:fld>
            <a:endParaRPr lang="en-AU"/>
          </a:p>
        </p:txBody>
      </p:sp>
    </p:spTree>
    <p:extLst>
      <p:ext uri="{BB962C8B-B14F-4D97-AF65-F5344CB8AC3E}">
        <p14:creationId xmlns:p14="http://schemas.microsoft.com/office/powerpoint/2010/main" val="4066426568"/>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A71594-398F-B95C-5792-F5787A04252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000ED54-65EA-BB29-58DF-57FBB164FC4A}"/>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9F30F948-228F-4BF3-F7A3-089CA7CDA3FE}"/>
              </a:ext>
            </a:extLst>
          </p:cNvPr>
          <p:cNvSpPr>
            <a:spLocks noGrp="1"/>
          </p:cNvSpPr>
          <p:nvPr>
            <p:ph type="body" idx="1"/>
          </p:nvPr>
        </p:nvSpPr>
        <p:spPr/>
        <p:txBody>
          <a:bodyPr/>
          <a:lstStyle/>
          <a:p>
            <a:endParaRPr lang="en-AU" b="1">
              <a:cs typeface="Calibri"/>
            </a:endParaRPr>
          </a:p>
        </p:txBody>
      </p:sp>
      <p:sp>
        <p:nvSpPr>
          <p:cNvPr id="4" name="Slide Number Placeholder 3">
            <a:extLst>
              <a:ext uri="{FF2B5EF4-FFF2-40B4-BE49-F238E27FC236}">
                <a16:creationId xmlns:a16="http://schemas.microsoft.com/office/drawing/2014/main" id="{173187FC-3F50-6F39-D8EA-F709AC4C57CA}"/>
              </a:ext>
            </a:extLst>
          </p:cNvPr>
          <p:cNvSpPr>
            <a:spLocks noGrp="1"/>
          </p:cNvSpPr>
          <p:nvPr>
            <p:ph type="sldNum" sz="quarter" idx="5"/>
          </p:nvPr>
        </p:nvSpPr>
        <p:spPr/>
        <p:txBody>
          <a:bodyPr/>
          <a:lstStyle/>
          <a:p>
            <a:fld id="{D09C5488-DD16-4714-9519-7BE21BA11D4E}" type="slidenum">
              <a:rPr lang="en-AU" smtClean="0"/>
              <a:t>182</a:t>
            </a:fld>
            <a:endParaRPr lang="en-AU"/>
          </a:p>
        </p:txBody>
      </p:sp>
    </p:spTree>
    <p:extLst>
      <p:ext uri="{BB962C8B-B14F-4D97-AF65-F5344CB8AC3E}">
        <p14:creationId xmlns:p14="http://schemas.microsoft.com/office/powerpoint/2010/main" val="829856054"/>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A2C9F3-00C3-F556-CB1D-A6011708681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4C8FD9E-D034-3A69-6B1A-BC5E85584137}"/>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553FAE88-028E-4726-8BCB-184E23C621BC}"/>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A4CFE12B-D2D8-8C39-A350-332F1A8CB175}"/>
              </a:ext>
            </a:extLst>
          </p:cNvPr>
          <p:cNvSpPr>
            <a:spLocks noGrp="1"/>
          </p:cNvSpPr>
          <p:nvPr>
            <p:ph type="sldNum" sz="quarter" idx="5"/>
          </p:nvPr>
        </p:nvSpPr>
        <p:spPr/>
        <p:txBody>
          <a:bodyPr/>
          <a:lstStyle/>
          <a:p>
            <a:fld id="{B07158C4-A119-4B78-9DE8-A50001BC31DC}" type="slidenum">
              <a:rPr lang="en-AU" smtClean="0"/>
              <a:pPr/>
              <a:t>183</a:t>
            </a:fld>
            <a:endParaRPr lang="en-AU"/>
          </a:p>
        </p:txBody>
      </p:sp>
    </p:spTree>
    <p:extLst>
      <p:ext uri="{BB962C8B-B14F-4D97-AF65-F5344CB8AC3E}">
        <p14:creationId xmlns:p14="http://schemas.microsoft.com/office/powerpoint/2010/main" val="3705085744"/>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642A97-D476-24DC-C430-24905483079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9197D12-DE37-A206-AE73-872236E082C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A812C3E-A3A0-053A-19DD-7A00B37FF1AE}"/>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C774993F-6CC1-B3FF-506E-E50E60FF58FB}"/>
              </a:ext>
            </a:extLst>
          </p:cNvPr>
          <p:cNvSpPr>
            <a:spLocks noGrp="1"/>
          </p:cNvSpPr>
          <p:nvPr>
            <p:ph type="sldNum" sz="quarter" idx="5"/>
          </p:nvPr>
        </p:nvSpPr>
        <p:spPr/>
        <p:txBody>
          <a:bodyPr/>
          <a:lstStyle/>
          <a:p>
            <a:fld id="{B07158C4-A119-4B78-9DE8-A50001BC31DC}" type="slidenum">
              <a:rPr lang="en-AU" smtClean="0"/>
              <a:pPr/>
              <a:t>185</a:t>
            </a:fld>
            <a:endParaRPr lang="en-AU"/>
          </a:p>
        </p:txBody>
      </p:sp>
    </p:spTree>
    <p:extLst>
      <p:ext uri="{BB962C8B-B14F-4D97-AF65-F5344CB8AC3E}">
        <p14:creationId xmlns:p14="http://schemas.microsoft.com/office/powerpoint/2010/main" val="1513752773"/>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E8EC6A-2BE8-CD12-AD1A-53A50BB0985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6B632FA-F908-1EE1-9116-E915B22434F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48591BF-6F78-CF46-9594-6C4005391EF4}"/>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C772792B-C9C6-CEFC-6E81-EB1EEC018239}"/>
              </a:ext>
            </a:extLst>
          </p:cNvPr>
          <p:cNvSpPr>
            <a:spLocks noGrp="1"/>
          </p:cNvSpPr>
          <p:nvPr>
            <p:ph type="sldNum" sz="quarter" idx="5"/>
          </p:nvPr>
        </p:nvSpPr>
        <p:spPr/>
        <p:txBody>
          <a:bodyPr/>
          <a:lstStyle/>
          <a:p>
            <a:fld id="{B07158C4-A119-4B78-9DE8-A50001BC31DC}" type="slidenum">
              <a:rPr lang="en-AU" smtClean="0"/>
              <a:pPr/>
              <a:t>186</a:t>
            </a:fld>
            <a:endParaRPr lang="en-AU"/>
          </a:p>
        </p:txBody>
      </p:sp>
    </p:spTree>
    <p:extLst>
      <p:ext uri="{BB962C8B-B14F-4D97-AF65-F5344CB8AC3E}">
        <p14:creationId xmlns:p14="http://schemas.microsoft.com/office/powerpoint/2010/main" val="3252836436"/>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DDBAEE-D403-28DF-A9A6-1A2514C454F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AFCADFF-7797-78EF-2E20-D21BCAAE9C74}"/>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DC2F0565-F5DD-BEF8-3DE7-7427C5990854}"/>
              </a:ext>
            </a:extLst>
          </p:cNvPr>
          <p:cNvSpPr>
            <a:spLocks noGrp="1"/>
          </p:cNvSpPr>
          <p:nvPr>
            <p:ph type="body" idx="1"/>
          </p:nvPr>
        </p:nvSpPr>
        <p:spPr/>
        <p:txBody>
          <a:bodyPr/>
          <a:lstStyle/>
          <a:p>
            <a:endParaRPr lang="en-AU" b="1">
              <a:cs typeface="Calibri"/>
            </a:endParaRPr>
          </a:p>
        </p:txBody>
      </p:sp>
      <p:sp>
        <p:nvSpPr>
          <p:cNvPr id="4" name="Slide Number Placeholder 3">
            <a:extLst>
              <a:ext uri="{FF2B5EF4-FFF2-40B4-BE49-F238E27FC236}">
                <a16:creationId xmlns:a16="http://schemas.microsoft.com/office/drawing/2014/main" id="{F59770AE-05E6-B03D-AC43-7C12E130BEC5}"/>
              </a:ext>
            </a:extLst>
          </p:cNvPr>
          <p:cNvSpPr>
            <a:spLocks noGrp="1"/>
          </p:cNvSpPr>
          <p:nvPr>
            <p:ph type="sldNum" sz="quarter" idx="5"/>
          </p:nvPr>
        </p:nvSpPr>
        <p:spPr/>
        <p:txBody>
          <a:bodyPr/>
          <a:lstStyle/>
          <a:p>
            <a:fld id="{D09C5488-DD16-4714-9519-7BE21BA11D4E}" type="slidenum">
              <a:rPr lang="en-AU" smtClean="0"/>
              <a:t>187</a:t>
            </a:fld>
            <a:endParaRPr lang="en-AU"/>
          </a:p>
        </p:txBody>
      </p:sp>
    </p:spTree>
    <p:extLst>
      <p:ext uri="{BB962C8B-B14F-4D97-AF65-F5344CB8AC3E}">
        <p14:creationId xmlns:p14="http://schemas.microsoft.com/office/powerpoint/2010/main" val="2621353734"/>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B6D2C8-2C0E-C4B0-606D-424E3D85A80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A731D6D-01A1-1C6A-8490-F242D1A349D3}"/>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AF0C2496-3201-A0F9-C368-3F3D5A4FDE1F}"/>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B2B597C0-2D9F-7F22-C156-727B850FFCF3}"/>
              </a:ext>
            </a:extLst>
          </p:cNvPr>
          <p:cNvSpPr>
            <a:spLocks noGrp="1"/>
          </p:cNvSpPr>
          <p:nvPr>
            <p:ph type="sldNum" sz="quarter" idx="5"/>
          </p:nvPr>
        </p:nvSpPr>
        <p:spPr/>
        <p:txBody>
          <a:bodyPr/>
          <a:lstStyle/>
          <a:p>
            <a:fld id="{B07158C4-A119-4B78-9DE8-A50001BC31DC}" type="slidenum">
              <a:rPr lang="en-AU" smtClean="0"/>
              <a:pPr/>
              <a:t>188</a:t>
            </a:fld>
            <a:endParaRPr lang="en-AU"/>
          </a:p>
        </p:txBody>
      </p:sp>
    </p:spTree>
    <p:extLst>
      <p:ext uri="{BB962C8B-B14F-4D97-AF65-F5344CB8AC3E}">
        <p14:creationId xmlns:p14="http://schemas.microsoft.com/office/powerpoint/2010/main" val="2065755827"/>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701E91-15E7-4F4C-008E-4EF01EAFF3E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77987B2-8B60-9EFC-0589-D702E1E4DDB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81C819B-501E-F189-2425-001CCEF97218}"/>
              </a:ext>
            </a:extLst>
          </p:cNvPr>
          <p:cNvSpPr>
            <a:spLocks noGrp="1"/>
          </p:cNvSpPr>
          <p:nvPr>
            <p:ph type="body" idx="1"/>
          </p:nvPr>
        </p:nvSpPr>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en-AU" b="1"/>
              <a:t>[CLICK] </a:t>
            </a:r>
            <a:r>
              <a:rPr lang="en-AU"/>
              <a:t>to reveal answer</a:t>
            </a:r>
          </a:p>
          <a:p>
            <a:r>
              <a:rPr lang="en-AU"/>
              <a:t>Answer is D</a:t>
            </a:r>
          </a:p>
        </p:txBody>
      </p:sp>
      <p:sp>
        <p:nvSpPr>
          <p:cNvPr id="4" name="Slide Number Placeholder 3">
            <a:extLst>
              <a:ext uri="{FF2B5EF4-FFF2-40B4-BE49-F238E27FC236}">
                <a16:creationId xmlns:a16="http://schemas.microsoft.com/office/drawing/2014/main" id="{C00554CF-5F0D-2761-D7AA-8C87C92B5C48}"/>
              </a:ext>
            </a:extLst>
          </p:cNvPr>
          <p:cNvSpPr>
            <a:spLocks noGrp="1"/>
          </p:cNvSpPr>
          <p:nvPr>
            <p:ph type="sldNum" sz="quarter" idx="5"/>
          </p:nvPr>
        </p:nvSpPr>
        <p:spPr/>
        <p:txBody>
          <a:bodyPr/>
          <a:lstStyle/>
          <a:p>
            <a:fld id="{B07158C4-A119-4B78-9DE8-A50001BC31DC}" type="slidenum">
              <a:rPr lang="en-AU" smtClean="0"/>
              <a:pPr/>
              <a:t>189</a:t>
            </a:fld>
            <a:endParaRPr lang="en-AU"/>
          </a:p>
        </p:txBody>
      </p:sp>
    </p:spTree>
    <p:extLst>
      <p:ext uri="{BB962C8B-B14F-4D97-AF65-F5344CB8AC3E}">
        <p14:creationId xmlns:p14="http://schemas.microsoft.com/office/powerpoint/2010/main" val="1236794555"/>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1E8643-3142-6764-B155-4E32A573F7C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D4670BF-626F-007F-5969-4E1C5E71C3E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ACFF373-A21C-EBEC-5712-96EB26BA03E2}"/>
              </a:ext>
            </a:extLst>
          </p:cNvPr>
          <p:cNvSpPr>
            <a:spLocks noGrp="1"/>
          </p:cNvSpPr>
          <p:nvPr>
            <p:ph type="body" idx="1"/>
          </p:nvPr>
        </p:nvSpPr>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en-AU" b="1"/>
              <a:t>[CLICK] </a:t>
            </a:r>
            <a:r>
              <a:rPr lang="en-AU"/>
              <a:t>to reveal answer</a:t>
            </a:r>
          </a:p>
          <a:p>
            <a:r>
              <a:rPr lang="en-AU" b="0"/>
              <a:t>Answer is B</a:t>
            </a:r>
          </a:p>
        </p:txBody>
      </p:sp>
      <p:sp>
        <p:nvSpPr>
          <p:cNvPr id="4" name="Slide Number Placeholder 3">
            <a:extLst>
              <a:ext uri="{FF2B5EF4-FFF2-40B4-BE49-F238E27FC236}">
                <a16:creationId xmlns:a16="http://schemas.microsoft.com/office/drawing/2014/main" id="{587EAB9D-EE95-AB80-D0D1-2CC5EB2D0832}"/>
              </a:ext>
            </a:extLst>
          </p:cNvPr>
          <p:cNvSpPr>
            <a:spLocks noGrp="1"/>
          </p:cNvSpPr>
          <p:nvPr>
            <p:ph type="sldNum" sz="quarter" idx="5"/>
          </p:nvPr>
        </p:nvSpPr>
        <p:spPr/>
        <p:txBody>
          <a:bodyPr/>
          <a:lstStyle/>
          <a:p>
            <a:fld id="{B07158C4-A119-4B78-9DE8-A50001BC31DC}" type="slidenum">
              <a:rPr lang="en-AU" smtClean="0"/>
              <a:pPr/>
              <a:t>190</a:t>
            </a:fld>
            <a:endParaRPr lang="en-AU"/>
          </a:p>
        </p:txBody>
      </p:sp>
    </p:spTree>
    <p:extLst>
      <p:ext uri="{BB962C8B-B14F-4D97-AF65-F5344CB8AC3E}">
        <p14:creationId xmlns:p14="http://schemas.microsoft.com/office/powerpoint/2010/main" val="1974552554"/>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49C7FD-4154-8BEF-7804-409D25BE4CD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3A31C74-17B2-DFB2-3A8E-503EA14CB01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D61CB1A-7A58-80F7-4B01-F3CF7EEFDE7C}"/>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1770FED5-B8C0-6E3A-7F2B-7BEF73757982}"/>
              </a:ext>
            </a:extLst>
          </p:cNvPr>
          <p:cNvSpPr>
            <a:spLocks noGrp="1"/>
          </p:cNvSpPr>
          <p:nvPr>
            <p:ph type="sldNum" sz="quarter" idx="5"/>
          </p:nvPr>
        </p:nvSpPr>
        <p:spPr/>
        <p:txBody>
          <a:bodyPr/>
          <a:lstStyle/>
          <a:p>
            <a:fld id="{B07158C4-A119-4B78-9DE8-A50001BC31DC}" type="slidenum">
              <a:rPr lang="en-AU" smtClean="0"/>
              <a:pPr/>
              <a:t>191</a:t>
            </a:fld>
            <a:endParaRPr lang="en-AU"/>
          </a:p>
        </p:txBody>
      </p:sp>
    </p:spTree>
    <p:extLst>
      <p:ext uri="{BB962C8B-B14F-4D97-AF65-F5344CB8AC3E}">
        <p14:creationId xmlns:p14="http://schemas.microsoft.com/office/powerpoint/2010/main" val="3016111888"/>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157526-8C70-EACF-931E-02447CCD31F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DB7E1D9-B0FD-1B2A-DD1D-CC226FE9F66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F3AD7A3-AFF0-5042-6E67-DD73A37A749D}"/>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5C9C1B67-496E-97A4-A90B-90429D662C84}"/>
              </a:ext>
            </a:extLst>
          </p:cNvPr>
          <p:cNvSpPr>
            <a:spLocks noGrp="1"/>
          </p:cNvSpPr>
          <p:nvPr>
            <p:ph type="sldNum" sz="quarter" idx="5"/>
          </p:nvPr>
        </p:nvSpPr>
        <p:spPr/>
        <p:txBody>
          <a:bodyPr/>
          <a:lstStyle/>
          <a:p>
            <a:fld id="{B07158C4-A119-4B78-9DE8-A50001BC31DC}" type="slidenum">
              <a:rPr lang="en-AU" smtClean="0"/>
              <a:pPr/>
              <a:t>192</a:t>
            </a:fld>
            <a:endParaRPr lang="en-AU"/>
          </a:p>
        </p:txBody>
      </p:sp>
    </p:spTree>
    <p:extLst>
      <p:ext uri="{BB962C8B-B14F-4D97-AF65-F5344CB8AC3E}">
        <p14:creationId xmlns:p14="http://schemas.microsoft.com/office/powerpoint/2010/main" val="1585212412"/>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2A186B-9C82-E814-2887-E0746F1D778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0396498-8989-C299-C75C-E478BF39F3A6}"/>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6DE71167-A38F-DB56-2B92-D01FD6DBA259}"/>
              </a:ext>
            </a:extLst>
          </p:cNvPr>
          <p:cNvSpPr>
            <a:spLocks noGrp="1"/>
          </p:cNvSpPr>
          <p:nvPr>
            <p:ph type="body" idx="1"/>
          </p:nvPr>
        </p:nvSpPr>
        <p:spPr/>
        <p:txBody>
          <a:bodyPr/>
          <a:lstStyle/>
          <a:p>
            <a:endParaRPr lang="en-AU" b="1">
              <a:cs typeface="Calibri"/>
            </a:endParaRPr>
          </a:p>
        </p:txBody>
      </p:sp>
      <p:sp>
        <p:nvSpPr>
          <p:cNvPr id="4" name="Slide Number Placeholder 3">
            <a:extLst>
              <a:ext uri="{FF2B5EF4-FFF2-40B4-BE49-F238E27FC236}">
                <a16:creationId xmlns:a16="http://schemas.microsoft.com/office/drawing/2014/main" id="{100285E3-D292-0A8D-F1DE-EAC39EBC6D10}"/>
              </a:ext>
            </a:extLst>
          </p:cNvPr>
          <p:cNvSpPr>
            <a:spLocks noGrp="1"/>
          </p:cNvSpPr>
          <p:nvPr>
            <p:ph type="sldNum" sz="quarter" idx="5"/>
          </p:nvPr>
        </p:nvSpPr>
        <p:spPr/>
        <p:txBody>
          <a:bodyPr/>
          <a:lstStyle/>
          <a:p>
            <a:fld id="{D09C5488-DD16-4714-9519-7BE21BA11D4E}" type="slidenum">
              <a:rPr lang="en-AU" smtClean="0"/>
              <a:t>193</a:t>
            </a:fld>
            <a:endParaRPr lang="en-AU"/>
          </a:p>
        </p:txBody>
      </p:sp>
    </p:spTree>
    <p:extLst>
      <p:ext uri="{BB962C8B-B14F-4D97-AF65-F5344CB8AC3E}">
        <p14:creationId xmlns:p14="http://schemas.microsoft.com/office/powerpoint/2010/main" val="747833684"/>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BE66FD-CB85-0F1D-C12B-A6CC83C32B1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850CDCC-313E-D07E-5809-492D5E0DEE14}"/>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2E88AF43-4DCB-7D89-C7AE-499BB14390A8}"/>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61AFD8BE-BB22-499B-AE2C-CDA18FBAC160}"/>
              </a:ext>
            </a:extLst>
          </p:cNvPr>
          <p:cNvSpPr>
            <a:spLocks noGrp="1"/>
          </p:cNvSpPr>
          <p:nvPr>
            <p:ph type="sldNum" sz="quarter" idx="5"/>
          </p:nvPr>
        </p:nvSpPr>
        <p:spPr/>
        <p:txBody>
          <a:bodyPr/>
          <a:lstStyle/>
          <a:p>
            <a:fld id="{B07158C4-A119-4B78-9DE8-A50001BC31DC}" type="slidenum">
              <a:rPr lang="en-AU" smtClean="0"/>
              <a:pPr/>
              <a:t>194</a:t>
            </a:fld>
            <a:endParaRPr lang="en-AU"/>
          </a:p>
        </p:txBody>
      </p:sp>
    </p:spTree>
    <p:extLst>
      <p:ext uri="{BB962C8B-B14F-4D97-AF65-F5344CB8AC3E}">
        <p14:creationId xmlns:p14="http://schemas.microsoft.com/office/powerpoint/2010/main" val="2444515171"/>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B07158C4-A119-4B78-9DE8-A50001BC31DC}" type="slidenum">
              <a:rPr lang="en-AU" smtClean="0"/>
              <a:pPr/>
              <a:t>197</a:t>
            </a:fld>
            <a:endParaRPr lang="en-AU"/>
          </a:p>
        </p:txBody>
      </p:sp>
    </p:spTree>
    <p:extLst>
      <p:ext uri="{BB962C8B-B14F-4D97-AF65-F5344CB8AC3E}">
        <p14:creationId xmlns:p14="http://schemas.microsoft.com/office/powerpoint/2010/main" val="2285575246"/>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B07158C4-A119-4B78-9DE8-A50001BC31DC}" type="slidenum">
              <a:rPr lang="en-AU" smtClean="0"/>
              <a:pPr/>
              <a:t>198</a:t>
            </a:fld>
            <a:endParaRPr lang="en-AU"/>
          </a:p>
        </p:txBody>
      </p:sp>
    </p:spTree>
    <p:extLst>
      <p:ext uri="{BB962C8B-B14F-4D97-AF65-F5344CB8AC3E}">
        <p14:creationId xmlns:p14="http://schemas.microsoft.com/office/powerpoint/2010/main" val="181053512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EA17B1F9-1883-FB0F-19DA-8B4A4053535B}"/>
              </a:ext>
            </a:extLst>
          </p:cNvPr>
          <p:cNvSpPr/>
          <p:nvPr userDrawn="1"/>
        </p:nvSpPr>
        <p:spPr>
          <a:xfrm>
            <a:off x="7128000" y="0"/>
            <a:ext cx="50640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Rectangle 5">
            <a:extLst>
              <a:ext uri="{FF2B5EF4-FFF2-40B4-BE49-F238E27FC236}">
                <a16:creationId xmlns:a16="http://schemas.microsoft.com/office/drawing/2014/main" id="{6E6ACE4A-E374-4533-BE29-9C2AA078581F}"/>
              </a:ext>
              <a:ext uri="{C183D7F6-B498-43B3-948B-1728B52AA6E4}">
                <adec:decorative xmlns:adec="http://schemas.microsoft.com/office/drawing/2017/decorative" val="1"/>
              </a:ext>
            </a:extLst>
          </p:cNvPr>
          <p:cNvSpPr/>
          <p:nvPr userDrawn="1"/>
        </p:nvSpPr>
        <p:spPr>
          <a:xfrm>
            <a:off x="0" y="0"/>
            <a:ext cx="7128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solidFill>
                <a:schemeClr val="bg1"/>
              </a:solidFill>
              <a:latin typeface="Public Sans" pitchFamily="2" charset="0"/>
            </a:endParaRPr>
          </a:p>
        </p:txBody>
      </p:sp>
      <p:cxnSp>
        <p:nvCxnSpPr>
          <p:cNvPr id="8" name="Straight Connector 7">
            <a:extLst>
              <a:ext uri="{FF2B5EF4-FFF2-40B4-BE49-F238E27FC236}">
                <a16:creationId xmlns:a16="http://schemas.microsoft.com/office/drawing/2014/main" id="{1379E5D7-4594-7BEA-DCDE-7C07259A2A00}"/>
              </a:ext>
              <a:ext uri="{C183D7F6-B498-43B3-948B-1728B52AA6E4}">
                <adec:decorative xmlns:adec="http://schemas.microsoft.com/office/drawing/2017/decorative" val="1"/>
              </a:ext>
            </a:extLst>
          </p:cNvPr>
          <p:cNvCxnSpPr>
            <a:cxnSpLocks/>
          </p:cNvCxnSpPr>
          <p:nvPr userDrawn="1"/>
        </p:nvCxnSpPr>
        <p:spPr>
          <a:xfrm>
            <a:off x="360000" y="360000"/>
            <a:ext cx="0" cy="619200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Title 1">
            <a:extLst>
              <a:ext uri="{FF2B5EF4-FFF2-40B4-BE49-F238E27FC236}">
                <a16:creationId xmlns:a16="http://schemas.microsoft.com/office/drawing/2014/main" id="{06313123-38FC-0AA8-8313-B587FAEA9FAB}"/>
              </a:ext>
            </a:extLst>
          </p:cNvPr>
          <p:cNvSpPr>
            <a:spLocks noGrp="1"/>
          </p:cNvSpPr>
          <p:nvPr>
            <p:ph type="ctrTitle" hasCustomPrompt="1"/>
          </p:nvPr>
        </p:nvSpPr>
        <p:spPr>
          <a:xfrm>
            <a:off x="539999" y="2240968"/>
            <a:ext cx="6255979" cy="2033997"/>
          </a:xfrm>
          <a:ln>
            <a:noFill/>
          </a:ln>
        </p:spPr>
        <p:txBody>
          <a:bodyPr anchor="b">
            <a:noAutofit/>
          </a:bodyPr>
          <a:lstStyle>
            <a:lvl1pPr algn="l">
              <a:lnSpc>
                <a:spcPct val="100000"/>
              </a:lnSpc>
              <a:defRPr sz="4800">
                <a:solidFill>
                  <a:schemeClr val="bg1"/>
                </a:solidFill>
                <a:latin typeface="Arial" panose="020B0604020202020204" pitchFamily="34" charset="0"/>
                <a:cs typeface="Arial" panose="020B0604020202020204" pitchFamily="34" charset="0"/>
              </a:defRPr>
            </a:lvl1pPr>
          </a:lstStyle>
          <a:p>
            <a:r>
              <a:rPr lang="en-US"/>
              <a:t>Learning sequence/lesson/ activity title</a:t>
            </a:r>
          </a:p>
        </p:txBody>
      </p:sp>
      <p:sp>
        <p:nvSpPr>
          <p:cNvPr id="11" name="Text Placeholder 10">
            <a:extLst>
              <a:ext uri="{FF2B5EF4-FFF2-40B4-BE49-F238E27FC236}">
                <a16:creationId xmlns:a16="http://schemas.microsoft.com/office/drawing/2014/main" id="{1ECD7A7F-13F8-9E9F-94FF-03D42EEEF0A8}"/>
              </a:ext>
            </a:extLst>
          </p:cNvPr>
          <p:cNvSpPr>
            <a:spLocks noGrp="1"/>
          </p:cNvSpPr>
          <p:nvPr>
            <p:ph type="body" sz="quarter" idx="10" hasCustomPrompt="1"/>
          </p:nvPr>
        </p:nvSpPr>
        <p:spPr>
          <a:xfrm>
            <a:off x="539999" y="4385568"/>
            <a:ext cx="6255977" cy="426611"/>
          </a:xfrm>
        </p:spPr>
        <p:txBody>
          <a:bodyPr anchor="t">
            <a:noAutofit/>
          </a:bodyPr>
          <a:lstStyle>
            <a:lvl1pPr>
              <a:defRPr sz="2000">
                <a:solidFill>
                  <a:schemeClr val="accent4"/>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Stage</a:t>
            </a:r>
          </a:p>
        </p:txBody>
      </p:sp>
      <p:sp>
        <p:nvSpPr>
          <p:cNvPr id="12" name="Text Placeholder 14">
            <a:extLst>
              <a:ext uri="{FF2B5EF4-FFF2-40B4-BE49-F238E27FC236}">
                <a16:creationId xmlns:a16="http://schemas.microsoft.com/office/drawing/2014/main" id="{1F1B4A2E-693D-413E-6506-E51D3453E154}"/>
              </a:ext>
            </a:extLst>
          </p:cNvPr>
          <p:cNvSpPr>
            <a:spLocks noGrp="1"/>
          </p:cNvSpPr>
          <p:nvPr>
            <p:ph type="body" sz="quarter" idx="16" hasCustomPrompt="1"/>
          </p:nvPr>
        </p:nvSpPr>
        <p:spPr>
          <a:xfrm>
            <a:off x="540000" y="4925698"/>
            <a:ext cx="6255975" cy="360000"/>
          </a:xfrm>
        </p:spPr>
        <p:txBody>
          <a:bodyPr>
            <a:noAutofit/>
          </a:bodyPr>
          <a:lstStyle>
            <a:lvl1pPr>
              <a:spcAft>
                <a:spcPts val="0"/>
              </a:spcAft>
              <a:defRPr sz="1800" b="1">
                <a:solidFill>
                  <a:schemeClr val="bg1"/>
                </a:solidFill>
                <a:latin typeface="Arial" panose="020B0604020202020204" pitchFamily="34" charset="0"/>
                <a:cs typeface="Arial" panose="020B0604020202020204" pitchFamily="34" charset="0"/>
              </a:defRPr>
            </a:lvl1pPr>
            <a:lvl2pPr>
              <a:spcAft>
                <a:spcPts val="0"/>
              </a:spcAft>
              <a:defRPr sz="1800" b="0">
                <a:solidFill>
                  <a:schemeClr val="bg1"/>
                </a:solidFill>
                <a:latin typeface="+mj-lt"/>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US"/>
              <a:t>Module</a:t>
            </a:r>
          </a:p>
        </p:txBody>
      </p:sp>
      <p:sp>
        <p:nvSpPr>
          <p:cNvPr id="13" name="Text Placeholder 7">
            <a:extLst>
              <a:ext uri="{FF2B5EF4-FFF2-40B4-BE49-F238E27FC236}">
                <a16:creationId xmlns:a16="http://schemas.microsoft.com/office/drawing/2014/main" id="{0C245AE8-A9B0-AE21-616C-11D22901313C}"/>
              </a:ext>
            </a:extLst>
          </p:cNvPr>
          <p:cNvSpPr>
            <a:spLocks noGrp="1"/>
          </p:cNvSpPr>
          <p:nvPr>
            <p:ph type="body" sz="quarter" idx="14" hasCustomPrompt="1"/>
          </p:nvPr>
        </p:nvSpPr>
        <p:spPr>
          <a:xfrm>
            <a:off x="540000" y="5327998"/>
            <a:ext cx="6255971" cy="792000"/>
          </a:xfrm>
        </p:spPr>
        <p:txBody>
          <a:bodyPr/>
          <a:lstStyle>
            <a:lvl1pPr>
              <a:defRPr sz="1800">
                <a:solidFill>
                  <a:schemeClr val="bg1"/>
                </a:solidFill>
                <a:latin typeface="Arial" panose="020B0604020202020204" pitchFamily="34" charset="0"/>
                <a:cs typeface="Arial" panose="020B0604020202020204" pitchFamily="34" charset="0"/>
              </a:defRPr>
            </a:lvl1pPr>
          </a:lstStyle>
          <a:p>
            <a:pPr lvl="0"/>
            <a:r>
              <a:rPr lang="en-US"/>
              <a:t>Presenter name</a:t>
            </a:r>
            <a:endParaRPr lang="en-AU"/>
          </a:p>
        </p:txBody>
      </p:sp>
      <p:sp>
        <p:nvSpPr>
          <p:cNvPr id="15" name="Text Placeholder 14">
            <a:extLst>
              <a:ext uri="{FF2B5EF4-FFF2-40B4-BE49-F238E27FC236}">
                <a16:creationId xmlns:a16="http://schemas.microsoft.com/office/drawing/2014/main" id="{5C2AC99F-F6FA-4B77-DD09-207FFF07B242}"/>
              </a:ext>
            </a:extLst>
          </p:cNvPr>
          <p:cNvSpPr>
            <a:spLocks noGrp="1"/>
          </p:cNvSpPr>
          <p:nvPr>
            <p:ph type="body" sz="quarter" idx="15" hasCustomPrompt="1"/>
          </p:nvPr>
        </p:nvSpPr>
        <p:spPr>
          <a:xfrm>
            <a:off x="540000" y="6192000"/>
            <a:ext cx="6255975" cy="360000"/>
          </a:xfrm>
        </p:spPr>
        <p:txBody>
          <a:bodyPr anchor="b" anchorCtr="0">
            <a:noAutofit/>
          </a:bodyPr>
          <a:lstStyle>
            <a:lvl1pPr algn="l">
              <a:defRPr sz="1800" b="0">
                <a:solidFill>
                  <a:schemeClr val="bg1"/>
                </a:solidFill>
                <a:latin typeface="Arial" panose="020B0604020202020204" pitchFamily="34" charset="0"/>
                <a:cs typeface="Arial" panose="020B0604020202020204" pitchFamily="34" charset="0"/>
              </a:defRPr>
            </a:lvl1pPr>
            <a:lvl2pPr>
              <a:defRPr sz="1600">
                <a:solidFill>
                  <a:schemeClr val="bg1"/>
                </a:solidFill>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US"/>
              <a:t>00 Month YYYY</a:t>
            </a:r>
          </a:p>
        </p:txBody>
      </p:sp>
      <p:pic>
        <p:nvPicPr>
          <p:cNvPr id="17" name="Picture 16">
            <a:extLst>
              <a:ext uri="{FF2B5EF4-FFF2-40B4-BE49-F238E27FC236}">
                <a16:creationId xmlns:a16="http://schemas.microsoft.com/office/drawing/2014/main" id="{1B2918F2-2A15-B218-B84D-C469AD3B60DA}"/>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6135329" y="360000"/>
            <a:ext cx="660650" cy="715199"/>
          </a:xfrm>
          <a:prstGeom prst="rect">
            <a:avLst/>
          </a:prstGeom>
        </p:spPr>
      </p:pic>
      <p:sp>
        <p:nvSpPr>
          <p:cNvPr id="2" name="Picture Placeholder 4">
            <a:extLst>
              <a:ext uri="{FF2B5EF4-FFF2-40B4-BE49-F238E27FC236}">
                <a16:creationId xmlns:a16="http://schemas.microsoft.com/office/drawing/2014/main" id="{206B55C3-1914-D3B1-73B3-69F5509A4B69}"/>
              </a:ext>
              <a:ext uri="{C183D7F6-B498-43B3-948B-1728B52AA6E4}">
                <adec:decorative xmlns:adec="http://schemas.microsoft.com/office/drawing/2017/decorative" val="1"/>
              </a:ext>
            </a:extLst>
          </p:cNvPr>
          <p:cNvSpPr>
            <a:spLocks noGrp="1"/>
          </p:cNvSpPr>
          <p:nvPr>
            <p:ph type="pic" sz="quarter" idx="13"/>
          </p:nvPr>
        </p:nvSpPr>
        <p:spPr>
          <a:xfrm>
            <a:off x="7128000" y="0"/>
            <a:ext cx="5064000" cy="6858000"/>
          </a:xfrm>
        </p:spPr>
        <p:txBody>
          <a:bodyPr/>
          <a:lstStyle/>
          <a:p>
            <a:r>
              <a:rPr lang="en-GB"/>
              <a:t>Click icon to add picture</a:t>
            </a:r>
            <a:endParaRPr lang="en-AU"/>
          </a:p>
        </p:txBody>
      </p:sp>
    </p:spTree>
    <p:extLst>
      <p:ext uri="{BB962C8B-B14F-4D97-AF65-F5344CB8AC3E}">
        <p14:creationId xmlns:p14="http://schemas.microsoft.com/office/powerpoint/2010/main" val="15784084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11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ivider">
    <p:bg>
      <p:bgPr>
        <a:solidFill>
          <a:schemeClr val="accent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5C261660-AF47-818D-7C30-D254D989CACE}"/>
              </a:ext>
              <a:ext uri="{C183D7F6-B498-43B3-948B-1728B52AA6E4}">
                <adec:decorative xmlns:adec="http://schemas.microsoft.com/office/drawing/2017/decorative" val="1"/>
              </a:ext>
            </a:extLst>
          </p:cNvPr>
          <p:cNvCxnSpPr>
            <a:cxnSpLocks/>
          </p:cNvCxnSpPr>
          <p:nvPr userDrawn="1"/>
        </p:nvCxnSpPr>
        <p:spPr>
          <a:xfrm>
            <a:off x="360000" y="360000"/>
            <a:ext cx="0" cy="619200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3" name="Title 1">
            <a:extLst>
              <a:ext uri="{FF2B5EF4-FFF2-40B4-BE49-F238E27FC236}">
                <a16:creationId xmlns:a16="http://schemas.microsoft.com/office/drawing/2014/main" id="{8AD8A72A-7327-BEF4-2507-0522B8614AE9}"/>
              </a:ext>
            </a:extLst>
          </p:cNvPr>
          <p:cNvSpPr>
            <a:spLocks noGrp="1"/>
          </p:cNvSpPr>
          <p:nvPr>
            <p:ph type="ctrTitle" hasCustomPrompt="1"/>
          </p:nvPr>
        </p:nvSpPr>
        <p:spPr>
          <a:xfrm>
            <a:off x="540000" y="4067881"/>
            <a:ext cx="11291998" cy="800681"/>
          </a:xfrm>
          <a:ln>
            <a:noFill/>
          </a:ln>
        </p:spPr>
        <p:txBody>
          <a:bodyPr anchor="t">
            <a:noAutofit/>
          </a:bodyPr>
          <a:lstStyle>
            <a:lvl1pPr algn="l">
              <a:lnSpc>
                <a:spcPct val="110000"/>
              </a:lnSpc>
              <a:defRPr sz="4800">
                <a:solidFill>
                  <a:schemeClr val="bg1"/>
                </a:solidFill>
                <a:latin typeface="Arial" panose="020B0604020202020204" pitchFamily="34" charset="0"/>
                <a:cs typeface="Arial" panose="020B0604020202020204" pitchFamily="34" charset="0"/>
              </a:defRPr>
            </a:lvl1pPr>
          </a:lstStyle>
          <a:p>
            <a:pPr>
              <a:lnSpc>
                <a:spcPct val="100000"/>
              </a:lnSpc>
            </a:pPr>
            <a:r>
              <a:rPr lang="en-AU"/>
              <a:t>Lesson title</a:t>
            </a:r>
          </a:p>
        </p:txBody>
      </p:sp>
      <p:sp>
        <p:nvSpPr>
          <p:cNvPr id="6" name="Oval 5">
            <a:extLst>
              <a:ext uri="{FF2B5EF4-FFF2-40B4-BE49-F238E27FC236}">
                <a16:creationId xmlns:a16="http://schemas.microsoft.com/office/drawing/2014/main" id="{5EBAE78F-1A35-0A2C-DBF4-48477CA8F3A7}"/>
              </a:ext>
            </a:extLst>
          </p:cNvPr>
          <p:cNvSpPr>
            <a:spLocks noGrp="1" noRot="1" noMove="1" noResize="1" noEditPoints="1" noAdjustHandles="1" noChangeArrowheads="1" noChangeShapeType="1"/>
          </p:cNvSpPr>
          <p:nvPr userDrawn="1"/>
        </p:nvSpPr>
        <p:spPr>
          <a:xfrm>
            <a:off x="11056620" y="289560"/>
            <a:ext cx="906780" cy="800681"/>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2" name="Picture 1">
            <a:extLst>
              <a:ext uri="{FF2B5EF4-FFF2-40B4-BE49-F238E27FC236}">
                <a16:creationId xmlns:a16="http://schemas.microsoft.com/office/drawing/2014/main" id="{1DE675F6-B3E6-7651-8B0E-50E39CE29B9F}"/>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1171348" y="360000"/>
            <a:ext cx="660650" cy="715199"/>
          </a:xfrm>
          <a:prstGeom prst="rect">
            <a:avLst/>
          </a:prstGeom>
        </p:spPr>
      </p:pic>
    </p:spTree>
    <p:extLst>
      <p:ext uri="{BB962C8B-B14F-4D97-AF65-F5344CB8AC3E}">
        <p14:creationId xmlns:p14="http://schemas.microsoft.com/office/powerpoint/2010/main" val="28646721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Blue backgroun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165CECD-C00D-4560-9C97-AE28A8535867}"/>
              </a:ext>
              <a:ext uri="{C183D7F6-B498-43B3-948B-1728B52AA6E4}">
                <adec:decorative xmlns:adec="http://schemas.microsoft.com/office/drawing/2017/decorative" val="1"/>
              </a:ext>
            </a:extLst>
          </p:cNvPr>
          <p:cNvSpPr/>
          <p:nvPr userDrawn="1"/>
        </p:nvSpPr>
        <p:spPr>
          <a:xfrm>
            <a:off x="0" y="1620000"/>
            <a:ext cx="12192000" cy="523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 name="Picture Placeholder 4">
            <a:extLst>
              <a:ext uri="{FF2B5EF4-FFF2-40B4-BE49-F238E27FC236}">
                <a16:creationId xmlns:a16="http://schemas.microsoft.com/office/drawing/2014/main" id="{8AB6FE45-2247-43AE-AFB0-3C1EC574D8FA}"/>
              </a:ext>
              <a:ext uri="{C183D7F6-B498-43B3-948B-1728B52AA6E4}">
                <adec:decorative xmlns:adec="http://schemas.microsoft.com/office/drawing/2017/decorative" val="1"/>
              </a:ext>
            </a:extLst>
          </p:cNvPr>
          <p:cNvSpPr>
            <a:spLocks noGrp="1"/>
          </p:cNvSpPr>
          <p:nvPr>
            <p:ph type="pic" sz="quarter" idx="13"/>
          </p:nvPr>
        </p:nvSpPr>
        <p:spPr>
          <a:xfrm>
            <a:off x="359998" y="1909282"/>
            <a:ext cx="11483999" cy="4210718"/>
          </a:xfrm>
        </p:spPr>
        <p:txBody>
          <a:bodyPr/>
          <a:lstStyle/>
          <a:p>
            <a:r>
              <a:rPr lang="en-GB"/>
              <a:t>Click icon to add picture</a:t>
            </a:r>
            <a:endParaRPr lang="en-AU"/>
          </a:p>
        </p:txBody>
      </p:sp>
      <p:sp>
        <p:nvSpPr>
          <p:cNvPr id="7" name="Slide Number Placeholder 6"/>
          <p:cNvSpPr>
            <a:spLocks noGrp="1"/>
          </p:cNvSpPr>
          <p:nvPr>
            <p:ph type="sldNum" sz="quarter" idx="12"/>
          </p:nvPr>
        </p:nvSpPr>
        <p:spPr/>
        <p:txBody>
          <a:bodyPr/>
          <a:lstStyle/>
          <a:p>
            <a:fld id="{10A01DC5-1685-4615-8240-15192985C6A2}" type="slidenum">
              <a:rPr lang="en-AU" smtClean="0"/>
              <a:t>‹#›</a:t>
            </a:fld>
            <a:endParaRPr lang="en-AU"/>
          </a:p>
        </p:txBody>
      </p:sp>
      <p:sp>
        <p:nvSpPr>
          <p:cNvPr id="10" name="Title 4">
            <a:extLst>
              <a:ext uri="{FF2B5EF4-FFF2-40B4-BE49-F238E27FC236}">
                <a16:creationId xmlns:a16="http://schemas.microsoft.com/office/drawing/2014/main" id="{4B69FB63-5913-44B0-9BCA-4B6E66CE48BF}"/>
              </a:ext>
            </a:extLst>
          </p:cNvPr>
          <p:cNvSpPr>
            <a:spLocks noGrp="1"/>
          </p:cNvSpPr>
          <p:nvPr>
            <p:ph type="title"/>
          </p:nvPr>
        </p:nvSpPr>
        <p:spPr>
          <a:xfrm>
            <a:off x="359998" y="360000"/>
            <a:ext cx="10260002" cy="522000"/>
          </a:xfrm>
        </p:spPr>
        <p:txBody>
          <a:bodyPr/>
          <a:lstStyle>
            <a:lvl1pPr>
              <a:defRPr>
                <a:solidFill>
                  <a:schemeClr val="accent1"/>
                </a:solidFill>
              </a:defRPr>
            </a:lvl1pPr>
          </a:lstStyle>
          <a:p>
            <a:r>
              <a:rPr lang="en-GB"/>
              <a:t>Click to edit Master title style</a:t>
            </a:r>
            <a:endParaRPr lang="en-AU"/>
          </a:p>
        </p:txBody>
      </p:sp>
      <p:sp>
        <p:nvSpPr>
          <p:cNvPr id="11" name="Text Placeholder 10">
            <a:extLst>
              <a:ext uri="{FF2B5EF4-FFF2-40B4-BE49-F238E27FC236}">
                <a16:creationId xmlns:a16="http://schemas.microsoft.com/office/drawing/2014/main" id="{4A905C52-CF4B-447B-B93D-A86FD209402A}"/>
              </a:ext>
            </a:extLst>
          </p:cNvPr>
          <p:cNvSpPr>
            <a:spLocks noGrp="1"/>
          </p:cNvSpPr>
          <p:nvPr>
            <p:ph type="body" sz="quarter" idx="18" hasCustomPrompt="1"/>
          </p:nvPr>
        </p:nvSpPr>
        <p:spPr>
          <a:xfrm>
            <a:off x="360000" y="1016704"/>
            <a:ext cx="10080000" cy="310015"/>
          </a:xfrm>
        </p:spPr>
        <p:txBody>
          <a:bodyPr anchor="b">
            <a:noAutofit/>
          </a:bodyPr>
          <a:lstStyle>
            <a:lvl1pPr>
              <a:defRPr sz="20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Tree>
    <p:extLst>
      <p:ext uri="{BB962C8B-B14F-4D97-AF65-F5344CB8AC3E}">
        <p14:creationId xmlns:p14="http://schemas.microsoft.com/office/powerpoint/2010/main" val="22972229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Text">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10A01DC5-1685-4615-8240-15192985C6A2}" type="slidenum">
              <a:rPr lang="en-AU" smtClean="0"/>
              <a:t>‹#›</a:t>
            </a:fld>
            <a:endParaRPr lang="en-AU"/>
          </a:p>
        </p:txBody>
      </p:sp>
      <p:sp>
        <p:nvSpPr>
          <p:cNvPr id="4" name="Title 3">
            <a:extLst>
              <a:ext uri="{FF2B5EF4-FFF2-40B4-BE49-F238E27FC236}">
                <a16:creationId xmlns:a16="http://schemas.microsoft.com/office/drawing/2014/main" id="{7CF8C2E4-E0FA-4F11-9270-098EDFE8B41D}"/>
              </a:ext>
            </a:extLst>
          </p:cNvPr>
          <p:cNvSpPr>
            <a:spLocks noGrp="1"/>
          </p:cNvSpPr>
          <p:nvPr>
            <p:ph type="title" hasCustomPrompt="1"/>
          </p:nvPr>
        </p:nvSpPr>
        <p:spPr>
          <a:xfrm>
            <a:off x="360000" y="360000"/>
            <a:ext cx="11484000" cy="545601"/>
          </a:xfrm>
        </p:spPr>
        <p:txBody>
          <a:bodyPr/>
          <a:lstStyle>
            <a:lvl1pPr>
              <a:defRPr>
                <a:solidFill>
                  <a:schemeClr val="accent1"/>
                </a:solidFill>
              </a:defRPr>
            </a:lvl1pPr>
          </a:lstStyle>
          <a:p>
            <a:r>
              <a:rPr lang="en-US"/>
              <a:t>Title</a:t>
            </a:r>
            <a:endParaRPr lang="en-AU"/>
          </a:p>
        </p:txBody>
      </p:sp>
      <p:sp>
        <p:nvSpPr>
          <p:cNvPr id="7" name="Text Placeholder 10">
            <a:extLst>
              <a:ext uri="{FF2B5EF4-FFF2-40B4-BE49-F238E27FC236}">
                <a16:creationId xmlns:a16="http://schemas.microsoft.com/office/drawing/2014/main" id="{C65DF8EF-3190-4490-9931-2111E9229317}"/>
              </a:ext>
            </a:extLst>
          </p:cNvPr>
          <p:cNvSpPr>
            <a:spLocks noGrp="1"/>
          </p:cNvSpPr>
          <p:nvPr>
            <p:ph type="body" sz="quarter" idx="18" hasCustomPrompt="1"/>
          </p:nvPr>
        </p:nvSpPr>
        <p:spPr>
          <a:xfrm>
            <a:off x="359999" y="982520"/>
            <a:ext cx="11483999" cy="310015"/>
          </a:xfrm>
        </p:spPr>
        <p:txBody>
          <a:bodyPr anchor="b">
            <a:noAutofit/>
          </a:bodyPr>
          <a:lstStyle>
            <a:lvl1pPr>
              <a:defRPr sz="20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
        <p:nvSpPr>
          <p:cNvPr id="2" name="Text Placeholder 3">
            <a:extLst>
              <a:ext uri="{FF2B5EF4-FFF2-40B4-BE49-F238E27FC236}">
                <a16:creationId xmlns:a16="http://schemas.microsoft.com/office/drawing/2014/main" id="{7A679F83-4A45-8E00-A9A4-2E8DE35C1BB0}"/>
              </a:ext>
            </a:extLst>
          </p:cNvPr>
          <p:cNvSpPr>
            <a:spLocks noGrp="1"/>
          </p:cNvSpPr>
          <p:nvPr>
            <p:ph type="body" sz="quarter" idx="17" hasCustomPrompt="1"/>
          </p:nvPr>
        </p:nvSpPr>
        <p:spPr>
          <a:xfrm>
            <a:off x="360000" y="1567086"/>
            <a:ext cx="11484000" cy="4807835"/>
          </a:xfrm>
        </p:spPr>
        <p:txBody>
          <a:bodyPr/>
          <a:lstStyle>
            <a:lvl1pPr>
              <a:defRPr/>
            </a:lvl1pPr>
          </a:lstStyle>
          <a:p>
            <a:pPr lvl="0"/>
            <a:r>
              <a:rPr lang="en-US"/>
              <a:t>Click to add text</a:t>
            </a:r>
          </a:p>
          <a:p>
            <a:pPr lvl="1"/>
            <a:r>
              <a:rPr lang="en-US"/>
              <a:t>Second level</a:t>
            </a:r>
          </a:p>
          <a:p>
            <a:pPr lvl="4"/>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094725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 and picture">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10A01DC5-1685-4615-8240-15192985C6A2}" type="slidenum">
              <a:rPr lang="en-AU" smtClean="0"/>
              <a:t>‹#›</a:t>
            </a:fld>
            <a:endParaRPr lang="en-AU"/>
          </a:p>
        </p:txBody>
      </p:sp>
      <p:sp>
        <p:nvSpPr>
          <p:cNvPr id="4" name="Title 3">
            <a:extLst>
              <a:ext uri="{FF2B5EF4-FFF2-40B4-BE49-F238E27FC236}">
                <a16:creationId xmlns:a16="http://schemas.microsoft.com/office/drawing/2014/main" id="{7CF8C2E4-E0FA-4F11-9270-098EDFE8B41D}"/>
              </a:ext>
            </a:extLst>
          </p:cNvPr>
          <p:cNvSpPr>
            <a:spLocks noGrp="1"/>
          </p:cNvSpPr>
          <p:nvPr>
            <p:ph type="title" hasCustomPrompt="1"/>
          </p:nvPr>
        </p:nvSpPr>
        <p:spPr>
          <a:xfrm>
            <a:off x="360000" y="360000"/>
            <a:ext cx="11484000" cy="545601"/>
          </a:xfrm>
        </p:spPr>
        <p:txBody>
          <a:bodyPr/>
          <a:lstStyle>
            <a:lvl1pPr>
              <a:defRPr>
                <a:solidFill>
                  <a:schemeClr val="accent1"/>
                </a:solidFill>
              </a:defRPr>
            </a:lvl1pPr>
          </a:lstStyle>
          <a:p>
            <a:r>
              <a:rPr lang="en-US"/>
              <a:t>Title</a:t>
            </a:r>
            <a:endParaRPr lang="en-AU"/>
          </a:p>
        </p:txBody>
      </p:sp>
      <p:sp>
        <p:nvSpPr>
          <p:cNvPr id="7" name="Text Placeholder 10">
            <a:extLst>
              <a:ext uri="{FF2B5EF4-FFF2-40B4-BE49-F238E27FC236}">
                <a16:creationId xmlns:a16="http://schemas.microsoft.com/office/drawing/2014/main" id="{C65DF8EF-3190-4490-9931-2111E9229317}"/>
              </a:ext>
            </a:extLst>
          </p:cNvPr>
          <p:cNvSpPr>
            <a:spLocks noGrp="1"/>
          </p:cNvSpPr>
          <p:nvPr>
            <p:ph type="body" sz="quarter" idx="18" hasCustomPrompt="1"/>
          </p:nvPr>
        </p:nvSpPr>
        <p:spPr>
          <a:xfrm>
            <a:off x="359999" y="982520"/>
            <a:ext cx="11483999" cy="310015"/>
          </a:xfrm>
        </p:spPr>
        <p:txBody>
          <a:bodyPr anchor="b">
            <a:noAutofit/>
          </a:bodyPr>
          <a:lstStyle>
            <a:lvl1pPr>
              <a:defRPr sz="20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
        <p:nvSpPr>
          <p:cNvPr id="3" name="Content Placeholder 2">
            <a:extLst>
              <a:ext uri="{FF2B5EF4-FFF2-40B4-BE49-F238E27FC236}">
                <a16:creationId xmlns:a16="http://schemas.microsoft.com/office/drawing/2014/main" id="{EAC13D79-FA01-577F-AC79-E39D6DCCC806}"/>
              </a:ext>
            </a:extLst>
          </p:cNvPr>
          <p:cNvSpPr>
            <a:spLocks noGrp="1"/>
          </p:cNvSpPr>
          <p:nvPr>
            <p:ph sz="quarter" idx="19" hasCustomPrompt="1"/>
          </p:nvPr>
        </p:nvSpPr>
        <p:spPr>
          <a:xfrm>
            <a:off x="360363" y="1562471"/>
            <a:ext cx="5735637" cy="4814518"/>
          </a:xfrm>
        </p:spPr>
        <p:txBody>
          <a:bodyPr/>
          <a:lstStyle/>
          <a:p>
            <a:pPr lvl="0"/>
            <a:r>
              <a:rPr lang="en-US"/>
              <a:t>Click to add text</a:t>
            </a:r>
          </a:p>
          <a:p>
            <a:pPr lvl="1"/>
            <a:r>
              <a:rPr lang="en-US"/>
              <a:t>Second level</a:t>
            </a:r>
          </a:p>
          <a:p>
            <a:pPr lvl="4"/>
            <a:r>
              <a:rPr lang="en-US"/>
              <a:t>Third level</a:t>
            </a:r>
          </a:p>
          <a:p>
            <a:pPr lvl="3"/>
            <a:r>
              <a:rPr lang="en-US"/>
              <a:t>Fourth level</a:t>
            </a:r>
          </a:p>
          <a:p>
            <a:pPr lvl="4"/>
            <a:r>
              <a:rPr lang="en-US"/>
              <a:t>Fifth level</a:t>
            </a:r>
          </a:p>
        </p:txBody>
      </p:sp>
      <p:sp>
        <p:nvSpPr>
          <p:cNvPr id="8" name="Picture Placeholder 7">
            <a:extLst>
              <a:ext uri="{FF2B5EF4-FFF2-40B4-BE49-F238E27FC236}">
                <a16:creationId xmlns:a16="http://schemas.microsoft.com/office/drawing/2014/main" id="{F0C3D212-D9E6-5651-0336-B3898E36FBA5}"/>
              </a:ext>
            </a:extLst>
          </p:cNvPr>
          <p:cNvSpPr>
            <a:spLocks noGrp="1"/>
          </p:cNvSpPr>
          <p:nvPr>
            <p:ph type="pic" sz="quarter" idx="20"/>
          </p:nvPr>
        </p:nvSpPr>
        <p:spPr>
          <a:xfrm>
            <a:off x="6324599" y="1562470"/>
            <a:ext cx="5507038" cy="4814518"/>
          </a:xfrm>
        </p:spPr>
        <p:txBody>
          <a:bodyPr/>
          <a:lstStyle/>
          <a:p>
            <a:r>
              <a:rPr lang="en-GB"/>
              <a:t>Click icon to add picture</a:t>
            </a:r>
            <a:endParaRPr lang="en-AU"/>
          </a:p>
        </p:txBody>
      </p:sp>
    </p:spTree>
    <p:extLst>
      <p:ext uri="{BB962C8B-B14F-4D97-AF65-F5344CB8AC3E}">
        <p14:creationId xmlns:p14="http://schemas.microsoft.com/office/powerpoint/2010/main" val="42838551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Feature image and text">
    <p:spTree>
      <p:nvGrpSpPr>
        <p:cNvPr id="1" name=""/>
        <p:cNvGrpSpPr/>
        <p:nvPr/>
      </p:nvGrpSpPr>
      <p:grpSpPr>
        <a:xfrm>
          <a:off x="0" y="0"/>
          <a:ext cx="0" cy="0"/>
          <a:chOff x="0" y="0"/>
          <a:chExt cx="0" cy="0"/>
        </a:xfrm>
      </p:grpSpPr>
      <p:sp>
        <p:nvSpPr>
          <p:cNvPr id="2" name="Picture Placeholder 8">
            <a:extLst>
              <a:ext uri="{FF2B5EF4-FFF2-40B4-BE49-F238E27FC236}">
                <a16:creationId xmlns:a16="http://schemas.microsoft.com/office/drawing/2014/main" id="{91FCC384-7450-516C-24D0-7D029ED3855A}"/>
              </a:ext>
              <a:ext uri="{C183D7F6-B498-43B3-948B-1728B52AA6E4}">
                <adec:decorative xmlns:adec="http://schemas.microsoft.com/office/drawing/2017/decorative" val="1"/>
              </a:ext>
            </a:extLst>
          </p:cNvPr>
          <p:cNvSpPr>
            <a:spLocks noGrp="1"/>
          </p:cNvSpPr>
          <p:nvPr>
            <p:ph type="pic" sz="quarter" idx="13"/>
          </p:nvPr>
        </p:nvSpPr>
        <p:spPr>
          <a:xfrm>
            <a:off x="0" y="0"/>
            <a:ext cx="5040000" cy="6858000"/>
          </a:xfrm>
        </p:spPr>
        <p:txBody>
          <a:bodyPr/>
          <a:lstStyle/>
          <a:p>
            <a:r>
              <a:rPr lang="en-GB"/>
              <a:t>Click icon to add picture</a:t>
            </a:r>
            <a:endParaRPr lang="en-AU"/>
          </a:p>
        </p:txBody>
      </p:sp>
      <p:sp>
        <p:nvSpPr>
          <p:cNvPr id="4" name="Title 1">
            <a:extLst>
              <a:ext uri="{FF2B5EF4-FFF2-40B4-BE49-F238E27FC236}">
                <a16:creationId xmlns:a16="http://schemas.microsoft.com/office/drawing/2014/main" id="{46E61F09-1856-72E7-5C79-31B4A856E7AD}"/>
              </a:ext>
            </a:extLst>
          </p:cNvPr>
          <p:cNvSpPr>
            <a:spLocks noGrp="1"/>
          </p:cNvSpPr>
          <p:nvPr>
            <p:ph type="title" hasCustomPrompt="1"/>
          </p:nvPr>
        </p:nvSpPr>
        <p:spPr>
          <a:xfrm>
            <a:off x="5400000" y="360000"/>
            <a:ext cx="6407150" cy="554400"/>
          </a:xfrm>
        </p:spPr>
        <p:txBody>
          <a:bodyPr/>
          <a:lstStyle>
            <a:lvl1pPr>
              <a:defRPr>
                <a:solidFill>
                  <a:schemeClr val="accent1"/>
                </a:solidFill>
              </a:defRPr>
            </a:lvl1pPr>
          </a:lstStyle>
          <a:p>
            <a:r>
              <a:rPr lang="en-US"/>
              <a:t>Title</a:t>
            </a:r>
          </a:p>
        </p:txBody>
      </p:sp>
      <p:cxnSp>
        <p:nvCxnSpPr>
          <p:cNvPr id="6" name="Straight Connector 5">
            <a:extLst>
              <a:ext uri="{FF2B5EF4-FFF2-40B4-BE49-F238E27FC236}">
                <a16:creationId xmlns:a16="http://schemas.microsoft.com/office/drawing/2014/main" id="{52576981-5B08-29E1-CBD0-60B20605F583}"/>
              </a:ext>
              <a:ext uri="{C183D7F6-B498-43B3-948B-1728B52AA6E4}">
                <adec:decorative xmlns:adec="http://schemas.microsoft.com/office/drawing/2017/decorative" val="1"/>
              </a:ext>
            </a:extLst>
          </p:cNvPr>
          <p:cNvCxnSpPr>
            <a:cxnSpLocks/>
          </p:cNvCxnSpPr>
          <p:nvPr userDrawn="1"/>
        </p:nvCxnSpPr>
        <p:spPr>
          <a:xfrm>
            <a:off x="5220000" y="1800000"/>
            <a:ext cx="0" cy="4536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 name="Slide Number Placeholder 1">
            <a:extLst>
              <a:ext uri="{FF2B5EF4-FFF2-40B4-BE49-F238E27FC236}">
                <a16:creationId xmlns:a16="http://schemas.microsoft.com/office/drawing/2014/main" id="{AC754ADD-23A8-B626-EF2D-A89E9897C22E}"/>
              </a:ext>
            </a:extLst>
          </p:cNvPr>
          <p:cNvSpPr>
            <a:spLocks noGrp="1"/>
          </p:cNvSpPr>
          <p:nvPr>
            <p:ph type="sldNum" sz="quarter" idx="16"/>
          </p:nvPr>
        </p:nvSpPr>
        <p:spPr>
          <a:xfrm>
            <a:off x="11124000" y="6516000"/>
            <a:ext cx="720000" cy="180000"/>
          </a:xfrm>
        </p:spPr>
        <p:txBody>
          <a:bodyPr/>
          <a:lstStyle/>
          <a:p>
            <a:fld id="{10A01DC5-1685-4615-8240-15192985C6A2}" type="slidenum">
              <a:rPr lang="en-AU" smtClean="0"/>
              <a:pPr/>
              <a:t>‹#›</a:t>
            </a:fld>
            <a:endParaRPr lang="en-AU"/>
          </a:p>
        </p:txBody>
      </p:sp>
      <p:sp>
        <p:nvSpPr>
          <p:cNvPr id="10" name="Text Placeholder 3">
            <a:extLst>
              <a:ext uri="{FF2B5EF4-FFF2-40B4-BE49-F238E27FC236}">
                <a16:creationId xmlns:a16="http://schemas.microsoft.com/office/drawing/2014/main" id="{DE31FF8A-F945-2755-C01F-A984129CCFE4}"/>
              </a:ext>
            </a:extLst>
          </p:cNvPr>
          <p:cNvSpPr>
            <a:spLocks noGrp="1"/>
          </p:cNvSpPr>
          <p:nvPr>
            <p:ph type="body" sz="quarter" idx="17" hasCustomPrompt="1"/>
          </p:nvPr>
        </p:nvSpPr>
        <p:spPr>
          <a:xfrm>
            <a:off x="5400675" y="1800000"/>
            <a:ext cx="6407150" cy="4536000"/>
          </a:xfrm>
        </p:spPr>
        <p:txBody>
          <a:bodyPr/>
          <a:lstStyle>
            <a:lvl1pPr>
              <a:defRPr/>
            </a:lvl1pPr>
          </a:lstStyle>
          <a:p>
            <a:pPr lvl="0"/>
            <a:r>
              <a:rPr lang="en-US"/>
              <a:t>Click to add text</a:t>
            </a:r>
          </a:p>
          <a:p>
            <a:pPr lvl="1"/>
            <a:r>
              <a:rPr lang="en-US"/>
              <a:t>Second level</a:t>
            </a:r>
          </a:p>
          <a:p>
            <a:pPr lvl="4"/>
            <a:r>
              <a:rPr lang="en-US"/>
              <a:t>Third level</a:t>
            </a:r>
          </a:p>
          <a:p>
            <a:pPr lvl="3"/>
            <a:r>
              <a:rPr lang="en-US"/>
              <a:t>Fourth level</a:t>
            </a:r>
          </a:p>
          <a:p>
            <a:pPr lvl="4"/>
            <a:r>
              <a:rPr lang="en-US"/>
              <a:t>Fifth level</a:t>
            </a:r>
          </a:p>
        </p:txBody>
      </p:sp>
      <p:sp>
        <p:nvSpPr>
          <p:cNvPr id="13" name="Text Placeholder 10">
            <a:extLst>
              <a:ext uri="{FF2B5EF4-FFF2-40B4-BE49-F238E27FC236}">
                <a16:creationId xmlns:a16="http://schemas.microsoft.com/office/drawing/2014/main" id="{5222D209-0CF8-F581-20B2-402482319282}"/>
              </a:ext>
            </a:extLst>
          </p:cNvPr>
          <p:cNvSpPr>
            <a:spLocks noGrp="1"/>
          </p:cNvSpPr>
          <p:nvPr>
            <p:ph type="body" sz="quarter" idx="18" hasCustomPrompt="1"/>
          </p:nvPr>
        </p:nvSpPr>
        <p:spPr>
          <a:xfrm>
            <a:off x="5399998" y="982520"/>
            <a:ext cx="6407150" cy="294189"/>
          </a:xfrm>
        </p:spPr>
        <p:txBody>
          <a:bodyPr anchor="b">
            <a:noAutofit/>
          </a:bodyPr>
          <a:lstStyle>
            <a:lvl1pPr>
              <a:defRPr sz="20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Tree>
    <p:extLst>
      <p:ext uri="{BB962C8B-B14F-4D97-AF65-F5344CB8AC3E}">
        <p14:creationId xmlns:p14="http://schemas.microsoft.com/office/powerpoint/2010/main" val="17219981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224">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tudent devised exampl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E8F6E96-99E3-4F1D-3A20-E08B77215476}"/>
              </a:ext>
            </a:extLst>
          </p:cNvPr>
          <p:cNvSpPr/>
          <p:nvPr userDrawn="1"/>
        </p:nvSpPr>
        <p:spPr>
          <a:xfrm>
            <a:off x="0" y="0"/>
            <a:ext cx="12192000" cy="1616364"/>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 name="Slide Number Placeholder 4"/>
          <p:cNvSpPr>
            <a:spLocks noGrp="1"/>
          </p:cNvSpPr>
          <p:nvPr>
            <p:ph type="sldNum" sz="quarter" idx="12"/>
          </p:nvPr>
        </p:nvSpPr>
        <p:spPr/>
        <p:txBody>
          <a:bodyPr/>
          <a:lstStyle/>
          <a:p>
            <a:fld id="{10A01DC5-1685-4615-8240-15192985C6A2}" type="slidenum">
              <a:rPr lang="en-AU" smtClean="0"/>
              <a:t>‹#›</a:t>
            </a:fld>
            <a:endParaRPr lang="en-AU"/>
          </a:p>
        </p:txBody>
      </p:sp>
      <p:sp>
        <p:nvSpPr>
          <p:cNvPr id="4" name="Title 3">
            <a:extLst>
              <a:ext uri="{FF2B5EF4-FFF2-40B4-BE49-F238E27FC236}">
                <a16:creationId xmlns:a16="http://schemas.microsoft.com/office/drawing/2014/main" id="{7CF8C2E4-E0FA-4F11-9270-098EDFE8B41D}"/>
              </a:ext>
            </a:extLst>
          </p:cNvPr>
          <p:cNvSpPr>
            <a:spLocks noGrp="1"/>
          </p:cNvSpPr>
          <p:nvPr>
            <p:ph type="title" hasCustomPrompt="1"/>
          </p:nvPr>
        </p:nvSpPr>
        <p:spPr>
          <a:xfrm>
            <a:off x="360000" y="535382"/>
            <a:ext cx="9920073" cy="545601"/>
          </a:xfrm>
        </p:spPr>
        <p:txBody>
          <a:bodyPr/>
          <a:lstStyle>
            <a:lvl1pPr>
              <a:defRPr>
                <a:solidFill>
                  <a:schemeClr val="accent1"/>
                </a:solidFill>
              </a:defRPr>
            </a:lvl1pPr>
          </a:lstStyle>
          <a:p>
            <a:r>
              <a:rPr lang="en-US"/>
              <a:t>Title</a:t>
            </a:r>
            <a:endParaRPr lang="en-AU"/>
          </a:p>
        </p:txBody>
      </p:sp>
      <p:sp>
        <p:nvSpPr>
          <p:cNvPr id="7" name="Text Placeholder 10">
            <a:extLst>
              <a:ext uri="{FF2B5EF4-FFF2-40B4-BE49-F238E27FC236}">
                <a16:creationId xmlns:a16="http://schemas.microsoft.com/office/drawing/2014/main" id="{C65DF8EF-3190-4490-9931-2111E9229317}"/>
              </a:ext>
            </a:extLst>
          </p:cNvPr>
          <p:cNvSpPr>
            <a:spLocks noGrp="1"/>
          </p:cNvSpPr>
          <p:nvPr>
            <p:ph type="body" sz="quarter" idx="18" hasCustomPrompt="1"/>
          </p:nvPr>
        </p:nvSpPr>
        <p:spPr>
          <a:xfrm>
            <a:off x="360000" y="1743837"/>
            <a:ext cx="9920073" cy="471554"/>
          </a:xfrm>
        </p:spPr>
        <p:txBody>
          <a:bodyPr anchor="b">
            <a:noAutofit/>
          </a:bodyPr>
          <a:lstStyle>
            <a:lvl1pPr>
              <a:defRPr sz="28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pic>
        <p:nvPicPr>
          <p:cNvPr id="3" name="Picture 2" descr="A blue circle with a piece of a puzzle&#10;&#10;Description automatically generated">
            <a:extLst>
              <a:ext uri="{FF2B5EF4-FFF2-40B4-BE49-F238E27FC236}">
                <a16:creationId xmlns:a16="http://schemas.microsoft.com/office/drawing/2014/main" id="{F96725C5-9C99-B330-D0AA-938DE6B59F4D}"/>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0682417" y="134354"/>
            <a:ext cx="1347657" cy="1347657"/>
          </a:xfrm>
          <a:prstGeom prst="rect">
            <a:avLst/>
          </a:prstGeom>
          <a:noFill/>
          <a:extLst>
            <a:ext uri="{909E8E84-426E-40DD-AFC4-6F175D3DCCD1}">
              <a14:hiddenFill xmlns:a14="http://schemas.microsoft.com/office/drawing/2010/main">
                <a:solidFill>
                  <a:srgbClr val="FFFFFF"/>
                </a:solidFill>
              </a14:hiddenFill>
            </a:ext>
          </a:extLst>
        </p:spPr>
      </p:pic>
      <p:sp>
        <p:nvSpPr>
          <p:cNvPr id="8" name="Picture Placeholder 7">
            <a:extLst>
              <a:ext uri="{FF2B5EF4-FFF2-40B4-BE49-F238E27FC236}">
                <a16:creationId xmlns:a16="http://schemas.microsoft.com/office/drawing/2014/main" id="{0A1CAFC3-176E-0DAD-ACB1-AD56FA16962A}"/>
              </a:ext>
            </a:extLst>
          </p:cNvPr>
          <p:cNvSpPr>
            <a:spLocks noGrp="1"/>
          </p:cNvSpPr>
          <p:nvPr>
            <p:ph type="pic" sz="quarter" idx="19"/>
          </p:nvPr>
        </p:nvSpPr>
        <p:spPr>
          <a:xfrm>
            <a:off x="360363" y="2317750"/>
            <a:ext cx="11483637" cy="2060575"/>
          </a:xfrm>
        </p:spPr>
        <p:txBody>
          <a:bodyPr/>
          <a:lstStyle/>
          <a:p>
            <a:r>
              <a:rPr lang="en-GB"/>
              <a:t>Click icon to add picture</a:t>
            </a:r>
            <a:endParaRPr lang="en-AU"/>
          </a:p>
        </p:txBody>
      </p:sp>
      <p:sp>
        <p:nvSpPr>
          <p:cNvPr id="10" name="Text Placeholder 9">
            <a:extLst>
              <a:ext uri="{FF2B5EF4-FFF2-40B4-BE49-F238E27FC236}">
                <a16:creationId xmlns:a16="http://schemas.microsoft.com/office/drawing/2014/main" id="{3C17158F-8305-9FAD-5D27-F260E3A45E51}"/>
              </a:ext>
            </a:extLst>
          </p:cNvPr>
          <p:cNvSpPr>
            <a:spLocks noGrp="1"/>
          </p:cNvSpPr>
          <p:nvPr>
            <p:ph type="body" sz="quarter" idx="20"/>
          </p:nvPr>
        </p:nvSpPr>
        <p:spPr>
          <a:xfrm>
            <a:off x="360363" y="4579938"/>
            <a:ext cx="11483975" cy="1743075"/>
          </a:xfrm>
        </p:spPr>
        <p:txBody>
          <a:bodyPr/>
          <a:lstStyle>
            <a:lvl1pPr>
              <a:spcAft>
                <a:spcPts val="1200"/>
              </a:spcAft>
              <a:defRPr sz="1800"/>
            </a:lvl1pPr>
            <a:lvl2pPr>
              <a:spcAft>
                <a:spcPts val="1200"/>
              </a:spcAft>
              <a:defRPr sz="1800"/>
            </a:lvl2pPr>
            <a:lvl3pPr>
              <a:spcAft>
                <a:spcPts val="1200"/>
              </a:spcAft>
              <a:defRPr sz="1800"/>
            </a:lvl3pPr>
            <a:lvl4pPr>
              <a:spcAft>
                <a:spcPts val="1200"/>
              </a:spcAft>
              <a:defRPr sz="1800"/>
            </a:lvl4pPr>
            <a:lvl5pPr>
              <a:spcAft>
                <a:spcPts val="1200"/>
              </a:spcAft>
              <a:defRPr sz="18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a:p>
        </p:txBody>
      </p:sp>
    </p:spTree>
    <p:extLst>
      <p:ext uri="{BB962C8B-B14F-4D97-AF65-F5344CB8AC3E}">
        <p14:creationId xmlns:p14="http://schemas.microsoft.com/office/powerpoint/2010/main" val="31527811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subtitle">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10A01DC5-1685-4615-8240-15192985C6A2}" type="slidenum">
              <a:rPr lang="en-AU" smtClean="0"/>
              <a:t>‹#›</a:t>
            </a:fld>
            <a:endParaRPr lang="en-AU"/>
          </a:p>
        </p:txBody>
      </p:sp>
      <p:sp>
        <p:nvSpPr>
          <p:cNvPr id="4" name="Title 3">
            <a:extLst>
              <a:ext uri="{FF2B5EF4-FFF2-40B4-BE49-F238E27FC236}">
                <a16:creationId xmlns:a16="http://schemas.microsoft.com/office/drawing/2014/main" id="{7CF8C2E4-E0FA-4F11-9270-098EDFE8B41D}"/>
              </a:ext>
            </a:extLst>
          </p:cNvPr>
          <p:cNvSpPr>
            <a:spLocks noGrp="1"/>
          </p:cNvSpPr>
          <p:nvPr>
            <p:ph type="title" hasCustomPrompt="1"/>
          </p:nvPr>
        </p:nvSpPr>
        <p:spPr>
          <a:xfrm>
            <a:off x="360000" y="360000"/>
            <a:ext cx="11484000" cy="545601"/>
          </a:xfrm>
        </p:spPr>
        <p:txBody>
          <a:bodyPr/>
          <a:lstStyle>
            <a:lvl1pPr>
              <a:defRPr>
                <a:solidFill>
                  <a:schemeClr val="accent1"/>
                </a:solidFill>
              </a:defRPr>
            </a:lvl1pPr>
          </a:lstStyle>
          <a:p>
            <a:r>
              <a:rPr lang="en-US"/>
              <a:t>Title</a:t>
            </a:r>
            <a:endParaRPr lang="en-AU"/>
          </a:p>
        </p:txBody>
      </p:sp>
      <p:sp>
        <p:nvSpPr>
          <p:cNvPr id="7" name="Text Placeholder 10">
            <a:extLst>
              <a:ext uri="{FF2B5EF4-FFF2-40B4-BE49-F238E27FC236}">
                <a16:creationId xmlns:a16="http://schemas.microsoft.com/office/drawing/2014/main" id="{C65DF8EF-3190-4490-9931-2111E9229317}"/>
              </a:ext>
            </a:extLst>
          </p:cNvPr>
          <p:cNvSpPr>
            <a:spLocks noGrp="1"/>
          </p:cNvSpPr>
          <p:nvPr>
            <p:ph type="body" sz="quarter" idx="18" hasCustomPrompt="1"/>
          </p:nvPr>
        </p:nvSpPr>
        <p:spPr>
          <a:xfrm>
            <a:off x="360000" y="982520"/>
            <a:ext cx="11484000" cy="310015"/>
          </a:xfrm>
        </p:spPr>
        <p:txBody>
          <a:bodyPr anchor="b">
            <a:noAutofit/>
          </a:bodyPr>
          <a:lstStyle>
            <a:lvl1pPr>
              <a:defRPr sz="20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Tree>
    <p:extLst>
      <p:ext uri="{BB962C8B-B14F-4D97-AF65-F5344CB8AC3E}">
        <p14:creationId xmlns:p14="http://schemas.microsoft.com/office/powerpoint/2010/main" val="37814771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A01DC5-1685-4615-8240-15192985C6A2}" type="slidenum">
              <a:rPr lang="en-AU" smtClean="0"/>
              <a:t>‹#›</a:t>
            </a:fld>
            <a:endParaRPr lang="en-AU"/>
          </a:p>
        </p:txBody>
      </p:sp>
    </p:spTree>
    <p:extLst>
      <p:ext uri="{BB962C8B-B14F-4D97-AF65-F5344CB8AC3E}">
        <p14:creationId xmlns:p14="http://schemas.microsoft.com/office/powerpoint/2010/main" val="25868077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References">
    <p:bg>
      <p:bgPr>
        <a:solidFill>
          <a:schemeClr val="accent4"/>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3C69E21-27A4-4448-A8A5-3DF6A41F3B28}"/>
              </a:ext>
            </a:extLst>
          </p:cNvPr>
          <p:cNvSpPr/>
          <p:nvPr userDrawn="1"/>
        </p:nvSpPr>
        <p:spPr>
          <a:xfrm>
            <a:off x="0" y="1265616"/>
            <a:ext cx="12192000" cy="190116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cxnSp>
        <p:nvCxnSpPr>
          <p:cNvPr id="7" name="Straight Connector 6">
            <a:extLst>
              <a:ext uri="{FF2B5EF4-FFF2-40B4-BE49-F238E27FC236}">
                <a16:creationId xmlns:a16="http://schemas.microsoft.com/office/drawing/2014/main" id="{FDEA8E5D-F9A7-48AC-AF91-6754515E9D1B}"/>
              </a:ext>
              <a:ext uri="{C183D7F6-B498-43B3-948B-1728B52AA6E4}">
                <adec:decorative xmlns:adec="http://schemas.microsoft.com/office/drawing/2017/decorative" val="1"/>
              </a:ext>
            </a:extLst>
          </p:cNvPr>
          <p:cNvCxnSpPr>
            <a:cxnSpLocks/>
          </p:cNvCxnSpPr>
          <p:nvPr userDrawn="1"/>
        </p:nvCxnSpPr>
        <p:spPr>
          <a:xfrm>
            <a:off x="0" y="1265616"/>
            <a:ext cx="12192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81B646BC-5BB3-E31B-1A9E-AD82558D7FE8}"/>
              </a:ext>
            </a:extLst>
          </p:cNvPr>
          <p:cNvSpPr>
            <a:spLocks noGrp="1"/>
          </p:cNvSpPr>
          <p:nvPr>
            <p:ph type="sldNum" sz="quarter" idx="10"/>
          </p:nvPr>
        </p:nvSpPr>
        <p:spPr/>
        <p:txBody>
          <a:bodyPr/>
          <a:lstStyle/>
          <a:p>
            <a:fld id="{10A01DC5-1685-4615-8240-15192985C6A2}" type="slidenum">
              <a:rPr lang="en-AU" smtClean="0"/>
              <a:pPr/>
              <a:t>‹#›</a:t>
            </a:fld>
            <a:endParaRPr lang="en-AU"/>
          </a:p>
        </p:txBody>
      </p:sp>
      <p:sp>
        <p:nvSpPr>
          <p:cNvPr id="8" name="Title 3">
            <a:extLst>
              <a:ext uri="{FF2B5EF4-FFF2-40B4-BE49-F238E27FC236}">
                <a16:creationId xmlns:a16="http://schemas.microsoft.com/office/drawing/2014/main" id="{2245FC77-E959-4B3D-936D-71858DF4D065}"/>
              </a:ext>
            </a:extLst>
          </p:cNvPr>
          <p:cNvSpPr>
            <a:spLocks noGrp="1"/>
          </p:cNvSpPr>
          <p:nvPr>
            <p:ph type="title" hasCustomPrompt="1"/>
          </p:nvPr>
        </p:nvSpPr>
        <p:spPr>
          <a:xfrm>
            <a:off x="360000" y="360001"/>
            <a:ext cx="10080000" cy="521412"/>
          </a:xfrm>
        </p:spPr>
        <p:txBody>
          <a:bodyPr/>
          <a:lstStyle>
            <a:lvl1pPr>
              <a:defRPr>
                <a:solidFill>
                  <a:schemeClr val="accent1"/>
                </a:solidFill>
              </a:defRPr>
            </a:lvl1pPr>
          </a:lstStyle>
          <a:p>
            <a:r>
              <a:rPr lang="en-US"/>
              <a:t>References</a:t>
            </a:r>
            <a:endParaRPr lang="en-AU"/>
          </a:p>
        </p:txBody>
      </p:sp>
      <p:sp>
        <p:nvSpPr>
          <p:cNvPr id="2" name="Content Placeholder 2">
            <a:extLst>
              <a:ext uri="{FF2B5EF4-FFF2-40B4-BE49-F238E27FC236}">
                <a16:creationId xmlns:a16="http://schemas.microsoft.com/office/drawing/2014/main" id="{27905181-B8A1-3C65-36D9-EB3FF362FF6C}"/>
              </a:ext>
            </a:extLst>
          </p:cNvPr>
          <p:cNvSpPr>
            <a:spLocks noGrp="1"/>
          </p:cNvSpPr>
          <p:nvPr>
            <p:ph idx="1" hasCustomPrompt="1"/>
          </p:nvPr>
        </p:nvSpPr>
        <p:spPr>
          <a:xfrm>
            <a:off x="360000" y="3428999"/>
            <a:ext cx="11484000" cy="2927351"/>
          </a:xfrm>
        </p:spPr>
        <p:txBody>
          <a:bodyPr/>
          <a:lstStyle>
            <a:lvl1pPr>
              <a:lnSpc>
                <a:spcPct val="150000"/>
              </a:lnSpc>
              <a:defRPr sz="1200">
                <a:latin typeface="Arial" panose="020B0604020202020204" pitchFamily="34" charset="0"/>
                <a:cs typeface="Arial" panose="020B0604020202020204" pitchFamily="34" charset="0"/>
              </a:defRPr>
            </a:lvl1pPr>
            <a:lvl2pPr>
              <a:lnSpc>
                <a:spcPct val="150000"/>
              </a:lnSpc>
              <a:defRPr sz="1200"/>
            </a:lvl2pPr>
            <a:lvl3pPr>
              <a:lnSpc>
                <a:spcPct val="150000"/>
              </a:lnSpc>
              <a:defRPr/>
            </a:lvl3pPr>
            <a:lvl4pPr>
              <a:lnSpc>
                <a:spcPct val="150000"/>
              </a:lnSpc>
              <a:defRPr sz="1200"/>
            </a:lvl4pPr>
            <a:lvl5pPr>
              <a:lnSpc>
                <a:spcPct val="150000"/>
              </a:lnSpc>
              <a:defRPr sz="1200"/>
            </a:lvl5pPr>
          </a:lstStyle>
          <a:p>
            <a:pPr lvl="0"/>
            <a:r>
              <a:rPr lang="en-US"/>
              <a:t>Click to add text</a:t>
            </a:r>
          </a:p>
          <a:p>
            <a:pPr lvl="1"/>
            <a:r>
              <a:rPr lang="en-US"/>
              <a:t>Second level</a:t>
            </a:r>
          </a:p>
          <a:p>
            <a:pPr lvl="4"/>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05930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224">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Copyright">
    <p:bg>
      <p:bgPr>
        <a:solidFill>
          <a:schemeClr val="accent1"/>
        </a:soli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lvl1pPr>
              <a:defRPr>
                <a:solidFill>
                  <a:schemeClr val="bg1"/>
                </a:solidFill>
              </a:defRPr>
            </a:lvl1pPr>
          </a:lstStyle>
          <a:p>
            <a:fld id="{10A01DC5-1685-4615-8240-15192985C6A2}" type="slidenum">
              <a:rPr lang="en-AU" smtClean="0"/>
              <a:pPr/>
              <a:t>‹#›</a:t>
            </a:fld>
            <a:endParaRPr lang="en-AU"/>
          </a:p>
        </p:txBody>
      </p:sp>
      <p:sp>
        <p:nvSpPr>
          <p:cNvPr id="2" name="Title 1">
            <a:extLst>
              <a:ext uri="{FF2B5EF4-FFF2-40B4-BE49-F238E27FC236}">
                <a16:creationId xmlns:a16="http://schemas.microsoft.com/office/drawing/2014/main" id="{34BE5FFA-C863-5F63-2574-4F650BA4588D}"/>
              </a:ext>
            </a:extLst>
          </p:cNvPr>
          <p:cNvSpPr>
            <a:spLocks noGrp="1"/>
          </p:cNvSpPr>
          <p:nvPr>
            <p:ph type="title" hasCustomPrompt="1"/>
          </p:nvPr>
        </p:nvSpPr>
        <p:spPr>
          <a:xfrm>
            <a:off x="360000" y="360000"/>
            <a:ext cx="10080000" cy="537467"/>
          </a:xfrm>
        </p:spPr>
        <p:txBody>
          <a:bodyPr/>
          <a:lstStyle>
            <a:lvl1pPr>
              <a:defRPr>
                <a:solidFill>
                  <a:schemeClr val="bg1"/>
                </a:solidFill>
              </a:defRPr>
            </a:lvl1pPr>
          </a:lstStyle>
          <a:p>
            <a:r>
              <a:rPr lang="en-US"/>
              <a:t>Copyright</a:t>
            </a:r>
          </a:p>
        </p:txBody>
      </p:sp>
      <p:sp>
        <p:nvSpPr>
          <p:cNvPr id="3" name="Slide Number Placeholder 4">
            <a:extLst>
              <a:ext uri="{FF2B5EF4-FFF2-40B4-BE49-F238E27FC236}">
                <a16:creationId xmlns:a16="http://schemas.microsoft.com/office/drawing/2014/main" id="{CAF241D3-718F-F3B9-95BA-7ED78B1B5BDD}"/>
              </a:ext>
            </a:extLst>
          </p:cNvPr>
          <p:cNvSpPr txBox="1">
            <a:spLocks/>
          </p:cNvSpPr>
          <p:nvPr userDrawn="1"/>
        </p:nvSpPr>
        <p:spPr>
          <a:xfrm>
            <a:off x="11124000" y="6516000"/>
            <a:ext cx="720000" cy="180000"/>
          </a:xfrm>
          <a:prstGeom prst="rect">
            <a:avLst/>
          </a:prstGeom>
        </p:spPr>
        <p:txBody>
          <a:bodyPr vert="horz" lIns="0" tIns="0" rIns="0" bIns="0" rtlCol="0" anchor="t"/>
          <a:lstStyle>
            <a:defPPr>
              <a:defRPr lang="en-US"/>
            </a:defPPr>
            <a:lvl1pPr marL="0" algn="r" defTabSz="609585" rtl="0" eaLnBrk="1" latinLnBrk="0" hangingPunct="1">
              <a:defRPr sz="1200" kern="1200">
                <a:solidFill>
                  <a:schemeClr val="bg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fld id="{10A01DC5-1685-4615-8240-15192985C6A2}" type="slidenum">
              <a:rPr lang="en-AU" smtClean="0"/>
              <a:pPr/>
              <a:t>‹#›</a:t>
            </a:fld>
            <a:endParaRPr lang="en-AU"/>
          </a:p>
        </p:txBody>
      </p:sp>
      <p:sp>
        <p:nvSpPr>
          <p:cNvPr id="5" name="Rectangle 4">
            <a:extLst>
              <a:ext uri="{FF2B5EF4-FFF2-40B4-BE49-F238E27FC236}">
                <a16:creationId xmlns:a16="http://schemas.microsoft.com/office/drawing/2014/main" id="{147A10EB-69B5-E036-369C-033BAFE6DB18}"/>
              </a:ext>
            </a:extLst>
          </p:cNvPr>
          <p:cNvSpPr/>
          <p:nvPr userDrawn="1"/>
        </p:nvSpPr>
        <p:spPr>
          <a:xfrm>
            <a:off x="10915048" y="231006"/>
            <a:ext cx="1039529" cy="1100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6" name="Picture 5" descr="A red flower with white text&#10;&#10;Description automatically generated with low confidence">
            <a:extLst>
              <a:ext uri="{FF2B5EF4-FFF2-40B4-BE49-F238E27FC236}">
                <a16:creationId xmlns:a16="http://schemas.microsoft.com/office/drawing/2014/main" id="{F5F3CD7E-F06C-6B47-6A3E-198A7C0DC31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195216" y="360000"/>
            <a:ext cx="660785" cy="717587"/>
          </a:xfrm>
          <a:prstGeom prst="rect">
            <a:avLst/>
          </a:prstGeom>
        </p:spPr>
      </p:pic>
      <p:pic>
        <p:nvPicPr>
          <p:cNvPr id="7" name="Picture 12" descr="Creative Commons Attribution licence logo">
            <a:extLst>
              <a:ext uri="{FF2B5EF4-FFF2-40B4-BE49-F238E27FC236}">
                <a16:creationId xmlns:a16="http://schemas.microsoft.com/office/drawing/2014/main" id="{7948A98C-F758-2F9B-44F6-E4FEA77CAA7A}"/>
              </a:ext>
            </a:extLst>
          </p:cNvPr>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10244972" y="2967486"/>
            <a:ext cx="1406523" cy="489432"/>
          </a:xfrm>
          <a:prstGeom prst="rect">
            <a:avLst/>
          </a:prstGeom>
          <a:noFill/>
          <a:extLst>
            <a:ext uri="{909E8E84-426E-40DD-AFC4-6F175D3DCCD1}">
              <a14:hiddenFill xmlns:a14="http://schemas.microsoft.com/office/drawing/2010/main">
                <a:solidFill>
                  <a:srgbClr val="FFFFFF"/>
                </a:solidFill>
              </a14:hiddenFill>
            </a:ext>
          </a:extLst>
        </p:spPr>
      </p:pic>
      <p:sp>
        <p:nvSpPr>
          <p:cNvPr id="8" name="Text Placeholder 10">
            <a:extLst>
              <a:ext uri="{FF2B5EF4-FFF2-40B4-BE49-F238E27FC236}">
                <a16:creationId xmlns:a16="http://schemas.microsoft.com/office/drawing/2014/main" id="{CD8E711E-20C4-EB65-95D8-4E4BB3686546}"/>
              </a:ext>
            </a:extLst>
          </p:cNvPr>
          <p:cNvSpPr>
            <a:spLocks noGrp="1"/>
          </p:cNvSpPr>
          <p:nvPr>
            <p:ph type="body" sz="quarter" idx="18" hasCustomPrompt="1"/>
          </p:nvPr>
        </p:nvSpPr>
        <p:spPr>
          <a:xfrm>
            <a:off x="360000" y="981264"/>
            <a:ext cx="10080000" cy="310015"/>
          </a:xfrm>
        </p:spPr>
        <p:txBody>
          <a:bodyPr anchor="b">
            <a:noAutofit/>
          </a:bodyPr>
          <a:lstStyle>
            <a:lvl1pPr>
              <a:defRPr sz="2000">
                <a:solidFill>
                  <a:schemeClr val="accent4"/>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Tree>
    <p:extLst>
      <p:ext uri="{BB962C8B-B14F-4D97-AF65-F5344CB8AC3E}">
        <p14:creationId xmlns:p14="http://schemas.microsoft.com/office/powerpoint/2010/main" val="30760375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ontent slide">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10A01DC5-1685-4615-8240-15192985C6A2}" type="slidenum">
              <a:rPr lang="en-AU" smtClean="0"/>
              <a:t>‹#›</a:t>
            </a:fld>
            <a:endParaRPr lang="en-AU"/>
          </a:p>
        </p:txBody>
      </p:sp>
      <p:sp>
        <p:nvSpPr>
          <p:cNvPr id="4" name="Title 3">
            <a:extLst>
              <a:ext uri="{FF2B5EF4-FFF2-40B4-BE49-F238E27FC236}">
                <a16:creationId xmlns:a16="http://schemas.microsoft.com/office/drawing/2014/main" id="{7CF8C2E4-E0FA-4F11-9270-098EDFE8B41D}"/>
              </a:ext>
            </a:extLst>
          </p:cNvPr>
          <p:cNvSpPr>
            <a:spLocks noGrp="1"/>
          </p:cNvSpPr>
          <p:nvPr>
            <p:ph type="title" hasCustomPrompt="1"/>
          </p:nvPr>
        </p:nvSpPr>
        <p:spPr>
          <a:xfrm>
            <a:off x="359999" y="360000"/>
            <a:ext cx="11483999" cy="545601"/>
          </a:xfrm>
        </p:spPr>
        <p:txBody>
          <a:bodyPr/>
          <a:lstStyle>
            <a:lvl1pPr>
              <a:defRPr>
                <a:solidFill>
                  <a:schemeClr val="accent1"/>
                </a:solidFill>
              </a:defRPr>
            </a:lvl1pPr>
          </a:lstStyle>
          <a:p>
            <a:r>
              <a:rPr lang="en-US"/>
              <a:t>Title</a:t>
            </a:r>
            <a:endParaRPr lang="en-AU"/>
          </a:p>
        </p:txBody>
      </p:sp>
      <p:sp>
        <p:nvSpPr>
          <p:cNvPr id="7" name="Text Placeholder 10">
            <a:extLst>
              <a:ext uri="{FF2B5EF4-FFF2-40B4-BE49-F238E27FC236}">
                <a16:creationId xmlns:a16="http://schemas.microsoft.com/office/drawing/2014/main" id="{C65DF8EF-3190-4490-9931-2111E9229317}"/>
              </a:ext>
            </a:extLst>
          </p:cNvPr>
          <p:cNvSpPr>
            <a:spLocks noGrp="1"/>
          </p:cNvSpPr>
          <p:nvPr>
            <p:ph type="body" sz="quarter" idx="18" hasCustomPrompt="1"/>
          </p:nvPr>
        </p:nvSpPr>
        <p:spPr>
          <a:xfrm>
            <a:off x="360000" y="982520"/>
            <a:ext cx="11483998" cy="310015"/>
          </a:xfrm>
        </p:spPr>
        <p:txBody>
          <a:bodyPr anchor="b">
            <a:noAutofit/>
          </a:bodyPr>
          <a:lstStyle>
            <a:lvl1pPr>
              <a:defRPr sz="20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
        <p:nvSpPr>
          <p:cNvPr id="2" name="Text Placeholder 3">
            <a:extLst>
              <a:ext uri="{FF2B5EF4-FFF2-40B4-BE49-F238E27FC236}">
                <a16:creationId xmlns:a16="http://schemas.microsoft.com/office/drawing/2014/main" id="{7A679F83-4A45-8E00-A9A4-2E8DE35C1BB0}"/>
              </a:ext>
            </a:extLst>
          </p:cNvPr>
          <p:cNvSpPr>
            <a:spLocks noGrp="1"/>
          </p:cNvSpPr>
          <p:nvPr>
            <p:ph type="body" sz="quarter" idx="17" hasCustomPrompt="1"/>
          </p:nvPr>
        </p:nvSpPr>
        <p:spPr>
          <a:xfrm>
            <a:off x="360000" y="1567086"/>
            <a:ext cx="11484000" cy="4807835"/>
          </a:xfrm>
        </p:spPr>
        <p:txBody>
          <a:bodyPr/>
          <a:lstStyle>
            <a:lvl1pPr>
              <a:defRPr/>
            </a:lvl1pPr>
          </a:lstStyle>
          <a:p>
            <a:pPr lvl="0"/>
            <a:r>
              <a:rPr lang="en-US"/>
              <a:t>Click to add text</a:t>
            </a:r>
          </a:p>
          <a:p>
            <a:pPr lvl="1"/>
            <a:r>
              <a:rPr lang="en-US"/>
              <a:t>Second level</a:t>
            </a:r>
          </a:p>
          <a:p>
            <a:pPr lvl="4"/>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603647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9"/>
        <p:cNvGrpSpPr/>
        <p:nvPr/>
      </p:nvGrpSpPr>
      <p:grpSpPr>
        <a:xfrm>
          <a:off x="0" y="0"/>
          <a:ext cx="0" cy="0"/>
          <a:chOff x="0" y="0"/>
          <a:chExt cx="0" cy="0"/>
        </a:xfrm>
      </p:grpSpPr>
      <p:sp>
        <p:nvSpPr>
          <p:cNvPr id="10" name="Google Shape;10;p2"/>
          <p:cNvSpPr/>
          <p:nvPr/>
        </p:nvSpPr>
        <p:spPr>
          <a:xfrm rot="10800000" flipH="1">
            <a:off x="0" y="2248000"/>
            <a:ext cx="12192000" cy="4610000"/>
          </a:xfrm>
          <a:prstGeom prst="rect">
            <a:avLst/>
          </a:pr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rgbClr val="000000"/>
              </a:solidFill>
              <a:latin typeface="Arial"/>
              <a:ea typeface="Arial"/>
              <a:cs typeface="Arial"/>
              <a:sym typeface="Arial"/>
            </a:endParaRPr>
          </a:p>
        </p:txBody>
      </p:sp>
      <p:sp>
        <p:nvSpPr>
          <p:cNvPr id="11" name="Google Shape;11;p2"/>
          <p:cNvSpPr/>
          <p:nvPr/>
        </p:nvSpPr>
        <p:spPr>
          <a:xfrm>
            <a:off x="0" y="2248000"/>
            <a:ext cx="12192000" cy="1448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rgbClr val="000000"/>
              </a:solidFill>
              <a:latin typeface="Arial"/>
              <a:ea typeface="Arial"/>
              <a:cs typeface="Arial"/>
              <a:sym typeface="Arial"/>
            </a:endParaRPr>
          </a:p>
        </p:txBody>
      </p:sp>
      <p:sp>
        <p:nvSpPr>
          <p:cNvPr id="12" name="Google Shape;12;p2"/>
          <p:cNvSpPr txBox="1">
            <a:spLocks noGrp="1"/>
          </p:cNvSpPr>
          <p:nvPr>
            <p:ph type="title"/>
          </p:nvPr>
        </p:nvSpPr>
        <p:spPr>
          <a:xfrm>
            <a:off x="629200" y="984967"/>
            <a:ext cx="10962800" cy="1023600"/>
          </a:xfrm>
          <a:prstGeom prst="rect">
            <a:avLst/>
          </a:prstGeom>
          <a:noFill/>
          <a:ln>
            <a:noFill/>
          </a:ln>
        </p:spPr>
        <p:txBody>
          <a:bodyPr spcFirstLastPara="1" wrap="square" lIns="91425" tIns="91425" rIns="91425" bIns="91425" anchor="b" anchorCtr="0">
            <a:noAutofit/>
          </a:bodyPr>
          <a:lstStyle>
            <a:lvl1pPr lvl="0" algn="l">
              <a:lnSpc>
                <a:spcPct val="100000"/>
              </a:lnSpc>
              <a:spcBef>
                <a:spcPts val="0"/>
              </a:spcBef>
              <a:spcAft>
                <a:spcPts val="0"/>
              </a:spcAft>
              <a:buSzPts val="3200"/>
              <a:buNone/>
              <a:defRPr/>
            </a:lvl1pPr>
            <a:lvl2pPr lvl="1" algn="l">
              <a:lnSpc>
                <a:spcPct val="100000"/>
              </a:lnSpc>
              <a:spcBef>
                <a:spcPts val="0"/>
              </a:spcBef>
              <a:spcAft>
                <a:spcPts val="0"/>
              </a:spcAft>
              <a:buSzPts val="3200"/>
              <a:buNone/>
              <a:defRPr/>
            </a:lvl2pPr>
            <a:lvl3pPr lvl="2" algn="l">
              <a:lnSpc>
                <a:spcPct val="100000"/>
              </a:lnSpc>
              <a:spcBef>
                <a:spcPts val="0"/>
              </a:spcBef>
              <a:spcAft>
                <a:spcPts val="0"/>
              </a:spcAft>
              <a:buSzPts val="3200"/>
              <a:buNone/>
              <a:defRPr/>
            </a:lvl3pPr>
            <a:lvl4pPr lvl="3" algn="l">
              <a:lnSpc>
                <a:spcPct val="100000"/>
              </a:lnSpc>
              <a:spcBef>
                <a:spcPts val="0"/>
              </a:spcBef>
              <a:spcAft>
                <a:spcPts val="0"/>
              </a:spcAft>
              <a:buSzPts val="3200"/>
              <a:buNone/>
              <a:defRPr/>
            </a:lvl4pPr>
            <a:lvl5pPr lvl="4" algn="l">
              <a:lnSpc>
                <a:spcPct val="100000"/>
              </a:lnSpc>
              <a:spcBef>
                <a:spcPts val="0"/>
              </a:spcBef>
              <a:spcAft>
                <a:spcPts val="0"/>
              </a:spcAft>
              <a:buSzPts val="3200"/>
              <a:buNone/>
              <a:defRPr/>
            </a:lvl5pPr>
            <a:lvl6pPr lvl="5" algn="l">
              <a:lnSpc>
                <a:spcPct val="100000"/>
              </a:lnSpc>
              <a:spcBef>
                <a:spcPts val="0"/>
              </a:spcBef>
              <a:spcAft>
                <a:spcPts val="0"/>
              </a:spcAft>
              <a:buSzPts val="3200"/>
              <a:buNone/>
              <a:defRPr/>
            </a:lvl6pPr>
            <a:lvl7pPr lvl="6" algn="l">
              <a:lnSpc>
                <a:spcPct val="100000"/>
              </a:lnSpc>
              <a:spcBef>
                <a:spcPts val="0"/>
              </a:spcBef>
              <a:spcAft>
                <a:spcPts val="0"/>
              </a:spcAft>
              <a:buSzPts val="3200"/>
              <a:buNone/>
              <a:defRPr/>
            </a:lvl7pPr>
            <a:lvl8pPr lvl="7" algn="l">
              <a:lnSpc>
                <a:spcPct val="100000"/>
              </a:lnSpc>
              <a:spcBef>
                <a:spcPts val="0"/>
              </a:spcBef>
              <a:spcAft>
                <a:spcPts val="0"/>
              </a:spcAft>
              <a:buSzPts val="3200"/>
              <a:buNone/>
              <a:defRPr/>
            </a:lvl8pPr>
            <a:lvl9pPr lvl="8" algn="l">
              <a:lnSpc>
                <a:spcPct val="100000"/>
              </a:lnSpc>
              <a:spcBef>
                <a:spcPts val="0"/>
              </a:spcBef>
              <a:spcAft>
                <a:spcPts val="0"/>
              </a:spcAft>
              <a:buSzPts val="3200"/>
              <a:buNone/>
              <a:defRPr/>
            </a:lvl9pPr>
          </a:lstStyle>
          <a:p>
            <a:endParaRPr/>
          </a:p>
        </p:txBody>
      </p:sp>
      <p:sp>
        <p:nvSpPr>
          <p:cNvPr id="13" name="Google Shape;13;p2"/>
          <p:cNvSpPr txBox="1">
            <a:spLocks noGrp="1"/>
          </p:cNvSpPr>
          <p:nvPr>
            <p:ph type="body" idx="1"/>
          </p:nvPr>
        </p:nvSpPr>
        <p:spPr>
          <a:xfrm>
            <a:off x="629200" y="2558767"/>
            <a:ext cx="5333200" cy="3613600"/>
          </a:xfrm>
          <a:prstGeom prst="rect">
            <a:avLst/>
          </a:prstGeom>
          <a:noFill/>
          <a:ln>
            <a:noFill/>
          </a:ln>
        </p:spPr>
        <p:txBody>
          <a:bodyPr spcFirstLastPara="1" wrap="square" lIns="91425" tIns="91425" rIns="91425" bIns="91425" anchor="t" anchorCtr="0">
            <a:noAutofit/>
          </a:bodyPr>
          <a:lstStyle>
            <a:lvl1pPr marL="609585" lvl="0" indent="-423323" algn="l">
              <a:lnSpc>
                <a:spcPct val="115000"/>
              </a:lnSpc>
              <a:spcBef>
                <a:spcPts val="0"/>
              </a:spcBef>
              <a:spcAft>
                <a:spcPts val="0"/>
              </a:spcAft>
              <a:buSzPts val="1400"/>
              <a:buChar char="●"/>
              <a:defRPr sz="1867"/>
            </a:lvl1pPr>
            <a:lvl2pPr marL="1219170" lvl="1" indent="-406390" algn="l">
              <a:lnSpc>
                <a:spcPct val="115000"/>
              </a:lnSpc>
              <a:spcBef>
                <a:spcPts val="2133"/>
              </a:spcBef>
              <a:spcAft>
                <a:spcPts val="0"/>
              </a:spcAft>
              <a:buSzPts val="1200"/>
              <a:buChar char="○"/>
              <a:defRPr sz="1600"/>
            </a:lvl2pPr>
            <a:lvl3pPr marL="1828754" lvl="2" indent="-406390" algn="l">
              <a:lnSpc>
                <a:spcPct val="115000"/>
              </a:lnSpc>
              <a:spcBef>
                <a:spcPts val="2133"/>
              </a:spcBef>
              <a:spcAft>
                <a:spcPts val="0"/>
              </a:spcAft>
              <a:buSzPts val="1200"/>
              <a:buChar char="■"/>
              <a:defRPr sz="1600"/>
            </a:lvl3pPr>
            <a:lvl4pPr marL="2438339" lvl="3" indent="-406390" algn="l">
              <a:lnSpc>
                <a:spcPct val="115000"/>
              </a:lnSpc>
              <a:spcBef>
                <a:spcPts val="2133"/>
              </a:spcBef>
              <a:spcAft>
                <a:spcPts val="0"/>
              </a:spcAft>
              <a:buSzPts val="1200"/>
              <a:buChar char="●"/>
              <a:defRPr sz="1600"/>
            </a:lvl4pPr>
            <a:lvl5pPr marL="3047924" lvl="4" indent="-406390" algn="l">
              <a:lnSpc>
                <a:spcPct val="115000"/>
              </a:lnSpc>
              <a:spcBef>
                <a:spcPts val="2133"/>
              </a:spcBef>
              <a:spcAft>
                <a:spcPts val="0"/>
              </a:spcAft>
              <a:buSzPts val="1200"/>
              <a:buChar char="○"/>
              <a:defRPr sz="1600"/>
            </a:lvl5pPr>
            <a:lvl6pPr marL="3657509" lvl="5" indent="-406390" algn="l">
              <a:lnSpc>
                <a:spcPct val="115000"/>
              </a:lnSpc>
              <a:spcBef>
                <a:spcPts val="2133"/>
              </a:spcBef>
              <a:spcAft>
                <a:spcPts val="0"/>
              </a:spcAft>
              <a:buSzPts val="1200"/>
              <a:buChar char="■"/>
              <a:defRPr sz="1600"/>
            </a:lvl6pPr>
            <a:lvl7pPr marL="4267093" lvl="6" indent="-406390" algn="l">
              <a:lnSpc>
                <a:spcPct val="115000"/>
              </a:lnSpc>
              <a:spcBef>
                <a:spcPts val="2133"/>
              </a:spcBef>
              <a:spcAft>
                <a:spcPts val="0"/>
              </a:spcAft>
              <a:buSzPts val="1200"/>
              <a:buChar char="●"/>
              <a:defRPr sz="1600"/>
            </a:lvl7pPr>
            <a:lvl8pPr marL="4876678" lvl="7" indent="-406390" algn="l">
              <a:lnSpc>
                <a:spcPct val="115000"/>
              </a:lnSpc>
              <a:spcBef>
                <a:spcPts val="2133"/>
              </a:spcBef>
              <a:spcAft>
                <a:spcPts val="0"/>
              </a:spcAft>
              <a:buSzPts val="1200"/>
              <a:buChar char="○"/>
              <a:defRPr sz="1600"/>
            </a:lvl8pPr>
            <a:lvl9pPr marL="5486263" lvl="8" indent="-406390" algn="l">
              <a:lnSpc>
                <a:spcPct val="115000"/>
              </a:lnSpc>
              <a:spcBef>
                <a:spcPts val="2133"/>
              </a:spcBef>
              <a:spcAft>
                <a:spcPts val="2133"/>
              </a:spcAft>
              <a:buSzPts val="1200"/>
              <a:buChar char="■"/>
              <a:defRPr sz="1600"/>
            </a:lvl9pPr>
          </a:lstStyle>
          <a:p>
            <a:endParaRPr/>
          </a:p>
        </p:txBody>
      </p:sp>
      <p:sp>
        <p:nvSpPr>
          <p:cNvPr id="14" name="Google Shape;14;p2"/>
          <p:cNvSpPr txBox="1">
            <a:spLocks noGrp="1"/>
          </p:cNvSpPr>
          <p:nvPr>
            <p:ph type="body" idx="2"/>
          </p:nvPr>
        </p:nvSpPr>
        <p:spPr>
          <a:xfrm>
            <a:off x="6259000" y="2558767"/>
            <a:ext cx="5333200" cy="3613600"/>
          </a:xfrm>
          <a:prstGeom prst="rect">
            <a:avLst/>
          </a:prstGeom>
          <a:noFill/>
          <a:ln>
            <a:noFill/>
          </a:ln>
        </p:spPr>
        <p:txBody>
          <a:bodyPr spcFirstLastPara="1" wrap="square" lIns="91425" tIns="91425" rIns="91425" bIns="91425" anchor="t" anchorCtr="0">
            <a:noAutofit/>
          </a:bodyPr>
          <a:lstStyle>
            <a:lvl1pPr marL="609585" lvl="0" indent="-423323" algn="l">
              <a:lnSpc>
                <a:spcPct val="115000"/>
              </a:lnSpc>
              <a:spcBef>
                <a:spcPts val="0"/>
              </a:spcBef>
              <a:spcAft>
                <a:spcPts val="0"/>
              </a:spcAft>
              <a:buSzPts val="1400"/>
              <a:buChar char="●"/>
              <a:defRPr sz="1867"/>
            </a:lvl1pPr>
            <a:lvl2pPr marL="1219170" lvl="1" indent="-406390" algn="l">
              <a:lnSpc>
                <a:spcPct val="115000"/>
              </a:lnSpc>
              <a:spcBef>
                <a:spcPts val="2133"/>
              </a:spcBef>
              <a:spcAft>
                <a:spcPts val="0"/>
              </a:spcAft>
              <a:buSzPts val="1200"/>
              <a:buChar char="○"/>
              <a:defRPr sz="1600"/>
            </a:lvl2pPr>
            <a:lvl3pPr marL="1828754" lvl="2" indent="-406390" algn="l">
              <a:lnSpc>
                <a:spcPct val="115000"/>
              </a:lnSpc>
              <a:spcBef>
                <a:spcPts val="2133"/>
              </a:spcBef>
              <a:spcAft>
                <a:spcPts val="0"/>
              </a:spcAft>
              <a:buSzPts val="1200"/>
              <a:buChar char="■"/>
              <a:defRPr sz="1600"/>
            </a:lvl3pPr>
            <a:lvl4pPr marL="2438339" lvl="3" indent="-406390" algn="l">
              <a:lnSpc>
                <a:spcPct val="115000"/>
              </a:lnSpc>
              <a:spcBef>
                <a:spcPts val="2133"/>
              </a:spcBef>
              <a:spcAft>
                <a:spcPts val="0"/>
              </a:spcAft>
              <a:buSzPts val="1200"/>
              <a:buChar char="●"/>
              <a:defRPr sz="1600"/>
            </a:lvl4pPr>
            <a:lvl5pPr marL="3047924" lvl="4" indent="-406390" algn="l">
              <a:lnSpc>
                <a:spcPct val="115000"/>
              </a:lnSpc>
              <a:spcBef>
                <a:spcPts val="2133"/>
              </a:spcBef>
              <a:spcAft>
                <a:spcPts val="0"/>
              </a:spcAft>
              <a:buSzPts val="1200"/>
              <a:buChar char="○"/>
              <a:defRPr sz="1600"/>
            </a:lvl5pPr>
            <a:lvl6pPr marL="3657509" lvl="5" indent="-406390" algn="l">
              <a:lnSpc>
                <a:spcPct val="115000"/>
              </a:lnSpc>
              <a:spcBef>
                <a:spcPts val="2133"/>
              </a:spcBef>
              <a:spcAft>
                <a:spcPts val="0"/>
              </a:spcAft>
              <a:buSzPts val="1200"/>
              <a:buChar char="■"/>
              <a:defRPr sz="1600"/>
            </a:lvl6pPr>
            <a:lvl7pPr marL="4267093" lvl="6" indent="-406390" algn="l">
              <a:lnSpc>
                <a:spcPct val="115000"/>
              </a:lnSpc>
              <a:spcBef>
                <a:spcPts val="2133"/>
              </a:spcBef>
              <a:spcAft>
                <a:spcPts val="0"/>
              </a:spcAft>
              <a:buSzPts val="1200"/>
              <a:buChar char="●"/>
              <a:defRPr sz="1600"/>
            </a:lvl7pPr>
            <a:lvl8pPr marL="4876678" lvl="7" indent="-406390" algn="l">
              <a:lnSpc>
                <a:spcPct val="115000"/>
              </a:lnSpc>
              <a:spcBef>
                <a:spcPts val="2133"/>
              </a:spcBef>
              <a:spcAft>
                <a:spcPts val="0"/>
              </a:spcAft>
              <a:buSzPts val="1200"/>
              <a:buChar char="○"/>
              <a:defRPr sz="1600"/>
            </a:lvl8pPr>
            <a:lvl9pPr marL="5486263" lvl="8" indent="-406390" algn="l">
              <a:lnSpc>
                <a:spcPct val="115000"/>
              </a:lnSpc>
              <a:spcBef>
                <a:spcPts val="2133"/>
              </a:spcBef>
              <a:spcAft>
                <a:spcPts val="2133"/>
              </a:spcAft>
              <a:buSzPts val="1200"/>
              <a:buChar char="■"/>
              <a:defRPr sz="1600"/>
            </a:lvl9pPr>
          </a:lstStyle>
          <a:p>
            <a:endParaRPr/>
          </a:p>
        </p:txBody>
      </p:sp>
      <p:sp>
        <p:nvSpPr>
          <p:cNvPr id="15" name="Google Shape;15;p2"/>
          <p:cNvSpPr txBox="1">
            <a:spLocks noGrp="1"/>
          </p:cNvSpPr>
          <p:nvPr>
            <p:ph type="sldNum" idx="12"/>
          </p:nvPr>
        </p:nvSpPr>
        <p:spPr>
          <a:xfrm>
            <a:off x="11364721" y="6260831"/>
            <a:ext cx="731600" cy="5248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333" b="0" i="0" u="none" strike="noStrike" cap="none">
                <a:solidFill>
                  <a:schemeClr val="lt2"/>
                </a:solidFill>
                <a:latin typeface="Roboto"/>
                <a:ea typeface="Roboto"/>
                <a:cs typeface="Roboto"/>
                <a:sym typeface="Roboto"/>
              </a:defRPr>
            </a:lvl1pPr>
            <a:lvl2pPr marL="0" marR="0" lvl="1" indent="0" algn="r">
              <a:lnSpc>
                <a:spcPct val="100000"/>
              </a:lnSpc>
              <a:spcBef>
                <a:spcPts val="0"/>
              </a:spcBef>
              <a:spcAft>
                <a:spcPts val="0"/>
              </a:spcAft>
              <a:buClr>
                <a:srgbClr val="000000"/>
              </a:buClr>
              <a:buSzPts val="1000"/>
              <a:buFont typeface="Arial"/>
              <a:buNone/>
              <a:defRPr sz="1333" b="0" i="0" u="none" strike="noStrike" cap="none">
                <a:solidFill>
                  <a:schemeClr val="lt2"/>
                </a:solidFill>
                <a:latin typeface="Roboto"/>
                <a:ea typeface="Roboto"/>
                <a:cs typeface="Roboto"/>
                <a:sym typeface="Roboto"/>
              </a:defRPr>
            </a:lvl2pPr>
            <a:lvl3pPr marL="0" marR="0" lvl="2" indent="0" algn="r">
              <a:lnSpc>
                <a:spcPct val="100000"/>
              </a:lnSpc>
              <a:spcBef>
                <a:spcPts val="0"/>
              </a:spcBef>
              <a:spcAft>
                <a:spcPts val="0"/>
              </a:spcAft>
              <a:buClr>
                <a:srgbClr val="000000"/>
              </a:buClr>
              <a:buSzPts val="1000"/>
              <a:buFont typeface="Arial"/>
              <a:buNone/>
              <a:defRPr sz="1333" b="0" i="0" u="none" strike="noStrike" cap="none">
                <a:solidFill>
                  <a:schemeClr val="lt2"/>
                </a:solidFill>
                <a:latin typeface="Roboto"/>
                <a:ea typeface="Roboto"/>
                <a:cs typeface="Roboto"/>
                <a:sym typeface="Roboto"/>
              </a:defRPr>
            </a:lvl3pPr>
            <a:lvl4pPr marL="0" marR="0" lvl="3" indent="0" algn="r">
              <a:lnSpc>
                <a:spcPct val="100000"/>
              </a:lnSpc>
              <a:spcBef>
                <a:spcPts val="0"/>
              </a:spcBef>
              <a:spcAft>
                <a:spcPts val="0"/>
              </a:spcAft>
              <a:buClr>
                <a:srgbClr val="000000"/>
              </a:buClr>
              <a:buSzPts val="1000"/>
              <a:buFont typeface="Arial"/>
              <a:buNone/>
              <a:defRPr sz="1333" b="0" i="0" u="none" strike="noStrike" cap="none">
                <a:solidFill>
                  <a:schemeClr val="lt2"/>
                </a:solidFill>
                <a:latin typeface="Roboto"/>
                <a:ea typeface="Roboto"/>
                <a:cs typeface="Roboto"/>
                <a:sym typeface="Roboto"/>
              </a:defRPr>
            </a:lvl4pPr>
            <a:lvl5pPr marL="0" marR="0" lvl="4" indent="0" algn="r">
              <a:lnSpc>
                <a:spcPct val="100000"/>
              </a:lnSpc>
              <a:spcBef>
                <a:spcPts val="0"/>
              </a:spcBef>
              <a:spcAft>
                <a:spcPts val="0"/>
              </a:spcAft>
              <a:buClr>
                <a:srgbClr val="000000"/>
              </a:buClr>
              <a:buSzPts val="1000"/>
              <a:buFont typeface="Arial"/>
              <a:buNone/>
              <a:defRPr sz="1333" b="0" i="0" u="none" strike="noStrike" cap="none">
                <a:solidFill>
                  <a:schemeClr val="lt2"/>
                </a:solidFill>
                <a:latin typeface="Roboto"/>
                <a:ea typeface="Roboto"/>
                <a:cs typeface="Roboto"/>
                <a:sym typeface="Roboto"/>
              </a:defRPr>
            </a:lvl5pPr>
            <a:lvl6pPr marL="0" marR="0" lvl="5" indent="0" algn="r">
              <a:lnSpc>
                <a:spcPct val="100000"/>
              </a:lnSpc>
              <a:spcBef>
                <a:spcPts val="0"/>
              </a:spcBef>
              <a:spcAft>
                <a:spcPts val="0"/>
              </a:spcAft>
              <a:buClr>
                <a:srgbClr val="000000"/>
              </a:buClr>
              <a:buSzPts val="1000"/>
              <a:buFont typeface="Arial"/>
              <a:buNone/>
              <a:defRPr sz="1333" b="0" i="0" u="none" strike="noStrike" cap="none">
                <a:solidFill>
                  <a:schemeClr val="lt2"/>
                </a:solidFill>
                <a:latin typeface="Roboto"/>
                <a:ea typeface="Roboto"/>
                <a:cs typeface="Roboto"/>
                <a:sym typeface="Roboto"/>
              </a:defRPr>
            </a:lvl6pPr>
            <a:lvl7pPr marL="0" marR="0" lvl="6" indent="0" algn="r">
              <a:lnSpc>
                <a:spcPct val="100000"/>
              </a:lnSpc>
              <a:spcBef>
                <a:spcPts val="0"/>
              </a:spcBef>
              <a:spcAft>
                <a:spcPts val="0"/>
              </a:spcAft>
              <a:buClr>
                <a:srgbClr val="000000"/>
              </a:buClr>
              <a:buSzPts val="1000"/>
              <a:buFont typeface="Arial"/>
              <a:buNone/>
              <a:defRPr sz="1333" b="0" i="0" u="none" strike="noStrike" cap="none">
                <a:solidFill>
                  <a:schemeClr val="lt2"/>
                </a:solidFill>
                <a:latin typeface="Roboto"/>
                <a:ea typeface="Roboto"/>
                <a:cs typeface="Roboto"/>
                <a:sym typeface="Roboto"/>
              </a:defRPr>
            </a:lvl7pPr>
            <a:lvl8pPr marL="0" marR="0" lvl="7" indent="0" algn="r">
              <a:lnSpc>
                <a:spcPct val="100000"/>
              </a:lnSpc>
              <a:spcBef>
                <a:spcPts val="0"/>
              </a:spcBef>
              <a:spcAft>
                <a:spcPts val="0"/>
              </a:spcAft>
              <a:buClr>
                <a:srgbClr val="000000"/>
              </a:buClr>
              <a:buSzPts val="1000"/>
              <a:buFont typeface="Arial"/>
              <a:buNone/>
              <a:defRPr sz="1333" b="0" i="0" u="none" strike="noStrike" cap="none">
                <a:solidFill>
                  <a:schemeClr val="lt2"/>
                </a:solidFill>
                <a:latin typeface="Roboto"/>
                <a:ea typeface="Roboto"/>
                <a:cs typeface="Roboto"/>
                <a:sym typeface="Roboto"/>
              </a:defRPr>
            </a:lvl8pPr>
            <a:lvl9pPr marL="0" marR="0" lvl="8" indent="0" algn="r">
              <a:lnSpc>
                <a:spcPct val="100000"/>
              </a:lnSpc>
              <a:spcBef>
                <a:spcPts val="0"/>
              </a:spcBef>
              <a:spcAft>
                <a:spcPts val="0"/>
              </a:spcAft>
              <a:buClr>
                <a:srgbClr val="000000"/>
              </a:buClr>
              <a:buSzPts val="1000"/>
              <a:buFont typeface="Arial"/>
              <a:buNone/>
              <a:defRPr sz="1333" b="0" i="0" u="none" strike="noStrike" cap="none">
                <a:solidFill>
                  <a:schemeClr val="lt2"/>
                </a:solidFill>
                <a:latin typeface="Roboto"/>
                <a:ea typeface="Roboto"/>
                <a:cs typeface="Roboto"/>
                <a:sym typeface="Roboto"/>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40282517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60000" y="360000"/>
            <a:ext cx="10080000" cy="1008000"/>
          </a:xfrm>
          <a:prstGeom prst="rect">
            <a:avLst/>
          </a:prstGeom>
        </p:spPr>
        <p:txBody>
          <a:bodyPr vert="horz" lIns="0" tIns="0" rIns="0" bIns="0" rtlCol="0" anchor="t">
            <a:noAutofit/>
          </a:bodyPr>
          <a:lstStyle/>
          <a:p>
            <a:r>
              <a:rPr lang="en-GB"/>
              <a:t>Click to edit Master title style</a:t>
            </a:r>
            <a:endParaRPr lang="en-US"/>
          </a:p>
        </p:txBody>
      </p:sp>
      <p:sp>
        <p:nvSpPr>
          <p:cNvPr id="3" name="Text Placeholder 2"/>
          <p:cNvSpPr>
            <a:spLocks noGrp="1"/>
          </p:cNvSpPr>
          <p:nvPr>
            <p:ph type="body" idx="1"/>
          </p:nvPr>
        </p:nvSpPr>
        <p:spPr>
          <a:xfrm>
            <a:off x="360000" y="1620000"/>
            <a:ext cx="11484000" cy="4536000"/>
          </a:xfrm>
          <a:prstGeom prst="rect">
            <a:avLst/>
          </a:prstGeom>
        </p:spPr>
        <p:txBody>
          <a:bodyPr vert="horz" lIns="0" tIns="0" rIns="0" bIns="0" rtlCol="0">
            <a:noAutofit/>
          </a:bodyPr>
          <a:lstStyle/>
          <a:p>
            <a:pPr lvl="0"/>
            <a:r>
              <a:rPr lang="en-US"/>
              <a:t>Click to add text</a:t>
            </a:r>
          </a:p>
          <a:p>
            <a:pPr lvl="1"/>
            <a:r>
              <a:rPr lang="en-US"/>
              <a:t>Second level</a:t>
            </a:r>
          </a:p>
          <a:p>
            <a:pPr lvl="4"/>
            <a:r>
              <a:rPr lang="en-US"/>
              <a:t>Third level</a:t>
            </a:r>
          </a:p>
          <a:p>
            <a:pPr lvl="3"/>
            <a:r>
              <a:rPr lang="en-US"/>
              <a:t>Fourth level</a:t>
            </a:r>
          </a:p>
          <a:p>
            <a:pPr lvl="4"/>
            <a:r>
              <a:rPr lang="en-US"/>
              <a:t>Fifth level</a:t>
            </a:r>
          </a:p>
        </p:txBody>
      </p:sp>
      <p:sp>
        <p:nvSpPr>
          <p:cNvPr id="6" name="Slide Number Placeholder 5"/>
          <p:cNvSpPr>
            <a:spLocks noGrp="1"/>
          </p:cNvSpPr>
          <p:nvPr>
            <p:ph type="sldNum" sz="quarter" idx="4"/>
          </p:nvPr>
        </p:nvSpPr>
        <p:spPr>
          <a:xfrm>
            <a:off x="11124000" y="6516000"/>
            <a:ext cx="720000" cy="180000"/>
          </a:xfrm>
          <a:prstGeom prst="rect">
            <a:avLst/>
          </a:prstGeom>
        </p:spPr>
        <p:txBody>
          <a:bodyPr vert="horz" lIns="0" tIns="0" rIns="0" bIns="0" rtlCol="0" anchor="t"/>
          <a:lstStyle>
            <a:lvl1pPr algn="r">
              <a:defRPr sz="1200">
                <a:solidFill>
                  <a:schemeClr val="tx1"/>
                </a:solidFill>
                <a:latin typeface="+mn-lt"/>
              </a:defRPr>
            </a:lvl1pPr>
          </a:lstStyle>
          <a:p>
            <a:fld id="{10A01DC5-1685-4615-8240-15192985C6A2}" type="slidenum">
              <a:rPr lang="en-AU" smtClean="0"/>
              <a:pPr/>
              <a:t>‹#›</a:t>
            </a:fld>
            <a:endParaRPr lang="en-AU"/>
          </a:p>
        </p:txBody>
      </p:sp>
    </p:spTree>
    <p:extLst>
      <p:ext uri="{BB962C8B-B14F-4D97-AF65-F5344CB8AC3E}">
        <p14:creationId xmlns:p14="http://schemas.microsoft.com/office/powerpoint/2010/main" val="4123316428"/>
      </p:ext>
    </p:extLst>
  </p:cSld>
  <p:clrMap bg1="lt1" tx1="dk1" bg2="lt2" tx2="dk2" accent1="accent1" accent2="accent2" accent3="accent3" accent4="accent4" accent5="accent5" accent6="accent6" hlink="hlink" folHlink="folHlink"/>
  <p:sldLayoutIdLst>
    <p:sldLayoutId id="2147483728" r:id="rId1"/>
    <p:sldLayoutId id="2147483731" r:id="rId2"/>
    <p:sldLayoutId id="2147483747" r:id="rId3"/>
    <p:sldLayoutId id="2147483724" r:id="rId4"/>
    <p:sldLayoutId id="2147483762" r:id="rId5"/>
    <p:sldLayoutId id="2147483723" r:id="rId6"/>
    <p:sldLayoutId id="2147483764" r:id="rId7"/>
    <p:sldLayoutId id="2147483746" r:id="rId8"/>
    <p:sldLayoutId id="2147483725" r:id="rId9"/>
    <p:sldLayoutId id="2147483743" r:id="rId10"/>
    <p:sldLayoutId id="2147483744" r:id="rId11"/>
    <p:sldLayoutId id="2147483763" r:id="rId12"/>
    <p:sldLayoutId id="2147483765" r:id="rId13"/>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txStyles>
    <p:titleStyle>
      <a:lvl1pPr algn="l" defTabSz="914377" rtl="0" eaLnBrk="1" latinLnBrk="0" hangingPunct="1">
        <a:lnSpc>
          <a:spcPct val="90000"/>
        </a:lnSpc>
        <a:spcBef>
          <a:spcPct val="0"/>
        </a:spcBef>
        <a:buNone/>
        <a:defRPr sz="3600" kern="1200">
          <a:solidFill>
            <a:schemeClr val="tx1"/>
          </a:solidFill>
          <a:latin typeface="Arial" panose="020B0604020202020204" pitchFamily="34" charset="0"/>
          <a:ea typeface="+mj-ea"/>
          <a:cs typeface="Arial" panose="020B0604020202020204" pitchFamily="34" charset="0"/>
        </a:defRPr>
      </a:lvl1pPr>
    </p:titleStyle>
    <p:body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Arial" panose="020B0604020202020204" pitchFamily="34" charset="0"/>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notesSlide" Target="../notesSlides/notesSlide9.xml"/><Relationship Id="rId1" Type="http://schemas.openxmlformats.org/officeDocument/2006/relationships/slideLayout" Target="../slideLayouts/slideLayout4.xml"/><Relationship Id="rId5" Type="http://schemas.openxmlformats.org/officeDocument/2006/relationships/image" Target="../media/image9.svg"/><Relationship Id="rId4" Type="http://schemas.openxmlformats.org/officeDocument/2006/relationships/image" Target="../media/image8.sv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10.png"/><Relationship Id="rId4" Type="http://schemas.openxmlformats.org/officeDocument/2006/relationships/notesSlide" Target="../notesSlides/notesSlide1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8.xml"/><Relationship Id="rId1" Type="http://schemas.openxmlformats.org/officeDocument/2006/relationships/slideLayout" Target="../slideLayouts/slideLayout4.xml"/></Relationships>
</file>

<file path=ppt/slides/_rels/slide6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9.xml"/><Relationship Id="rId1" Type="http://schemas.openxmlformats.org/officeDocument/2006/relationships/slideLayout" Target="../slideLayouts/slideLayout4.xml"/></Relationships>
</file>

<file path=ppt/slides/_rels/slide6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0.xml"/><Relationship Id="rId1" Type="http://schemas.openxmlformats.org/officeDocument/2006/relationships/slideLayout" Target="../slideLayouts/slideLayout4.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4.xml"/></Relationships>
</file>

<file path=ppt/slides/_rels/slide71.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notesSlide" Target="../notesSlides/notesSlide45.xml"/><Relationship Id="rId1" Type="http://schemas.openxmlformats.org/officeDocument/2006/relationships/slideLayout" Target="../slideLayouts/slideLayout4.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6.xml"/><Relationship Id="rId1" Type="http://schemas.openxmlformats.org/officeDocument/2006/relationships/slideLayout" Target="../slideLayouts/slideLayout4.xml"/></Relationships>
</file>

<file path=ppt/slides/_rels/slide7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7.xml"/><Relationship Id="rId1" Type="http://schemas.openxmlformats.org/officeDocument/2006/relationships/slideLayout" Target="../slideLayouts/slideLayout4.xml"/></Relationships>
</file>

<file path=ppt/slides/_rels/slide7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8.xml"/><Relationship Id="rId1" Type="http://schemas.openxmlformats.org/officeDocument/2006/relationships/slideLayout" Target="../slideLayouts/slideLayout4.xml"/></Relationships>
</file>

<file path=ppt/slides/_rels/slide7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9.xml"/><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4.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3.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4.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4.xml"/><Relationship Id="rId1" Type="http://schemas.openxmlformats.org/officeDocument/2006/relationships/slideLayout" Target="../slideLayouts/slideLayout4.xml"/></Relationships>
</file>

<file path=ppt/slides/_rels/slide8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5.xml"/><Relationship Id="rId1" Type="http://schemas.openxmlformats.org/officeDocument/2006/relationships/slideLayout" Target="../slideLayouts/slideLayout4.xml"/></Relationships>
</file>

<file path=ppt/slides/_rels/slide8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6.xml"/><Relationship Id="rId1" Type="http://schemas.openxmlformats.org/officeDocument/2006/relationships/slideLayout" Target="../slideLayouts/slideLayout4.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4.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3.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4.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4.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3.xml"/></Relationships>
</file>

<file path=ppt/slides/_rels/slide9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4.xml"/><Relationship Id="rId1" Type="http://schemas.openxmlformats.org/officeDocument/2006/relationships/slideLayout" Target="../slideLayouts/slideLayout4.xml"/></Relationships>
</file>

<file path=ppt/slides/_rels/slide9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5.xml"/><Relationship Id="rId1" Type="http://schemas.openxmlformats.org/officeDocument/2006/relationships/slideLayout" Target="../slideLayouts/slideLayout4.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4.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3.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4.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4.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3.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4.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4.xml"/></Relationships>
</file>

<file path=ppt/slides/_rels/slide115.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4.xml"/></Relationships>
</file>

<file path=ppt/slides/_rels/slide1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6.xml"/><Relationship Id="rId1" Type="http://schemas.openxmlformats.org/officeDocument/2006/relationships/slideLayout" Target="../slideLayouts/slideLayout4.xml"/></Relationships>
</file>

<file path=ppt/slides/_rels/slide1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7.xml"/><Relationship Id="rId1" Type="http://schemas.openxmlformats.org/officeDocument/2006/relationships/slideLayout" Target="../slideLayouts/slideLayout4.xml"/></Relationships>
</file>

<file path=ppt/slides/_rels/slide1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8.xml"/><Relationship Id="rId1" Type="http://schemas.openxmlformats.org/officeDocument/2006/relationships/slideLayout" Target="../slideLayouts/slideLayout4.xml"/></Relationships>
</file>

<file path=ppt/slides/_rels/slide11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4.xml"/></Relationships>
</file>

<file path=ppt/slides/_rels/slide12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4.xml"/></Relationships>
</file>

<file path=ppt/slides/_rels/slide12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4.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3.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4.xml"/></Relationships>
</file>

<file path=ppt/slides/_rels/slide12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82.xml"/><Relationship Id="rId1" Type="http://schemas.openxmlformats.org/officeDocument/2006/relationships/slideLayout" Target="../slideLayouts/slideLayout4.xml"/></Relationships>
</file>

<file path=ppt/slides/_rels/slide129.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4.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3.xml"/></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4.xml"/></Relationships>
</file>

<file path=ppt/slides/_rels/slide137.xml.rels><?xml version="1.0" encoding="UTF-8" standalone="yes"?>
<Relationships xmlns="http://schemas.openxmlformats.org/package/2006/relationships"><Relationship Id="rId3" Type="http://schemas.openxmlformats.org/officeDocument/2006/relationships/hyperlink" Target="https://cad.onshape.com/" TargetMode="External"/><Relationship Id="rId2" Type="http://schemas.openxmlformats.org/officeDocument/2006/relationships/notesSlide" Target="../notesSlides/notesSlide86.xml"/><Relationship Id="rId1" Type="http://schemas.openxmlformats.org/officeDocument/2006/relationships/slideLayout" Target="../slideLayouts/slideLayout4.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3.xml"/></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4.xml"/></Relationships>
</file>

<file path=ppt/slides/_rels/slide147.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4.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2.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3.xml"/></Relationships>
</file>

<file path=ppt/slides/_rels/slide154.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4.xml"/></Relationships>
</file>

<file path=ppt/slides/_rels/slide155.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4.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7.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3.xml"/></Relationships>
</file>

<file path=ppt/slides/_rels/slide160.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4.xml"/></Relationships>
</file>

<file path=ppt/slides/_rels/slide161.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4.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3.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3.xml"/></Relationships>
</file>

<file path=ppt/slides/_rels/slide165.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4.xml"/></Relationships>
</file>

<file path=ppt/slides/_rels/slide166.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4.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8.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4.xml"/></Relationships>
</file>

<file path=ppt/slides/_rels/slide170.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3.xml"/></Relationships>
</file>

<file path=ppt/slides/_rels/slide171.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4.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4.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3.xml"/></Relationships>
</file>

<file path=ppt/slides/_rels/slide176.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4.xml"/></Relationships>
</file>

<file path=ppt/slides/_rels/slide177.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4.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9.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4.xml"/></Relationships>
</file>

<file path=ppt/slides/_rels/slide182.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3.xml"/></Relationships>
</file>

<file path=ppt/slides/_rels/slide183.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4.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5.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2.xml"/></Relationships>
</file>

<file path=ppt/slides/_rels/slide186.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4.xml"/></Relationships>
</file>

<file path=ppt/slides/_rels/slide187.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3.xml"/></Relationships>
</file>

<file path=ppt/slides/_rels/slide188.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4.xml"/></Relationships>
</file>

<file path=ppt/slides/_rels/slide18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1.xml"/><Relationship Id="rId1" Type="http://schemas.openxmlformats.org/officeDocument/2006/relationships/slideLayout" Target="../slideLayouts/slideLayout4.xml"/></Relationships>
</file>

<file path=ppt/slides/_rels/slide19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2.xml"/><Relationship Id="rId1" Type="http://schemas.openxmlformats.org/officeDocument/2006/relationships/slideLayout" Target="../slideLayouts/slideLayout4.xml"/></Relationships>
</file>

<file path=ppt/slides/_rels/slide191.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2.xml"/></Relationships>
</file>

<file path=ppt/slides/_rels/slide192.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4.xml"/></Relationships>
</file>

<file path=ppt/slides/_rels/slide193.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3.xml"/></Relationships>
</file>

<file path=ppt/slides/_rels/slide194.xml.rels><?xml version="1.0" encoding="UTF-8" standalone="yes"?>
<Relationships xmlns="http://schemas.openxmlformats.org/package/2006/relationships"><Relationship Id="rId2" Type="http://schemas.openxmlformats.org/officeDocument/2006/relationships/notesSlide" Target="../notesSlides/notesSlide126.xml"/><Relationship Id="rId1" Type="http://schemas.openxmlformats.org/officeDocument/2006/relationships/slideLayout" Target="../slideLayouts/slideLayout4.xml"/></Relationships>
</file>

<file path=ppt/slides/_rels/slide19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7.xml.rels><?xml version="1.0" encoding="UTF-8" standalone="yes"?>
<Relationships xmlns="http://schemas.openxmlformats.org/package/2006/relationships"><Relationship Id="rId3" Type="http://schemas.openxmlformats.org/officeDocument/2006/relationships/hyperlink" Target="https://www.nsw.gov.au/education-and-training/nesa/copyright" TargetMode="External"/><Relationship Id="rId2" Type="http://schemas.openxmlformats.org/officeDocument/2006/relationships/notesSlide" Target="../notesSlides/notesSlide127.xml"/><Relationship Id="rId1" Type="http://schemas.openxmlformats.org/officeDocument/2006/relationships/slideLayout" Target="../slideLayouts/slideLayout10.xml"/><Relationship Id="rId6" Type="http://schemas.openxmlformats.org/officeDocument/2006/relationships/hyperlink" Target="https://curriculum.nsw.edu.au/learning-areas/tas/design-innovation-technology-7-10-2025/overview" TargetMode="External"/><Relationship Id="rId5" Type="http://schemas.openxmlformats.org/officeDocument/2006/relationships/hyperlink" Target="https://curriculum.nsw.edu.au/" TargetMode="External"/><Relationship Id="rId4" Type="http://schemas.openxmlformats.org/officeDocument/2006/relationships/hyperlink" Target="https://www.nsw.gov.au/education-and-training/nesa" TargetMode="External"/></Relationships>
</file>

<file path=ppt/slides/_rels/slide198.xml.rels><?xml version="1.0" encoding="UTF-8" standalone="yes"?>
<Relationships xmlns="http://schemas.openxmlformats.org/package/2006/relationships"><Relationship Id="rId3" Type="http://schemas.openxmlformats.org/officeDocument/2006/relationships/hyperlink" Target="https://creativecommons.org/licenses/by/4.0/" TargetMode="External"/><Relationship Id="rId2" Type="http://schemas.openxmlformats.org/officeDocument/2006/relationships/notesSlide" Target="../notesSlides/notesSlide128.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D998069-8808-F7B7-147A-0D45AF051C4E}"/>
              </a:ext>
            </a:extLst>
          </p:cNvPr>
          <p:cNvSpPr>
            <a:spLocks noGrp="1"/>
          </p:cNvSpPr>
          <p:nvPr>
            <p:ph type="title"/>
          </p:nvPr>
        </p:nvSpPr>
        <p:spPr/>
        <p:txBody>
          <a:bodyPr/>
          <a:lstStyle/>
          <a:p>
            <a:r>
              <a:rPr lang="en-AU">
                <a:latin typeface="+mj-lt"/>
              </a:rPr>
              <a:t>Instructions for use</a:t>
            </a:r>
          </a:p>
        </p:txBody>
      </p:sp>
      <p:sp>
        <p:nvSpPr>
          <p:cNvPr id="7" name="Picture Placeholder 6">
            <a:extLst>
              <a:ext uri="{FF2B5EF4-FFF2-40B4-BE49-F238E27FC236}">
                <a16:creationId xmlns:a16="http://schemas.microsoft.com/office/drawing/2014/main" id="{41E659CE-3503-CAAB-868D-643BC7328B29}"/>
              </a:ext>
            </a:extLst>
          </p:cNvPr>
          <p:cNvSpPr>
            <a:spLocks noGrp="1"/>
          </p:cNvSpPr>
          <p:nvPr>
            <p:ph type="pic" sz="quarter" idx="13"/>
          </p:nvPr>
        </p:nvSpPr>
        <p:spPr>
          <a:xfrm>
            <a:off x="354000" y="1931625"/>
            <a:ext cx="11483999" cy="4498641"/>
          </a:xfrm>
        </p:spPr>
        <p:txBody>
          <a:bodyPr/>
          <a:lstStyle/>
          <a:p>
            <a:pPr marL="342900" indent="-342900">
              <a:buFont typeface="Arial"/>
              <a:buChar char="•"/>
            </a:pPr>
            <a:r>
              <a:rPr lang="en-AU" sz="1800" dirty="0">
                <a:latin typeface="+mn-lt"/>
                <a:ea typeface="+mn-lt"/>
                <a:cs typeface="+mn-lt"/>
              </a:rPr>
              <a:t>This resource is not a teaching and learning program. It should be used in conjunction with Design Innovation Technology 7–10 </a:t>
            </a:r>
            <a:r>
              <a:rPr lang="en-AU" dirty="0">
                <a:latin typeface="Arial"/>
                <a:cs typeface="Arial"/>
              </a:rPr>
              <a:t>–</a:t>
            </a:r>
            <a:r>
              <a:rPr lang="en-AU" sz="1800" dirty="0">
                <a:latin typeface="+mn-lt"/>
                <a:ea typeface="+mn-lt"/>
                <a:cs typeface="+mn-lt"/>
              </a:rPr>
              <a:t> sample program </a:t>
            </a:r>
            <a:r>
              <a:rPr lang="en-AU" dirty="0">
                <a:latin typeface="Arial"/>
                <a:cs typeface="Arial"/>
              </a:rPr>
              <a:t>–</a:t>
            </a:r>
            <a:r>
              <a:rPr lang="en-AU" sz="1800" dirty="0">
                <a:latin typeface="+mn-lt"/>
                <a:ea typeface="+mn-lt"/>
                <a:cs typeface="+mn-lt"/>
              </a:rPr>
              <a:t> Disruptive lighting solution.</a:t>
            </a:r>
            <a:endParaRPr lang="en-AU" sz="1800" dirty="0">
              <a:solidFill>
                <a:srgbClr val="22272B"/>
              </a:solidFill>
              <a:latin typeface="+mn-lt"/>
            </a:endParaRPr>
          </a:p>
          <a:p>
            <a:pPr marL="342900" indent="-342900">
              <a:lnSpc>
                <a:spcPct val="150000"/>
              </a:lnSpc>
              <a:buFont typeface="Arial"/>
              <a:buChar char="•"/>
            </a:pPr>
            <a:r>
              <a:rPr lang="en-AU" sz="1800" dirty="0">
                <a:solidFill>
                  <a:srgbClr val="22272B"/>
                </a:solidFill>
                <a:latin typeface="+mn-lt"/>
              </a:rPr>
              <a:t>Classroom teachers are encouraged to </a:t>
            </a:r>
            <a:r>
              <a:rPr lang="en-AU" sz="1800" b="1" dirty="0">
                <a:solidFill>
                  <a:srgbClr val="22272B"/>
                </a:solidFill>
                <a:latin typeface="+mn-lt"/>
              </a:rPr>
              <a:t>add and adapt</a:t>
            </a:r>
            <a:r>
              <a:rPr lang="en-AU" sz="1800" dirty="0">
                <a:solidFill>
                  <a:srgbClr val="22272B"/>
                </a:solidFill>
                <a:latin typeface="+mn-lt"/>
              </a:rPr>
              <a:t> slides as required to meet the needs of their students.</a:t>
            </a:r>
          </a:p>
          <a:p>
            <a:pPr marL="342900" indent="-342900">
              <a:lnSpc>
                <a:spcPct val="150000"/>
              </a:lnSpc>
              <a:buFont typeface="Arial"/>
              <a:buChar char="•"/>
            </a:pPr>
            <a:r>
              <a:rPr lang="en-AU" sz="1800" dirty="0">
                <a:solidFill>
                  <a:srgbClr val="22272B"/>
                </a:solidFill>
                <a:latin typeface="+mn-lt"/>
              </a:rPr>
              <a:t>Save a copy of the file to make changes to the slide deck. Go to File &gt; Download a Copy (this downloads a copy to the computer to edit in the PowerPoint app).</a:t>
            </a:r>
          </a:p>
          <a:p>
            <a:pPr marL="342900" indent="-342900">
              <a:lnSpc>
                <a:spcPct val="150000"/>
              </a:lnSpc>
              <a:buFont typeface="Arial"/>
              <a:buChar char="•"/>
            </a:pPr>
            <a:r>
              <a:rPr lang="en-AU" sz="1800" dirty="0">
                <a:solidFill>
                  <a:srgbClr val="22272B"/>
                </a:solidFill>
                <a:latin typeface="+mn-lt"/>
              </a:rPr>
              <a:t>To convert the PowerPoint to Google Slides:</a:t>
            </a:r>
          </a:p>
          <a:p>
            <a:pPr marL="913765" lvl="1" indent="-457200">
              <a:lnSpc>
                <a:spcPct val="150000"/>
              </a:lnSpc>
              <a:buFont typeface="+mj-lt"/>
              <a:buAutoNum type="arabicPeriod"/>
            </a:pPr>
            <a:r>
              <a:rPr lang="en-AU" dirty="0">
                <a:solidFill>
                  <a:srgbClr val="22272B"/>
                </a:solidFill>
                <a:latin typeface="+mn-lt"/>
              </a:rPr>
              <a:t>Upload the file into Google Drive and open it.</a:t>
            </a:r>
          </a:p>
          <a:p>
            <a:pPr marL="913765" lvl="1" indent="-457200">
              <a:lnSpc>
                <a:spcPct val="150000"/>
              </a:lnSpc>
              <a:buFont typeface="+mj-lt"/>
              <a:buAutoNum type="arabicPeriod"/>
            </a:pPr>
            <a:r>
              <a:rPr lang="en-AU" dirty="0">
                <a:solidFill>
                  <a:srgbClr val="22272B"/>
                </a:solidFill>
                <a:latin typeface="+mn-lt"/>
              </a:rPr>
              <a:t>Go to File &gt; Save as Google Slides.</a:t>
            </a:r>
          </a:p>
          <a:p>
            <a:pPr marL="456565" lvl="1">
              <a:lnSpc>
                <a:spcPct val="150000"/>
              </a:lnSpc>
            </a:pPr>
            <a:r>
              <a:rPr lang="en-AU" dirty="0">
                <a:solidFill>
                  <a:srgbClr val="22272B"/>
                </a:solidFill>
                <a:latin typeface="+mn-lt"/>
              </a:rPr>
              <a:t>(Note – conversion may cause formatting changes in the slides.)</a:t>
            </a:r>
          </a:p>
        </p:txBody>
      </p:sp>
      <p:sp>
        <p:nvSpPr>
          <p:cNvPr id="2" name="Slide Number Placeholder 1">
            <a:extLst>
              <a:ext uri="{FF2B5EF4-FFF2-40B4-BE49-F238E27FC236}">
                <a16:creationId xmlns:a16="http://schemas.microsoft.com/office/drawing/2014/main" id="{CD087911-6789-4356-F538-4C4ABF1219E6}"/>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1</a:t>
            </a:fld>
            <a:endParaRPr lang="en-AU"/>
          </a:p>
        </p:txBody>
      </p:sp>
    </p:spTree>
    <p:extLst>
      <p:ext uri="{BB962C8B-B14F-4D97-AF65-F5344CB8AC3E}">
        <p14:creationId xmlns:p14="http://schemas.microsoft.com/office/powerpoint/2010/main" val="39770601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EF38185-B00A-9878-8E80-7D55E5647711}"/>
              </a:ext>
            </a:extLst>
          </p:cNvPr>
          <p:cNvSpPr>
            <a:spLocks noGrp="1"/>
          </p:cNvSpPr>
          <p:nvPr>
            <p:ph type="ctrTitle"/>
          </p:nvPr>
        </p:nvSpPr>
        <p:spPr/>
        <p:txBody>
          <a:bodyPr/>
          <a:lstStyle/>
          <a:p>
            <a:r>
              <a:rPr lang="en-AU" dirty="0">
                <a:latin typeface="+mj-lt"/>
                <a:cs typeface="Arial"/>
              </a:rPr>
              <a:t>Disruptive lighting solution </a:t>
            </a:r>
            <a:endParaRPr lang="en-AU" dirty="0">
              <a:latin typeface="+mj-lt"/>
            </a:endParaRPr>
          </a:p>
        </p:txBody>
      </p:sp>
      <p:sp>
        <p:nvSpPr>
          <p:cNvPr id="11" name="Text Placeholder 10">
            <a:extLst>
              <a:ext uri="{FF2B5EF4-FFF2-40B4-BE49-F238E27FC236}">
                <a16:creationId xmlns:a16="http://schemas.microsoft.com/office/drawing/2014/main" id="{3D12AD43-6748-1D46-1B69-DCBF45A45856}"/>
              </a:ext>
            </a:extLst>
          </p:cNvPr>
          <p:cNvSpPr>
            <a:spLocks noGrp="1"/>
          </p:cNvSpPr>
          <p:nvPr>
            <p:ph type="body" sz="quarter" idx="10"/>
          </p:nvPr>
        </p:nvSpPr>
        <p:spPr/>
        <p:txBody>
          <a:bodyPr/>
          <a:lstStyle/>
          <a:p>
            <a:r>
              <a:rPr lang="en-AU">
                <a:latin typeface="Arial"/>
                <a:cs typeface="Arial"/>
              </a:rPr>
              <a:t>Design Innovation Technology – Stage 5 Year X</a:t>
            </a:r>
          </a:p>
        </p:txBody>
      </p:sp>
      <p:sp>
        <p:nvSpPr>
          <p:cNvPr id="10" name="Text Placeholder 9">
            <a:extLst>
              <a:ext uri="{FF2B5EF4-FFF2-40B4-BE49-F238E27FC236}">
                <a16:creationId xmlns:a16="http://schemas.microsoft.com/office/drawing/2014/main" id="{CA5E7E5A-B4C4-F5B9-98E5-6C838D018316}"/>
              </a:ext>
            </a:extLst>
          </p:cNvPr>
          <p:cNvSpPr>
            <a:spLocks noGrp="1"/>
          </p:cNvSpPr>
          <p:nvPr>
            <p:ph type="body" sz="quarter" idx="16"/>
          </p:nvPr>
        </p:nvSpPr>
        <p:spPr/>
        <p:txBody>
          <a:bodyPr vert="horz" lIns="0" tIns="0" rIns="0" bIns="0" rtlCol="0" anchor="t">
            <a:noAutofit/>
          </a:bodyPr>
          <a:lstStyle/>
          <a:p>
            <a:endParaRPr lang="en-AU">
              <a:latin typeface="+mj-lt"/>
            </a:endParaRPr>
          </a:p>
        </p:txBody>
      </p:sp>
      <p:sp>
        <p:nvSpPr>
          <p:cNvPr id="8" name="Text Placeholder 7">
            <a:extLst>
              <a:ext uri="{FF2B5EF4-FFF2-40B4-BE49-F238E27FC236}">
                <a16:creationId xmlns:a16="http://schemas.microsoft.com/office/drawing/2014/main" id="{9AB1D8F6-C07D-41A5-64F9-503ABE80FF0B}"/>
              </a:ext>
            </a:extLst>
          </p:cNvPr>
          <p:cNvSpPr>
            <a:spLocks noGrp="1"/>
          </p:cNvSpPr>
          <p:nvPr>
            <p:ph type="body" sz="quarter" idx="15"/>
          </p:nvPr>
        </p:nvSpPr>
        <p:spPr>
          <a:xfrm>
            <a:off x="539999" y="5399216"/>
            <a:ext cx="6255975" cy="360000"/>
          </a:xfrm>
        </p:spPr>
        <p:txBody>
          <a:bodyPr/>
          <a:lstStyle/>
          <a:p>
            <a:r>
              <a:rPr lang="en-AU">
                <a:latin typeface="+mj-lt"/>
                <a:cs typeface="Arial"/>
              </a:rPr>
              <a:t>Term X – Term X (10 weeks)</a:t>
            </a:r>
          </a:p>
        </p:txBody>
      </p:sp>
      <p:pic>
        <p:nvPicPr>
          <p:cNvPr id="7" name="Picture Placeholder 6">
            <a:extLst>
              <a:ext uri="{FF2B5EF4-FFF2-40B4-BE49-F238E27FC236}">
                <a16:creationId xmlns:a16="http://schemas.microsoft.com/office/drawing/2014/main" id="{0184D922-56D3-4C56-4730-FF26CE1C7964}"/>
              </a:ext>
              <a:ext uri="{C183D7F6-B498-43B3-948B-1728B52AA6E4}">
                <adec:decorative xmlns:adec="http://schemas.microsoft.com/office/drawing/2017/decorative" val="1"/>
              </a:ext>
            </a:extLst>
          </p:cNvPr>
          <p:cNvPicPr>
            <a:picLocks noGrp="1" noChangeAspect="1"/>
          </p:cNvPicPr>
          <p:nvPr>
            <p:ph type="pic" sz="quarter" idx="13"/>
          </p:nvPr>
        </p:nvPicPr>
        <p:blipFill>
          <a:blip>
            <a:extLst>
              <a:ext uri="{96DAC541-7B7A-43D3-8B79-37D633B846F1}">
                <asvg:svgBlip xmlns:asvg="http://schemas.microsoft.com/office/drawing/2016/SVG/main" r:embed="rId3"/>
              </a:ext>
            </a:extLst>
          </a:blip>
          <a:srcRect l="13079" r="13079"/>
          <a:stretch/>
        </p:blipFill>
        <p:spPr>
          <a:xfrm>
            <a:off x="7831943" y="1074057"/>
            <a:ext cx="4149600" cy="5617029"/>
          </a:xfrm>
          <a:prstGeom prst="rect">
            <a:avLst/>
          </a:prstGeom>
        </p:spPr>
      </p:pic>
      <p:sp>
        <p:nvSpPr>
          <p:cNvPr id="12" name="Slide Number Placeholder 1">
            <a:extLst>
              <a:ext uri="{FF2B5EF4-FFF2-40B4-BE49-F238E27FC236}">
                <a16:creationId xmlns:a16="http://schemas.microsoft.com/office/drawing/2014/main" id="{42B8E893-E255-4B6A-096D-D3E3E064F7D7}"/>
              </a:ext>
              <a:ext uri="{C183D7F6-B498-43B3-948B-1728B52AA6E4}">
                <adec:decorative xmlns:adec="http://schemas.microsoft.com/office/drawing/2017/decorative" val="1"/>
              </a:ext>
            </a:extLst>
          </p:cNvPr>
          <p:cNvSpPr txBox="1">
            <a:spLocks/>
          </p:cNvSpPr>
          <p:nvPr/>
        </p:nvSpPr>
        <p:spPr>
          <a:xfrm>
            <a:off x="11733600" y="6392629"/>
            <a:ext cx="458743" cy="27600"/>
          </a:xfrm>
          <a:prstGeom prst="rect">
            <a:avLst/>
          </a:prstGeom>
        </p:spPr>
        <p:txBody>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fld id="{10A01DC5-1685-4615-8240-15192985C6A2}" type="slidenum">
              <a:rPr lang="en-AU" sz="1200" smtClean="0"/>
              <a:pPr/>
              <a:t>2</a:t>
            </a:fld>
            <a:endParaRPr lang="en-AU" sz="1200"/>
          </a:p>
        </p:txBody>
      </p:sp>
    </p:spTree>
    <p:extLst>
      <p:ext uri="{BB962C8B-B14F-4D97-AF65-F5344CB8AC3E}">
        <p14:creationId xmlns:p14="http://schemas.microsoft.com/office/powerpoint/2010/main" val="22122649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49800255-62C7-52FC-7626-3B3FEBADF4CA}"/>
              </a:ext>
            </a:extLst>
          </p:cNvPr>
          <p:cNvSpPr>
            <a:spLocks noGrp="1"/>
          </p:cNvSpPr>
          <p:nvPr>
            <p:ph type="ctrTitle"/>
          </p:nvPr>
        </p:nvSpPr>
        <p:spPr>
          <a:xfrm>
            <a:off x="531208" y="3944788"/>
            <a:ext cx="11291998" cy="800681"/>
          </a:xfrm>
        </p:spPr>
        <p:txBody>
          <a:bodyPr/>
          <a:lstStyle/>
          <a:p>
            <a:r>
              <a:rPr lang="en-AU">
                <a:latin typeface="+mj-lt"/>
                <a:cs typeface="Arial"/>
              </a:rPr>
              <a:t>Weeks 1–2</a:t>
            </a:r>
            <a:endParaRPr lang="en-AU">
              <a:latin typeface="+mj-lt"/>
            </a:endParaRPr>
          </a:p>
        </p:txBody>
      </p:sp>
    </p:spTree>
    <p:extLst>
      <p:ext uri="{BB962C8B-B14F-4D97-AF65-F5344CB8AC3E}">
        <p14:creationId xmlns:p14="http://schemas.microsoft.com/office/powerpoint/2010/main" val="23865860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49800255-62C7-52FC-7626-3B3FEBADF4CA}"/>
              </a:ext>
            </a:extLst>
          </p:cNvPr>
          <p:cNvSpPr>
            <a:spLocks noGrp="1"/>
          </p:cNvSpPr>
          <p:nvPr>
            <p:ph type="ctrTitle"/>
          </p:nvPr>
        </p:nvSpPr>
        <p:spPr/>
        <p:txBody>
          <a:bodyPr/>
          <a:lstStyle/>
          <a:p>
            <a:r>
              <a:rPr lang="en-AU">
                <a:latin typeface="+mj-lt"/>
              </a:rPr>
              <a:t>1. </a:t>
            </a:r>
            <a:r>
              <a:rPr lang="en-AU"/>
              <a:t>Introduction to disruptive lighting</a:t>
            </a:r>
            <a:r>
              <a:rPr lang="en-AU">
                <a:latin typeface="+mj-lt"/>
              </a:rPr>
              <a:t> </a:t>
            </a:r>
          </a:p>
        </p:txBody>
      </p:sp>
    </p:spTree>
    <p:extLst>
      <p:ext uri="{BB962C8B-B14F-4D97-AF65-F5344CB8AC3E}">
        <p14:creationId xmlns:p14="http://schemas.microsoft.com/office/powerpoint/2010/main" val="20281939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584CDD-E449-DE3C-9E89-95E3FF44DD92}"/>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900B6F09-EC9D-014F-AFC4-71F6F4300452}"/>
              </a:ext>
            </a:extLst>
          </p:cNvPr>
          <p:cNvSpPr>
            <a:spLocks noGrp="1"/>
          </p:cNvSpPr>
          <p:nvPr>
            <p:ph type="title"/>
          </p:nvPr>
        </p:nvSpPr>
        <p:spPr/>
        <p:txBody>
          <a:bodyPr/>
          <a:lstStyle/>
          <a:p>
            <a:r>
              <a:rPr lang="en-AU">
                <a:latin typeface="+mj-lt"/>
              </a:rPr>
              <a:t>Learning intentions and success criteria (1)</a:t>
            </a:r>
          </a:p>
        </p:txBody>
      </p:sp>
      <p:sp>
        <p:nvSpPr>
          <p:cNvPr id="3" name="TextBox 2">
            <a:extLst>
              <a:ext uri="{FF2B5EF4-FFF2-40B4-BE49-F238E27FC236}">
                <a16:creationId xmlns:a16="http://schemas.microsoft.com/office/drawing/2014/main" id="{497CFB08-FACA-3933-799E-1F02B408C04D}"/>
              </a:ext>
            </a:extLst>
          </p:cNvPr>
          <p:cNvSpPr txBox="1"/>
          <p:nvPr/>
        </p:nvSpPr>
        <p:spPr>
          <a:xfrm>
            <a:off x="370416" y="1894417"/>
            <a:ext cx="11303000" cy="4405758"/>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nSpc>
                <a:spcPct val="150000"/>
              </a:lnSpc>
              <a:spcAft>
                <a:spcPts val="1200"/>
              </a:spcAft>
            </a:pPr>
            <a:r>
              <a:rPr lang="en-AU" sz="2000" b="1" dirty="0">
                <a:solidFill>
                  <a:schemeClr val="accent1"/>
                </a:solidFill>
                <a:latin typeface="+mj-lt"/>
                <a:cs typeface="Arial" panose="020B0604020202020204" pitchFamily="34" charset="0"/>
              </a:rPr>
              <a:t>We are learning about</a:t>
            </a:r>
            <a:endParaRPr lang="en-AU" sz="2000" b="1" dirty="0">
              <a:solidFill>
                <a:schemeClr val="accent1"/>
              </a:solidFill>
              <a:latin typeface="+mj-lt"/>
              <a:ea typeface="+mn-lt"/>
              <a:cs typeface="Arial" panose="020B0604020202020204" pitchFamily="34" charset="0"/>
            </a:endParaRPr>
          </a:p>
          <a:p>
            <a:pPr marL="342900" lvl="0" indent="-342900">
              <a:lnSpc>
                <a:spcPct val="150000"/>
              </a:lnSpc>
              <a:buFont typeface="Arial" panose="020B0604020202020204" pitchFamily="34" charset="0"/>
              <a:buChar char="•"/>
            </a:pPr>
            <a:r>
              <a:rPr lang="en-AU" sz="2000" dirty="0"/>
              <a:t>the purpose of lighting design</a:t>
            </a:r>
          </a:p>
          <a:p>
            <a:pPr marL="342900" lvl="0" indent="-342900">
              <a:lnSpc>
                <a:spcPct val="150000"/>
              </a:lnSpc>
              <a:buFont typeface="Arial" panose="020B0604020202020204" pitchFamily="34" charset="0"/>
              <a:buChar char="•"/>
            </a:pPr>
            <a:r>
              <a:rPr lang="en-AU" sz="2000" dirty="0"/>
              <a:t>the existing assumptions of lighting design</a:t>
            </a:r>
          </a:p>
          <a:p>
            <a:pPr marL="342900" lvl="0" indent="-342900">
              <a:lnSpc>
                <a:spcPct val="150000"/>
              </a:lnSpc>
              <a:buFont typeface="Arial" panose="020B0604020202020204" pitchFamily="34" charset="0"/>
              <a:buChar char="•"/>
            </a:pPr>
            <a:r>
              <a:rPr lang="en-AU" sz="2000" dirty="0"/>
              <a:t>how disruptive innovation challenges existing assumptions.</a:t>
            </a:r>
          </a:p>
          <a:p>
            <a:pPr>
              <a:lnSpc>
                <a:spcPct val="150000"/>
              </a:lnSpc>
              <a:spcAft>
                <a:spcPts val="1200"/>
              </a:spcAft>
            </a:pPr>
            <a:r>
              <a:rPr lang="en-AU" sz="2000" b="1" dirty="0">
                <a:solidFill>
                  <a:schemeClr val="accent1"/>
                </a:solidFill>
                <a:latin typeface="+mj-lt"/>
                <a:cs typeface="Arial" panose="020B0604020202020204" pitchFamily="34" charset="0"/>
              </a:rPr>
              <a:t>I can</a:t>
            </a:r>
            <a:endParaRPr lang="en-US" sz="2000" dirty="0">
              <a:solidFill>
                <a:schemeClr val="accent1"/>
              </a:solidFill>
              <a:latin typeface="+mj-lt"/>
              <a:cs typeface="Arial" panose="020B0604020202020204" pitchFamily="34" charset="0"/>
            </a:endParaRPr>
          </a:p>
          <a:p>
            <a:pPr marL="342900" lvl="0" indent="-342900">
              <a:lnSpc>
                <a:spcPct val="150000"/>
              </a:lnSpc>
              <a:buFont typeface="Arial" panose="020B0604020202020204" pitchFamily="34" charset="0"/>
              <a:buChar char="•"/>
            </a:pPr>
            <a:r>
              <a:rPr lang="en-AU" sz="2000" dirty="0"/>
              <a:t>identify the purpose of lighting design</a:t>
            </a:r>
          </a:p>
          <a:p>
            <a:pPr marL="342900" lvl="0" indent="-342900">
              <a:lnSpc>
                <a:spcPct val="150000"/>
              </a:lnSpc>
              <a:buFont typeface="Arial" panose="020B0604020202020204" pitchFamily="34" charset="0"/>
              <a:buChar char="•"/>
            </a:pPr>
            <a:r>
              <a:rPr lang="en-AU" sz="2000" dirty="0"/>
              <a:t>explain disruptive innovation</a:t>
            </a:r>
          </a:p>
          <a:p>
            <a:pPr marL="342900" lvl="0" indent="-342900">
              <a:lnSpc>
                <a:spcPct val="150000"/>
              </a:lnSpc>
              <a:buFont typeface="Arial" panose="020B0604020202020204" pitchFamily="34" charset="0"/>
              <a:buChar char="•"/>
            </a:pPr>
            <a:r>
              <a:rPr lang="en-AU" sz="2000" dirty="0"/>
              <a:t>identify examples of disruptive lighting solutions</a:t>
            </a:r>
          </a:p>
          <a:p>
            <a:pPr marL="342900" lvl="0" indent="-342900">
              <a:lnSpc>
                <a:spcPct val="150000"/>
              </a:lnSpc>
              <a:buFont typeface="Arial" panose="020B0604020202020204" pitchFamily="34" charset="0"/>
              <a:buChar char="•"/>
            </a:pPr>
            <a:r>
              <a:rPr lang="en-AU" sz="2000" dirty="0"/>
              <a:t>select a disruption lens for further investigation.</a:t>
            </a:r>
          </a:p>
        </p:txBody>
      </p:sp>
      <p:sp>
        <p:nvSpPr>
          <p:cNvPr id="2" name="Slide Number Placeholder 1">
            <a:extLst>
              <a:ext uri="{FF2B5EF4-FFF2-40B4-BE49-F238E27FC236}">
                <a16:creationId xmlns:a16="http://schemas.microsoft.com/office/drawing/2014/main" id="{75133358-1A6F-942B-89B6-023583953844}"/>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5</a:t>
            </a:fld>
            <a:endParaRPr lang="en-AU"/>
          </a:p>
        </p:txBody>
      </p:sp>
    </p:spTree>
    <p:extLst>
      <p:ext uri="{BB962C8B-B14F-4D97-AF65-F5344CB8AC3E}">
        <p14:creationId xmlns:p14="http://schemas.microsoft.com/office/powerpoint/2010/main" val="12517004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90513A-5E6E-7A60-3781-743A0AC3AEB1}"/>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86F43149-D4D7-152B-6C86-2D61F898BF1D}"/>
              </a:ext>
            </a:extLst>
          </p:cNvPr>
          <p:cNvSpPr>
            <a:spLocks noGrp="1"/>
          </p:cNvSpPr>
          <p:nvPr>
            <p:ph type="title"/>
          </p:nvPr>
        </p:nvSpPr>
        <p:spPr/>
        <p:txBody>
          <a:bodyPr/>
          <a:lstStyle/>
          <a:p>
            <a:r>
              <a:rPr lang="en-AU">
                <a:latin typeface="+mj-lt"/>
              </a:rPr>
              <a:t>Connecting learning (1)</a:t>
            </a:r>
          </a:p>
        </p:txBody>
      </p:sp>
      <p:sp>
        <p:nvSpPr>
          <p:cNvPr id="12" name="Text Placeholder 11">
            <a:extLst>
              <a:ext uri="{FF2B5EF4-FFF2-40B4-BE49-F238E27FC236}">
                <a16:creationId xmlns:a16="http://schemas.microsoft.com/office/drawing/2014/main" id="{7BD0F399-ACE9-1FBE-34E3-2B5A9B3A8A06}"/>
              </a:ext>
            </a:extLst>
          </p:cNvPr>
          <p:cNvSpPr>
            <a:spLocks noGrp="1"/>
          </p:cNvSpPr>
          <p:nvPr>
            <p:ph type="body" sz="quarter" idx="17"/>
          </p:nvPr>
        </p:nvSpPr>
        <p:spPr/>
        <p:txBody>
          <a:bodyPr/>
          <a:lstStyle/>
          <a:p>
            <a:r>
              <a:rPr lang="en-AU"/>
              <a:t>Brainstorm: where do you notice lighting in your daily life?</a:t>
            </a:r>
          </a:p>
          <a:p>
            <a:r>
              <a:rPr lang="en-AU"/>
              <a:t>Highlight: 3 places where lighting affects behaviour.</a:t>
            </a:r>
          </a:p>
          <a:p>
            <a:r>
              <a:rPr lang="en-AU"/>
              <a:t>Think, pair, share.</a:t>
            </a:r>
          </a:p>
        </p:txBody>
      </p:sp>
      <p:sp>
        <p:nvSpPr>
          <p:cNvPr id="3" name="Slide Number Placeholder 2">
            <a:extLst>
              <a:ext uri="{FF2B5EF4-FFF2-40B4-BE49-F238E27FC236}">
                <a16:creationId xmlns:a16="http://schemas.microsoft.com/office/drawing/2014/main" id="{D329CE8C-AE37-4F61-2054-69C67D4396AB}"/>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6</a:t>
            </a:fld>
            <a:endParaRPr lang="en-AU"/>
          </a:p>
        </p:txBody>
      </p:sp>
    </p:spTree>
    <p:extLst>
      <p:ext uri="{BB962C8B-B14F-4D97-AF65-F5344CB8AC3E}">
        <p14:creationId xmlns:p14="http://schemas.microsoft.com/office/powerpoint/2010/main" val="6760542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a:extLst>
              <a:ext uri="{C183D7F6-B498-43B3-948B-1728B52AA6E4}">
                <adec:decorative xmlns:adec="http://schemas.microsoft.com/office/drawing/2017/decorative" val="1"/>
              </a:ext>
            </a:extLst>
          </p:cNvPr>
          <p:cNvSpPr/>
          <p:nvPr/>
        </p:nvSpPr>
        <p:spPr>
          <a:xfrm rot="-4929914">
            <a:off x="4304499" y="3753656"/>
            <a:ext cx="3906333" cy="1"/>
          </a:xfrm>
          <a:prstGeom prst="line">
            <a:avLst/>
          </a:prstGeom>
          <a:ln w="28575" cap="flat">
            <a:solidFill>
              <a:srgbClr val="404040"/>
            </a:solidFill>
            <a:prstDash val="solid"/>
            <a:headEnd type="none" w="sm" len="sm"/>
            <a:tailEnd type="none" w="sm" len="sm"/>
          </a:ln>
        </p:spPr>
        <p:txBody>
          <a:bodyPr/>
          <a:lstStyle/>
          <a:p>
            <a:endParaRPr lang="en-AU" sz="1600"/>
          </a:p>
        </p:txBody>
      </p:sp>
      <p:sp>
        <p:nvSpPr>
          <p:cNvPr id="3" name="AutoShape 3">
            <a:extLst>
              <a:ext uri="{C183D7F6-B498-43B3-948B-1728B52AA6E4}">
                <adec:decorative xmlns:adec="http://schemas.microsoft.com/office/drawing/2017/decorative" val="1"/>
              </a:ext>
            </a:extLst>
          </p:cNvPr>
          <p:cNvSpPr/>
          <p:nvPr/>
        </p:nvSpPr>
        <p:spPr>
          <a:xfrm rot="10349968">
            <a:off x="2684764" y="3691537"/>
            <a:ext cx="7447975" cy="1"/>
          </a:xfrm>
          <a:prstGeom prst="line">
            <a:avLst/>
          </a:prstGeom>
          <a:ln w="28575" cap="flat">
            <a:solidFill>
              <a:srgbClr val="404040"/>
            </a:solidFill>
            <a:prstDash val="solid"/>
            <a:headEnd type="none" w="sm" len="sm"/>
            <a:tailEnd type="none" w="sm" len="sm"/>
          </a:ln>
        </p:spPr>
        <p:txBody>
          <a:bodyPr/>
          <a:lstStyle/>
          <a:p>
            <a:endParaRPr lang="en-AU" sz="1600"/>
          </a:p>
        </p:txBody>
      </p:sp>
      <p:sp>
        <p:nvSpPr>
          <p:cNvPr id="4" name="AutoShape 4">
            <a:extLst>
              <a:ext uri="{C183D7F6-B498-43B3-948B-1728B52AA6E4}">
                <adec:decorative xmlns:adec="http://schemas.microsoft.com/office/drawing/2017/decorative" val="1"/>
              </a:ext>
            </a:extLst>
          </p:cNvPr>
          <p:cNvSpPr/>
          <p:nvPr/>
        </p:nvSpPr>
        <p:spPr>
          <a:xfrm rot="-9681079">
            <a:off x="3672962" y="3916293"/>
            <a:ext cx="6132558" cy="1"/>
          </a:xfrm>
          <a:prstGeom prst="line">
            <a:avLst/>
          </a:prstGeom>
          <a:ln w="28575" cap="flat">
            <a:solidFill>
              <a:srgbClr val="404040"/>
            </a:solidFill>
            <a:prstDash val="solid"/>
            <a:headEnd type="none" w="sm" len="sm"/>
            <a:tailEnd type="none" w="sm" len="sm"/>
          </a:ln>
        </p:spPr>
        <p:txBody>
          <a:bodyPr/>
          <a:lstStyle/>
          <a:p>
            <a:endParaRPr lang="en-AU" sz="1600"/>
          </a:p>
        </p:txBody>
      </p:sp>
      <p:sp>
        <p:nvSpPr>
          <p:cNvPr id="5" name="AutoShape 5">
            <a:extLst>
              <a:ext uri="{C183D7F6-B498-43B3-948B-1728B52AA6E4}">
                <adec:decorative xmlns:adec="http://schemas.microsoft.com/office/drawing/2017/decorative" val="1"/>
              </a:ext>
            </a:extLst>
          </p:cNvPr>
          <p:cNvSpPr/>
          <p:nvPr/>
        </p:nvSpPr>
        <p:spPr>
          <a:xfrm rot="-7625069">
            <a:off x="3726363" y="3639976"/>
            <a:ext cx="4778434" cy="1"/>
          </a:xfrm>
          <a:prstGeom prst="line">
            <a:avLst/>
          </a:prstGeom>
          <a:ln w="28575" cap="flat">
            <a:solidFill>
              <a:srgbClr val="404040"/>
            </a:solidFill>
            <a:prstDash val="solid"/>
            <a:headEnd type="none" w="sm" len="sm"/>
            <a:tailEnd type="none" w="sm" len="sm"/>
          </a:ln>
        </p:spPr>
        <p:txBody>
          <a:bodyPr/>
          <a:lstStyle/>
          <a:p>
            <a:endParaRPr lang="en-AU" sz="1600"/>
          </a:p>
        </p:txBody>
      </p:sp>
      <p:sp>
        <p:nvSpPr>
          <p:cNvPr id="6" name="AutoShape 6">
            <a:extLst>
              <a:ext uri="{C183D7F6-B498-43B3-948B-1728B52AA6E4}">
                <adec:decorative xmlns:adec="http://schemas.microsoft.com/office/drawing/2017/decorative" val="1"/>
              </a:ext>
            </a:extLst>
          </p:cNvPr>
          <p:cNvSpPr/>
          <p:nvPr/>
        </p:nvSpPr>
        <p:spPr>
          <a:xfrm rot="8669194">
            <a:off x="3736975" y="3691674"/>
            <a:ext cx="4909339" cy="1"/>
          </a:xfrm>
          <a:prstGeom prst="line">
            <a:avLst/>
          </a:prstGeom>
          <a:ln w="28575" cap="flat">
            <a:solidFill>
              <a:srgbClr val="404040"/>
            </a:solidFill>
            <a:prstDash val="solid"/>
            <a:headEnd type="none" w="sm" len="sm"/>
            <a:tailEnd type="none" w="sm" len="sm"/>
          </a:ln>
        </p:spPr>
        <p:txBody>
          <a:bodyPr/>
          <a:lstStyle/>
          <a:p>
            <a:endParaRPr lang="en-AU" sz="1600"/>
          </a:p>
        </p:txBody>
      </p:sp>
      <p:grpSp>
        <p:nvGrpSpPr>
          <p:cNvPr id="7" name="Group 7">
            <a:extLst>
              <a:ext uri="{C183D7F6-B498-43B3-948B-1728B52AA6E4}">
                <adec:decorative xmlns:adec="http://schemas.microsoft.com/office/drawing/2017/decorative" val="1"/>
              </a:ext>
            </a:extLst>
          </p:cNvPr>
          <p:cNvGrpSpPr/>
          <p:nvPr/>
        </p:nvGrpSpPr>
        <p:grpSpPr>
          <a:xfrm>
            <a:off x="5133023" y="2654590"/>
            <a:ext cx="2062703" cy="2062703"/>
            <a:chOff x="0" y="0"/>
            <a:chExt cx="6350000" cy="6350000"/>
          </a:xfrm>
        </p:grpSpPr>
        <p:sp>
          <p:nvSpPr>
            <p:cNvPr id="8" name="Freeform 8"/>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002664"/>
            </a:solidFill>
          </p:spPr>
          <p:txBody>
            <a:bodyPr/>
            <a:lstStyle/>
            <a:p>
              <a:endParaRPr lang="en-AU" sz="1600"/>
            </a:p>
          </p:txBody>
        </p:sp>
      </p:grpSp>
      <p:grpSp>
        <p:nvGrpSpPr>
          <p:cNvPr id="9" name="Group 9">
            <a:extLst>
              <a:ext uri="{C183D7F6-B498-43B3-948B-1728B52AA6E4}">
                <adec:decorative xmlns:adec="http://schemas.microsoft.com/office/drawing/2017/decorative" val="1"/>
              </a:ext>
            </a:extLst>
          </p:cNvPr>
          <p:cNvGrpSpPr/>
          <p:nvPr/>
        </p:nvGrpSpPr>
        <p:grpSpPr>
          <a:xfrm>
            <a:off x="3921442" y="746106"/>
            <a:ext cx="1297605" cy="1297605"/>
            <a:chOff x="0" y="0"/>
            <a:chExt cx="6350000" cy="6350000"/>
          </a:xfrm>
        </p:grpSpPr>
        <p:sp>
          <p:nvSpPr>
            <p:cNvPr id="10" name="Freeform 10"/>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CBEDFD"/>
            </a:solidFill>
          </p:spPr>
          <p:txBody>
            <a:bodyPr/>
            <a:lstStyle/>
            <a:p>
              <a:endParaRPr lang="en-AU" sz="1600"/>
            </a:p>
          </p:txBody>
        </p:sp>
      </p:grpSp>
      <p:grpSp>
        <p:nvGrpSpPr>
          <p:cNvPr id="11" name="Group 11">
            <a:extLst>
              <a:ext uri="{C183D7F6-B498-43B3-948B-1728B52AA6E4}">
                <adec:decorative xmlns:adec="http://schemas.microsoft.com/office/drawing/2017/decorative" val="1"/>
              </a:ext>
            </a:extLst>
          </p:cNvPr>
          <p:cNvGrpSpPr/>
          <p:nvPr/>
        </p:nvGrpSpPr>
        <p:grpSpPr>
          <a:xfrm>
            <a:off x="7223502" y="4983535"/>
            <a:ext cx="1513980" cy="1513980"/>
            <a:chOff x="0" y="0"/>
            <a:chExt cx="6350000" cy="6350000"/>
          </a:xfrm>
        </p:grpSpPr>
        <p:sp>
          <p:nvSpPr>
            <p:cNvPr id="12" name="Freeform 12"/>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FFE6EA"/>
            </a:solidFill>
          </p:spPr>
          <p:txBody>
            <a:bodyPr/>
            <a:lstStyle/>
            <a:p>
              <a:endParaRPr lang="en-AU" sz="1600"/>
            </a:p>
          </p:txBody>
        </p:sp>
      </p:grpSp>
      <p:grpSp>
        <p:nvGrpSpPr>
          <p:cNvPr id="13" name="Group 13">
            <a:extLst>
              <a:ext uri="{C183D7F6-B498-43B3-948B-1728B52AA6E4}">
                <adec:decorative xmlns:adec="http://schemas.microsoft.com/office/drawing/2017/decorative" val="1"/>
              </a:ext>
            </a:extLst>
          </p:cNvPr>
          <p:cNvGrpSpPr/>
          <p:nvPr/>
        </p:nvGrpSpPr>
        <p:grpSpPr>
          <a:xfrm>
            <a:off x="2575868" y="1937335"/>
            <a:ext cx="1441114" cy="1441114"/>
            <a:chOff x="0" y="0"/>
            <a:chExt cx="6350000" cy="6350000"/>
          </a:xfrm>
        </p:grpSpPr>
        <p:sp>
          <p:nvSpPr>
            <p:cNvPr id="14" name="Freeform 14"/>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FFB8C1"/>
            </a:solidFill>
          </p:spPr>
          <p:txBody>
            <a:bodyPr/>
            <a:lstStyle/>
            <a:p>
              <a:endParaRPr lang="en-AU" sz="1600"/>
            </a:p>
          </p:txBody>
        </p:sp>
      </p:grpSp>
      <p:grpSp>
        <p:nvGrpSpPr>
          <p:cNvPr id="15" name="Group 15">
            <a:extLst>
              <a:ext uri="{C183D7F6-B498-43B3-948B-1728B52AA6E4}">
                <adec:decorative xmlns:adec="http://schemas.microsoft.com/office/drawing/2017/decorative" val="1"/>
              </a:ext>
            </a:extLst>
          </p:cNvPr>
          <p:cNvGrpSpPr/>
          <p:nvPr/>
        </p:nvGrpSpPr>
        <p:grpSpPr>
          <a:xfrm>
            <a:off x="7726967" y="1660193"/>
            <a:ext cx="1297605" cy="1297605"/>
            <a:chOff x="0" y="0"/>
            <a:chExt cx="6350000" cy="6350000"/>
          </a:xfrm>
        </p:grpSpPr>
        <p:sp>
          <p:nvSpPr>
            <p:cNvPr id="16" name="Freeform 16"/>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8CE0FF"/>
            </a:solidFill>
          </p:spPr>
          <p:txBody>
            <a:bodyPr/>
            <a:lstStyle/>
            <a:p>
              <a:endParaRPr lang="en-AU" sz="1600"/>
            </a:p>
          </p:txBody>
        </p:sp>
      </p:grpSp>
      <p:grpSp>
        <p:nvGrpSpPr>
          <p:cNvPr id="17" name="Group 17">
            <a:extLst>
              <a:ext uri="{C183D7F6-B498-43B3-948B-1728B52AA6E4}">
                <adec:decorative xmlns:adec="http://schemas.microsoft.com/office/drawing/2017/decorative" val="1"/>
              </a:ext>
            </a:extLst>
          </p:cNvPr>
          <p:cNvGrpSpPr/>
          <p:nvPr/>
        </p:nvGrpSpPr>
        <p:grpSpPr>
          <a:xfrm>
            <a:off x="5715776" y="572309"/>
            <a:ext cx="1779700" cy="1779700"/>
            <a:chOff x="0" y="0"/>
            <a:chExt cx="6350000" cy="6350000"/>
          </a:xfrm>
        </p:grpSpPr>
        <p:sp>
          <p:nvSpPr>
            <p:cNvPr id="18" name="Freeform 18"/>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FFE6EA"/>
            </a:solidFill>
          </p:spPr>
          <p:txBody>
            <a:bodyPr/>
            <a:lstStyle/>
            <a:p>
              <a:endParaRPr lang="en-AU" sz="1600"/>
            </a:p>
          </p:txBody>
        </p:sp>
      </p:grpSp>
      <p:grpSp>
        <p:nvGrpSpPr>
          <p:cNvPr id="19" name="Group 19">
            <a:extLst>
              <a:ext uri="{C183D7F6-B498-43B3-948B-1728B52AA6E4}">
                <adec:decorative xmlns:adec="http://schemas.microsoft.com/office/drawing/2017/decorative" val="1"/>
              </a:ext>
            </a:extLst>
          </p:cNvPr>
          <p:cNvGrpSpPr/>
          <p:nvPr/>
        </p:nvGrpSpPr>
        <p:grpSpPr>
          <a:xfrm>
            <a:off x="3181658" y="4689790"/>
            <a:ext cx="1441114" cy="1441114"/>
            <a:chOff x="0" y="0"/>
            <a:chExt cx="6350000" cy="6350000"/>
          </a:xfrm>
        </p:grpSpPr>
        <p:sp>
          <p:nvSpPr>
            <p:cNvPr id="20" name="Freeform 20"/>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FFB8C1"/>
            </a:solidFill>
          </p:spPr>
          <p:txBody>
            <a:bodyPr/>
            <a:lstStyle/>
            <a:p>
              <a:endParaRPr lang="en-AU" sz="1600"/>
            </a:p>
          </p:txBody>
        </p:sp>
      </p:grpSp>
      <p:grpSp>
        <p:nvGrpSpPr>
          <p:cNvPr id="21" name="Group 21">
            <a:extLst>
              <a:ext uri="{C183D7F6-B498-43B3-948B-1728B52AA6E4}">
                <adec:decorative xmlns:adec="http://schemas.microsoft.com/office/drawing/2017/decorative" val="1"/>
              </a:ext>
            </a:extLst>
          </p:cNvPr>
          <p:cNvGrpSpPr/>
          <p:nvPr/>
        </p:nvGrpSpPr>
        <p:grpSpPr>
          <a:xfrm>
            <a:off x="5133022" y="5189629"/>
            <a:ext cx="1586847" cy="1586847"/>
            <a:chOff x="0" y="0"/>
            <a:chExt cx="6350000" cy="6350000"/>
          </a:xfrm>
        </p:grpSpPr>
        <p:sp>
          <p:nvSpPr>
            <p:cNvPr id="22" name="Freeform 22"/>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8CE0FF"/>
            </a:solidFill>
          </p:spPr>
          <p:txBody>
            <a:bodyPr/>
            <a:lstStyle/>
            <a:p>
              <a:endParaRPr lang="en-AU" sz="1600"/>
            </a:p>
          </p:txBody>
        </p:sp>
      </p:grpSp>
      <p:grpSp>
        <p:nvGrpSpPr>
          <p:cNvPr id="23" name="Group 23">
            <a:extLst>
              <a:ext uri="{C183D7F6-B498-43B3-948B-1728B52AA6E4}">
                <adec:decorative xmlns:adec="http://schemas.microsoft.com/office/drawing/2017/decorative" val="1"/>
              </a:ext>
            </a:extLst>
          </p:cNvPr>
          <p:cNvGrpSpPr/>
          <p:nvPr/>
        </p:nvGrpSpPr>
        <p:grpSpPr>
          <a:xfrm>
            <a:off x="9501522" y="2354988"/>
            <a:ext cx="1532823" cy="1532823"/>
            <a:chOff x="0" y="0"/>
            <a:chExt cx="6350000" cy="6350000"/>
          </a:xfrm>
        </p:grpSpPr>
        <p:sp>
          <p:nvSpPr>
            <p:cNvPr id="24" name="Freeform 24"/>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FFB8C1"/>
            </a:solidFill>
          </p:spPr>
          <p:txBody>
            <a:bodyPr/>
            <a:lstStyle/>
            <a:p>
              <a:endParaRPr lang="en-AU" sz="1600"/>
            </a:p>
          </p:txBody>
        </p:sp>
      </p:grpSp>
      <p:grpSp>
        <p:nvGrpSpPr>
          <p:cNvPr id="25" name="Group 25">
            <a:extLst>
              <a:ext uri="{C183D7F6-B498-43B3-948B-1728B52AA6E4}">
                <adec:decorative xmlns:adec="http://schemas.microsoft.com/office/drawing/2017/decorative" val="1"/>
              </a:ext>
            </a:extLst>
          </p:cNvPr>
          <p:cNvGrpSpPr/>
          <p:nvPr/>
        </p:nvGrpSpPr>
        <p:grpSpPr>
          <a:xfrm>
            <a:off x="1402821" y="3371746"/>
            <a:ext cx="1586847" cy="1586847"/>
            <a:chOff x="0" y="0"/>
            <a:chExt cx="6350000" cy="6350000"/>
          </a:xfrm>
        </p:grpSpPr>
        <p:sp>
          <p:nvSpPr>
            <p:cNvPr id="26" name="Freeform 26"/>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CBEDFD"/>
            </a:solidFill>
          </p:spPr>
          <p:txBody>
            <a:bodyPr/>
            <a:lstStyle/>
            <a:p>
              <a:endParaRPr lang="en-AU" sz="1600"/>
            </a:p>
          </p:txBody>
        </p:sp>
      </p:grpSp>
      <p:grpSp>
        <p:nvGrpSpPr>
          <p:cNvPr id="27" name="Group 27">
            <a:extLst>
              <a:ext uri="{C183D7F6-B498-43B3-948B-1728B52AA6E4}">
                <adec:decorative xmlns:adec="http://schemas.microsoft.com/office/drawing/2017/decorative" val="1"/>
              </a:ext>
            </a:extLst>
          </p:cNvPr>
          <p:cNvGrpSpPr/>
          <p:nvPr/>
        </p:nvGrpSpPr>
        <p:grpSpPr>
          <a:xfrm>
            <a:off x="9005544" y="4025477"/>
            <a:ext cx="1297605" cy="1297605"/>
            <a:chOff x="0" y="0"/>
            <a:chExt cx="6350000" cy="6350000"/>
          </a:xfrm>
        </p:grpSpPr>
        <p:sp>
          <p:nvSpPr>
            <p:cNvPr id="28" name="Freeform 28"/>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CBEDFD"/>
            </a:solidFill>
          </p:spPr>
          <p:txBody>
            <a:bodyPr/>
            <a:lstStyle/>
            <a:p>
              <a:endParaRPr lang="en-AU" sz="1600"/>
            </a:p>
          </p:txBody>
        </p:sp>
      </p:grpSp>
      <p:sp>
        <p:nvSpPr>
          <p:cNvPr id="30" name="Title 29">
            <a:extLst>
              <a:ext uri="{FF2B5EF4-FFF2-40B4-BE49-F238E27FC236}">
                <a16:creationId xmlns:a16="http://schemas.microsoft.com/office/drawing/2014/main" id="{4FE4402B-5B0B-86CC-5B19-E713C549FB7D}"/>
              </a:ext>
            </a:extLst>
          </p:cNvPr>
          <p:cNvSpPr>
            <a:spLocks noGrp="1"/>
          </p:cNvSpPr>
          <p:nvPr>
            <p:ph type="title" idx="4294967295"/>
          </p:nvPr>
        </p:nvSpPr>
        <p:spPr>
          <a:xfrm>
            <a:off x="351208" y="213845"/>
            <a:ext cx="10080000" cy="1008000"/>
          </a:xfrm>
        </p:spPr>
        <p:txBody>
          <a:bodyPr/>
          <a:lstStyle/>
          <a:p>
            <a:r>
              <a:rPr lang="en-AU">
                <a:solidFill>
                  <a:schemeClr val="accent1"/>
                </a:solidFill>
                <a:latin typeface="+mj-lt"/>
              </a:rPr>
              <a:t>Activity 1.1 – Brainstorm</a:t>
            </a:r>
          </a:p>
        </p:txBody>
      </p:sp>
      <p:sp>
        <p:nvSpPr>
          <p:cNvPr id="29" name="TextBox 29" descr="A brainstorm template with the central question: Where do you notice lighting in your daily life?  Coloured circles stem off this central idea for students to type in their thoughts. "/>
          <p:cNvSpPr txBox="1"/>
          <p:nvPr/>
        </p:nvSpPr>
        <p:spPr>
          <a:xfrm>
            <a:off x="5560229" y="2995881"/>
            <a:ext cx="1407070" cy="1380121"/>
          </a:xfrm>
          <a:prstGeom prst="rect">
            <a:avLst/>
          </a:prstGeom>
        </p:spPr>
        <p:txBody>
          <a:bodyPr wrap="square" lIns="0" tIns="0" rIns="0" bIns="0" rtlCol="0" anchor="t">
            <a:spAutoFit/>
          </a:bodyPr>
          <a:lstStyle/>
          <a:p>
            <a:pPr>
              <a:lnSpc>
                <a:spcPct val="114000"/>
              </a:lnSpc>
              <a:spcBef>
                <a:spcPct val="0"/>
              </a:spcBef>
              <a:spcAft>
                <a:spcPts val="600"/>
              </a:spcAft>
            </a:pPr>
            <a:r>
              <a:rPr lang="en-US" sz="1600">
                <a:solidFill>
                  <a:srgbClr val="FFFFFF"/>
                </a:solidFill>
                <a:ea typeface="Public Sans"/>
                <a:cs typeface="Public Sans"/>
                <a:sym typeface="Public Sans"/>
              </a:rPr>
              <a:t>Brainstorm: Where do you notice lighting in your daily life?</a:t>
            </a:r>
          </a:p>
        </p:txBody>
      </p:sp>
      <p:sp>
        <p:nvSpPr>
          <p:cNvPr id="32" name="Slide Number Placeholder 1">
            <a:extLst>
              <a:ext uri="{FF2B5EF4-FFF2-40B4-BE49-F238E27FC236}">
                <a16:creationId xmlns:a16="http://schemas.microsoft.com/office/drawing/2014/main" id="{3592AB85-95B6-5BAC-067A-BEAC970DECDA}"/>
              </a:ext>
              <a:ext uri="{C183D7F6-B498-43B3-948B-1728B52AA6E4}">
                <adec:decorative xmlns:adec="http://schemas.microsoft.com/office/drawing/2017/decorative" val="1"/>
              </a:ext>
            </a:extLst>
          </p:cNvPr>
          <p:cNvSpPr>
            <a:spLocks noGrp="1"/>
          </p:cNvSpPr>
          <p:nvPr>
            <p:ph type="sldNum" sz="quarter" idx="12"/>
          </p:nvPr>
        </p:nvSpPr>
        <p:spPr>
          <a:xfrm>
            <a:off x="11124000" y="6516000"/>
            <a:ext cx="720000" cy="180000"/>
          </a:xfrm>
        </p:spPr>
        <p:txBody>
          <a:bodyPr/>
          <a:lstStyle/>
          <a:p>
            <a:fld id="{10A01DC5-1685-4615-8240-15192985C6A2}" type="slidenum">
              <a:rPr lang="en-AU" smtClean="0"/>
              <a:t>7</a:t>
            </a:fld>
            <a:endParaRPr lang="en-AU"/>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ECF6B04-29EE-AC15-4D22-5531060EB517}"/>
              </a:ext>
            </a:extLst>
          </p:cNvPr>
          <p:cNvSpPr>
            <a:spLocks noGrp="1"/>
          </p:cNvSpPr>
          <p:nvPr>
            <p:ph type="title"/>
          </p:nvPr>
        </p:nvSpPr>
        <p:spPr/>
        <p:txBody>
          <a:bodyPr/>
          <a:lstStyle/>
          <a:p>
            <a:r>
              <a:rPr lang="en-AU">
                <a:latin typeface="+mj-lt"/>
              </a:rPr>
              <a:t>Purposes of lighting design</a:t>
            </a:r>
          </a:p>
        </p:txBody>
      </p:sp>
      <p:sp>
        <p:nvSpPr>
          <p:cNvPr id="13" name="Text Placeholder 12">
            <a:extLst>
              <a:ext uri="{FF2B5EF4-FFF2-40B4-BE49-F238E27FC236}">
                <a16:creationId xmlns:a16="http://schemas.microsoft.com/office/drawing/2014/main" id="{8AAB25FA-A5B5-093F-A0C9-EAE7963EEB09}"/>
              </a:ext>
            </a:extLst>
          </p:cNvPr>
          <p:cNvSpPr>
            <a:spLocks noGrp="1"/>
          </p:cNvSpPr>
          <p:nvPr>
            <p:ph type="body" sz="quarter" idx="18"/>
          </p:nvPr>
        </p:nvSpPr>
        <p:spPr>
          <a:xfrm>
            <a:off x="360002" y="1921649"/>
            <a:ext cx="11483998" cy="356423"/>
          </a:xfrm>
        </p:spPr>
        <p:txBody>
          <a:bodyPr/>
          <a:lstStyle/>
          <a:p>
            <a:r>
              <a:rPr lang="en-AU"/>
              <a:t>Lighting serves to:</a:t>
            </a:r>
          </a:p>
          <a:p>
            <a:endParaRPr lang="en-AU">
              <a:latin typeface="+mj-lt"/>
            </a:endParaRPr>
          </a:p>
        </p:txBody>
      </p:sp>
      <p:sp>
        <p:nvSpPr>
          <p:cNvPr id="12" name="Text Placeholder 11">
            <a:extLst>
              <a:ext uri="{FF2B5EF4-FFF2-40B4-BE49-F238E27FC236}">
                <a16:creationId xmlns:a16="http://schemas.microsoft.com/office/drawing/2014/main" id="{02C3478F-FB08-D7AF-5F27-8D143FA97D4C}"/>
              </a:ext>
            </a:extLst>
          </p:cNvPr>
          <p:cNvSpPr>
            <a:spLocks noGrp="1"/>
          </p:cNvSpPr>
          <p:nvPr>
            <p:ph type="body" sz="quarter" idx="17"/>
          </p:nvPr>
        </p:nvSpPr>
        <p:spPr>
          <a:xfrm>
            <a:off x="347998" y="1993119"/>
            <a:ext cx="11484000" cy="3829183"/>
          </a:xfrm>
        </p:spPr>
        <p:txBody>
          <a:bodyPr/>
          <a:lstStyle/>
          <a:p>
            <a:pPr marL="342900" lvl="0" indent="-342900">
              <a:buFont typeface="Arial" panose="020B0604020202020204" pitchFamily="34" charset="0"/>
              <a:buChar char="•"/>
            </a:pPr>
            <a:r>
              <a:rPr lang="en-AU"/>
              <a:t>illuminate</a:t>
            </a:r>
          </a:p>
          <a:p>
            <a:pPr marL="342900" lvl="0" indent="-342900">
              <a:buFont typeface="Arial" panose="020B0604020202020204" pitchFamily="34" charset="0"/>
              <a:buChar char="•"/>
            </a:pPr>
            <a:r>
              <a:rPr lang="en-AU"/>
              <a:t>support safety</a:t>
            </a:r>
          </a:p>
          <a:p>
            <a:pPr marL="342900" lvl="0" indent="-342900">
              <a:buFont typeface="Arial" panose="020B0604020202020204" pitchFamily="34" charset="0"/>
              <a:buChar char="•"/>
            </a:pPr>
            <a:r>
              <a:rPr lang="en-AU"/>
              <a:t>influence behaviour</a:t>
            </a:r>
          </a:p>
          <a:p>
            <a:pPr marL="342900" lvl="0" indent="-342900">
              <a:buFont typeface="Arial" panose="020B0604020202020204" pitchFamily="34" charset="0"/>
              <a:buChar char="•"/>
            </a:pPr>
            <a:r>
              <a:rPr lang="en-AU"/>
              <a:t>create atmosphere</a:t>
            </a:r>
          </a:p>
          <a:p>
            <a:pPr marL="342900" lvl="0" indent="-342900">
              <a:buFont typeface="Arial" panose="020B0604020202020204" pitchFamily="34" charset="0"/>
              <a:buChar char="•"/>
            </a:pPr>
            <a:r>
              <a:rPr lang="en-AU"/>
              <a:t>support wellbeing.</a:t>
            </a:r>
          </a:p>
          <a:p>
            <a:r>
              <a:rPr lang="en-AU"/>
              <a:t>Examples shown could include hospital lighting, street lighting, smart circadian lighting.</a:t>
            </a:r>
          </a:p>
        </p:txBody>
      </p:sp>
      <p:sp>
        <p:nvSpPr>
          <p:cNvPr id="3" name="Slide Number Placeholder 2">
            <a:extLst>
              <a:ext uri="{FF2B5EF4-FFF2-40B4-BE49-F238E27FC236}">
                <a16:creationId xmlns:a16="http://schemas.microsoft.com/office/drawing/2014/main" id="{29857EE9-3066-32FD-277A-0349DC739562}"/>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8</a:t>
            </a:fld>
            <a:endParaRPr lang="en-AU"/>
          </a:p>
        </p:txBody>
      </p:sp>
    </p:spTree>
    <p:extLst>
      <p:ext uri="{BB962C8B-B14F-4D97-AF65-F5344CB8AC3E}">
        <p14:creationId xmlns:p14="http://schemas.microsoft.com/office/powerpoint/2010/main" val="37305868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4CF301B-A71C-8B90-9648-454961B0E786}"/>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9</a:t>
            </a:fld>
            <a:endParaRPr lang="en-AU"/>
          </a:p>
        </p:txBody>
      </p:sp>
      <p:sp>
        <p:nvSpPr>
          <p:cNvPr id="3" name="Title 2">
            <a:extLst>
              <a:ext uri="{FF2B5EF4-FFF2-40B4-BE49-F238E27FC236}">
                <a16:creationId xmlns:a16="http://schemas.microsoft.com/office/drawing/2014/main" id="{98B62877-873B-2BBA-2382-3913FA229D27}"/>
              </a:ext>
            </a:extLst>
          </p:cNvPr>
          <p:cNvSpPr>
            <a:spLocks noGrp="1"/>
          </p:cNvSpPr>
          <p:nvPr>
            <p:ph type="title"/>
          </p:nvPr>
        </p:nvSpPr>
        <p:spPr/>
        <p:txBody>
          <a:bodyPr/>
          <a:lstStyle/>
          <a:p>
            <a:r>
              <a:rPr lang="en-AU"/>
              <a:t>Existing assumptions of lighting</a:t>
            </a:r>
          </a:p>
        </p:txBody>
      </p:sp>
      <p:sp>
        <p:nvSpPr>
          <p:cNvPr id="6" name="Google Shape;74;p15">
            <a:extLst>
              <a:ext uri="{FF2B5EF4-FFF2-40B4-BE49-F238E27FC236}">
                <a16:creationId xmlns:a16="http://schemas.microsoft.com/office/drawing/2014/main" id="{9E827B0F-C6EC-C670-9EE0-BAE23206B526}"/>
              </a:ext>
              <a:ext uri="{C183D7F6-B498-43B3-948B-1728B52AA6E4}">
                <adec:decorative xmlns:adec="http://schemas.microsoft.com/office/drawing/2017/decorative" val="0"/>
              </a:ext>
            </a:extLst>
          </p:cNvPr>
          <p:cNvSpPr/>
          <p:nvPr/>
        </p:nvSpPr>
        <p:spPr>
          <a:xfrm>
            <a:off x="359999" y="1567086"/>
            <a:ext cx="3605332" cy="1356234"/>
          </a:xfrm>
          <a:prstGeom prst="round1Rect">
            <a:avLst>
              <a:gd name="adj" fmla="val 16667"/>
            </a:avLst>
          </a:prstGeom>
          <a:solidFill>
            <a:srgbClr val="E5F7FC"/>
          </a:solidFill>
          <a:ln w="19050" cap="rnd" cmpd="sng">
            <a:solidFill>
              <a:schemeClr val="bg1"/>
            </a:solidFill>
            <a:prstDash val="dot"/>
            <a:round/>
            <a:headEnd type="none" w="sm" len="sm"/>
            <a:tailEnd type="none" w="sm" len="sm"/>
          </a:ln>
          <a:effectLst/>
        </p:spPr>
        <p:txBody>
          <a:bodyPr spcFirstLastPara="1" wrap="square" lIns="121900" tIns="121900" rIns="121900" bIns="121900" anchor="ctr" anchorCtr="0">
            <a:noAutofit/>
          </a:bodyPr>
          <a:lstStyle/>
          <a:p>
            <a:pPr lvl="0">
              <a:lnSpc>
                <a:spcPct val="150000"/>
              </a:lnSpc>
            </a:pPr>
            <a:r>
              <a:rPr lang="en-AU" sz="1800"/>
              <a:t>All users experience light the same way</a:t>
            </a:r>
            <a:endParaRPr lang="en-US" sz="1800">
              <a:cs typeface="Arial" panose="020B0604020202020204"/>
            </a:endParaRPr>
          </a:p>
        </p:txBody>
      </p:sp>
      <p:sp>
        <p:nvSpPr>
          <p:cNvPr id="7" name="Google Shape;74;p15">
            <a:extLst>
              <a:ext uri="{FF2B5EF4-FFF2-40B4-BE49-F238E27FC236}">
                <a16:creationId xmlns:a16="http://schemas.microsoft.com/office/drawing/2014/main" id="{30069AB0-E086-5AE2-720A-A95648D5AC63}"/>
              </a:ext>
              <a:ext uri="{C183D7F6-B498-43B3-948B-1728B52AA6E4}">
                <adec:decorative xmlns:adec="http://schemas.microsoft.com/office/drawing/2017/decorative" val="0"/>
              </a:ext>
            </a:extLst>
          </p:cNvPr>
          <p:cNvSpPr/>
          <p:nvPr/>
        </p:nvSpPr>
        <p:spPr>
          <a:xfrm>
            <a:off x="4293333" y="1567086"/>
            <a:ext cx="3605332" cy="1356234"/>
          </a:xfrm>
          <a:prstGeom prst="round1Rect">
            <a:avLst>
              <a:gd name="adj" fmla="val 16667"/>
            </a:avLst>
          </a:prstGeom>
          <a:solidFill>
            <a:srgbClr val="E5F7FC"/>
          </a:solidFill>
          <a:ln w="19050" cap="rnd" cmpd="sng">
            <a:solidFill>
              <a:schemeClr val="bg1"/>
            </a:solidFill>
            <a:prstDash val="dot"/>
            <a:round/>
            <a:headEnd type="none" w="sm" len="sm"/>
            <a:tailEnd type="none" w="sm" len="sm"/>
          </a:ln>
          <a:effectLst/>
        </p:spPr>
        <p:txBody>
          <a:bodyPr spcFirstLastPara="1" wrap="square" lIns="121900" tIns="121900" rIns="121900" bIns="121900" anchor="ctr" anchorCtr="0">
            <a:noAutofit/>
          </a:bodyPr>
          <a:lstStyle/>
          <a:p>
            <a:pPr lvl="0">
              <a:lnSpc>
                <a:spcPct val="150000"/>
              </a:lnSpc>
            </a:pPr>
            <a:r>
              <a:rPr lang="en-AU" sz="1800"/>
              <a:t>Lighting is only for visibility</a:t>
            </a:r>
            <a:endParaRPr lang="en-US" sz="1800"/>
          </a:p>
        </p:txBody>
      </p:sp>
      <p:sp>
        <p:nvSpPr>
          <p:cNvPr id="8" name="Google Shape;74;p15">
            <a:extLst>
              <a:ext uri="{FF2B5EF4-FFF2-40B4-BE49-F238E27FC236}">
                <a16:creationId xmlns:a16="http://schemas.microsoft.com/office/drawing/2014/main" id="{65E03689-07CE-BC70-FB33-1237CBCA145E}"/>
              </a:ext>
              <a:ext uri="{C183D7F6-B498-43B3-948B-1728B52AA6E4}">
                <adec:decorative xmlns:adec="http://schemas.microsoft.com/office/drawing/2017/decorative" val="0"/>
              </a:ext>
            </a:extLst>
          </p:cNvPr>
          <p:cNvSpPr/>
          <p:nvPr/>
        </p:nvSpPr>
        <p:spPr>
          <a:xfrm>
            <a:off x="8226668" y="1567086"/>
            <a:ext cx="3605332" cy="1356234"/>
          </a:xfrm>
          <a:prstGeom prst="round1Rect">
            <a:avLst>
              <a:gd name="adj" fmla="val 16667"/>
            </a:avLst>
          </a:prstGeom>
          <a:solidFill>
            <a:srgbClr val="E5F7FC"/>
          </a:solidFill>
          <a:ln w="19050" cap="rnd" cmpd="sng">
            <a:solidFill>
              <a:schemeClr val="bg1"/>
            </a:solidFill>
            <a:prstDash val="dot"/>
            <a:round/>
            <a:headEnd type="none" w="sm" len="sm"/>
            <a:tailEnd type="none" w="sm" len="sm"/>
          </a:ln>
          <a:effectLst/>
        </p:spPr>
        <p:txBody>
          <a:bodyPr spcFirstLastPara="1" wrap="square" lIns="121900" tIns="121900" rIns="121900" bIns="121900" anchor="ctr" anchorCtr="0">
            <a:noAutofit/>
          </a:bodyPr>
          <a:lstStyle/>
          <a:p>
            <a:pPr lvl="0">
              <a:lnSpc>
                <a:spcPct val="150000"/>
              </a:lnSpc>
            </a:pPr>
            <a:r>
              <a:rPr lang="en-AU" sz="1800"/>
              <a:t>One lighting solution suits all spaces</a:t>
            </a:r>
            <a:endParaRPr lang="en-US" sz="1800"/>
          </a:p>
        </p:txBody>
      </p:sp>
      <p:sp>
        <p:nvSpPr>
          <p:cNvPr id="9" name="Google Shape;74;p15">
            <a:extLst>
              <a:ext uri="{FF2B5EF4-FFF2-40B4-BE49-F238E27FC236}">
                <a16:creationId xmlns:a16="http://schemas.microsoft.com/office/drawing/2014/main" id="{F57FBF29-3415-EF98-6EC3-8BE9997D8602}"/>
              </a:ext>
              <a:ext uri="{C183D7F6-B498-43B3-948B-1728B52AA6E4}">
                <adec:decorative xmlns:adec="http://schemas.microsoft.com/office/drawing/2017/decorative" val="0"/>
              </a:ext>
            </a:extLst>
          </p:cNvPr>
          <p:cNvSpPr/>
          <p:nvPr/>
        </p:nvSpPr>
        <p:spPr>
          <a:xfrm>
            <a:off x="371997" y="3256564"/>
            <a:ext cx="3605332" cy="1356234"/>
          </a:xfrm>
          <a:prstGeom prst="round1Rect">
            <a:avLst>
              <a:gd name="adj" fmla="val 16667"/>
            </a:avLst>
          </a:prstGeom>
          <a:solidFill>
            <a:srgbClr val="E5F7FC"/>
          </a:solidFill>
          <a:ln w="19050" cap="rnd" cmpd="sng">
            <a:solidFill>
              <a:schemeClr val="bg1"/>
            </a:solidFill>
            <a:prstDash val="dot"/>
            <a:round/>
            <a:headEnd type="none" w="sm" len="sm"/>
            <a:tailEnd type="none" w="sm" len="sm"/>
          </a:ln>
          <a:effectLst/>
        </p:spPr>
        <p:txBody>
          <a:bodyPr spcFirstLastPara="1" wrap="square" lIns="121900" tIns="121900" rIns="121900" bIns="121900" anchor="ctr" anchorCtr="0">
            <a:noAutofit/>
          </a:bodyPr>
          <a:lstStyle/>
          <a:p>
            <a:pPr lvl="0">
              <a:lnSpc>
                <a:spcPct val="150000"/>
              </a:lnSpc>
            </a:pPr>
            <a:r>
              <a:rPr lang="en-AU" sz="1800"/>
              <a:t>Users can tolerate flickering or buzzing</a:t>
            </a:r>
            <a:endParaRPr lang="en-US" sz="1800"/>
          </a:p>
        </p:txBody>
      </p:sp>
      <p:sp>
        <p:nvSpPr>
          <p:cNvPr id="10" name="Google Shape;74;p15">
            <a:extLst>
              <a:ext uri="{FF2B5EF4-FFF2-40B4-BE49-F238E27FC236}">
                <a16:creationId xmlns:a16="http://schemas.microsoft.com/office/drawing/2014/main" id="{AE1172FE-D9B5-1B41-3B2F-809380DC5CBC}"/>
              </a:ext>
              <a:ext uri="{C183D7F6-B498-43B3-948B-1728B52AA6E4}">
                <adec:decorative xmlns:adec="http://schemas.microsoft.com/office/drawing/2017/decorative" val="0"/>
              </a:ext>
            </a:extLst>
          </p:cNvPr>
          <p:cNvSpPr/>
          <p:nvPr/>
        </p:nvSpPr>
        <p:spPr>
          <a:xfrm>
            <a:off x="4305331" y="3256564"/>
            <a:ext cx="3605332" cy="1356234"/>
          </a:xfrm>
          <a:prstGeom prst="round1Rect">
            <a:avLst>
              <a:gd name="adj" fmla="val 16667"/>
            </a:avLst>
          </a:prstGeom>
          <a:solidFill>
            <a:srgbClr val="E5F7FC"/>
          </a:solidFill>
          <a:ln w="19050" cap="rnd" cmpd="sng">
            <a:solidFill>
              <a:schemeClr val="bg1"/>
            </a:solidFill>
            <a:prstDash val="dot"/>
            <a:round/>
            <a:headEnd type="none" w="sm" len="sm"/>
            <a:tailEnd type="none" w="sm" len="sm"/>
          </a:ln>
          <a:effectLst/>
        </p:spPr>
        <p:txBody>
          <a:bodyPr spcFirstLastPara="1" wrap="square" lIns="121900" tIns="121900" rIns="121900" bIns="121900" anchor="ctr" anchorCtr="0">
            <a:noAutofit/>
          </a:bodyPr>
          <a:lstStyle/>
          <a:p>
            <a:pPr lvl="0">
              <a:lnSpc>
                <a:spcPct val="150000"/>
              </a:lnSpc>
            </a:pPr>
            <a:r>
              <a:rPr lang="en-AU" sz="1800"/>
              <a:t>Energy efficiency is more important than user comfort</a:t>
            </a:r>
            <a:endParaRPr lang="en-US" sz="1800"/>
          </a:p>
        </p:txBody>
      </p:sp>
      <p:sp>
        <p:nvSpPr>
          <p:cNvPr id="11" name="Google Shape;74;p15">
            <a:extLst>
              <a:ext uri="{FF2B5EF4-FFF2-40B4-BE49-F238E27FC236}">
                <a16:creationId xmlns:a16="http://schemas.microsoft.com/office/drawing/2014/main" id="{27DD1C7E-AE18-FBEA-ABF7-FBEFC7867DCB}"/>
              </a:ext>
              <a:ext uri="{C183D7F6-B498-43B3-948B-1728B52AA6E4}">
                <adec:decorative xmlns:adec="http://schemas.microsoft.com/office/drawing/2017/decorative" val="0"/>
              </a:ext>
            </a:extLst>
          </p:cNvPr>
          <p:cNvSpPr/>
          <p:nvPr/>
        </p:nvSpPr>
        <p:spPr>
          <a:xfrm>
            <a:off x="8238666" y="3256564"/>
            <a:ext cx="3605332" cy="1356234"/>
          </a:xfrm>
          <a:prstGeom prst="round1Rect">
            <a:avLst>
              <a:gd name="adj" fmla="val 16667"/>
            </a:avLst>
          </a:prstGeom>
          <a:solidFill>
            <a:srgbClr val="E5F7FC"/>
          </a:solidFill>
          <a:ln w="19050" cap="rnd" cmpd="sng">
            <a:solidFill>
              <a:schemeClr val="bg1"/>
            </a:solidFill>
            <a:prstDash val="dot"/>
            <a:round/>
            <a:headEnd type="none" w="sm" len="sm"/>
            <a:tailEnd type="none" w="sm" len="sm"/>
          </a:ln>
          <a:effectLst/>
        </p:spPr>
        <p:txBody>
          <a:bodyPr spcFirstLastPara="1" wrap="square" lIns="121900" tIns="121900" rIns="121900" bIns="121900" anchor="ctr" anchorCtr="0">
            <a:noAutofit/>
          </a:bodyPr>
          <a:lstStyle/>
          <a:p>
            <a:pPr>
              <a:lnSpc>
                <a:spcPct val="150000"/>
              </a:lnSpc>
            </a:pPr>
            <a:r>
              <a:rPr lang="en-AU" sz="1800"/>
              <a:t>Lighting is designed for average users</a:t>
            </a:r>
            <a:endParaRPr lang="en-US" sz="1800"/>
          </a:p>
        </p:txBody>
      </p:sp>
      <p:sp>
        <p:nvSpPr>
          <p:cNvPr id="12" name="Google Shape;74;p15">
            <a:extLst>
              <a:ext uri="{FF2B5EF4-FFF2-40B4-BE49-F238E27FC236}">
                <a16:creationId xmlns:a16="http://schemas.microsoft.com/office/drawing/2014/main" id="{66F12B71-9B5A-0199-354A-3C1DB8534A6E}"/>
              </a:ext>
              <a:ext uri="{C183D7F6-B498-43B3-948B-1728B52AA6E4}">
                <adec:decorative xmlns:adec="http://schemas.microsoft.com/office/drawing/2017/decorative" val="0"/>
              </a:ext>
            </a:extLst>
          </p:cNvPr>
          <p:cNvSpPr/>
          <p:nvPr/>
        </p:nvSpPr>
        <p:spPr>
          <a:xfrm>
            <a:off x="371997" y="5018687"/>
            <a:ext cx="3605332" cy="1356234"/>
          </a:xfrm>
          <a:prstGeom prst="round1Rect">
            <a:avLst>
              <a:gd name="adj" fmla="val 16667"/>
            </a:avLst>
          </a:prstGeom>
          <a:solidFill>
            <a:srgbClr val="E5F7FC"/>
          </a:solidFill>
          <a:ln w="19050" cap="rnd" cmpd="sng">
            <a:solidFill>
              <a:schemeClr val="bg1"/>
            </a:solidFill>
            <a:prstDash val="dot"/>
            <a:round/>
            <a:headEnd type="none" w="sm" len="sm"/>
            <a:tailEnd type="none" w="sm" len="sm"/>
          </a:ln>
          <a:effectLst/>
        </p:spPr>
        <p:txBody>
          <a:bodyPr spcFirstLastPara="1" wrap="square" lIns="121900" tIns="121900" rIns="121900" bIns="121900" anchor="ctr" anchorCtr="0">
            <a:noAutofit/>
          </a:bodyPr>
          <a:lstStyle/>
          <a:p>
            <a:pPr lvl="0">
              <a:lnSpc>
                <a:spcPct val="150000"/>
              </a:lnSpc>
            </a:pPr>
            <a:r>
              <a:rPr lang="en-AU" sz="1800"/>
              <a:t>More lighting equals better safety</a:t>
            </a:r>
            <a:endParaRPr lang="en-US" sz="1800"/>
          </a:p>
        </p:txBody>
      </p:sp>
      <p:sp>
        <p:nvSpPr>
          <p:cNvPr id="13" name="Google Shape;74;p15">
            <a:extLst>
              <a:ext uri="{FF2B5EF4-FFF2-40B4-BE49-F238E27FC236}">
                <a16:creationId xmlns:a16="http://schemas.microsoft.com/office/drawing/2014/main" id="{CBFDFA46-D253-9D6C-7B25-5353C94E286A}"/>
              </a:ext>
              <a:ext uri="{C183D7F6-B498-43B3-948B-1728B52AA6E4}">
                <adec:decorative xmlns:adec="http://schemas.microsoft.com/office/drawing/2017/decorative" val="0"/>
              </a:ext>
            </a:extLst>
          </p:cNvPr>
          <p:cNvSpPr/>
          <p:nvPr/>
        </p:nvSpPr>
        <p:spPr>
          <a:xfrm>
            <a:off x="4305331" y="5018687"/>
            <a:ext cx="3605332" cy="1356234"/>
          </a:xfrm>
          <a:prstGeom prst="round1Rect">
            <a:avLst>
              <a:gd name="adj" fmla="val 16667"/>
            </a:avLst>
          </a:prstGeom>
          <a:solidFill>
            <a:srgbClr val="E5F7FC"/>
          </a:solidFill>
          <a:ln w="19050" cap="rnd" cmpd="sng">
            <a:solidFill>
              <a:schemeClr val="bg1"/>
            </a:solidFill>
            <a:prstDash val="dot"/>
            <a:round/>
            <a:headEnd type="none" w="sm" len="sm"/>
            <a:tailEnd type="none" w="sm" len="sm"/>
          </a:ln>
          <a:effectLst/>
        </p:spPr>
        <p:txBody>
          <a:bodyPr spcFirstLastPara="1" wrap="square" lIns="121900" tIns="121900" rIns="121900" bIns="121900" anchor="ctr" anchorCtr="0">
            <a:noAutofit/>
          </a:bodyPr>
          <a:lstStyle/>
          <a:p>
            <a:pPr lvl="0">
              <a:lnSpc>
                <a:spcPct val="150000"/>
              </a:lnSpc>
            </a:pPr>
            <a:r>
              <a:rPr lang="en-AU" sz="1800"/>
              <a:t>Artificial lighting should mimic daylight</a:t>
            </a:r>
            <a:endParaRPr lang="en-US" sz="1800"/>
          </a:p>
        </p:txBody>
      </p:sp>
      <p:sp>
        <p:nvSpPr>
          <p:cNvPr id="14" name="Google Shape;74;p15">
            <a:extLst>
              <a:ext uri="{FF2B5EF4-FFF2-40B4-BE49-F238E27FC236}">
                <a16:creationId xmlns:a16="http://schemas.microsoft.com/office/drawing/2014/main" id="{BABBA37F-B96C-DC92-3C62-6A185348B918}"/>
              </a:ext>
              <a:ext uri="{C183D7F6-B498-43B3-948B-1728B52AA6E4}">
                <adec:decorative xmlns:adec="http://schemas.microsoft.com/office/drawing/2017/decorative" val="0"/>
              </a:ext>
            </a:extLst>
          </p:cNvPr>
          <p:cNvSpPr/>
          <p:nvPr/>
        </p:nvSpPr>
        <p:spPr>
          <a:xfrm>
            <a:off x="8238666" y="5018687"/>
            <a:ext cx="3605332" cy="1356234"/>
          </a:xfrm>
          <a:prstGeom prst="round1Rect">
            <a:avLst>
              <a:gd name="adj" fmla="val 16667"/>
            </a:avLst>
          </a:prstGeom>
          <a:solidFill>
            <a:srgbClr val="E5F7FC"/>
          </a:solidFill>
          <a:ln w="19050" cap="rnd" cmpd="sng">
            <a:solidFill>
              <a:schemeClr val="bg1"/>
            </a:solidFill>
            <a:prstDash val="dot"/>
            <a:round/>
            <a:headEnd type="none" w="sm" len="sm"/>
            <a:tailEnd type="none" w="sm" len="sm"/>
          </a:ln>
          <a:effectLst/>
        </p:spPr>
        <p:txBody>
          <a:bodyPr spcFirstLastPara="1" wrap="square" lIns="121900" tIns="121900" rIns="121900" bIns="121900" anchor="ctr" anchorCtr="0">
            <a:noAutofit/>
          </a:bodyPr>
          <a:lstStyle/>
          <a:p>
            <a:pPr lvl="0">
              <a:lnSpc>
                <a:spcPct val="150000"/>
              </a:lnSpc>
            </a:pPr>
            <a:r>
              <a:rPr lang="en-AU" sz="1800"/>
              <a:t>Lighting is permanent and fixed</a:t>
            </a:r>
            <a:endParaRPr lang="en-US" sz="1800"/>
          </a:p>
        </p:txBody>
      </p:sp>
    </p:spTree>
    <p:extLst>
      <p:ext uri="{BB962C8B-B14F-4D97-AF65-F5344CB8AC3E}">
        <p14:creationId xmlns:p14="http://schemas.microsoft.com/office/powerpoint/2010/main" val="19894007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F88F494-36FC-71F8-E1F8-0BAECC0BCF32}"/>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10</a:t>
            </a:fld>
            <a:endParaRPr lang="en-AU"/>
          </a:p>
        </p:txBody>
      </p:sp>
      <p:sp>
        <p:nvSpPr>
          <p:cNvPr id="3" name="Title 2">
            <a:extLst>
              <a:ext uri="{FF2B5EF4-FFF2-40B4-BE49-F238E27FC236}">
                <a16:creationId xmlns:a16="http://schemas.microsoft.com/office/drawing/2014/main" id="{37E2B10F-BC5C-88E6-DC6F-7A11319854B4}"/>
              </a:ext>
            </a:extLst>
          </p:cNvPr>
          <p:cNvSpPr>
            <a:spLocks noGrp="1"/>
          </p:cNvSpPr>
          <p:nvPr>
            <p:ph type="title"/>
          </p:nvPr>
        </p:nvSpPr>
        <p:spPr/>
        <p:txBody>
          <a:bodyPr/>
          <a:lstStyle/>
          <a:p>
            <a:r>
              <a:rPr lang="en-AU"/>
              <a:t>Check for understanding (1.1)</a:t>
            </a:r>
          </a:p>
        </p:txBody>
      </p:sp>
      <p:sp>
        <p:nvSpPr>
          <p:cNvPr id="5" name="Text Placeholder 4">
            <a:extLst>
              <a:ext uri="{FF2B5EF4-FFF2-40B4-BE49-F238E27FC236}">
                <a16:creationId xmlns:a16="http://schemas.microsoft.com/office/drawing/2014/main" id="{3BD03BEB-36E9-290A-F710-1709B984857E}"/>
              </a:ext>
            </a:extLst>
          </p:cNvPr>
          <p:cNvSpPr>
            <a:spLocks noGrp="1"/>
          </p:cNvSpPr>
          <p:nvPr>
            <p:ph type="body" sz="quarter" idx="17"/>
          </p:nvPr>
        </p:nvSpPr>
        <p:spPr>
          <a:xfrm>
            <a:off x="360000" y="1683026"/>
            <a:ext cx="11484000" cy="4691895"/>
          </a:xfrm>
        </p:spPr>
        <p:txBody>
          <a:bodyPr/>
          <a:lstStyle/>
          <a:p>
            <a:r>
              <a:rPr lang="en-AU"/>
              <a:t>Which option BEST explains the purpose of lighting in design?</a:t>
            </a:r>
          </a:p>
          <a:p>
            <a:r>
              <a:rPr lang="en-AU"/>
              <a:t>A. To help people see clearly and complete tasks safely</a:t>
            </a:r>
            <a:br>
              <a:rPr lang="en-AU"/>
            </a:br>
            <a:r>
              <a:rPr lang="en-AU"/>
              <a:t>B. To provide visibility, safety, influence behaviour, create atmosphere and support wellbeing</a:t>
            </a:r>
            <a:br>
              <a:rPr lang="en-AU"/>
            </a:br>
            <a:r>
              <a:rPr lang="en-AU"/>
              <a:t>C. To make spaces brighter and more modern-looking</a:t>
            </a:r>
            <a:br>
              <a:rPr lang="en-AU"/>
            </a:br>
            <a:r>
              <a:rPr lang="en-AU"/>
              <a:t>D. To decorate spaces using different colours and effects</a:t>
            </a:r>
          </a:p>
        </p:txBody>
      </p:sp>
      <p:pic>
        <p:nvPicPr>
          <p:cNvPr id="7" name="Picture 6">
            <a:extLst>
              <a:ext uri="{FF2B5EF4-FFF2-40B4-BE49-F238E27FC236}">
                <a16:creationId xmlns:a16="http://schemas.microsoft.com/office/drawing/2014/main" id="{20CD090E-6F7C-08D9-50FB-B47F74D4B2BF}"/>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9787195" y="16555"/>
            <a:ext cx="2044805" cy="1778091"/>
          </a:xfrm>
          <a:prstGeom prst="rect">
            <a:avLst/>
          </a:prstGeom>
        </p:spPr>
      </p:pic>
      <p:sp>
        <p:nvSpPr>
          <p:cNvPr id="8" name="Rectangle 7">
            <a:extLst>
              <a:ext uri="{FF2B5EF4-FFF2-40B4-BE49-F238E27FC236}">
                <a16:creationId xmlns:a16="http://schemas.microsoft.com/office/drawing/2014/main" id="{6DD76493-26F8-957B-6329-6623A2D24446}"/>
              </a:ext>
              <a:ext uri="{C183D7F6-B498-43B3-948B-1728B52AA6E4}">
                <adec:decorative xmlns:adec="http://schemas.microsoft.com/office/drawing/2017/decorative" val="1"/>
              </a:ext>
            </a:extLst>
          </p:cNvPr>
          <p:cNvSpPr/>
          <p:nvPr/>
        </p:nvSpPr>
        <p:spPr>
          <a:xfrm>
            <a:off x="250772" y="2737981"/>
            <a:ext cx="11185854" cy="483577"/>
          </a:xfrm>
          <a:prstGeom prst="rect">
            <a:avLst/>
          </a:prstGeom>
          <a:noFill/>
          <a:ln w="5715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27726525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EAF6BD-FA06-7001-D3E1-6E03BCF97EC4}"/>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6D95DA70-49A1-0FE5-0832-96ED3201E1A9}"/>
              </a:ext>
              <a:ext uri="{C183D7F6-B498-43B3-948B-1728B52AA6E4}">
                <adec:decorative xmlns:adec="http://schemas.microsoft.com/office/drawing/2017/decorative" val="1"/>
              </a:ext>
            </a:extLst>
          </p:cNvPr>
          <p:cNvSpPr>
            <a:spLocks noGrp="1"/>
          </p:cNvSpPr>
          <p:nvPr>
            <p:ph type="sldNum" sz="quarter" idx="12"/>
          </p:nvPr>
        </p:nvSpPr>
        <p:spPr>
          <a:xfrm>
            <a:off x="11124000" y="6516000"/>
            <a:ext cx="720000" cy="180000"/>
          </a:xfrm>
        </p:spPr>
        <p:txBody>
          <a:bodyPr/>
          <a:lstStyle/>
          <a:p>
            <a:fld id="{10A01DC5-1685-4615-8240-15192985C6A2}" type="slidenum">
              <a:rPr lang="en-AU" smtClean="0"/>
              <a:pPr/>
              <a:t>11</a:t>
            </a:fld>
            <a:endParaRPr lang="en-AU"/>
          </a:p>
        </p:txBody>
      </p:sp>
      <p:sp>
        <p:nvSpPr>
          <p:cNvPr id="14" name="Title 13">
            <a:extLst>
              <a:ext uri="{FF2B5EF4-FFF2-40B4-BE49-F238E27FC236}">
                <a16:creationId xmlns:a16="http://schemas.microsoft.com/office/drawing/2014/main" id="{338A87ED-54C8-AD36-DEEA-467D690379D0}"/>
              </a:ext>
            </a:extLst>
          </p:cNvPr>
          <p:cNvSpPr>
            <a:spLocks noGrp="1"/>
          </p:cNvSpPr>
          <p:nvPr>
            <p:ph type="title"/>
          </p:nvPr>
        </p:nvSpPr>
        <p:spPr>
          <a:xfrm>
            <a:off x="347998" y="360000"/>
            <a:ext cx="11484000" cy="545601"/>
          </a:xfrm>
        </p:spPr>
        <p:txBody>
          <a:bodyPr/>
          <a:lstStyle/>
          <a:p>
            <a:r>
              <a:rPr lang="en-AU"/>
              <a:t>What is innovation?</a:t>
            </a:r>
          </a:p>
        </p:txBody>
      </p:sp>
      <p:sp>
        <p:nvSpPr>
          <p:cNvPr id="20" name="Text Placeholder 19">
            <a:extLst>
              <a:ext uri="{FF2B5EF4-FFF2-40B4-BE49-F238E27FC236}">
                <a16:creationId xmlns:a16="http://schemas.microsoft.com/office/drawing/2014/main" id="{FD19AA21-0BC3-BEA7-F09E-ADC0339B6F36}"/>
              </a:ext>
            </a:extLst>
          </p:cNvPr>
          <p:cNvSpPr>
            <a:spLocks noGrp="1"/>
          </p:cNvSpPr>
          <p:nvPr>
            <p:ph type="body" sz="quarter" idx="18"/>
          </p:nvPr>
        </p:nvSpPr>
        <p:spPr>
          <a:xfrm>
            <a:off x="347998" y="1054640"/>
            <a:ext cx="11483999" cy="1188848"/>
          </a:xfrm>
        </p:spPr>
        <p:txBody>
          <a:bodyPr/>
          <a:lstStyle/>
          <a:p>
            <a:r>
              <a:rPr lang="en-AU" sz="1800" b="1">
                <a:solidFill>
                  <a:schemeClr val="tx1"/>
                </a:solidFill>
              </a:rPr>
              <a:t>Innovation </a:t>
            </a:r>
            <a:r>
              <a:rPr lang="en-AU" sz="1800">
                <a:solidFill>
                  <a:schemeClr val="tx1"/>
                </a:solidFill>
              </a:rPr>
              <a:t>can be defined as a new idea or invention that has been converted to a product or service that solves a specific problem or customer need. Designers strive for innovation. They work towards using their creativity to solve problems in new ways and coming up with ideas that are as valuable as they are radical.</a:t>
            </a:r>
          </a:p>
        </p:txBody>
      </p:sp>
      <p:sp>
        <p:nvSpPr>
          <p:cNvPr id="17" name="Title 13">
            <a:extLst>
              <a:ext uri="{FF2B5EF4-FFF2-40B4-BE49-F238E27FC236}">
                <a16:creationId xmlns:a16="http://schemas.microsoft.com/office/drawing/2014/main" id="{DF53D81E-C753-89A3-AD13-C06402689928}"/>
              </a:ext>
            </a:extLst>
          </p:cNvPr>
          <p:cNvSpPr txBox="1">
            <a:spLocks/>
          </p:cNvSpPr>
          <p:nvPr/>
        </p:nvSpPr>
        <p:spPr>
          <a:xfrm>
            <a:off x="347998" y="2642095"/>
            <a:ext cx="11484000" cy="545601"/>
          </a:xfrm>
          <a:prstGeom prst="rect">
            <a:avLst/>
          </a:prstGeom>
        </p:spPr>
        <p:txBody>
          <a:bodyPr vert="horz" lIns="0" tIns="0" rIns="0" bIns="0" rtlCol="0" anchor="t">
            <a:noAutofit/>
          </a:bodyPr>
          <a:lstStyle>
            <a:lvl1pPr algn="l" defTabSz="914377" rtl="0" eaLnBrk="1" latinLnBrk="0" hangingPunct="1">
              <a:lnSpc>
                <a:spcPct val="90000"/>
              </a:lnSpc>
              <a:spcBef>
                <a:spcPct val="0"/>
              </a:spcBef>
              <a:buNone/>
              <a:defRPr sz="3600" kern="1200">
                <a:solidFill>
                  <a:schemeClr val="accent1"/>
                </a:solidFill>
                <a:latin typeface="Arial" panose="020B0604020202020204" pitchFamily="34" charset="0"/>
                <a:ea typeface="+mj-ea"/>
                <a:cs typeface="Arial" panose="020B0604020202020204" pitchFamily="34" charset="0"/>
              </a:defRPr>
            </a:lvl1pPr>
          </a:lstStyle>
          <a:p>
            <a:r>
              <a:rPr lang="en-AU"/>
              <a:t>Types of Innovation</a:t>
            </a:r>
          </a:p>
        </p:txBody>
      </p:sp>
      <p:sp>
        <p:nvSpPr>
          <p:cNvPr id="18" name="Text Placeholder 15">
            <a:extLst>
              <a:ext uri="{FF2B5EF4-FFF2-40B4-BE49-F238E27FC236}">
                <a16:creationId xmlns:a16="http://schemas.microsoft.com/office/drawing/2014/main" id="{497312C3-504C-660B-4FA8-EC62BDC8F9F8}"/>
              </a:ext>
            </a:extLst>
          </p:cNvPr>
          <p:cNvSpPr txBox="1">
            <a:spLocks/>
          </p:cNvSpPr>
          <p:nvPr/>
        </p:nvSpPr>
        <p:spPr>
          <a:xfrm>
            <a:off x="347998" y="3304717"/>
            <a:ext cx="11483999" cy="310015"/>
          </a:xfrm>
          <a:prstGeom prst="rect">
            <a:avLst/>
          </a:prstGeom>
        </p:spPr>
        <p:txBody>
          <a:bodyPr vert="horz" lIns="0" tIns="0" rIns="0" bIns="0" rtlCol="0" anchor="b">
            <a:noAutofit/>
          </a:bodyPr>
          <a:lst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accent2"/>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2000" b="0" kern="1200">
                <a:solidFill>
                  <a:schemeClr val="bg1"/>
                </a:solidFill>
                <a:latin typeface="Arial" panose="020B0604020202020204" pitchFamily="34" charset="0"/>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2000" kern="1200">
                <a:solidFill>
                  <a:schemeClr val="bg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2000" kern="1200">
                <a:solidFill>
                  <a:schemeClr val="bg1"/>
                </a:solidFill>
                <a:latin typeface="Arial" panose="020B0604020202020204" pitchFamily="34" charset="0"/>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2000" kern="1200">
                <a:solidFill>
                  <a:schemeClr val="bg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Incremental, Disruptive, Radical</a:t>
            </a:r>
            <a:endParaRPr lang="en-AU"/>
          </a:p>
        </p:txBody>
      </p:sp>
      <p:sp>
        <p:nvSpPr>
          <p:cNvPr id="22" name="Freeform 3">
            <a:extLst>
              <a:ext uri="{FF2B5EF4-FFF2-40B4-BE49-F238E27FC236}">
                <a16:creationId xmlns:a16="http://schemas.microsoft.com/office/drawing/2014/main" id="{107BEC13-E16A-9175-F529-7BD6E4BF4941}"/>
              </a:ext>
              <a:ext uri="{C183D7F6-B498-43B3-948B-1728B52AA6E4}">
                <adec:decorative xmlns:adec="http://schemas.microsoft.com/office/drawing/2017/decorative" val="1"/>
              </a:ext>
            </a:extLst>
          </p:cNvPr>
          <p:cNvSpPr/>
          <p:nvPr/>
        </p:nvSpPr>
        <p:spPr>
          <a:xfrm>
            <a:off x="1189224" y="3795253"/>
            <a:ext cx="1240801" cy="1054586"/>
          </a:xfrm>
          <a:custGeom>
            <a:avLst/>
            <a:gdLst/>
            <a:ahLst/>
            <a:cxnLst/>
            <a:rect l="l" t="t" r="r" b="b"/>
            <a:pathLst>
              <a:path w="4584735" h="4114800">
                <a:moveTo>
                  <a:pt x="0" y="0"/>
                </a:moveTo>
                <a:lnTo>
                  <a:pt x="4584735" y="0"/>
                </a:lnTo>
                <a:lnTo>
                  <a:pt x="4584735" y="4114800"/>
                </a:lnTo>
                <a:lnTo>
                  <a:pt x="0" y="411480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AU"/>
          </a:p>
        </p:txBody>
      </p:sp>
      <p:sp>
        <p:nvSpPr>
          <p:cNvPr id="23" name="Freeform 2">
            <a:extLst>
              <a:ext uri="{FF2B5EF4-FFF2-40B4-BE49-F238E27FC236}">
                <a16:creationId xmlns:a16="http://schemas.microsoft.com/office/drawing/2014/main" id="{B4AF3A9C-0A5E-9C54-3EC8-5560780EDD17}"/>
              </a:ext>
              <a:ext uri="{C183D7F6-B498-43B3-948B-1728B52AA6E4}">
                <adec:decorative xmlns:adec="http://schemas.microsoft.com/office/drawing/2017/decorative" val="1"/>
              </a:ext>
            </a:extLst>
          </p:cNvPr>
          <p:cNvSpPr/>
          <p:nvPr/>
        </p:nvSpPr>
        <p:spPr>
          <a:xfrm>
            <a:off x="5443262" y="3795253"/>
            <a:ext cx="1073168" cy="1063778"/>
          </a:xfrm>
          <a:custGeom>
            <a:avLst/>
            <a:gdLst/>
            <a:ahLst/>
            <a:cxnLst/>
            <a:rect l="l" t="t" r="r" b="b"/>
            <a:pathLst>
              <a:path w="4151122" h="4114800">
                <a:moveTo>
                  <a:pt x="0" y="0"/>
                </a:moveTo>
                <a:lnTo>
                  <a:pt x="4151122" y="0"/>
                </a:lnTo>
                <a:lnTo>
                  <a:pt x="4151122" y="4114800"/>
                </a:lnTo>
                <a:lnTo>
                  <a:pt x="0" y="411480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AU"/>
          </a:p>
        </p:txBody>
      </p:sp>
      <p:sp>
        <p:nvSpPr>
          <p:cNvPr id="5" name="TextBox 4">
            <a:extLst>
              <a:ext uri="{FF2B5EF4-FFF2-40B4-BE49-F238E27FC236}">
                <a16:creationId xmlns:a16="http://schemas.microsoft.com/office/drawing/2014/main" id="{A5D7ED0F-AAA4-D3AE-11B5-ED493A460B85}"/>
              </a:ext>
            </a:extLst>
          </p:cNvPr>
          <p:cNvSpPr txBox="1"/>
          <p:nvPr/>
        </p:nvSpPr>
        <p:spPr>
          <a:xfrm>
            <a:off x="514851" y="4966360"/>
            <a:ext cx="2880000" cy="1674354"/>
          </a:xfrm>
          <a:prstGeom prst="rect">
            <a:avLst/>
          </a:prstGeom>
          <a:noFill/>
          <a:ln w="28575">
            <a:solidFill>
              <a:schemeClr val="tx2"/>
            </a:solidFill>
          </a:ln>
        </p:spPr>
        <p:txBody>
          <a:bodyPr wrap="square" lIns="108000" tIns="108000" rIns="108000" bIns="108000" rtlCol="0" anchor="t" anchorCtr="1">
            <a:noAutofit/>
          </a:bodyPr>
          <a:lstStyle/>
          <a:p>
            <a:pPr>
              <a:lnSpc>
                <a:spcPct val="114000"/>
              </a:lnSpc>
              <a:spcAft>
                <a:spcPts val="600"/>
              </a:spcAft>
            </a:pPr>
            <a:r>
              <a:rPr lang="en-AU" sz="1600"/>
              <a:t>Incremental: small improvements to existing products, processes, or services</a:t>
            </a:r>
          </a:p>
        </p:txBody>
      </p:sp>
      <p:sp>
        <p:nvSpPr>
          <p:cNvPr id="6" name="TextBox 5">
            <a:extLst>
              <a:ext uri="{FF2B5EF4-FFF2-40B4-BE49-F238E27FC236}">
                <a16:creationId xmlns:a16="http://schemas.microsoft.com/office/drawing/2014/main" id="{61EC3DCF-4C60-E649-517B-D01D128FDF5E}"/>
              </a:ext>
            </a:extLst>
          </p:cNvPr>
          <p:cNvSpPr txBox="1"/>
          <p:nvPr/>
        </p:nvSpPr>
        <p:spPr>
          <a:xfrm>
            <a:off x="4539846" y="4966360"/>
            <a:ext cx="2880000" cy="1674354"/>
          </a:xfrm>
          <a:prstGeom prst="rect">
            <a:avLst/>
          </a:prstGeom>
          <a:noFill/>
          <a:ln w="28575">
            <a:solidFill>
              <a:schemeClr val="tx2"/>
            </a:solidFill>
          </a:ln>
        </p:spPr>
        <p:txBody>
          <a:bodyPr wrap="square" lIns="108000" tIns="108000" rIns="108000" bIns="108000" rtlCol="0" anchor="t" anchorCtr="1">
            <a:noAutofit/>
          </a:bodyPr>
          <a:lstStyle/>
          <a:p>
            <a:pPr>
              <a:lnSpc>
                <a:spcPct val="114000"/>
              </a:lnSpc>
              <a:spcAft>
                <a:spcPts val="600"/>
              </a:spcAft>
            </a:pPr>
            <a:r>
              <a:rPr lang="en-US" sz="1600"/>
              <a:t>Disruptive: innovation that significantly changes or replaces existing products, processes or services</a:t>
            </a:r>
            <a:endParaRPr lang="en-AU" sz="1600"/>
          </a:p>
          <a:p>
            <a:pPr>
              <a:lnSpc>
                <a:spcPct val="114000"/>
              </a:lnSpc>
              <a:spcAft>
                <a:spcPts val="600"/>
              </a:spcAft>
            </a:pPr>
            <a:endParaRPr lang="en-AU" sz="1600"/>
          </a:p>
        </p:txBody>
      </p:sp>
      <p:sp>
        <p:nvSpPr>
          <p:cNvPr id="7" name="TextBox 6">
            <a:extLst>
              <a:ext uri="{FF2B5EF4-FFF2-40B4-BE49-F238E27FC236}">
                <a16:creationId xmlns:a16="http://schemas.microsoft.com/office/drawing/2014/main" id="{F68804C0-16A4-8F4D-C138-6AB00AE71B68}"/>
              </a:ext>
            </a:extLst>
          </p:cNvPr>
          <p:cNvSpPr txBox="1"/>
          <p:nvPr/>
        </p:nvSpPr>
        <p:spPr>
          <a:xfrm>
            <a:off x="8488016" y="4966360"/>
            <a:ext cx="2880000" cy="1674000"/>
          </a:xfrm>
          <a:prstGeom prst="rect">
            <a:avLst/>
          </a:prstGeom>
          <a:noFill/>
          <a:ln w="28575">
            <a:solidFill>
              <a:schemeClr val="tx2"/>
            </a:solidFill>
          </a:ln>
        </p:spPr>
        <p:txBody>
          <a:bodyPr wrap="square" lIns="108000" tIns="108000" rIns="72000" bIns="72000" rtlCol="0" anchor="t" anchorCtr="0">
            <a:noAutofit/>
          </a:bodyPr>
          <a:lstStyle/>
          <a:p>
            <a:pPr>
              <a:lnSpc>
                <a:spcPct val="114000"/>
              </a:lnSpc>
              <a:spcAft>
                <a:spcPts val="600"/>
              </a:spcAft>
            </a:pPr>
            <a:r>
              <a:rPr lang="en-US" sz="1600"/>
              <a:t>Radical: groundbreaking innovation that creates a new product, service or process and has a significant impact on the market or practices</a:t>
            </a:r>
            <a:endParaRPr lang="en-AU" sz="1600"/>
          </a:p>
        </p:txBody>
      </p:sp>
      <p:sp>
        <p:nvSpPr>
          <p:cNvPr id="24" name="Freeform 4">
            <a:extLst>
              <a:ext uri="{FF2B5EF4-FFF2-40B4-BE49-F238E27FC236}">
                <a16:creationId xmlns:a16="http://schemas.microsoft.com/office/drawing/2014/main" id="{3C4EEACD-DB62-5450-A8AA-4344D990A319}"/>
              </a:ext>
              <a:ext uri="{C183D7F6-B498-43B3-948B-1728B52AA6E4}">
                <adec:decorative xmlns:adec="http://schemas.microsoft.com/office/drawing/2017/decorative" val="1"/>
              </a:ext>
            </a:extLst>
          </p:cNvPr>
          <p:cNvSpPr/>
          <p:nvPr/>
        </p:nvSpPr>
        <p:spPr>
          <a:xfrm>
            <a:off x="9391432" y="3800882"/>
            <a:ext cx="1073168" cy="1065119"/>
          </a:xfrm>
          <a:custGeom>
            <a:avLst/>
            <a:gdLst/>
            <a:ahLst/>
            <a:cxnLst/>
            <a:rect l="l" t="t" r="r" b="b"/>
            <a:pathLst>
              <a:path w="4145894" h="4114800">
                <a:moveTo>
                  <a:pt x="0" y="0"/>
                </a:moveTo>
                <a:lnTo>
                  <a:pt x="4145895" y="0"/>
                </a:lnTo>
                <a:lnTo>
                  <a:pt x="4145895" y="4114800"/>
                </a:lnTo>
                <a:lnTo>
                  <a:pt x="0" y="4114800"/>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AU"/>
          </a:p>
        </p:txBody>
      </p:sp>
    </p:spTree>
    <p:extLst>
      <p:ext uri="{BB962C8B-B14F-4D97-AF65-F5344CB8AC3E}">
        <p14:creationId xmlns:p14="http://schemas.microsoft.com/office/powerpoint/2010/main" val="31809468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32A2CC1-6D4E-3D18-7C1C-E0BF2667427A}"/>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12</a:t>
            </a:fld>
            <a:endParaRPr lang="en-AU"/>
          </a:p>
        </p:txBody>
      </p:sp>
      <p:sp>
        <p:nvSpPr>
          <p:cNvPr id="3" name="Title 2">
            <a:extLst>
              <a:ext uri="{FF2B5EF4-FFF2-40B4-BE49-F238E27FC236}">
                <a16:creationId xmlns:a16="http://schemas.microsoft.com/office/drawing/2014/main" id="{B0F13D92-6BC6-B2D9-F3D5-D9594785EDED}"/>
              </a:ext>
            </a:extLst>
          </p:cNvPr>
          <p:cNvSpPr>
            <a:spLocks noGrp="1"/>
          </p:cNvSpPr>
          <p:nvPr>
            <p:ph type="title"/>
          </p:nvPr>
        </p:nvSpPr>
        <p:spPr/>
        <p:txBody>
          <a:bodyPr/>
          <a:lstStyle/>
          <a:p>
            <a:r>
              <a:rPr lang="en-AU"/>
              <a:t>Types of innovation</a:t>
            </a:r>
          </a:p>
        </p:txBody>
      </p:sp>
      <p:sp>
        <p:nvSpPr>
          <p:cNvPr id="5" name="Text Placeholder 4">
            <a:extLst>
              <a:ext uri="{FF2B5EF4-FFF2-40B4-BE49-F238E27FC236}">
                <a16:creationId xmlns:a16="http://schemas.microsoft.com/office/drawing/2014/main" id="{528B8B90-8CD1-FA6F-F5A0-DC08036906E6}"/>
              </a:ext>
            </a:extLst>
          </p:cNvPr>
          <p:cNvSpPr>
            <a:spLocks noGrp="1"/>
          </p:cNvSpPr>
          <p:nvPr>
            <p:ph type="body" sz="quarter" idx="17"/>
          </p:nvPr>
        </p:nvSpPr>
        <p:spPr>
          <a:xfrm>
            <a:off x="354000" y="1127470"/>
            <a:ext cx="11484000" cy="5370530"/>
          </a:xfrm>
        </p:spPr>
        <p:txBody>
          <a:bodyPr/>
          <a:lstStyle/>
          <a:p>
            <a:r>
              <a:rPr lang="en-AU" sz="1800" b="1"/>
              <a:t>Incremental – </a:t>
            </a:r>
            <a:r>
              <a:rPr lang="en-AU" sz="1800"/>
              <a:t>Small improvements to an existing product.</a:t>
            </a:r>
          </a:p>
          <a:p>
            <a:r>
              <a:rPr lang="en-AU" sz="1800"/>
              <a:t>Adding dimmer switches to lamps, improving LED bulb energy efficiency, desk lamps with adjustable arms and brightness levels.</a:t>
            </a:r>
          </a:p>
          <a:p>
            <a:r>
              <a:rPr lang="en-AU" sz="1800" b="1"/>
              <a:t>Disruptive – </a:t>
            </a:r>
            <a:r>
              <a:rPr lang="en-AU" sz="1800"/>
              <a:t>A new technology that changes how people use lighting.</a:t>
            </a:r>
          </a:p>
          <a:p>
            <a:r>
              <a:rPr lang="en-AU" sz="1800"/>
              <a:t>Smart lighting systems (controlled by phone or voice assistants), motion sensor lighting that turns on automatically, Smart streetlights that adjust brightness based on traffic, Circadian lighting systems that change colour temperature during the day.</a:t>
            </a:r>
          </a:p>
          <a:p>
            <a:r>
              <a:rPr lang="en-AU" sz="1800" b="1"/>
              <a:t>Radical – </a:t>
            </a:r>
            <a:r>
              <a:rPr lang="en-AU" sz="1800"/>
              <a:t>A completely new way of producing or using light.</a:t>
            </a:r>
          </a:p>
          <a:p>
            <a:r>
              <a:rPr lang="en-AU" sz="1800"/>
              <a:t>OLED lighting panels (thin flexible lighting sheets), bioluminescent lighting using living organisms, glow-in-the-dark building materials replacing electrical lighting, light-emitting fabrics or wearable lighting</a:t>
            </a:r>
          </a:p>
        </p:txBody>
      </p:sp>
    </p:spTree>
    <p:extLst>
      <p:ext uri="{BB962C8B-B14F-4D97-AF65-F5344CB8AC3E}">
        <p14:creationId xmlns:p14="http://schemas.microsoft.com/office/powerpoint/2010/main" val="17935712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105EA3-5571-D118-25CD-12627FEB927D}"/>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2D589B8-4797-EFB7-F9EC-1F62D38AB751}"/>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13</a:t>
            </a:fld>
            <a:endParaRPr lang="en-AU"/>
          </a:p>
        </p:txBody>
      </p:sp>
      <p:sp>
        <p:nvSpPr>
          <p:cNvPr id="3" name="Title 2">
            <a:extLst>
              <a:ext uri="{FF2B5EF4-FFF2-40B4-BE49-F238E27FC236}">
                <a16:creationId xmlns:a16="http://schemas.microsoft.com/office/drawing/2014/main" id="{0330E7BA-FE22-2A01-18B8-31AE2B0B1C4A}"/>
              </a:ext>
            </a:extLst>
          </p:cNvPr>
          <p:cNvSpPr>
            <a:spLocks noGrp="1"/>
          </p:cNvSpPr>
          <p:nvPr>
            <p:ph type="title"/>
          </p:nvPr>
        </p:nvSpPr>
        <p:spPr/>
        <p:txBody>
          <a:bodyPr/>
          <a:lstStyle/>
          <a:p>
            <a:r>
              <a:rPr lang="en-AU"/>
              <a:t>Check for understanding (1.2)</a:t>
            </a:r>
          </a:p>
        </p:txBody>
      </p:sp>
      <p:sp>
        <p:nvSpPr>
          <p:cNvPr id="5" name="Text Placeholder 4">
            <a:extLst>
              <a:ext uri="{FF2B5EF4-FFF2-40B4-BE49-F238E27FC236}">
                <a16:creationId xmlns:a16="http://schemas.microsoft.com/office/drawing/2014/main" id="{5BFD95E9-7636-B9D3-92F8-084920AAD497}"/>
              </a:ext>
            </a:extLst>
          </p:cNvPr>
          <p:cNvSpPr>
            <a:spLocks noGrp="1"/>
          </p:cNvSpPr>
          <p:nvPr>
            <p:ph type="body" sz="quarter" idx="17"/>
          </p:nvPr>
        </p:nvSpPr>
        <p:spPr/>
        <p:txBody>
          <a:bodyPr/>
          <a:lstStyle/>
          <a:p>
            <a:pPr fontAlgn="t"/>
            <a:r>
              <a:rPr lang="en-AU" b="1"/>
              <a:t>What is incremental innovation?</a:t>
            </a:r>
            <a:endParaRPr lang="en-AU"/>
          </a:p>
          <a:p>
            <a:pPr fontAlgn="t"/>
            <a:r>
              <a:rPr lang="en-AU"/>
              <a:t>A. Creating a completely new technology that replaces existing systems</a:t>
            </a:r>
            <a:br>
              <a:rPr lang="en-AU"/>
            </a:br>
            <a:r>
              <a:rPr lang="en-AU"/>
              <a:t>B. Making small improvements to an existing product or idea</a:t>
            </a:r>
            <a:br>
              <a:rPr lang="en-AU"/>
            </a:br>
            <a:r>
              <a:rPr lang="en-AU"/>
              <a:t>C. Inventing a product that has never existed before</a:t>
            </a:r>
            <a:br>
              <a:rPr lang="en-AU"/>
            </a:br>
            <a:r>
              <a:rPr lang="en-AU"/>
              <a:t>D. Copying another company’s product exactly</a:t>
            </a:r>
          </a:p>
        </p:txBody>
      </p:sp>
      <p:pic>
        <p:nvPicPr>
          <p:cNvPr id="7" name="Picture 6">
            <a:extLst>
              <a:ext uri="{FF2B5EF4-FFF2-40B4-BE49-F238E27FC236}">
                <a16:creationId xmlns:a16="http://schemas.microsoft.com/office/drawing/2014/main" id="{4C158301-E493-0584-93F5-606885961923}"/>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9787195" y="16555"/>
            <a:ext cx="2044805" cy="1778091"/>
          </a:xfrm>
          <a:prstGeom prst="rect">
            <a:avLst/>
          </a:prstGeom>
        </p:spPr>
      </p:pic>
      <p:sp>
        <p:nvSpPr>
          <p:cNvPr id="8" name="Rectangle 7">
            <a:extLst>
              <a:ext uri="{FF2B5EF4-FFF2-40B4-BE49-F238E27FC236}">
                <a16:creationId xmlns:a16="http://schemas.microsoft.com/office/drawing/2014/main" id="{02461A3F-CFFE-B486-3B49-FC944C144303}"/>
              </a:ext>
              <a:ext uri="{C183D7F6-B498-43B3-948B-1728B52AA6E4}">
                <adec:decorative xmlns:adec="http://schemas.microsoft.com/office/drawing/2017/decorative" val="1"/>
              </a:ext>
            </a:extLst>
          </p:cNvPr>
          <p:cNvSpPr/>
          <p:nvPr/>
        </p:nvSpPr>
        <p:spPr>
          <a:xfrm>
            <a:off x="251208" y="2709287"/>
            <a:ext cx="9047285" cy="483577"/>
          </a:xfrm>
          <a:prstGeom prst="rect">
            <a:avLst/>
          </a:prstGeom>
          <a:noFill/>
          <a:ln w="5715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152209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7BA271-8C67-BC46-F697-16ADBE6C8FED}"/>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5E39912-918E-4B2D-1F3E-3E9F059C920C}"/>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14</a:t>
            </a:fld>
            <a:endParaRPr lang="en-AU"/>
          </a:p>
        </p:txBody>
      </p:sp>
      <p:sp>
        <p:nvSpPr>
          <p:cNvPr id="3" name="Title 2">
            <a:extLst>
              <a:ext uri="{FF2B5EF4-FFF2-40B4-BE49-F238E27FC236}">
                <a16:creationId xmlns:a16="http://schemas.microsoft.com/office/drawing/2014/main" id="{69E0E7A9-22CB-3786-2185-38F4CDC5F780}"/>
              </a:ext>
            </a:extLst>
          </p:cNvPr>
          <p:cNvSpPr>
            <a:spLocks noGrp="1"/>
          </p:cNvSpPr>
          <p:nvPr>
            <p:ph type="title"/>
          </p:nvPr>
        </p:nvSpPr>
        <p:spPr/>
        <p:txBody>
          <a:bodyPr/>
          <a:lstStyle/>
          <a:p>
            <a:r>
              <a:rPr lang="en-AU"/>
              <a:t>Check for understanding (1.3)</a:t>
            </a:r>
          </a:p>
        </p:txBody>
      </p:sp>
      <p:sp>
        <p:nvSpPr>
          <p:cNvPr id="5" name="Text Placeholder 4">
            <a:extLst>
              <a:ext uri="{FF2B5EF4-FFF2-40B4-BE49-F238E27FC236}">
                <a16:creationId xmlns:a16="http://schemas.microsoft.com/office/drawing/2014/main" id="{81E1FD34-8B25-2240-44AE-05747A718BE8}"/>
              </a:ext>
            </a:extLst>
          </p:cNvPr>
          <p:cNvSpPr>
            <a:spLocks noGrp="1"/>
          </p:cNvSpPr>
          <p:nvPr>
            <p:ph type="body" sz="quarter" idx="17"/>
          </p:nvPr>
        </p:nvSpPr>
        <p:spPr/>
        <p:txBody>
          <a:bodyPr/>
          <a:lstStyle/>
          <a:p>
            <a:pPr fontAlgn="t"/>
            <a:r>
              <a:rPr lang="en-AU" b="1"/>
              <a:t>Why might disruptive innovation challenge existing products?</a:t>
            </a:r>
            <a:endParaRPr lang="en-AU"/>
          </a:p>
          <a:p>
            <a:pPr fontAlgn="t"/>
            <a:r>
              <a:rPr lang="en-AU"/>
              <a:t>A. It makes products more colourful and visually appealing</a:t>
            </a:r>
            <a:br>
              <a:rPr lang="en-AU"/>
            </a:br>
            <a:r>
              <a:rPr lang="en-AU"/>
              <a:t>B. It improves small features of existing products</a:t>
            </a:r>
            <a:br>
              <a:rPr lang="en-AU"/>
            </a:br>
            <a:r>
              <a:rPr lang="en-AU"/>
              <a:t>C. It introduces a new approach or technology that changes how an industry works</a:t>
            </a:r>
            <a:br>
              <a:rPr lang="en-AU"/>
            </a:br>
            <a:r>
              <a:rPr lang="en-AU"/>
              <a:t>D. It reduces the cost of materials used in production</a:t>
            </a:r>
          </a:p>
        </p:txBody>
      </p:sp>
      <p:pic>
        <p:nvPicPr>
          <p:cNvPr id="7" name="Picture 6">
            <a:extLst>
              <a:ext uri="{FF2B5EF4-FFF2-40B4-BE49-F238E27FC236}">
                <a16:creationId xmlns:a16="http://schemas.microsoft.com/office/drawing/2014/main" id="{06ED1CE7-CAB9-241C-69F6-DA1071604408}"/>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9787195" y="16555"/>
            <a:ext cx="2044805" cy="1778091"/>
          </a:xfrm>
          <a:prstGeom prst="rect">
            <a:avLst/>
          </a:prstGeom>
        </p:spPr>
      </p:pic>
      <p:sp>
        <p:nvSpPr>
          <p:cNvPr id="8" name="Rectangle 7">
            <a:extLst>
              <a:ext uri="{FF2B5EF4-FFF2-40B4-BE49-F238E27FC236}">
                <a16:creationId xmlns:a16="http://schemas.microsoft.com/office/drawing/2014/main" id="{40E7FFA5-98F8-F086-3A2E-E11B7959AB63}"/>
              </a:ext>
              <a:ext uri="{C183D7F6-B498-43B3-948B-1728B52AA6E4}">
                <adec:decorative xmlns:adec="http://schemas.microsoft.com/office/drawing/2017/decorative" val="1"/>
              </a:ext>
            </a:extLst>
          </p:cNvPr>
          <p:cNvSpPr/>
          <p:nvPr/>
        </p:nvSpPr>
        <p:spPr>
          <a:xfrm>
            <a:off x="221063" y="3187211"/>
            <a:ext cx="9666515" cy="483577"/>
          </a:xfrm>
          <a:prstGeom prst="rect">
            <a:avLst/>
          </a:prstGeom>
          <a:noFill/>
          <a:ln w="5715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19825027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41E290-ADA4-7735-B9F4-B060E8909B3B}"/>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664BD84-EDE7-D717-EC6D-9D33BB529D86}"/>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15</a:t>
            </a:fld>
            <a:endParaRPr lang="en-AU"/>
          </a:p>
        </p:txBody>
      </p:sp>
      <p:sp>
        <p:nvSpPr>
          <p:cNvPr id="3" name="Title 2">
            <a:extLst>
              <a:ext uri="{FF2B5EF4-FFF2-40B4-BE49-F238E27FC236}">
                <a16:creationId xmlns:a16="http://schemas.microsoft.com/office/drawing/2014/main" id="{85633F2A-258B-B059-D70E-075416504EF3}"/>
              </a:ext>
            </a:extLst>
          </p:cNvPr>
          <p:cNvSpPr>
            <a:spLocks noGrp="1"/>
          </p:cNvSpPr>
          <p:nvPr>
            <p:ph type="title"/>
          </p:nvPr>
        </p:nvSpPr>
        <p:spPr/>
        <p:txBody>
          <a:bodyPr/>
          <a:lstStyle/>
          <a:p>
            <a:r>
              <a:rPr lang="en-AU"/>
              <a:t>Check for understanding (1.4)</a:t>
            </a:r>
          </a:p>
        </p:txBody>
      </p:sp>
      <p:sp>
        <p:nvSpPr>
          <p:cNvPr id="5" name="Text Placeholder 4">
            <a:extLst>
              <a:ext uri="{FF2B5EF4-FFF2-40B4-BE49-F238E27FC236}">
                <a16:creationId xmlns:a16="http://schemas.microsoft.com/office/drawing/2014/main" id="{691B3D29-AA9A-29AF-E03E-E2FC9B77A386}"/>
              </a:ext>
            </a:extLst>
          </p:cNvPr>
          <p:cNvSpPr>
            <a:spLocks noGrp="1"/>
          </p:cNvSpPr>
          <p:nvPr>
            <p:ph type="body" sz="quarter" idx="17"/>
          </p:nvPr>
        </p:nvSpPr>
        <p:spPr/>
        <p:txBody>
          <a:bodyPr/>
          <a:lstStyle/>
          <a:p>
            <a:pPr fontAlgn="t"/>
            <a:r>
              <a:rPr lang="en-AU" b="1"/>
              <a:t>How might lighting change behaviour?</a:t>
            </a:r>
            <a:endParaRPr lang="en-AU"/>
          </a:p>
          <a:p>
            <a:pPr fontAlgn="t"/>
            <a:r>
              <a:rPr lang="en-AU"/>
              <a:t>A. Lighting can influence how people feel, move, and interact within a space</a:t>
            </a:r>
            <a:br>
              <a:rPr lang="en-AU"/>
            </a:br>
            <a:r>
              <a:rPr lang="en-AU"/>
              <a:t>B. Lighting only affects how bright a room is</a:t>
            </a:r>
            <a:br>
              <a:rPr lang="en-AU"/>
            </a:br>
            <a:r>
              <a:rPr lang="en-AU"/>
              <a:t>C. Lighting has no impact on how people behave</a:t>
            </a:r>
            <a:br>
              <a:rPr lang="en-AU"/>
            </a:br>
            <a:r>
              <a:rPr lang="en-AU"/>
              <a:t>D. Lighting only changes the colour of objects</a:t>
            </a:r>
          </a:p>
        </p:txBody>
      </p:sp>
      <p:pic>
        <p:nvPicPr>
          <p:cNvPr id="7" name="Picture 6">
            <a:extLst>
              <a:ext uri="{FF2B5EF4-FFF2-40B4-BE49-F238E27FC236}">
                <a16:creationId xmlns:a16="http://schemas.microsoft.com/office/drawing/2014/main" id="{94D7C0DD-41D4-5AEA-3150-2081EA45ACDC}"/>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9787195" y="16555"/>
            <a:ext cx="2044805" cy="1778091"/>
          </a:xfrm>
          <a:prstGeom prst="rect">
            <a:avLst/>
          </a:prstGeom>
        </p:spPr>
      </p:pic>
      <p:sp>
        <p:nvSpPr>
          <p:cNvPr id="8" name="Rectangle 7">
            <a:extLst>
              <a:ext uri="{FF2B5EF4-FFF2-40B4-BE49-F238E27FC236}">
                <a16:creationId xmlns:a16="http://schemas.microsoft.com/office/drawing/2014/main" id="{FE1CF8BA-651C-72F4-32ED-4B6F7DB471F0}"/>
              </a:ext>
              <a:ext uri="{C183D7F6-B498-43B3-948B-1728B52AA6E4}">
                <adec:decorative xmlns:adec="http://schemas.microsoft.com/office/drawing/2017/decorative" val="1"/>
              </a:ext>
            </a:extLst>
          </p:cNvPr>
          <p:cNvSpPr/>
          <p:nvPr/>
        </p:nvSpPr>
        <p:spPr>
          <a:xfrm>
            <a:off x="211015" y="2206869"/>
            <a:ext cx="9047285" cy="483577"/>
          </a:xfrm>
          <a:prstGeom prst="rect">
            <a:avLst/>
          </a:prstGeom>
          <a:noFill/>
          <a:ln w="5715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18767324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563076C-5A84-99F6-EFFC-27A5DAA63C63}"/>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16</a:t>
            </a:fld>
            <a:endParaRPr lang="en-AU"/>
          </a:p>
        </p:txBody>
      </p:sp>
      <p:sp>
        <p:nvSpPr>
          <p:cNvPr id="3" name="Title 2">
            <a:extLst>
              <a:ext uri="{FF2B5EF4-FFF2-40B4-BE49-F238E27FC236}">
                <a16:creationId xmlns:a16="http://schemas.microsoft.com/office/drawing/2014/main" id="{79FA25C5-4390-D204-5849-BE3DB96DD8FF}"/>
              </a:ext>
            </a:extLst>
          </p:cNvPr>
          <p:cNvSpPr>
            <a:spLocks noGrp="1"/>
          </p:cNvSpPr>
          <p:nvPr>
            <p:ph type="title"/>
          </p:nvPr>
        </p:nvSpPr>
        <p:spPr/>
        <p:txBody>
          <a:bodyPr/>
          <a:lstStyle/>
          <a:p>
            <a:r>
              <a:rPr lang="en-AU"/>
              <a:t>Disruption lenses</a:t>
            </a:r>
          </a:p>
        </p:txBody>
      </p:sp>
      <p:sp>
        <p:nvSpPr>
          <p:cNvPr id="5" name="Text Placeholder 4">
            <a:extLst>
              <a:ext uri="{FF2B5EF4-FFF2-40B4-BE49-F238E27FC236}">
                <a16:creationId xmlns:a16="http://schemas.microsoft.com/office/drawing/2014/main" id="{12864C00-ACB1-4360-F411-4261BCA648FC}"/>
              </a:ext>
              <a:ext uri="{C183D7F6-B498-43B3-948B-1728B52AA6E4}">
                <adec:decorative xmlns:adec="http://schemas.microsoft.com/office/drawing/2017/decorative" val="0"/>
              </a:ext>
            </a:extLst>
          </p:cNvPr>
          <p:cNvSpPr>
            <a:spLocks noGrp="1"/>
          </p:cNvSpPr>
          <p:nvPr>
            <p:ph type="body" sz="quarter" idx="17"/>
          </p:nvPr>
        </p:nvSpPr>
        <p:spPr/>
        <p:txBody>
          <a:bodyPr/>
          <a:lstStyle/>
          <a:p>
            <a:pPr lvl="0"/>
            <a:r>
              <a:rPr lang="en-AU"/>
              <a:t>Disruption lenses as different ways of examining existing products, systems or experiences to identify assumptions, limitations, exclusions or opportunities for improvement. They help designers look critically at current designs from a particular perspective, such as sustainability, accessibility, emerging technologies, ethics, user needs or social change. </a:t>
            </a:r>
          </a:p>
          <a:p>
            <a:pPr lvl="0"/>
            <a:r>
              <a:rPr lang="en-AU"/>
              <a:t>Examples:</a:t>
            </a:r>
          </a:p>
          <a:p>
            <a:pPr marL="342900" lvl="0" indent="-342900">
              <a:buFont typeface="Arial" panose="020B0604020202020204" pitchFamily="34" charset="0"/>
              <a:buChar char="•"/>
            </a:pPr>
            <a:r>
              <a:rPr lang="en-AU"/>
              <a:t>Diverse users: users whose needs are not considered in the design.</a:t>
            </a:r>
          </a:p>
          <a:p>
            <a:pPr marL="342900" lvl="0" indent="-342900">
              <a:buFont typeface="Arial" panose="020B0604020202020204" pitchFamily="34" charset="0"/>
              <a:buChar char="•"/>
            </a:pPr>
            <a:r>
              <a:rPr lang="en-AU"/>
              <a:t>Diverse contexts: lighting designed for one situation but used in another where it doesn’t work well.</a:t>
            </a:r>
          </a:p>
          <a:p>
            <a:pPr marL="342900" lvl="0" indent="-342900">
              <a:buFont typeface="Arial" panose="020B0604020202020204" pitchFamily="34" charset="0"/>
              <a:buChar char="•"/>
            </a:pPr>
            <a:r>
              <a:rPr lang="en-AU"/>
              <a:t>Behaviour-changing light: lighting that intentionally influences how people act.</a:t>
            </a:r>
          </a:p>
          <a:p>
            <a:pPr marL="342900" lvl="0" indent="-342900">
              <a:buFont typeface="Arial" panose="020B0604020202020204" pitchFamily="34" charset="0"/>
              <a:buChar char="•"/>
            </a:pPr>
            <a:r>
              <a:rPr lang="en-AU"/>
              <a:t>Low-impact systems: lighting designed to reduce environmental impact.</a:t>
            </a:r>
          </a:p>
        </p:txBody>
      </p:sp>
    </p:spTree>
    <p:extLst>
      <p:ext uri="{BB962C8B-B14F-4D97-AF65-F5344CB8AC3E}">
        <p14:creationId xmlns:p14="http://schemas.microsoft.com/office/powerpoint/2010/main" val="6226505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436262-F8D9-C8CF-24E8-96905C8E0C75}"/>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E59BCB3-1553-F503-0F5C-A621E132542B}"/>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17</a:t>
            </a:fld>
            <a:endParaRPr lang="en-AU"/>
          </a:p>
        </p:txBody>
      </p:sp>
      <p:sp>
        <p:nvSpPr>
          <p:cNvPr id="3" name="Title 2">
            <a:extLst>
              <a:ext uri="{FF2B5EF4-FFF2-40B4-BE49-F238E27FC236}">
                <a16:creationId xmlns:a16="http://schemas.microsoft.com/office/drawing/2014/main" id="{5973807D-6FF3-6B71-A12F-215CE174A12C}"/>
              </a:ext>
            </a:extLst>
          </p:cNvPr>
          <p:cNvSpPr>
            <a:spLocks noGrp="1"/>
          </p:cNvSpPr>
          <p:nvPr>
            <p:ph type="title"/>
          </p:nvPr>
        </p:nvSpPr>
        <p:spPr>
          <a:xfrm>
            <a:off x="360000" y="180000"/>
            <a:ext cx="11484000" cy="545601"/>
          </a:xfrm>
        </p:spPr>
        <p:txBody>
          <a:bodyPr/>
          <a:lstStyle/>
          <a:p>
            <a:r>
              <a:rPr lang="en-AU"/>
              <a:t>Activity 1.2 5W’s 1H – modelling (1)</a:t>
            </a:r>
          </a:p>
        </p:txBody>
      </p:sp>
      <p:graphicFrame>
        <p:nvGraphicFramePr>
          <p:cNvPr id="6" name="Table 5">
            <a:extLst>
              <a:ext uri="{FF2B5EF4-FFF2-40B4-BE49-F238E27FC236}">
                <a16:creationId xmlns:a16="http://schemas.microsoft.com/office/drawing/2014/main" id="{6FA796CE-B3B6-F97D-026F-99B19E3D25A4}"/>
              </a:ext>
            </a:extLst>
          </p:cNvPr>
          <p:cNvGraphicFramePr>
            <a:graphicFrameLocks noGrp="1"/>
          </p:cNvGraphicFramePr>
          <p:nvPr>
            <p:extLst>
              <p:ext uri="{D42A27DB-BD31-4B8C-83A1-F6EECF244321}">
                <p14:modId xmlns:p14="http://schemas.microsoft.com/office/powerpoint/2010/main" val="3755906275"/>
              </p:ext>
            </p:extLst>
          </p:nvPr>
        </p:nvGraphicFramePr>
        <p:xfrm>
          <a:off x="232228" y="1007365"/>
          <a:ext cx="11611771" cy="4843269"/>
        </p:xfrm>
        <a:graphic>
          <a:graphicData uri="http://schemas.openxmlformats.org/drawingml/2006/table">
            <a:tbl>
              <a:tblPr firstRow="1" bandRow="1">
                <a:tableStyleId>{69012ECD-51FC-41F1-AA8D-1B2483CD663E}</a:tableStyleId>
              </a:tblPr>
              <a:tblGrid>
                <a:gridCol w="4816850">
                  <a:extLst>
                    <a:ext uri="{9D8B030D-6E8A-4147-A177-3AD203B41FA5}">
                      <a16:colId xmlns:a16="http://schemas.microsoft.com/office/drawing/2014/main" val="1176324960"/>
                    </a:ext>
                  </a:extLst>
                </a:gridCol>
                <a:gridCol w="6794921">
                  <a:extLst>
                    <a:ext uri="{9D8B030D-6E8A-4147-A177-3AD203B41FA5}">
                      <a16:colId xmlns:a16="http://schemas.microsoft.com/office/drawing/2014/main" val="3666598646"/>
                    </a:ext>
                  </a:extLst>
                </a:gridCol>
              </a:tblGrid>
              <a:tr h="392427">
                <a:tc>
                  <a:txBody>
                    <a:bodyPr/>
                    <a:lstStyle/>
                    <a:p>
                      <a:r>
                        <a:rPr lang="en-AU" sz="1800"/>
                        <a:t>Question set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AU" sz="1800" b="1" kern="1200">
                          <a:solidFill>
                            <a:schemeClr val="bg1"/>
                          </a:solidFill>
                          <a:effectLst/>
                          <a:latin typeface="+mn-lt"/>
                          <a:ea typeface="+mn-ea"/>
                          <a:cs typeface="+mn-cs"/>
                        </a:rPr>
                        <a:t>Existing product: classroom fluorescent lighting</a:t>
                      </a:r>
                      <a:endParaRPr lang="en-AU"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67787025"/>
                  </a:ext>
                </a:extLst>
              </a:tr>
              <a:tr h="507815">
                <a:tc>
                  <a:txBody>
                    <a:bodyPr/>
                    <a:lstStyle/>
                    <a:p>
                      <a:pPr marL="0" marR="0" lvl="0" indent="0" algn="l" defTabSz="914377" rtl="0" eaLnBrk="1" fontAlgn="auto" latinLnBrk="0" hangingPunct="1">
                        <a:lnSpc>
                          <a:spcPct val="114000"/>
                        </a:lnSpc>
                        <a:spcBef>
                          <a:spcPts val="0"/>
                        </a:spcBef>
                        <a:spcAft>
                          <a:spcPts val="600"/>
                        </a:spcAft>
                        <a:buClrTx/>
                        <a:buSzTx/>
                        <a:buFontTx/>
                        <a:buNone/>
                        <a:tabLst/>
                        <a:defRPr/>
                      </a:pPr>
                      <a:r>
                        <a:rPr lang="en-AU" sz="1600" b="1"/>
                        <a:t>Who</a:t>
                      </a:r>
                      <a:br>
                        <a:rPr lang="en-AU" sz="1600"/>
                      </a:br>
                      <a:r>
                        <a:rPr lang="en-AU" sz="1600" err="1"/>
                        <a:t>Who</a:t>
                      </a:r>
                      <a:r>
                        <a:rPr lang="en-AU" sz="1600"/>
                        <a:t> is the user or group affected by this problem?</a:t>
                      </a:r>
                      <a:br>
                        <a:rPr lang="en-AU" sz="1600"/>
                      </a:br>
                      <a:r>
                        <a:rPr lang="en-AU" sz="1600"/>
                        <a:t>Who benefits from this design?</a:t>
                      </a:r>
                      <a:br>
                        <a:rPr lang="en-AU" sz="1600"/>
                      </a:br>
                      <a:r>
                        <a:rPr lang="en-AU" sz="1600"/>
                        <a:t>Who might be excluded or overlooked?</a:t>
                      </a:r>
                    </a:p>
                    <a:p>
                      <a:pPr>
                        <a:lnSpc>
                          <a:spcPct val="114000"/>
                        </a:lnSpc>
                        <a:spcAft>
                          <a:spcPts val="600"/>
                        </a:spcAft>
                      </a:pPr>
                      <a:endParaRPr lang="en-AU"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4000"/>
                        </a:lnSpc>
                        <a:spcAft>
                          <a:spcPts val="600"/>
                        </a:spcAft>
                      </a:pPr>
                      <a:r>
                        <a:rPr lang="en-AU" sz="1600"/>
                        <a:t>Autistic users sensitive to flickering and buzzing fluorescent lights may be excluded or overlooked. Teachers and schools may benefit from low-cost, bright lighting that illuminates large spaces efficiently.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279279237"/>
                  </a:ext>
                </a:extLst>
              </a:tr>
              <a:tr h="787926">
                <a:tc>
                  <a:txBody>
                    <a:bodyPr/>
                    <a:lstStyle/>
                    <a:p>
                      <a:pPr>
                        <a:lnSpc>
                          <a:spcPct val="114000"/>
                        </a:lnSpc>
                        <a:spcAft>
                          <a:spcPts val="600"/>
                        </a:spcAft>
                      </a:pPr>
                      <a:r>
                        <a:rPr lang="en-AU" sz="1600" b="1"/>
                        <a:t>What</a:t>
                      </a:r>
                      <a:br>
                        <a:rPr lang="en-AU" sz="1600"/>
                      </a:br>
                      <a:r>
                        <a:rPr lang="en-AU" sz="1600" err="1"/>
                        <a:t>What</a:t>
                      </a:r>
                      <a:r>
                        <a:rPr lang="en-AU" sz="1600"/>
                        <a:t> is the problem or need?</a:t>
                      </a:r>
                      <a:br>
                        <a:rPr lang="en-AU" sz="1600"/>
                      </a:br>
                      <a:r>
                        <a:rPr lang="en-AU" sz="1600"/>
                        <a:t>What is currently happening?</a:t>
                      </a:r>
                      <a:br>
                        <a:rPr lang="en-AU" sz="1600"/>
                      </a:br>
                      <a:r>
                        <a:rPr lang="en-AU" sz="1600"/>
                        <a:t>What could be improved?</a:t>
                      </a:r>
                      <a:r>
                        <a:rPr lang="en-AU" sz="1600" b="1"/>
                        <a:t> </a:t>
                      </a:r>
                      <a:endParaRPr lang="en-AU"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4000"/>
                        </a:lnSpc>
                        <a:spcAft>
                          <a:spcPts val="600"/>
                        </a:spcAft>
                      </a:pPr>
                      <a:r>
                        <a:rPr lang="en-AU" sz="1600" kern="1200">
                          <a:solidFill>
                            <a:schemeClr val="tx1"/>
                          </a:solidFill>
                          <a:effectLst/>
                          <a:latin typeface="+mn-lt"/>
                          <a:ea typeface="+mn-ea"/>
                          <a:cs typeface="+mn-cs"/>
                        </a:rPr>
                        <a:t>The problem is that fluorescent lighting can cause sensory discomfort, eye strain and reduced concentration for some users. The lights currently provide bright, even illumination but often flicker, buzz and produce harsh glare. Adjustable brightness, softer lighting and reduced flicker could improve the experience for diverse users.</a:t>
                      </a:r>
                      <a:endParaRPr lang="en-AU"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59963399"/>
                  </a:ext>
                </a:extLst>
              </a:tr>
              <a:tr h="787926">
                <a:tc>
                  <a:txBody>
                    <a:bodyPr/>
                    <a:lstStyle/>
                    <a:p>
                      <a:pPr>
                        <a:lnSpc>
                          <a:spcPct val="114000"/>
                        </a:lnSpc>
                        <a:spcAft>
                          <a:spcPts val="600"/>
                        </a:spcAft>
                      </a:pPr>
                      <a:r>
                        <a:rPr lang="en-AU" sz="1600" b="1"/>
                        <a:t>When</a:t>
                      </a:r>
                      <a:br>
                        <a:rPr lang="en-AU" sz="1600"/>
                      </a:br>
                      <a:r>
                        <a:rPr lang="en-AU" sz="1600" err="1"/>
                        <a:t>When</a:t>
                      </a:r>
                      <a:r>
                        <a:rPr lang="en-AU" sz="1600"/>
                        <a:t> does the problem occur?</a:t>
                      </a:r>
                      <a:br>
                        <a:rPr lang="en-AU" sz="1600"/>
                      </a:br>
                      <a:r>
                        <a:rPr lang="en-AU" sz="1600"/>
                        <a:t>When is the product or technology used?</a:t>
                      </a:r>
                      <a:br>
                        <a:rPr lang="en-AU" sz="1600"/>
                      </a:br>
                      <a:r>
                        <a:rPr lang="en-AU" sz="1600"/>
                        <a:t>When might the issue have the greatest impact?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4000"/>
                        </a:lnSpc>
                        <a:spcAft>
                          <a:spcPts val="600"/>
                        </a:spcAft>
                      </a:pPr>
                      <a:r>
                        <a:rPr lang="en-AU" sz="1600" kern="1200">
                          <a:solidFill>
                            <a:schemeClr val="tx1"/>
                          </a:solidFill>
                          <a:effectLst/>
                          <a:latin typeface="+mn-lt"/>
                          <a:ea typeface="+mn-ea"/>
                          <a:cs typeface="+mn-cs"/>
                        </a:rPr>
                        <a:t>The problem often occurs during long periods of classroom learning, especially in the morning or late afternoon when students are tired or overstimulated. The lighting is used every school day for extended periods. The issue may have the greatest impact during tests, focused learning tasks or for students already experiencing sensory overload.</a:t>
                      </a:r>
                      <a:endParaRPr lang="en-AU"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81060264"/>
                  </a:ext>
                </a:extLst>
              </a:tr>
            </a:tbl>
          </a:graphicData>
        </a:graphic>
      </p:graphicFrame>
    </p:spTree>
    <p:extLst>
      <p:ext uri="{BB962C8B-B14F-4D97-AF65-F5344CB8AC3E}">
        <p14:creationId xmlns:p14="http://schemas.microsoft.com/office/powerpoint/2010/main" val="16931041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31CBC3E-A480-AC4F-7980-A02499756FF6}"/>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18</a:t>
            </a:fld>
            <a:endParaRPr lang="en-AU"/>
          </a:p>
        </p:txBody>
      </p:sp>
      <p:sp>
        <p:nvSpPr>
          <p:cNvPr id="3" name="Title 2">
            <a:extLst>
              <a:ext uri="{FF2B5EF4-FFF2-40B4-BE49-F238E27FC236}">
                <a16:creationId xmlns:a16="http://schemas.microsoft.com/office/drawing/2014/main" id="{4A5A3CC2-67FE-870D-A6D5-CB8A5C097AFD}"/>
              </a:ext>
            </a:extLst>
          </p:cNvPr>
          <p:cNvSpPr>
            <a:spLocks noGrp="1"/>
          </p:cNvSpPr>
          <p:nvPr>
            <p:ph type="title"/>
          </p:nvPr>
        </p:nvSpPr>
        <p:spPr>
          <a:xfrm>
            <a:off x="360000" y="180000"/>
            <a:ext cx="11484000" cy="545601"/>
          </a:xfrm>
        </p:spPr>
        <p:txBody>
          <a:bodyPr/>
          <a:lstStyle/>
          <a:p>
            <a:r>
              <a:rPr lang="en-AU"/>
              <a:t>Activity 1.2 5W’s 1H – modelling (2)</a:t>
            </a:r>
          </a:p>
        </p:txBody>
      </p:sp>
      <p:graphicFrame>
        <p:nvGraphicFramePr>
          <p:cNvPr id="6" name="Table 5">
            <a:extLst>
              <a:ext uri="{FF2B5EF4-FFF2-40B4-BE49-F238E27FC236}">
                <a16:creationId xmlns:a16="http://schemas.microsoft.com/office/drawing/2014/main" id="{BADBF1E6-6231-8846-2CB6-7450C7C28EFB}"/>
              </a:ext>
            </a:extLst>
          </p:cNvPr>
          <p:cNvGraphicFramePr>
            <a:graphicFrameLocks noGrp="1"/>
          </p:cNvGraphicFramePr>
          <p:nvPr>
            <p:extLst>
              <p:ext uri="{D42A27DB-BD31-4B8C-83A1-F6EECF244321}">
                <p14:modId xmlns:p14="http://schemas.microsoft.com/office/powerpoint/2010/main" val="1432452726"/>
              </p:ext>
            </p:extLst>
          </p:nvPr>
        </p:nvGraphicFramePr>
        <p:xfrm>
          <a:off x="232228" y="1045465"/>
          <a:ext cx="11611771" cy="4767069"/>
        </p:xfrm>
        <a:graphic>
          <a:graphicData uri="http://schemas.openxmlformats.org/drawingml/2006/table">
            <a:tbl>
              <a:tblPr firstRow="1" bandRow="1">
                <a:tableStyleId>{69012ECD-51FC-41F1-AA8D-1B2483CD663E}</a:tableStyleId>
              </a:tblPr>
              <a:tblGrid>
                <a:gridCol w="4816850">
                  <a:extLst>
                    <a:ext uri="{9D8B030D-6E8A-4147-A177-3AD203B41FA5}">
                      <a16:colId xmlns:a16="http://schemas.microsoft.com/office/drawing/2014/main" val="1176324960"/>
                    </a:ext>
                  </a:extLst>
                </a:gridCol>
                <a:gridCol w="6794921">
                  <a:extLst>
                    <a:ext uri="{9D8B030D-6E8A-4147-A177-3AD203B41FA5}">
                      <a16:colId xmlns:a16="http://schemas.microsoft.com/office/drawing/2014/main" val="3666598646"/>
                    </a:ext>
                  </a:extLst>
                </a:gridCol>
              </a:tblGrid>
              <a:tr h="392427">
                <a:tc>
                  <a:txBody>
                    <a:bodyPr/>
                    <a:lstStyle/>
                    <a:p>
                      <a:r>
                        <a:rPr lang="en-AU" sz="1800"/>
                        <a:t>Question set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AU" sz="1800" b="1" kern="1200">
                          <a:solidFill>
                            <a:schemeClr val="bg1"/>
                          </a:solidFill>
                          <a:effectLst/>
                          <a:latin typeface="+mn-lt"/>
                          <a:ea typeface="+mn-ea"/>
                          <a:cs typeface="+mn-cs"/>
                        </a:rPr>
                        <a:t>Existing product: classroom fluorescent lighting</a:t>
                      </a:r>
                      <a:endParaRPr lang="en-AU"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67787025"/>
                  </a:ext>
                </a:extLst>
              </a:tr>
              <a:tr h="787926">
                <a:tc>
                  <a:txBody>
                    <a:bodyPr/>
                    <a:lstStyle/>
                    <a:p>
                      <a:pPr>
                        <a:lnSpc>
                          <a:spcPct val="114000"/>
                        </a:lnSpc>
                        <a:spcAft>
                          <a:spcPts val="600"/>
                        </a:spcAft>
                      </a:pPr>
                      <a:r>
                        <a:rPr lang="en-AU" sz="1600" b="1"/>
                        <a:t>Where</a:t>
                      </a:r>
                      <a:br>
                        <a:rPr lang="en-AU" sz="1600"/>
                      </a:br>
                      <a:r>
                        <a:rPr lang="en-AU" sz="1600" err="1"/>
                        <a:t>Where</a:t>
                      </a:r>
                      <a:r>
                        <a:rPr lang="en-AU" sz="1600"/>
                        <a:t> does the problem happen?</a:t>
                      </a:r>
                      <a:br>
                        <a:rPr lang="en-AU" sz="1600"/>
                      </a:br>
                      <a:r>
                        <a:rPr lang="en-AU" sz="1600"/>
                        <a:t>Where is the product used?</a:t>
                      </a:r>
                      <a:br>
                        <a:rPr lang="en-AU" sz="1600"/>
                      </a:br>
                      <a:r>
                        <a:rPr lang="en-AU" sz="1600"/>
                        <a:t>Where might conditions affect how well it works?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4000"/>
                        </a:lnSpc>
                        <a:spcAft>
                          <a:spcPts val="600"/>
                        </a:spcAft>
                      </a:pPr>
                      <a:r>
                        <a:rPr lang="en-AU" sz="1600" kern="1200">
                          <a:solidFill>
                            <a:schemeClr val="tx1"/>
                          </a:solidFill>
                          <a:effectLst/>
                          <a:latin typeface="+mn-lt"/>
                          <a:ea typeface="+mn-ea"/>
                          <a:cs typeface="+mn-cs"/>
                        </a:rPr>
                        <a:t>The problem happens in classrooms and other indoor learning environments using fluorescent tube lighting. Conditions such as dark rooms, lack of natural light or reflective surfaces may increase glare and discomfort.</a:t>
                      </a:r>
                      <a:endParaRPr lang="en-AU"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57885992"/>
                  </a:ext>
                </a:extLst>
              </a:tr>
              <a:tr h="787926">
                <a:tc>
                  <a:txBody>
                    <a:bodyPr/>
                    <a:lstStyle/>
                    <a:p>
                      <a:pPr>
                        <a:lnSpc>
                          <a:spcPct val="114000"/>
                        </a:lnSpc>
                        <a:spcAft>
                          <a:spcPts val="600"/>
                        </a:spcAft>
                      </a:pPr>
                      <a:r>
                        <a:rPr lang="en-AU" sz="1600" b="1"/>
                        <a:t>Why</a:t>
                      </a:r>
                      <a:br>
                        <a:rPr lang="en-AU" sz="1600"/>
                      </a:br>
                      <a:r>
                        <a:rPr lang="en-AU" sz="1600" err="1"/>
                        <a:t>Why</a:t>
                      </a:r>
                      <a:r>
                        <a:rPr lang="en-AU" sz="1600"/>
                        <a:t> is this a problem worth solving?</a:t>
                      </a:r>
                      <a:br>
                        <a:rPr lang="en-AU" sz="1600"/>
                      </a:br>
                      <a:r>
                        <a:rPr lang="en-AU" sz="1600"/>
                        <a:t>Why does the current design not fully meet user needs?</a:t>
                      </a:r>
                      <a:br>
                        <a:rPr lang="en-AU" sz="1600"/>
                      </a:br>
                      <a:r>
                        <a:rPr lang="en-AU" sz="1600"/>
                        <a:t>Why could improvement make a difference?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4000"/>
                        </a:lnSpc>
                        <a:spcAft>
                          <a:spcPts val="600"/>
                        </a:spcAft>
                      </a:pPr>
                      <a:r>
                        <a:rPr lang="en-AU" sz="1600" kern="1200">
                          <a:solidFill>
                            <a:schemeClr val="tx1"/>
                          </a:solidFill>
                          <a:effectLst/>
                          <a:latin typeface="+mn-lt"/>
                          <a:ea typeface="+mn-ea"/>
                          <a:cs typeface="+mn-cs"/>
                        </a:rPr>
                        <a:t>This is worth solving because uncomfortable lighting can negatively affect learning, focus, wellbeing and inclusion. The current design prioritises brightness, cost and efficiency over sensory comfort and flexibility. Improvements could create more inclusive, comfortable and productive learning environments for a wider range of users.</a:t>
                      </a:r>
                      <a:endParaRPr lang="en-AU"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0818635"/>
                  </a:ext>
                </a:extLst>
              </a:tr>
              <a:tr h="0">
                <a:tc>
                  <a:txBody>
                    <a:bodyPr/>
                    <a:lstStyle/>
                    <a:p>
                      <a:pPr>
                        <a:lnSpc>
                          <a:spcPct val="114000"/>
                        </a:lnSpc>
                        <a:spcAft>
                          <a:spcPts val="600"/>
                        </a:spcAft>
                      </a:pPr>
                      <a:r>
                        <a:rPr lang="en-AU" sz="1600" b="1"/>
                        <a:t>How</a:t>
                      </a:r>
                      <a:br>
                        <a:rPr lang="en-AU" sz="1600"/>
                      </a:br>
                      <a:r>
                        <a:rPr lang="en-AU" sz="1600" err="1"/>
                        <a:t>How</a:t>
                      </a:r>
                      <a:r>
                        <a:rPr lang="en-AU" sz="1600"/>
                        <a:t> might the design be improved?</a:t>
                      </a:r>
                      <a:br>
                        <a:rPr lang="en-AU" sz="1600"/>
                      </a:br>
                      <a:r>
                        <a:rPr lang="en-AU" sz="1600"/>
                        <a:t>How does the product or technology currently work?</a:t>
                      </a:r>
                      <a:br>
                        <a:rPr lang="en-AU" sz="1600"/>
                      </a:br>
                      <a:r>
                        <a:rPr lang="en-AU" sz="1600"/>
                        <a:t>How could emerging technologies or materials help?</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4000"/>
                        </a:lnSpc>
                        <a:spcAft>
                          <a:spcPts val="600"/>
                        </a:spcAft>
                      </a:pPr>
                      <a:r>
                        <a:rPr lang="en-AU" sz="1600" kern="1200">
                          <a:solidFill>
                            <a:schemeClr val="tx1"/>
                          </a:solidFill>
                          <a:effectLst/>
                          <a:latin typeface="+mn-lt"/>
                          <a:ea typeface="+mn-ea"/>
                          <a:cs typeface="+mn-cs"/>
                        </a:rPr>
                        <a:t>The design could be improved through dimmable LED systems, smart lighting controls, adjustable colour temperature or natural lighting integration. Emerging technologies such as adaptive LEDs, motion sensors and circadian lighting systems could create more responsive and user-centred classroom lighting.</a:t>
                      </a:r>
                      <a:endParaRPr lang="en-AU"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41024305"/>
                  </a:ext>
                </a:extLst>
              </a:tr>
            </a:tbl>
          </a:graphicData>
        </a:graphic>
      </p:graphicFrame>
    </p:spTree>
    <p:extLst>
      <p:ext uri="{BB962C8B-B14F-4D97-AF65-F5344CB8AC3E}">
        <p14:creationId xmlns:p14="http://schemas.microsoft.com/office/powerpoint/2010/main" val="36323914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450F3B-2FDD-BA20-94E6-962727734975}"/>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9E5F8C4-70F6-EFAB-5BEE-984A08AC4BF0}"/>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19</a:t>
            </a:fld>
            <a:endParaRPr lang="en-AU"/>
          </a:p>
        </p:txBody>
      </p:sp>
      <p:sp>
        <p:nvSpPr>
          <p:cNvPr id="3" name="Title 2">
            <a:extLst>
              <a:ext uri="{FF2B5EF4-FFF2-40B4-BE49-F238E27FC236}">
                <a16:creationId xmlns:a16="http://schemas.microsoft.com/office/drawing/2014/main" id="{70E2544A-5A32-CBCC-E528-6B72C8BDEE68}"/>
              </a:ext>
            </a:extLst>
          </p:cNvPr>
          <p:cNvSpPr>
            <a:spLocks noGrp="1"/>
          </p:cNvSpPr>
          <p:nvPr>
            <p:ph type="title"/>
          </p:nvPr>
        </p:nvSpPr>
        <p:spPr/>
        <p:txBody>
          <a:bodyPr/>
          <a:lstStyle/>
          <a:p>
            <a:r>
              <a:rPr lang="en-US"/>
              <a:t>Final thought (1)</a:t>
            </a:r>
            <a:endParaRPr lang="en-AU"/>
          </a:p>
        </p:txBody>
      </p:sp>
      <p:sp>
        <p:nvSpPr>
          <p:cNvPr id="7" name="Text Placeholder 6">
            <a:extLst>
              <a:ext uri="{FF2B5EF4-FFF2-40B4-BE49-F238E27FC236}">
                <a16:creationId xmlns:a16="http://schemas.microsoft.com/office/drawing/2014/main" id="{3C1B659A-54DB-9E39-8E4E-E2F1768A6B3F}"/>
              </a:ext>
            </a:extLst>
          </p:cNvPr>
          <p:cNvSpPr>
            <a:spLocks noGrp="1"/>
          </p:cNvSpPr>
          <p:nvPr>
            <p:ph type="body" sz="quarter" idx="18"/>
          </p:nvPr>
        </p:nvSpPr>
        <p:spPr>
          <a:xfrm>
            <a:off x="348000" y="993147"/>
            <a:ext cx="10080000" cy="400110"/>
          </a:xfrm>
        </p:spPr>
        <p:txBody>
          <a:bodyPr/>
          <a:lstStyle/>
          <a:p>
            <a:r>
              <a:rPr lang="en-AU"/>
              <a:t>Students choose one disruption lens and identify a problem with lighting within it:</a:t>
            </a:r>
          </a:p>
        </p:txBody>
      </p:sp>
      <p:sp>
        <p:nvSpPr>
          <p:cNvPr id="11" name="TextBox 10">
            <a:extLst>
              <a:ext uri="{FF2B5EF4-FFF2-40B4-BE49-F238E27FC236}">
                <a16:creationId xmlns:a16="http://schemas.microsoft.com/office/drawing/2014/main" id="{393BCA1E-E3CC-0773-E705-47E1D01B3858}"/>
              </a:ext>
            </a:extLst>
          </p:cNvPr>
          <p:cNvSpPr txBox="1"/>
          <p:nvPr/>
        </p:nvSpPr>
        <p:spPr>
          <a:xfrm>
            <a:off x="348000" y="1904515"/>
            <a:ext cx="11484000" cy="400110"/>
          </a:xfrm>
          <a:prstGeom prst="rect">
            <a:avLst/>
          </a:prstGeom>
          <a:noFill/>
        </p:spPr>
        <p:txBody>
          <a:bodyPr wrap="square">
            <a:spAutoFit/>
          </a:bodyPr>
          <a:lstStyle/>
          <a:p>
            <a:r>
              <a:rPr lang="en-AU" sz="2000"/>
              <a:t>Why does this area need improvement in lighting design?</a:t>
            </a:r>
            <a:endParaRPr lang="en-AU" sz="1800"/>
          </a:p>
        </p:txBody>
      </p:sp>
    </p:spTree>
    <p:extLst>
      <p:ext uri="{BB962C8B-B14F-4D97-AF65-F5344CB8AC3E}">
        <p14:creationId xmlns:p14="http://schemas.microsoft.com/office/powerpoint/2010/main" val="11176337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7B4BCD-022A-D7F2-CD4B-468B1278DC85}"/>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537A9BF1-2EB5-CAE8-FE2C-6EF3C6A57301}"/>
              </a:ext>
            </a:extLst>
          </p:cNvPr>
          <p:cNvSpPr>
            <a:spLocks noGrp="1"/>
          </p:cNvSpPr>
          <p:nvPr>
            <p:ph type="ctrTitle"/>
          </p:nvPr>
        </p:nvSpPr>
        <p:spPr/>
        <p:txBody>
          <a:bodyPr/>
          <a:lstStyle/>
          <a:p>
            <a:r>
              <a:rPr lang="en-AU">
                <a:latin typeface="+mj-lt"/>
              </a:rPr>
              <a:t>2. </a:t>
            </a:r>
            <a:r>
              <a:rPr lang="en-AU"/>
              <a:t>Lighting assumption audit</a:t>
            </a:r>
            <a:endParaRPr lang="en-AU">
              <a:latin typeface="+mj-lt"/>
            </a:endParaRPr>
          </a:p>
        </p:txBody>
      </p:sp>
    </p:spTree>
    <p:extLst>
      <p:ext uri="{BB962C8B-B14F-4D97-AF65-F5344CB8AC3E}">
        <p14:creationId xmlns:p14="http://schemas.microsoft.com/office/powerpoint/2010/main" val="35628147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ECF6B04-29EE-AC15-4D22-5531060EB517}"/>
              </a:ext>
            </a:extLst>
          </p:cNvPr>
          <p:cNvSpPr>
            <a:spLocks noGrp="1"/>
          </p:cNvSpPr>
          <p:nvPr>
            <p:ph type="title"/>
          </p:nvPr>
        </p:nvSpPr>
        <p:spPr/>
        <p:txBody>
          <a:bodyPr/>
          <a:lstStyle/>
          <a:p>
            <a:r>
              <a:rPr lang="en-AU">
                <a:latin typeface="+mj-lt"/>
              </a:rPr>
              <a:t>Connecting learning (2)</a:t>
            </a:r>
          </a:p>
        </p:txBody>
      </p:sp>
      <p:sp>
        <p:nvSpPr>
          <p:cNvPr id="12" name="Text Placeholder 11">
            <a:extLst>
              <a:ext uri="{FF2B5EF4-FFF2-40B4-BE49-F238E27FC236}">
                <a16:creationId xmlns:a16="http://schemas.microsoft.com/office/drawing/2014/main" id="{02C3478F-FB08-D7AF-5F27-8D143FA97D4C}"/>
              </a:ext>
            </a:extLst>
          </p:cNvPr>
          <p:cNvSpPr>
            <a:spLocks noGrp="1"/>
          </p:cNvSpPr>
          <p:nvPr>
            <p:ph type="body" sz="quarter" idx="17"/>
          </p:nvPr>
        </p:nvSpPr>
        <p:spPr/>
        <p:txBody>
          <a:bodyPr/>
          <a:lstStyle/>
          <a:p>
            <a:r>
              <a:rPr lang="en-AU">
                <a:highlight>
                  <a:srgbClr val="FFFF00"/>
                </a:highlight>
              </a:rPr>
              <a:t>Teacher to SHOW 3 lighting products </a:t>
            </a:r>
          </a:p>
          <a:p>
            <a:endParaRPr lang="en-AU"/>
          </a:p>
          <a:p>
            <a:r>
              <a:rPr lang="en-AU"/>
              <a:t>Who do you think this lighting product is designed for?</a:t>
            </a:r>
          </a:p>
          <a:p>
            <a:r>
              <a:rPr lang="en-AU"/>
              <a:t>Who do you think might struggle to use it? Why?</a:t>
            </a:r>
            <a:endParaRPr lang="en-AU" b="1"/>
          </a:p>
          <a:p>
            <a:endParaRPr lang="en-AU">
              <a:latin typeface="+mn-lt"/>
            </a:endParaRPr>
          </a:p>
        </p:txBody>
      </p:sp>
      <p:sp>
        <p:nvSpPr>
          <p:cNvPr id="3" name="Slide Number Placeholder 2">
            <a:extLst>
              <a:ext uri="{FF2B5EF4-FFF2-40B4-BE49-F238E27FC236}">
                <a16:creationId xmlns:a16="http://schemas.microsoft.com/office/drawing/2014/main" id="{29857EE9-3066-32FD-277A-0349DC739562}"/>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21</a:t>
            </a:fld>
            <a:endParaRPr lang="en-AU"/>
          </a:p>
        </p:txBody>
      </p:sp>
    </p:spTree>
    <p:extLst>
      <p:ext uri="{BB962C8B-B14F-4D97-AF65-F5344CB8AC3E}">
        <p14:creationId xmlns:p14="http://schemas.microsoft.com/office/powerpoint/2010/main" val="20317427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B7655F-9C0C-B788-C34D-3BA2B5C956C9}"/>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8709F163-70CA-35A4-F2CB-23F7DED24909}"/>
              </a:ext>
            </a:extLst>
          </p:cNvPr>
          <p:cNvSpPr>
            <a:spLocks noGrp="1"/>
          </p:cNvSpPr>
          <p:nvPr>
            <p:ph type="title"/>
          </p:nvPr>
        </p:nvSpPr>
        <p:spPr/>
        <p:txBody>
          <a:bodyPr/>
          <a:lstStyle/>
          <a:p>
            <a:r>
              <a:rPr lang="en-AU">
                <a:latin typeface="+mj-lt"/>
              </a:rPr>
              <a:t>Learning intentions and success criteria (2)</a:t>
            </a:r>
          </a:p>
        </p:txBody>
      </p:sp>
      <p:sp>
        <p:nvSpPr>
          <p:cNvPr id="3" name="TextBox 2">
            <a:extLst>
              <a:ext uri="{FF2B5EF4-FFF2-40B4-BE49-F238E27FC236}">
                <a16:creationId xmlns:a16="http://schemas.microsoft.com/office/drawing/2014/main" id="{A1F969CE-EBB0-0E07-4C57-D1F843642206}"/>
              </a:ext>
            </a:extLst>
          </p:cNvPr>
          <p:cNvSpPr txBox="1"/>
          <p:nvPr/>
        </p:nvSpPr>
        <p:spPr>
          <a:xfrm>
            <a:off x="370416" y="1894417"/>
            <a:ext cx="11303000" cy="4097917"/>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nSpc>
                <a:spcPct val="150000"/>
              </a:lnSpc>
              <a:spcAft>
                <a:spcPts val="1200"/>
              </a:spcAft>
            </a:pPr>
            <a:r>
              <a:rPr lang="en-AU" sz="2000" b="1">
                <a:solidFill>
                  <a:schemeClr val="accent1"/>
                </a:solidFill>
                <a:latin typeface="+mj-lt"/>
                <a:cs typeface="Arial" panose="020B0604020202020204" pitchFamily="34" charset="0"/>
              </a:rPr>
              <a:t>We are learning about</a:t>
            </a:r>
            <a:endParaRPr lang="en-AU" sz="2000" b="1">
              <a:solidFill>
                <a:schemeClr val="accent1"/>
              </a:solidFill>
              <a:latin typeface="+mj-lt"/>
              <a:ea typeface="+mn-lt"/>
              <a:cs typeface="Arial" panose="020B0604020202020204" pitchFamily="34" charset="0"/>
            </a:endParaRPr>
          </a:p>
          <a:p>
            <a:pPr marL="342900" lvl="0" indent="-342900">
              <a:lnSpc>
                <a:spcPct val="150000"/>
              </a:lnSpc>
              <a:spcAft>
                <a:spcPts val="1200"/>
              </a:spcAft>
              <a:buFont typeface="Arial" panose="020B0604020202020204" pitchFamily="34" charset="0"/>
              <a:buChar char="•"/>
            </a:pPr>
            <a:r>
              <a:rPr lang="en-AU" sz="2000"/>
              <a:t>how to analyse existing lighting products </a:t>
            </a:r>
          </a:p>
          <a:p>
            <a:pPr marL="342900" lvl="0" indent="-342900">
              <a:lnSpc>
                <a:spcPct val="150000"/>
              </a:lnSpc>
              <a:spcAft>
                <a:spcPts val="1200"/>
              </a:spcAft>
              <a:buFont typeface="Arial" panose="020B0604020202020204" pitchFamily="34" charset="0"/>
              <a:buChar char="•"/>
            </a:pPr>
            <a:r>
              <a:rPr lang="en-AU" sz="2000"/>
              <a:t>how to identify design assumptions</a:t>
            </a:r>
          </a:p>
          <a:p>
            <a:pPr>
              <a:lnSpc>
                <a:spcPct val="150000"/>
              </a:lnSpc>
              <a:spcAft>
                <a:spcPts val="1200"/>
              </a:spcAft>
            </a:pPr>
            <a:r>
              <a:rPr lang="en-AU" sz="2000" b="1">
                <a:solidFill>
                  <a:schemeClr val="accent1"/>
                </a:solidFill>
                <a:latin typeface="+mj-lt"/>
                <a:cs typeface="Arial" panose="020B0604020202020204" pitchFamily="34" charset="0"/>
              </a:rPr>
              <a:t>I can</a:t>
            </a:r>
            <a:endParaRPr lang="en-US" sz="2000">
              <a:solidFill>
                <a:schemeClr val="accent1"/>
              </a:solidFill>
              <a:latin typeface="+mj-lt"/>
              <a:cs typeface="Arial" panose="020B0604020202020204" pitchFamily="34" charset="0"/>
            </a:endParaRPr>
          </a:p>
          <a:p>
            <a:pPr marL="285750" lvl="0" indent="-285750">
              <a:lnSpc>
                <a:spcPct val="150000"/>
              </a:lnSpc>
              <a:spcAft>
                <a:spcPts val="1200"/>
              </a:spcAft>
              <a:buFont typeface="Arial" panose="020B0604020202020204" pitchFamily="34" charset="0"/>
              <a:buChar char="•"/>
            </a:pPr>
            <a:r>
              <a:rPr lang="en-AU" sz="2000"/>
              <a:t>analyse a lighting product</a:t>
            </a:r>
          </a:p>
          <a:p>
            <a:pPr marL="285750" lvl="0" indent="-285750">
              <a:lnSpc>
                <a:spcPct val="150000"/>
              </a:lnSpc>
              <a:spcAft>
                <a:spcPts val="1200"/>
              </a:spcAft>
              <a:buFont typeface="Arial" panose="020B0604020202020204" pitchFamily="34" charset="0"/>
              <a:buChar char="•"/>
            </a:pPr>
            <a:r>
              <a:rPr lang="en-AU" sz="2000"/>
              <a:t>identify assumptions about users and contexts</a:t>
            </a:r>
          </a:p>
          <a:p>
            <a:pPr marL="285750" lvl="0" indent="-285750">
              <a:lnSpc>
                <a:spcPct val="150000"/>
              </a:lnSpc>
              <a:spcAft>
                <a:spcPts val="1200"/>
              </a:spcAft>
              <a:buFont typeface="Arial" panose="020B0604020202020204" pitchFamily="34" charset="0"/>
              <a:buChar char="•"/>
            </a:pPr>
            <a:r>
              <a:rPr lang="en-AU" sz="2000"/>
              <a:t>explain who may be excluded.</a:t>
            </a:r>
          </a:p>
        </p:txBody>
      </p:sp>
      <p:sp>
        <p:nvSpPr>
          <p:cNvPr id="2" name="Slide Number Placeholder 1">
            <a:extLst>
              <a:ext uri="{FF2B5EF4-FFF2-40B4-BE49-F238E27FC236}">
                <a16:creationId xmlns:a16="http://schemas.microsoft.com/office/drawing/2014/main" id="{13894FBA-8911-BD4A-5C5A-2AF06386CD10}"/>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22</a:t>
            </a:fld>
            <a:endParaRPr lang="en-AU"/>
          </a:p>
        </p:txBody>
      </p:sp>
    </p:spTree>
    <p:extLst>
      <p:ext uri="{BB962C8B-B14F-4D97-AF65-F5344CB8AC3E}">
        <p14:creationId xmlns:p14="http://schemas.microsoft.com/office/powerpoint/2010/main" val="23290631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F27D4C-D5CF-FB48-8105-085B7280A01D}"/>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0DC299AA-8294-8F68-BE4C-2071BCD94117}"/>
              </a:ext>
            </a:extLst>
          </p:cNvPr>
          <p:cNvSpPr>
            <a:spLocks noGrp="1"/>
          </p:cNvSpPr>
          <p:nvPr>
            <p:ph type="title"/>
          </p:nvPr>
        </p:nvSpPr>
        <p:spPr/>
        <p:txBody>
          <a:bodyPr/>
          <a:lstStyle/>
          <a:p>
            <a:r>
              <a:rPr lang="en-AU">
                <a:latin typeface="+mj-lt"/>
              </a:rPr>
              <a:t>Assessment task launch</a:t>
            </a:r>
          </a:p>
        </p:txBody>
      </p:sp>
      <p:sp>
        <p:nvSpPr>
          <p:cNvPr id="13" name="Text Placeholder 12">
            <a:extLst>
              <a:ext uri="{FF2B5EF4-FFF2-40B4-BE49-F238E27FC236}">
                <a16:creationId xmlns:a16="http://schemas.microsoft.com/office/drawing/2014/main" id="{83EF71C2-9CF0-6249-BFC5-C482908E4EBB}"/>
              </a:ext>
            </a:extLst>
          </p:cNvPr>
          <p:cNvSpPr>
            <a:spLocks noGrp="1"/>
          </p:cNvSpPr>
          <p:nvPr>
            <p:ph type="body" sz="quarter" idx="18"/>
          </p:nvPr>
        </p:nvSpPr>
        <p:spPr>
          <a:xfrm>
            <a:off x="360000" y="982520"/>
            <a:ext cx="11483998" cy="356423"/>
          </a:xfrm>
        </p:spPr>
        <p:txBody>
          <a:bodyPr/>
          <a:lstStyle/>
          <a:p>
            <a:r>
              <a:rPr lang="en-AU">
                <a:latin typeface="+mj-lt"/>
              </a:rPr>
              <a:t>Introducing the task:</a:t>
            </a:r>
          </a:p>
        </p:txBody>
      </p:sp>
      <p:sp>
        <p:nvSpPr>
          <p:cNvPr id="12" name="Text Placeholder 11">
            <a:extLst>
              <a:ext uri="{FF2B5EF4-FFF2-40B4-BE49-F238E27FC236}">
                <a16:creationId xmlns:a16="http://schemas.microsoft.com/office/drawing/2014/main" id="{FD9838F8-55B8-0AA5-79BF-B3733F346688}"/>
              </a:ext>
            </a:extLst>
          </p:cNvPr>
          <p:cNvSpPr>
            <a:spLocks noGrp="1"/>
          </p:cNvSpPr>
          <p:nvPr>
            <p:ph type="body" sz="quarter" idx="17"/>
          </p:nvPr>
        </p:nvSpPr>
        <p:spPr/>
        <p:txBody>
          <a:bodyPr/>
          <a:lstStyle/>
          <a:p>
            <a:r>
              <a:rPr lang="en-AU" sz="1800" b="1" u="sng"/>
              <a:t>Task description</a:t>
            </a:r>
            <a:endParaRPr lang="en-AU" sz="1800" b="1"/>
          </a:p>
          <a:p>
            <a:r>
              <a:rPr lang="en-AU" sz="1800" b="1"/>
              <a:t>Type of task</a:t>
            </a:r>
            <a:r>
              <a:rPr lang="en-AU" sz="1800"/>
              <a:t>: Design investigation portfolio</a:t>
            </a:r>
          </a:p>
          <a:p>
            <a:r>
              <a:rPr lang="en-AU" sz="1800" b="1"/>
              <a:t>Suggested weighting</a:t>
            </a:r>
            <a:r>
              <a:rPr lang="en-AU" sz="1800"/>
              <a:t>: 20%</a:t>
            </a:r>
          </a:p>
          <a:p>
            <a:r>
              <a:rPr lang="en-AU" sz="1800"/>
              <a:t>Students investigate how conventional lighting systems fail to meet the needs of certain users, contexts or sustainability goals.</a:t>
            </a:r>
          </a:p>
          <a:p>
            <a:r>
              <a:rPr lang="en-AU" sz="1800"/>
              <a:t>Students will use emergent design thinking to challenge assumptions about what lighting is for, who it serves, and how it behaves.</a:t>
            </a:r>
          </a:p>
          <a:p>
            <a:r>
              <a:rPr lang="en-AU" sz="1800"/>
              <a:t>Students select one disruption lens and use research, analysis and early experimentation to define a clear design opportunity that will guide future prototyping.</a:t>
            </a:r>
          </a:p>
        </p:txBody>
      </p:sp>
      <p:sp>
        <p:nvSpPr>
          <p:cNvPr id="3" name="Slide Number Placeholder 2">
            <a:extLst>
              <a:ext uri="{FF2B5EF4-FFF2-40B4-BE49-F238E27FC236}">
                <a16:creationId xmlns:a16="http://schemas.microsoft.com/office/drawing/2014/main" id="{501B97E1-F222-F168-86B4-A0242BB5F6CC}"/>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23</a:t>
            </a:fld>
            <a:endParaRPr lang="en-AU"/>
          </a:p>
        </p:txBody>
      </p:sp>
    </p:spTree>
    <p:extLst>
      <p:ext uri="{BB962C8B-B14F-4D97-AF65-F5344CB8AC3E}">
        <p14:creationId xmlns:p14="http://schemas.microsoft.com/office/powerpoint/2010/main" val="19744160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3D2C87A-F87F-B657-FFDA-27F3FC9FAA27}"/>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24</a:t>
            </a:fld>
            <a:endParaRPr lang="en-AU"/>
          </a:p>
        </p:txBody>
      </p:sp>
      <p:sp>
        <p:nvSpPr>
          <p:cNvPr id="3" name="Title 2">
            <a:extLst>
              <a:ext uri="{FF2B5EF4-FFF2-40B4-BE49-F238E27FC236}">
                <a16:creationId xmlns:a16="http://schemas.microsoft.com/office/drawing/2014/main" id="{7EF775EE-08D1-7AEC-4603-A8E5DFA56571}"/>
              </a:ext>
            </a:extLst>
          </p:cNvPr>
          <p:cNvSpPr>
            <a:spLocks noGrp="1"/>
          </p:cNvSpPr>
          <p:nvPr>
            <p:ph type="title"/>
          </p:nvPr>
        </p:nvSpPr>
        <p:spPr/>
        <p:txBody>
          <a:bodyPr/>
          <a:lstStyle/>
          <a:p>
            <a:r>
              <a:rPr lang="en-AU"/>
              <a:t>Steps to success</a:t>
            </a:r>
          </a:p>
        </p:txBody>
      </p:sp>
      <p:sp>
        <p:nvSpPr>
          <p:cNvPr id="5" name="Text Placeholder 4">
            <a:extLst>
              <a:ext uri="{FF2B5EF4-FFF2-40B4-BE49-F238E27FC236}">
                <a16:creationId xmlns:a16="http://schemas.microsoft.com/office/drawing/2014/main" id="{266E7B5E-DDA5-B340-C977-7A71F7925FB2}"/>
              </a:ext>
            </a:extLst>
          </p:cNvPr>
          <p:cNvSpPr>
            <a:spLocks noGrp="1"/>
          </p:cNvSpPr>
          <p:nvPr>
            <p:ph type="body" sz="quarter" idx="17"/>
          </p:nvPr>
        </p:nvSpPr>
        <p:spPr>
          <a:xfrm>
            <a:off x="360000" y="1025082"/>
            <a:ext cx="7051915" cy="5670918"/>
          </a:xfrm>
        </p:spPr>
        <p:txBody>
          <a:bodyPr/>
          <a:lstStyle/>
          <a:p>
            <a:r>
              <a:rPr lang="en-AU" sz="1600"/>
              <a:t>To do well in this task, you need to show that you can:</a:t>
            </a:r>
          </a:p>
          <a:p>
            <a:pPr marL="342900" lvl="0" indent="-342900">
              <a:buFont typeface="Arial" panose="020B0604020202020204" pitchFamily="34" charset="0"/>
              <a:buChar char="•"/>
            </a:pPr>
            <a:r>
              <a:rPr lang="en-AU" sz="1600"/>
              <a:t>clearly explain and communicate your ideas using writing, sketches, annotations and photos of your experiments</a:t>
            </a:r>
          </a:p>
          <a:p>
            <a:pPr marL="342900" lvl="0" indent="-342900">
              <a:buFont typeface="Arial" panose="020B0604020202020204" pitchFamily="34" charset="0"/>
              <a:buChar char="•"/>
            </a:pPr>
            <a:r>
              <a:rPr lang="en-AU" sz="1600"/>
              <a:t>analyse existing lighting and identify the assumptions designers have made</a:t>
            </a:r>
          </a:p>
          <a:p>
            <a:pPr marL="342900" lvl="0" indent="-342900">
              <a:buFont typeface="Arial" panose="020B0604020202020204" pitchFamily="34" charset="0"/>
              <a:buChar char="•"/>
            </a:pPr>
            <a:r>
              <a:rPr lang="en-AU" sz="1600"/>
              <a:t>show strong understanding of your chosen user or context and explain their unmet needs</a:t>
            </a:r>
          </a:p>
          <a:p>
            <a:pPr marL="342900" lvl="0" indent="-342900">
              <a:buFont typeface="Arial" panose="020B0604020202020204" pitchFamily="34" charset="0"/>
              <a:buChar char="•"/>
            </a:pPr>
            <a:r>
              <a:rPr lang="en-AU" sz="1600"/>
              <a:t>consider designer responsibilities, including social, ethical and environmental impacts</a:t>
            </a:r>
          </a:p>
          <a:p>
            <a:pPr marL="342900" lvl="0" indent="-342900">
              <a:buFont typeface="Arial" panose="020B0604020202020204" pitchFamily="34" charset="0"/>
              <a:buChar char="•"/>
            </a:pPr>
            <a:r>
              <a:rPr lang="en-AU" sz="1600"/>
              <a:t>explain how current or emerging technologies could influence future lighting design</a:t>
            </a:r>
          </a:p>
          <a:p>
            <a:pPr marL="342900" lvl="0" indent="-342900">
              <a:buFont typeface="Arial" panose="020B0604020202020204" pitchFamily="34" charset="0"/>
              <a:buChar char="•"/>
            </a:pPr>
            <a:r>
              <a:rPr lang="en-AU" sz="1600"/>
              <a:t>use research and experimentation to justify a clear and logical design opportunity</a:t>
            </a:r>
          </a:p>
        </p:txBody>
      </p:sp>
      <p:pic>
        <p:nvPicPr>
          <p:cNvPr id="6" name="Screen Recording 5">
            <a:hlinkClick r:id="" action="ppaction://media"/>
            <a:extLst>
              <a:ext uri="{FF2B5EF4-FFF2-40B4-BE49-F238E27FC236}">
                <a16:creationId xmlns:a16="http://schemas.microsoft.com/office/drawing/2014/main" id="{09FC638E-6483-A91D-6C46-729533E3345D}"/>
              </a:ext>
              <a:ext uri="{C183D7F6-B498-43B3-948B-1728B52AA6E4}">
                <adec:decorative xmlns:adec="http://schemas.microsoft.com/office/drawing/2017/decorative" val="1"/>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7531099" y="453109"/>
            <a:ext cx="4452815" cy="5951782"/>
          </a:xfrm>
          <a:prstGeom prst="rect">
            <a:avLst/>
          </a:prstGeom>
          <a:ln>
            <a:solidFill>
              <a:schemeClr val="accent1"/>
            </a:solidFill>
          </a:ln>
        </p:spPr>
      </p:pic>
    </p:spTree>
    <p:extLst>
      <p:ext uri="{BB962C8B-B14F-4D97-AF65-F5344CB8AC3E}">
        <p14:creationId xmlns:p14="http://schemas.microsoft.com/office/powerpoint/2010/main" val="9811387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5216"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69697">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C5E1256-436A-AE6A-7DB6-918F3873E95B}"/>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25</a:t>
            </a:fld>
            <a:endParaRPr lang="en-AU"/>
          </a:p>
        </p:txBody>
      </p:sp>
      <p:sp>
        <p:nvSpPr>
          <p:cNvPr id="3" name="Title 2">
            <a:extLst>
              <a:ext uri="{FF2B5EF4-FFF2-40B4-BE49-F238E27FC236}">
                <a16:creationId xmlns:a16="http://schemas.microsoft.com/office/drawing/2014/main" id="{3222998B-BB65-D13C-0F36-BA2A6B9EA0F6}"/>
              </a:ext>
            </a:extLst>
          </p:cNvPr>
          <p:cNvSpPr>
            <a:spLocks noGrp="1"/>
          </p:cNvSpPr>
          <p:nvPr>
            <p:ph type="title"/>
          </p:nvPr>
        </p:nvSpPr>
        <p:spPr/>
        <p:txBody>
          <a:bodyPr/>
          <a:lstStyle/>
          <a:p>
            <a:r>
              <a:rPr lang="en-AU" dirty="0"/>
              <a:t>Activity 2.1 Lighting solution analysis</a:t>
            </a:r>
          </a:p>
        </p:txBody>
      </p:sp>
      <p:sp>
        <p:nvSpPr>
          <p:cNvPr id="4" name="Text Placeholder 3">
            <a:extLst>
              <a:ext uri="{FF2B5EF4-FFF2-40B4-BE49-F238E27FC236}">
                <a16:creationId xmlns:a16="http://schemas.microsoft.com/office/drawing/2014/main" id="{E57C0EAF-409B-C3D5-0B0C-89D62A65A019}"/>
              </a:ext>
            </a:extLst>
          </p:cNvPr>
          <p:cNvSpPr>
            <a:spLocks noGrp="1"/>
          </p:cNvSpPr>
          <p:nvPr>
            <p:ph type="body" sz="quarter" idx="18"/>
          </p:nvPr>
        </p:nvSpPr>
        <p:spPr/>
        <p:txBody>
          <a:bodyPr/>
          <a:lstStyle/>
          <a:p>
            <a:r>
              <a:rPr lang="en-AU"/>
              <a:t>For example: a desk lamp</a:t>
            </a:r>
          </a:p>
        </p:txBody>
      </p:sp>
      <p:sp>
        <p:nvSpPr>
          <p:cNvPr id="5" name="Text Placeholder 4">
            <a:extLst>
              <a:ext uri="{FF2B5EF4-FFF2-40B4-BE49-F238E27FC236}">
                <a16:creationId xmlns:a16="http://schemas.microsoft.com/office/drawing/2014/main" id="{41C9FEF2-5887-56C0-BF40-D2DDAE599ECF}"/>
              </a:ext>
            </a:extLst>
          </p:cNvPr>
          <p:cNvSpPr>
            <a:spLocks noGrp="1"/>
          </p:cNvSpPr>
          <p:nvPr>
            <p:ph type="body" sz="quarter" idx="17"/>
          </p:nvPr>
        </p:nvSpPr>
        <p:spPr>
          <a:xfrm>
            <a:off x="359999" y="1550504"/>
            <a:ext cx="11646471" cy="4625009"/>
          </a:xfrm>
        </p:spPr>
        <p:txBody>
          <a:bodyPr/>
          <a:lstStyle/>
          <a:p>
            <a:r>
              <a:rPr lang="en-AU" b="1" dirty="0"/>
              <a:t>Functional features – </a:t>
            </a:r>
            <a:r>
              <a:rPr lang="en-AU" dirty="0"/>
              <a:t>What is this lighting designed to do? How well does it do it?</a:t>
            </a:r>
          </a:p>
          <a:p>
            <a:r>
              <a:rPr lang="en-AU" b="1" dirty="0"/>
              <a:t>User –</a:t>
            </a:r>
            <a:r>
              <a:rPr lang="en-AU" dirty="0"/>
              <a:t> Who will use the lighting? Does it help these users see clearly? How do users experience the lighting? Are any users are excluded or disadvantaged? </a:t>
            </a:r>
          </a:p>
          <a:p>
            <a:r>
              <a:rPr lang="en-AU" b="1" dirty="0"/>
              <a:t>Context –</a:t>
            </a:r>
            <a:r>
              <a:rPr lang="en-AU" dirty="0"/>
              <a:t> Where and when is the lighting used? Does it improve safety, behaviour, atmosphere or wellbeing? </a:t>
            </a:r>
          </a:p>
          <a:p>
            <a:r>
              <a:rPr lang="en-AU" b="1" dirty="0"/>
              <a:t>Materials –</a:t>
            </a:r>
            <a:r>
              <a:rPr lang="en-AU" dirty="0"/>
              <a:t> What the lighting product is made from? Are there environmental impacts such as material waste, manufacture, disposal? </a:t>
            </a:r>
          </a:p>
          <a:p>
            <a:r>
              <a:rPr lang="en-AU" b="1" dirty="0"/>
              <a:t>Energy use – </a:t>
            </a:r>
            <a:r>
              <a:rPr lang="en-AU" dirty="0"/>
              <a:t>How much energy the does the lighting use and how efficiently?</a:t>
            </a:r>
          </a:p>
        </p:txBody>
      </p:sp>
    </p:spTree>
    <p:extLst>
      <p:ext uri="{BB962C8B-B14F-4D97-AF65-F5344CB8AC3E}">
        <p14:creationId xmlns:p14="http://schemas.microsoft.com/office/powerpoint/2010/main" val="19177982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0888C18-E1FC-35DE-6671-1EA09B453608}"/>
              </a:ext>
              <a:ext uri="{C183D7F6-B498-43B3-948B-1728B52AA6E4}">
                <adec:decorative xmlns:adec="http://schemas.microsoft.com/office/drawing/2017/decorative" val="1"/>
              </a:ext>
            </a:extLst>
          </p:cNvPr>
          <p:cNvSpPr>
            <a:spLocks noGrp="1"/>
          </p:cNvSpPr>
          <p:nvPr>
            <p:ph type="title" idx="4294967295"/>
          </p:nvPr>
        </p:nvSpPr>
        <p:spPr>
          <a:xfrm>
            <a:off x="11123613" y="6516688"/>
            <a:ext cx="720725" cy="179387"/>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marL="0" marR="0" lvl="0" indent="0" algn="r" defTabSz="609585" rtl="0" eaLnBrk="1" fontAlgn="auto" latinLnBrk="0" hangingPunct="1">
              <a:lnSpc>
                <a:spcPct val="100000"/>
              </a:lnSpc>
              <a:spcBef>
                <a:spcPts val="0"/>
              </a:spcBef>
              <a:spcAft>
                <a:spcPts val="0"/>
              </a:spcAft>
              <a:buClrTx/>
              <a:buSzTx/>
              <a:buFontTx/>
              <a:buNone/>
              <a:tabLst/>
              <a:defRPr/>
            </a:pPr>
            <a:fld id="{10A01DC5-1685-4615-8240-15192985C6A2}" type="slidenum">
              <a:rPr kumimoji="0" lang="en-AU" sz="1200" b="0" i="0" u="none" strike="noStrike" kern="1200" cap="none" spc="0" normalizeH="0" baseline="0" noProof="0" smtClean="0">
                <a:ln>
                  <a:noFill/>
                </a:ln>
                <a:solidFill>
                  <a:schemeClr val="tx1"/>
                </a:solidFill>
                <a:effectLst/>
                <a:uLnTx/>
                <a:uFillTx/>
                <a:latin typeface="+mn-lt"/>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26</a:t>
            </a:fld>
            <a:endParaRPr kumimoji="0" lang="en-AU" sz="1200" b="0" i="0" u="none" strike="noStrike" kern="1200" cap="none" spc="0" normalizeH="0" baseline="0" noProof="0">
              <a:ln>
                <a:noFill/>
              </a:ln>
              <a:solidFill>
                <a:schemeClr val="tx1"/>
              </a:solidFill>
              <a:effectLst/>
              <a:uLnTx/>
              <a:uFillTx/>
              <a:latin typeface="+mn-lt"/>
              <a:ea typeface="+mn-ea"/>
              <a:cs typeface="+mn-cs"/>
            </a:endParaRPr>
          </a:p>
        </p:txBody>
      </p:sp>
      <p:sp>
        <p:nvSpPr>
          <p:cNvPr id="8" name="TextBox 7">
            <a:extLst>
              <a:ext uri="{FF2B5EF4-FFF2-40B4-BE49-F238E27FC236}">
                <a16:creationId xmlns:a16="http://schemas.microsoft.com/office/drawing/2014/main" id="{34BD6072-A2F0-56D4-E900-94F24D12C8FE}"/>
              </a:ext>
            </a:extLst>
          </p:cNvPr>
          <p:cNvSpPr txBox="1"/>
          <p:nvPr/>
        </p:nvSpPr>
        <p:spPr>
          <a:xfrm>
            <a:off x="166913" y="117711"/>
            <a:ext cx="11893541" cy="646331"/>
          </a:xfrm>
          <a:prstGeom prst="rect">
            <a:avLst/>
          </a:prstGeom>
          <a:noFill/>
        </p:spPr>
        <p:txBody>
          <a:bodyPr wrap="square">
            <a:spAutoFit/>
          </a:bodyPr>
          <a:lstStyle/>
          <a:p>
            <a:r>
              <a:rPr lang="en-AU" sz="3600" dirty="0">
                <a:solidFill>
                  <a:schemeClr val="accent1"/>
                </a:solidFill>
              </a:rPr>
              <a:t>Sample of a lighting solution analysis</a:t>
            </a:r>
          </a:p>
        </p:txBody>
      </p:sp>
      <p:graphicFrame>
        <p:nvGraphicFramePr>
          <p:cNvPr id="5" name="Table 4">
            <a:extLst>
              <a:ext uri="{FF2B5EF4-FFF2-40B4-BE49-F238E27FC236}">
                <a16:creationId xmlns:a16="http://schemas.microsoft.com/office/drawing/2014/main" id="{44DB63C9-5C92-0D9E-81B7-7A0EDA3EAA0A}"/>
              </a:ext>
            </a:extLst>
          </p:cNvPr>
          <p:cNvGraphicFramePr>
            <a:graphicFrameLocks noGrp="1"/>
          </p:cNvGraphicFramePr>
          <p:nvPr>
            <p:extLst>
              <p:ext uri="{D42A27DB-BD31-4B8C-83A1-F6EECF244321}">
                <p14:modId xmlns:p14="http://schemas.microsoft.com/office/powerpoint/2010/main" val="1054316921"/>
              </p:ext>
            </p:extLst>
          </p:nvPr>
        </p:nvGraphicFramePr>
        <p:xfrm>
          <a:off x="386079" y="1306504"/>
          <a:ext cx="3869242" cy="1905630"/>
        </p:xfrm>
        <a:graphic>
          <a:graphicData uri="http://schemas.openxmlformats.org/drawingml/2006/table">
            <a:tbl>
              <a:tblPr firstRow="1" bandRow="1">
                <a:tableStyleId>{69012ECD-51FC-41F1-AA8D-1B2483CD663E}</a:tableStyleId>
              </a:tblPr>
              <a:tblGrid>
                <a:gridCol w="3869242">
                  <a:extLst>
                    <a:ext uri="{9D8B030D-6E8A-4147-A177-3AD203B41FA5}">
                      <a16:colId xmlns:a16="http://schemas.microsoft.com/office/drawing/2014/main" val="4259800537"/>
                    </a:ext>
                  </a:extLst>
                </a:gridCol>
              </a:tblGrid>
              <a:tr h="381061">
                <a:tc>
                  <a:txBody>
                    <a:bodyPr/>
                    <a:lstStyle/>
                    <a:p>
                      <a:r>
                        <a:rPr lang="en-US"/>
                        <a:t>Functional features</a:t>
                      </a:r>
                    </a:p>
                  </a:txBody>
                  <a:tcPr/>
                </a:tc>
                <a:extLst>
                  <a:ext uri="{0D108BD9-81ED-4DB2-BD59-A6C34878D82A}">
                    <a16:rowId xmlns:a16="http://schemas.microsoft.com/office/drawing/2014/main" val="419171423"/>
                  </a:ext>
                </a:extLst>
              </a:tr>
              <a:tr h="381061">
                <a:tc>
                  <a:txBody>
                    <a:bodyPr/>
                    <a:lstStyle/>
                    <a:p>
                      <a:r>
                        <a:rPr lang="en-US" sz="1600"/>
                        <a:t>What the lighting product can do</a:t>
                      </a:r>
                    </a:p>
                  </a:txBody>
                  <a:tcPr/>
                </a:tc>
                <a:extLst>
                  <a:ext uri="{0D108BD9-81ED-4DB2-BD59-A6C34878D82A}">
                    <a16:rowId xmlns:a16="http://schemas.microsoft.com/office/drawing/2014/main" val="12199891"/>
                  </a:ext>
                </a:extLst>
              </a:tr>
              <a:tr h="381061">
                <a:tc>
                  <a:txBody>
                    <a:bodyPr/>
                    <a:lstStyle/>
                    <a:p>
                      <a:pPr marL="285750" indent="-285750">
                        <a:lnSpc>
                          <a:spcPct val="150000"/>
                        </a:lnSpc>
                        <a:buFont typeface="Arial"/>
                        <a:buChar char="•"/>
                      </a:pPr>
                      <a:r>
                        <a:rPr lang="en-US" sz="1600" dirty="0"/>
                        <a:t>Adjustable arm for directing light</a:t>
                      </a:r>
                    </a:p>
                    <a:p>
                      <a:pPr marL="285750" lvl="0" indent="-285750">
                        <a:lnSpc>
                          <a:spcPct val="150000"/>
                        </a:lnSpc>
                        <a:buFont typeface="Arial"/>
                        <a:buChar char="•"/>
                      </a:pPr>
                      <a:r>
                        <a:rPr lang="en-US" sz="1600" dirty="0"/>
                        <a:t>Provides focused task lighting</a:t>
                      </a:r>
                    </a:p>
                    <a:p>
                      <a:pPr marL="285750" lvl="0" indent="-285750">
                        <a:lnSpc>
                          <a:spcPct val="150000"/>
                        </a:lnSpc>
                        <a:buFont typeface="Arial"/>
                        <a:buChar char="•"/>
                      </a:pPr>
                      <a:r>
                        <a:rPr lang="en-US" sz="1600" dirty="0"/>
                        <a:t>Built-in LED light</a:t>
                      </a:r>
                    </a:p>
                  </a:txBody>
                  <a:tcPr/>
                </a:tc>
                <a:extLst>
                  <a:ext uri="{0D108BD9-81ED-4DB2-BD59-A6C34878D82A}">
                    <a16:rowId xmlns:a16="http://schemas.microsoft.com/office/drawing/2014/main" val="2498844632"/>
                  </a:ext>
                </a:extLst>
              </a:tr>
            </a:tbl>
          </a:graphicData>
        </a:graphic>
      </p:graphicFrame>
      <p:pic>
        <p:nvPicPr>
          <p:cNvPr id="3" name="Picture 2" descr="Photograph of a brass desk lamp casting a focused beam of light onto a flat surface against a dark background. The lamp's curved neck and conical shade create a warm, concentrated illumination highlighting texture on the surface.">
            <a:extLst>
              <a:ext uri="{FF2B5EF4-FFF2-40B4-BE49-F238E27FC236}">
                <a16:creationId xmlns:a16="http://schemas.microsoft.com/office/drawing/2014/main" id="{E368C26C-69AA-B6F6-CDA3-7C38BC789421}"/>
              </a:ext>
            </a:extLst>
          </p:cNvPr>
          <p:cNvPicPr>
            <a:picLocks noChangeAspect="1"/>
          </p:cNvPicPr>
          <p:nvPr/>
        </p:nvPicPr>
        <p:blipFill>
          <a:blip r:embed="rId2"/>
          <a:srcRect l="18257" t="4935" r="35804" b="13642"/>
          <a:stretch>
            <a:fillRect/>
          </a:stretch>
        </p:blipFill>
        <p:spPr>
          <a:xfrm>
            <a:off x="4697128" y="1638977"/>
            <a:ext cx="2640067" cy="2809662"/>
          </a:xfrm>
          <a:prstGeom prst="rect">
            <a:avLst/>
          </a:prstGeom>
        </p:spPr>
      </p:pic>
      <p:graphicFrame>
        <p:nvGraphicFramePr>
          <p:cNvPr id="10" name="Table 9">
            <a:extLst>
              <a:ext uri="{FF2B5EF4-FFF2-40B4-BE49-F238E27FC236}">
                <a16:creationId xmlns:a16="http://schemas.microsoft.com/office/drawing/2014/main" id="{BDD18493-D354-89DD-EFA0-44F759C88B5C}"/>
              </a:ext>
            </a:extLst>
          </p:cNvPr>
          <p:cNvGraphicFramePr>
            <a:graphicFrameLocks noGrp="1"/>
          </p:cNvGraphicFramePr>
          <p:nvPr>
            <p:extLst>
              <p:ext uri="{D42A27DB-BD31-4B8C-83A1-F6EECF244321}">
                <p14:modId xmlns:p14="http://schemas.microsoft.com/office/powerpoint/2010/main" val="2807129726"/>
              </p:ext>
            </p:extLst>
          </p:nvPr>
        </p:nvGraphicFramePr>
        <p:xfrm>
          <a:off x="7736114" y="1306504"/>
          <a:ext cx="4160036" cy="1539870"/>
        </p:xfrm>
        <a:graphic>
          <a:graphicData uri="http://schemas.openxmlformats.org/drawingml/2006/table">
            <a:tbl>
              <a:tblPr firstRow="1" bandRow="1">
                <a:tableStyleId>{69012ECD-51FC-41F1-AA8D-1B2483CD663E}</a:tableStyleId>
              </a:tblPr>
              <a:tblGrid>
                <a:gridCol w="4160036">
                  <a:extLst>
                    <a:ext uri="{9D8B030D-6E8A-4147-A177-3AD203B41FA5}">
                      <a16:colId xmlns:a16="http://schemas.microsoft.com/office/drawing/2014/main" val="4259800537"/>
                    </a:ext>
                  </a:extLst>
                </a:gridCol>
              </a:tblGrid>
              <a:tr h="381061">
                <a:tc>
                  <a:txBody>
                    <a:bodyPr/>
                    <a:lstStyle/>
                    <a:p>
                      <a:r>
                        <a:rPr lang="en-US"/>
                        <a:t>User</a:t>
                      </a:r>
                    </a:p>
                  </a:txBody>
                  <a:tcPr/>
                </a:tc>
                <a:extLst>
                  <a:ext uri="{0D108BD9-81ED-4DB2-BD59-A6C34878D82A}">
                    <a16:rowId xmlns:a16="http://schemas.microsoft.com/office/drawing/2014/main" val="419171423"/>
                  </a:ext>
                </a:extLst>
              </a:tr>
              <a:tr h="381061">
                <a:tc>
                  <a:txBody>
                    <a:bodyPr/>
                    <a:lstStyle/>
                    <a:p>
                      <a:r>
                        <a:rPr lang="en-US" sz="1600"/>
                        <a:t>Who will use the lighting?</a:t>
                      </a:r>
                    </a:p>
                  </a:txBody>
                  <a:tcPr/>
                </a:tc>
                <a:extLst>
                  <a:ext uri="{0D108BD9-81ED-4DB2-BD59-A6C34878D82A}">
                    <a16:rowId xmlns:a16="http://schemas.microsoft.com/office/drawing/2014/main" val="12199891"/>
                  </a:ext>
                </a:extLst>
              </a:tr>
              <a:tr h="381061">
                <a:tc>
                  <a:txBody>
                    <a:bodyPr/>
                    <a:lstStyle/>
                    <a:p>
                      <a:pPr marL="285750" indent="-285750">
                        <a:lnSpc>
                          <a:spcPct val="150000"/>
                        </a:lnSpc>
                        <a:buFont typeface="Arial"/>
                        <a:buChar char="•"/>
                      </a:pPr>
                      <a:r>
                        <a:rPr lang="en-US" sz="1600"/>
                        <a:t>Students and workers</a:t>
                      </a:r>
                    </a:p>
                    <a:p>
                      <a:pPr marL="285750" lvl="0" indent="-285750">
                        <a:lnSpc>
                          <a:spcPct val="150000"/>
                        </a:lnSpc>
                        <a:buFont typeface="Arial"/>
                        <a:buChar char="•"/>
                      </a:pPr>
                      <a:r>
                        <a:rPr lang="en-US" sz="1600"/>
                        <a:t>People reading or crafting</a:t>
                      </a:r>
                    </a:p>
                  </a:txBody>
                  <a:tcPr/>
                </a:tc>
                <a:extLst>
                  <a:ext uri="{0D108BD9-81ED-4DB2-BD59-A6C34878D82A}">
                    <a16:rowId xmlns:a16="http://schemas.microsoft.com/office/drawing/2014/main" val="2498844632"/>
                  </a:ext>
                </a:extLst>
              </a:tr>
            </a:tbl>
          </a:graphicData>
        </a:graphic>
      </p:graphicFrame>
      <p:graphicFrame>
        <p:nvGraphicFramePr>
          <p:cNvPr id="9" name="Table 8">
            <a:extLst>
              <a:ext uri="{FF2B5EF4-FFF2-40B4-BE49-F238E27FC236}">
                <a16:creationId xmlns:a16="http://schemas.microsoft.com/office/drawing/2014/main" id="{70726E77-15A5-F6BB-9A8E-CFC4D5C9795B}"/>
              </a:ext>
            </a:extLst>
          </p:cNvPr>
          <p:cNvGraphicFramePr>
            <a:graphicFrameLocks noGrp="1"/>
          </p:cNvGraphicFramePr>
          <p:nvPr>
            <p:extLst>
              <p:ext uri="{D42A27DB-BD31-4B8C-83A1-F6EECF244321}">
                <p14:modId xmlns:p14="http://schemas.microsoft.com/office/powerpoint/2010/main" val="1424368184"/>
              </p:ext>
            </p:extLst>
          </p:nvPr>
        </p:nvGraphicFramePr>
        <p:xfrm>
          <a:off x="386079" y="3355417"/>
          <a:ext cx="3869242" cy="1539870"/>
        </p:xfrm>
        <a:graphic>
          <a:graphicData uri="http://schemas.openxmlformats.org/drawingml/2006/table">
            <a:tbl>
              <a:tblPr firstRow="1" bandRow="1">
                <a:tableStyleId>{69012ECD-51FC-41F1-AA8D-1B2483CD663E}</a:tableStyleId>
              </a:tblPr>
              <a:tblGrid>
                <a:gridCol w="3869242">
                  <a:extLst>
                    <a:ext uri="{9D8B030D-6E8A-4147-A177-3AD203B41FA5}">
                      <a16:colId xmlns:a16="http://schemas.microsoft.com/office/drawing/2014/main" val="4259800537"/>
                    </a:ext>
                  </a:extLst>
                </a:gridCol>
              </a:tblGrid>
              <a:tr h="381061">
                <a:tc>
                  <a:txBody>
                    <a:bodyPr/>
                    <a:lstStyle/>
                    <a:p>
                      <a:r>
                        <a:rPr lang="en-US"/>
                        <a:t>Context</a:t>
                      </a:r>
                    </a:p>
                  </a:txBody>
                  <a:tcPr/>
                </a:tc>
                <a:extLst>
                  <a:ext uri="{0D108BD9-81ED-4DB2-BD59-A6C34878D82A}">
                    <a16:rowId xmlns:a16="http://schemas.microsoft.com/office/drawing/2014/main" val="419171423"/>
                  </a:ext>
                </a:extLst>
              </a:tr>
              <a:tr h="381061">
                <a:tc>
                  <a:txBody>
                    <a:bodyPr/>
                    <a:lstStyle/>
                    <a:p>
                      <a:r>
                        <a:rPr lang="en-US" sz="1600"/>
                        <a:t>When and where the lighting is used</a:t>
                      </a:r>
                    </a:p>
                  </a:txBody>
                  <a:tcPr/>
                </a:tc>
                <a:extLst>
                  <a:ext uri="{0D108BD9-81ED-4DB2-BD59-A6C34878D82A}">
                    <a16:rowId xmlns:a16="http://schemas.microsoft.com/office/drawing/2014/main" val="12199891"/>
                  </a:ext>
                </a:extLst>
              </a:tr>
              <a:tr h="381061">
                <a:tc>
                  <a:txBody>
                    <a:bodyPr/>
                    <a:lstStyle/>
                    <a:p>
                      <a:pPr marL="285750" indent="-285750">
                        <a:lnSpc>
                          <a:spcPct val="150000"/>
                        </a:lnSpc>
                        <a:buFont typeface="Arial"/>
                        <a:buChar char="•"/>
                      </a:pPr>
                      <a:r>
                        <a:rPr lang="en-US" sz="1600"/>
                        <a:t>Bedrooms, offices, study areas</a:t>
                      </a:r>
                    </a:p>
                    <a:p>
                      <a:pPr marL="285750" lvl="0" indent="-285750">
                        <a:lnSpc>
                          <a:spcPct val="150000"/>
                        </a:lnSpc>
                        <a:buFont typeface="Arial"/>
                        <a:buChar char="•"/>
                      </a:pPr>
                      <a:r>
                        <a:rPr lang="en-US" sz="1600"/>
                        <a:t>Homework or work tasks</a:t>
                      </a:r>
                    </a:p>
                  </a:txBody>
                  <a:tcPr/>
                </a:tc>
                <a:extLst>
                  <a:ext uri="{0D108BD9-81ED-4DB2-BD59-A6C34878D82A}">
                    <a16:rowId xmlns:a16="http://schemas.microsoft.com/office/drawing/2014/main" val="2498844632"/>
                  </a:ext>
                </a:extLst>
              </a:tr>
            </a:tbl>
          </a:graphicData>
        </a:graphic>
      </p:graphicFrame>
      <p:graphicFrame>
        <p:nvGraphicFramePr>
          <p:cNvPr id="6" name="Table 5">
            <a:extLst>
              <a:ext uri="{FF2B5EF4-FFF2-40B4-BE49-F238E27FC236}">
                <a16:creationId xmlns:a16="http://schemas.microsoft.com/office/drawing/2014/main" id="{1A4607D8-5556-27AB-8D36-AE48D8FE7297}"/>
              </a:ext>
            </a:extLst>
          </p:cNvPr>
          <p:cNvGraphicFramePr>
            <a:graphicFrameLocks noGrp="1"/>
          </p:cNvGraphicFramePr>
          <p:nvPr>
            <p:extLst>
              <p:ext uri="{D42A27DB-BD31-4B8C-83A1-F6EECF244321}">
                <p14:modId xmlns:p14="http://schemas.microsoft.com/office/powerpoint/2010/main" val="2119828738"/>
              </p:ext>
            </p:extLst>
          </p:nvPr>
        </p:nvGraphicFramePr>
        <p:xfrm>
          <a:off x="7736114" y="3203915"/>
          <a:ext cx="4160036" cy="1532881"/>
        </p:xfrm>
        <a:graphic>
          <a:graphicData uri="http://schemas.openxmlformats.org/drawingml/2006/table">
            <a:tbl>
              <a:tblPr firstRow="1" bandRow="1">
                <a:tableStyleId>{69012ECD-51FC-41F1-AA8D-1B2483CD663E}</a:tableStyleId>
              </a:tblPr>
              <a:tblGrid>
                <a:gridCol w="4160036">
                  <a:extLst>
                    <a:ext uri="{9D8B030D-6E8A-4147-A177-3AD203B41FA5}">
                      <a16:colId xmlns:a16="http://schemas.microsoft.com/office/drawing/2014/main" val="4259800537"/>
                    </a:ext>
                  </a:extLst>
                </a:gridCol>
              </a:tblGrid>
              <a:tr h="374072">
                <a:tc>
                  <a:txBody>
                    <a:bodyPr/>
                    <a:lstStyle/>
                    <a:p>
                      <a:r>
                        <a:rPr lang="en-US"/>
                        <a:t>Materials</a:t>
                      </a:r>
                    </a:p>
                  </a:txBody>
                  <a:tcPr/>
                </a:tc>
                <a:extLst>
                  <a:ext uri="{0D108BD9-81ED-4DB2-BD59-A6C34878D82A}">
                    <a16:rowId xmlns:a16="http://schemas.microsoft.com/office/drawing/2014/main" val="419171423"/>
                  </a:ext>
                </a:extLst>
              </a:tr>
              <a:tr h="381061">
                <a:tc>
                  <a:txBody>
                    <a:bodyPr/>
                    <a:lstStyle/>
                    <a:p>
                      <a:r>
                        <a:rPr lang="en-US"/>
                        <a:t>What the lighting product is made from</a:t>
                      </a:r>
                    </a:p>
                  </a:txBody>
                  <a:tcPr/>
                </a:tc>
                <a:extLst>
                  <a:ext uri="{0D108BD9-81ED-4DB2-BD59-A6C34878D82A}">
                    <a16:rowId xmlns:a16="http://schemas.microsoft.com/office/drawing/2014/main" val="12199891"/>
                  </a:ext>
                </a:extLst>
              </a:tr>
              <a:tr h="381061">
                <a:tc>
                  <a:txBody>
                    <a:bodyPr/>
                    <a:lstStyle/>
                    <a:p>
                      <a:pPr marL="285750" indent="-285750">
                        <a:lnSpc>
                          <a:spcPct val="150000"/>
                        </a:lnSpc>
                        <a:buFont typeface="Arial"/>
                        <a:buChar char="•"/>
                      </a:pPr>
                      <a:r>
                        <a:rPr lang="en-US" sz="1600"/>
                        <a:t>Metal and plastic body</a:t>
                      </a:r>
                    </a:p>
                    <a:p>
                      <a:pPr marL="285750" lvl="0" indent="-285750">
                        <a:lnSpc>
                          <a:spcPct val="150000"/>
                        </a:lnSpc>
                        <a:buFont typeface="Arial"/>
                        <a:buChar char="•"/>
                      </a:pPr>
                      <a:r>
                        <a:rPr lang="en-US" sz="1600"/>
                        <a:t>LED light components</a:t>
                      </a:r>
                    </a:p>
                  </a:txBody>
                  <a:tcPr/>
                </a:tc>
                <a:extLst>
                  <a:ext uri="{0D108BD9-81ED-4DB2-BD59-A6C34878D82A}">
                    <a16:rowId xmlns:a16="http://schemas.microsoft.com/office/drawing/2014/main" val="2498844632"/>
                  </a:ext>
                </a:extLst>
              </a:tr>
            </a:tbl>
          </a:graphicData>
        </a:graphic>
      </p:graphicFrame>
      <p:graphicFrame>
        <p:nvGraphicFramePr>
          <p:cNvPr id="11" name="Table 10">
            <a:extLst>
              <a:ext uri="{FF2B5EF4-FFF2-40B4-BE49-F238E27FC236}">
                <a16:creationId xmlns:a16="http://schemas.microsoft.com/office/drawing/2014/main" id="{4CB43ACE-7965-8B36-20A5-5D2ADA1F2414}"/>
              </a:ext>
            </a:extLst>
          </p:cNvPr>
          <p:cNvGraphicFramePr>
            <a:graphicFrameLocks noGrp="1"/>
          </p:cNvGraphicFramePr>
          <p:nvPr>
            <p:extLst>
              <p:ext uri="{D42A27DB-BD31-4B8C-83A1-F6EECF244321}">
                <p14:modId xmlns:p14="http://schemas.microsoft.com/office/powerpoint/2010/main" val="2665255202"/>
              </p:ext>
            </p:extLst>
          </p:nvPr>
        </p:nvGraphicFramePr>
        <p:xfrm>
          <a:off x="3953669" y="5024953"/>
          <a:ext cx="4284661" cy="1648610"/>
        </p:xfrm>
        <a:graphic>
          <a:graphicData uri="http://schemas.openxmlformats.org/drawingml/2006/table">
            <a:tbl>
              <a:tblPr firstRow="1" bandRow="1">
                <a:tableStyleId>{69012ECD-51FC-41F1-AA8D-1B2483CD663E}</a:tableStyleId>
              </a:tblPr>
              <a:tblGrid>
                <a:gridCol w="4284661">
                  <a:extLst>
                    <a:ext uri="{9D8B030D-6E8A-4147-A177-3AD203B41FA5}">
                      <a16:colId xmlns:a16="http://schemas.microsoft.com/office/drawing/2014/main" val="4259800537"/>
                    </a:ext>
                  </a:extLst>
                </a:gridCol>
              </a:tblGrid>
              <a:tr h="435431">
                <a:tc>
                  <a:txBody>
                    <a:bodyPr/>
                    <a:lstStyle/>
                    <a:p>
                      <a:r>
                        <a:rPr lang="en-US"/>
                        <a:t>Energy use</a:t>
                      </a:r>
                    </a:p>
                  </a:txBody>
                  <a:tcPr/>
                </a:tc>
                <a:extLst>
                  <a:ext uri="{0D108BD9-81ED-4DB2-BD59-A6C34878D82A}">
                    <a16:rowId xmlns:a16="http://schemas.microsoft.com/office/drawing/2014/main" val="419171423"/>
                  </a:ext>
                </a:extLst>
              </a:tr>
              <a:tr h="435431">
                <a:tc>
                  <a:txBody>
                    <a:bodyPr/>
                    <a:lstStyle/>
                    <a:p>
                      <a:r>
                        <a:rPr lang="en-US" sz="1600"/>
                        <a:t>How much energy the lighting uses</a:t>
                      </a:r>
                    </a:p>
                  </a:txBody>
                  <a:tcPr/>
                </a:tc>
                <a:extLst>
                  <a:ext uri="{0D108BD9-81ED-4DB2-BD59-A6C34878D82A}">
                    <a16:rowId xmlns:a16="http://schemas.microsoft.com/office/drawing/2014/main" val="12199891"/>
                  </a:ext>
                </a:extLst>
              </a:tr>
              <a:tr h="725717">
                <a:tc>
                  <a:txBody>
                    <a:bodyPr/>
                    <a:lstStyle/>
                    <a:p>
                      <a:pPr marL="285750" indent="-285750">
                        <a:lnSpc>
                          <a:spcPct val="150000"/>
                        </a:lnSpc>
                        <a:buFont typeface="Arial"/>
                        <a:buChar char="•"/>
                      </a:pPr>
                      <a:r>
                        <a:rPr lang="en-US" sz="1600"/>
                        <a:t>Energy efficient LED</a:t>
                      </a:r>
                    </a:p>
                    <a:p>
                      <a:pPr marL="285750" lvl="0" indent="-285750">
                        <a:lnSpc>
                          <a:spcPct val="150000"/>
                        </a:lnSpc>
                        <a:buFont typeface="Arial"/>
                        <a:buChar char="•"/>
                      </a:pPr>
                      <a:r>
                        <a:rPr lang="en-US" sz="1600"/>
                        <a:t>Low power consumption</a:t>
                      </a:r>
                    </a:p>
                  </a:txBody>
                  <a:tcPr/>
                </a:tc>
                <a:extLst>
                  <a:ext uri="{0D108BD9-81ED-4DB2-BD59-A6C34878D82A}">
                    <a16:rowId xmlns:a16="http://schemas.microsoft.com/office/drawing/2014/main" val="2498844632"/>
                  </a:ext>
                </a:extLst>
              </a:tr>
            </a:tbl>
          </a:graphicData>
        </a:graphic>
      </p:graphicFrame>
    </p:spTree>
    <p:extLst>
      <p:ext uri="{BB962C8B-B14F-4D97-AF65-F5344CB8AC3E}">
        <p14:creationId xmlns:p14="http://schemas.microsoft.com/office/powerpoint/2010/main" val="36125228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516BC8-5022-F587-1888-73492DD4953D}"/>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D970A9C1-0522-16AF-EBBC-1299F538C3CF}"/>
              </a:ext>
            </a:extLst>
          </p:cNvPr>
          <p:cNvSpPr>
            <a:spLocks noGrp="1"/>
          </p:cNvSpPr>
          <p:nvPr>
            <p:ph type="title"/>
          </p:nvPr>
        </p:nvSpPr>
        <p:spPr/>
        <p:txBody>
          <a:bodyPr/>
          <a:lstStyle/>
          <a:p>
            <a:r>
              <a:rPr lang="en-AU">
                <a:latin typeface="+mj-lt"/>
              </a:rPr>
              <a:t>Assumption</a:t>
            </a:r>
          </a:p>
        </p:txBody>
      </p:sp>
      <p:sp>
        <p:nvSpPr>
          <p:cNvPr id="15" name="TextBox 14">
            <a:extLst>
              <a:ext uri="{FF2B5EF4-FFF2-40B4-BE49-F238E27FC236}">
                <a16:creationId xmlns:a16="http://schemas.microsoft.com/office/drawing/2014/main" id="{3F5E3DFA-869E-F78E-3BFC-523791BD4906}"/>
              </a:ext>
            </a:extLst>
          </p:cNvPr>
          <p:cNvSpPr txBox="1"/>
          <p:nvPr/>
        </p:nvSpPr>
        <p:spPr>
          <a:xfrm>
            <a:off x="354000" y="1040684"/>
            <a:ext cx="11483999" cy="496996"/>
          </a:xfrm>
          <a:prstGeom prst="rect">
            <a:avLst/>
          </a:prstGeom>
          <a:noFill/>
        </p:spPr>
        <p:txBody>
          <a:bodyPr wrap="square">
            <a:spAutoFit/>
          </a:bodyPr>
          <a:lstStyle/>
          <a:p>
            <a:pPr lvl="0">
              <a:lnSpc>
                <a:spcPct val="150000"/>
              </a:lnSpc>
            </a:pPr>
            <a:r>
              <a:rPr lang="en-AU" sz="2000"/>
              <a:t>What </a:t>
            </a:r>
            <a:r>
              <a:rPr lang="en-AU" sz="2000" b="1"/>
              <a:t>assumptions</a:t>
            </a:r>
            <a:r>
              <a:rPr lang="en-AU" sz="2000"/>
              <a:t> have been made by the designer for this lighting solution? </a:t>
            </a:r>
          </a:p>
        </p:txBody>
      </p:sp>
      <p:grpSp>
        <p:nvGrpSpPr>
          <p:cNvPr id="16" name="Group 15" descr="Frayer model template which comprises of a central box containing a word, term or concept of vocabulary; then four boxes off the middle one, where students build their vocabulary understanding by writing a definition, facts/characteristics, examples and non-examples.">
            <a:extLst>
              <a:ext uri="{FF2B5EF4-FFF2-40B4-BE49-F238E27FC236}">
                <a16:creationId xmlns:a16="http://schemas.microsoft.com/office/drawing/2014/main" id="{FCDB724C-8E87-A254-4752-00D7BF5E670D}"/>
              </a:ext>
            </a:extLst>
          </p:cNvPr>
          <p:cNvGrpSpPr/>
          <p:nvPr/>
        </p:nvGrpSpPr>
        <p:grpSpPr>
          <a:xfrm>
            <a:off x="1749287" y="1754715"/>
            <a:ext cx="7710787" cy="5103285"/>
            <a:chOff x="2074897" y="1499766"/>
            <a:chExt cx="7710787" cy="5103285"/>
          </a:xfrm>
        </p:grpSpPr>
        <p:sp>
          <p:nvSpPr>
            <p:cNvPr id="5" name="Google Shape;72;p15">
              <a:extLst>
                <a:ext uri="{FF2B5EF4-FFF2-40B4-BE49-F238E27FC236}">
                  <a16:creationId xmlns:a16="http://schemas.microsoft.com/office/drawing/2014/main" id="{974CBA43-296C-F31A-42FC-35325BFEA043}"/>
                </a:ext>
                <a:ext uri="{C183D7F6-B498-43B3-948B-1728B52AA6E4}">
                  <adec:decorative xmlns:adec="http://schemas.microsoft.com/office/drawing/2017/decorative" val="1"/>
                </a:ext>
              </a:extLst>
            </p:cNvPr>
            <p:cNvSpPr/>
            <p:nvPr/>
          </p:nvSpPr>
          <p:spPr>
            <a:xfrm rot="16200000">
              <a:off x="3231603" y="796072"/>
              <a:ext cx="1990876" cy="3587628"/>
            </a:xfrm>
            <a:prstGeom prst="round1Rect">
              <a:avLst>
                <a:gd name="adj" fmla="val 16667"/>
              </a:avLst>
            </a:prstGeom>
            <a:solidFill>
              <a:srgbClr val="E5F7FC"/>
            </a:solidFill>
            <a:ln w="19050" cap="rnd" cmpd="sng">
              <a:solidFill>
                <a:schemeClr val="bg1"/>
              </a:solidFill>
              <a:prstDash val="dot"/>
              <a:round/>
              <a:headEnd type="none" w="sm" len="sm"/>
              <a:tailEnd type="none" w="sm" len="sm"/>
            </a:ln>
            <a:effectLst/>
          </p:spPr>
          <p:txBody>
            <a:bodyPr spcFirstLastPara="1" wrap="square" lIns="121900" tIns="121900" rIns="121900" bIns="121900" anchor="ctr" anchorCtr="0">
              <a:noAutofit/>
            </a:bodyPr>
            <a:lstStyle/>
            <a:p>
              <a:endParaRPr sz="3200">
                <a:cs typeface="Arial" panose="020B0604020202020204" pitchFamily="34" charset="0"/>
              </a:endParaRPr>
            </a:p>
          </p:txBody>
        </p:sp>
        <p:sp>
          <p:nvSpPr>
            <p:cNvPr id="6" name="Google Shape;73;p15">
              <a:extLst>
                <a:ext uri="{FF2B5EF4-FFF2-40B4-BE49-F238E27FC236}">
                  <a16:creationId xmlns:a16="http://schemas.microsoft.com/office/drawing/2014/main" id="{74B65CDE-A285-2940-8BF6-4AAC41810BCD}"/>
                </a:ext>
              </a:extLst>
            </p:cNvPr>
            <p:cNvSpPr txBox="1"/>
            <p:nvPr/>
          </p:nvSpPr>
          <p:spPr>
            <a:xfrm>
              <a:off x="2074897" y="1503409"/>
              <a:ext cx="3587628" cy="1594625"/>
            </a:xfrm>
            <a:prstGeom prst="rect">
              <a:avLst/>
            </a:prstGeom>
            <a:noFill/>
            <a:ln>
              <a:noFill/>
            </a:ln>
          </p:spPr>
          <p:txBody>
            <a:bodyPr spcFirstLastPara="1" wrap="square" lIns="151700" tIns="360000" rIns="151700" bIns="151700" anchor="t" anchorCtr="0">
              <a:noAutofit/>
            </a:bodyPr>
            <a:lstStyle/>
            <a:p>
              <a:pPr marL="479988">
                <a:lnSpc>
                  <a:spcPct val="90000"/>
                </a:lnSpc>
                <a:buClr>
                  <a:srgbClr val="1E4E79"/>
                </a:buClr>
                <a:buSzPts val="1600"/>
              </a:pPr>
              <a:r>
                <a:rPr lang="en" sz="2000" b="1">
                  <a:ea typeface="Calibri"/>
                  <a:cs typeface="Arial" panose="020B0604020202020204" pitchFamily="34" charset="0"/>
                  <a:sym typeface="Calibri"/>
                </a:rPr>
                <a:t>Definition </a:t>
              </a:r>
              <a:endParaRPr sz="2000">
                <a:cs typeface="Arial" panose="020B0604020202020204" pitchFamily="34" charset="0"/>
              </a:endParaRPr>
            </a:p>
          </p:txBody>
        </p:sp>
        <p:sp>
          <p:nvSpPr>
            <p:cNvPr id="7" name="Google Shape;74;p15">
              <a:extLst>
                <a:ext uri="{FF2B5EF4-FFF2-40B4-BE49-F238E27FC236}">
                  <a16:creationId xmlns:a16="http://schemas.microsoft.com/office/drawing/2014/main" id="{C669F470-CDA5-34D4-C9BF-78DAACA36EBD}"/>
                </a:ext>
                <a:ext uri="{C183D7F6-B498-43B3-948B-1728B52AA6E4}">
                  <adec:decorative xmlns:adec="http://schemas.microsoft.com/office/drawing/2017/decorative" val="1"/>
                </a:ext>
              </a:extLst>
            </p:cNvPr>
            <p:cNvSpPr/>
            <p:nvPr/>
          </p:nvSpPr>
          <p:spPr>
            <a:xfrm>
              <a:off x="6240593" y="1594448"/>
              <a:ext cx="3545091" cy="1992613"/>
            </a:xfrm>
            <a:prstGeom prst="round1Rect">
              <a:avLst>
                <a:gd name="adj" fmla="val 16667"/>
              </a:avLst>
            </a:prstGeom>
            <a:solidFill>
              <a:srgbClr val="E5F7FC"/>
            </a:solidFill>
            <a:ln w="19050" cap="rnd" cmpd="sng">
              <a:solidFill>
                <a:schemeClr val="bg1"/>
              </a:solidFill>
              <a:prstDash val="dot"/>
              <a:round/>
              <a:headEnd type="none" w="sm" len="sm"/>
              <a:tailEnd type="none" w="sm" len="sm"/>
            </a:ln>
            <a:effectLst/>
          </p:spPr>
          <p:txBody>
            <a:bodyPr spcFirstLastPara="1" wrap="square" lIns="121900" tIns="121900" rIns="121900" bIns="121900" anchor="ctr" anchorCtr="0">
              <a:noAutofit/>
            </a:bodyPr>
            <a:lstStyle/>
            <a:p>
              <a:endParaRPr sz="3200">
                <a:cs typeface="Arial" panose="020B0604020202020204" pitchFamily="34" charset="0"/>
                <a:sym typeface="Calibri"/>
              </a:endParaRPr>
            </a:p>
          </p:txBody>
        </p:sp>
        <p:sp>
          <p:nvSpPr>
            <p:cNvPr id="8" name="Google Shape;75;p15">
              <a:extLst>
                <a:ext uri="{FF2B5EF4-FFF2-40B4-BE49-F238E27FC236}">
                  <a16:creationId xmlns:a16="http://schemas.microsoft.com/office/drawing/2014/main" id="{4AAEA3F7-FA0B-8FA7-D161-C806D88FFF5B}"/>
                </a:ext>
              </a:extLst>
            </p:cNvPr>
            <p:cNvSpPr txBox="1"/>
            <p:nvPr/>
          </p:nvSpPr>
          <p:spPr>
            <a:xfrm>
              <a:off x="6240593" y="1499766"/>
              <a:ext cx="3545091" cy="1640115"/>
            </a:xfrm>
            <a:prstGeom prst="rect">
              <a:avLst/>
            </a:prstGeom>
            <a:noFill/>
            <a:ln>
              <a:noFill/>
            </a:ln>
          </p:spPr>
          <p:txBody>
            <a:bodyPr spcFirstLastPara="1" wrap="square" lIns="0" tIns="360000" rIns="170667" bIns="170667" anchor="t" anchorCtr="0">
              <a:noAutofit/>
            </a:bodyPr>
            <a:lstStyle/>
            <a:p>
              <a:pPr marL="479988">
                <a:lnSpc>
                  <a:spcPct val="90000"/>
                </a:lnSpc>
                <a:buClr>
                  <a:srgbClr val="1E4E79"/>
                </a:buClr>
                <a:buSzPts val="1800"/>
              </a:pPr>
              <a:r>
                <a:rPr lang="en" sz="2000" b="1">
                  <a:ea typeface="Calibri"/>
                  <a:cs typeface="Arial" panose="020B0604020202020204" pitchFamily="34" charset="0"/>
                  <a:sym typeface="Calibri"/>
                </a:rPr>
                <a:t>Facts/Characteristics</a:t>
              </a:r>
              <a:endParaRPr sz="2000">
                <a:ea typeface="Calibri"/>
                <a:cs typeface="Arial" panose="020B0604020202020204" pitchFamily="34" charset="0"/>
                <a:sym typeface="Calibri"/>
              </a:endParaRPr>
            </a:p>
          </p:txBody>
        </p:sp>
        <p:sp>
          <p:nvSpPr>
            <p:cNvPr id="9" name="Google Shape;76;p15">
              <a:extLst>
                <a:ext uri="{FF2B5EF4-FFF2-40B4-BE49-F238E27FC236}">
                  <a16:creationId xmlns:a16="http://schemas.microsoft.com/office/drawing/2014/main" id="{2A8A473C-B9CF-B4AE-9D73-553A1364D1F1}"/>
                </a:ext>
                <a:ext uri="{C183D7F6-B498-43B3-948B-1728B52AA6E4}">
                  <adec:decorative xmlns:adec="http://schemas.microsoft.com/office/drawing/2017/decorative" val="1"/>
                </a:ext>
              </a:extLst>
            </p:cNvPr>
            <p:cNvSpPr/>
            <p:nvPr/>
          </p:nvSpPr>
          <p:spPr>
            <a:xfrm rot="10800000">
              <a:off x="2406316" y="3693916"/>
              <a:ext cx="3641452" cy="2105921"/>
            </a:xfrm>
            <a:prstGeom prst="round1Rect">
              <a:avLst>
                <a:gd name="adj" fmla="val 16667"/>
              </a:avLst>
            </a:prstGeom>
            <a:solidFill>
              <a:srgbClr val="E5F7FC"/>
            </a:solidFill>
            <a:ln w="19050" cap="rnd" cmpd="sng">
              <a:solidFill>
                <a:schemeClr val="bg1"/>
              </a:solidFill>
              <a:prstDash val="dot"/>
              <a:round/>
              <a:headEnd type="none" w="sm" len="sm"/>
              <a:tailEnd type="none" w="sm" len="sm"/>
            </a:ln>
            <a:effectLst/>
          </p:spPr>
          <p:txBody>
            <a:bodyPr spcFirstLastPara="1" wrap="square" lIns="121900" tIns="121900" rIns="121900" bIns="121900" anchor="ctr" anchorCtr="0">
              <a:noAutofit/>
            </a:bodyPr>
            <a:lstStyle/>
            <a:p>
              <a:endParaRPr sz="3200">
                <a:latin typeface="+mj-lt"/>
                <a:cs typeface="Arial" panose="020B0604020202020204" pitchFamily="34" charset="0"/>
              </a:endParaRPr>
            </a:p>
          </p:txBody>
        </p:sp>
        <p:sp>
          <p:nvSpPr>
            <p:cNvPr id="10" name="Google Shape;77;p15">
              <a:extLst>
                <a:ext uri="{FF2B5EF4-FFF2-40B4-BE49-F238E27FC236}">
                  <a16:creationId xmlns:a16="http://schemas.microsoft.com/office/drawing/2014/main" id="{0FE0349B-6BCF-929B-4ECD-FC359BE5F12F}"/>
                </a:ext>
              </a:extLst>
            </p:cNvPr>
            <p:cNvSpPr txBox="1"/>
            <p:nvPr/>
          </p:nvSpPr>
          <p:spPr>
            <a:xfrm>
              <a:off x="2115102" y="4461976"/>
              <a:ext cx="3175446" cy="1838815"/>
            </a:xfrm>
            <a:prstGeom prst="rect">
              <a:avLst/>
            </a:prstGeom>
            <a:noFill/>
            <a:ln>
              <a:noFill/>
            </a:ln>
          </p:spPr>
          <p:txBody>
            <a:bodyPr spcFirstLastPara="1" wrap="square" lIns="151700" tIns="720000" rIns="151700" bIns="151700" anchor="t" anchorCtr="0">
              <a:noAutofit/>
            </a:bodyPr>
            <a:lstStyle/>
            <a:p>
              <a:pPr marL="479988">
                <a:buClr>
                  <a:srgbClr val="1E4E79"/>
                </a:buClr>
                <a:buSzPts val="1600"/>
              </a:pPr>
              <a:r>
                <a:rPr lang="en" sz="2000" b="1">
                  <a:ea typeface="Calibri"/>
                  <a:cs typeface="Arial" panose="020B0604020202020204" pitchFamily="34" charset="0"/>
                  <a:sym typeface="Calibri"/>
                </a:rPr>
                <a:t>Examples</a:t>
              </a:r>
              <a:br>
                <a:rPr lang="en" sz="2000" b="1">
                  <a:ea typeface="Calibri"/>
                  <a:cs typeface="Arial" panose="020B0604020202020204" pitchFamily="34" charset="0"/>
                  <a:sym typeface="Calibri"/>
                </a:rPr>
              </a:br>
              <a:endParaRPr sz="2000">
                <a:ea typeface="Calibri"/>
                <a:cs typeface="Arial" panose="020B0604020202020204" pitchFamily="34" charset="0"/>
                <a:sym typeface="Calibri"/>
              </a:endParaRPr>
            </a:p>
          </p:txBody>
        </p:sp>
        <p:sp>
          <p:nvSpPr>
            <p:cNvPr id="11" name="Google Shape;78;p15">
              <a:extLst>
                <a:ext uri="{FF2B5EF4-FFF2-40B4-BE49-F238E27FC236}">
                  <a16:creationId xmlns:a16="http://schemas.microsoft.com/office/drawing/2014/main" id="{D9B2B09B-426B-A05B-8139-28E3078178AA}"/>
                </a:ext>
                <a:ext uri="{C183D7F6-B498-43B3-948B-1728B52AA6E4}">
                  <adec:decorative xmlns:adec="http://schemas.microsoft.com/office/drawing/2017/decorative" val="1"/>
                </a:ext>
              </a:extLst>
            </p:cNvPr>
            <p:cNvSpPr/>
            <p:nvPr/>
          </p:nvSpPr>
          <p:spPr>
            <a:xfrm rot="5400000">
              <a:off x="6945856" y="2955135"/>
              <a:ext cx="2099124" cy="3580532"/>
            </a:xfrm>
            <a:prstGeom prst="round1Rect">
              <a:avLst>
                <a:gd name="adj" fmla="val 16667"/>
              </a:avLst>
            </a:prstGeom>
            <a:solidFill>
              <a:srgbClr val="E5F7FC"/>
            </a:solidFill>
            <a:ln w="19050" cap="rnd" cmpd="sng">
              <a:solidFill>
                <a:schemeClr val="bg1"/>
              </a:solidFill>
              <a:prstDash val="dot"/>
              <a:round/>
              <a:headEnd type="none" w="sm" len="sm"/>
              <a:tailEnd type="none" w="sm" len="sm"/>
            </a:ln>
            <a:effectLst/>
          </p:spPr>
          <p:txBody>
            <a:bodyPr spcFirstLastPara="1" wrap="square" lIns="121900" tIns="121900" rIns="121900" bIns="121900" anchor="ctr" anchorCtr="0">
              <a:noAutofit/>
            </a:bodyPr>
            <a:lstStyle/>
            <a:p>
              <a:endParaRPr sz="3200">
                <a:latin typeface="+mj-lt"/>
                <a:cs typeface="Arial" panose="020B0604020202020204" pitchFamily="34" charset="0"/>
              </a:endParaRPr>
            </a:p>
          </p:txBody>
        </p:sp>
        <p:sp>
          <p:nvSpPr>
            <p:cNvPr id="12" name="Google Shape;79;p15">
              <a:extLst>
                <a:ext uri="{FF2B5EF4-FFF2-40B4-BE49-F238E27FC236}">
                  <a16:creationId xmlns:a16="http://schemas.microsoft.com/office/drawing/2014/main" id="{4431BDDC-9B21-AB3C-0914-F751BB6068B0}"/>
                </a:ext>
              </a:extLst>
            </p:cNvPr>
            <p:cNvSpPr txBox="1"/>
            <p:nvPr/>
          </p:nvSpPr>
          <p:spPr>
            <a:xfrm>
              <a:off x="6228370" y="4528256"/>
              <a:ext cx="3534095" cy="2074795"/>
            </a:xfrm>
            <a:prstGeom prst="rect">
              <a:avLst/>
            </a:prstGeom>
            <a:noFill/>
            <a:ln>
              <a:noFill/>
            </a:ln>
          </p:spPr>
          <p:txBody>
            <a:bodyPr spcFirstLastPara="1" wrap="square" lIns="0" tIns="720000" rIns="151700" bIns="151700" anchor="t" anchorCtr="0">
              <a:noAutofit/>
            </a:bodyPr>
            <a:lstStyle/>
            <a:p>
              <a:pPr marL="479988">
                <a:lnSpc>
                  <a:spcPct val="90000"/>
                </a:lnSpc>
                <a:buClr>
                  <a:srgbClr val="1E4E79"/>
                </a:buClr>
                <a:buSzPts val="1600"/>
              </a:pPr>
              <a:r>
                <a:rPr lang="en" sz="2000" b="1">
                  <a:ea typeface="Calibri"/>
                  <a:cs typeface="Arial" panose="020B0604020202020204" pitchFamily="34" charset="0"/>
                  <a:sym typeface="Calibri"/>
                </a:rPr>
                <a:t>Non-examples</a:t>
              </a:r>
              <a:br>
                <a:rPr lang="en" sz="2000" b="1">
                  <a:ea typeface="Calibri"/>
                  <a:cs typeface="Arial" panose="020B0604020202020204" pitchFamily="34" charset="0"/>
                  <a:sym typeface="Calibri"/>
                </a:rPr>
              </a:br>
              <a:endParaRPr sz="2000">
                <a:ea typeface="Calibri"/>
                <a:cs typeface="Arial" panose="020B0604020202020204" pitchFamily="34" charset="0"/>
                <a:sym typeface="Calibri"/>
              </a:endParaRPr>
            </a:p>
          </p:txBody>
        </p:sp>
        <p:sp>
          <p:nvSpPr>
            <p:cNvPr id="13" name="Google Shape;80;p15">
              <a:extLst>
                <a:ext uri="{FF2B5EF4-FFF2-40B4-BE49-F238E27FC236}">
                  <a16:creationId xmlns:a16="http://schemas.microsoft.com/office/drawing/2014/main" id="{BF766535-AE9B-4E10-0C0E-9865F059C8FA}"/>
                </a:ext>
                <a:ext uri="{C183D7F6-B498-43B3-948B-1728B52AA6E4}">
                  <adec:decorative xmlns:adec="http://schemas.microsoft.com/office/drawing/2017/decorative" val="1"/>
                </a:ext>
              </a:extLst>
            </p:cNvPr>
            <p:cNvSpPr/>
            <p:nvPr/>
          </p:nvSpPr>
          <p:spPr>
            <a:xfrm>
              <a:off x="4813068" y="3140242"/>
              <a:ext cx="2594640" cy="1039985"/>
            </a:xfrm>
            <a:prstGeom prst="roundRect">
              <a:avLst>
                <a:gd name="adj" fmla="val 16667"/>
              </a:avLst>
            </a:prstGeom>
            <a:solidFill>
              <a:schemeClr val="bg1"/>
            </a:solidFill>
            <a:ln w="38100" cap="flat" cmpd="sng">
              <a:solidFill>
                <a:schemeClr val="tx1"/>
              </a:solidFill>
              <a:prstDash val="solid"/>
              <a:miter lim="800000"/>
              <a:headEnd type="none" w="sm" len="sm"/>
              <a:tailEnd type="none" w="sm" len="sm"/>
            </a:ln>
          </p:spPr>
          <p:txBody>
            <a:bodyPr spcFirstLastPara="1" wrap="square" lIns="79125" tIns="39550" rIns="79125" bIns="39550" anchor="ctr" anchorCtr="0">
              <a:noAutofit/>
            </a:bodyPr>
            <a:lstStyle/>
            <a:p>
              <a:pPr algn="ctr">
                <a:buClr>
                  <a:srgbClr val="000000"/>
                </a:buClr>
              </a:pPr>
              <a:endParaRPr sz="2000" b="1">
                <a:latin typeface="Arial" panose="020B0604020202020204" pitchFamily="34" charset="0"/>
                <a:cs typeface="Arial" panose="020B0604020202020204" pitchFamily="34" charset="0"/>
              </a:endParaRPr>
            </a:p>
          </p:txBody>
        </p:sp>
        <p:sp>
          <p:nvSpPr>
            <p:cNvPr id="14" name="Google Shape;81;p15">
              <a:extLst>
                <a:ext uri="{FF2B5EF4-FFF2-40B4-BE49-F238E27FC236}">
                  <a16:creationId xmlns:a16="http://schemas.microsoft.com/office/drawing/2014/main" id="{679AFAAA-18C1-7920-507C-F05AC89E7332}"/>
                </a:ext>
              </a:extLst>
            </p:cNvPr>
            <p:cNvSpPr txBox="1"/>
            <p:nvPr/>
          </p:nvSpPr>
          <p:spPr>
            <a:xfrm>
              <a:off x="5084457" y="3310335"/>
              <a:ext cx="1965123" cy="739344"/>
            </a:xfrm>
            <a:prstGeom prst="rect">
              <a:avLst/>
            </a:prstGeom>
            <a:noFill/>
            <a:ln>
              <a:noFill/>
            </a:ln>
          </p:spPr>
          <p:txBody>
            <a:bodyPr spcFirstLastPara="1" wrap="square" lIns="101600" tIns="101600" rIns="101600" bIns="101600" anchor="ctr" anchorCtr="0">
              <a:noAutofit/>
            </a:bodyPr>
            <a:lstStyle/>
            <a:p>
              <a:pPr algn="ctr">
                <a:buClr>
                  <a:srgbClr val="1E4E79"/>
                </a:buClr>
                <a:buSzPts val="2000"/>
              </a:pPr>
              <a:r>
                <a:rPr lang="en" b="1">
                  <a:latin typeface="+mj-lt"/>
                  <a:ea typeface="Calibri"/>
                  <a:cs typeface="Arial" panose="020B0604020202020204" pitchFamily="34" charset="0"/>
                  <a:sym typeface="Calibri"/>
                </a:rPr>
                <a:t>Assumption</a:t>
              </a:r>
              <a:endParaRPr>
                <a:latin typeface="+mj-lt"/>
                <a:cs typeface="Arial" panose="020B0604020202020204" pitchFamily="34" charset="0"/>
              </a:endParaRPr>
            </a:p>
          </p:txBody>
        </p:sp>
      </p:grpSp>
      <p:sp>
        <p:nvSpPr>
          <p:cNvPr id="2" name="Slide Number Placeholder 1">
            <a:extLst>
              <a:ext uri="{FF2B5EF4-FFF2-40B4-BE49-F238E27FC236}">
                <a16:creationId xmlns:a16="http://schemas.microsoft.com/office/drawing/2014/main" id="{6C671E03-58C4-1273-F9ED-640B0195E4C8}"/>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latin typeface="Arial" panose="020B0604020202020204" pitchFamily="34" charset="0"/>
                <a:cs typeface="Arial" panose="020B0604020202020204" pitchFamily="34" charset="0"/>
              </a:rPr>
              <a:t>27</a:t>
            </a:fld>
            <a:endParaRPr lang="en-AU">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834903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Google Shape;74;p15">
            <a:extLst>
              <a:ext uri="{FF2B5EF4-FFF2-40B4-BE49-F238E27FC236}">
                <a16:creationId xmlns:a16="http://schemas.microsoft.com/office/drawing/2014/main" id="{5488FD2F-EF9C-E2E7-C7E0-F9AABBC5D9B9}"/>
              </a:ext>
              <a:ext uri="{C183D7F6-B498-43B3-948B-1728B52AA6E4}">
                <adec:decorative xmlns:adec="http://schemas.microsoft.com/office/drawing/2017/decorative" val="1"/>
              </a:ext>
            </a:extLst>
          </p:cNvPr>
          <p:cNvSpPr/>
          <p:nvPr/>
        </p:nvSpPr>
        <p:spPr>
          <a:xfrm>
            <a:off x="6292354" y="905969"/>
            <a:ext cx="4931205" cy="2769127"/>
          </a:xfrm>
          <a:prstGeom prst="round1Rect">
            <a:avLst>
              <a:gd name="adj" fmla="val 16667"/>
            </a:avLst>
          </a:prstGeom>
          <a:solidFill>
            <a:srgbClr val="E5F7FC"/>
          </a:solidFill>
          <a:ln w="19050" cap="rnd" cmpd="sng">
            <a:solidFill>
              <a:schemeClr val="bg1"/>
            </a:solidFill>
            <a:prstDash val="dot"/>
            <a:round/>
            <a:headEnd type="none" w="sm" len="sm"/>
            <a:tailEnd type="none" w="sm" len="sm"/>
          </a:ln>
          <a:effectLst/>
        </p:spPr>
        <p:txBody>
          <a:bodyPr spcFirstLastPara="1" wrap="square" lIns="121900" tIns="121900" rIns="121900" bIns="121900" anchor="ctr" anchorCtr="0">
            <a:noAutofit/>
          </a:bodyPr>
          <a:lstStyle/>
          <a:p>
            <a:endParaRPr sz="3200">
              <a:cs typeface="Arial" panose="020B0604020202020204" pitchFamily="34" charset="0"/>
              <a:sym typeface="Calibri"/>
            </a:endParaRPr>
          </a:p>
        </p:txBody>
      </p:sp>
      <p:sp>
        <p:nvSpPr>
          <p:cNvPr id="2" name="Slide Number Placeholder 1">
            <a:extLst>
              <a:ext uri="{FF2B5EF4-FFF2-40B4-BE49-F238E27FC236}">
                <a16:creationId xmlns:a16="http://schemas.microsoft.com/office/drawing/2014/main" id="{97682C6C-C48F-0044-B903-6D8AE34ACC47}"/>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28</a:t>
            </a:fld>
            <a:endParaRPr lang="en-AU"/>
          </a:p>
        </p:txBody>
      </p:sp>
      <p:sp>
        <p:nvSpPr>
          <p:cNvPr id="3" name="Title 2">
            <a:extLst>
              <a:ext uri="{FF2B5EF4-FFF2-40B4-BE49-F238E27FC236}">
                <a16:creationId xmlns:a16="http://schemas.microsoft.com/office/drawing/2014/main" id="{74DD7BD6-66FB-CD0F-9077-11A3F82ED8C9}"/>
              </a:ext>
            </a:extLst>
          </p:cNvPr>
          <p:cNvSpPr>
            <a:spLocks noGrp="1"/>
          </p:cNvSpPr>
          <p:nvPr>
            <p:ph type="title"/>
          </p:nvPr>
        </p:nvSpPr>
        <p:spPr>
          <a:xfrm>
            <a:off x="389029" y="229371"/>
            <a:ext cx="11484000" cy="545601"/>
          </a:xfrm>
        </p:spPr>
        <p:txBody>
          <a:bodyPr/>
          <a:lstStyle/>
          <a:p>
            <a:r>
              <a:rPr lang="en-AU"/>
              <a:t>Completed Frayer model for ‘assumption’</a:t>
            </a:r>
            <a:endParaRPr lang="en-US"/>
          </a:p>
        </p:txBody>
      </p:sp>
      <p:sp>
        <p:nvSpPr>
          <p:cNvPr id="6" name="Google Shape;72;p15">
            <a:extLst>
              <a:ext uri="{FF2B5EF4-FFF2-40B4-BE49-F238E27FC236}">
                <a16:creationId xmlns:a16="http://schemas.microsoft.com/office/drawing/2014/main" id="{68A69BAD-C7C3-5306-29B2-34440EBD0897}"/>
              </a:ext>
              <a:ext uri="{C183D7F6-B498-43B3-948B-1728B52AA6E4}">
                <adec:decorative xmlns:adec="http://schemas.microsoft.com/office/drawing/2017/decorative" val="1"/>
              </a:ext>
            </a:extLst>
          </p:cNvPr>
          <p:cNvSpPr/>
          <p:nvPr/>
        </p:nvSpPr>
        <p:spPr>
          <a:xfrm rot="16200000">
            <a:off x="1824679" y="-204464"/>
            <a:ext cx="2767390" cy="4988256"/>
          </a:xfrm>
          <a:prstGeom prst="round1Rect">
            <a:avLst>
              <a:gd name="adj" fmla="val 16667"/>
            </a:avLst>
          </a:prstGeom>
          <a:solidFill>
            <a:srgbClr val="E5F7FC"/>
          </a:solidFill>
          <a:ln w="19050" cap="rnd" cmpd="sng">
            <a:solidFill>
              <a:schemeClr val="bg1"/>
            </a:solidFill>
            <a:prstDash val="dot"/>
            <a:round/>
            <a:headEnd type="none" w="sm" len="sm"/>
            <a:tailEnd type="none" w="sm" len="sm"/>
          </a:ln>
          <a:effectLst/>
        </p:spPr>
        <p:txBody>
          <a:bodyPr spcFirstLastPara="1" wrap="square" lIns="121900" tIns="121900" rIns="121900" bIns="121900" anchor="ctr" anchorCtr="0">
            <a:noAutofit/>
          </a:bodyPr>
          <a:lstStyle/>
          <a:p>
            <a:endParaRPr sz="3200">
              <a:cs typeface="Arial" panose="020B0604020202020204" pitchFamily="34" charset="0"/>
            </a:endParaRPr>
          </a:p>
        </p:txBody>
      </p:sp>
      <p:sp>
        <p:nvSpPr>
          <p:cNvPr id="8" name="Google Shape;73;p15" descr="A Frayer diagram with 4 boxes around the word 'Assumption'. The first box includes a definition of the word assumption- An idea designers believe to be true about users, environments or needs, which must be tested or researched. ">
            <a:extLst>
              <a:ext uri="{FF2B5EF4-FFF2-40B4-BE49-F238E27FC236}">
                <a16:creationId xmlns:a16="http://schemas.microsoft.com/office/drawing/2014/main" id="{FF5C82EE-653D-9A22-95EC-1AA6964290B3}"/>
              </a:ext>
            </a:extLst>
          </p:cNvPr>
          <p:cNvSpPr txBox="1"/>
          <p:nvPr/>
        </p:nvSpPr>
        <p:spPr>
          <a:xfrm>
            <a:off x="363173" y="771387"/>
            <a:ext cx="5336598" cy="2806567"/>
          </a:xfrm>
          <a:prstGeom prst="rect">
            <a:avLst/>
          </a:prstGeom>
          <a:noFill/>
          <a:ln>
            <a:noFill/>
          </a:ln>
        </p:spPr>
        <p:txBody>
          <a:bodyPr spcFirstLastPara="1" wrap="square" lIns="151700" tIns="360000" rIns="151700" bIns="151700" anchor="t" anchorCtr="0">
            <a:noAutofit/>
          </a:bodyPr>
          <a:lstStyle/>
          <a:p>
            <a:pPr marL="479425">
              <a:lnSpc>
                <a:spcPct val="114000"/>
              </a:lnSpc>
              <a:spcAft>
                <a:spcPts val="600"/>
              </a:spcAft>
              <a:buClr>
                <a:srgbClr val="1E4E79"/>
              </a:buClr>
              <a:buSzPts val="1600"/>
            </a:pPr>
            <a:r>
              <a:rPr lang="en" sz="1800" b="1">
                <a:ea typeface="Calibri"/>
                <a:cs typeface="Arial"/>
                <a:sym typeface="Calibri"/>
              </a:rPr>
              <a:t>Definition </a:t>
            </a:r>
            <a:endParaRPr lang="en-US" sz="1800">
              <a:ea typeface="Calibri"/>
              <a:cs typeface="Arial"/>
            </a:endParaRPr>
          </a:p>
          <a:p>
            <a:pPr marL="479425">
              <a:lnSpc>
                <a:spcPct val="114000"/>
              </a:lnSpc>
              <a:spcAft>
                <a:spcPts val="600"/>
              </a:spcAft>
              <a:buSzPts val="1600"/>
            </a:pPr>
            <a:r>
              <a:rPr lang="en" sz="1600">
                <a:ea typeface="Calibri"/>
                <a:cs typeface="Arial"/>
              </a:rPr>
              <a:t>An idea designers believe to be true about users, environments or needs, which must be tested or researched. </a:t>
            </a:r>
            <a:endParaRPr lang="en" sz="1600">
              <a:ea typeface="Calibri"/>
              <a:cs typeface="Arial" panose="020B0604020202020204" pitchFamily="34" charset="0"/>
            </a:endParaRPr>
          </a:p>
        </p:txBody>
      </p:sp>
      <p:sp>
        <p:nvSpPr>
          <p:cNvPr id="10" name="Google Shape;75;p15" descr="The second box has facts/characteristics of the word assumption- Often based on prior knowledge or expectations.​ May not apply to all users or situations.​ May create exclusion or problems if incorrect. ">
            <a:extLst>
              <a:ext uri="{FF2B5EF4-FFF2-40B4-BE49-F238E27FC236}">
                <a16:creationId xmlns:a16="http://schemas.microsoft.com/office/drawing/2014/main" id="{C7D9F474-DC16-9E8A-57A1-BC069034AEC4}"/>
              </a:ext>
            </a:extLst>
          </p:cNvPr>
          <p:cNvSpPr txBox="1"/>
          <p:nvPr/>
        </p:nvSpPr>
        <p:spPr>
          <a:xfrm>
            <a:off x="6248811" y="745972"/>
            <a:ext cx="4938462" cy="2808515"/>
          </a:xfrm>
          <a:prstGeom prst="rect">
            <a:avLst/>
          </a:prstGeom>
          <a:noFill/>
          <a:ln>
            <a:noFill/>
          </a:ln>
        </p:spPr>
        <p:txBody>
          <a:bodyPr spcFirstLastPara="1" wrap="square" lIns="0" tIns="360000" rIns="170667" bIns="170667" anchor="t" anchorCtr="0">
            <a:noAutofit/>
          </a:bodyPr>
          <a:lstStyle/>
          <a:p>
            <a:pPr marL="479425" algn="r">
              <a:lnSpc>
                <a:spcPct val="114000"/>
              </a:lnSpc>
              <a:spcAft>
                <a:spcPts val="600"/>
              </a:spcAft>
              <a:buClr>
                <a:srgbClr val="1E4E79"/>
              </a:buClr>
              <a:buSzPts val="1600"/>
            </a:pPr>
            <a:r>
              <a:rPr lang="en" sz="1800" b="1">
                <a:ea typeface="Calibri"/>
                <a:cs typeface="Arial"/>
                <a:sym typeface="Calibri"/>
              </a:rPr>
              <a:t>Facts/Characteristics</a:t>
            </a:r>
            <a:endParaRPr lang="en-US" sz="1800" b="1">
              <a:ea typeface="Calibri"/>
              <a:cs typeface="Arial"/>
            </a:endParaRPr>
          </a:p>
          <a:p>
            <a:pPr marL="479425">
              <a:lnSpc>
                <a:spcPct val="114000"/>
              </a:lnSpc>
              <a:spcAft>
                <a:spcPts val="600"/>
              </a:spcAft>
              <a:buClr>
                <a:srgbClr val="1E4E79"/>
              </a:buClr>
              <a:buSzPts val="1600"/>
            </a:pPr>
            <a:r>
              <a:rPr lang="en" sz="1600">
                <a:ea typeface="Calibri"/>
                <a:cs typeface="Arial"/>
              </a:rPr>
              <a:t>Often based on prior knowledge or expectations.</a:t>
            </a:r>
          </a:p>
          <a:p>
            <a:pPr marL="479425">
              <a:lnSpc>
                <a:spcPct val="114000"/>
              </a:lnSpc>
              <a:spcAft>
                <a:spcPts val="600"/>
              </a:spcAft>
              <a:buClr>
                <a:srgbClr val="1E4E79"/>
              </a:buClr>
              <a:buSzPts val="1600"/>
            </a:pPr>
            <a:r>
              <a:rPr lang="en" sz="1600">
                <a:ea typeface="Calibri"/>
                <a:cs typeface="Arial"/>
              </a:rPr>
              <a:t>May not apply to all users or situations.</a:t>
            </a:r>
          </a:p>
          <a:p>
            <a:pPr marL="479425">
              <a:lnSpc>
                <a:spcPct val="114000"/>
              </a:lnSpc>
              <a:spcAft>
                <a:spcPts val="600"/>
              </a:spcAft>
              <a:buClr>
                <a:srgbClr val="1E4E79"/>
              </a:buClr>
              <a:buSzPts val="1600"/>
            </a:pPr>
            <a:r>
              <a:rPr lang="en" sz="1600">
                <a:ea typeface="Calibri"/>
                <a:cs typeface="Arial"/>
              </a:rPr>
              <a:t>May create exclusion or problems if incorrect.</a:t>
            </a:r>
          </a:p>
        </p:txBody>
      </p:sp>
      <p:sp>
        <p:nvSpPr>
          <p:cNvPr id="12" name="Google Shape;76;p15">
            <a:extLst>
              <a:ext uri="{FF2B5EF4-FFF2-40B4-BE49-F238E27FC236}">
                <a16:creationId xmlns:a16="http://schemas.microsoft.com/office/drawing/2014/main" id="{193A7DD0-891E-D75C-4A12-B69C9E8DDE5C}"/>
              </a:ext>
              <a:ext uri="{C183D7F6-B498-43B3-948B-1728B52AA6E4}">
                <adec:decorative xmlns:adec="http://schemas.microsoft.com/office/drawing/2017/decorative" val="1"/>
              </a:ext>
            </a:extLst>
          </p:cNvPr>
          <p:cNvSpPr/>
          <p:nvPr/>
        </p:nvSpPr>
        <p:spPr>
          <a:xfrm rot="10800000">
            <a:off x="714244" y="3948864"/>
            <a:ext cx="5031125" cy="2657464"/>
          </a:xfrm>
          <a:prstGeom prst="round1Rect">
            <a:avLst>
              <a:gd name="adj" fmla="val 16667"/>
            </a:avLst>
          </a:prstGeom>
          <a:solidFill>
            <a:srgbClr val="E5F7FC"/>
          </a:solidFill>
          <a:ln w="19050" cap="rnd" cmpd="sng">
            <a:solidFill>
              <a:schemeClr val="bg1"/>
            </a:solidFill>
            <a:prstDash val="dot"/>
            <a:round/>
            <a:headEnd type="none" w="sm" len="sm"/>
            <a:tailEnd type="none" w="sm" len="sm"/>
          </a:ln>
          <a:effectLst/>
        </p:spPr>
        <p:txBody>
          <a:bodyPr spcFirstLastPara="1" wrap="square" lIns="121900" tIns="121900" rIns="121900" bIns="121900" anchor="ctr" anchorCtr="0">
            <a:noAutofit/>
          </a:bodyPr>
          <a:lstStyle/>
          <a:p>
            <a:endParaRPr sz="3200">
              <a:latin typeface="+mj-lt"/>
              <a:cs typeface="Arial" panose="020B0604020202020204" pitchFamily="34" charset="0"/>
            </a:endParaRPr>
          </a:p>
        </p:txBody>
      </p:sp>
      <p:sp>
        <p:nvSpPr>
          <p:cNvPr id="14" name="Google Shape;77;p15" descr="The 3rd box contains examples of assumptions- Assuming all users prefer bright lighting.​&#10;Assuming classrooms only need one type of lighting.​&#10;Assuming all users have the same sensory needs.">
            <a:extLst>
              <a:ext uri="{FF2B5EF4-FFF2-40B4-BE49-F238E27FC236}">
                <a16:creationId xmlns:a16="http://schemas.microsoft.com/office/drawing/2014/main" id="{D1E200C8-39C7-51F8-2F78-65651A9F756B}"/>
              </a:ext>
            </a:extLst>
          </p:cNvPr>
          <p:cNvSpPr txBox="1"/>
          <p:nvPr/>
        </p:nvSpPr>
        <p:spPr>
          <a:xfrm>
            <a:off x="388863" y="3359839"/>
            <a:ext cx="5330817" cy="3333786"/>
          </a:xfrm>
          <a:prstGeom prst="rect">
            <a:avLst/>
          </a:prstGeom>
          <a:noFill/>
          <a:ln>
            <a:noFill/>
          </a:ln>
        </p:spPr>
        <p:txBody>
          <a:bodyPr spcFirstLastPara="1" wrap="square" lIns="151700" tIns="720000" rIns="151700" bIns="151700" anchor="t" anchorCtr="0">
            <a:noAutofit/>
          </a:bodyPr>
          <a:lstStyle/>
          <a:p>
            <a:pPr marL="479425">
              <a:lnSpc>
                <a:spcPct val="114000"/>
              </a:lnSpc>
              <a:spcAft>
                <a:spcPts val="600"/>
              </a:spcAft>
              <a:buClr>
                <a:srgbClr val="1E4E79"/>
              </a:buClr>
              <a:buSzPts val="1600"/>
            </a:pPr>
            <a:r>
              <a:rPr lang="en" sz="1800" b="1">
                <a:ea typeface="Calibri"/>
                <a:cs typeface="Arial"/>
                <a:sym typeface="Calibri"/>
              </a:rPr>
              <a:t>Examples</a:t>
            </a:r>
            <a:endParaRPr lang="en-US" sz="1800">
              <a:ea typeface="Calibri"/>
              <a:cs typeface="Arial"/>
            </a:endParaRPr>
          </a:p>
          <a:p>
            <a:pPr marL="479425">
              <a:lnSpc>
                <a:spcPct val="114000"/>
              </a:lnSpc>
              <a:spcAft>
                <a:spcPts val="600"/>
              </a:spcAft>
              <a:buSzPts val="1600"/>
            </a:pPr>
            <a:r>
              <a:rPr lang="en" sz="1600">
                <a:ea typeface="Calibri"/>
                <a:cs typeface="Arial"/>
              </a:rPr>
              <a:t>Assuming all users prefer bright lighting.</a:t>
            </a:r>
            <a:endParaRPr lang="en" sz="1600">
              <a:ea typeface="Calibri"/>
              <a:cs typeface="Arial" panose="020B0604020202020204" pitchFamily="34" charset="0"/>
            </a:endParaRPr>
          </a:p>
          <a:p>
            <a:pPr marL="479425">
              <a:lnSpc>
                <a:spcPct val="114000"/>
              </a:lnSpc>
              <a:spcAft>
                <a:spcPts val="600"/>
              </a:spcAft>
              <a:buSzPts val="1600"/>
            </a:pPr>
            <a:r>
              <a:rPr lang="en" sz="1600">
                <a:ea typeface="Calibri"/>
                <a:cs typeface="Arial"/>
              </a:rPr>
              <a:t>Assuming classrooms only need one type of lighting.</a:t>
            </a:r>
            <a:endParaRPr lang="en" sz="1600">
              <a:ea typeface="Calibri"/>
              <a:cs typeface="Arial" panose="020B0604020202020204" pitchFamily="34" charset="0"/>
            </a:endParaRPr>
          </a:p>
          <a:p>
            <a:pPr marL="479425">
              <a:lnSpc>
                <a:spcPct val="114000"/>
              </a:lnSpc>
              <a:spcAft>
                <a:spcPts val="600"/>
              </a:spcAft>
              <a:buSzPts val="1600"/>
            </a:pPr>
            <a:r>
              <a:rPr lang="en" sz="1600">
                <a:ea typeface="Calibri"/>
                <a:cs typeface="Arial"/>
              </a:rPr>
              <a:t>Assuming all users have the same sensory needs.</a:t>
            </a:r>
            <a:br>
              <a:rPr lang="en" sz="1600">
                <a:ea typeface="Calibri"/>
                <a:cs typeface="Arial" panose="020B0604020202020204" pitchFamily="34" charset="0"/>
              </a:rPr>
            </a:br>
            <a:endParaRPr lang="en-AU" sz="1600">
              <a:ea typeface="Calibri"/>
              <a:cs typeface="Arial" panose="020B0604020202020204" pitchFamily="34" charset="0"/>
            </a:endParaRPr>
          </a:p>
        </p:txBody>
      </p:sp>
      <p:sp>
        <p:nvSpPr>
          <p:cNvPr id="16" name="Google Shape;78;p15">
            <a:extLst>
              <a:ext uri="{FF2B5EF4-FFF2-40B4-BE49-F238E27FC236}">
                <a16:creationId xmlns:a16="http://schemas.microsoft.com/office/drawing/2014/main" id="{FA2E70FD-306F-4D55-9444-09AAEE97A056}"/>
              </a:ext>
              <a:ext uri="{C183D7F6-B498-43B3-948B-1728B52AA6E4}">
                <adec:decorative xmlns:adec="http://schemas.microsoft.com/office/drawing/2017/decorative" val="1"/>
              </a:ext>
            </a:extLst>
          </p:cNvPr>
          <p:cNvSpPr/>
          <p:nvPr/>
        </p:nvSpPr>
        <p:spPr>
          <a:xfrm rot="5400000">
            <a:off x="7376181" y="2737180"/>
            <a:ext cx="2742628" cy="4995674"/>
          </a:xfrm>
          <a:prstGeom prst="round1Rect">
            <a:avLst>
              <a:gd name="adj" fmla="val 16667"/>
            </a:avLst>
          </a:prstGeom>
          <a:solidFill>
            <a:srgbClr val="E5F7FC"/>
          </a:solidFill>
          <a:ln w="19050" cap="rnd" cmpd="sng">
            <a:solidFill>
              <a:schemeClr val="bg1"/>
            </a:solidFill>
            <a:prstDash val="dot"/>
            <a:round/>
            <a:headEnd type="none" w="sm" len="sm"/>
            <a:tailEnd type="none" w="sm" len="sm"/>
          </a:ln>
          <a:effectLst/>
        </p:spPr>
        <p:txBody>
          <a:bodyPr spcFirstLastPara="1" wrap="square" lIns="121900" tIns="121900" rIns="121900" bIns="121900" anchor="ctr" anchorCtr="0">
            <a:noAutofit/>
          </a:bodyPr>
          <a:lstStyle/>
          <a:p>
            <a:endParaRPr sz="3200">
              <a:latin typeface="+mj-lt"/>
              <a:cs typeface="Arial" panose="020B0604020202020204" pitchFamily="34" charset="0"/>
            </a:endParaRPr>
          </a:p>
        </p:txBody>
      </p:sp>
      <p:sp>
        <p:nvSpPr>
          <p:cNvPr id="20" name="Google Shape;80;p15">
            <a:extLst>
              <a:ext uri="{FF2B5EF4-FFF2-40B4-BE49-F238E27FC236}">
                <a16:creationId xmlns:a16="http://schemas.microsoft.com/office/drawing/2014/main" id="{02D3D34C-76A5-5F54-BCA2-E9D5A6E58AF4}"/>
              </a:ext>
              <a:ext uri="{C183D7F6-B498-43B3-948B-1728B52AA6E4}">
                <adec:decorative xmlns:adec="http://schemas.microsoft.com/office/drawing/2017/decorative" val="1"/>
              </a:ext>
            </a:extLst>
          </p:cNvPr>
          <p:cNvSpPr/>
          <p:nvPr/>
        </p:nvSpPr>
        <p:spPr>
          <a:xfrm>
            <a:off x="4487458" y="3533076"/>
            <a:ext cx="3610640" cy="785986"/>
          </a:xfrm>
          <a:prstGeom prst="roundRect">
            <a:avLst>
              <a:gd name="adj" fmla="val 16667"/>
            </a:avLst>
          </a:prstGeom>
          <a:solidFill>
            <a:schemeClr val="bg1"/>
          </a:solidFill>
          <a:ln w="38100" cap="flat" cmpd="sng">
            <a:solidFill>
              <a:schemeClr val="tx1"/>
            </a:solidFill>
            <a:prstDash val="solid"/>
            <a:miter lim="800000"/>
            <a:headEnd type="none" w="sm" len="sm"/>
            <a:tailEnd type="none" w="sm" len="sm"/>
          </a:ln>
        </p:spPr>
        <p:txBody>
          <a:bodyPr spcFirstLastPara="1" wrap="square" lIns="79125" tIns="39550" rIns="79125" bIns="39550" anchor="ctr" anchorCtr="0">
            <a:noAutofit/>
          </a:bodyPr>
          <a:lstStyle/>
          <a:p>
            <a:pPr algn="ctr">
              <a:buClr>
                <a:srgbClr val="000000"/>
              </a:buClr>
            </a:pPr>
            <a:endParaRPr sz="2000" b="1">
              <a:latin typeface="Arial" panose="020B0604020202020204" pitchFamily="34" charset="0"/>
              <a:cs typeface="Arial" panose="020B0604020202020204" pitchFamily="34" charset="0"/>
            </a:endParaRPr>
          </a:p>
        </p:txBody>
      </p:sp>
      <p:sp>
        <p:nvSpPr>
          <p:cNvPr id="18" name="Google Shape;79;p15" descr="The last box contains non-examples of assumptions- User testing showing 80% of students preferred dimmable lighting. ​&#10;Evidence collected through surveys or observations.​&#10;A proven safety requirement in building legislation. ​&#10;">
            <a:extLst>
              <a:ext uri="{FF2B5EF4-FFF2-40B4-BE49-F238E27FC236}">
                <a16:creationId xmlns:a16="http://schemas.microsoft.com/office/drawing/2014/main" id="{5AF56E66-1D42-48EC-2E93-9601C13C2FB8}"/>
              </a:ext>
            </a:extLst>
          </p:cNvPr>
          <p:cNvSpPr txBox="1"/>
          <p:nvPr/>
        </p:nvSpPr>
        <p:spPr>
          <a:xfrm>
            <a:off x="6105961" y="3375319"/>
            <a:ext cx="5021807" cy="3315766"/>
          </a:xfrm>
          <a:prstGeom prst="rect">
            <a:avLst/>
          </a:prstGeom>
          <a:noFill/>
          <a:ln>
            <a:noFill/>
          </a:ln>
        </p:spPr>
        <p:txBody>
          <a:bodyPr spcFirstLastPara="1" wrap="square" lIns="0" tIns="720000" rIns="151700" bIns="151700" anchor="t" anchorCtr="0">
            <a:noAutofit/>
          </a:bodyPr>
          <a:lstStyle/>
          <a:p>
            <a:pPr marL="479425" algn="r">
              <a:lnSpc>
                <a:spcPct val="114000"/>
              </a:lnSpc>
              <a:spcAft>
                <a:spcPts val="600"/>
              </a:spcAft>
              <a:buClr>
                <a:srgbClr val="1E4E79"/>
              </a:buClr>
              <a:buSzPts val="1600"/>
            </a:pPr>
            <a:r>
              <a:rPr lang="en" sz="1800" b="1">
                <a:ea typeface="Calibri"/>
                <a:cs typeface="Arial"/>
                <a:sym typeface="Calibri"/>
              </a:rPr>
              <a:t>Non-examples</a:t>
            </a:r>
            <a:endParaRPr lang="en-US" sz="1800">
              <a:ea typeface="Calibri"/>
              <a:cs typeface="Arial" panose="020B0604020202020204" pitchFamily="34" charset="0"/>
            </a:endParaRPr>
          </a:p>
          <a:p>
            <a:pPr marL="479425">
              <a:lnSpc>
                <a:spcPct val="114000"/>
              </a:lnSpc>
              <a:spcAft>
                <a:spcPts val="600"/>
              </a:spcAft>
              <a:buSzPts val="1600"/>
            </a:pPr>
            <a:r>
              <a:rPr lang="en" sz="1600">
                <a:ea typeface="Calibri"/>
                <a:cs typeface="Arial"/>
              </a:rPr>
              <a:t>User testing showing 80% of students preferred dimmable lighting. </a:t>
            </a:r>
            <a:endParaRPr lang="en-US" sz="1600">
              <a:ea typeface="Calibri"/>
              <a:cs typeface="Arial" panose="020B0604020202020204" pitchFamily="34" charset="0"/>
            </a:endParaRPr>
          </a:p>
          <a:p>
            <a:pPr marL="479425">
              <a:lnSpc>
                <a:spcPct val="114000"/>
              </a:lnSpc>
              <a:spcAft>
                <a:spcPts val="600"/>
              </a:spcAft>
              <a:buSzPts val="1600"/>
            </a:pPr>
            <a:r>
              <a:rPr lang="en" sz="1600">
                <a:ea typeface="Calibri"/>
                <a:cs typeface="Arial"/>
              </a:rPr>
              <a:t>Evidence collected through surveys or observations.</a:t>
            </a:r>
            <a:endParaRPr lang="en-US" sz="1600">
              <a:ea typeface="Calibri"/>
              <a:cs typeface="Arial" panose="020B0604020202020204" pitchFamily="34" charset="0"/>
            </a:endParaRPr>
          </a:p>
          <a:p>
            <a:pPr marL="479425">
              <a:lnSpc>
                <a:spcPct val="114000"/>
              </a:lnSpc>
              <a:spcAft>
                <a:spcPts val="600"/>
              </a:spcAft>
              <a:buSzPts val="1600"/>
            </a:pPr>
            <a:r>
              <a:rPr lang="en" sz="1600">
                <a:ea typeface="Calibri"/>
                <a:cs typeface="Arial"/>
              </a:rPr>
              <a:t>A proven safety requirement in building legislation.</a:t>
            </a:r>
            <a:r>
              <a:rPr lang="en" sz="1600" b="1">
                <a:ea typeface="Calibri"/>
                <a:cs typeface="Arial"/>
              </a:rPr>
              <a:t> </a:t>
            </a:r>
            <a:br>
              <a:rPr lang="en" sz="1600" b="1">
                <a:ea typeface="Calibri"/>
                <a:cs typeface="Arial" panose="020B0604020202020204" pitchFamily="34" charset="0"/>
              </a:rPr>
            </a:br>
            <a:endParaRPr lang="en-US" sz="1600">
              <a:ea typeface="Calibri"/>
              <a:cs typeface="Arial" panose="020B0604020202020204" pitchFamily="34" charset="0"/>
            </a:endParaRPr>
          </a:p>
        </p:txBody>
      </p:sp>
      <p:sp>
        <p:nvSpPr>
          <p:cNvPr id="22" name="Google Shape;81;p15">
            <a:extLst>
              <a:ext uri="{FF2B5EF4-FFF2-40B4-BE49-F238E27FC236}">
                <a16:creationId xmlns:a16="http://schemas.microsoft.com/office/drawing/2014/main" id="{B81ED26E-3A82-6C92-1927-DF22657C0B66}"/>
              </a:ext>
            </a:extLst>
          </p:cNvPr>
          <p:cNvSpPr txBox="1"/>
          <p:nvPr/>
        </p:nvSpPr>
        <p:spPr>
          <a:xfrm>
            <a:off x="4758847" y="3376599"/>
            <a:ext cx="2734380" cy="1029629"/>
          </a:xfrm>
          <a:prstGeom prst="rect">
            <a:avLst/>
          </a:prstGeom>
          <a:noFill/>
          <a:ln>
            <a:noFill/>
          </a:ln>
        </p:spPr>
        <p:txBody>
          <a:bodyPr spcFirstLastPara="1" wrap="square" lIns="101600" tIns="101600" rIns="101600" bIns="101600" anchor="ctr" anchorCtr="0">
            <a:noAutofit/>
          </a:bodyPr>
          <a:lstStyle/>
          <a:p>
            <a:pPr algn="ctr">
              <a:buClr>
                <a:srgbClr val="1E4E79"/>
              </a:buClr>
              <a:buSzPts val="2000"/>
            </a:pPr>
            <a:r>
              <a:rPr lang="en" b="1">
                <a:latin typeface="+mj-lt"/>
                <a:ea typeface="Calibri"/>
                <a:cs typeface="Arial" panose="020B0604020202020204" pitchFamily="34" charset="0"/>
                <a:sym typeface="Calibri"/>
              </a:rPr>
              <a:t>Assumption</a:t>
            </a:r>
            <a:endParaRPr>
              <a:latin typeface="+mj-lt"/>
              <a:cs typeface="Arial" panose="020B0604020202020204" pitchFamily="34" charset="0"/>
            </a:endParaRPr>
          </a:p>
        </p:txBody>
      </p:sp>
    </p:spTree>
    <p:extLst>
      <p:ext uri="{BB962C8B-B14F-4D97-AF65-F5344CB8AC3E}">
        <p14:creationId xmlns:p14="http://schemas.microsoft.com/office/powerpoint/2010/main" val="29990806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ED1286-419C-1FD4-6766-A6C0CBCE8D7D}"/>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24052DA-0DEC-EF55-B76F-EC3A13183D86}"/>
              </a:ext>
              <a:ext uri="{C183D7F6-B498-43B3-948B-1728B52AA6E4}">
                <adec:decorative xmlns:adec="http://schemas.microsoft.com/office/drawing/2017/decorative" val="1"/>
              </a:ext>
            </a:extLst>
          </p:cNvPr>
          <p:cNvSpPr>
            <a:spLocks noGrp="1"/>
          </p:cNvSpPr>
          <p:nvPr>
            <p:ph type="sldNum" sz="quarter" idx="12"/>
          </p:nvPr>
        </p:nvSpPr>
        <p:spPr/>
        <p:txBody>
          <a:bodyPr/>
          <a:lstStyle/>
          <a:p>
            <a:pPr marL="0" marR="0" lvl="0" indent="0" algn="r" defTabSz="609585" rtl="0" eaLnBrk="1" fontAlgn="auto" latinLnBrk="0" hangingPunct="1">
              <a:lnSpc>
                <a:spcPct val="100000"/>
              </a:lnSpc>
              <a:spcBef>
                <a:spcPts val="0"/>
              </a:spcBef>
              <a:spcAft>
                <a:spcPts val="0"/>
              </a:spcAft>
              <a:buClrTx/>
              <a:buSzTx/>
              <a:buFontTx/>
              <a:buNone/>
              <a:tabLst/>
              <a:defRPr/>
            </a:pPr>
            <a:fld id="{10A01DC5-1685-4615-8240-15192985C6A2}" type="slidenum">
              <a:rPr kumimoji="0" lang="en-AU" sz="1200" b="0" i="0" u="none" strike="noStrike" kern="1200" cap="none" spc="0" normalizeH="0" baseline="0" noProof="0" smtClean="0">
                <a:ln>
                  <a:noFill/>
                </a:ln>
                <a:solidFill>
                  <a:srgbClr val="22272B"/>
                </a:solidFill>
                <a:effectLst/>
                <a:uLnTx/>
                <a:uFillTx/>
                <a:latin typeface="Arial" panose="020B0604020202020204"/>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29</a:t>
            </a:fld>
            <a:endParaRPr kumimoji="0" lang="en-AU" sz="1200" b="0" i="0" u="none" strike="noStrike" kern="1200" cap="none" spc="0" normalizeH="0" baseline="0" noProof="0">
              <a:ln>
                <a:noFill/>
              </a:ln>
              <a:solidFill>
                <a:srgbClr val="22272B"/>
              </a:solidFill>
              <a:effectLst/>
              <a:uLnTx/>
              <a:uFillTx/>
              <a:latin typeface="Arial" panose="020B0604020202020204"/>
              <a:ea typeface="+mn-ea"/>
              <a:cs typeface="+mn-cs"/>
            </a:endParaRPr>
          </a:p>
        </p:txBody>
      </p:sp>
      <p:sp>
        <p:nvSpPr>
          <p:cNvPr id="3" name="Title 2">
            <a:extLst>
              <a:ext uri="{FF2B5EF4-FFF2-40B4-BE49-F238E27FC236}">
                <a16:creationId xmlns:a16="http://schemas.microsoft.com/office/drawing/2014/main" id="{8232C884-97E9-1E37-F478-7EF83253EE0F}"/>
              </a:ext>
            </a:extLst>
          </p:cNvPr>
          <p:cNvSpPr>
            <a:spLocks noGrp="1"/>
          </p:cNvSpPr>
          <p:nvPr>
            <p:ph type="title"/>
          </p:nvPr>
        </p:nvSpPr>
        <p:spPr/>
        <p:txBody>
          <a:bodyPr/>
          <a:lstStyle/>
          <a:p>
            <a:r>
              <a:rPr lang="en-AU"/>
              <a:t>Check for understanding (2.1)</a:t>
            </a:r>
          </a:p>
        </p:txBody>
      </p:sp>
      <p:sp>
        <p:nvSpPr>
          <p:cNvPr id="5" name="Text Placeholder 4">
            <a:extLst>
              <a:ext uri="{FF2B5EF4-FFF2-40B4-BE49-F238E27FC236}">
                <a16:creationId xmlns:a16="http://schemas.microsoft.com/office/drawing/2014/main" id="{1672D459-1DF3-E387-AD23-FAEF25E7CB00}"/>
              </a:ext>
            </a:extLst>
          </p:cNvPr>
          <p:cNvSpPr>
            <a:spLocks noGrp="1"/>
          </p:cNvSpPr>
          <p:nvPr>
            <p:ph type="body" sz="quarter" idx="17"/>
          </p:nvPr>
        </p:nvSpPr>
        <p:spPr/>
        <p:txBody>
          <a:bodyPr/>
          <a:lstStyle/>
          <a:p>
            <a:r>
              <a:rPr lang="en-AU" b="1"/>
              <a:t>What happens if someone cannot reach a light switch?</a:t>
            </a:r>
          </a:p>
          <a:p>
            <a:pPr marL="457200" lvl="0" indent="-457200">
              <a:buFont typeface="+mj-lt"/>
              <a:buAutoNum type="alphaUcPeriod"/>
            </a:pPr>
            <a:r>
              <a:rPr lang="en-AU"/>
              <a:t>The person may not be able to turn the light on or off independently.</a:t>
            </a:r>
          </a:p>
          <a:p>
            <a:pPr marL="457200" lvl="0" indent="-457200">
              <a:buFont typeface="+mj-lt"/>
              <a:buAutoNum type="alphaUcPeriod"/>
            </a:pPr>
            <a:r>
              <a:rPr lang="en-AU"/>
              <a:t>The light will automatically adjust to the correct brightness.</a:t>
            </a:r>
          </a:p>
          <a:p>
            <a:pPr marL="457200" lvl="0" indent="-457200">
              <a:buFont typeface="+mj-lt"/>
              <a:buAutoNum type="alphaUcPeriod"/>
            </a:pPr>
            <a:r>
              <a:rPr lang="en-AU"/>
              <a:t>The light will turn on by itself when someone enters the room.</a:t>
            </a:r>
          </a:p>
          <a:p>
            <a:pPr marL="457200" lvl="0" indent="-457200">
              <a:buFont typeface="+mj-lt"/>
              <a:buAutoNum type="alphaUcPeriod"/>
            </a:pPr>
            <a:r>
              <a:rPr lang="en-AU"/>
              <a:t>The lighting will become more energy efficient.</a:t>
            </a:r>
          </a:p>
          <a:p>
            <a:pPr lvl="0">
              <a:spcBef>
                <a:spcPts val="3600"/>
              </a:spcBef>
            </a:pPr>
            <a:r>
              <a:rPr lang="en-AU"/>
              <a:t>Discussion – Why does this matter?</a:t>
            </a:r>
          </a:p>
        </p:txBody>
      </p:sp>
      <p:pic>
        <p:nvPicPr>
          <p:cNvPr id="7" name="Picture 6">
            <a:extLst>
              <a:ext uri="{FF2B5EF4-FFF2-40B4-BE49-F238E27FC236}">
                <a16:creationId xmlns:a16="http://schemas.microsoft.com/office/drawing/2014/main" id="{FFA2B7DD-F477-60B3-8A89-4C69223AE2C0}"/>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9787195" y="16555"/>
            <a:ext cx="2044805" cy="1778091"/>
          </a:xfrm>
          <a:prstGeom prst="rect">
            <a:avLst/>
          </a:prstGeom>
        </p:spPr>
      </p:pic>
      <p:sp>
        <p:nvSpPr>
          <p:cNvPr id="4" name="Rectangle 3">
            <a:extLst>
              <a:ext uri="{FF2B5EF4-FFF2-40B4-BE49-F238E27FC236}">
                <a16:creationId xmlns:a16="http://schemas.microsoft.com/office/drawing/2014/main" id="{93DA9854-4DE9-4F7D-C626-FEB900CB71E2}"/>
              </a:ext>
              <a:ext uri="{C183D7F6-B498-43B3-948B-1728B52AA6E4}">
                <adec:decorative xmlns:adec="http://schemas.microsoft.com/office/drawing/2017/decorative" val="1"/>
              </a:ext>
            </a:extLst>
          </p:cNvPr>
          <p:cNvSpPr/>
          <p:nvPr/>
        </p:nvSpPr>
        <p:spPr>
          <a:xfrm>
            <a:off x="236078" y="2074984"/>
            <a:ext cx="8582607" cy="782516"/>
          </a:xfrm>
          <a:prstGeom prst="rect">
            <a:avLst/>
          </a:prstGeom>
          <a:noFill/>
          <a:ln w="5715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23337348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06F7534-D0D9-AD83-A1B3-DC452C5BA7C2}"/>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30</a:t>
            </a:fld>
            <a:endParaRPr lang="en-AU"/>
          </a:p>
        </p:txBody>
      </p:sp>
      <p:sp>
        <p:nvSpPr>
          <p:cNvPr id="3" name="Title 2">
            <a:extLst>
              <a:ext uri="{FF2B5EF4-FFF2-40B4-BE49-F238E27FC236}">
                <a16:creationId xmlns:a16="http://schemas.microsoft.com/office/drawing/2014/main" id="{7E7E1D2F-91FB-E65F-886B-D0AD828B4DEE}"/>
              </a:ext>
            </a:extLst>
          </p:cNvPr>
          <p:cNvSpPr>
            <a:spLocks noGrp="1"/>
          </p:cNvSpPr>
          <p:nvPr>
            <p:ph type="title"/>
          </p:nvPr>
        </p:nvSpPr>
        <p:spPr/>
        <p:txBody>
          <a:bodyPr/>
          <a:lstStyle/>
          <a:p>
            <a:r>
              <a:rPr lang="en-AU"/>
              <a:t>User assumptions</a:t>
            </a:r>
          </a:p>
        </p:txBody>
      </p:sp>
      <p:sp>
        <p:nvSpPr>
          <p:cNvPr id="4" name="Text Placeholder 3">
            <a:extLst>
              <a:ext uri="{FF2B5EF4-FFF2-40B4-BE49-F238E27FC236}">
                <a16:creationId xmlns:a16="http://schemas.microsoft.com/office/drawing/2014/main" id="{760257DB-9DE2-1ADE-1C09-CC3C21CA0018}"/>
              </a:ext>
            </a:extLst>
          </p:cNvPr>
          <p:cNvSpPr>
            <a:spLocks noGrp="1"/>
          </p:cNvSpPr>
          <p:nvPr>
            <p:ph type="body" sz="quarter" idx="18"/>
          </p:nvPr>
        </p:nvSpPr>
        <p:spPr>
          <a:xfrm>
            <a:off x="360001" y="1567086"/>
            <a:ext cx="11483999" cy="310015"/>
          </a:xfrm>
        </p:spPr>
        <p:txBody>
          <a:bodyPr/>
          <a:lstStyle/>
          <a:p>
            <a:r>
              <a:rPr lang="en-AU"/>
              <a:t>These are things designers assume about the people using the lighting.</a:t>
            </a:r>
          </a:p>
          <a:p>
            <a:endParaRPr lang="en-AU"/>
          </a:p>
        </p:txBody>
      </p:sp>
      <p:graphicFrame>
        <p:nvGraphicFramePr>
          <p:cNvPr id="6" name="Table 5" descr="A user assumptions table with 2 columns, headings: User assumption and Why this might fail. There are examples filled out in the table. ">
            <a:extLst>
              <a:ext uri="{FF2B5EF4-FFF2-40B4-BE49-F238E27FC236}">
                <a16:creationId xmlns:a16="http://schemas.microsoft.com/office/drawing/2014/main" id="{D8458600-BBA9-A0A2-2F79-20618C30F428}"/>
              </a:ext>
            </a:extLst>
          </p:cNvPr>
          <p:cNvGraphicFramePr>
            <a:graphicFrameLocks noGrp="1"/>
          </p:cNvGraphicFramePr>
          <p:nvPr>
            <p:extLst>
              <p:ext uri="{D42A27DB-BD31-4B8C-83A1-F6EECF244321}">
                <p14:modId xmlns:p14="http://schemas.microsoft.com/office/powerpoint/2010/main" val="2705904267"/>
              </p:ext>
            </p:extLst>
          </p:nvPr>
        </p:nvGraphicFramePr>
        <p:xfrm>
          <a:off x="354013" y="1555097"/>
          <a:ext cx="11483974" cy="4009254"/>
        </p:xfrm>
        <a:graphic>
          <a:graphicData uri="http://schemas.openxmlformats.org/drawingml/2006/table">
            <a:tbl>
              <a:tblPr firstRow="1" firstCol="1" bandRow="1">
                <a:tableStyleId>{69012ECD-51FC-41F1-AA8D-1B2483CD663E}</a:tableStyleId>
              </a:tblPr>
              <a:tblGrid>
                <a:gridCol w="5741987">
                  <a:extLst>
                    <a:ext uri="{9D8B030D-6E8A-4147-A177-3AD203B41FA5}">
                      <a16:colId xmlns:a16="http://schemas.microsoft.com/office/drawing/2014/main" val="1621877452"/>
                    </a:ext>
                  </a:extLst>
                </a:gridCol>
                <a:gridCol w="5741987">
                  <a:extLst>
                    <a:ext uri="{9D8B030D-6E8A-4147-A177-3AD203B41FA5}">
                      <a16:colId xmlns:a16="http://schemas.microsoft.com/office/drawing/2014/main" val="1873757591"/>
                    </a:ext>
                  </a:extLst>
                </a:gridCol>
              </a:tblGrid>
              <a:tr h="405319">
                <a:tc>
                  <a:txBody>
                    <a:bodyPr/>
                    <a:lstStyle/>
                    <a:p>
                      <a:pPr>
                        <a:lnSpc>
                          <a:spcPct val="150000"/>
                        </a:lnSpc>
                        <a:spcBef>
                          <a:spcPts val="1200"/>
                        </a:spcBef>
                        <a:spcAft>
                          <a:spcPts val="600"/>
                        </a:spcAft>
                        <a:buNone/>
                      </a:pPr>
                      <a:r>
                        <a:rPr lang="en-AU" sz="1800">
                          <a:effectLst/>
                        </a:rPr>
                        <a:t>User assumption</a:t>
                      </a:r>
                      <a:endParaRPr lang="en-AU" sz="18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spcBef>
                          <a:spcPts val="1200"/>
                        </a:spcBef>
                        <a:spcAft>
                          <a:spcPts val="600"/>
                        </a:spcAft>
                        <a:buNone/>
                      </a:pPr>
                      <a:r>
                        <a:rPr lang="en-AU" sz="1800">
                          <a:effectLst/>
                        </a:rPr>
                        <a:t>Why this might fail</a:t>
                      </a:r>
                      <a:endParaRPr lang="en-AU" sz="18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73593550"/>
                  </a:ext>
                </a:extLst>
              </a:tr>
              <a:tr h="867725">
                <a:tc>
                  <a:txBody>
                    <a:bodyPr/>
                    <a:lstStyle/>
                    <a:p>
                      <a:pPr>
                        <a:lnSpc>
                          <a:spcPct val="150000"/>
                        </a:lnSpc>
                        <a:spcBef>
                          <a:spcPts val="1200"/>
                        </a:spcBef>
                        <a:spcAft>
                          <a:spcPts val="600"/>
                        </a:spcAft>
                        <a:buNone/>
                      </a:pPr>
                      <a:r>
                        <a:rPr lang="en-AU" sz="1800" b="0">
                          <a:effectLst/>
                        </a:rPr>
                        <a:t>People can easily reach the light switch</a:t>
                      </a:r>
                      <a:endParaRPr lang="en-AU" sz="1800" b="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spcBef>
                          <a:spcPts val="1200"/>
                        </a:spcBef>
                        <a:spcAft>
                          <a:spcPts val="600"/>
                        </a:spcAft>
                        <a:buNone/>
                      </a:pPr>
                      <a:r>
                        <a:rPr lang="en-AU" sz="1800">
                          <a:effectLst/>
                        </a:rPr>
                        <a:t>Children, wheelchair users or elderly people may not reach it</a:t>
                      </a:r>
                      <a:endParaRPr lang="en-AU" sz="18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22661879"/>
                  </a:ext>
                </a:extLst>
              </a:tr>
              <a:tr h="867725">
                <a:tc>
                  <a:txBody>
                    <a:bodyPr/>
                    <a:lstStyle/>
                    <a:p>
                      <a:pPr>
                        <a:lnSpc>
                          <a:spcPct val="150000"/>
                        </a:lnSpc>
                        <a:spcBef>
                          <a:spcPts val="1200"/>
                        </a:spcBef>
                        <a:spcAft>
                          <a:spcPts val="600"/>
                        </a:spcAft>
                        <a:buNone/>
                      </a:pPr>
                      <a:r>
                        <a:rPr lang="en-AU" sz="1800" b="0">
                          <a:effectLst/>
                        </a:rPr>
                        <a:t>Users have normal vision</a:t>
                      </a:r>
                      <a:endParaRPr lang="en-AU" sz="1800" b="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spcBef>
                          <a:spcPts val="1200"/>
                        </a:spcBef>
                        <a:spcAft>
                          <a:spcPts val="600"/>
                        </a:spcAft>
                        <a:buNone/>
                      </a:pPr>
                      <a:r>
                        <a:rPr lang="en-AU" sz="1800">
                          <a:effectLst/>
                        </a:rPr>
                        <a:t>Low vision users may need brighter or adjustable lighting</a:t>
                      </a:r>
                      <a:endParaRPr lang="en-AU" sz="18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29802623"/>
                  </a:ext>
                </a:extLst>
              </a:tr>
              <a:tr h="867725">
                <a:tc>
                  <a:txBody>
                    <a:bodyPr/>
                    <a:lstStyle/>
                    <a:p>
                      <a:pPr>
                        <a:lnSpc>
                          <a:spcPct val="150000"/>
                        </a:lnSpc>
                        <a:spcBef>
                          <a:spcPts val="1200"/>
                        </a:spcBef>
                        <a:spcAft>
                          <a:spcPts val="600"/>
                        </a:spcAft>
                        <a:buNone/>
                      </a:pPr>
                      <a:r>
                        <a:rPr lang="en-AU" sz="1800" b="0">
                          <a:effectLst/>
                        </a:rPr>
                        <a:t>People can tolerate bright light</a:t>
                      </a:r>
                      <a:endParaRPr lang="en-AU" sz="1800" b="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spcBef>
                          <a:spcPts val="1200"/>
                        </a:spcBef>
                        <a:spcAft>
                          <a:spcPts val="600"/>
                        </a:spcAft>
                        <a:buNone/>
                      </a:pPr>
                      <a:r>
                        <a:rPr lang="en-AU" sz="1800">
                          <a:effectLst/>
                        </a:rPr>
                        <a:t>Neurodivergent users or migraine sufferers may be sensitive to glare</a:t>
                      </a:r>
                      <a:endParaRPr lang="en-AU" sz="18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80799857"/>
                  </a:ext>
                </a:extLst>
              </a:tr>
              <a:tr h="405319">
                <a:tc>
                  <a:txBody>
                    <a:bodyPr/>
                    <a:lstStyle/>
                    <a:p>
                      <a:pPr>
                        <a:lnSpc>
                          <a:spcPct val="150000"/>
                        </a:lnSpc>
                        <a:spcBef>
                          <a:spcPts val="1200"/>
                        </a:spcBef>
                        <a:spcAft>
                          <a:spcPts val="600"/>
                        </a:spcAft>
                        <a:buNone/>
                      </a:pPr>
                      <a:r>
                        <a:rPr lang="en-AU" sz="1800" b="0">
                          <a:effectLst/>
                        </a:rPr>
                        <a:t>Users know how to operate the lighting system</a:t>
                      </a:r>
                    </a:p>
                    <a:p>
                      <a:pPr>
                        <a:lnSpc>
                          <a:spcPct val="150000"/>
                        </a:lnSpc>
                        <a:spcBef>
                          <a:spcPts val="1200"/>
                        </a:spcBef>
                        <a:spcAft>
                          <a:spcPts val="600"/>
                        </a:spcAft>
                        <a:buNone/>
                      </a:pPr>
                      <a:endParaRPr lang="en-AU" sz="1800" b="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spcBef>
                          <a:spcPts val="1200"/>
                        </a:spcBef>
                        <a:spcAft>
                          <a:spcPts val="600"/>
                        </a:spcAft>
                        <a:buNone/>
                      </a:pPr>
                      <a:r>
                        <a:rPr lang="en-AU" sz="1800">
                          <a:effectLst/>
                        </a:rPr>
                        <a:t>Complex smart lighting apps may confuse some users</a:t>
                      </a:r>
                      <a:endParaRPr lang="en-AU" sz="18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52271397"/>
                  </a:ext>
                </a:extLst>
              </a:tr>
            </a:tbl>
          </a:graphicData>
        </a:graphic>
      </p:graphicFrame>
    </p:spTree>
    <p:extLst>
      <p:ext uri="{BB962C8B-B14F-4D97-AF65-F5344CB8AC3E}">
        <p14:creationId xmlns:p14="http://schemas.microsoft.com/office/powerpoint/2010/main" val="19465645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04733CB-1D70-C5F9-3D2E-12DDAAF5FDFE}"/>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31</a:t>
            </a:fld>
            <a:endParaRPr lang="en-AU"/>
          </a:p>
        </p:txBody>
      </p:sp>
      <p:sp>
        <p:nvSpPr>
          <p:cNvPr id="3" name="Title 2">
            <a:extLst>
              <a:ext uri="{FF2B5EF4-FFF2-40B4-BE49-F238E27FC236}">
                <a16:creationId xmlns:a16="http://schemas.microsoft.com/office/drawing/2014/main" id="{05D596E5-1E66-DB59-CE9A-7DF3441312CF}"/>
              </a:ext>
            </a:extLst>
          </p:cNvPr>
          <p:cNvSpPr>
            <a:spLocks noGrp="1"/>
          </p:cNvSpPr>
          <p:nvPr>
            <p:ph type="title"/>
          </p:nvPr>
        </p:nvSpPr>
        <p:spPr/>
        <p:txBody>
          <a:bodyPr/>
          <a:lstStyle/>
          <a:p>
            <a:r>
              <a:rPr lang="en-AU"/>
              <a:t>Context assumptions</a:t>
            </a:r>
          </a:p>
        </p:txBody>
      </p:sp>
      <p:sp>
        <p:nvSpPr>
          <p:cNvPr id="4" name="Text Placeholder 3">
            <a:extLst>
              <a:ext uri="{FF2B5EF4-FFF2-40B4-BE49-F238E27FC236}">
                <a16:creationId xmlns:a16="http://schemas.microsoft.com/office/drawing/2014/main" id="{86A9E4A3-EA36-BF9E-9F07-79232D3EA2C6}"/>
              </a:ext>
            </a:extLst>
          </p:cNvPr>
          <p:cNvSpPr>
            <a:spLocks noGrp="1"/>
          </p:cNvSpPr>
          <p:nvPr>
            <p:ph type="body" sz="quarter" idx="18"/>
          </p:nvPr>
        </p:nvSpPr>
        <p:spPr>
          <a:xfrm>
            <a:off x="360001" y="1659527"/>
            <a:ext cx="11483999" cy="310015"/>
          </a:xfrm>
        </p:spPr>
        <p:txBody>
          <a:bodyPr/>
          <a:lstStyle/>
          <a:p>
            <a:r>
              <a:rPr lang="en-AU"/>
              <a:t>These are things designers assume about where the lighting is used.</a:t>
            </a:r>
          </a:p>
          <a:p>
            <a:endParaRPr lang="en-AU"/>
          </a:p>
        </p:txBody>
      </p:sp>
      <p:graphicFrame>
        <p:nvGraphicFramePr>
          <p:cNvPr id="6" name="Table 5" descr="A context assumptions table with 2 columns, headings: Context assumption and Why this might fail. There are examples filled out in the table. ">
            <a:extLst>
              <a:ext uri="{FF2B5EF4-FFF2-40B4-BE49-F238E27FC236}">
                <a16:creationId xmlns:a16="http://schemas.microsoft.com/office/drawing/2014/main" id="{CD5719DB-F408-5956-277D-C9342AB09E4E}"/>
              </a:ext>
            </a:extLst>
          </p:cNvPr>
          <p:cNvGraphicFramePr>
            <a:graphicFrameLocks noGrp="1"/>
          </p:cNvGraphicFramePr>
          <p:nvPr/>
        </p:nvGraphicFramePr>
        <p:xfrm>
          <a:off x="360026" y="1969542"/>
          <a:ext cx="11483974" cy="3687588"/>
        </p:xfrm>
        <a:graphic>
          <a:graphicData uri="http://schemas.openxmlformats.org/drawingml/2006/table">
            <a:tbl>
              <a:tblPr firstRow="1" firstCol="1" bandRow="1">
                <a:tableStyleId>{69012ECD-51FC-41F1-AA8D-1B2483CD663E}</a:tableStyleId>
              </a:tblPr>
              <a:tblGrid>
                <a:gridCol w="5741987">
                  <a:extLst>
                    <a:ext uri="{9D8B030D-6E8A-4147-A177-3AD203B41FA5}">
                      <a16:colId xmlns:a16="http://schemas.microsoft.com/office/drawing/2014/main" val="1985218838"/>
                    </a:ext>
                  </a:extLst>
                </a:gridCol>
                <a:gridCol w="5741987">
                  <a:extLst>
                    <a:ext uri="{9D8B030D-6E8A-4147-A177-3AD203B41FA5}">
                      <a16:colId xmlns:a16="http://schemas.microsoft.com/office/drawing/2014/main" val="2485481057"/>
                    </a:ext>
                  </a:extLst>
                </a:gridCol>
              </a:tblGrid>
              <a:tr h="220409">
                <a:tc>
                  <a:txBody>
                    <a:bodyPr/>
                    <a:lstStyle/>
                    <a:p>
                      <a:pPr>
                        <a:lnSpc>
                          <a:spcPct val="150000"/>
                        </a:lnSpc>
                        <a:spcBef>
                          <a:spcPts val="1200"/>
                        </a:spcBef>
                        <a:spcAft>
                          <a:spcPts val="600"/>
                        </a:spcAft>
                        <a:buNone/>
                      </a:pPr>
                      <a:r>
                        <a:rPr lang="en-AU" sz="1800" b="0">
                          <a:effectLst/>
                        </a:rPr>
                        <a:t>Context assumption</a:t>
                      </a:r>
                      <a:endParaRPr lang="en-AU" sz="1800" b="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spcBef>
                          <a:spcPts val="1200"/>
                        </a:spcBef>
                        <a:spcAft>
                          <a:spcPts val="600"/>
                        </a:spcAft>
                        <a:buNone/>
                      </a:pPr>
                      <a:r>
                        <a:rPr lang="en-AU" sz="1800" b="0">
                          <a:effectLst/>
                        </a:rPr>
                        <a:t>Why this might fail</a:t>
                      </a:r>
                      <a:endParaRPr lang="en-AU" sz="1800" b="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58436233"/>
                  </a:ext>
                </a:extLst>
              </a:tr>
              <a:tr h="569249">
                <a:tc>
                  <a:txBody>
                    <a:bodyPr/>
                    <a:lstStyle/>
                    <a:p>
                      <a:pPr>
                        <a:lnSpc>
                          <a:spcPct val="150000"/>
                        </a:lnSpc>
                        <a:spcBef>
                          <a:spcPts val="1200"/>
                        </a:spcBef>
                        <a:spcAft>
                          <a:spcPts val="600"/>
                        </a:spcAft>
                        <a:buNone/>
                      </a:pPr>
                      <a:r>
                        <a:rPr lang="en-AU" sz="1800" b="0">
                          <a:effectLst/>
                        </a:rPr>
                        <a:t>The room has fixed furniture layout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spcBef>
                          <a:spcPts val="1200"/>
                        </a:spcBef>
                        <a:spcAft>
                          <a:spcPts val="600"/>
                        </a:spcAft>
                        <a:buNone/>
                      </a:pPr>
                      <a:r>
                        <a:rPr lang="en-AU" sz="1800" b="0">
                          <a:effectLst/>
                        </a:rPr>
                        <a:t>Furniture moves and lighting may not suit new layouts</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59050540"/>
                  </a:ext>
                </a:extLst>
              </a:tr>
              <a:tr h="597877">
                <a:tc>
                  <a:txBody>
                    <a:bodyPr/>
                    <a:lstStyle/>
                    <a:p>
                      <a:pPr>
                        <a:lnSpc>
                          <a:spcPct val="150000"/>
                        </a:lnSpc>
                        <a:spcBef>
                          <a:spcPts val="1200"/>
                        </a:spcBef>
                        <a:spcAft>
                          <a:spcPts val="600"/>
                        </a:spcAft>
                        <a:buNone/>
                      </a:pPr>
                      <a:r>
                        <a:rPr lang="en-AU" sz="1800" b="0">
                          <a:effectLst/>
                        </a:rPr>
                        <a:t>Lighting will only be used indoors</a:t>
                      </a:r>
                      <a:endParaRPr lang="en-AU" sz="1800" b="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spcBef>
                          <a:spcPts val="1200"/>
                        </a:spcBef>
                        <a:spcAft>
                          <a:spcPts val="600"/>
                        </a:spcAft>
                        <a:buNone/>
                      </a:pPr>
                      <a:r>
                        <a:rPr lang="en-AU" sz="1800" b="0">
                          <a:effectLst/>
                        </a:rPr>
                        <a:t>Outdoor conditions require weather-resistant lighting</a:t>
                      </a:r>
                      <a:endParaRPr lang="en-AU" sz="1800" b="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17666086"/>
                  </a:ext>
                </a:extLst>
              </a:tr>
              <a:tr h="615462">
                <a:tc>
                  <a:txBody>
                    <a:bodyPr/>
                    <a:lstStyle/>
                    <a:p>
                      <a:pPr>
                        <a:lnSpc>
                          <a:spcPct val="150000"/>
                        </a:lnSpc>
                        <a:spcBef>
                          <a:spcPts val="1200"/>
                        </a:spcBef>
                        <a:spcAft>
                          <a:spcPts val="600"/>
                        </a:spcAft>
                        <a:buNone/>
                      </a:pPr>
                      <a:r>
                        <a:rPr lang="en-AU" sz="1800" b="0">
                          <a:effectLst/>
                        </a:rPr>
                        <a:t>Users control their environment</a:t>
                      </a:r>
                      <a:endParaRPr lang="en-AU" sz="1800" b="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spcBef>
                          <a:spcPts val="1200"/>
                        </a:spcBef>
                        <a:spcAft>
                          <a:spcPts val="600"/>
                        </a:spcAft>
                        <a:buNone/>
                      </a:pPr>
                      <a:r>
                        <a:rPr lang="en-AU" sz="1800" b="0">
                          <a:effectLst/>
                        </a:rPr>
                        <a:t>Rental housing may prevent installing new lighting</a:t>
                      </a:r>
                      <a:endParaRPr lang="en-AU" sz="1800" b="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81580773"/>
                  </a:ext>
                </a:extLst>
              </a:tr>
              <a:tr h="220409">
                <a:tc>
                  <a:txBody>
                    <a:bodyPr/>
                    <a:lstStyle/>
                    <a:p>
                      <a:pPr>
                        <a:lnSpc>
                          <a:spcPct val="150000"/>
                        </a:lnSpc>
                        <a:spcBef>
                          <a:spcPts val="1200"/>
                        </a:spcBef>
                        <a:spcAft>
                          <a:spcPts val="600"/>
                        </a:spcAft>
                        <a:buNone/>
                      </a:pPr>
                      <a:r>
                        <a:rPr lang="en-AU" sz="1800" b="0">
                          <a:effectLst/>
                        </a:rPr>
                        <a:t>The space is quiet and stable</a:t>
                      </a:r>
                      <a:endParaRPr lang="en-AU" sz="1800" b="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spcBef>
                          <a:spcPts val="1200"/>
                        </a:spcBef>
                        <a:spcAft>
                          <a:spcPts val="600"/>
                        </a:spcAft>
                        <a:buNone/>
                      </a:pPr>
                      <a:r>
                        <a:rPr lang="en-AU" sz="1800" b="0">
                          <a:effectLst/>
                        </a:rPr>
                        <a:t>Public transport or shared spaces need adaptable lighting</a:t>
                      </a:r>
                      <a:endParaRPr lang="en-AU" sz="1800" b="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74811012"/>
                  </a:ext>
                </a:extLst>
              </a:tr>
              <a:tr h="220409">
                <a:tc>
                  <a:txBody>
                    <a:bodyPr/>
                    <a:lstStyle/>
                    <a:p>
                      <a:pPr>
                        <a:lnSpc>
                          <a:spcPct val="150000"/>
                        </a:lnSpc>
                        <a:spcBef>
                          <a:spcPts val="1200"/>
                        </a:spcBef>
                        <a:spcAft>
                          <a:spcPts val="600"/>
                        </a:spcAft>
                        <a:buNone/>
                      </a:pPr>
                      <a:r>
                        <a:rPr lang="en-AU" sz="1800" b="0">
                          <a:effectLst/>
                        </a:rPr>
                        <a:t>Lighting is used for one purpose</a:t>
                      </a:r>
                      <a:endParaRPr lang="en-AU" sz="1800" b="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spcBef>
                          <a:spcPts val="1200"/>
                        </a:spcBef>
                        <a:spcAft>
                          <a:spcPts val="600"/>
                        </a:spcAft>
                        <a:buNone/>
                      </a:pPr>
                      <a:r>
                        <a:rPr lang="en-AU" sz="1800" b="0">
                          <a:effectLst/>
                        </a:rPr>
                        <a:t>Rooms may be used for studying, relaxing, gaming or sleeping</a:t>
                      </a:r>
                      <a:endParaRPr lang="en-AU" sz="1800" b="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27889657"/>
                  </a:ext>
                </a:extLst>
              </a:tr>
            </a:tbl>
          </a:graphicData>
        </a:graphic>
      </p:graphicFrame>
    </p:spTree>
    <p:extLst>
      <p:ext uri="{BB962C8B-B14F-4D97-AF65-F5344CB8AC3E}">
        <p14:creationId xmlns:p14="http://schemas.microsoft.com/office/powerpoint/2010/main" val="32414457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38981B-8150-75F4-FAF5-54AE7A323F44}"/>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EEA59A1-27A5-C244-D0DC-F77C9FFDAFD3}"/>
              </a:ext>
              <a:ext uri="{C183D7F6-B498-43B3-948B-1728B52AA6E4}">
                <adec:decorative xmlns:adec="http://schemas.microsoft.com/office/drawing/2017/decorative" val="1"/>
              </a:ext>
            </a:extLst>
          </p:cNvPr>
          <p:cNvSpPr>
            <a:spLocks noGrp="1"/>
          </p:cNvSpPr>
          <p:nvPr>
            <p:ph type="sldNum" sz="quarter" idx="12"/>
          </p:nvPr>
        </p:nvSpPr>
        <p:spPr/>
        <p:txBody>
          <a:bodyPr/>
          <a:lstStyle/>
          <a:p>
            <a:pPr marL="0" marR="0" lvl="0" indent="0" algn="r" defTabSz="609585" rtl="0" eaLnBrk="1" fontAlgn="auto" latinLnBrk="0" hangingPunct="1">
              <a:lnSpc>
                <a:spcPct val="100000"/>
              </a:lnSpc>
              <a:spcBef>
                <a:spcPts val="0"/>
              </a:spcBef>
              <a:spcAft>
                <a:spcPts val="0"/>
              </a:spcAft>
              <a:buClrTx/>
              <a:buSzTx/>
              <a:buFontTx/>
              <a:buNone/>
              <a:tabLst/>
              <a:defRPr/>
            </a:pPr>
            <a:fld id="{10A01DC5-1685-4615-8240-15192985C6A2}" type="slidenum">
              <a:rPr kumimoji="0" lang="en-AU" sz="1200" b="0" i="0" u="none" strike="noStrike" kern="1200" cap="none" spc="0" normalizeH="0" baseline="0" noProof="0" smtClean="0">
                <a:ln>
                  <a:noFill/>
                </a:ln>
                <a:solidFill>
                  <a:srgbClr val="22272B"/>
                </a:solidFill>
                <a:effectLst/>
                <a:uLnTx/>
                <a:uFillTx/>
                <a:latin typeface="Arial" panose="020B0604020202020204"/>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32</a:t>
            </a:fld>
            <a:endParaRPr kumimoji="0" lang="en-AU" sz="1200" b="0" i="0" u="none" strike="noStrike" kern="1200" cap="none" spc="0" normalizeH="0" baseline="0" noProof="0">
              <a:ln>
                <a:noFill/>
              </a:ln>
              <a:solidFill>
                <a:srgbClr val="22272B"/>
              </a:solidFill>
              <a:effectLst/>
              <a:uLnTx/>
              <a:uFillTx/>
              <a:latin typeface="Arial" panose="020B0604020202020204"/>
              <a:ea typeface="+mn-ea"/>
              <a:cs typeface="+mn-cs"/>
            </a:endParaRPr>
          </a:p>
        </p:txBody>
      </p:sp>
      <p:sp>
        <p:nvSpPr>
          <p:cNvPr id="3" name="Title 2">
            <a:extLst>
              <a:ext uri="{FF2B5EF4-FFF2-40B4-BE49-F238E27FC236}">
                <a16:creationId xmlns:a16="http://schemas.microsoft.com/office/drawing/2014/main" id="{7C529EDB-EAEB-101E-01F4-4E14CE5BEFA4}"/>
              </a:ext>
            </a:extLst>
          </p:cNvPr>
          <p:cNvSpPr>
            <a:spLocks noGrp="1"/>
          </p:cNvSpPr>
          <p:nvPr>
            <p:ph type="title"/>
          </p:nvPr>
        </p:nvSpPr>
        <p:spPr/>
        <p:txBody>
          <a:bodyPr/>
          <a:lstStyle/>
          <a:p>
            <a:r>
              <a:rPr lang="en-AU"/>
              <a:t>Check for understanding (2.2)</a:t>
            </a:r>
          </a:p>
        </p:txBody>
      </p:sp>
      <p:sp>
        <p:nvSpPr>
          <p:cNvPr id="5" name="Text Placeholder 4">
            <a:extLst>
              <a:ext uri="{FF2B5EF4-FFF2-40B4-BE49-F238E27FC236}">
                <a16:creationId xmlns:a16="http://schemas.microsoft.com/office/drawing/2014/main" id="{7A2ABE43-A74C-7A91-062F-5CA83B08D869}"/>
              </a:ext>
            </a:extLst>
          </p:cNvPr>
          <p:cNvSpPr>
            <a:spLocks noGrp="1"/>
          </p:cNvSpPr>
          <p:nvPr>
            <p:ph type="body" sz="quarter" idx="17"/>
          </p:nvPr>
        </p:nvSpPr>
        <p:spPr>
          <a:xfrm>
            <a:off x="360000" y="1794646"/>
            <a:ext cx="11484000" cy="4580275"/>
          </a:xfrm>
        </p:spPr>
        <p:txBody>
          <a:bodyPr/>
          <a:lstStyle/>
          <a:p>
            <a:r>
              <a:rPr lang="en-AU"/>
              <a:t>Which option is an example of a </a:t>
            </a:r>
            <a:r>
              <a:rPr lang="en-AU" b="1"/>
              <a:t>context assumption</a:t>
            </a:r>
            <a:r>
              <a:rPr lang="en-AU"/>
              <a:t> rather than a </a:t>
            </a:r>
            <a:r>
              <a:rPr lang="en-AU" b="1"/>
              <a:t>user assumption?</a:t>
            </a:r>
          </a:p>
          <a:p>
            <a:pPr>
              <a:lnSpc>
                <a:spcPct val="200000"/>
              </a:lnSpc>
            </a:pPr>
            <a:r>
              <a:rPr lang="en-AU"/>
              <a:t>A. Assuming all users prefer bright white lighting</a:t>
            </a:r>
            <a:br>
              <a:rPr lang="en-AU"/>
            </a:br>
            <a:r>
              <a:rPr lang="en-AU"/>
              <a:t>B. Assuming autistic users can tolerate flickering fluorescent lights</a:t>
            </a:r>
            <a:br>
              <a:rPr lang="en-AU"/>
            </a:br>
            <a:r>
              <a:rPr lang="en-AU"/>
              <a:t>C. Assuming classrooms are always used during daylight hours</a:t>
            </a:r>
            <a:br>
              <a:rPr lang="en-AU"/>
            </a:br>
            <a:r>
              <a:rPr lang="en-AU"/>
              <a:t>D. Assuming elderly users can easily read under dim lighting</a:t>
            </a:r>
          </a:p>
        </p:txBody>
      </p:sp>
      <p:pic>
        <p:nvPicPr>
          <p:cNvPr id="7" name="Picture 6">
            <a:extLst>
              <a:ext uri="{FF2B5EF4-FFF2-40B4-BE49-F238E27FC236}">
                <a16:creationId xmlns:a16="http://schemas.microsoft.com/office/drawing/2014/main" id="{C57DDCF5-D2AE-CF1A-DAF3-4F50D9552EF1}"/>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9787195" y="16555"/>
            <a:ext cx="2044805" cy="1778091"/>
          </a:xfrm>
          <a:prstGeom prst="rect">
            <a:avLst/>
          </a:prstGeom>
        </p:spPr>
      </p:pic>
      <p:sp>
        <p:nvSpPr>
          <p:cNvPr id="4" name="Rectangle 3">
            <a:extLst>
              <a:ext uri="{FF2B5EF4-FFF2-40B4-BE49-F238E27FC236}">
                <a16:creationId xmlns:a16="http://schemas.microsoft.com/office/drawing/2014/main" id="{E18905CB-7337-3B4E-52F0-117099644836}"/>
              </a:ext>
              <a:ext uri="{C183D7F6-B498-43B3-948B-1728B52AA6E4}">
                <adec:decorative xmlns:adec="http://schemas.microsoft.com/office/drawing/2017/decorative" val="1"/>
              </a:ext>
            </a:extLst>
          </p:cNvPr>
          <p:cNvSpPr/>
          <p:nvPr/>
        </p:nvSpPr>
        <p:spPr>
          <a:xfrm>
            <a:off x="196321" y="3574484"/>
            <a:ext cx="8582607" cy="782516"/>
          </a:xfrm>
          <a:prstGeom prst="rect">
            <a:avLst/>
          </a:prstGeom>
          <a:noFill/>
          <a:ln w="5715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32912484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8C0455F-7FE0-07CC-264B-F93E9D1B9D4F}"/>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33</a:t>
            </a:fld>
            <a:endParaRPr lang="en-AU"/>
          </a:p>
        </p:txBody>
      </p:sp>
      <p:sp>
        <p:nvSpPr>
          <p:cNvPr id="3" name="Title 2">
            <a:extLst>
              <a:ext uri="{FF2B5EF4-FFF2-40B4-BE49-F238E27FC236}">
                <a16:creationId xmlns:a16="http://schemas.microsoft.com/office/drawing/2014/main" id="{420646F8-2AD9-47AD-B654-E2515C65181A}"/>
              </a:ext>
            </a:extLst>
          </p:cNvPr>
          <p:cNvSpPr>
            <a:spLocks noGrp="1"/>
          </p:cNvSpPr>
          <p:nvPr>
            <p:ph type="title"/>
          </p:nvPr>
        </p:nvSpPr>
        <p:spPr/>
        <p:txBody>
          <a:bodyPr/>
          <a:lstStyle/>
          <a:p>
            <a:r>
              <a:rPr lang="en-AU">
                <a:latin typeface="Arial"/>
                <a:cs typeface="Arial"/>
              </a:rPr>
              <a:t>Assumption detective – why lighting fails</a:t>
            </a:r>
          </a:p>
        </p:txBody>
      </p:sp>
      <p:graphicFrame>
        <p:nvGraphicFramePr>
          <p:cNvPr id="6" name="Table 5" descr="A table titled Assumption detective- why lighting fails. There are 5 columns, labelled Lighting system product, User assumption, Context assumption, Impact, Possible disruption.  There is an examples filled out for a wall light switch. ">
            <a:extLst>
              <a:ext uri="{FF2B5EF4-FFF2-40B4-BE49-F238E27FC236}">
                <a16:creationId xmlns:a16="http://schemas.microsoft.com/office/drawing/2014/main" id="{91790EEE-6E92-3B8A-20A3-23CF912EA671}"/>
              </a:ext>
            </a:extLst>
          </p:cNvPr>
          <p:cNvGraphicFramePr>
            <a:graphicFrameLocks noGrp="1"/>
          </p:cNvGraphicFramePr>
          <p:nvPr>
            <p:extLst>
              <p:ext uri="{D42A27DB-BD31-4B8C-83A1-F6EECF244321}">
                <p14:modId xmlns:p14="http://schemas.microsoft.com/office/powerpoint/2010/main" val="419436399"/>
              </p:ext>
            </p:extLst>
          </p:nvPr>
        </p:nvGraphicFramePr>
        <p:xfrm>
          <a:off x="360001" y="1327988"/>
          <a:ext cx="8502646" cy="4013200"/>
        </p:xfrm>
        <a:graphic>
          <a:graphicData uri="http://schemas.openxmlformats.org/drawingml/2006/table">
            <a:tbl>
              <a:tblPr firstRow="1" firstCol="1" bandRow="1">
                <a:tableStyleId>{69012ECD-51FC-41F1-AA8D-1B2483CD663E}</a:tableStyleId>
              </a:tblPr>
              <a:tblGrid>
                <a:gridCol w="1699967">
                  <a:extLst>
                    <a:ext uri="{9D8B030D-6E8A-4147-A177-3AD203B41FA5}">
                      <a16:colId xmlns:a16="http://schemas.microsoft.com/office/drawing/2014/main" val="158682013"/>
                    </a:ext>
                  </a:extLst>
                </a:gridCol>
                <a:gridCol w="1699967">
                  <a:extLst>
                    <a:ext uri="{9D8B030D-6E8A-4147-A177-3AD203B41FA5}">
                      <a16:colId xmlns:a16="http://schemas.microsoft.com/office/drawing/2014/main" val="773731957"/>
                    </a:ext>
                  </a:extLst>
                </a:gridCol>
                <a:gridCol w="1700904">
                  <a:extLst>
                    <a:ext uri="{9D8B030D-6E8A-4147-A177-3AD203B41FA5}">
                      <a16:colId xmlns:a16="http://schemas.microsoft.com/office/drawing/2014/main" val="395207452"/>
                    </a:ext>
                  </a:extLst>
                </a:gridCol>
                <a:gridCol w="1700904">
                  <a:extLst>
                    <a:ext uri="{9D8B030D-6E8A-4147-A177-3AD203B41FA5}">
                      <a16:colId xmlns:a16="http://schemas.microsoft.com/office/drawing/2014/main" val="1775371725"/>
                    </a:ext>
                  </a:extLst>
                </a:gridCol>
                <a:gridCol w="1700904">
                  <a:extLst>
                    <a:ext uri="{9D8B030D-6E8A-4147-A177-3AD203B41FA5}">
                      <a16:colId xmlns:a16="http://schemas.microsoft.com/office/drawing/2014/main" val="2738085100"/>
                    </a:ext>
                  </a:extLst>
                </a:gridCol>
              </a:tblGrid>
              <a:tr h="1161639">
                <a:tc>
                  <a:txBody>
                    <a:bodyPr/>
                    <a:lstStyle/>
                    <a:p>
                      <a:pPr>
                        <a:lnSpc>
                          <a:spcPct val="150000"/>
                        </a:lnSpc>
                        <a:spcBef>
                          <a:spcPts val="1200"/>
                        </a:spcBef>
                        <a:spcAft>
                          <a:spcPts val="600"/>
                        </a:spcAft>
                        <a:buNone/>
                      </a:pPr>
                      <a:r>
                        <a:rPr lang="en-AU" sz="1800">
                          <a:effectLst/>
                        </a:rPr>
                        <a:t>Lighting system product</a:t>
                      </a:r>
                      <a:endParaRPr lang="en-AU" sz="18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spcBef>
                          <a:spcPts val="1200"/>
                        </a:spcBef>
                        <a:spcAft>
                          <a:spcPts val="600"/>
                        </a:spcAft>
                        <a:buNone/>
                      </a:pPr>
                      <a:r>
                        <a:rPr lang="en-AU" sz="1800">
                          <a:effectLst/>
                        </a:rPr>
                        <a:t>User assumption</a:t>
                      </a:r>
                      <a:endParaRPr lang="en-AU" sz="18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spcBef>
                          <a:spcPts val="1200"/>
                        </a:spcBef>
                        <a:spcAft>
                          <a:spcPts val="600"/>
                        </a:spcAft>
                        <a:buNone/>
                      </a:pPr>
                      <a:r>
                        <a:rPr lang="en-AU" sz="1800">
                          <a:effectLst/>
                        </a:rPr>
                        <a:t>Context assumption</a:t>
                      </a:r>
                      <a:endParaRPr lang="en-AU" sz="18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spcBef>
                          <a:spcPts val="1200"/>
                        </a:spcBef>
                        <a:spcAft>
                          <a:spcPts val="600"/>
                        </a:spcAft>
                        <a:buNone/>
                      </a:pPr>
                      <a:r>
                        <a:rPr lang="en-AU" sz="1800">
                          <a:effectLst/>
                        </a:rPr>
                        <a:t>Impact</a:t>
                      </a:r>
                      <a:endParaRPr lang="en-AU" sz="18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spcBef>
                          <a:spcPts val="1200"/>
                        </a:spcBef>
                        <a:spcAft>
                          <a:spcPts val="600"/>
                        </a:spcAft>
                        <a:buNone/>
                      </a:pPr>
                      <a:r>
                        <a:rPr lang="en-AU" sz="1800">
                          <a:effectLst/>
                        </a:rPr>
                        <a:t>Possible disruption</a:t>
                      </a:r>
                      <a:endParaRPr lang="en-AU" sz="18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435386912"/>
                  </a:ext>
                </a:extLst>
              </a:tr>
              <a:tr h="2776965">
                <a:tc>
                  <a:txBody>
                    <a:bodyPr/>
                    <a:lstStyle/>
                    <a:p>
                      <a:pPr>
                        <a:lnSpc>
                          <a:spcPct val="150000"/>
                        </a:lnSpc>
                        <a:spcBef>
                          <a:spcPts val="1200"/>
                        </a:spcBef>
                        <a:spcAft>
                          <a:spcPts val="600"/>
                        </a:spcAft>
                        <a:buNone/>
                      </a:pPr>
                      <a:r>
                        <a:rPr lang="en-AU" sz="1800">
                          <a:effectLst/>
                        </a:rPr>
                        <a:t>Wall light switch</a:t>
                      </a:r>
                      <a:endParaRPr lang="en-AU" sz="18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spcBef>
                          <a:spcPts val="1200"/>
                        </a:spcBef>
                        <a:spcAft>
                          <a:spcPts val="600"/>
                        </a:spcAft>
                        <a:buNone/>
                      </a:pPr>
                      <a:r>
                        <a:rPr lang="en-AU" sz="1800">
                          <a:effectLst/>
                        </a:rPr>
                        <a:t>Users can reach the switch easily</a:t>
                      </a:r>
                      <a:endParaRPr lang="en-AU" sz="18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spcBef>
                          <a:spcPts val="1200"/>
                        </a:spcBef>
                        <a:spcAft>
                          <a:spcPts val="600"/>
                        </a:spcAft>
                        <a:buNone/>
                      </a:pPr>
                      <a:r>
                        <a:rPr lang="en-AU" sz="1800">
                          <a:effectLst/>
                        </a:rPr>
                        <a:t>Switches are placed at a standard height in all rooms</a:t>
                      </a:r>
                      <a:endParaRPr lang="en-AU" sz="18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spcBef>
                          <a:spcPts val="1200"/>
                        </a:spcBef>
                        <a:spcAft>
                          <a:spcPts val="600"/>
                        </a:spcAft>
                        <a:buNone/>
                      </a:pPr>
                      <a:r>
                        <a:rPr lang="en-AU" sz="1800">
                          <a:effectLst/>
                        </a:rPr>
                        <a:t>Children, wheelchair users or elderly users may not be able to turn lights on or off independently</a:t>
                      </a:r>
                      <a:endParaRPr lang="en-AU" sz="18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spcBef>
                          <a:spcPts val="1200"/>
                        </a:spcBef>
                        <a:spcAft>
                          <a:spcPts val="600"/>
                        </a:spcAft>
                        <a:buNone/>
                      </a:pPr>
                      <a:r>
                        <a:rPr lang="en-AU" sz="1800">
                          <a:effectLst/>
                        </a:rPr>
                        <a:t>Motion sensors, voice control, app control or adjustable switch heights</a:t>
                      </a:r>
                      <a:endParaRPr lang="en-AU" sz="18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0243466"/>
                  </a:ext>
                </a:extLst>
              </a:tr>
            </a:tbl>
          </a:graphicData>
        </a:graphic>
      </p:graphicFrame>
      <p:pic>
        <p:nvPicPr>
          <p:cNvPr id="12" name="Picture 11" descr="Photograph of a person's hand reaching toward a white light switch panel with six switches mounted on a beige wall. The hand is positioned near the switches, suggesting an action to turn lights on or off.">
            <a:extLst>
              <a:ext uri="{FF2B5EF4-FFF2-40B4-BE49-F238E27FC236}">
                <a16:creationId xmlns:a16="http://schemas.microsoft.com/office/drawing/2014/main" id="{35EF9C1F-162E-1650-15D6-BDFDB9630E9E}"/>
              </a:ext>
            </a:extLst>
          </p:cNvPr>
          <p:cNvPicPr>
            <a:picLocks noChangeAspect="1"/>
          </p:cNvPicPr>
          <p:nvPr/>
        </p:nvPicPr>
        <p:blipFill>
          <a:blip r:embed="rId2"/>
          <a:stretch>
            <a:fillRect/>
          </a:stretch>
        </p:blipFill>
        <p:spPr>
          <a:xfrm>
            <a:off x="8944996" y="1327988"/>
            <a:ext cx="2978381" cy="1977920"/>
          </a:xfrm>
          <a:prstGeom prst="rect">
            <a:avLst/>
          </a:prstGeom>
        </p:spPr>
      </p:pic>
    </p:spTree>
    <p:extLst>
      <p:ext uri="{BB962C8B-B14F-4D97-AF65-F5344CB8AC3E}">
        <p14:creationId xmlns:p14="http://schemas.microsoft.com/office/powerpoint/2010/main" val="33731866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828471C-A512-577B-8535-83249560EF8C}"/>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34</a:t>
            </a:fld>
            <a:endParaRPr lang="en-AU"/>
          </a:p>
        </p:txBody>
      </p:sp>
      <p:sp>
        <p:nvSpPr>
          <p:cNvPr id="3" name="Title 2">
            <a:extLst>
              <a:ext uri="{FF2B5EF4-FFF2-40B4-BE49-F238E27FC236}">
                <a16:creationId xmlns:a16="http://schemas.microsoft.com/office/drawing/2014/main" id="{97F92E45-4901-53D8-9A4C-4AD91BCB99C5}"/>
              </a:ext>
            </a:extLst>
          </p:cNvPr>
          <p:cNvSpPr>
            <a:spLocks noGrp="1"/>
          </p:cNvSpPr>
          <p:nvPr>
            <p:ph type="title"/>
          </p:nvPr>
        </p:nvSpPr>
        <p:spPr/>
        <p:txBody>
          <a:bodyPr/>
          <a:lstStyle/>
          <a:p>
            <a:r>
              <a:rPr lang="en-AU"/>
              <a:t>Activity 2.2 – Assumption detective table</a:t>
            </a:r>
          </a:p>
        </p:txBody>
      </p:sp>
      <p:sp>
        <p:nvSpPr>
          <p:cNvPr id="4" name="Text Placeholder 3">
            <a:extLst>
              <a:ext uri="{FF2B5EF4-FFF2-40B4-BE49-F238E27FC236}">
                <a16:creationId xmlns:a16="http://schemas.microsoft.com/office/drawing/2014/main" id="{4496B8BF-A900-239E-EBD4-6AAC1BC948FA}"/>
              </a:ext>
            </a:extLst>
          </p:cNvPr>
          <p:cNvSpPr>
            <a:spLocks noGrp="1"/>
          </p:cNvSpPr>
          <p:nvPr>
            <p:ph type="body" sz="quarter" idx="18"/>
          </p:nvPr>
        </p:nvSpPr>
        <p:spPr/>
        <p:txBody>
          <a:bodyPr/>
          <a:lstStyle/>
          <a:p>
            <a:r>
              <a:rPr lang="en-AU"/>
              <a:t>Who might this design not work well for?</a:t>
            </a:r>
          </a:p>
        </p:txBody>
      </p:sp>
      <p:sp>
        <p:nvSpPr>
          <p:cNvPr id="5" name="Text Placeholder 4">
            <a:extLst>
              <a:ext uri="{FF2B5EF4-FFF2-40B4-BE49-F238E27FC236}">
                <a16:creationId xmlns:a16="http://schemas.microsoft.com/office/drawing/2014/main" id="{5DE43D58-3A70-41A9-89E5-EF9A0BFB1700}"/>
              </a:ext>
            </a:extLst>
          </p:cNvPr>
          <p:cNvSpPr>
            <a:spLocks noGrp="1"/>
          </p:cNvSpPr>
          <p:nvPr>
            <p:ph type="body" sz="quarter" idx="17"/>
          </p:nvPr>
        </p:nvSpPr>
        <p:spPr>
          <a:xfrm>
            <a:off x="359999" y="1459544"/>
            <a:ext cx="11484000" cy="4807835"/>
          </a:xfrm>
        </p:spPr>
        <p:txBody>
          <a:bodyPr/>
          <a:lstStyle/>
          <a:p>
            <a:r>
              <a:rPr lang="en-AU"/>
              <a:t>Work in pairs or groups of 3 to analyse one lighting product. Think about age, ability, environment, behaviour, energy use. </a:t>
            </a:r>
          </a:p>
          <a:p>
            <a:r>
              <a:rPr lang="en-AU"/>
              <a:t>Share discoveries with the rest of the class and complete the table.</a:t>
            </a:r>
          </a:p>
          <a:p>
            <a:endParaRPr lang="en-AU"/>
          </a:p>
        </p:txBody>
      </p:sp>
      <p:graphicFrame>
        <p:nvGraphicFramePr>
          <p:cNvPr id="11" name="Table 10" descr="A table titled Assumption detective- why lighting fails. There are 5 columns, labelled Lighting system product, User assumption, Context assumption, Impact, Possible disruption.  This is a blank table to be filled out.">
            <a:extLst>
              <a:ext uri="{FF2B5EF4-FFF2-40B4-BE49-F238E27FC236}">
                <a16:creationId xmlns:a16="http://schemas.microsoft.com/office/drawing/2014/main" id="{5DB44244-3046-A6F6-1F90-599D0392353C}"/>
              </a:ext>
            </a:extLst>
          </p:cNvPr>
          <p:cNvGraphicFramePr>
            <a:graphicFrameLocks noGrp="1"/>
          </p:cNvGraphicFramePr>
          <p:nvPr>
            <p:extLst>
              <p:ext uri="{D42A27DB-BD31-4B8C-83A1-F6EECF244321}">
                <p14:modId xmlns:p14="http://schemas.microsoft.com/office/powerpoint/2010/main" val="596460326"/>
              </p:ext>
            </p:extLst>
          </p:nvPr>
        </p:nvGraphicFramePr>
        <p:xfrm>
          <a:off x="359999" y="3275754"/>
          <a:ext cx="8414724" cy="2122702"/>
        </p:xfrm>
        <a:graphic>
          <a:graphicData uri="http://schemas.openxmlformats.org/drawingml/2006/table">
            <a:tbl>
              <a:tblPr firstRow="1" firstCol="1" bandRow="1">
                <a:tableStyleId>{69012ECD-51FC-41F1-AA8D-1B2483CD663E}</a:tableStyleId>
              </a:tblPr>
              <a:tblGrid>
                <a:gridCol w="2233732">
                  <a:extLst>
                    <a:ext uri="{9D8B030D-6E8A-4147-A177-3AD203B41FA5}">
                      <a16:colId xmlns:a16="http://schemas.microsoft.com/office/drawing/2014/main" val="1817295716"/>
                    </a:ext>
                  </a:extLst>
                </a:gridCol>
                <a:gridCol w="1565031">
                  <a:extLst>
                    <a:ext uri="{9D8B030D-6E8A-4147-A177-3AD203B41FA5}">
                      <a16:colId xmlns:a16="http://schemas.microsoft.com/office/drawing/2014/main" val="33506930"/>
                    </a:ext>
                  </a:extLst>
                </a:gridCol>
                <a:gridCol w="1635369">
                  <a:extLst>
                    <a:ext uri="{9D8B030D-6E8A-4147-A177-3AD203B41FA5}">
                      <a16:colId xmlns:a16="http://schemas.microsoft.com/office/drawing/2014/main" val="1396408195"/>
                    </a:ext>
                  </a:extLst>
                </a:gridCol>
                <a:gridCol w="1297276">
                  <a:extLst>
                    <a:ext uri="{9D8B030D-6E8A-4147-A177-3AD203B41FA5}">
                      <a16:colId xmlns:a16="http://schemas.microsoft.com/office/drawing/2014/main" val="3220441544"/>
                    </a:ext>
                  </a:extLst>
                </a:gridCol>
                <a:gridCol w="1683316">
                  <a:extLst>
                    <a:ext uri="{9D8B030D-6E8A-4147-A177-3AD203B41FA5}">
                      <a16:colId xmlns:a16="http://schemas.microsoft.com/office/drawing/2014/main" val="2084834320"/>
                    </a:ext>
                  </a:extLst>
                </a:gridCol>
              </a:tblGrid>
              <a:tr h="1285278">
                <a:tc>
                  <a:txBody>
                    <a:bodyPr/>
                    <a:lstStyle/>
                    <a:p>
                      <a:pPr>
                        <a:lnSpc>
                          <a:spcPct val="150000"/>
                        </a:lnSpc>
                        <a:spcBef>
                          <a:spcPts val="1200"/>
                        </a:spcBef>
                        <a:spcAft>
                          <a:spcPts val="600"/>
                        </a:spcAft>
                        <a:buNone/>
                      </a:pPr>
                      <a:r>
                        <a:rPr lang="en-AU" sz="1800">
                          <a:effectLst/>
                        </a:rPr>
                        <a:t>Lighting system product</a:t>
                      </a:r>
                      <a:endParaRPr lang="en-AU" sz="18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spcBef>
                          <a:spcPts val="1200"/>
                        </a:spcBef>
                        <a:spcAft>
                          <a:spcPts val="600"/>
                        </a:spcAft>
                        <a:buNone/>
                      </a:pPr>
                      <a:r>
                        <a:rPr lang="en-AU" sz="1800">
                          <a:effectLst/>
                        </a:rPr>
                        <a:t>User assumption</a:t>
                      </a:r>
                      <a:endParaRPr lang="en-AU" sz="18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spcBef>
                          <a:spcPts val="1200"/>
                        </a:spcBef>
                        <a:spcAft>
                          <a:spcPts val="600"/>
                        </a:spcAft>
                        <a:buNone/>
                      </a:pPr>
                      <a:r>
                        <a:rPr lang="en-AU" sz="1800">
                          <a:effectLst/>
                        </a:rPr>
                        <a:t>Context assumption</a:t>
                      </a:r>
                      <a:endParaRPr lang="en-AU" sz="18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spcBef>
                          <a:spcPts val="1200"/>
                        </a:spcBef>
                        <a:spcAft>
                          <a:spcPts val="600"/>
                        </a:spcAft>
                        <a:buNone/>
                      </a:pPr>
                      <a:r>
                        <a:rPr lang="en-AU" sz="1800">
                          <a:effectLst/>
                        </a:rPr>
                        <a:t>Impact</a:t>
                      </a:r>
                      <a:endParaRPr lang="en-AU" sz="18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spcBef>
                          <a:spcPts val="1200"/>
                        </a:spcBef>
                        <a:spcAft>
                          <a:spcPts val="600"/>
                        </a:spcAft>
                        <a:buNone/>
                      </a:pPr>
                      <a:r>
                        <a:rPr lang="en-AU" sz="1800">
                          <a:effectLst/>
                        </a:rPr>
                        <a:t>Possible disruption</a:t>
                      </a:r>
                      <a:endParaRPr lang="en-AU" sz="18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0877283"/>
                  </a:ext>
                </a:extLst>
              </a:tr>
              <a:tr h="837424">
                <a:tc>
                  <a:txBody>
                    <a:bodyPr/>
                    <a:lstStyle/>
                    <a:p>
                      <a:pPr>
                        <a:lnSpc>
                          <a:spcPct val="150000"/>
                        </a:lnSpc>
                        <a:spcBef>
                          <a:spcPts val="1200"/>
                        </a:spcBef>
                        <a:spcAft>
                          <a:spcPts val="600"/>
                        </a:spcAft>
                        <a:buNone/>
                      </a:pPr>
                      <a:endParaRPr lang="en-AU" sz="18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spcBef>
                          <a:spcPts val="1200"/>
                        </a:spcBef>
                        <a:spcAft>
                          <a:spcPts val="600"/>
                        </a:spcAft>
                        <a:buNone/>
                      </a:pPr>
                      <a:r>
                        <a:rPr lang="en-AU" sz="1800">
                          <a:effectLst/>
                        </a:rPr>
                        <a:t> </a:t>
                      </a:r>
                      <a:endParaRPr lang="en-AU" sz="18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spcBef>
                          <a:spcPts val="1200"/>
                        </a:spcBef>
                        <a:spcAft>
                          <a:spcPts val="600"/>
                        </a:spcAft>
                        <a:buNone/>
                      </a:pPr>
                      <a:r>
                        <a:rPr lang="en-AU" sz="1800">
                          <a:effectLst/>
                        </a:rPr>
                        <a:t> </a:t>
                      </a:r>
                      <a:endParaRPr lang="en-AU" sz="18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spcBef>
                          <a:spcPts val="1200"/>
                        </a:spcBef>
                        <a:spcAft>
                          <a:spcPts val="600"/>
                        </a:spcAft>
                        <a:buNone/>
                      </a:pPr>
                      <a:r>
                        <a:rPr lang="en-AU" sz="1800">
                          <a:effectLst/>
                        </a:rPr>
                        <a:t> </a:t>
                      </a:r>
                      <a:endParaRPr lang="en-AU" sz="18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spcBef>
                          <a:spcPts val="1200"/>
                        </a:spcBef>
                        <a:spcAft>
                          <a:spcPts val="600"/>
                        </a:spcAft>
                        <a:buNone/>
                      </a:pPr>
                      <a:r>
                        <a:rPr lang="en-AU" sz="1800" dirty="0">
                          <a:effectLst/>
                        </a:rPr>
                        <a:t> </a:t>
                      </a:r>
                      <a:endParaRPr lang="en-AU" sz="18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32202394"/>
                  </a:ext>
                </a:extLst>
              </a:tr>
            </a:tbl>
          </a:graphicData>
        </a:graphic>
      </p:graphicFrame>
      <p:pic>
        <p:nvPicPr>
          <p:cNvPr id="7" name="Picture 6" descr="A photograph of a modern outdoor wall light fixture mounted on a white exterior wall near a window. The light emits a bright glow, illuminating surrounding area with a triangular design and a small sensor visible on the fixture.">
            <a:extLst>
              <a:ext uri="{FF2B5EF4-FFF2-40B4-BE49-F238E27FC236}">
                <a16:creationId xmlns:a16="http://schemas.microsoft.com/office/drawing/2014/main" id="{BF221AE2-4977-A000-F147-0EC4BD4751FE}"/>
              </a:ext>
            </a:extLst>
          </p:cNvPr>
          <p:cNvPicPr>
            <a:picLocks noChangeAspect="1"/>
          </p:cNvPicPr>
          <p:nvPr/>
        </p:nvPicPr>
        <p:blipFill>
          <a:blip r:embed="rId2"/>
          <a:stretch>
            <a:fillRect/>
          </a:stretch>
        </p:blipFill>
        <p:spPr>
          <a:xfrm>
            <a:off x="9153985" y="3094174"/>
            <a:ext cx="2723279" cy="1538576"/>
          </a:xfrm>
          <a:prstGeom prst="rect">
            <a:avLst/>
          </a:prstGeom>
        </p:spPr>
      </p:pic>
      <p:pic>
        <p:nvPicPr>
          <p:cNvPr id="9" name="Picture 8" descr="Photograph of a small golden clock illuminated by a silver desk lamp on a wooden surface against a dark background. The focused light creates a contrast highlighting the clock's details and casting shadows on the surrounding area.">
            <a:extLst>
              <a:ext uri="{FF2B5EF4-FFF2-40B4-BE49-F238E27FC236}">
                <a16:creationId xmlns:a16="http://schemas.microsoft.com/office/drawing/2014/main" id="{F851C1A5-EB03-E4ED-1215-1752B5C2E760}"/>
              </a:ext>
            </a:extLst>
          </p:cNvPr>
          <p:cNvPicPr>
            <a:picLocks noChangeAspect="1"/>
          </p:cNvPicPr>
          <p:nvPr/>
        </p:nvPicPr>
        <p:blipFill>
          <a:blip r:embed="rId3"/>
          <a:stretch>
            <a:fillRect/>
          </a:stretch>
        </p:blipFill>
        <p:spPr>
          <a:xfrm>
            <a:off x="9210448" y="4720727"/>
            <a:ext cx="2656746" cy="1777273"/>
          </a:xfrm>
          <a:prstGeom prst="rect">
            <a:avLst/>
          </a:prstGeom>
        </p:spPr>
      </p:pic>
    </p:spTree>
    <p:extLst>
      <p:ext uri="{BB962C8B-B14F-4D97-AF65-F5344CB8AC3E}">
        <p14:creationId xmlns:p14="http://schemas.microsoft.com/office/powerpoint/2010/main" val="274265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0E32E50-725D-9A86-F2FD-5211262DFF7D}"/>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35</a:t>
            </a:fld>
            <a:endParaRPr lang="en-AU"/>
          </a:p>
        </p:txBody>
      </p:sp>
      <p:sp>
        <p:nvSpPr>
          <p:cNvPr id="3" name="Title 2">
            <a:extLst>
              <a:ext uri="{FF2B5EF4-FFF2-40B4-BE49-F238E27FC236}">
                <a16:creationId xmlns:a16="http://schemas.microsoft.com/office/drawing/2014/main" id="{D66A92BD-5799-68B5-890C-BC787878D889}"/>
              </a:ext>
            </a:extLst>
          </p:cNvPr>
          <p:cNvSpPr>
            <a:spLocks noGrp="1"/>
          </p:cNvSpPr>
          <p:nvPr>
            <p:ph type="title"/>
          </p:nvPr>
        </p:nvSpPr>
        <p:spPr/>
        <p:txBody>
          <a:bodyPr/>
          <a:lstStyle/>
          <a:p>
            <a:r>
              <a:rPr lang="en-US"/>
              <a:t>Quick reflection (2)</a:t>
            </a:r>
            <a:endParaRPr lang="en-AU"/>
          </a:p>
        </p:txBody>
      </p:sp>
      <p:sp>
        <p:nvSpPr>
          <p:cNvPr id="7" name="Text Placeholder 6">
            <a:extLst>
              <a:ext uri="{FF2B5EF4-FFF2-40B4-BE49-F238E27FC236}">
                <a16:creationId xmlns:a16="http://schemas.microsoft.com/office/drawing/2014/main" id="{14DE7789-D9E8-CD58-77E5-52D62CE462AA}"/>
              </a:ext>
            </a:extLst>
          </p:cNvPr>
          <p:cNvSpPr>
            <a:spLocks noGrp="1"/>
          </p:cNvSpPr>
          <p:nvPr>
            <p:ph type="body" sz="quarter" idx="18"/>
          </p:nvPr>
        </p:nvSpPr>
        <p:spPr>
          <a:xfrm>
            <a:off x="360000" y="1117599"/>
            <a:ext cx="10080000" cy="986971"/>
          </a:xfrm>
        </p:spPr>
        <p:txBody>
          <a:bodyPr/>
          <a:lstStyle/>
          <a:p>
            <a:r>
              <a:rPr lang="en-US">
                <a:ea typeface="MS Mincho" panose="02020609040205080304" pitchFamily="49" charset="-128"/>
                <a:cs typeface="Times New Roman" panose="02020603050405020304" pitchFamily="18" charset="0"/>
              </a:rPr>
              <a:t>Complete the sentence:</a:t>
            </a:r>
            <a:endParaRPr lang="en-AU">
              <a:ea typeface="MS Mincho" panose="02020609040205080304" pitchFamily="49" charset="-128"/>
              <a:cs typeface="Times New Roman" panose="02020603050405020304" pitchFamily="18" charset="0"/>
            </a:endParaRPr>
          </a:p>
          <a:p>
            <a:endParaRPr lang="en-AU"/>
          </a:p>
        </p:txBody>
      </p:sp>
      <p:sp>
        <p:nvSpPr>
          <p:cNvPr id="11" name="TextBox 10">
            <a:extLst>
              <a:ext uri="{FF2B5EF4-FFF2-40B4-BE49-F238E27FC236}">
                <a16:creationId xmlns:a16="http://schemas.microsoft.com/office/drawing/2014/main" id="{F9CE0B9D-F886-3776-3036-62E7F8850AA8}"/>
              </a:ext>
            </a:extLst>
          </p:cNvPr>
          <p:cNvSpPr txBox="1"/>
          <p:nvPr/>
        </p:nvSpPr>
        <p:spPr>
          <a:xfrm>
            <a:off x="348000" y="1904515"/>
            <a:ext cx="11484000" cy="400110"/>
          </a:xfrm>
          <a:prstGeom prst="rect">
            <a:avLst/>
          </a:prstGeom>
          <a:noFill/>
        </p:spPr>
        <p:txBody>
          <a:bodyPr wrap="square">
            <a:spAutoFit/>
          </a:bodyPr>
          <a:lstStyle/>
          <a:p>
            <a:r>
              <a:rPr lang="en-AU" sz="2000"/>
              <a:t>One assumption about lighting design I had before today was… but now I think…</a:t>
            </a:r>
          </a:p>
        </p:txBody>
      </p:sp>
    </p:spTree>
    <p:extLst>
      <p:ext uri="{BB962C8B-B14F-4D97-AF65-F5344CB8AC3E}">
        <p14:creationId xmlns:p14="http://schemas.microsoft.com/office/powerpoint/2010/main" val="12653109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3E65A8-B3BF-BD50-B6DE-B00AE35E042A}"/>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A110B8E5-A24F-C626-D598-56FCD916E7EB}"/>
              </a:ext>
            </a:extLst>
          </p:cNvPr>
          <p:cNvSpPr>
            <a:spLocks noGrp="1"/>
          </p:cNvSpPr>
          <p:nvPr>
            <p:ph type="ctrTitle"/>
          </p:nvPr>
        </p:nvSpPr>
        <p:spPr/>
        <p:txBody>
          <a:bodyPr/>
          <a:lstStyle/>
          <a:p>
            <a:r>
              <a:rPr lang="en-AU">
                <a:latin typeface="+mj-lt"/>
              </a:rPr>
              <a:t>3. </a:t>
            </a:r>
            <a:r>
              <a:rPr lang="en-AU"/>
              <a:t>Lighting failures </a:t>
            </a:r>
            <a:endParaRPr lang="en-AU">
              <a:latin typeface="+mj-lt"/>
            </a:endParaRPr>
          </a:p>
        </p:txBody>
      </p:sp>
    </p:spTree>
    <p:extLst>
      <p:ext uri="{BB962C8B-B14F-4D97-AF65-F5344CB8AC3E}">
        <p14:creationId xmlns:p14="http://schemas.microsoft.com/office/powerpoint/2010/main" val="13706076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277C84-9EA1-2D61-BF15-3EEF5EEB72E3}"/>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12432A6B-56FC-942E-E9C4-43A80FDDF609}"/>
              </a:ext>
            </a:extLst>
          </p:cNvPr>
          <p:cNvSpPr>
            <a:spLocks noGrp="1"/>
          </p:cNvSpPr>
          <p:nvPr>
            <p:ph type="title"/>
          </p:nvPr>
        </p:nvSpPr>
        <p:spPr/>
        <p:txBody>
          <a:bodyPr/>
          <a:lstStyle/>
          <a:p>
            <a:r>
              <a:rPr lang="en-AU">
                <a:latin typeface="+mj-lt"/>
              </a:rPr>
              <a:t>Learning intentions and success criteria (3)</a:t>
            </a:r>
          </a:p>
        </p:txBody>
      </p:sp>
      <p:sp>
        <p:nvSpPr>
          <p:cNvPr id="3" name="TextBox 2">
            <a:extLst>
              <a:ext uri="{FF2B5EF4-FFF2-40B4-BE49-F238E27FC236}">
                <a16:creationId xmlns:a16="http://schemas.microsoft.com/office/drawing/2014/main" id="{4427331E-5788-59E8-60EA-201DC14DD7D8}"/>
              </a:ext>
            </a:extLst>
          </p:cNvPr>
          <p:cNvSpPr txBox="1"/>
          <p:nvPr/>
        </p:nvSpPr>
        <p:spPr>
          <a:xfrm>
            <a:off x="370416" y="1894417"/>
            <a:ext cx="11303000" cy="2482154"/>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nSpc>
                <a:spcPct val="150000"/>
              </a:lnSpc>
              <a:spcAft>
                <a:spcPts val="600"/>
              </a:spcAft>
            </a:pPr>
            <a:r>
              <a:rPr lang="en-AU" sz="2000" b="1">
                <a:solidFill>
                  <a:schemeClr val="accent1"/>
                </a:solidFill>
                <a:latin typeface="+mj-lt"/>
                <a:cs typeface="Arial" panose="020B0604020202020204" pitchFamily="34" charset="0"/>
              </a:rPr>
              <a:t>We are learning about</a:t>
            </a:r>
            <a:endParaRPr lang="en-AU" sz="2000" b="1">
              <a:solidFill>
                <a:schemeClr val="accent1"/>
              </a:solidFill>
              <a:latin typeface="+mj-lt"/>
              <a:ea typeface="+mn-lt"/>
              <a:cs typeface="Arial" panose="020B0604020202020204" pitchFamily="34" charset="0"/>
            </a:endParaRPr>
          </a:p>
          <a:p>
            <a:pPr marL="342900" indent="-342900">
              <a:lnSpc>
                <a:spcPct val="150000"/>
              </a:lnSpc>
              <a:spcAft>
                <a:spcPts val="600"/>
              </a:spcAft>
              <a:buFont typeface="Arial" panose="020B0604020202020204" pitchFamily="34" charset="0"/>
              <a:buChar char="•"/>
            </a:pPr>
            <a:r>
              <a:rPr lang="en-AU" sz="2000"/>
              <a:t>why some lighting solutions fail users or environments</a:t>
            </a:r>
          </a:p>
          <a:p>
            <a:pPr>
              <a:lnSpc>
                <a:spcPct val="150000"/>
              </a:lnSpc>
              <a:spcAft>
                <a:spcPts val="600"/>
              </a:spcAft>
            </a:pPr>
            <a:r>
              <a:rPr lang="en-AU" sz="2000" b="1">
                <a:solidFill>
                  <a:schemeClr val="accent1"/>
                </a:solidFill>
                <a:latin typeface="+mj-lt"/>
                <a:cs typeface="Arial" panose="020B0604020202020204" pitchFamily="34" charset="0"/>
              </a:rPr>
              <a:t>I can</a:t>
            </a:r>
            <a:endParaRPr lang="en-US" sz="2000">
              <a:solidFill>
                <a:schemeClr val="accent1"/>
              </a:solidFill>
              <a:latin typeface="+mj-lt"/>
              <a:cs typeface="Arial" panose="020B0604020202020204" pitchFamily="34" charset="0"/>
            </a:endParaRPr>
          </a:p>
          <a:p>
            <a:pPr marL="342900" lvl="0" indent="-342900">
              <a:lnSpc>
                <a:spcPct val="150000"/>
              </a:lnSpc>
              <a:buFont typeface="Arial" panose="020B0604020202020204" pitchFamily="34" charset="0"/>
              <a:buChar char="•"/>
            </a:pPr>
            <a:r>
              <a:rPr lang="en-AU" sz="2000"/>
              <a:t>explain why lighting designs fail</a:t>
            </a:r>
          </a:p>
          <a:p>
            <a:pPr marL="342900" lvl="0" indent="-342900">
              <a:lnSpc>
                <a:spcPct val="150000"/>
              </a:lnSpc>
              <a:buFont typeface="Arial" panose="020B0604020202020204" pitchFamily="34" charset="0"/>
              <a:buChar char="•"/>
            </a:pPr>
            <a:r>
              <a:rPr lang="en-AU" sz="2000"/>
              <a:t>link design decisions to impacts.</a:t>
            </a:r>
          </a:p>
        </p:txBody>
      </p:sp>
      <p:sp>
        <p:nvSpPr>
          <p:cNvPr id="2" name="Slide Number Placeholder 1">
            <a:extLst>
              <a:ext uri="{FF2B5EF4-FFF2-40B4-BE49-F238E27FC236}">
                <a16:creationId xmlns:a16="http://schemas.microsoft.com/office/drawing/2014/main" id="{E1637AF9-42E3-BA5A-353A-DC63937C9E9E}"/>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37</a:t>
            </a:fld>
            <a:endParaRPr lang="en-AU"/>
          </a:p>
        </p:txBody>
      </p:sp>
    </p:spTree>
    <p:extLst>
      <p:ext uri="{BB962C8B-B14F-4D97-AF65-F5344CB8AC3E}">
        <p14:creationId xmlns:p14="http://schemas.microsoft.com/office/powerpoint/2010/main" val="246392790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74EE7A-4C1A-6D30-DF31-F04322D38520}"/>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13F92D6B-9E62-D140-0BE6-0B9001830C99}"/>
              </a:ext>
            </a:extLst>
          </p:cNvPr>
          <p:cNvSpPr>
            <a:spLocks noGrp="1"/>
          </p:cNvSpPr>
          <p:nvPr>
            <p:ph type="title"/>
          </p:nvPr>
        </p:nvSpPr>
        <p:spPr/>
        <p:txBody>
          <a:bodyPr/>
          <a:lstStyle/>
          <a:p>
            <a:r>
              <a:rPr lang="en-AU">
                <a:latin typeface="+mj-lt"/>
              </a:rPr>
              <a:t>Do now (3)</a:t>
            </a:r>
          </a:p>
        </p:txBody>
      </p:sp>
      <p:sp>
        <p:nvSpPr>
          <p:cNvPr id="12" name="Text Placeholder 11">
            <a:extLst>
              <a:ext uri="{FF2B5EF4-FFF2-40B4-BE49-F238E27FC236}">
                <a16:creationId xmlns:a16="http://schemas.microsoft.com/office/drawing/2014/main" id="{D7068A51-2D6C-0594-6F15-F59EE9928AC5}"/>
              </a:ext>
            </a:extLst>
          </p:cNvPr>
          <p:cNvSpPr>
            <a:spLocks noGrp="1"/>
          </p:cNvSpPr>
          <p:nvPr>
            <p:ph type="body" sz="quarter" idx="17"/>
          </p:nvPr>
        </p:nvSpPr>
        <p:spPr/>
        <p:txBody>
          <a:bodyPr/>
          <a:lstStyle/>
          <a:p>
            <a:r>
              <a:rPr lang="en-AU"/>
              <a:t>When has lighting annoyed you? </a:t>
            </a:r>
          </a:p>
          <a:p>
            <a:r>
              <a:rPr lang="en-AU"/>
              <a:t>List examples.</a:t>
            </a:r>
          </a:p>
          <a:p>
            <a:endParaRPr lang="en-AU">
              <a:latin typeface="+mn-lt"/>
            </a:endParaRPr>
          </a:p>
        </p:txBody>
      </p:sp>
      <p:sp>
        <p:nvSpPr>
          <p:cNvPr id="3" name="Slide Number Placeholder 2">
            <a:extLst>
              <a:ext uri="{FF2B5EF4-FFF2-40B4-BE49-F238E27FC236}">
                <a16:creationId xmlns:a16="http://schemas.microsoft.com/office/drawing/2014/main" id="{5C759463-9A10-BD1D-B8CF-D6CB3AFF790E}"/>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38</a:t>
            </a:fld>
            <a:endParaRPr lang="en-AU"/>
          </a:p>
        </p:txBody>
      </p:sp>
    </p:spTree>
    <p:extLst>
      <p:ext uri="{BB962C8B-B14F-4D97-AF65-F5344CB8AC3E}">
        <p14:creationId xmlns:p14="http://schemas.microsoft.com/office/powerpoint/2010/main" val="8231231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B3C801-28AA-6BA2-28F8-9FC98A3325DA}"/>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202E051B-5EF7-BE69-B496-86DB207EB5F5}"/>
              </a:ext>
            </a:extLst>
          </p:cNvPr>
          <p:cNvSpPr>
            <a:spLocks noGrp="1"/>
          </p:cNvSpPr>
          <p:nvPr>
            <p:ph type="title"/>
          </p:nvPr>
        </p:nvSpPr>
        <p:spPr/>
        <p:txBody>
          <a:bodyPr/>
          <a:lstStyle/>
          <a:p>
            <a:r>
              <a:rPr lang="en-AU">
                <a:latin typeface="+mj-lt"/>
              </a:rPr>
              <a:t>Design failure framework</a:t>
            </a:r>
          </a:p>
        </p:txBody>
      </p:sp>
      <p:sp>
        <p:nvSpPr>
          <p:cNvPr id="12" name="Text Placeholder 11">
            <a:extLst>
              <a:ext uri="{FF2B5EF4-FFF2-40B4-BE49-F238E27FC236}">
                <a16:creationId xmlns:a16="http://schemas.microsoft.com/office/drawing/2014/main" id="{93BCBB20-39FF-2949-208B-C81CF32D2257}"/>
              </a:ext>
            </a:extLst>
          </p:cNvPr>
          <p:cNvSpPr>
            <a:spLocks noGrp="1"/>
          </p:cNvSpPr>
          <p:nvPr>
            <p:ph type="body" sz="quarter" idx="17"/>
          </p:nvPr>
        </p:nvSpPr>
        <p:spPr>
          <a:xfrm>
            <a:off x="360000" y="1306883"/>
            <a:ext cx="11484000" cy="4807835"/>
          </a:xfrm>
        </p:spPr>
        <p:txBody>
          <a:bodyPr/>
          <a:lstStyle/>
          <a:p>
            <a:r>
              <a:rPr lang="en-AU"/>
              <a:t>The design failure framework is a way of analysing why a product, system or design solution does not work effectively for users or contexts. Designers deliberately investigate failures, limitations, or unintended consequences to identify opportunities for improvement or innovation.</a:t>
            </a:r>
          </a:p>
          <a:p>
            <a:r>
              <a:rPr lang="en-AU">
                <a:solidFill>
                  <a:schemeClr val="accent2"/>
                </a:solidFill>
              </a:rPr>
              <a:t>Using a design failure framework helps designers to:</a:t>
            </a:r>
          </a:p>
          <a:p>
            <a:pPr marL="342900" lvl="0" indent="-342900">
              <a:buFont typeface="Arial" panose="020B0604020202020204" pitchFamily="34" charset="0"/>
              <a:buChar char="•"/>
            </a:pPr>
            <a:r>
              <a:rPr lang="en-AU"/>
              <a:t>identify design opportunities</a:t>
            </a:r>
          </a:p>
          <a:p>
            <a:pPr marL="342900" lvl="0" indent="-342900">
              <a:buFont typeface="Arial" panose="020B0604020202020204" pitchFamily="34" charset="0"/>
              <a:buChar char="•"/>
            </a:pPr>
            <a:r>
              <a:rPr lang="en-AU"/>
              <a:t>challenge assumptions</a:t>
            </a:r>
          </a:p>
          <a:p>
            <a:pPr marL="342900" lvl="0" indent="-342900">
              <a:buFont typeface="Arial" panose="020B0604020202020204" pitchFamily="34" charset="0"/>
              <a:buChar char="•"/>
            </a:pPr>
            <a:r>
              <a:rPr lang="en-AU"/>
              <a:t>design more inclusive and sustainable solutions</a:t>
            </a:r>
          </a:p>
          <a:p>
            <a:pPr marL="342900" lvl="0" indent="-342900">
              <a:buFont typeface="Arial" panose="020B0604020202020204" pitchFamily="34" charset="0"/>
              <a:buChar char="•"/>
            </a:pPr>
            <a:r>
              <a:rPr lang="en-AU"/>
              <a:t>develop disruptive or innovative ideas</a:t>
            </a:r>
          </a:p>
          <a:p>
            <a:endParaRPr lang="en-AU">
              <a:latin typeface="+mn-lt"/>
            </a:endParaRPr>
          </a:p>
        </p:txBody>
      </p:sp>
      <p:sp>
        <p:nvSpPr>
          <p:cNvPr id="3" name="Slide Number Placeholder 2">
            <a:extLst>
              <a:ext uri="{FF2B5EF4-FFF2-40B4-BE49-F238E27FC236}">
                <a16:creationId xmlns:a16="http://schemas.microsoft.com/office/drawing/2014/main" id="{0AC05E9A-BD35-9E1A-0BD5-6D8A99C0C375}"/>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39</a:t>
            </a:fld>
            <a:endParaRPr lang="en-AU"/>
          </a:p>
        </p:txBody>
      </p:sp>
    </p:spTree>
    <p:extLst>
      <p:ext uri="{BB962C8B-B14F-4D97-AF65-F5344CB8AC3E}">
        <p14:creationId xmlns:p14="http://schemas.microsoft.com/office/powerpoint/2010/main" val="27858923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4C621F0-94BB-DF2F-9D07-1597F82E9A79}"/>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40</a:t>
            </a:fld>
            <a:endParaRPr lang="en-AU"/>
          </a:p>
        </p:txBody>
      </p:sp>
      <p:sp>
        <p:nvSpPr>
          <p:cNvPr id="3" name="Title 2">
            <a:extLst>
              <a:ext uri="{FF2B5EF4-FFF2-40B4-BE49-F238E27FC236}">
                <a16:creationId xmlns:a16="http://schemas.microsoft.com/office/drawing/2014/main" id="{80588337-CA9D-7461-725E-A55119CF5753}"/>
              </a:ext>
            </a:extLst>
          </p:cNvPr>
          <p:cNvSpPr>
            <a:spLocks noGrp="1"/>
          </p:cNvSpPr>
          <p:nvPr>
            <p:ph type="title"/>
          </p:nvPr>
        </p:nvSpPr>
        <p:spPr/>
        <p:txBody>
          <a:bodyPr/>
          <a:lstStyle/>
          <a:p>
            <a:r>
              <a:rPr lang="en-AU"/>
              <a:t>Key ideas in a design failure framework</a:t>
            </a:r>
          </a:p>
        </p:txBody>
      </p:sp>
      <p:sp>
        <p:nvSpPr>
          <p:cNvPr id="5" name="Text Placeholder 4">
            <a:extLst>
              <a:ext uri="{FF2B5EF4-FFF2-40B4-BE49-F238E27FC236}">
                <a16:creationId xmlns:a16="http://schemas.microsoft.com/office/drawing/2014/main" id="{1F4E9291-DAA8-0CF5-0F94-6EA8BCBCB48C}"/>
              </a:ext>
            </a:extLst>
          </p:cNvPr>
          <p:cNvSpPr>
            <a:spLocks noGrp="1"/>
          </p:cNvSpPr>
          <p:nvPr>
            <p:ph type="body" sz="quarter" idx="17"/>
          </p:nvPr>
        </p:nvSpPr>
        <p:spPr>
          <a:xfrm>
            <a:off x="360000" y="1025082"/>
            <a:ext cx="11484000" cy="5670918"/>
          </a:xfrm>
        </p:spPr>
        <p:txBody>
          <a:bodyPr/>
          <a:lstStyle/>
          <a:p>
            <a:pPr marL="342900" lvl="0" indent="-342900">
              <a:buFont typeface="Arial" panose="020B0604020202020204" pitchFamily="34" charset="0"/>
              <a:buChar char="•"/>
            </a:pPr>
            <a:r>
              <a:rPr lang="en-AU" b="1"/>
              <a:t>User failure </a:t>
            </a:r>
            <a:r>
              <a:rPr lang="en-AU"/>
              <a:t>– The design does not meet the needs, abilities, or behaviours of users.</a:t>
            </a:r>
            <a:br>
              <a:rPr lang="en-AU"/>
            </a:br>
            <a:r>
              <a:rPr lang="en-AU"/>
              <a:t>Example: A light switch placed too high for children or wheelchair users.</a:t>
            </a:r>
          </a:p>
          <a:p>
            <a:pPr marL="342900" lvl="0" indent="-342900">
              <a:buFont typeface="Arial" panose="020B0604020202020204" pitchFamily="34" charset="0"/>
              <a:buChar char="•"/>
            </a:pPr>
            <a:r>
              <a:rPr lang="en-AU" b="1"/>
              <a:t>Context failure </a:t>
            </a:r>
            <a:r>
              <a:rPr lang="en-AU"/>
              <a:t>– The design does not work well in the environment where it is used.</a:t>
            </a:r>
            <a:br>
              <a:rPr lang="en-AU"/>
            </a:br>
            <a:r>
              <a:rPr lang="en-AU"/>
              <a:t>Example: Outdoor lighting that creates glare or light pollution.</a:t>
            </a:r>
          </a:p>
          <a:p>
            <a:pPr marL="342900" lvl="0" indent="-342900">
              <a:buFont typeface="Arial" panose="020B0604020202020204" pitchFamily="34" charset="0"/>
              <a:buChar char="•"/>
            </a:pPr>
            <a:r>
              <a:rPr lang="en-AU" b="1"/>
              <a:t>Functional failure </a:t>
            </a:r>
            <a:r>
              <a:rPr lang="en-AU"/>
              <a:t>– The design does not perform its intended task effectively.</a:t>
            </a:r>
            <a:br>
              <a:rPr lang="en-AU"/>
            </a:br>
            <a:r>
              <a:rPr lang="en-AU"/>
              <a:t>Example: A desk lamp that does not provide enough brightness for reading.</a:t>
            </a:r>
          </a:p>
          <a:p>
            <a:pPr marL="342900" lvl="0" indent="-342900">
              <a:buFont typeface="Arial" panose="020B0604020202020204" pitchFamily="34" charset="0"/>
              <a:buChar char="•"/>
            </a:pPr>
            <a:r>
              <a:rPr lang="en-AU" b="1"/>
              <a:t>Sustainability failure </a:t>
            </a:r>
            <a:r>
              <a:rPr lang="en-AU"/>
              <a:t>– The design wastes energy, materials, or has negative environmental impacts.</a:t>
            </a:r>
            <a:br>
              <a:rPr lang="en-AU"/>
            </a:br>
            <a:r>
              <a:rPr lang="en-AU"/>
              <a:t>Example: Lighting that consumes excessive electricity.</a:t>
            </a:r>
          </a:p>
          <a:p>
            <a:pPr marL="342900" lvl="0" indent="-342900">
              <a:buFont typeface="Arial" panose="020B0604020202020204" pitchFamily="34" charset="0"/>
              <a:buChar char="•"/>
            </a:pPr>
            <a:r>
              <a:rPr lang="en-AU" b="1"/>
              <a:t>Behavioural failure </a:t>
            </a:r>
            <a:r>
              <a:rPr lang="en-AU"/>
              <a:t>– The design encourages unintended or problematic behaviours.</a:t>
            </a:r>
            <a:br>
              <a:rPr lang="en-AU"/>
            </a:br>
            <a:r>
              <a:rPr lang="en-AU"/>
              <a:t>Example: Bright street lighting that disrupts sleep cycles.</a:t>
            </a:r>
          </a:p>
          <a:p>
            <a:endParaRPr lang="en-AU"/>
          </a:p>
        </p:txBody>
      </p:sp>
    </p:spTree>
    <p:extLst>
      <p:ext uri="{BB962C8B-B14F-4D97-AF65-F5344CB8AC3E}">
        <p14:creationId xmlns:p14="http://schemas.microsoft.com/office/powerpoint/2010/main" val="35504541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9C9CACD-206C-D3DD-398B-45B85D811ECF}"/>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41</a:t>
            </a:fld>
            <a:endParaRPr lang="en-AU"/>
          </a:p>
        </p:txBody>
      </p:sp>
      <p:sp>
        <p:nvSpPr>
          <p:cNvPr id="3" name="Title 2">
            <a:extLst>
              <a:ext uri="{FF2B5EF4-FFF2-40B4-BE49-F238E27FC236}">
                <a16:creationId xmlns:a16="http://schemas.microsoft.com/office/drawing/2014/main" id="{FCBD0A5C-038B-E266-FAD3-101FF4112359}"/>
              </a:ext>
            </a:extLst>
          </p:cNvPr>
          <p:cNvSpPr>
            <a:spLocks noGrp="1"/>
          </p:cNvSpPr>
          <p:nvPr>
            <p:ph type="title"/>
          </p:nvPr>
        </p:nvSpPr>
        <p:spPr/>
        <p:txBody>
          <a:bodyPr/>
          <a:lstStyle/>
          <a:p>
            <a:r>
              <a:rPr lang="en-AU"/>
              <a:t>Activity 3.1 – Lighting failure analysis table</a:t>
            </a:r>
          </a:p>
        </p:txBody>
      </p:sp>
      <p:sp>
        <p:nvSpPr>
          <p:cNvPr id="4" name="Text Placeholder 3">
            <a:extLst>
              <a:ext uri="{FF2B5EF4-FFF2-40B4-BE49-F238E27FC236}">
                <a16:creationId xmlns:a16="http://schemas.microsoft.com/office/drawing/2014/main" id="{13E05E1D-8F2E-57B1-137C-36352753E38C}"/>
              </a:ext>
            </a:extLst>
          </p:cNvPr>
          <p:cNvSpPr>
            <a:spLocks noGrp="1"/>
          </p:cNvSpPr>
          <p:nvPr>
            <p:ph type="body" sz="quarter" idx="18"/>
          </p:nvPr>
        </p:nvSpPr>
        <p:spPr>
          <a:xfrm>
            <a:off x="382521" y="1160585"/>
            <a:ext cx="11483999" cy="1283677"/>
          </a:xfrm>
        </p:spPr>
        <p:txBody>
          <a:bodyPr/>
          <a:lstStyle/>
          <a:p>
            <a:r>
              <a:rPr lang="en-AU"/>
              <a:t>Students work in pairs or small groups. Each group receives one lighting failure case study to analyse. Examples: blue light sleep disruption,</a:t>
            </a:r>
            <a:r>
              <a:rPr lang="en-AU" b="1"/>
              <a:t> </a:t>
            </a:r>
            <a:r>
              <a:rPr lang="en-AU"/>
              <a:t>glare in classrooms, poorly lit walkways.</a:t>
            </a:r>
          </a:p>
          <a:p>
            <a:endParaRPr lang="en-AU"/>
          </a:p>
        </p:txBody>
      </p:sp>
      <p:graphicFrame>
        <p:nvGraphicFramePr>
          <p:cNvPr id="6" name="Table 5" descr="A table titled Lighting failure analysis table. There are 5 columns, titled Lighting failure example, What is the problem? Who is affected? Why does the lighting fail? Possible design improvement. The rows contain examples.">
            <a:extLst>
              <a:ext uri="{FF2B5EF4-FFF2-40B4-BE49-F238E27FC236}">
                <a16:creationId xmlns:a16="http://schemas.microsoft.com/office/drawing/2014/main" id="{70A35EBA-826E-37FE-D069-00250693668B}"/>
              </a:ext>
            </a:extLst>
          </p:cNvPr>
          <p:cNvGraphicFramePr>
            <a:graphicFrameLocks noGrp="1"/>
          </p:cNvGraphicFramePr>
          <p:nvPr>
            <p:extLst>
              <p:ext uri="{D42A27DB-BD31-4B8C-83A1-F6EECF244321}">
                <p14:modId xmlns:p14="http://schemas.microsoft.com/office/powerpoint/2010/main" val="3594715660"/>
              </p:ext>
            </p:extLst>
          </p:nvPr>
        </p:nvGraphicFramePr>
        <p:xfrm>
          <a:off x="382522" y="2347612"/>
          <a:ext cx="11461477" cy="3535109"/>
        </p:xfrm>
        <a:graphic>
          <a:graphicData uri="http://schemas.openxmlformats.org/drawingml/2006/table">
            <a:tbl>
              <a:tblPr firstRow="1" firstCol="1" bandRow="1">
                <a:tableStyleId>{69012ECD-51FC-41F1-AA8D-1B2483CD663E}</a:tableStyleId>
              </a:tblPr>
              <a:tblGrid>
                <a:gridCol w="2291537">
                  <a:extLst>
                    <a:ext uri="{9D8B030D-6E8A-4147-A177-3AD203B41FA5}">
                      <a16:colId xmlns:a16="http://schemas.microsoft.com/office/drawing/2014/main" val="3063320473"/>
                    </a:ext>
                  </a:extLst>
                </a:gridCol>
                <a:gridCol w="2291537">
                  <a:extLst>
                    <a:ext uri="{9D8B030D-6E8A-4147-A177-3AD203B41FA5}">
                      <a16:colId xmlns:a16="http://schemas.microsoft.com/office/drawing/2014/main" val="357018253"/>
                    </a:ext>
                  </a:extLst>
                </a:gridCol>
                <a:gridCol w="2292801">
                  <a:extLst>
                    <a:ext uri="{9D8B030D-6E8A-4147-A177-3AD203B41FA5}">
                      <a16:colId xmlns:a16="http://schemas.microsoft.com/office/drawing/2014/main" val="1210523427"/>
                    </a:ext>
                  </a:extLst>
                </a:gridCol>
                <a:gridCol w="2292801">
                  <a:extLst>
                    <a:ext uri="{9D8B030D-6E8A-4147-A177-3AD203B41FA5}">
                      <a16:colId xmlns:a16="http://schemas.microsoft.com/office/drawing/2014/main" val="1493396471"/>
                    </a:ext>
                  </a:extLst>
                </a:gridCol>
                <a:gridCol w="2292801">
                  <a:extLst>
                    <a:ext uri="{9D8B030D-6E8A-4147-A177-3AD203B41FA5}">
                      <a16:colId xmlns:a16="http://schemas.microsoft.com/office/drawing/2014/main" val="4248106906"/>
                    </a:ext>
                  </a:extLst>
                </a:gridCol>
              </a:tblGrid>
              <a:tr h="0">
                <a:tc>
                  <a:txBody>
                    <a:bodyPr/>
                    <a:lstStyle/>
                    <a:p>
                      <a:pPr>
                        <a:lnSpc>
                          <a:spcPct val="150000"/>
                        </a:lnSpc>
                        <a:spcBef>
                          <a:spcPts val="1200"/>
                        </a:spcBef>
                        <a:spcAft>
                          <a:spcPts val="600"/>
                        </a:spcAft>
                        <a:buNone/>
                      </a:pPr>
                      <a:r>
                        <a:rPr lang="en-AU" sz="2000" b="1">
                          <a:effectLst/>
                        </a:rPr>
                        <a:t>Lighting failure example</a:t>
                      </a:r>
                      <a:endParaRPr lang="en-AU" sz="2000" b="1">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spcBef>
                          <a:spcPts val="1200"/>
                        </a:spcBef>
                        <a:spcAft>
                          <a:spcPts val="600"/>
                        </a:spcAft>
                        <a:buNone/>
                      </a:pPr>
                      <a:r>
                        <a:rPr lang="en-AU" sz="2000" b="1">
                          <a:effectLst/>
                        </a:rPr>
                        <a:t>What is the problem?</a:t>
                      </a:r>
                      <a:endParaRPr lang="en-AU" sz="2000" b="1">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spcBef>
                          <a:spcPts val="1200"/>
                        </a:spcBef>
                        <a:spcAft>
                          <a:spcPts val="600"/>
                        </a:spcAft>
                        <a:buNone/>
                      </a:pPr>
                      <a:r>
                        <a:rPr lang="en-AU" sz="2000" b="1">
                          <a:effectLst/>
                        </a:rPr>
                        <a:t>Who is affected?</a:t>
                      </a:r>
                      <a:endParaRPr lang="en-AU" sz="2000" b="1">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spcBef>
                          <a:spcPts val="1200"/>
                        </a:spcBef>
                        <a:spcAft>
                          <a:spcPts val="600"/>
                        </a:spcAft>
                        <a:buNone/>
                      </a:pPr>
                      <a:r>
                        <a:rPr lang="en-AU" sz="2000" b="1">
                          <a:effectLst/>
                        </a:rPr>
                        <a:t>Why does the lighting fail?</a:t>
                      </a:r>
                      <a:endParaRPr lang="en-AU" sz="2000" b="1">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spcBef>
                          <a:spcPts val="1200"/>
                        </a:spcBef>
                        <a:spcAft>
                          <a:spcPts val="600"/>
                        </a:spcAft>
                        <a:buNone/>
                      </a:pPr>
                      <a:r>
                        <a:rPr lang="en-AU" sz="2000" b="1">
                          <a:effectLst/>
                        </a:rPr>
                        <a:t>Possible design improvement</a:t>
                      </a:r>
                      <a:endParaRPr lang="en-AU" sz="2000" b="1">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27780775"/>
                  </a:ext>
                </a:extLst>
              </a:tr>
              <a:tr h="0">
                <a:tc>
                  <a:txBody>
                    <a:bodyPr/>
                    <a:lstStyle/>
                    <a:p>
                      <a:pPr>
                        <a:lnSpc>
                          <a:spcPct val="150000"/>
                        </a:lnSpc>
                        <a:spcBef>
                          <a:spcPts val="1200"/>
                        </a:spcBef>
                        <a:spcAft>
                          <a:spcPts val="600"/>
                        </a:spcAft>
                        <a:buNone/>
                      </a:pPr>
                      <a:r>
                        <a:rPr lang="en-AU" sz="1800" b="0">
                          <a:solidFill>
                            <a:schemeClr val="tx1"/>
                          </a:solidFill>
                          <a:effectLst/>
                          <a:latin typeface="Arial" panose="020B0604020202020204" pitchFamily="34" charset="0"/>
                          <a:ea typeface="Calibri" panose="020F0502020204030204" pitchFamily="34" charset="0"/>
                          <a:cs typeface="Arial" panose="020B0604020202020204" pitchFamily="34" charset="0"/>
                        </a:rPr>
                        <a:t>Blue light from devices at night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spcBef>
                          <a:spcPts val="1200"/>
                        </a:spcBef>
                        <a:spcAft>
                          <a:spcPts val="600"/>
                        </a:spcAft>
                        <a:buNone/>
                      </a:pPr>
                      <a:r>
                        <a:rPr lang="en-AU" sz="1800" b="0">
                          <a:solidFill>
                            <a:schemeClr val="tx1"/>
                          </a:solidFill>
                          <a:effectLst/>
                          <a:latin typeface="Arial" panose="020B0604020202020204" pitchFamily="34" charset="0"/>
                          <a:ea typeface="Calibri" panose="020F0502020204030204" pitchFamily="34" charset="0"/>
                          <a:cs typeface="Arial" panose="020B0604020202020204" pitchFamily="34" charset="0"/>
                        </a:rPr>
                        <a:t>Blue light suppresses melatonin and disrupts sleep</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spcBef>
                          <a:spcPts val="1200"/>
                        </a:spcBef>
                        <a:spcAft>
                          <a:spcPts val="600"/>
                        </a:spcAft>
                        <a:buNone/>
                      </a:pPr>
                      <a:r>
                        <a:rPr lang="en-AU" sz="1800" b="0">
                          <a:solidFill>
                            <a:schemeClr val="tx1"/>
                          </a:solidFill>
                          <a:effectLst/>
                          <a:latin typeface="Arial" panose="020B0604020202020204" pitchFamily="34" charset="0"/>
                          <a:ea typeface="Calibri" panose="020F0502020204030204" pitchFamily="34" charset="0"/>
                          <a:cs typeface="Arial" panose="020B0604020202020204" pitchFamily="34" charset="0"/>
                        </a:rPr>
                        <a:t>Teenagers, shift workers</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spcBef>
                          <a:spcPts val="1200"/>
                        </a:spcBef>
                        <a:spcAft>
                          <a:spcPts val="600"/>
                        </a:spcAft>
                        <a:buNone/>
                      </a:pPr>
                      <a:r>
                        <a:rPr lang="en-AU" sz="1800" b="0">
                          <a:solidFill>
                            <a:schemeClr val="tx1"/>
                          </a:solidFill>
                          <a:effectLst/>
                          <a:latin typeface="Arial" panose="020B0604020202020204" pitchFamily="34" charset="0"/>
                          <a:ea typeface="Calibri" panose="020F0502020204030204" pitchFamily="34" charset="0"/>
                          <a:cs typeface="Arial" panose="020B0604020202020204" pitchFamily="34" charset="0"/>
                        </a:rPr>
                        <a:t>Devices emit high levels of blue light at night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spcBef>
                          <a:spcPts val="1200"/>
                        </a:spcBef>
                        <a:spcAft>
                          <a:spcPts val="600"/>
                        </a:spcAft>
                        <a:buNone/>
                      </a:pPr>
                      <a:r>
                        <a:rPr lang="en-AU" sz="1800" b="0">
                          <a:solidFill>
                            <a:schemeClr val="tx1"/>
                          </a:solidFill>
                          <a:effectLst/>
                          <a:latin typeface="Arial" panose="020B0604020202020204" pitchFamily="34" charset="0"/>
                          <a:ea typeface="Calibri" panose="020F0502020204030204" pitchFamily="34" charset="0"/>
                          <a:cs typeface="Arial" panose="020B0604020202020204" pitchFamily="34" charset="0"/>
                        </a:rPr>
                        <a:t>Night mode filters, adaptive lighting, warmer colour temperature</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29345154"/>
                  </a:ext>
                </a:extLst>
              </a:tr>
              <a:tr h="205099">
                <a:tc>
                  <a:txBody>
                    <a:bodyPr/>
                    <a:lstStyle/>
                    <a:p>
                      <a:pPr>
                        <a:lnSpc>
                          <a:spcPct val="150000"/>
                        </a:lnSpc>
                        <a:spcBef>
                          <a:spcPts val="1200"/>
                        </a:spcBef>
                        <a:spcAft>
                          <a:spcPts val="600"/>
                        </a:spcAft>
                        <a:buNone/>
                      </a:pPr>
                      <a:r>
                        <a:rPr lang="en-AU" sz="1800" b="0">
                          <a:effectLst/>
                          <a:latin typeface="Arial" panose="020B0604020202020204" pitchFamily="34" charset="0"/>
                          <a:cs typeface="Arial" panose="020B0604020202020204" pitchFamily="34" charset="0"/>
                        </a:rPr>
                        <a:t>1</a:t>
                      </a:r>
                      <a:endParaRPr lang="en-AU" sz="1800" b="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spcBef>
                          <a:spcPts val="1200"/>
                        </a:spcBef>
                        <a:spcAft>
                          <a:spcPts val="600"/>
                        </a:spcAft>
                        <a:buNone/>
                      </a:pPr>
                      <a:r>
                        <a:rPr lang="en-AU" sz="1800" b="0">
                          <a:effectLst/>
                          <a:latin typeface="Arial" panose="020B0604020202020204" pitchFamily="34" charset="0"/>
                          <a:cs typeface="Arial" panose="020B0604020202020204" pitchFamily="34" charset="0"/>
                        </a:rPr>
                        <a:t> </a:t>
                      </a:r>
                      <a:endParaRPr lang="en-AU" sz="1800" b="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spcBef>
                          <a:spcPts val="1200"/>
                        </a:spcBef>
                        <a:spcAft>
                          <a:spcPts val="600"/>
                        </a:spcAft>
                        <a:buNone/>
                      </a:pPr>
                      <a:r>
                        <a:rPr lang="en-AU" sz="1800" b="0">
                          <a:effectLst/>
                          <a:latin typeface="Arial" panose="020B0604020202020204" pitchFamily="34" charset="0"/>
                          <a:cs typeface="Arial" panose="020B0604020202020204" pitchFamily="34" charset="0"/>
                        </a:rPr>
                        <a:t> </a:t>
                      </a:r>
                      <a:endParaRPr lang="en-AU" sz="1800" b="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spcBef>
                          <a:spcPts val="1200"/>
                        </a:spcBef>
                        <a:spcAft>
                          <a:spcPts val="600"/>
                        </a:spcAft>
                        <a:buNone/>
                      </a:pPr>
                      <a:r>
                        <a:rPr lang="en-AU" sz="1800" b="0">
                          <a:effectLst/>
                          <a:latin typeface="Arial" panose="020B0604020202020204" pitchFamily="34" charset="0"/>
                          <a:cs typeface="Arial" panose="020B0604020202020204" pitchFamily="34" charset="0"/>
                        </a:rPr>
                        <a:t> </a:t>
                      </a:r>
                      <a:endParaRPr lang="en-AU" sz="1800" b="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spcBef>
                          <a:spcPts val="1200"/>
                        </a:spcBef>
                        <a:spcAft>
                          <a:spcPts val="600"/>
                        </a:spcAft>
                        <a:buNone/>
                      </a:pPr>
                      <a:r>
                        <a:rPr lang="en-AU" sz="1800" b="0">
                          <a:effectLst/>
                          <a:latin typeface="Arial" panose="020B0604020202020204" pitchFamily="34" charset="0"/>
                          <a:cs typeface="Arial" panose="020B0604020202020204" pitchFamily="34" charset="0"/>
                        </a:rPr>
                        <a:t> </a:t>
                      </a:r>
                      <a:endParaRPr lang="en-AU" sz="1800" b="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05165450"/>
                  </a:ext>
                </a:extLst>
              </a:tr>
              <a:tr h="252758">
                <a:tc>
                  <a:txBody>
                    <a:bodyPr/>
                    <a:lstStyle/>
                    <a:p>
                      <a:pPr>
                        <a:lnSpc>
                          <a:spcPct val="150000"/>
                        </a:lnSpc>
                        <a:spcBef>
                          <a:spcPts val="1200"/>
                        </a:spcBef>
                        <a:spcAft>
                          <a:spcPts val="600"/>
                        </a:spcAft>
                        <a:buNone/>
                      </a:pPr>
                      <a:r>
                        <a:rPr lang="en-AU" sz="1800" b="0">
                          <a:effectLst/>
                          <a:latin typeface="Arial" panose="020B0604020202020204" pitchFamily="34" charset="0"/>
                          <a:cs typeface="Arial" panose="020B0604020202020204" pitchFamily="34" charset="0"/>
                        </a:rPr>
                        <a:t>2</a:t>
                      </a:r>
                      <a:endParaRPr lang="en-AU" sz="1800" b="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spcBef>
                          <a:spcPts val="1200"/>
                        </a:spcBef>
                        <a:spcAft>
                          <a:spcPts val="600"/>
                        </a:spcAft>
                        <a:buNone/>
                      </a:pPr>
                      <a:r>
                        <a:rPr lang="en-AU" sz="1800" b="0">
                          <a:effectLst/>
                          <a:latin typeface="Arial" panose="020B0604020202020204" pitchFamily="34" charset="0"/>
                          <a:cs typeface="Arial" panose="020B0604020202020204" pitchFamily="34" charset="0"/>
                        </a:rPr>
                        <a:t> </a:t>
                      </a:r>
                      <a:endParaRPr lang="en-AU" sz="1800" b="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spcBef>
                          <a:spcPts val="1200"/>
                        </a:spcBef>
                        <a:spcAft>
                          <a:spcPts val="600"/>
                        </a:spcAft>
                        <a:buNone/>
                      </a:pPr>
                      <a:r>
                        <a:rPr lang="en-AU" sz="1800" b="0">
                          <a:effectLst/>
                          <a:latin typeface="Arial" panose="020B0604020202020204" pitchFamily="34" charset="0"/>
                          <a:cs typeface="Arial" panose="020B0604020202020204" pitchFamily="34" charset="0"/>
                        </a:rPr>
                        <a:t> </a:t>
                      </a:r>
                      <a:endParaRPr lang="en-AU" sz="1800" b="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spcBef>
                          <a:spcPts val="1200"/>
                        </a:spcBef>
                        <a:spcAft>
                          <a:spcPts val="600"/>
                        </a:spcAft>
                        <a:buNone/>
                      </a:pPr>
                      <a:r>
                        <a:rPr lang="en-AU" sz="1800" b="0">
                          <a:effectLst/>
                          <a:latin typeface="Arial" panose="020B0604020202020204" pitchFamily="34" charset="0"/>
                          <a:cs typeface="Arial" panose="020B0604020202020204" pitchFamily="34" charset="0"/>
                        </a:rPr>
                        <a:t> </a:t>
                      </a:r>
                      <a:endParaRPr lang="en-AU" sz="1800" b="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spcBef>
                          <a:spcPts val="1200"/>
                        </a:spcBef>
                        <a:spcAft>
                          <a:spcPts val="600"/>
                        </a:spcAft>
                        <a:buNone/>
                      </a:pPr>
                      <a:r>
                        <a:rPr lang="en-AU" sz="1800" b="0">
                          <a:effectLst/>
                          <a:latin typeface="Arial" panose="020B0604020202020204" pitchFamily="34" charset="0"/>
                          <a:cs typeface="Arial" panose="020B0604020202020204" pitchFamily="34" charset="0"/>
                        </a:rPr>
                        <a:t> </a:t>
                      </a:r>
                      <a:endParaRPr lang="en-AU" sz="1800" b="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89907573"/>
                  </a:ext>
                </a:extLst>
              </a:tr>
              <a:tr h="0">
                <a:tc>
                  <a:txBody>
                    <a:bodyPr/>
                    <a:lstStyle/>
                    <a:p>
                      <a:pPr>
                        <a:lnSpc>
                          <a:spcPct val="150000"/>
                        </a:lnSpc>
                        <a:spcBef>
                          <a:spcPts val="1200"/>
                        </a:spcBef>
                        <a:spcAft>
                          <a:spcPts val="600"/>
                        </a:spcAft>
                        <a:buNone/>
                      </a:pPr>
                      <a:r>
                        <a:rPr lang="en-AU" sz="1800" b="0">
                          <a:effectLst/>
                          <a:latin typeface="Arial" panose="020B0604020202020204" pitchFamily="34" charset="0"/>
                          <a:cs typeface="Arial" panose="020B0604020202020204" pitchFamily="34" charset="0"/>
                        </a:rPr>
                        <a:t>3</a:t>
                      </a:r>
                      <a:endParaRPr lang="en-AU" sz="1800" b="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spcBef>
                          <a:spcPts val="1200"/>
                        </a:spcBef>
                        <a:spcAft>
                          <a:spcPts val="600"/>
                        </a:spcAft>
                        <a:buNone/>
                      </a:pPr>
                      <a:r>
                        <a:rPr lang="en-AU" sz="1800" b="0">
                          <a:effectLst/>
                          <a:latin typeface="Arial" panose="020B0604020202020204" pitchFamily="34" charset="0"/>
                          <a:cs typeface="Arial" panose="020B0604020202020204" pitchFamily="34" charset="0"/>
                        </a:rPr>
                        <a:t> </a:t>
                      </a:r>
                      <a:endParaRPr lang="en-AU" sz="1800" b="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spcBef>
                          <a:spcPts val="1200"/>
                        </a:spcBef>
                        <a:spcAft>
                          <a:spcPts val="600"/>
                        </a:spcAft>
                        <a:buNone/>
                      </a:pPr>
                      <a:r>
                        <a:rPr lang="en-AU" sz="1800" b="0">
                          <a:effectLst/>
                          <a:latin typeface="Arial" panose="020B0604020202020204" pitchFamily="34" charset="0"/>
                          <a:cs typeface="Arial" panose="020B0604020202020204" pitchFamily="34" charset="0"/>
                        </a:rPr>
                        <a:t> </a:t>
                      </a:r>
                      <a:endParaRPr lang="en-AU" sz="1800" b="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spcBef>
                          <a:spcPts val="1200"/>
                        </a:spcBef>
                        <a:spcAft>
                          <a:spcPts val="600"/>
                        </a:spcAft>
                        <a:buNone/>
                      </a:pPr>
                      <a:r>
                        <a:rPr lang="en-AU" sz="1800" b="0">
                          <a:effectLst/>
                          <a:latin typeface="Arial" panose="020B0604020202020204" pitchFamily="34" charset="0"/>
                          <a:cs typeface="Arial" panose="020B0604020202020204" pitchFamily="34" charset="0"/>
                        </a:rPr>
                        <a:t> </a:t>
                      </a:r>
                      <a:endParaRPr lang="en-AU" sz="1800" b="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spcBef>
                          <a:spcPts val="1200"/>
                        </a:spcBef>
                        <a:spcAft>
                          <a:spcPts val="600"/>
                        </a:spcAft>
                        <a:buNone/>
                      </a:pPr>
                      <a:r>
                        <a:rPr lang="en-AU" sz="1800" b="0">
                          <a:effectLst/>
                          <a:latin typeface="Arial" panose="020B0604020202020204" pitchFamily="34" charset="0"/>
                          <a:cs typeface="Arial" panose="020B0604020202020204" pitchFamily="34" charset="0"/>
                        </a:rPr>
                        <a:t> </a:t>
                      </a:r>
                      <a:endParaRPr lang="en-AU" sz="1800" b="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30522562"/>
                  </a:ext>
                </a:extLst>
              </a:tr>
            </a:tbl>
          </a:graphicData>
        </a:graphic>
      </p:graphicFrame>
    </p:spTree>
    <p:extLst>
      <p:ext uri="{BB962C8B-B14F-4D97-AF65-F5344CB8AC3E}">
        <p14:creationId xmlns:p14="http://schemas.microsoft.com/office/powerpoint/2010/main" val="29779775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E13C47C-5D28-74C7-014C-8268E5983A9F}"/>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42</a:t>
            </a:fld>
            <a:endParaRPr lang="en-AU"/>
          </a:p>
        </p:txBody>
      </p:sp>
      <p:sp>
        <p:nvSpPr>
          <p:cNvPr id="3" name="Title 2">
            <a:extLst>
              <a:ext uri="{FF2B5EF4-FFF2-40B4-BE49-F238E27FC236}">
                <a16:creationId xmlns:a16="http://schemas.microsoft.com/office/drawing/2014/main" id="{889E003F-F13E-945F-2E8F-4E161D3086A2}"/>
              </a:ext>
            </a:extLst>
          </p:cNvPr>
          <p:cNvSpPr>
            <a:spLocks noGrp="1"/>
          </p:cNvSpPr>
          <p:nvPr>
            <p:ph type="title"/>
          </p:nvPr>
        </p:nvSpPr>
        <p:spPr/>
        <p:txBody>
          <a:bodyPr/>
          <a:lstStyle/>
          <a:p>
            <a:r>
              <a:rPr lang="en-AU"/>
              <a:t>Activity 3.2</a:t>
            </a:r>
          </a:p>
        </p:txBody>
      </p:sp>
      <p:sp>
        <p:nvSpPr>
          <p:cNvPr id="5" name="Text Placeholder 4">
            <a:extLst>
              <a:ext uri="{FF2B5EF4-FFF2-40B4-BE49-F238E27FC236}">
                <a16:creationId xmlns:a16="http://schemas.microsoft.com/office/drawing/2014/main" id="{9E972F7D-D63F-511F-3ED5-D6958C2D8CB2}"/>
              </a:ext>
            </a:extLst>
          </p:cNvPr>
          <p:cNvSpPr>
            <a:spLocks noGrp="1"/>
          </p:cNvSpPr>
          <p:nvPr>
            <p:ph type="body" sz="quarter" idx="17"/>
          </p:nvPr>
        </p:nvSpPr>
        <p:spPr/>
        <p:txBody>
          <a:bodyPr vert="horz" lIns="0" tIns="0" rIns="0" bIns="0" rtlCol="0" anchor="t">
            <a:noAutofit/>
          </a:bodyPr>
          <a:lstStyle/>
          <a:p>
            <a:r>
              <a:rPr lang="en-AU">
                <a:latin typeface="Arial"/>
                <a:cs typeface="Arial"/>
              </a:rPr>
              <a:t>Share your thoughts verbally –</a:t>
            </a:r>
            <a:endParaRPr lang="en-AU"/>
          </a:p>
          <a:p>
            <a:pPr marL="457200" lvl="0" indent="-457200">
              <a:buFont typeface="+mj-lt"/>
              <a:buAutoNum type="arabicPeriod"/>
            </a:pPr>
            <a:r>
              <a:rPr lang="en-AU"/>
              <a:t>What assumptions did the designer make?</a:t>
            </a:r>
          </a:p>
          <a:p>
            <a:pPr marL="457200" lvl="0" indent="-457200">
              <a:buFont typeface="+mj-lt"/>
              <a:buAutoNum type="arabicPeriod"/>
            </a:pPr>
            <a:r>
              <a:rPr lang="en-AU"/>
              <a:t>Who was overlooked in the design?</a:t>
            </a:r>
          </a:p>
          <a:p>
            <a:pPr marL="457200" lvl="0" indent="-457200">
              <a:buFont typeface="+mj-lt"/>
              <a:buAutoNum type="arabicPeriod"/>
            </a:pPr>
            <a:r>
              <a:rPr lang="en-AU"/>
              <a:t>How could this lighting system be improved?</a:t>
            </a:r>
          </a:p>
          <a:p>
            <a:endParaRPr lang="en-AU"/>
          </a:p>
        </p:txBody>
      </p:sp>
    </p:spTree>
    <p:extLst>
      <p:ext uri="{BB962C8B-B14F-4D97-AF65-F5344CB8AC3E}">
        <p14:creationId xmlns:p14="http://schemas.microsoft.com/office/powerpoint/2010/main" val="11451926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AC687B-B3FA-476B-F648-B9B3D5F3C526}"/>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86EB7F6-1D14-0B0E-6754-8B9FE571620D}"/>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43</a:t>
            </a:fld>
            <a:endParaRPr lang="en-AU"/>
          </a:p>
        </p:txBody>
      </p:sp>
      <p:sp>
        <p:nvSpPr>
          <p:cNvPr id="3" name="Title 2">
            <a:extLst>
              <a:ext uri="{FF2B5EF4-FFF2-40B4-BE49-F238E27FC236}">
                <a16:creationId xmlns:a16="http://schemas.microsoft.com/office/drawing/2014/main" id="{E66A570F-4D39-2377-B426-0E147030203B}"/>
              </a:ext>
            </a:extLst>
          </p:cNvPr>
          <p:cNvSpPr>
            <a:spLocks noGrp="1"/>
          </p:cNvSpPr>
          <p:nvPr>
            <p:ph type="title"/>
          </p:nvPr>
        </p:nvSpPr>
        <p:spPr/>
        <p:txBody>
          <a:bodyPr/>
          <a:lstStyle/>
          <a:p>
            <a:r>
              <a:rPr lang="en-AU">
                <a:ea typeface="MS Mincho" panose="02020609040205080304" pitchFamily="49" charset="-128"/>
                <a:cs typeface="Times New Roman" panose="02020603050405020304" pitchFamily="18" charset="0"/>
              </a:rPr>
              <a:t>Quick reflection (3):</a:t>
            </a:r>
            <a:br>
              <a:rPr lang="en-AU">
                <a:ea typeface="MS Mincho" panose="02020609040205080304" pitchFamily="49" charset="-128"/>
                <a:cs typeface="Times New Roman" panose="02020603050405020304" pitchFamily="18" charset="0"/>
              </a:rPr>
            </a:br>
            <a:endParaRPr lang="en-AU"/>
          </a:p>
        </p:txBody>
      </p:sp>
      <p:sp>
        <p:nvSpPr>
          <p:cNvPr id="11" name="TextBox 10">
            <a:extLst>
              <a:ext uri="{FF2B5EF4-FFF2-40B4-BE49-F238E27FC236}">
                <a16:creationId xmlns:a16="http://schemas.microsoft.com/office/drawing/2014/main" id="{35E08DA2-C40F-3FC7-1B99-6089EBF99745}"/>
              </a:ext>
            </a:extLst>
          </p:cNvPr>
          <p:cNvSpPr txBox="1"/>
          <p:nvPr/>
        </p:nvSpPr>
        <p:spPr>
          <a:xfrm>
            <a:off x="261235" y="1688455"/>
            <a:ext cx="11484000" cy="898387"/>
          </a:xfrm>
          <a:prstGeom prst="rect">
            <a:avLst/>
          </a:prstGeom>
          <a:noFill/>
        </p:spPr>
        <p:txBody>
          <a:bodyPr wrap="square">
            <a:spAutoFit/>
          </a:bodyPr>
          <a:lstStyle/>
          <a:p>
            <a:pPr>
              <a:lnSpc>
                <a:spcPct val="115000"/>
              </a:lnSpc>
              <a:spcAft>
                <a:spcPts val="1000"/>
              </a:spcAft>
            </a:pPr>
            <a:endParaRPr lang="en-AU" sz="2000">
              <a:effectLst/>
              <a:ea typeface="MS Mincho" panose="02020609040205080304" pitchFamily="49" charset="-128"/>
              <a:cs typeface="Times New Roman" panose="02020603050405020304" pitchFamily="18" charset="0"/>
            </a:endParaRPr>
          </a:p>
          <a:p>
            <a:pPr>
              <a:lnSpc>
                <a:spcPct val="115000"/>
              </a:lnSpc>
              <a:spcAft>
                <a:spcPts val="1000"/>
              </a:spcAft>
            </a:pPr>
            <a:r>
              <a:rPr lang="en-AU" sz="2000">
                <a:ea typeface="MS Mincho" panose="02020609040205080304" pitchFamily="49" charset="-128"/>
                <a:cs typeface="Times New Roman" panose="02020603050405020304" pitchFamily="18" charset="0"/>
              </a:rPr>
              <a:t>One way lighting design could improve peoples’ lives is….</a:t>
            </a:r>
            <a:endParaRPr lang="en-AU" sz="2000">
              <a:effectLst/>
              <a:ea typeface="MS Mincho" panose="02020609040205080304" pitchFamily="49" charset="-128"/>
              <a:cs typeface="Times New Roman" panose="02020603050405020304" pitchFamily="18" charset="0"/>
            </a:endParaRPr>
          </a:p>
        </p:txBody>
      </p:sp>
      <p:sp>
        <p:nvSpPr>
          <p:cNvPr id="4" name="Text Placeholder 6">
            <a:extLst>
              <a:ext uri="{FF2B5EF4-FFF2-40B4-BE49-F238E27FC236}">
                <a16:creationId xmlns:a16="http://schemas.microsoft.com/office/drawing/2014/main" id="{7A548429-C88B-6D68-8EC6-639D15C861E3}"/>
              </a:ext>
            </a:extLst>
          </p:cNvPr>
          <p:cNvSpPr>
            <a:spLocks noGrp="1"/>
          </p:cNvSpPr>
          <p:nvPr>
            <p:ph type="body" sz="quarter" idx="18"/>
          </p:nvPr>
        </p:nvSpPr>
        <p:spPr>
          <a:xfrm>
            <a:off x="360000" y="1117599"/>
            <a:ext cx="10080000" cy="986971"/>
          </a:xfrm>
        </p:spPr>
        <p:txBody>
          <a:bodyPr/>
          <a:lstStyle/>
          <a:p>
            <a:r>
              <a:rPr lang="en-US">
                <a:ea typeface="MS Mincho" panose="02020609040205080304" pitchFamily="49" charset="-128"/>
                <a:cs typeface="Times New Roman" panose="02020603050405020304" pitchFamily="18" charset="0"/>
              </a:rPr>
              <a:t>Complete the sentence:</a:t>
            </a:r>
            <a:endParaRPr lang="en-AU">
              <a:ea typeface="MS Mincho" panose="02020609040205080304" pitchFamily="49" charset="-128"/>
              <a:cs typeface="Times New Roman" panose="02020603050405020304" pitchFamily="18" charset="0"/>
            </a:endParaRPr>
          </a:p>
          <a:p>
            <a:endParaRPr lang="en-AU"/>
          </a:p>
        </p:txBody>
      </p:sp>
    </p:spTree>
    <p:extLst>
      <p:ext uri="{BB962C8B-B14F-4D97-AF65-F5344CB8AC3E}">
        <p14:creationId xmlns:p14="http://schemas.microsoft.com/office/powerpoint/2010/main" val="36202185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A5EE5E-9FCD-0551-139A-24D37EA39C98}"/>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2B34B755-5A36-B0BA-8EC7-89E0D5B4B9D6}"/>
              </a:ext>
            </a:extLst>
          </p:cNvPr>
          <p:cNvSpPr>
            <a:spLocks noGrp="1"/>
          </p:cNvSpPr>
          <p:nvPr>
            <p:ph type="ctrTitle"/>
          </p:nvPr>
        </p:nvSpPr>
        <p:spPr/>
        <p:txBody>
          <a:bodyPr/>
          <a:lstStyle/>
          <a:p>
            <a:r>
              <a:rPr lang="en-AU">
                <a:latin typeface="+mj-lt"/>
              </a:rPr>
              <a:t>4. </a:t>
            </a:r>
            <a:r>
              <a:rPr lang="en-AU"/>
              <a:t>Understanding users in lighting design </a:t>
            </a:r>
            <a:endParaRPr lang="en-AU">
              <a:latin typeface="+mj-lt"/>
            </a:endParaRPr>
          </a:p>
        </p:txBody>
      </p:sp>
    </p:spTree>
    <p:extLst>
      <p:ext uri="{BB962C8B-B14F-4D97-AF65-F5344CB8AC3E}">
        <p14:creationId xmlns:p14="http://schemas.microsoft.com/office/powerpoint/2010/main" val="3050524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798D00-88D8-AFF2-D9AD-74030597F376}"/>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3ED65623-6ADF-8EA2-6E3C-07D7F8036F5E}"/>
              </a:ext>
            </a:extLst>
          </p:cNvPr>
          <p:cNvSpPr>
            <a:spLocks noGrp="1"/>
          </p:cNvSpPr>
          <p:nvPr>
            <p:ph type="title"/>
          </p:nvPr>
        </p:nvSpPr>
        <p:spPr/>
        <p:txBody>
          <a:bodyPr/>
          <a:lstStyle/>
          <a:p>
            <a:r>
              <a:rPr lang="en-AU">
                <a:latin typeface="+mj-lt"/>
              </a:rPr>
              <a:t>Learning intentions and success criteria (4)</a:t>
            </a:r>
          </a:p>
        </p:txBody>
      </p:sp>
      <p:sp>
        <p:nvSpPr>
          <p:cNvPr id="3" name="TextBox 2">
            <a:extLst>
              <a:ext uri="{FF2B5EF4-FFF2-40B4-BE49-F238E27FC236}">
                <a16:creationId xmlns:a16="http://schemas.microsoft.com/office/drawing/2014/main" id="{E9FC68F7-676B-F30E-E342-0DA643311D28}"/>
              </a:ext>
            </a:extLst>
          </p:cNvPr>
          <p:cNvSpPr txBox="1"/>
          <p:nvPr/>
        </p:nvSpPr>
        <p:spPr>
          <a:xfrm>
            <a:off x="370416" y="1894417"/>
            <a:ext cx="11303000" cy="3482428"/>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nSpc>
                <a:spcPct val="150000"/>
              </a:lnSpc>
              <a:spcAft>
                <a:spcPts val="600"/>
              </a:spcAft>
            </a:pPr>
            <a:r>
              <a:rPr lang="en-AU" sz="2000" b="1" dirty="0">
                <a:solidFill>
                  <a:schemeClr val="accent1"/>
                </a:solidFill>
                <a:latin typeface="+mj-lt"/>
                <a:cs typeface="Arial" panose="020B0604020202020204" pitchFamily="34" charset="0"/>
              </a:rPr>
              <a:t>We are learning how</a:t>
            </a:r>
            <a:endParaRPr lang="en-AU" sz="2000" b="1" dirty="0">
              <a:solidFill>
                <a:schemeClr val="accent1"/>
              </a:solidFill>
              <a:latin typeface="+mj-lt"/>
              <a:ea typeface="+mn-lt"/>
              <a:cs typeface="Arial" panose="020B0604020202020204" pitchFamily="34" charset="0"/>
            </a:endParaRPr>
          </a:p>
          <a:p>
            <a:pPr marL="342900" indent="-342900">
              <a:lnSpc>
                <a:spcPct val="150000"/>
              </a:lnSpc>
              <a:spcAft>
                <a:spcPts val="600"/>
              </a:spcAft>
              <a:buFont typeface="Arial" panose="020B0604020202020204" pitchFamily="34" charset="0"/>
              <a:buChar char="•"/>
            </a:pPr>
            <a:r>
              <a:rPr lang="en-AU" sz="2000" dirty="0"/>
              <a:t>designers investigate user needs and experiences </a:t>
            </a:r>
          </a:p>
          <a:p>
            <a:pPr marL="342900" indent="-342900">
              <a:lnSpc>
                <a:spcPct val="150000"/>
              </a:lnSpc>
              <a:spcAft>
                <a:spcPts val="600"/>
              </a:spcAft>
              <a:buFont typeface="Arial" panose="020B0604020202020204" pitchFamily="34" charset="0"/>
              <a:buChar char="•"/>
            </a:pPr>
            <a:r>
              <a:rPr lang="en-AU" sz="2000" dirty="0"/>
              <a:t>to identify opportunities for improved lighting design.</a:t>
            </a:r>
            <a:endParaRPr lang="en-AU" sz="2000" dirty="0">
              <a:cs typeface="Arial" panose="020B0604020202020204" pitchFamily="34" charset="0"/>
            </a:endParaRPr>
          </a:p>
          <a:p>
            <a:pPr>
              <a:lnSpc>
                <a:spcPct val="150000"/>
              </a:lnSpc>
              <a:spcAft>
                <a:spcPts val="600"/>
              </a:spcAft>
            </a:pPr>
            <a:r>
              <a:rPr lang="en-AU" sz="2000" b="1" dirty="0">
                <a:solidFill>
                  <a:schemeClr val="accent1"/>
                </a:solidFill>
                <a:latin typeface="+mj-lt"/>
                <a:cs typeface="Arial" panose="020B0604020202020204" pitchFamily="34" charset="0"/>
              </a:rPr>
              <a:t>I can</a:t>
            </a:r>
            <a:endParaRPr lang="en-US" sz="2000" dirty="0">
              <a:solidFill>
                <a:schemeClr val="accent1"/>
              </a:solidFill>
              <a:latin typeface="+mj-lt"/>
              <a:cs typeface="Arial" panose="020B0604020202020204" pitchFamily="34" charset="0"/>
            </a:endParaRPr>
          </a:p>
          <a:p>
            <a:pPr marL="342900" lvl="0" indent="-342900">
              <a:lnSpc>
                <a:spcPct val="150000"/>
              </a:lnSpc>
              <a:buFont typeface="Arial" panose="020B0604020202020204" pitchFamily="34" charset="0"/>
              <a:buChar char="•"/>
            </a:pPr>
            <a:r>
              <a:rPr lang="en-AU" sz="2000" dirty="0"/>
              <a:t>identify the needs, behaviours and frustrations of users</a:t>
            </a:r>
          </a:p>
          <a:p>
            <a:pPr marL="342900" lvl="0" indent="-342900">
              <a:lnSpc>
                <a:spcPct val="150000"/>
              </a:lnSpc>
              <a:buFont typeface="Arial" panose="020B0604020202020204" pitchFamily="34" charset="0"/>
              <a:buChar char="•"/>
            </a:pPr>
            <a:r>
              <a:rPr lang="en-AU" sz="2000" dirty="0"/>
              <a:t>use user research tools to better understand design problems</a:t>
            </a:r>
          </a:p>
          <a:p>
            <a:pPr marL="342900" lvl="0" indent="-342900">
              <a:lnSpc>
                <a:spcPct val="150000"/>
              </a:lnSpc>
              <a:buFont typeface="Arial" panose="020B0604020202020204" pitchFamily="34" charset="0"/>
              <a:buChar char="•"/>
            </a:pPr>
            <a:r>
              <a:rPr lang="en-AU" sz="2000" dirty="0"/>
              <a:t>explain how user needs can inform a design opportunity.</a:t>
            </a:r>
          </a:p>
        </p:txBody>
      </p:sp>
      <p:sp>
        <p:nvSpPr>
          <p:cNvPr id="2" name="Slide Number Placeholder 1">
            <a:extLst>
              <a:ext uri="{FF2B5EF4-FFF2-40B4-BE49-F238E27FC236}">
                <a16:creationId xmlns:a16="http://schemas.microsoft.com/office/drawing/2014/main" id="{0491EE9B-3197-70C4-3C36-3D0BC568FBB2}"/>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45</a:t>
            </a:fld>
            <a:endParaRPr lang="en-AU"/>
          </a:p>
        </p:txBody>
      </p:sp>
    </p:spTree>
    <p:extLst>
      <p:ext uri="{BB962C8B-B14F-4D97-AF65-F5344CB8AC3E}">
        <p14:creationId xmlns:p14="http://schemas.microsoft.com/office/powerpoint/2010/main" val="318443445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8DA301-F262-ED72-3082-CBA92063BD35}"/>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5811DD36-59AA-28E1-1648-19EA6FD541C1}"/>
              </a:ext>
            </a:extLst>
          </p:cNvPr>
          <p:cNvSpPr>
            <a:spLocks noGrp="1"/>
          </p:cNvSpPr>
          <p:nvPr>
            <p:ph type="title"/>
          </p:nvPr>
        </p:nvSpPr>
        <p:spPr/>
        <p:txBody>
          <a:bodyPr/>
          <a:lstStyle/>
          <a:p>
            <a:r>
              <a:rPr lang="en-AU">
                <a:latin typeface="+mj-lt"/>
              </a:rPr>
              <a:t>Connecting learning (4)</a:t>
            </a:r>
          </a:p>
        </p:txBody>
      </p:sp>
      <p:sp>
        <p:nvSpPr>
          <p:cNvPr id="12" name="Text Placeholder 11">
            <a:extLst>
              <a:ext uri="{FF2B5EF4-FFF2-40B4-BE49-F238E27FC236}">
                <a16:creationId xmlns:a16="http://schemas.microsoft.com/office/drawing/2014/main" id="{7D1E3ACE-6232-C4BC-0A82-16C16CB2364D}"/>
              </a:ext>
            </a:extLst>
          </p:cNvPr>
          <p:cNvSpPr>
            <a:spLocks noGrp="1"/>
          </p:cNvSpPr>
          <p:nvPr>
            <p:ph type="body" sz="quarter" idx="17"/>
          </p:nvPr>
        </p:nvSpPr>
        <p:spPr/>
        <p:txBody>
          <a:bodyPr/>
          <a:lstStyle/>
          <a:p>
            <a:r>
              <a:rPr lang="en-AU"/>
              <a:t>Who might struggle with typical lighting?</a:t>
            </a:r>
            <a:endParaRPr lang="en-AU">
              <a:latin typeface="+mn-lt"/>
            </a:endParaRPr>
          </a:p>
        </p:txBody>
      </p:sp>
      <p:sp>
        <p:nvSpPr>
          <p:cNvPr id="3" name="Slide Number Placeholder 2">
            <a:extLst>
              <a:ext uri="{FF2B5EF4-FFF2-40B4-BE49-F238E27FC236}">
                <a16:creationId xmlns:a16="http://schemas.microsoft.com/office/drawing/2014/main" id="{B2EB1458-9E24-4627-3513-4F149003B91A}"/>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46</a:t>
            </a:fld>
            <a:endParaRPr lang="en-AU"/>
          </a:p>
        </p:txBody>
      </p:sp>
    </p:spTree>
    <p:extLst>
      <p:ext uri="{BB962C8B-B14F-4D97-AF65-F5344CB8AC3E}">
        <p14:creationId xmlns:p14="http://schemas.microsoft.com/office/powerpoint/2010/main" val="2152909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03E18C-B22B-4A9C-E48D-DF184A49A024}"/>
            </a:ext>
          </a:extLst>
        </p:cNvPr>
        <p:cNvGrpSpPr/>
        <p:nvPr/>
      </p:nvGrpSpPr>
      <p:grpSpPr>
        <a:xfrm>
          <a:off x="0" y="0"/>
          <a:ext cx="0" cy="0"/>
          <a:chOff x="0" y="0"/>
          <a:chExt cx="0" cy="0"/>
        </a:xfrm>
      </p:grpSpPr>
      <p:sp>
        <p:nvSpPr>
          <p:cNvPr id="8" name="Google Shape;72;p15">
            <a:extLst>
              <a:ext uri="{FF2B5EF4-FFF2-40B4-BE49-F238E27FC236}">
                <a16:creationId xmlns:a16="http://schemas.microsoft.com/office/drawing/2014/main" id="{C9253ECB-9EDC-6A25-4E34-C043FEDF3F84}"/>
              </a:ext>
              <a:ext uri="{C183D7F6-B498-43B3-948B-1728B52AA6E4}">
                <adec:decorative xmlns:adec="http://schemas.microsoft.com/office/drawing/2017/decorative" val="1"/>
              </a:ext>
            </a:extLst>
          </p:cNvPr>
          <p:cNvSpPr/>
          <p:nvPr/>
        </p:nvSpPr>
        <p:spPr>
          <a:xfrm rot="16200000">
            <a:off x="2510512" y="857558"/>
            <a:ext cx="3076205" cy="7377232"/>
          </a:xfrm>
          <a:prstGeom prst="round1Rect">
            <a:avLst>
              <a:gd name="adj" fmla="val 16667"/>
            </a:avLst>
          </a:prstGeom>
          <a:solidFill>
            <a:srgbClr val="E5F7FC"/>
          </a:solidFill>
          <a:ln w="19050" cap="rnd" cmpd="sng">
            <a:solidFill>
              <a:schemeClr val="bg1"/>
            </a:solidFill>
            <a:prstDash val="dot"/>
            <a:round/>
            <a:headEnd type="none" w="sm" len="sm"/>
            <a:tailEnd type="none" w="sm" len="sm"/>
          </a:ln>
          <a:effectLst/>
        </p:spPr>
        <p:txBody>
          <a:bodyPr spcFirstLastPara="1" wrap="square" lIns="121900" tIns="121900" rIns="121900" bIns="121900" anchor="ctr" anchorCtr="0">
            <a:noAutofit/>
          </a:bodyPr>
          <a:lstStyle/>
          <a:p>
            <a:endParaRPr sz="3200">
              <a:cs typeface="Arial" panose="020B0604020202020204" pitchFamily="34" charset="0"/>
            </a:endParaRPr>
          </a:p>
        </p:txBody>
      </p:sp>
      <p:sp>
        <p:nvSpPr>
          <p:cNvPr id="4" name="Title 3">
            <a:extLst>
              <a:ext uri="{FF2B5EF4-FFF2-40B4-BE49-F238E27FC236}">
                <a16:creationId xmlns:a16="http://schemas.microsoft.com/office/drawing/2014/main" id="{F213CDE6-D8DD-7680-B70E-1985A63E4944}"/>
              </a:ext>
            </a:extLst>
          </p:cNvPr>
          <p:cNvSpPr>
            <a:spLocks noGrp="1"/>
          </p:cNvSpPr>
          <p:nvPr>
            <p:ph type="title"/>
          </p:nvPr>
        </p:nvSpPr>
        <p:spPr>
          <a:xfrm>
            <a:off x="359998" y="360000"/>
            <a:ext cx="11484000" cy="545601"/>
          </a:xfrm>
        </p:spPr>
        <p:txBody>
          <a:bodyPr/>
          <a:lstStyle/>
          <a:p>
            <a:r>
              <a:rPr lang="en-AU">
                <a:latin typeface="+mj-lt"/>
              </a:rPr>
              <a:t>Research tools to understand users (1)</a:t>
            </a:r>
          </a:p>
        </p:txBody>
      </p:sp>
      <p:sp>
        <p:nvSpPr>
          <p:cNvPr id="13" name="Text Placeholder 12">
            <a:extLst>
              <a:ext uri="{FF2B5EF4-FFF2-40B4-BE49-F238E27FC236}">
                <a16:creationId xmlns:a16="http://schemas.microsoft.com/office/drawing/2014/main" id="{D2430E03-E2A7-E168-C766-4B3DECFE9472}"/>
              </a:ext>
            </a:extLst>
          </p:cNvPr>
          <p:cNvSpPr>
            <a:spLocks noGrp="1"/>
          </p:cNvSpPr>
          <p:nvPr>
            <p:ph type="body" sz="quarter" idx="18"/>
          </p:nvPr>
        </p:nvSpPr>
        <p:spPr>
          <a:xfrm>
            <a:off x="359998" y="982520"/>
            <a:ext cx="11483998" cy="356423"/>
          </a:xfrm>
        </p:spPr>
        <p:txBody>
          <a:bodyPr/>
          <a:lstStyle/>
          <a:p>
            <a:r>
              <a:rPr lang="en-AU">
                <a:latin typeface="+mj-lt"/>
              </a:rPr>
              <a:t>Persona user profile</a:t>
            </a:r>
          </a:p>
        </p:txBody>
      </p:sp>
      <p:sp>
        <p:nvSpPr>
          <p:cNvPr id="12" name="Text Placeholder 11">
            <a:extLst>
              <a:ext uri="{FF2B5EF4-FFF2-40B4-BE49-F238E27FC236}">
                <a16:creationId xmlns:a16="http://schemas.microsoft.com/office/drawing/2014/main" id="{37B878E6-0937-AC6A-EAD5-3C76DAD44A20}"/>
              </a:ext>
            </a:extLst>
          </p:cNvPr>
          <p:cNvSpPr>
            <a:spLocks noGrp="1"/>
          </p:cNvSpPr>
          <p:nvPr>
            <p:ph type="body" sz="quarter" idx="17"/>
          </p:nvPr>
        </p:nvSpPr>
        <p:spPr>
          <a:xfrm>
            <a:off x="359998" y="1567087"/>
            <a:ext cx="7159201" cy="1231018"/>
          </a:xfrm>
        </p:spPr>
        <p:txBody>
          <a:bodyPr/>
          <a:lstStyle/>
          <a:p>
            <a:pPr lvl="0"/>
            <a:r>
              <a:rPr lang="en-AU"/>
              <a:t>A fictional profile that represents a typical user. It describes who they are, their needs, behaviours and frustrations.</a:t>
            </a:r>
          </a:p>
        </p:txBody>
      </p:sp>
      <p:sp>
        <p:nvSpPr>
          <p:cNvPr id="7" name="TextBox 6">
            <a:extLst>
              <a:ext uri="{FF2B5EF4-FFF2-40B4-BE49-F238E27FC236}">
                <a16:creationId xmlns:a16="http://schemas.microsoft.com/office/drawing/2014/main" id="{712670FB-B183-D898-F52A-5A72CF1EA1B4}"/>
              </a:ext>
            </a:extLst>
          </p:cNvPr>
          <p:cNvSpPr txBox="1"/>
          <p:nvPr/>
        </p:nvSpPr>
        <p:spPr>
          <a:xfrm>
            <a:off x="638295" y="3258931"/>
            <a:ext cx="6097464" cy="2574487"/>
          </a:xfrm>
          <a:prstGeom prst="rect">
            <a:avLst/>
          </a:prstGeom>
          <a:noFill/>
        </p:spPr>
        <p:txBody>
          <a:bodyPr wrap="square">
            <a:spAutoFit/>
          </a:bodyPr>
          <a:lstStyle/>
          <a:p>
            <a:pPr lvl="0">
              <a:lnSpc>
                <a:spcPct val="150000"/>
              </a:lnSpc>
              <a:spcBef>
                <a:spcPts val="1200"/>
              </a:spcBef>
              <a:spcAft>
                <a:spcPts val="600"/>
              </a:spcAft>
            </a:pPr>
            <a:r>
              <a:rPr lang="en-AU" sz="2000" b="1">
                <a:effectLst/>
                <a:latin typeface="Arial" panose="020B0604020202020204" pitchFamily="34" charset="0"/>
                <a:ea typeface="Calibri" panose="020F0502020204030204" pitchFamily="34" charset="0"/>
              </a:rPr>
              <a:t>Check for understanding:</a:t>
            </a:r>
          </a:p>
          <a:p>
            <a:pPr marL="342900" lvl="0" indent="-342900">
              <a:lnSpc>
                <a:spcPct val="150000"/>
              </a:lnSpc>
              <a:spcBef>
                <a:spcPts val="1200"/>
              </a:spcBef>
              <a:spcAft>
                <a:spcPts val="600"/>
              </a:spcAft>
              <a:buFont typeface="Arial" panose="020B0604020202020204" pitchFamily="34" charset="0"/>
              <a:buChar char="•"/>
            </a:pPr>
            <a:r>
              <a:rPr lang="en-AU" sz="2000">
                <a:effectLst/>
                <a:latin typeface="Arial" panose="020B0604020202020204" pitchFamily="34" charset="0"/>
                <a:ea typeface="Calibri" panose="020F0502020204030204" pitchFamily="34" charset="0"/>
              </a:rPr>
              <a:t>What does this user need from lighting?</a:t>
            </a:r>
          </a:p>
          <a:p>
            <a:pPr marL="342900" lvl="0" indent="-342900">
              <a:lnSpc>
                <a:spcPct val="150000"/>
              </a:lnSpc>
              <a:spcBef>
                <a:spcPts val="1200"/>
              </a:spcBef>
              <a:spcAft>
                <a:spcPts val="600"/>
              </a:spcAft>
              <a:buFont typeface="Arial" panose="020B0604020202020204" pitchFamily="34" charset="0"/>
              <a:buChar char="•"/>
            </a:pPr>
            <a:r>
              <a:rPr lang="en-AU" sz="2000">
                <a:effectLst/>
                <a:latin typeface="Arial" panose="020B0604020202020204" pitchFamily="34" charset="0"/>
                <a:ea typeface="Calibri" panose="020F0502020204030204" pitchFamily="34" charset="0"/>
              </a:rPr>
              <a:t>What frustrates them about current lighting?</a:t>
            </a:r>
          </a:p>
          <a:p>
            <a:pPr marL="342900" lvl="0" indent="-342900">
              <a:lnSpc>
                <a:spcPct val="150000"/>
              </a:lnSpc>
              <a:spcBef>
                <a:spcPts val="1200"/>
              </a:spcBef>
              <a:spcAft>
                <a:spcPts val="600"/>
              </a:spcAft>
              <a:buFont typeface="Arial" panose="020B0604020202020204" pitchFamily="34" charset="0"/>
              <a:buChar char="•"/>
            </a:pPr>
            <a:r>
              <a:rPr lang="en-AU" sz="2000">
                <a:effectLst/>
                <a:latin typeface="Arial" panose="020B0604020202020204" pitchFamily="34" charset="0"/>
                <a:ea typeface="Calibri" panose="020F0502020204030204" pitchFamily="34" charset="0"/>
              </a:rPr>
              <a:t>What design problems can you identify?</a:t>
            </a:r>
          </a:p>
        </p:txBody>
      </p:sp>
      <p:sp>
        <p:nvSpPr>
          <p:cNvPr id="3" name="Slide Number Placeholder 2">
            <a:extLst>
              <a:ext uri="{FF2B5EF4-FFF2-40B4-BE49-F238E27FC236}">
                <a16:creationId xmlns:a16="http://schemas.microsoft.com/office/drawing/2014/main" id="{373F0C53-ABC3-90A1-18CB-B72344635384}"/>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47</a:t>
            </a:fld>
            <a:endParaRPr lang="en-AU"/>
          </a:p>
        </p:txBody>
      </p:sp>
      <p:pic>
        <p:nvPicPr>
          <p:cNvPr id="2" name="Picture 1" descr="Persona user profile infographic for a 15-year-old student named Sam studying at night in a shared bedroom. Sections include 'Needs' (adjustable brightness, focused task lighting, lighting that doesn't disturb others and reduced screen glare), 'Frustrations' (too bright ceiling light, desk lamp glare and limited lighting control), and 'Goals' (focus on homework and maintain comfortable lighting). A photo of Sam is included.">
            <a:extLst>
              <a:ext uri="{FF2B5EF4-FFF2-40B4-BE49-F238E27FC236}">
                <a16:creationId xmlns:a16="http://schemas.microsoft.com/office/drawing/2014/main" id="{72D44392-8CA2-49F5-0049-1C354CAAC41D}"/>
              </a:ext>
            </a:extLst>
          </p:cNvPr>
          <p:cNvPicPr>
            <a:picLocks noChangeAspect="1"/>
          </p:cNvPicPr>
          <p:nvPr/>
        </p:nvPicPr>
        <p:blipFill>
          <a:blip r:embed="rId3"/>
          <a:stretch>
            <a:fillRect/>
          </a:stretch>
        </p:blipFill>
        <p:spPr>
          <a:xfrm>
            <a:off x="8015528" y="848625"/>
            <a:ext cx="3948430" cy="5667375"/>
          </a:xfrm>
          <a:prstGeom prst="rect">
            <a:avLst/>
          </a:prstGeom>
        </p:spPr>
      </p:pic>
    </p:spTree>
    <p:extLst>
      <p:ext uri="{BB962C8B-B14F-4D97-AF65-F5344CB8AC3E}">
        <p14:creationId xmlns:p14="http://schemas.microsoft.com/office/powerpoint/2010/main" val="7456719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C3A11F-4E14-2924-FA69-BC8FB79F0AC9}"/>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4913E46F-9FA3-E18D-257D-6FD9C9134920}"/>
              </a:ext>
            </a:extLst>
          </p:cNvPr>
          <p:cNvSpPr>
            <a:spLocks noGrp="1"/>
          </p:cNvSpPr>
          <p:nvPr>
            <p:ph type="title"/>
          </p:nvPr>
        </p:nvSpPr>
        <p:spPr/>
        <p:txBody>
          <a:bodyPr/>
          <a:lstStyle/>
          <a:p>
            <a:r>
              <a:rPr lang="en-AU">
                <a:latin typeface="+mj-lt"/>
              </a:rPr>
              <a:t>Research tools to understand users (2)</a:t>
            </a:r>
          </a:p>
        </p:txBody>
      </p:sp>
      <p:sp>
        <p:nvSpPr>
          <p:cNvPr id="13" name="Text Placeholder 12">
            <a:extLst>
              <a:ext uri="{FF2B5EF4-FFF2-40B4-BE49-F238E27FC236}">
                <a16:creationId xmlns:a16="http://schemas.microsoft.com/office/drawing/2014/main" id="{A4424078-2DF8-BCFC-16BE-4113B860BD8B}"/>
              </a:ext>
            </a:extLst>
          </p:cNvPr>
          <p:cNvSpPr>
            <a:spLocks noGrp="1"/>
          </p:cNvSpPr>
          <p:nvPr>
            <p:ph type="body" sz="quarter" idx="18"/>
          </p:nvPr>
        </p:nvSpPr>
        <p:spPr>
          <a:xfrm>
            <a:off x="360000" y="982520"/>
            <a:ext cx="11483998" cy="356423"/>
          </a:xfrm>
        </p:spPr>
        <p:txBody>
          <a:bodyPr/>
          <a:lstStyle/>
          <a:p>
            <a:r>
              <a:rPr lang="en-AU">
                <a:latin typeface="+mj-lt"/>
              </a:rPr>
              <a:t>Empathy map</a:t>
            </a:r>
          </a:p>
        </p:txBody>
      </p:sp>
      <p:sp>
        <p:nvSpPr>
          <p:cNvPr id="12" name="Text Placeholder 11">
            <a:extLst>
              <a:ext uri="{FF2B5EF4-FFF2-40B4-BE49-F238E27FC236}">
                <a16:creationId xmlns:a16="http://schemas.microsoft.com/office/drawing/2014/main" id="{C6BF318B-38DA-41EB-F7F0-D2CA8043E6F8}"/>
              </a:ext>
            </a:extLst>
          </p:cNvPr>
          <p:cNvSpPr>
            <a:spLocks noGrp="1"/>
          </p:cNvSpPr>
          <p:nvPr>
            <p:ph type="body" sz="quarter" idx="17"/>
          </p:nvPr>
        </p:nvSpPr>
        <p:spPr>
          <a:xfrm>
            <a:off x="360000" y="1567087"/>
            <a:ext cx="7133620" cy="1218644"/>
          </a:xfrm>
        </p:spPr>
        <p:txBody>
          <a:bodyPr/>
          <a:lstStyle/>
          <a:p>
            <a:pPr lvl="0"/>
            <a:r>
              <a:rPr lang="en-AU"/>
              <a:t>A tool that explores what a user thinks, feels, says and does in a particular situation.</a:t>
            </a:r>
          </a:p>
        </p:txBody>
      </p:sp>
      <p:graphicFrame>
        <p:nvGraphicFramePr>
          <p:cNvPr id="6" name="Table 5">
            <a:extLst>
              <a:ext uri="{FF2B5EF4-FFF2-40B4-BE49-F238E27FC236}">
                <a16:creationId xmlns:a16="http://schemas.microsoft.com/office/drawing/2014/main" id="{E8CAE142-1A4B-0A05-859F-481A72345D50}"/>
              </a:ext>
              <a:ext uri="{C183D7F6-B498-43B3-948B-1728B52AA6E4}">
                <adec:decorative xmlns:adec="http://schemas.microsoft.com/office/drawing/2017/decorative" val="0"/>
              </a:ext>
            </a:extLst>
          </p:cNvPr>
          <p:cNvGraphicFramePr>
            <a:graphicFrameLocks noGrp="1"/>
          </p:cNvGraphicFramePr>
          <p:nvPr>
            <p:extLst>
              <p:ext uri="{D42A27DB-BD31-4B8C-83A1-F6EECF244321}">
                <p14:modId xmlns:p14="http://schemas.microsoft.com/office/powerpoint/2010/main" val="312292675"/>
              </p:ext>
            </p:extLst>
          </p:nvPr>
        </p:nvGraphicFramePr>
        <p:xfrm>
          <a:off x="360000" y="3097848"/>
          <a:ext cx="7060345" cy="3418152"/>
        </p:xfrm>
        <a:graphic>
          <a:graphicData uri="http://schemas.openxmlformats.org/drawingml/2006/table">
            <a:tbl>
              <a:tblPr firstRow="1" firstCol="1" bandRow="1">
                <a:tableStyleId>{69012ECD-51FC-41F1-AA8D-1B2483CD663E}</a:tableStyleId>
              </a:tblPr>
              <a:tblGrid>
                <a:gridCol w="3546187">
                  <a:extLst>
                    <a:ext uri="{9D8B030D-6E8A-4147-A177-3AD203B41FA5}">
                      <a16:colId xmlns:a16="http://schemas.microsoft.com/office/drawing/2014/main" val="3092314864"/>
                    </a:ext>
                  </a:extLst>
                </a:gridCol>
                <a:gridCol w="3514158">
                  <a:extLst>
                    <a:ext uri="{9D8B030D-6E8A-4147-A177-3AD203B41FA5}">
                      <a16:colId xmlns:a16="http://schemas.microsoft.com/office/drawing/2014/main" val="2465615707"/>
                    </a:ext>
                  </a:extLst>
                </a:gridCol>
              </a:tblGrid>
              <a:tr h="1709076">
                <a:tc>
                  <a:txBody>
                    <a:bodyPr/>
                    <a:lstStyle/>
                    <a:p>
                      <a:pPr>
                        <a:lnSpc>
                          <a:spcPct val="150000"/>
                        </a:lnSpc>
                        <a:spcBef>
                          <a:spcPts val="1200"/>
                        </a:spcBef>
                        <a:spcAft>
                          <a:spcPts val="600"/>
                        </a:spcAft>
                        <a:buNone/>
                      </a:pPr>
                      <a:r>
                        <a:rPr lang="en-AU" sz="2000" b="1">
                          <a:solidFill>
                            <a:schemeClr val="tx1"/>
                          </a:solidFill>
                          <a:effectLst/>
                        </a:rPr>
                        <a:t>Thinks</a:t>
                      </a:r>
                      <a:endParaRPr lang="en-AU" sz="2000" b="1">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ct val="150000"/>
                        </a:lnSpc>
                        <a:spcBef>
                          <a:spcPts val="1200"/>
                        </a:spcBef>
                        <a:spcAft>
                          <a:spcPts val="600"/>
                        </a:spcAft>
                        <a:buNone/>
                      </a:pPr>
                      <a:r>
                        <a:rPr lang="en-AU" sz="2000" b="1">
                          <a:solidFill>
                            <a:schemeClr val="tx1"/>
                          </a:solidFill>
                          <a:effectLst/>
                        </a:rPr>
                        <a:t>Feels</a:t>
                      </a:r>
                      <a:endParaRPr lang="en-AU" sz="2000" b="1">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32828207"/>
                  </a:ext>
                </a:extLst>
              </a:tr>
              <a:tr h="1709076">
                <a:tc>
                  <a:txBody>
                    <a:bodyPr/>
                    <a:lstStyle/>
                    <a:p>
                      <a:pPr>
                        <a:lnSpc>
                          <a:spcPct val="150000"/>
                        </a:lnSpc>
                        <a:spcBef>
                          <a:spcPts val="1200"/>
                        </a:spcBef>
                        <a:spcAft>
                          <a:spcPts val="600"/>
                        </a:spcAft>
                        <a:buNone/>
                      </a:pPr>
                      <a:r>
                        <a:rPr lang="en-AU" sz="2000" b="1">
                          <a:solidFill>
                            <a:schemeClr val="tx1"/>
                          </a:solidFill>
                          <a:effectLst/>
                        </a:rPr>
                        <a:t>Says</a:t>
                      </a:r>
                      <a:endParaRPr lang="en-AU" sz="2000" b="1">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spcBef>
                          <a:spcPts val="1200"/>
                        </a:spcBef>
                        <a:spcAft>
                          <a:spcPts val="600"/>
                        </a:spcAft>
                        <a:buNone/>
                      </a:pPr>
                      <a:r>
                        <a:rPr lang="en-AU" sz="2000" b="1">
                          <a:solidFill>
                            <a:schemeClr val="tx1"/>
                          </a:solidFill>
                          <a:effectLst/>
                        </a:rPr>
                        <a:t>Does</a:t>
                      </a:r>
                      <a:endParaRPr lang="en-AU" sz="2000" b="1">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56506524"/>
                  </a:ext>
                </a:extLst>
              </a:tr>
            </a:tbl>
          </a:graphicData>
        </a:graphic>
      </p:graphicFrame>
      <p:sp>
        <p:nvSpPr>
          <p:cNvPr id="3" name="Slide Number Placeholder 2">
            <a:extLst>
              <a:ext uri="{FF2B5EF4-FFF2-40B4-BE49-F238E27FC236}">
                <a16:creationId xmlns:a16="http://schemas.microsoft.com/office/drawing/2014/main" id="{88CEEBBB-1040-045F-7677-A04E40B835C2}"/>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48</a:t>
            </a:fld>
            <a:endParaRPr lang="en-AU"/>
          </a:p>
        </p:txBody>
      </p:sp>
      <p:pic>
        <p:nvPicPr>
          <p:cNvPr id="2" name="Picture 1" descr="Empathy map for user Sam, age 15, studying at night in a shared bedroom, presented with sections labeled 'Thinks', 'Feels', 'Says' and 'Does'. Key details include Sam’s concerns about lighting affecting concentration and siblings, feelings of frustration and worry, specific complaints about ceiling and desk lamps, and actions taken to adjust lighting and laptop position for better study conditions.">
            <a:extLst>
              <a:ext uri="{FF2B5EF4-FFF2-40B4-BE49-F238E27FC236}">
                <a16:creationId xmlns:a16="http://schemas.microsoft.com/office/drawing/2014/main" id="{06EE9E97-397F-9CCB-414B-555453184523}"/>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929147" y="982520"/>
            <a:ext cx="4028392" cy="5703890"/>
          </a:xfrm>
          <a:prstGeom prst="rect">
            <a:avLst/>
          </a:prstGeom>
          <a:noFill/>
          <a:ln>
            <a:noFill/>
          </a:ln>
        </p:spPr>
      </p:pic>
    </p:spTree>
    <p:extLst>
      <p:ext uri="{BB962C8B-B14F-4D97-AF65-F5344CB8AC3E}">
        <p14:creationId xmlns:p14="http://schemas.microsoft.com/office/powerpoint/2010/main" val="25343339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1725A7-012D-1092-7620-0C4027634437}"/>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FB536D24-AE1C-4668-A597-46D7049742AA}"/>
              </a:ext>
            </a:extLst>
          </p:cNvPr>
          <p:cNvSpPr>
            <a:spLocks noGrp="1"/>
          </p:cNvSpPr>
          <p:nvPr>
            <p:ph type="title"/>
          </p:nvPr>
        </p:nvSpPr>
        <p:spPr/>
        <p:txBody>
          <a:bodyPr/>
          <a:lstStyle/>
          <a:p>
            <a:r>
              <a:rPr lang="en-AU">
                <a:latin typeface="+mj-lt"/>
              </a:rPr>
              <a:t>Research tools to understand users (3)</a:t>
            </a:r>
          </a:p>
        </p:txBody>
      </p:sp>
      <p:sp>
        <p:nvSpPr>
          <p:cNvPr id="13" name="Text Placeholder 12">
            <a:extLst>
              <a:ext uri="{FF2B5EF4-FFF2-40B4-BE49-F238E27FC236}">
                <a16:creationId xmlns:a16="http://schemas.microsoft.com/office/drawing/2014/main" id="{FD6DC59D-1DBF-3F53-98BE-D4C5EB509F5A}"/>
              </a:ext>
            </a:extLst>
          </p:cNvPr>
          <p:cNvSpPr>
            <a:spLocks noGrp="1"/>
          </p:cNvSpPr>
          <p:nvPr>
            <p:ph type="body" sz="quarter" idx="18"/>
          </p:nvPr>
        </p:nvSpPr>
        <p:spPr>
          <a:xfrm>
            <a:off x="360000" y="982520"/>
            <a:ext cx="11483998" cy="356423"/>
          </a:xfrm>
        </p:spPr>
        <p:txBody>
          <a:bodyPr/>
          <a:lstStyle/>
          <a:p>
            <a:r>
              <a:rPr lang="en-AU"/>
              <a:t>Scenario sketch</a:t>
            </a:r>
            <a:endParaRPr lang="en-AU">
              <a:latin typeface="+mj-lt"/>
            </a:endParaRPr>
          </a:p>
        </p:txBody>
      </p:sp>
      <p:sp>
        <p:nvSpPr>
          <p:cNvPr id="12" name="Text Placeholder 11">
            <a:extLst>
              <a:ext uri="{FF2B5EF4-FFF2-40B4-BE49-F238E27FC236}">
                <a16:creationId xmlns:a16="http://schemas.microsoft.com/office/drawing/2014/main" id="{8C298903-04C2-6A99-6266-B88704ABFF55}"/>
              </a:ext>
            </a:extLst>
          </p:cNvPr>
          <p:cNvSpPr>
            <a:spLocks noGrp="1"/>
          </p:cNvSpPr>
          <p:nvPr>
            <p:ph type="body" sz="quarter" idx="17"/>
          </p:nvPr>
        </p:nvSpPr>
        <p:spPr>
          <a:xfrm>
            <a:off x="360000" y="1567087"/>
            <a:ext cx="11641500" cy="545601"/>
          </a:xfrm>
        </p:spPr>
        <p:txBody>
          <a:bodyPr/>
          <a:lstStyle/>
          <a:p>
            <a:pPr lvl="0"/>
            <a:r>
              <a:rPr lang="en-AU"/>
              <a:t>A short, illustrated story showing how a user interacts with a product or environment.</a:t>
            </a:r>
          </a:p>
        </p:txBody>
      </p:sp>
      <p:pic>
        <p:nvPicPr>
          <p:cNvPr id="9" name="Picture 8" descr="Hand-drawn illustration featuring a focused person using a laptop under a desk lamp, and a ceiling light on while another person is trying to sleep  in the shared bedroom.">
            <a:extLst>
              <a:ext uri="{FF2B5EF4-FFF2-40B4-BE49-F238E27FC236}">
                <a16:creationId xmlns:a16="http://schemas.microsoft.com/office/drawing/2014/main" id="{E4C3893F-859C-45E1-C763-02D2397DB504}"/>
              </a:ext>
            </a:extLst>
          </p:cNvPr>
          <p:cNvPicPr>
            <a:picLocks noChangeAspect="1"/>
          </p:cNvPicPr>
          <p:nvPr/>
        </p:nvPicPr>
        <p:blipFill>
          <a:blip r:embed="rId3">
            <a:extLst>
              <a:ext uri="{28A0092B-C50C-407E-A947-70E740481C1C}">
                <a14:useLocalDpi xmlns:a14="http://schemas.microsoft.com/office/drawing/2010/main" val="0"/>
              </a:ext>
            </a:extLst>
          </a:blip>
          <a:srcRect l="9238" r="17170" b="65307"/>
          <a:stretch>
            <a:fillRect/>
          </a:stretch>
        </p:blipFill>
        <p:spPr>
          <a:xfrm>
            <a:off x="274889" y="2207477"/>
            <a:ext cx="5061659" cy="3374440"/>
          </a:xfrm>
          <a:prstGeom prst="rect">
            <a:avLst/>
          </a:prstGeom>
        </p:spPr>
      </p:pic>
      <p:sp>
        <p:nvSpPr>
          <p:cNvPr id="6" name="Google Shape;74;p15">
            <a:extLst>
              <a:ext uri="{FF2B5EF4-FFF2-40B4-BE49-F238E27FC236}">
                <a16:creationId xmlns:a16="http://schemas.microsoft.com/office/drawing/2014/main" id="{3E94283F-D3F4-DB95-103F-5A874F82EA2C}"/>
              </a:ext>
              <a:ext uri="{C183D7F6-B498-43B3-948B-1728B52AA6E4}">
                <adec:decorative xmlns:adec="http://schemas.microsoft.com/office/drawing/2017/decorative" val="1"/>
              </a:ext>
            </a:extLst>
          </p:cNvPr>
          <p:cNvSpPr/>
          <p:nvPr/>
        </p:nvSpPr>
        <p:spPr>
          <a:xfrm>
            <a:off x="5336548" y="2586703"/>
            <a:ext cx="6664952" cy="2768600"/>
          </a:xfrm>
          <a:prstGeom prst="round1Rect">
            <a:avLst>
              <a:gd name="adj" fmla="val 16667"/>
            </a:avLst>
          </a:prstGeom>
          <a:solidFill>
            <a:srgbClr val="E5F7FC"/>
          </a:solidFill>
          <a:ln w="19050" cap="rnd" cmpd="sng">
            <a:solidFill>
              <a:schemeClr val="bg1"/>
            </a:solidFill>
            <a:prstDash val="dot"/>
            <a:round/>
            <a:headEnd type="none" w="sm" len="sm"/>
            <a:tailEnd type="none" w="sm" len="sm"/>
          </a:ln>
          <a:effectLst/>
        </p:spPr>
        <p:txBody>
          <a:bodyPr spcFirstLastPara="1" wrap="square" lIns="121900" tIns="121900" rIns="121900" bIns="121900" anchor="ctr" anchorCtr="0">
            <a:noAutofit/>
          </a:bodyPr>
          <a:lstStyle/>
          <a:p>
            <a:endParaRPr sz="3200">
              <a:cs typeface="Arial" panose="020B0604020202020204" pitchFamily="34" charset="0"/>
              <a:sym typeface="Calibri"/>
            </a:endParaRPr>
          </a:p>
        </p:txBody>
      </p:sp>
      <p:sp>
        <p:nvSpPr>
          <p:cNvPr id="7" name="TextBox 6">
            <a:extLst>
              <a:ext uri="{FF2B5EF4-FFF2-40B4-BE49-F238E27FC236}">
                <a16:creationId xmlns:a16="http://schemas.microsoft.com/office/drawing/2014/main" id="{99AA433F-1C9C-3098-BDA6-C5EBA10A3D29}"/>
              </a:ext>
            </a:extLst>
          </p:cNvPr>
          <p:cNvSpPr txBox="1"/>
          <p:nvPr/>
        </p:nvSpPr>
        <p:spPr>
          <a:xfrm>
            <a:off x="5662250" y="3170471"/>
            <a:ext cx="5900398" cy="2048608"/>
          </a:xfrm>
          <a:prstGeom prst="rect">
            <a:avLst/>
          </a:prstGeom>
          <a:noFill/>
        </p:spPr>
        <p:txBody>
          <a:bodyPr wrap="square" lIns="0" tIns="0" rIns="0" bIns="0" rtlCol="0">
            <a:noAutofit/>
          </a:bodyPr>
          <a:lstStyle/>
          <a:p>
            <a:pPr marL="342900" lvl="0" indent="-342900">
              <a:lnSpc>
                <a:spcPct val="150000"/>
              </a:lnSpc>
              <a:buFont typeface="Arial" panose="020B0604020202020204" pitchFamily="34" charset="0"/>
              <a:buChar char="•"/>
            </a:pPr>
            <a:r>
              <a:rPr lang="en-AU" sz="2000"/>
              <a:t>When does the user interact with lighting?</a:t>
            </a:r>
          </a:p>
          <a:p>
            <a:pPr marL="342900" lvl="0" indent="-342900">
              <a:lnSpc>
                <a:spcPct val="150000"/>
              </a:lnSpc>
              <a:buFont typeface="Arial" panose="020B0604020202020204" pitchFamily="34" charset="0"/>
              <a:buChar char="•"/>
            </a:pPr>
            <a:r>
              <a:rPr lang="en-AU" sz="2000"/>
              <a:t>What tasks are they trying to complete?</a:t>
            </a:r>
          </a:p>
          <a:p>
            <a:pPr marL="342900" lvl="0" indent="-342900">
              <a:lnSpc>
                <a:spcPct val="150000"/>
              </a:lnSpc>
              <a:buFont typeface="Arial" panose="020B0604020202020204" pitchFamily="34" charset="0"/>
              <a:buChar char="•"/>
            </a:pPr>
            <a:r>
              <a:rPr lang="en-AU" sz="2000"/>
              <a:t>What problems do they experience?</a:t>
            </a:r>
          </a:p>
        </p:txBody>
      </p:sp>
      <p:sp>
        <p:nvSpPr>
          <p:cNvPr id="5" name="TextBox 4">
            <a:extLst>
              <a:ext uri="{FF2B5EF4-FFF2-40B4-BE49-F238E27FC236}">
                <a16:creationId xmlns:a16="http://schemas.microsoft.com/office/drawing/2014/main" id="{C632AD0F-E951-A53C-C3E9-32FE7B0DA57D}"/>
              </a:ext>
            </a:extLst>
          </p:cNvPr>
          <p:cNvSpPr txBox="1"/>
          <p:nvPr/>
        </p:nvSpPr>
        <p:spPr>
          <a:xfrm>
            <a:off x="360000" y="5727646"/>
            <a:ext cx="6094428" cy="416011"/>
          </a:xfrm>
          <a:prstGeom prst="rect">
            <a:avLst/>
          </a:prstGeom>
          <a:noFill/>
        </p:spPr>
        <p:txBody>
          <a:bodyPr wrap="square">
            <a:spAutoFit/>
          </a:bodyPr>
          <a:lstStyle/>
          <a:p>
            <a:pPr marL="0" marR="0" lvl="0" indent="0" algn="l" defTabSz="914377" rtl="0" eaLnBrk="1" fontAlgn="auto" latinLnBrk="0" hangingPunct="1">
              <a:lnSpc>
                <a:spcPct val="150000"/>
              </a:lnSpc>
              <a:spcBef>
                <a:spcPts val="0"/>
              </a:spcBef>
              <a:spcAft>
                <a:spcPts val="1200"/>
              </a:spcAft>
              <a:buClrTx/>
              <a:buSzTx/>
              <a:buFont typeface="Arial" panose="020B0604020202020204" pitchFamily="34" charset="0"/>
              <a:buNone/>
              <a:tabLst/>
              <a:defRPr/>
            </a:pPr>
            <a:r>
              <a:rPr kumimoji="0" lang="en-AU" sz="1600" b="0" i="0" u="none" strike="noStrike" kern="1200" cap="none" spc="0" normalizeH="0" baseline="0" noProof="0">
                <a:ln>
                  <a:noFill/>
                </a:ln>
                <a:solidFill>
                  <a:srgbClr val="002664"/>
                </a:solidFill>
                <a:effectLst/>
                <a:uLnTx/>
                <a:uFillTx/>
                <a:latin typeface="Arial" panose="020B0604020202020204" pitchFamily="34" charset="0"/>
                <a:ea typeface="+mn-ea"/>
                <a:cs typeface="Arial" panose="020B0604020202020204" pitchFamily="34" charset="0"/>
              </a:rPr>
              <a:t>Late night study session with glare in a shared bedroom.</a:t>
            </a:r>
          </a:p>
        </p:txBody>
      </p:sp>
      <p:sp>
        <p:nvSpPr>
          <p:cNvPr id="3" name="Slide Number Placeholder 2">
            <a:extLst>
              <a:ext uri="{FF2B5EF4-FFF2-40B4-BE49-F238E27FC236}">
                <a16:creationId xmlns:a16="http://schemas.microsoft.com/office/drawing/2014/main" id="{6F2F6253-34E0-9092-05FF-82ACA6EBB0F7}"/>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49</a:t>
            </a:fld>
            <a:endParaRPr lang="en-AU"/>
          </a:p>
        </p:txBody>
      </p:sp>
    </p:spTree>
    <p:extLst>
      <p:ext uri="{BB962C8B-B14F-4D97-AF65-F5344CB8AC3E}">
        <p14:creationId xmlns:p14="http://schemas.microsoft.com/office/powerpoint/2010/main" val="229040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3AC562B-C291-DC4B-7DDD-2994BE56BCE0}"/>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50</a:t>
            </a:fld>
            <a:endParaRPr lang="en-AU"/>
          </a:p>
        </p:txBody>
      </p:sp>
      <p:sp>
        <p:nvSpPr>
          <p:cNvPr id="3" name="Title 2">
            <a:extLst>
              <a:ext uri="{FF2B5EF4-FFF2-40B4-BE49-F238E27FC236}">
                <a16:creationId xmlns:a16="http://schemas.microsoft.com/office/drawing/2014/main" id="{52044D74-EAEF-001F-5539-05393461A3B2}"/>
              </a:ext>
            </a:extLst>
          </p:cNvPr>
          <p:cNvSpPr>
            <a:spLocks noGrp="1"/>
          </p:cNvSpPr>
          <p:nvPr>
            <p:ph type="title"/>
          </p:nvPr>
        </p:nvSpPr>
        <p:spPr/>
        <p:txBody>
          <a:bodyPr/>
          <a:lstStyle/>
          <a:p>
            <a:r>
              <a:rPr lang="en-AU"/>
              <a:t>Activity 4.1 – Create a persona user profile</a:t>
            </a:r>
          </a:p>
        </p:txBody>
      </p:sp>
      <p:sp>
        <p:nvSpPr>
          <p:cNvPr id="4" name="Text Placeholder 3">
            <a:extLst>
              <a:ext uri="{FF2B5EF4-FFF2-40B4-BE49-F238E27FC236}">
                <a16:creationId xmlns:a16="http://schemas.microsoft.com/office/drawing/2014/main" id="{86EB8AAD-4082-38BB-D30A-BC3F77E5528B}"/>
              </a:ext>
            </a:extLst>
          </p:cNvPr>
          <p:cNvSpPr>
            <a:spLocks noGrp="1"/>
          </p:cNvSpPr>
          <p:nvPr>
            <p:ph type="body" sz="quarter" idx="18"/>
          </p:nvPr>
        </p:nvSpPr>
        <p:spPr>
          <a:xfrm>
            <a:off x="360001" y="2294047"/>
            <a:ext cx="11483999" cy="310015"/>
          </a:xfrm>
        </p:spPr>
        <p:txBody>
          <a:bodyPr/>
          <a:lstStyle/>
          <a:p>
            <a:r>
              <a:rPr lang="en-AU" dirty="0"/>
              <a:t>Select a user related to your chosen disruption lens (elderly person, shift worker, student studying late, person with low vision, shared bedroom user). Complete a fictional persona profile.</a:t>
            </a:r>
          </a:p>
          <a:p>
            <a:endParaRPr lang="en-AU" dirty="0"/>
          </a:p>
        </p:txBody>
      </p:sp>
      <p:graphicFrame>
        <p:nvGraphicFramePr>
          <p:cNvPr id="5" name="Table 4">
            <a:extLst>
              <a:ext uri="{FF2B5EF4-FFF2-40B4-BE49-F238E27FC236}">
                <a16:creationId xmlns:a16="http://schemas.microsoft.com/office/drawing/2014/main" id="{C400CE1B-621D-D02B-829C-6383A67A495B}"/>
              </a:ext>
            </a:extLst>
          </p:cNvPr>
          <p:cNvGraphicFramePr>
            <a:graphicFrameLocks noGrp="1"/>
          </p:cNvGraphicFramePr>
          <p:nvPr>
            <p:extLst>
              <p:ext uri="{D42A27DB-BD31-4B8C-83A1-F6EECF244321}">
                <p14:modId xmlns:p14="http://schemas.microsoft.com/office/powerpoint/2010/main" val="609565445"/>
              </p:ext>
            </p:extLst>
          </p:nvPr>
        </p:nvGraphicFramePr>
        <p:xfrm>
          <a:off x="360000" y="2424063"/>
          <a:ext cx="11295188" cy="4205873"/>
        </p:xfrm>
        <a:graphic>
          <a:graphicData uri="http://schemas.openxmlformats.org/drawingml/2006/table">
            <a:tbl>
              <a:tblPr firstRow="1" bandRow="1">
                <a:tableStyleId>{69012ECD-51FC-41F1-AA8D-1B2483CD663E}</a:tableStyleId>
              </a:tblPr>
              <a:tblGrid>
                <a:gridCol w="4368829">
                  <a:extLst>
                    <a:ext uri="{9D8B030D-6E8A-4147-A177-3AD203B41FA5}">
                      <a16:colId xmlns:a16="http://schemas.microsoft.com/office/drawing/2014/main" val="3586084875"/>
                    </a:ext>
                  </a:extLst>
                </a:gridCol>
                <a:gridCol w="6926359">
                  <a:extLst>
                    <a:ext uri="{9D8B030D-6E8A-4147-A177-3AD203B41FA5}">
                      <a16:colId xmlns:a16="http://schemas.microsoft.com/office/drawing/2014/main" val="731748418"/>
                    </a:ext>
                  </a:extLst>
                </a:gridCol>
              </a:tblGrid>
              <a:tr h="766934">
                <a:tc>
                  <a:txBody>
                    <a:bodyPr/>
                    <a:lstStyle/>
                    <a:p>
                      <a:pPr>
                        <a:lnSpc>
                          <a:spcPct val="150000"/>
                        </a:lnSpc>
                        <a:spcBef>
                          <a:spcPts val="1200"/>
                        </a:spcBef>
                        <a:spcAft>
                          <a:spcPts val="600"/>
                        </a:spcAft>
                        <a:buNone/>
                      </a:pPr>
                      <a:r>
                        <a:rPr lang="en-AU" sz="2000" b="0" dirty="0">
                          <a:solidFill>
                            <a:schemeClr val="tx1"/>
                          </a:solidFill>
                          <a:effectLst/>
                          <a:latin typeface="+mj-lt"/>
                        </a:rPr>
                        <a:t>User name and demographics</a:t>
                      </a:r>
                      <a:endParaRPr lang="en-AU" sz="2000" b="0" dirty="0">
                        <a:solidFill>
                          <a:schemeClr val="tx1"/>
                        </a:solidFill>
                        <a:effectLst/>
                        <a:latin typeface="+mj-lt"/>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endParaRPr lang="en-AU" sz="2000" dirty="0">
                        <a:effectLst/>
                        <a:latin typeface="+mj-lt"/>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48235252"/>
                  </a:ext>
                </a:extLst>
              </a:tr>
              <a:tr h="764275">
                <a:tc>
                  <a:txBody>
                    <a:bodyPr/>
                    <a:lstStyle/>
                    <a:p>
                      <a:pPr>
                        <a:lnSpc>
                          <a:spcPct val="150000"/>
                        </a:lnSpc>
                        <a:spcBef>
                          <a:spcPts val="1200"/>
                        </a:spcBef>
                        <a:spcAft>
                          <a:spcPts val="600"/>
                        </a:spcAft>
                        <a:buNone/>
                      </a:pPr>
                      <a:r>
                        <a:rPr lang="en-AU" sz="2000">
                          <a:effectLst/>
                          <a:latin typeface="+mj-lt"/>
                        </a:rPr>
                        <a:t>Situation</a:t>
                      </a:r>
                      <a:endParaRPr lang="en-AU" sz="2000">
                        <a:effectLst/>
                        <a:latin typeface="+mj-lt"/>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spcBef>
                          <a:spcPts val="1200"/>
                        </a:spcBef>
                        <a:spcAft>
                          <a:spcPts val="600"/>
                        </a:spcAft>
                        <a:buNone/>
                      </a:pPr>
                      <a:r>
                        <a:rPr lang="en-AU" sz="2000">
                          <a:effectLst/>
                          <a:latin typeface="+mj-lt"/>
                        </a:rPr>
                        <a:t> </a:t>
                      </a:r>
                      <a:endParaRPr lang="en-AU" sz="2000">
                        <a:effectLst/>
                        <a:latin typeface="+mj-lt"/>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01917662"/>
                  </a:ext>
                </a:extLst>
              </a:tr>
              <a:tr h="839734">
                <a:tc>
                  <a:txBody>
                    <a:bodyPr/>
                    <a:lstStyle/>
                    <a:p>
                      <a:pPr>
                        <a:lnSpc>
                          <a:spcPct val="150000"/>
                        </a:lnSpc>
                        <a:spcBef>
                          <a:spcPts val="1200"/>
                        </a:spcBef>
                        <a:spcAft>
                          <a:spcPts val="600"/>
                        </a:spcAft>
                        <a:buNone/>
                      </a:pPr>
                      <a:r>
                        <a:rPr lang="en-AU" sz="2000" dirty="0">
                          <a:effectLst/>
                          <a:latin typeface="+mj-lt"/>
                        </a:rPr>
                        <a:t>Needs</a:t>
                      </a:r>
                      <a:endParaRPr lang="en-AU" sz="2000" dirty="0">
                        <a:effectLst/>
                        <a:latin typeface="+mj-lt"/>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spcBef>
                          <a:spcPts val="1200"/>
                        </a:spcBef>
                        <a:spcAft>
                          <a:spcPts val="600"/>
                        </a:spcAft>
                        <a:buNone/>
                      </a:pPr>
                      <a:r>
                        <a:rPr lang="en-AU" sz="2000">
                          <a:effectLst/>
                          <a:latin typeface="+mj-lt"/>
                        </a:rPr>
                        <a:t> </a:t>
                      </a:r>
                      <a:endParaRPr lang="en-AU" sz="2000">
                        <a:effectLst/>
                        <a:latin typeface="+mj-lt"/>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43897464"/>
                  </a:ext>
                </a:extLst>
              </a:tr>
              <a:tr h="860602">
                <a:tc>
                  <a:txBody>
                    <a:bodyPr/>
                    <a:lstStyle/>
                    <a:p>
                      <a:pPr>
                        <a:lnSpc>
                          <a:spcPct val="150000"/>
                        </a:lnSpc>
                        <a:spcBef>
                          <a:spcPts val="1200"/>
                        </a:spcBef>
                        <a:spcAft>
                          <a:spcPts val="600"/>
                        </a:spcAft>
                        <a:buNone/>
                      </a:pPr>
                      <a:r>
                        <a:rPr lang="en-AU" sz="2000">
                          <a:effectLst/>
                          <a:latin typeface="+mj-lt"/>
                        </a:rPr>
                        <a:t>Frustrations</a:t>
                      </a:r>
                      <a:endParaRPr lang="en-AU" sz="2000">
                        <a:effectLst/>
                        <a:latin typeface="+mj-lt"/>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spcBef>
                          <a:spcPts val="1200"/>
                        </a:spcBef>
                        <a:spcAft>
                          <a:spcPts val="600"/>
                        </a:spcAft>
                        <a:buNone/>
                      </a:pPr>
                      <a:r>
                        <a:rPr lang="en-AU" sz="2000">
                          <a:effectLst/>
                          <a:latin typeface="+mj-lt"/>
                        </a:rPr>
                        <a:t> </a:t>
                      </a:r>
                      <a:endParaRPr lang="en-AU" sz="2000">
                        <a:effectLst/>
                        <a:latin typeface="+mj-lt"/>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29095272"/>
                  </a:ext>
                </a:extLst>
              </a:tr>
              <a:tr h="974328">
                <a:tc>
                  <a:txBody>
                    <a:bodyPr/>
                    <a:lstStyle/>
                    <a:p>
                      <a:pPr>
                        <a:lnSpc>
                          <a:spcPct val="150000"/>
                        </a:lnSpc>
                        <a:spcBef>
                          <a:spcPts val="1200"/>
                        </a:spcBef>
                        <a:spcAft>
                          <a:spcPts val="600"/>
                        </a:spcAft>
                        <a:buNone/>
                      </a:pPr>
                      <a:r>
                        <a:rPr lang="en-AU" sz="2000">
                          <a:effectLst/>
                          <a:latin typeface="+mj-lt"/>
                        </a:rPr>
                        <a:t>Opportunities for better lighting</a:t>
                      </a:r>
                      <a:endParaRPr lang="en-AU" sz="2000">
                        <a:effectLst/>
                        <a:latin typeface="+mj-lt"/>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spcBef>
                          <a:spcPts val="1200"/>
                        </a:spcBef>
                        <a:spcAft>
                          <a:spcPts val="600"/>
                        </a:spcAft>
                        <a:buNone/>
                      </a:pPr>
                      <a:r>
                        <a:rPr lang="en-AU" sz="2000" dirty="0">
                          <a:effectLst/>
                          <a:latin typeface="+mj-lt"/>
                        </a:rPr>
                        <a:t> </a:t>
                      </a:r>
                      <a:endParaRPr lang="en-AU" sz="2000" dirty="0">
                        <a:effectLst/>
                        <a:latin typeface="+mj-lt"/>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2239761"/>
                  </a:ext>
                </a:extLst>
              </a:tr>
            </a:tbl>
          </a:graphicData>
        </a:graphic>
      </p:graphicFrame>
    </p:spTree>
    <p:extLst>
      <p:ext uri="{BB962C8B-B14F-4D97-AF65-F5344CB8AC3E}">
        <p14:creationId xmlns:p14="http://schemas.microsoft.com/office/powerpoint/2010/main" val="20685463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0CE7482-9DA2-7D6F-8CAD-A7CEAAB76CF6}"/>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51</a:t>
            </a:fld>
            <a:endParaRPr lang="en-AU"/>
          </a:p>
        </p:txBody>
      </p:sp>
      <p:sp>
        <p:nvSpPr>
          <p:cNvPr id="3" name="Title 2">
            <a:extLst>
              <a:ext uri="{FF2B5EF4-FFF2-40B4-BE49-F238E27FC236}">
                <a16:creationId xmlns:a16="http://schemas.microsoft.com/office/drawing/2014/main" id="{13B4874A-F04E-6806-12F0-7E7DBBC91CB6}"/>
              </a:ext>
            </a:extLst>
          </p:cNvPr>
          <p:cNvSpPr>
            <a:spLocks noGrp="1"/>
          </p:cNvSpPr>
          <p:nvPr>
            <p:ph type="title"/>
          </p:nvPr>
        </p:nvSpPr>
        <p:spPr/>
        <p:txBody>
          <a:bodyPr/>
          <a:lstStyle/>
          <a:p>
            <a:r>
              <a:rPr lang="en-AU" dirty="0"/>
              <a:t>Activity 4.2 – (optional) empathy map</a:t>
            </a:r>
          </a:p>
        </p:txBody>
      </p:sp>
      <p:graphicFrame>
        <p:nvGraphicFramePr>
          <p:cNvPr id="7" name="Table 6" descr="Table entitled Empathy map. It has 4 sections, labelled Thinks, Feels, Says, Does. ">
            <a:extLst>
              <a:ext uri="{FF2B5EF4-FFF2-40B4-BE49-F238E27FC236}">
                <a16:creationId xmlns:a16="http://schemas.microsoft.com/office/drawing/2014/main" id="{F49A8708-67FE-35ED-7993-E033DC50BF0D}"/>
              </a:ext>
            </a:extLst>
          </p:cNvPr>
          <p:cNvGraphicFramePr>
            <a:graphicFrameLocks noGrp="1"/>
          </p:cNvGraphicFramePr>
          <p:nvPr/>
        </p:nvGraphicFramePr>
        <p:xfrm>
          <a:off x="360363" y="1619250"/>
          <a:ext cx="11394952" cy="4256230"/>
        </p:xfrm>
        <a:graphic>
          <a:graphicData uri="http://schemas.openxmlformats.org/drawingml/2006/table">
            <a:tbl>
              <a:tblPr firstRow="1" firstCol="1" bandRow="1">
                <a:tableStyleId>{69012ECD-51FC-41F1-AA8D-1B2483CD663E}</a:tableStyleId>
              </a:tblPr>
              <a:tblGrid>
                <a:gridCol w="5723322">
                  <a:extLst>
                    <a:ext uri="{9D8B030D-6E8A-4147-A177-3AD203B41FA5}">
                      <a16:colId xmlns:a16="http://schemas.microsoft.com/office/drawing/2014/main" val="2607385975"/>
                    </a:ext>
                  </a:extLst>
                </a:gridCol>
                <a:gridCol w="5671630">
                  <a:extLst>
                    <a:ext uri="{9D8B030D-6E8A-4147-A177-3AD203B41FA5}">
                      <a16:colId xmlns:a16="http://schemas.microsoft.com/office/drawing/2014/main" val="3791363553"/>
                    </a:ext>
                  </a:extLst>
                </a:gridCol>
              </a:tblGrid>
              <a:tr h="2128115">
                <a:tc>
                  <a:txBody>
                    <a:bodyPr/>
                    <a:lstStyle/>
                    <a:p>
                      <a:pPr>
                        <a:lnSpc>
                          <a:spcPct val="150000"/>
                        </a:lnSpc>
                        <a:spcBef>
                          <a:spcPts val="1200"/>
                        </a:spcBef>
                        <a:spcAft>
                          <a:spcPts val="600"/>
                        </a:spcAft>
                        <a:buNone/>
                      </a:pPr>
                      <a:r>
                        <a:rPr lang="en-AU" sz="2000" b="1">
                          <a:solidFill>
                            <a:schemeClr val="tx1"/>
                          </a:solidFill>
                          <a:effectLst/>
                        </a:rPr>
                        <a:t>Thinks</a:t>
                      </a:r>
                      <a:endParaRPr lang="en-AU" sz="2000" b="1">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ct val="150000"/>
                        </a:lnSpc>
                        <a:spcBef>
                          <a:spcPts val="1200"/>
                        </a:spcBef>
                        <a:spcAft>
                          <a:spcPts val="600"/>
                        </a:spcAft>
                        <a:buNone/>
                      </a:pPr>
                      <a:r>
                        <a:rPr lang="en-AU" sz="2000" b="1">
                          <a:solidFill>
                            <a:schemeClr val="tx1"/>
                          </a:solidFill>
                          <a:effectLst/>
                        </a:rPr>
                        <a:t>Feels</a:t>
                      </a:r>
                      <a:endParaRPr lang="en-AU" sz="2000" b="1">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98510864"/>
                  </a:ext>
                </a:extLst>
              </a:tr>
              <a:tr h="2128115">
                <a:tc>
                  <a:txBody>
                    <a:bodyPr/>
                    <a:lstStyle/>
                    <a:p>
                      <a:pPr>
                        <a:lnSpc>
                          <a:spcPct val="150000"/>
                        </a:lnSpc>
                        <a:spcBef>
                          <a:spcPts val="1200"/>
                        </a:spcBef>
                        <a:spcAft>
                          <a:spcPts val="600"/>
                        </a:spcAft>
                        <a:buNone/>
                      </a:pPr>
                      <a:r>
                        <a:rPr lang="en-AU" sz="2000" b="1">
                          <a:solidFill>
                            <a:schemeClr val="tx1"/>
                          </a:solidFill>
                          <a:effectLst/>
                        </a:rPr>
                        <a:t>Says</a:t>
                      </a:r>
                      <a:endParaRPr lang="en-AU" sz="2000" b="1">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spcBef>
                          <a:spcPts val="1200"/>
                        </a:spcBef>
                        <a:spcAft>
                          <a:spcPts val="600"/>
                        </a:spcAft>
                        <a:buNone/>
                      </a:pPr>
                      <a:r>
                        <a:rPr lang="en-AU" sz="2000" b="1">
                          <a:solidFill>
                            <a:schemeClr val="tx1"/>
                          </a:solidFill>
                          <a:effectLst/>
                        </a:rPr>
                        <a:t>Does</a:t>
                      </a:r>
                      <a:endParaRPr lang="en-AU" sz="2000" b="1">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00601781"/>
                  </a:ext>
                </a:extLst>
              </a:tr>
            </a:tbl>
          </a:graphicData>
        </a:graphic>
      </p:graphicFrame>
    </p:spTree>
    <p:extLst>
      <p:ext uri="{BB962C8B-B14F-4D97-AF65-F5344CB8AC3E}">
        <p14:creationId xmlns:p14="http://schemas.microsoft.com/office/powerpoint/2010/main" val="15229692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CBF852-8D5B-7AB4-9E50-7FAC6DC226AE}"/>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73FC5F2-051C-D2C7-1475-7D4CF067E414}"/>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52</a:t>
            </a:fld>
            <a:endParaRPr lang="en-AU"/>
          </a:p>
        </p:txBody>
      </p:sp>
      <p:sp>
        <p:nvSpPr>
          <p:cNvPr id="3" name="Title 2">
            <a:extLst>
              <a:ext uri="{FF2B5EF4-FFF2-40B4-BE49-F238E27FC236}">
                <a16:creationId xmlns:a16="http://schemas.microsoft.com/office/drawing/2014/main" id="{AD356DC5-F600-6119-B37A-6F0C006303A6}"/>
              </a:ext>
            </a:extLst>
          </p:cNvPr>
          <p:cNvSpPr>
            <a:spLocks noGrp="1"/>
          </p:cNvSpPr>
          <p:nvPr>
            <p:ph type="title"/>
          </p:nvPr>
        </p:nvSpPr>
        <p:spPr/>
        <p:txBody>
          <a:bodyPr/>
          <a:lstStyle/>
          <a:p>
            <a:r>
              <a:rPr lang="en-US"/>
              <a:t>Final thought (4)</a:t>
            </a:r>
            <a:endParaRPr lang="en-AU"/>
          </a:p>
        </p:txBody>
      </p:sp>
      <p:sp>
        <p:nvSpPr>
          <p:cNvPr id="7" name="Text Placeholder 6">
            <a:extLst>
              <a:ext uri="{FF2B5EF4-FFF2-40B4-BE49-F238E27FC236}">
                <a16:creationId xmlns:a16="http://schemas.microsoft.com/office/drawing/2014/main" id="{68D830FE-BE05-01F6-ED15-9844174B9254}"/>
              </a:ext>
            </a:extLst>
          </p:cNvPr>
          <p:cNvSpPr>
            <a:spLocks noGrp="1"/>
          </p:cNvSpPr>
          <p:nvPr>
            <p:ph type="body" sz="quarter" idx="18"/>
          </p:nvPr>
        </p:nvSpPr>
        <p:spPr>
          <a:xfrm>
            <a:off x="360000" y="1117599"/>
            <a:ext cx="10080000" cy="986971"/>
          </a:xfrm>
        </p:spPr>
        <p:txBody>
          <a:bodyPr/>
          <a:lstStyle/>
          <a:p>
            <a:r>
              <a:rPr lang="en-AU">
                <a:ea typeface="MS Mincho" panose="02020609040205080304" pitchFamily="49" charset="-128"/>
                <a:cs typeface="Times New Roman" panose="02020603050405020304" pitchFamily="18" charset="0"/>
              </a:rPr>
              <a:t>Identify an unmet need of your user that will inform your design opportunity statement</a:t>
            </a:r>
          </a:p>
          <a:p>
            <a:endParaRPr lang="en-AU"/>
          </a:p>
        </p:txBody>
      </p:sp>
      <p:sp>
        <p:nvSpPr>
          <p:cNvPr id="11" name="TextBox 10">
            <a:extLst>
              <a:ext uri="{FF2B5EF4-FFF2-40B4-BE49-F238E27FC236}">
                <a16:creationId xmlns:a16="http://schemas.microsoft.com/office/drawing/2014/main" id="{830C66B6-907F-CF53-27DD-4159F5D8C66D}"/>
              </a:ext>
            </a:extLst>
          </p:cNvPr>
          <p:cNvSpPr txBox="1"/>
          <p:nvPr/>
        </p:nvSpPr>
        <p:spPr>
          <a:xfrm>
            <a:off x="348002" y="1909282"/>
            <a:ext cx="11484000" cy="400110"/>
          </a:xfrm>
          <a:prstGeom prst="rect">
            <a:avLst/>
          </a:prstGeom>
          <a:noFill/>
        </p:spPr>
        <p:txBody>
          <a:bodyPr wrap="square">
            <a:spAutoFit/>
          </a:bodyPr>
          <a:lstStyle/>
          <a:p>
            <a:r>
              <a:rPr lang="en-AU" sz="2000"/>
              <a:t>My user struggles with lighting because…</a:t>
            </a:r>
          </a:p>
        </p:txBody>
      </p:sp>
    </p:spTree>
    <p:extLst>
      <p:ext uri="{BB962C8B-B14F-4D97-AF65-F5344CB8AC3E}">
        <p14:creationId xmlns:p14="http://schemas.microsoft.com/office/powerpoint/2010/main" val="1964711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314745-C9C5-2AB2-1766-91DE5030C05B}"/>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D8A9B04C-3F7B-A954-0345-59C386DDBC85}"/>
              </a:ext>
            </a:extLst>
          </p:cNvPr>
          <p:cNvSpPr>
            <a:spLocks noGrp="1"/>
          </p:cNvSpPr>
          <p:nvPr>
            <p:ph type="ctrTitle"/>
          </p:nvPr>
        </p:nvSpPr>
        <p:spPr/>
        <p:txBody>
          <a:bodyPr/>
          <a:lstStyle/>
          <a:p>
            <a:r>
              <a:rPr lang="en-AU">
                <a:latin typeface="+mj-lt"/>
              </a:rPr>
              <a:t>5. </a:t>
            </a:r>
            <a:r>
              <a:rPr lang="en-AU"/>
              <a:t>Designer responsibility in lighting design</a:t>
            </a:r>
            <a:endParaRPr lang="en-AU">
              <a:latin typeface="+mj-lt"/>
            </a:endParaRPr>
          </a:p>
        </p:txBody>
      </p:sp>
    </p:spTree>
    <p:extLst>
      <p:ext uri="{BB962C8B-B14F-4D97-AF65-F5344CB8AC3E}">
        <p14:creationId xmlns:p14="http://schemas.microsoft.com/office/powerpoint/2010/main" val="33649148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4EACF7-4253-732E-AEA8-B5E90739F447}"/>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8C7A7ABE-582B-2654-CEDC-A3A81EB36468}"/>
              </a:ext>
            </a:extLst>
          </p:cNvPr>
          <p:cNvSpPr>
            <a:spLocks noGrp="1"/>
          </p:cNvSpPr>
          <p:nvPr>
            <p:ph type="title"/>
          </p:nvPr>
        </p:nvSpPr>
        <p:spPr/>
        <p:txBody>
          <a:bodyPr/>
          <a:lstStyle/>
          <a:p>
            <a:r>
              <a:rPr lang="en-AU">
                <a:latin typeface="+mj-lt"/>
              </a:rPr>
              <a:t>Learning intentions and success criteria (5)</a:t>
            </a:r>
          </a:p>
        </p:txBody>
      </p:sp>
      <p:sp>
        <p:nvSpPr>
          <p:cNvPr id="3" name="TextBox 2">
            <a:extLst>
              <a:ext uri="{FF2B5EF4-FFF2-40B4-BE49-F238E27FC236}">
                <a16:creationId xmlns:a16="http://schemas.microsoft.com/office/drawing/2014/main" id="{8FF38660-A735-BCB1-8AF3-2437AE04567D}"/>
              </a:ext>
            </a:extLst>
          </p:cNvPr>
          <p:cNvSpPr txBox="1"/>
          <p:nvPr/>
        </p:nvSpPr>
        <p:spPr>
          <a:xfrm>
            <a:off x="370416" y="1894417"/>
            <a:ext cx="11303000" cy="3409395"/>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nSpc>
                <a:spcPct val="150000"/>
              </a:lnSpc>
              <a:spcAft>
                <a:spcPts val="600"/>
              </a:spcAft>
            </a:pPr>
            <a:r>
              <a:rPr lang="en-AU" sz="2000" b="1" dirty="0">
                <a:solidFill>
                  <a:schemeClr val="accent1"/>
                </a:solidFill>
                <a:latin typeface="+mj-lt"/>
                <a:cs typeface="Arial" panose="020B0604020202020204" pitchFamily="34" charset="0"/>
              </a:rPr>
              <a:t>We are learning </a:t>
            </a:r>
          </a:p>
          <a:p>
            <a:pPr marL="342900" indent="-342900">
              <a:lnSpc>
                <a:spcPct val="150000"/>
              </a:lnSpc>
              <a:buFont typeface="Arial" panose="020B0604020202020204" pitchFamily="34" charset="0"/>
              <a:buChar char="•"/>
            </a:pPr>
            <a:r>
              <a:rPr lang="en-AU" sz="2000" dirty="0"/>
              <a:t>how designers must consider ethical, social and environmental responsibilities when creating lighting systems.</a:t>
            </a:r>
          </a:p>
          <a:p>
            <a:pPr>
              <a:lnSpc>
                <a:spcPct val="150000"/>
              </a:lnSpc>
              <a:spcAft>
                <a:spcPts val="600"/>
              </a:spcAft>
            </a:pPr>
            <a:r>
              <a:rPr lang="en-AU" sz="2000" b="1" dirty="0">
                <a:solidFill>
                  <a:schemeClr val="accent1"/>
                </a:solidFill>
                <a:latin typeface="+mj-lt"/>
                <a:cs typeface="Arial" panose="020B0604020202020204" pitchFamily="34" charset="0"/>
              </a:rPr>
              <a:t>I can</a:t>
            </a:r>
            <a:endParaRPr lang="en-US" sz="2000" dirty="0">
              <a:solidFill>
                <a:schemeClr val="accent1"/>
              </a:solidFill>
              <a:latin typeface="+mj-lt"/>
              <a:cs typeface="Arial" panose="020B0604020202020204" pitchFamily="34" charset="0"/>
            </a:endParaRPr>
          </a:p>
          <a:p>
            <a:pPr marL="342900" lvl="0" indent="-342900">
              <a:lnSpc>
                <a:spcPct val="150000"/>
              </a:lnSpc>
              <a:buFont typeface="Arial" panose="020B0604020202020204" pitchFamily="34" charset="0"/>
              <a:buChar char="•"/>
            </a:pPr>
            <a:r>
              <a:rPr lang="en-AU" sz="2000" dirty="0"/>
              <a:t>explain the responsibilities designers have when designing lighting</a:t>
            </a:r>
          </a:p>
          <a:p>
            <a:pPr marL="342900" lvl="0" indent="-342900">
              <a:lnSpc>
                <a:spcPct val="150000"/>
              </a:lnSpc>
              <a:buFont typeface="Arial" panose="020B0604020202020204" pitchFamily="34" charset="0"/>
              <a:buChar char="•"/>
            </a:pPr>
            <a:r>
              <a:rPr lang="en-AU" sz="2000" dirty="0"/>
              <a:t>identify ethical, social and environmental impacts of lighting systems</a:t>
            </a:r>
          </a:p>
          <a:p>
            <a:pPr marL="342900" lvl="0" indent="-342900">
              <a:lnSpc>
                <a:spcPct val="150000"/>
              </a:lnSpc>
              <a:buFont typeface="Arial" panose="020B0604020202020204" pitchFamily="34" charset="0"/>
              <a:buChar char="•"/>
            </a:pPr>
            <a:r>
              <a:rPr lang="en-AU" sz="2000" dirty="0"/>
              <a:t>explain how design decisions affect people and the environment</a:t>
            </a:r>
            <a:r>
              <a:rPr lang="en-AU" dirty="0"/>
              <a:t>.</a:t>
            </a:r>
          </a:p>
        </p:txBody>
      </p:sp>
      <p:sp>
        <p:nvSpPr>
          <p:cNvPr id="2" name="Slide Number Placeholder 1">
            <a:extLst>
              <a:ext uri="{FF2B5EF4-FFF2-40B4-BE49-F238E27FC236}">
                <a16:creationId xmlns:a16="http://schemas.microsoft.com/office/drawing/2014/main" id="{0B93A84F-BB38-D8F2-CC21-839575865BA3}"/>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54</a:t>
            </a:fld>
            <a:endParaRPr lang="en-AU"/>
          </a:p>
        </p:txBody>
      </p:sp>
    </p:spTree>
    <p:extLst>
      <p:ext uri="{BB962C8B-B14F-4D97-AF65-F5344CB8AC3E}">
        <p14:creationId xmlns:p14="http://schemas.microsoft.com/office/powerpoint/2010/main" val="255785275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718BDB-5E06-1945-4BF9-990C4F163154}"/>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6334123D-D388-FC98-0F65-98AB41A4364C}"/>
              </a:ext>
            </a:extLst>
          </p:cNvPr>
          <p:cNvSpPr>
            <a:spLocks noGrp="1"/>
          </p:cNvSpPr>
          <p:nvPr>
            <p:ph type="title"/>
          </p:nvPr>
        </p:nvSpPr>
        <p:spPr/>
        <p:txBody>
          <a:bodyPr/>
          <a:lstStyle/>
          <a:p>
            <a:r>
              <a:rPr lang="en-AU">
                <a:latin typeface="+mj-lt"/>
              </a:rPr>
              <a:t>Do now (5)</a:t>
            </a:r>
          </a:p>
        </p:txBody>
      </p:sp>
      <p:sp>
        <p:nvSpPr>
          <p:cNvPr id="12" name="Text Placeholder 11">
            <a:extLst>
              <a:ext uri="{FF2B5EF4-FFF2-40B4-BE49-F238E27FC236}">
                <a16:creationId xmlns:a16="http://schemas.microsoft.com/office/drawing/2014/main" id="{F0989D1A-489A-A872-1100-F7A4651EF41C}"/>
              </a:ext>
            </a:extLst>
          </p:cNvPr>
          <p:cNvSpPr>
            <a:spLocks noGrp="1"/>
          </p:cNvSpPr>
          <p:nvPr>
            <p:ph type="body" sz="quarter" idx="17"/>
          </p:nvPr>
        </p:nvSpPr>
        <p:spPr/>
        <p:txBody>
          <a:bodyPr/>
          <a:lstStyle/>
          <a:p>
            <a:r>
              <a:rPr lang="en-AU"/>
              <a:t>Think about streetlights, phone screens and classroom lighting. </a:t>
            </a:r>
          </a:p>
          <a:p>
            <a:pPr marL="342900" indent="-342900">
              <a:buFont typeface="Arial" panose="020B0604020202020204" pitchFamily="34" charset="0"/>
              <a:buChar char="•"/>
            </a:pPr>
            <a:r>
              <a:rPr lang="en-AU"/>
              <a:t>Can lighting affect people's health or wellbeing? </a:t>
            </a:r>
          </a:p>
          <a:p>
            <a:pPr marL="342900" indent="-342900">
              <a:buFont typeface="Arial" panose="020B0604020202020204" pitchFamily="34" charset="0"/>
              <a:buChar char="•"/>
            </a:pPr>
            <a:r>
              <a:rPr lang="en-AU"/>
              <a:t>Can lighting affect the environment or wildlife? </a:t>
            </a:r>
          </a:p>
          <a:p>
            <a:pPr marL="342900" indent="-342900">
              <a:buFont typeface="Arial" panose="020B0604020202020204" pitchFamily="34" charset="0"/>
              <a:buChar char="•"/>
            </a:pPr>
            <a:r>
              <a:rPr lang="en-AU"/>
              <a:t>Can lighting make spaces more or less safe?</a:t>
            </a:r>
          </a:p>
          <a:p>
            <a:endParaRPr lang="en-AU">
              <a:latin typeface="+mn-lt"/>
            </a:endParaRPr>
          </a:p>
        </p:txBody>
      </p:sp>
      <p:sp>
        <p:nvSpPr>
          <p:cNvPr id="3" name="Slide Number Placeholder 2">
            <a:extLst>
              <a:ext uri="{FF2B5EF4-FFF2-40B4-BE49-F238E27FC236}">
                <a16:creationId xmlns:a16="http://schemas.microsoft.com/office/drawing/2014/main" id="{8C0F8D2B-730B-6AF3-96CA-76CD374603D4}"/>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55</a:t>
            </a:fld>
            <a:endParaRPr lang="en-AU"/>
          </a:p>
        </p:txBody>
      </p:sp>
    </p:spTree>
    <p:extLst>
      <p:ext uri="{BB962C8B-B14F-4D97-AF65-F5344CB8AC3E}">
        <p14:creationId xmlns:p14="http://schemas.microsoft.com/office/powerpoint/2010/main" val="33720948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763D1CF-5B4D-2FD5-6B50-5F436D16D2AA}"/>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56</a:t>
            </a:fld>
            <a:endParaRPr lang="en-AU"/>
          </a:p>
        </p:txBody>
      </p:sp>
      <p:sp>
        <p:nvSpPr>
          <p:cNvPr id="3" name="Title 2">
            <a:extLst>
              <a:ext uri="{FF2B5EF4-FFF2-40B4-BE49-F238E27FC236}">
                <a16:creationId xmlns:a16="http://schemas.microsoft.com/office/drawing/2014/main" id="{FA24C13F-DDD8-5D7A-B84D-9ADDF569F435}"/>
              </a:ext>
            </a:extLst>
          </p:cNvPr>
          <p:cNvSpPr>
            <a:spLocks noGrp="1"/>
          </p:cNvSpPr>
          <p:nvPr>
            <p:ph type="title"/>
          </p:nvPr>
        </p:nvSpPr>
        <p:spPr/>
        <p:txBody>
          <a:bodyPr/>
          <a:lstStyle/>
          <a:p>
            <a:r>
              <a:rPr lang="en-AU"/>
              <a:t>Designer responsibilities (1)</a:t>
            </a:r>
          </a:p>
        </p:txBody>
      </p:sp>
      <p:sp>
        <p:nvSpPr>
          <p:cNvPr id="5" name="Text Placeholder 4">
            <a:extLst>
              <a:ext uri="{FF2B5EF4-FFF2-40B4-BE49-F238E27FC236}">
                <a16:creationId xmlns:a16="http://schemas.microsoft.com/office/drawing/2014/main" id="{B3696601-9979-F1FD-60D8-E41BD6BB6947}"/>
              </a:ext>
            </a:extLst>
          </p:cNvPr>
          <p:cNvSpPr>
            <a:spLocks noGrp="1"/>
          </p:cNvSpPr>
          <p:nvPr>
            <p:ph type="body" sz="quarter" idx="17"/>
          </p:nvPr>
        </p:nvSpPr>
        <p:spPr/>
        <p:txBody>
          <a:bodyPr/>
          <a:lstStyle/>
          <a:p>
            <a:r>
              <a:rPr lang="en-AU" sz="1800"/>
              <a:t>Designers must think about how their products, systems and environments affect </a:t>
            </a:r>
            <a:r>
              <a:rPr lang="en-AU" sz="1800" b="1"/>
              <a:t>people, society and the environment</a:t>
            </a:r>
            <a:r>
              <a:rPr lang="en-AU" sz="1800"/>
              <a:t>. Before starting a design, designers consider:</a:t>
            </a:r>
          </a:p>
          <a:p>
            <a:endParaRPr lang="en-AU" sz="1800"/>
          </a:p>
          <a:p>
            <a:endParaRPr lang="en-AU" sz="1800"/>
          </a:p>
          <a:p>
            <a:endParaRPr lang="en-AU" sz="1800"/>
          </a:p>
          <a:p>
            <a:endParaRPr lang="en-AU" sz="1800"/>
          </a:p>
          <a:p>
            <a:endParaRPr lang="en-AU" sz="1800"/>
          </a:p>
          <a:p>
            <a:endParaRPr lang="en-AU" sz="1800"/>
          </a:p>
          <a:p>
            <a:r>
              <a:rPr lang="en-AU" sz="1800"/>
              <a:t>Designers aim to </a:t>
            </a:r>
            <a:r>
              <a:rPr lang="en-AU" sz="1800" b="1"/>
              <a:t>maximise positive impacts and reduce negative impacts</a:t>
            </a:r>
            <a:r>
              <a:rPr lang="en-AU" sz="1800"/>
              <a:t>.</a:t>
            </a:r>
          </a:p>
          <a:p>
            <a:endParaRPr lang="en-AU"/>
          </a:p>
        </p:txBody>
      </p:sp>
      <p:sp>
        <p:nvSpPr>
          <p:cNvPr id="6" name="Rectangle: Rounded Corners 5">
            <a:extLst>
              <a:ext uri="{FF2B5EF4-FFF2-40B4-BE49-F238E27FC236}">
                <a16:creationId xmlns:a16="http://schemas.microsoft.com/office/drawing/2014/main" id="{C1ADFF3D-B43B-5B9D-E78C-3ECD8DB4100C}"/>
              </a:ext>
              <a:ext uri="{C183D7F6-B498-43B3-948B-1728B52AA6E4}">
                <adec:decorative xmlns:adec="http://schemas.microsoft.com/office/drawing/2017/decorative" val="0"/>
              </a:ext>
            </a:extLst>
          </p:cNvPr>
          <p:cNvSpPr/>
          <p:nvPr/>
        </p:nvSpPr>
        <p:spPr>
          <a:xfrm>
            <a:off x="890677" y="2732351"/>
            <a:ext cx="2635481" cy="2558563"/>
          </a:xfrm>
          <a:prstGeom prst="roundRect">
            <a:avLst>
              <a:gd name="adj" fmla="val 12109"/>
            </a:avLst>
          </a:prstGeom>
          <a:solidFill>
            <a:srgbClr val="EDF9E0"/>
          </a:solidFill>
          <a:ln w="285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AU" sz="1800">
                <a:solidFill>
                  <a:schemeClr val="accent1"/>
                </a:solidFill>
                <a:cs typeface="Arial" panose="020B0604020202020204" pitchFamily="34" charset="0"/>
              </a:rPr>
              <a:t>Individual/society </a:t>
            </a:r>
          </a:p>
          <a:p>
            <a:pPr marL="342900" indent="-342900">
              <a:lnSpc>
                <a:spcPct val="150000"/>
              </a:lnSpc>
              <a:buFont typeface="Arial" panose="020B0604020202020204" pitchFamily="34" charset="0"/>
              <a:buChar char="•"/>
            </a:pPr>
            <a:r>
              <a:rPr lang="en-AU" sz="1800">
                <a:solidFill>
                  <a:schemeClr val="tx1"/>
                </a:solidFill>
              </a:rPr>
              <a:t>user needs, safety and wellbeing</a:t>
            </a:r>
          </a:p>
          <a:p>
            <a:pPr marL="342900" indent="-342900">
              <a:lnSpc>
                <a:spcPct val="150000"/>
              </a:lnSpc>
              <a:buFont typeface="Arial" panose="020B0604020202020204" pitchFamily="34" charset="0"/>
              <a:buChar char="•"/>
            </a:pPr>
            <a:r>
              <a:rPr lang="en-AU" sz="1800">
                <a:solidFill>
                  <a:schemeClr val="tx1"/>
                </a:solidFill>
              </a:rPr>
              <a:t>cultural values and community needs</a:t>
            </a:r>
          </a:p>
          <a:p>
            <a:pPr marL="342900" indent="-342900">
              <a:buFont typeface="Arial" panose="020B0604020202020204" pitchFamily="34" charset="0"/>
              <a:buChar char="•"/>
            </a:pPr>
            <a:endParaRPr lang="en-AU" sz="1800">
              <a:solidFill>
                <a:schemeClr val="accent1"/>
              </a:solidFill>
              <a:cs typeface="Arial" panose="020B0604020202020204" pitchFamily="34" charset="0"/>
            </a:endParaRPr>
          </a:p>
        </p:txBody>
      </p:sp>
      <p:sp>
        <p:nvSpPr>
          <p:cNvPr id="7" name="Rectangle: Rounded Corners 6">
            <a:extLst>
              <a:ext uri="{FF2B5EF4-FFF2-40B4-BE49-F238E27FC236}">
                <a16:creationId xmlns:a16="http://schemas.microsoft.com/office/drawing/2014/main" id="{D277BA01-E3E9-9F1D-9358-57C8832999A9}"/>
              </a:ext>
              <a:ext uri="{C183D7F6-B498-43B3-948B-1728B52AA6E4}">
                <adec:decorative xmlns:adec="http://schemas.microsoft.com/office/drawing/2017/decorative" val="0"/>
              </a:ext>
            </a:extLst>
          </p:cNvPr>
          <p:cNvSpPr/>
          <p:nvPr/>
        </p:nvSpPr>
        <p:spPr>
          <a:xfrm>
            <a:off x="4778259" y="2732350"/>
            <a:ext cx="2635481" cy="2558563"/>
          </a:xfrm>
          <a:prstGeom prst="roundRect">
            <a:avLst>
              <a:gd name="adj" fmla="val 12109"/>
            </a:avLst>
          </a:prstGeom>
          <a:solidFill>
            <a:srgbClr val="FBDBE7"/>
          </a:solidFill>
          <a:ln w="285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AU" sz="1800">
                <a:solidFill>
                  <a:schemeClr val="accent1"/>
                </a:solidFill>
                <a:cs typeface="Arial" panose="020B0604020202020204" pitchFamily="34" charset="0"/>
              </a:rPr>
              <a:t>Ethics </a:t>
            </a:r>
          </a:p>
          <a:p>
            <a:pPr marL="285750" indent="-285750">
              <a:lnSpc>
                <a:spcPct val="150000"/>
              </a:lnSpc>
              <a:buFont typeface="Arial" panose="020B0604020202020204" pitchFamily="34" charset="0"/>
              <a:buChar char="•"/>
            </a:pPr>
            <a:r>
              <a:rPr lang="en-AU" sz="1800">
                <a:solidFill>
                  <a:schemeClr val="tx1"/>
                </a:solidFill>
              </a:rPr>
              <a:t>consumer rights</a:t>
            </a:r>
          </a:p>
          <a:p>
            <a:pPr marL="285750" indent="-285750">
              <a:lnSpc>
                <a:spcPct val="150000"/>
              </a:lnSpc>
              <a:buFont typeface="Arial" panose="020B0604020202020204" pitchFamily="34" charset="0"/>
              <a:buChar char="•"/>
            </a:pPr>
            <a:r>
              <a:rPr lang="en-AU" sz="1800">
                <a:solidFill>
                  <a:schemeClr val="tx1"/>
                </a:solidFill>
              </a:rPr>
              <a:t>privacy and responsible design decisions</a:t>
            </a:r>
          </a:p>
          <a:p>
            <a:pPr marL="342900" indent="-342900">
              <a:buFont typeface="Arial" panose="020B0604020202020204" pitchFamily="34" charset="0"/>
              <a:buChar char="•"/>
            </a:pPr>
            <a:endParaRPr lang="en-AU" sz="1800">
              <a:solidFill>
                <a:schemeClr val="accent1"/>
              </a:solidFill>
              <a:cs typeface="Arial" panose="020B0604020202020204" pitchFamily="34" charset="0"/>
            </a:endParaRPr>
          </a:p>
        </p:txBody>
      </p:sp>
      <p:sp>
        <p:nvSpPr>
          <p:cNvPr id="8" name="Rectangle: Rounded Corners 7">
            <a:extLst>
              <a:ext uri="{FF2B5EF4-FFF2-40B4-BE49-F238E27FC236}">
                <a16:creationId xmlns:a16="http://schemas.microsoft.com/office/drawing/2014/main" id="{F6140BDD-6731-D5EB-A6F0-1664BEA280FA}"/>
              </a:ext>
              <a:ext uri="{C183D7F6-B498-43B3-948B-1728B52AA6E4}">
                <adec:decorative xmlns:adec="http://schemas.microsoft.com/office/drawing/2017/decorative" val="0"/>
              </a:ext>
            </a:extLst>
          </p:cNvPr>
          <p:cNvSpPr/>
          <p:nvPr/>
        </p:nvSpPr>
        <p:spPr>
          <a:xfrm>
            <a:off x="8665841" y="2732349"/>
            <a:ext cx="2635481" cy="2558563"/>
          </a:xfrm>
          <a:prstGeom prst="roundRect">
            <a:avLst>
              <a:gd name="adj" fmla="val 12109"/>
            </a:avLst>
          </a:prstGeom>
          <a:solidFill>
            <a:srgbClr val="E5F7FC"/>
          </a:solidFill>
          <a:ln w="285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AU" sz="1800">
                <a:solidFill>
                  <a:schemeClr val="accent1"/>
                </a:solidFill>
                <a:cs typeface="Arial" panose="020B0604020202020204" pitchFamily="34" charset="0"/>
              </a:rPr>
              <a:t>Environment </a:t>
            </a:r>
          </a:p>
          <a:p>
            <a:pPr marL="285750" indent="-285750">
              <a:lnSpc>
                <a:spcPct val="150000"/>
              </a:lnSpc>
              <a:buFont typeface="Arial" panose="020B0604020202020204" pitchFamily="34" charset="0"/>
              <a:buChar char="•"/>
            </a:pPr>
            <a:r>
              <a:rPr lang="en-AU" sz="1800">
                <a:solidFill>
                  <a:schemeClr val="tx1"/>
                </a:solidFill>
              </a:rPr>
              <a:t>energy use and sustainability</a:t>
            </a:r>
          </a:p>
          <a:p>
            <a:pPr marL="285750" indent="-285750">
              <a:lnSpc>
                <a:spcPct val="150000"/>
              </a:lnSpc>
              <a:buFont typeface="Arial" panose="020B0604020202020204" pitchFamily="34" charset="0"/>
              <a:buChar char="•"/>
            </a:pPr>
            <a:r>
              <a:rPr lang="en-AU" sz="1800">
                <a:solidFill>
                  <a:schemeClr val="tx1"/>
                </a:solidFill>
              </a:rPr>
              <a:t>pollution, waste and product life cycle</a:t>
            </a:r>
          </a:p>
          <a:p>
            <a:pPr marL="342900" indent="-342900">
              <a:buFont typeface="Arial" panose="020B0604020202020204" pitchFamily="34" charset="0"/>
              <a:buChar char="•"/>
            </a:pPr>
            <a:endParaRPr lang="en-AU" sz="1800">
              <a:solidFill>
                <a:schemeClr val="accent1"/>
              </a:solidFill>
              <a:cs typeface="Arial" panose="020B0604020202020204" pitchFamily="34" charset="0"/>
            </a:endParaRPr>
          </a:p>
        </p:txBody>
      </p:sp>
    </p:spTree>
    <p:extLst>
      <p:ext uri="{BB962C8B-B14F-4D97-AF65-F5344CB8AC3E}">
        <p14:creationId xmlns:p14="http://schemas.microsoft.com/office/powerpoint/2010/main" val="33974153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DCF9C2-434E-B011-2BE8-96589055F9E4}"/>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C8AD3340-B36A-E255-3523-4E42C7F9E83A}"/>
              </a:ext>
            </a:extLst>
          </p:cNvPr>
          <p:cNvSpPr>
            <a:spLocks noGrp="1"/>
          </p:cNvSpPr>
          <p:nvPr>
            <p:ph type="title"/>
          </p:nvPr>
        </p:nvSpPr>
        <p:spPr/>
        <p:txBody>
          <a:bodyPr/>
          <a:lstStyle/>
          <a:p>
            <a:r>
              <a:rPr lang="en-AU">
                <a:latin typeface="+mj-lt"/>
              </a:rPr>
              <a:t>Designer responsibilities (2) </a:t>
            </a:r>
          </a:p>
        </p:txBody>
      </p:sp>
      <p:sp>
        <p:nvSpPr>
          <p:cNvPr id="13" name="Text Placeholder 12">
            <a:extLst>
              <a:ext uri="{FF2B5EF4-FFF2-40B4-BE49-F238E27FC236}">
                <a16:creationId xmlns:a16="http://schemas.microsoft.com/office/drawing/2014/main" id="{11FFB654-4A81-B6AD-F5E4-C05CB916AB69}"/>
              </a:ext>
            </a:extLst>
          </p:cNvPr>
          <p:cNvSpPr>
            <a:spLocks noGrp="1"/>
          </p:cNvSpPr>
          <p:nvPr>
            <p:ph type="body" sz="quarter" idx="18"/>
          </p:nvPr>
        </p:nvSpPr>
        <p:spPr>
          <a:xfrm>
            <a:off x="360000" y="1567086"/>
            <a:ext cx="11483998" cy="356423"/>
          </a:xfrm>
        </p:spPr>
        <p:txBody>
          <a:bodyPr/>
          <a:lstStyle/>
          <a:p>
            <a:r>
              <a:rPr lang="en-AU">
                <a:latin typeface="Arial"/>
                <a:cs typeface="Arial"/>
              </a:rPr>
              <a:t>Social responsibility – how a design affects people and communities.</a:t>
            </a:r>
          </a:p>
          <a:p>
            <a:endParaRPr lang="en-AU">
              <a:latin typeface="+mj-lt"/>
            </a:endParaRPr>
          </a:p>
        </p:txBody>
      </p:sp>
      <p:sp>
        <p:nvSpPr>
          <p:cNvPr id="12" name="Text Placeholder 11">
            <a:extLst>
              <a:ext uri="{FF2B5EF4-FFF2-40B4-BE49-F238E27FC236}">
                <a16:creationId xmlns:a16="http://schemas.microsoft.com/office/drawing/2014/main" id="{CE87AC9B-CC1C-98F0-B6D4-A967E2479B56}"/>
              </a:ext>
            </a:extLst>
          </p:cNvPr>
          <p:cNvSpPr>
            <a:spLocks noGrp="1"/>
          </p:cNvSpPr>
          <p:nvPr>
            <p:ph type="body" sz="quarter" idx="17"/>
          </p:nvPr>
        </p:nvSpPr>
        <p:spPr>
          <a:xfrm>
            <a:off x="360000" y="1474320"/>
            <a:ext cx="11484000" cy="4807835"/>
          </a:xfrm>
        </p:spPr>
        <p:txBody>
          <a:bodyPr/>
          <a:lstStyle/>
          <a:p>
            <a:r>
              <a:rPr lang="en-AU" sz="1800"/>
              <a:t>Examples:</a:t>
            </a:r>
          </a:p>
          <a:p>
            <a:pPr marL="285750" indent="-285750">
              <a:buFont typeface="Arial" panose="020B0604020202020204" pitchFamily="34" charset="0"/>
              <a:buChar char="•"/>
            </a:pPr>
            <a:r>
              <a:rPr lang="en-AU" sz="1800"/>
              <a:t>Bright pathway lighting in public parks or train stations can help people feel safer and more confident moving through spaces at night.</a:t>
            </a:r>
          </a:p>
          <a:p>
            <a:pPr marL="285750" indent="-285750">
              <a:buFont typeface="Arial" panose="020B0604020202020204" pitchFamily="34" charset="0"/>
              <a:buChar char="•"/>
            </a:pPr>
            <a:r>
              <a:rPr lang="en-AU" sz="1800"/>
              <a:t>Adjustable lighting and reduced glare can support elderly users or people with low vision to move safely and comfortably through homes or public spaces.</a:t>
            </a:r>
          </a:p>
          <a:p>
            <a:pPr marL="285750" indent="-285750">
              <a:buFont typeface="Arial" panose="020B0604020202020204" pitchFamily="34" charset="0"/>
              <a:buChar char="•"/>
            </a:pPr>
            <a:r>
              <a:rPr lang="en-AU" sz="1800"/>
              <a:t>Classroom lighting with reduced flicker and adjustable brightness can improve student focus, concentration and comfort during learning.</a:t>
            </a:r>
          </a:p>
          <a:p>
            <a:pPr marL="285750" indent="-285750">
              <a:buFont typeface="Arial" panose="020B0604020202020204" pitchFamily="34" charset="0"/>
              <a:buChar char="•"/>
            </a:pPr>
            <a:r>
              <a:rPr lang="en-AU" sz="1800"/>
              <a:t>Warm lighting in hospitals or aged care settings can create calmer and less stressful environments for patients and visitors.</a:t>
            </a:r>
          </a:p>
          <a:p>
            <a:pPr marL="285750" indent="-285750">
              <a:buFont typeface="Arial" panose="020B0604020202020204" pitchFamily="34" charset="0"/>
              <a:buChar char="•"/>
            </a:pPr>
            <a:r>
              <a:rPr lang="en-AU" sz="1800"/>
              <a:t>Inclusive lighting design can support neurodivergent users by reducing sensory overload and improving wellbeing.</a:t>
            </a:r>
          </a:p>
        </p:txBody>
      </p:sp>
      <p:sp>
        <p:nvSpPr>
          <p:cNvPr id="3" name="Slide Number Placeholder 2">
            <a:extLst>
              <a:ext uri="{FF2B5EF4-FFF2-40B4-BE49-F238E27FC236}">
                <a16:creationId xmlns:a16="http://schemas.microsoft.com/office/drawing/2014/main" id="{B39A7D37-2FAE-085F-E786-BC44B5583AC2}"/>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57</a:t>
            </a:fld>
            <a:endParaRPr lang="en-AU"/>
          </a:p>
        </p:txBody>
      </p:sp>
    </p:spTree>
    <p:extLst>
      <p:ext uri="{BB962C8B-B14F-4D97-AF65-F5344CB8AC3E}">
        <p14:creationId xmlns:p14="http://schemas.microsoft.com/office/powerpoint/2010/main" val="18208971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74131F-827B-A08B-623E-3EC97D0C028F}"/>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71B080DC-DD3F-B32B-DA51-B4176F800323}"/>
              </a:ext>
            </a:extLst>
          </p:cNvPr>
          <p:cNvSpPr>
            <a:spLocks noGrp="1"/>
          </p:cNvSpPr>
          <p:nvPr>
            <p:ph type="title"/>
          </p:nvPr>
        </p:nvSpPr>
        <p:spPr/>
        <p:txBody>
          <a:bodyPr/>
          <a:lstStyle/>
          <a:p>
            <a:r>
              <a:rPr lang="en-AU">
                <a:latin typeface="+mj-lt"/>
              </a:rPr>
              <a:t>Designer responsibilities (3) </a:t>
            </a:r>
          </a:p>
        </p:txBody>
      </p:sp>
      <p:sp>
        <p:nvSpPr>
          <p:cNvPr id="13" name="Text Placeholder 12">
            <a:extLst>
              <a:ext uri="{FF2B5EF4-FFF2-40B4-BE49-F238E27FC236}">
                <a16:creationId xmlns:a16="http://schemas.microsoft.com/office/drawing/2014/main" id="{3D922FB4-CCDE-5446-1A10-E4DE4CBB3449}"/>
              </a:ext>
            </a:extLst>
          </p:cNvPr>
          <p:cNvSpPr>
            <a:spLocks noGrp="1"/>
          </p:cNvSpPr>
          <p:nvPr>
            <p:ph type="body" sz="quarter" idx="18"/>
          </p:nvPr>
        </p:nvSpPr>
        <p:spPr>
          <a:xfrm>
            <a:off x="360000" y="982520"/>
            <a:ext cx="11483998" cy="356423"/>
          </a:xfrm>
        </p:spPr>
        <p:txBody>
          <a:bodyPr/>
          <a:lstStyle/>
          <a:p>
            <a:r>
              <a:rPr lang="en-AU"/>
              <a:t>Ethical responsibility</a:t>
            </a:r>
            <a:endParaRPr lang="en-AU">
              <a:latin typeface="+mj-lt"/>
            </a:endParaRPr>
          </a:p>
        </p:txBody>
      </p:sp>
      <p:sp>
        <p:nvSpPr>
          <p:cNvPr id="12" name="Text Placeholder 11">
            <a:extLst>
              <a:ext uri="{FF2B5EF4-FFF2-40B4-BE49-F238E27FC236}">
                <a16:creationId xmlns:a16="http://schemas.microsoft.com/office/drawing/2014/main" id="{271AFD22-CD24-7913-22CB-522DD5C0CC82}"/>
              </a:ext>
            </a:extLst>
          </p:cNvPr>
          <p:cNvSpPr>
            <a:spLocks noGrp="1"/>
          </p:cNvSpPr>
          <p:nvPr>
            <p:ph type="body" sz="quarter" idx="17"/>
          </p:nvPr>
        </p:nvSpPr>
        <p:spPr/>
        <p:txBody>
          <a:bodyPr/>
          <a:lstStyle/>
          <a:p>
            <a:pPr marL="342900" indent="-342900">
              <a:buFont typeface="Arial" panose="020B0604020202020204" pitchFamily="34" charset="0"/>
              <a:buChar char="•"/>
            </a:pPr>
            <a:r>
              <a:rPr lang="en-AU"/>
              <a:t>designing in a way that is fair, safe and responsible.</a:t>
            </a:r>
          </a:p>
          <a:p>
            <a:r>
              <a:rPr lang="en-AU"/>
              <a:t>Examples: avoiding lighting that harms health (for example excessive blue light exposure), designing inclusive lighting systems for diverse users, ensuring products are safe and reliable.</a:t>
            </a:r>
          </a:p>
          <a:p>
            <a:pPr>
              <a:spcBef>
                <a:spcPts val="4800"/>
              </a:spcBef>
            </a:pPr>
            <a:r>
              <a:rPr lang="en-AU">
                <a:solidFill>
                  <a:schemeClr val="accent2"/>
                </a:solidFill>
              </a:rPr>
              <a:t>Teacher may show visual examples of the above.</a:t>
            </a:r>
          </a:p>
          <a:p>
            <a:endParaRPr lang="en-AU"/>
          </a:p>
          <a:p>
            <a:endParaRPr lang="en-AU">
              <a:latin typeface="+mn-lt"/>
            </a:endParaRPr>
          </a:p>
        </p:txBody>
      </p:sp>
      <p:sp>
        <p:nvSpPr>
          <p:cNvPr id="3" name="Slide Number Placeholder 2">
            <a:extLst>
              <a:ext uri="{FF2B5EF4-FFF2-40B4-BE49-F238E27FC236}">
                <a16:creationId xmlns:a16="http://schemas.microsoft.com/office/drawing/2014/main" id="{B91BC67A-0491-2496-CB70-2A179A02DCFE}"/>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58</a:t>
            </a:fld>
            <a:endParaRPr lang="en-AU"/>
          </a:p>
        </p:txBody>
      </p:sp>
    </p:spTree>
    <p:extLst>
      <p:ext uri="{BB962C8B-B14F-4D97-AF65-F5344CB8AC3E}">
        <p14:creationId xmlns:p14="http://schemas.microsoft.com/office/powerpoint/2010/main" val="36316257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8B406C-F257-7D33-76AF-1366EDC41B5B}"/>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EBC002B3-6493-388E-4077-96A006E7EAB6}"/>
              </a:ext>
            </a:extLst>
          </p:cNvPr>
          <p:cNvSpPr>
            <a:spLocks noGrp="1"/>
          </p:cNvSpPr>
          <p:nvPr>
            <p:ph type="title"/>
          </p:nvPr>
        </p:nvSpPr>
        <p:spPr/>
        <p:txBody>
          <a:bodyPr/>
          <a:lstStyle/>
          <a:p>
            <a:r>
              <a:rPr lang="en-AU">
                <a:latin typeface="+mj-lt"/>
              </a:rPr>
              <a:t>Designer responsibilities (4) </a:t>
            </a:r>
          </a:p>
        </p:txBody>
      </p:sp>
      <p:sp>
        <p:nvSpPr>
          <p:cNvPr id="13" name="Text Placeholder 12">
            <a:extLst>
              <a:ext uri="{FF2B5EF4-FFF2-40B4-BE49-F238E27FC236}">
                <a16:creationId xmlns:a16="http://schemas.microsoft.com/office/drawing/2014/main" id="{3DE24BDC-E413-0E6A-60D6-95816D91AA89}"/>
              </a:ext>
            </a:extLst>
          </p:cNvPr>
          <p:cNvSpPr>
            <a:spLocks noGrp="1"/>
          </p:cNvSpPr>
          <p:nvPr>
            <p:ph type="body" sz="quarter" idx="18"/>
          </p:nvPr>
        </p:nvSpPr>
        <p:spPr>
          <a:xfrm>
            <a:off x="360000" y="982520"/>
            <a:ext cx="11483998" cy="356423"/>
          </a:xfrm>
        </p:spPr>
        <p:txBody>
          <a:bodyPr/>
          <a:lstStyle/>
          <a:p>
            <a:r>
              <a:rPr lang="en-AU"/>
              <a:t>Environmental responsibility</a:t>
            </a:r>
            <a:endParaRPr lang="en-AU">
              <a:latin typeface="+mj-lt"/>
            </a:endParaRPr>
          </a:p>
        </p:txBody>
      </p:sp>
      <p:sp>
        <p:nvSpPr>
          <p:cNvPr id="12" name="Text Placeholder 11">
            <a:extLst>
              <a:ext uri="{FF2B5EF4-FFF2-40B4-BE49-F238E27FC236}">
                <a16:creationId xmlns:a16="http://schemas.microsoft.com/office/drawing/2014/main" id="{394170C1-B7B6-3BA3-AD25-5E8275B77ADA}"/>
              </a:ext>
            </a:extLst>
          </p:cNvPr>
          <p:cNvSpPr>
            <a:spLocks noGrp="1"/>
          </p:cNvSpPr>
          <p:nvPr>
            <p:ph type="body" sz="quarter" idx="17"/>
          </p:nvPr>
        </p:nvSpPr>
        <p:spPr/>
        <p:txBody>
          <a:bodyPr/>
          <a:lstStyle/>
          <a:p>
            <a:pPr marL="342900" indent="-342900">
              <a:buFont typeface="Arial" panose="020B0604020202020204" pitchFamily="34" charset="0"/>
              <a:buChar char="•"/>
            </a:pPr>
            <a:r>
              <a:rPr lang="en-AU"/>
              <a:t>considering the environmental impact of lighting systems.</a:t>
            </a:r>
          </a:p>
          <a:p>
            <a:r>
              <a:rPr lang="en-AU"/>
              <a:t>Examples: reducing energy consumption with LEDs, minimising light pollution affecting wildlife, designing lighting with recyclable materials.</a:t>
            </a:r>
          </a:p>
          <a:p>
            <a:pPr>
              <a:spcBef>
                <a:spcPts val="4800"/>
              </a:spcBef>
            </a:pPr>
            <a:r>
              <a:rPr lang="en-AU">
                <a:solidFill>
                  <a:schemeClr val="accent2"/>
                </a:solidFill>
              </a:rPr>
              <a:t>Teacher may show visual examples of the above.</a:t>
            </a:r>
          </a:p>
          <a:p>
            <a:endParaRPr lang="en-AU">
              <a:latin typeface="+mn-lt"/>
            </a:endParaRPr>
          </a:p>
        </p:txBody>
      </p:sp>
      <p:sp>
        <p:nvSpPr>
          <p:cNvPr id="3" name="Slide Number Placeholder 2">
            <a:extLst>
              <a:ext uri="{FF2B5EF4-FFF2-40B4-BE49-F238E27FC236}">
                <a16:creationId xmlns:a16="http://schemas.microsoft.com/office/drawing/2014/main" id="{15E78C91-BD43-6DD7-2E96-33DA3324D06D}"/>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59</a:t>
            </a:fld>
            <a:endParaRPr lang="en-AU"/>
          </a:p>
        </p:txBody>
      </p:sp>
    </p:spTree>
    <p:extLst>
      <p:ext uri="{BB962C8B-B14F-4D97-AF65-F5344CB8AC3E}">
        <p14:creationId xmlns:p14="http://schemas.microsoft.com/office/powerpoint/2010/main" val="8108931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15A041-64D5-AE56-95C7-A1B422900393}"/>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D9F9E6B-77A6-5F04-AC53-2234E29DEAEF}"/>
              </a:ext>
              <a:ext uri="{C183D7F6-B498-43B3-948B-1728B52AA6E4}">
                <adec:decorative xmlns:adec="http://schemas.microsoft.com/office/drawing/2017/decorative" val="1"/>
              </a:ext>
            </a:extLst>
          </p:cNvPr>
          <p:cNvSpPr>
            <a:spLocks noGrp="1"/>
          </p:cNvSpPr>
          <p:nvPr>
            <p:ph type="sldNum" sz="quarter" idx="12"/>
          </p:nvPr>
        </p:nvSpPr>
        <p:spPr/>
        <p:txBody>
          <a:bodyPr/>
          <a:lstStyle/>
          <a:p>
            <a:pPr marL="0" marR="0" lvl="0" indent="0" algn="r" defTabSz="609585" rtl="0" eaLnBrk="1" fontAlgn="auto" latinLnBrk="0" hangingPunct="1">
              <a:lnSpc>
                <a:spcPct val="100000"/>
              </a:lnSpc>
              <a:spcBef>
                <a:spcPts val="0"/>
              </a:spcBef>
              <a:spcAft>
                <a:spcPts val="0"/>
              </a:spcAft>
              <a:buClrTx/>
              <a:buSzTx/>
              <a:buFontTx/>
              <a:buNone/>
              <a:tabLst/>
              <a:defRPr/>
            </a:pPr>
            <a:fld id="{10A01DC5-1685-4615-8240-15192985C6A2}" type="slidenum">
              <a:rPr kumimoji="0" lang="en-AU" sz="1200" b="0" i="0" u="none" strike="noStrike" kern="1200" cap="none" spc="0" normalizeH="0" baseline="0" noProof="0" smtClean="0">
                <a:ln>
                  <a:noFill/>
                </a:ln>
                <a:solidFill>
                  <a:srgbClr val="22272B"/>
                </a:solidFill>
                <a:effectLst/>
                <a:uLnTx/>
                <a:uFillTx/>
                <a:latin typeface="Arial" panose="020B0604020202020204"/>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60</a:t>
            </a:fld>
            <a:endParaRPr kumimoji="0" lang="en-AU" sz="1200" b="0" i="0" u="none" strike="noStrike" kern="1200" cap="none" spc="0" normalizeH="0" baseline="0" noProof="0">
              <a:ln>
                <a:noFill/>
              </a:ln>
              <a:solidFill>
                <a:srgbClr val="22272B"/>
              </a:solidFill>
              <a:effectLst/>
              <a:uLnTx/>
              <a:uFillTx/>
              <a:latin typeface="Arial" panose="020B0604020202020204"/>
              <a:ea typeface="+mn-ea"/>
              <a:cs typeface="+mn-cs"/>
            </a:endParaRPr>
          </a:p>
        </p:txBody>
      </p:sp>
      <p:sp>
        <p:nvSpPr>
          <p:cNvPr id="3" name="Title 2">
            <a:extLst>
              <a:ext uri="{FF2B5EF4-FFF2-40B4-BE49-F238E27FC236}">
                <a16:creationId xmlns:a16="http://schemas.microsoft.com/office/drawing/2014/main" id="{135687B3-5DD2-3DA8-7A5E-AEBEE978320D}"/>
              </a:ext>
            </a:extLst>
          </p:cNvPr>
          <p:cNvSpPr>
            <a:spLocks noGrp="1"/>
          </p:cNvSpPr>
          <p:nvPr>
            <p:ph type="title"/>
          </p:nvPr>
        </p:nvSpPr>
        <p:spPr/>
        <p:txBody>
          <a:bodyPr/>
          <a:lstStyle/>
          <a:p>
            <a:r>
              <a:rPr lang="en-AU"/>
              <a:t>Check for understanding (5.1)</a:t>
            </a:r>
          </a:p>
        </p:txBody>
      </p:sp>
      <p:sp>
        <p:nvSpPr>
          <p:cNvPr id="5" name="Text Placeholder 4">
            <a:extLst>
              <a:ext uri="{FF2B5EF4-FFF2-40B4-BE49-F238E27FC236}">
                <a16:creationId xmlns:a16="http://schemas.microsoft.com/office/drawing/2014/main" id="{91C8EE30-993C-7C20-78EB-6B67F6901967}"/>
              </a:ext>
            </a:extLst>
          </p:cNvPr>
          <p:cNvSpPr>
            <a:spLocks noGrp="1"/>
          </p:cNvSpPr>
          <p:nvPr>
            <p:ph type="body" sz="quarter" idx="17"/>
          </p:nvPr>
        </p:nvSpPr>
        <p:spPr/>
        <p:txBody>
          <a:bodyPr/>
          <a:lstStyle/>
          <a:p>
            <a:pPr fontAlgn="t"/>
            <a:r>
              <a:rPr lang="en-AU" b="1"/>
              <a:t>What is one social impact of lighting design?</a:t>
            </a:r>
            <a:endParaRPr lang="en-AU"/>
          </a:p>
          <a:p>
            <a:pPr fontAlgn="t"/>
            <a:r>
              <a:rPr lang="en-AU"/>
              <a:t>A. Lighting can influence how people feel and behave in a space</a:t>
            </a:r>
            <a:br>
              <a:rPr lang="en-AU"/>
            </a:br>
            <a:r>
              <a:rPr lang="en-AU"/>
              <a:t>B. Lighting only changes the colour of furniture</a:t>
            </a:r>
            <a:br>
              <a:rPr lang="en-AU"/>
            </a:br>
            <a:r>
              <a:rPr lang="en-AU"/>
              <a:t>C. Lighting has no effect on people</a:t>
            </a:r>
            <a:br>
              <a:rPr lang="en-AU"/>
            </a:br>
            <a:r>
              <a:rPr lang="en-AU"/>
              <a:t>D. Lighting only affects electricity bills</a:t>
            </a:r>
          </a:p>
          <a:p>
            <a:endParaRPr lang="en-AU"/>
          </a:p>
        </p:txBody>
      </p:sp>
      <p:pic>
        <p:nvPicPr>
          <p:cNvPr id="7" name="Picture 6">
            <a:extLst>
              <a:ext uri="{FF2B5EF4-FFF2-40B4-BE49-F238E27FC236}">
                <a16:creationId xmlns:a16="http://schemas.microsoft.com/office/drawing/2014/main" id="{780BBD16-16BA-42EF-330D-2258D767CBCA}"/>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9787195" y="16555"/>
            <a:ext cx="2044805" cy="1778091"/>
          </a:xfrm>
          <a:prstGeom prst="rect">
            <a:avLst/>
          </a:prstGeom>
        </p:spPr>
      </p:pic>
      <p:sp>
        <p:nvSpPr>
          <p:cNvPr id="4" name="Rectangle 3">
            <a:extLst>
              <a:ext uri="{FF2B5EF4-FFF2-40B4-BE49-F238E27FC236}">
                <a16:creationId xmlns:a16="http://schemas.microsoft.com/office/drawing/2014/main" id="{0116E28B-E862-B983-4B51-723DFD4A369A}"/>
              </a:ext>
              <a:ext uri="{C183D7F6-B498-43B3-948B-1728B52AA6E4}">
                <adec:decorative xmlns:adec="http://schemas.microsoft.com/office/drawing/2017/decorative" val="1"/>
              </a:ext>
            </a:extLst>
          </p:cNvPr>
          <p:cNvSpPr/>
          <p:nvPr/>
        </p:nvSpPr>
        <p:spPr>
          <a:xfrm>
            <a:off x="236078" y="2207646"/>
            <a:ext cx="8582607" cy="545602"/>
          </a:xfrm>
          <a:prstGeom prst="rect">
            <a:avLst/>
          </a:prstGeom>
          <a:noFill/>
          <a:ln w="5715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30383145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F620AC-CEA3-F42E-E636-F62DB187DFC4}"/>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FD901D2-3461-B9B9-0842-DF7D403A98DC}"/>
              </a:ext>
              <a:ext uri="{C183D7F6-B498-43B3-948B-1728B52AA6E4}">
                <adec:decorative xmlns:adec="http://schemas.microsoft.com/office/drawing/2017/decorative" val="1"/>
              </a:ext>
            </a:extLst>
          </p:cNvPr>
          <p:cNvSpPr>
            <a:spLocks noGrp="1"/>
          </p:cNvSpPr>
          <p:nvPr>
            <p:ph type="sldNum" sz="quarter" idx="12"/>
          </p:nvPr>
        </p:nvSpPr>
        <p:spPr/>
        <p:txBody>
          <a:bodyPr/>
          <a:lstStyle/>
          <a:p>
            <a:pPr marL="0" marR="0" lvl="0" indent="0" algn="r" defTabSz="609585" rtl="0" eaLnBrk="1" fontAlgn="auto" latinLnBrk="0" hangingPunct="1">
              <a:lnSpc>
                <a:spcPct val="100000"/>
              </a:lnSpc>
              <a:spcBef>
                <a:spcPts val="0"/>
              </a:spcBef>
              <a:spcAft>
                <a:spcPts val="0"/>
              </a:spcAft>
              <a:buClrTx/>
              <a:buSzTx/>
              <a:buFontTx/>
              <a:buNone/>
              <a:tabLst/>
              <a:defRPr/>
            </a:pPr>
            <a:fld id="{10A01DC5-1685-4615-8240-15192985C6A2}" type="slidenum">
              <a:rPr kumimoji="0" lang="en-AU" sz="1200" b="0" i="0" u="none" strike="noStrike" kern="1200" cap="none" spc="0" normalizeH="0" baseline="0" noProof="0" smtClean="0">
                <a:ln>
                  <a:noFill/>
                </a:ln>
                <a:solidFill>
                  <a:srgbClr val="22272B"/>
                </a:solidFill>
                <a:effectLst/>
                <a:uLnTx/>
                <a:uFillTx/>
                <a:latin typeface="Arial" panose="020B0604020202020204"/>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61</a:t>
            </a:fld>
            <a:endParaRPr kumimoji="0" lang="en-AU" sz="1200" b="0" i="0" u="none" strike="noStrike" kern="1200" cap="none" spc="0" normalizeH="0" baseline="0" noProof="0">
              <a:ln>
                <a:noFill/>
              </a:ln>
              <a:solidFill>
                <a:srgbClr val="22272B"/>
              </a:solidFill>
              <a:effectLst/>
              <a:uLnTx/>
              <a:uFillTx/>
              <a:latin typeface="Arial" panose="020B0604020202020204"/>
              <a:ea typeface="+mn-ea"/>
              <a:cs typeface="+mn-cs"/>
            </a:endParaRPr>
          </a:p>
        </p:txBody>
      </p:sp>
      <p:sp>
        <p:nvSpPr>
          <p:cNvPr id="3" name="Title 2">
            <a:extLst>
              <a:ext uri="{FF2B5EF4-FFF2-40B4-BE49-F238E27FC236}">
                <a16:creationId xmlns:a16="http://schemas.microsoft.com/office/drawing/2014/main" id="{984F9D02-3A5F-9AA0-56EC-E2C65BF22808}"/>
              </a:ext>
            </a:extLst>
          </p:cNvPr>
          <p:cNvSpPr>
            <a:spLocks noGrp="1"/>
          </p:cNvSpPr>
          <p:nvPr>
            <p:ph type="title"/>
          </p:nvPr>
        </p:nvSpPr>
        <p:spPr/>
        <p:txBody>
          <a:bodyPr/>
          <a:lstStyle/>
          <a:p>
            <a:r>
              <a:rPr lang="en-AU"/>
              <a:t>Check for understanding (5.2)</a:t>
            </a:r>
          </a:p>
        </p:txBody>
      </p:sp>
      <p:sp>
        <p:nvSpPr>
          <p:cNvPr id="5" name="Text Placeholder 4">
            <a:extLst>
              <a:ext uri="{FF2B5EF4-FFF2-40B4-BE49-F238E27FC236}">
                <a16:creationId xmlns:a16="http://schemas.microsoft.com/office/drawing/2014/main" id="{6F700EC8-B804-6E57-3C63-80209372E94D}"/>
              </a:ext>
            </a:extLst>
          </p:cNvPr>
          <p:cNvSpPr>
            <a:spLocks noGrp="1"/>
          </p:cNvSpPr>
          <p:nvPr>
            <p:ph type="body" sz="quarter" idx="17"/>
          </p:nvPr>
        </p:nvSpPr>
        <p:spPr/>
        <p:txBody>
          <a:bodyPr/>
          <a:lstStyle/>
          <a:p>
            <a:pPr fontAlgn="t"/>
            <a:r>
              <a:rPr lang="en-AU" b="1"/>
              <a:t>Why should designers think about these impacts?</a:t>
            </a:r>
            <a:endParaRPr lang="en-AU"/>
          </a:p>
          <a:p>
            <a:pPr fontAlgn="t"/>
            <a:r>
              <a:rPr lang="en-AU"/>
              <a:t>A. To make sure their design only looks interesting</a:t>
            </a:r>
            <a:br>
              <a:rPr lang="en-AU"/>
            </a:br>
            <a:r>
              <a:rPr lang="en-AU"/>
              <a:t>B. To make sure their design considers people, society, and the environment</a:t>
            </a:r>
            <a:br>
              <a:rPr lang="en-AU"/>
            </a:br>
            <a:r>
              <a:rPr lang="en-AU"/>
              <a:t>C. To make the design more expensive</a:t>
            </a:r>
            <a:br>
              <a:rPr lang="en-AU"/>
            </a:br>
            <a:r>
              <a:rPr lang="en-AU"/>
              <a:t>D. To copy other designers’ ideas</a:t>
            </a:r>
          </a:p>
          <a:p>
            <a:endParaRPr lang="en-AU"/>
          </a:p>
        </p:txBody>
      </p:sp>
      <p:pic>
        <p:nvPicPr>
          <p:cNvPr id="7" name="Picture 6">
            <a:extLst>
              <a:ext uri="{FF2B5EF4-FFF2-40B4-BE49-F238E27FC236}">
                <a16:creationId xmlns:a16="http://schemas.microsoft.com/office/drawing/2014/main" id="{36279CFB-B061-EA56-B06F-A25E7BA6FAB5}"/>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9787195" y="16555"/>
            <a:ext cx="2044805" cy="1778091"/>
          </a:xfrm>
          <a:prstGeom prst="rect">
            <a:avLst/>
          </a:prstGeom>
        </p:spPr>
      </p:pic>
      <p:sp>
        <p:nvSpPr>
          <p:cNvPr id="4" name="Rectangle 3">
            <a:extLst>
              <a:ext uri="{FF2B5EF4-FFF2-40B4-BE49-F238E27FC236}">
                <a16:creationId xmlns:a16="http://schemas.microsoft.com/office/drawing/2014/main" id="{D14AE119-73EB-57F8-CA71-B176D4427836}"/>
              </a:ext>
              <a:ext uri="{C183D7F6-B498-43B3-948B-1728B52AA6E4}">
                <adec:decorative xmlns:adec="http://schemas.microsoft.com/office/drawing/2017/decorative" val="1"/>
              </a:ext>
            </a:extLst>
          </p:cNvPr>
          <p:cNvSpPr/>
          <p:nvPr/>
        </p:nvSpPr>
        <p:spPr>
          <a:xfrm>
            <a:off x="236078" y="2700015"/>
            <a:ext cx="9118937" cy="545602"/>
          </a:xfrm>
          <a:prstGeom prst="rect">
            <a:avLst/>
          </a:prstGeom>
          <a:noFill/>
          <a:ln w="5715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12376535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9EF9CB-AA10-4C31-3B2F-34E410370260}"/>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D009372-BBB0-DBA8-BBF6-2AFB547FBBC1}"/>
              </a:ext>
              <a:ext uri="{C183D7F6-B498-43B3-948B-1728B52AA6E4}">
                <adec:decorative xmlns:adec="http://schemas.microsoft.com/office/drawing/2017/decorative" val="1"/>
              </a:ext>
            </a:extLst>
          </p:cNvPr>
          <p:cNvSpPr>
            <a:spLocks noGrp="1"/>
          </p:cNvSpPr>
          <p:nvPr>
            <p:ph type="sldNum" sz="quarter" idx="12"/>
          </p:nvPr>
        </p:nvSpPr>
        <p:spPr/>
        <p:txBody>
          <a:bodyPr/>
          <a:lstStyle/>
          <a:p>
            <a:pPr marL="0" marR="0" lvl="0" indent="0" algn="r" defTabSz="609585" rtl="0" eaLnBrk="1" fontAlgn="auto" latinLnBrk="0" hangingPunct="1">
              <a:lnSpc>
                <a:spcPct val="100000"/>
              </a:lnSpc>
              <a:spcBef>
                <a:spcPts val="0"/>
              </a:spcBef>
              <a:spcAft>
                <a:spcPts val="0"/>
              </a:spcAft>
              <a:buClrTx/>
              <a:buSzTx/>
              <a:buFontTx/>
              <a:buNone/>
              <a:tabLst/>
              <a:defRPr/>
            </a:pPr>
            <a:fld id="{10A01DC5-1685-4615-8240-15192985C6A2}" type="slidenum">
              <a:rPr kumimoji="0" lang="en-AU" sz="1200" b="0" i="0" u="none" strike="noStrike" kern="1200" cap="none" spc="0" normalizeH="0" baseline="0" noProof="0" smtClean="0">
                <a:ln>
                  <a:noFill/>
                </a:ln>
                <a:solidFill>
                  <a:srgbClr val="22272B"/>
                </a:solidFill>
                <a:effectLst/>
                <a:uLnTx/>
                <a:uFillTx/>
                <a:latin typeface="Arial" panose="020B0604020202020204"/>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62</a:t>
            </a:fld>
            <a:endParaRPr kumimoji="0" lang="en-AU" sz="1200" b="0" i="0" u="none" strike="noStrike" kern="1200" cap="none" spc="0" normalizeH="0" baseline="0" noProof="0">
              <a:ln>
                <a:noFill/>
              </a:ln>
              <a:solidFill>
                <a:srgbClr val="22272B"/>
              </a:solidFill>
              <a:effectLst/>
              <a:uLnTx/>
              <a:uFillTx/>
              <a:latin typeface="Arial" panose="020B0604020202020204"/>
              <a:ea typeface="+mn-ea"/>
              <a:cs typeface="+mn-cs"/>
            </a:endParaRPr>
          </a:p>
        </p:txBody>
      </p:sp>
      <p:sp>
        <p:nvSpPr>
          <p:cNvPr id="3" name="Title 2">
            <a:extLst>
              <a:ext uri="{FF2B5EF4-FFF2-40B4-BE49-F238E27FC236}">
                <a16:creationId xmlns:a16="http://schemas.microsoft.com/office/drawing/2014/main" id="{0717695D-A313-9909-F4FA-F9F682A5970F}"/>
              </a:ext>
            </a:extLst>
          </p:cNvPr>
          <p:cNvSpPr>
            <a:spLocks noGrp="1"/>
          </p:cNvSpPr>
          <p:nvPr>
            <p:ph type="title"/>
          </p:nvPr>
        </p:nvSpPr>
        <p:spPr/>
        <p:txBody>
          <a:bodyPr/>
          <a:lstStyle/>
          <a:p>
            <a:r>
              <a:rPr lang="en-AU"/>
              <a:t>Stretch question (5.3)</a:t>
            </a:r>
          </a:p>
        </p:txBody>
      </p:sp>
      <p:sp>
        <p:nvSpPr>
          <p:cNvPr id="5" name="Text Placeholder 4">
            <a:extLst>
              <a:ext uri="{FF2B5EF4-FFF2-40B4-BE49-F238E27FC236}">
                <a16:creationId xmlns:a16="http://schemas.microsoft.com/office/drawing/2014/main" id="{EBFD1E5D-3327-7CD9-5FE9-45FABCA2081D}"/>
              </a:ext>
            </a:extLst>
          </p:cNvPr>
          <p:cNvSpPr>
            <a:spLocks noGrp="1"/>
          </p:cNvSpPr>
          <p:nvPr>
            <p:ph type="body" sz="quarter" idx="17"/>
          </p:nvPr>
        </p:nvSpPr>
        <p:spPr/>
        <p:txBody>
          <a:bodyPr/>
          <a:lstStyle/>
          <a:p>
            <a:pPr fontAlgn="t"/>
            <a:r>
              <a:rPr lang="en-AU" b="1"/>
              <a:t>What is one environmental impact of lighting?</a:t>
            </a:r>
            <a:endParaRPr lang="en-AU"/>
          </a:p>
          <a:p>
            <a:pPr fontAlgn="t"/>
            <a:r>
              <a:rPr lang="en-AU"/>
              <a:t>A. Lighting can increase energy use and contribute to environmental impact</a:t>
            </a:r>
            <a:br>
              <a:rPr lang="en-AU"/>
            </a:br>
            <a:r>
              <a:rPr lang="en-AU"/>
              <a:t>B. Lighting only changes the brightness of a room</a:t>
            </a:r>
            <a:br>
              <a:rPr lang="en-AU"/>
            </a:br>
            <a:r>
              <a:rPr lang="en-AU"/>
              <a:t>C. Lighting has no effect on the environment</a:t>
            </a:r>
            <a:br>
              <a:rPr lang="en-AU"/>
            </a:br>
            <a:r>
              <a:rPr lang="en-AU"/>
              <a:t>D. Lighting only affects the size of buildings</a:t>
            </a:r>
          </a:p>
          <a:p>
            <a:endParaRPr lang="en-AU"/>
          </a:p>
        </p:txBody>
      </p:sp>
      <p:pic>
        <p:nvPicPr>
          <p:cNvPr id="7" name="Picture 6">
            <a:extLst>
              <a:ext uri="{FF2B5EF4-FFF2-40B4-BE49-F238E27FC236}">
                <a16:creationId xmlns:a16="http://schemas.microsoft.com/office/drawing/2014/main" id="{36517653-58DD-A877-CF77-2A81F79E9F32}"/>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9787195" y="16555"/>
            <a:ext cx="2044805" cy="1778091"/>
          </a:xfrm>
          <a:prstGeom prst="rect">
            <a:avLst/>
          </a:prstGeom>
        </p:spPr>
      </p:pic>
      <p:sp>
        <p:nvSpPr>
          <p:cNvPr id="4" name="Rectangle 3">
            <a:extLst>
              <a:ext uri="{FF2B5EF4-FFF2-40B4-BE49-F238E27FC236}">
                <a16:creationId xmlns:a16="http://schemas.microsoft.com/office/drawing/2014/main" id="{150BC1F5-3532-216A-B061-AF82F50677D2}"/>
              </a:ext>
              <a:ext uri="{C183D7F6-B498-43B3-948B-1728B52AA6E4}">
                <adec:decorative xmlns:adec="http://schemas.microsoft.com/office/drawing/2017/decorative" val="1"/>
              </a:ext>
            </a:extLst>
          </p:cNvPr>
          <p:cNvSpPr/>
          <p:nvPr/>
        </p:nvSpPr>
        <p:spPr>
          <a:xfrm>
            <a:off x="236078" y="2207646"/>
            <a:ext cx="9772080" cy="545602"/>
          </a:xfrm>
          <a:prstGeom prst="rect">
            <a:avLst/>
          </a:prstGeom>
          <a:noFill/>
          <a:ln w="5715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31967018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EE312CE-6618-F742-B286-93B92F0D1B1E}"/>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63</a:t>
            </a:fld>
            <a:endParaRPr lang="en-AU"/>
          </a:p>
        </p:txBody>
      </p:sp>
      <p:sp>
        <p:nvSpPr>
          <p:cNvPr id="3" name="Title 2">
            <a:extLst>
              <a:ext uri="{FF2B5EF4-FFF2-40B4-BE49-F238E27FC236}">
                <a16:creationId xmlns:a16="http://schemas.microsoft.com/office/drawing/2014/main" id="{31347017-2599-0447-323D-001689A382BF}"/>
              </a:ext>
            </a:extLst>
          </p:cNvPr>
          <p:cNvSpPr>
            <a:spLocks noGrp="1"/>
          </p:cNvSpPr>
          <p:nvPr>
            <p:ph type="title"/>
          </p:nvPr>
        </p:nvSpPr>
        <p:spPr/>
        <p:txBody>
          <a:bodyPr/>
          <a:lstStyle/>
          <a:p>
            <a:r>
              <a:rPr lang="en-AU"/>
              <a:t>Lighting responsibility analysis table</a:t>
            </a:r>
          </a:p>
        </p:txBody>
      </p:sp>
      <p:sp>
        <p:nvSpPr>
          <p:cNvPr id="4" name="Text Placeholder 3">
            <a:extLst>
              <a:ext uri="{FF2B5EF4-FFF2-40B4-BE49-F238E27FC236}">
                <a16:creationId xmlns:a16="http://schemas.microsoft.com/office/drawing/2014/main" id="{2C942FFE-43DD-2DC8-40A0-5C7C6F8DCA1D}"/>
              </a:ext>
            </a:extLst>
          </p:cNvPr>
          <p:cNvSpPr>
            <a:spLocks noGrp="1"/>
          </p:cNvSpPr>
          <p:nvPr>
            <p:ph type="body" sz="quarter" idx="18"/>
          </p:nvPr>
        </p:nvSpPr>
        <p:spPr>
          <a:xfrm>
            <a:off x="360001" y="1012710"/>
            <a:ext cx="11483999" cy="310015"/>
          </a:xfrm>
        </p:spPr>
        <p:txBody>
          <a:bodyPr/>
          <a:lstStyle/>
          <a:p>
            <a:r>
              <a:rPr lang="en-AU"/>
              <a:t>Example</a:t>
            </a:r>
          </a:p>
        </p:txBody>
      </p:sp>
      <p:graphicFrame>
        <p:nvGraphicFramePr>
          <p:cNvPr id="6" name="Table 5" descr="A table titled Lighting responsibility analysis table which has 5 columns labelled&quot; Lighting example, social impact, ethical considerations, environmental impact and possible design improvement. Below in the rows there are examples. ">
            <a:extLst>
              <a:ext uri="{FF2B5EF4-FFF2-40B4-BE49-F238E27FC236}">
                <a16:creationId xmlns:a16="http://schemas.microsoft.com/office/drawing/2014/main" id="{A746224D-7249-CA59-B41E-A6682F15FB16}"/>
              </a:ext>
            </a:extLst>
          </p:cNvPr>
          <p:cNvGraphicFramePr>
            <a:graphicFrameLocks noGrp="1"/>
          </p:cNvGraphicFramePr>
          <p:nvPr/>
        </p:nvGraphicFramePr>
        <p:xfrm>
          <a:off x="359999" y="1567086"/>
          <a:ext cx="11472001" cy="4424680"/>
        </p:xfrm>
        <a:graphic>
          <a:graphicData uri="http://schemas.openxmlformats.org/drawingml/2006/table">
            <a:tbl>
              <a:tblPr firstRow="1" firstCol="1" bandRow="1">
                <a:tableStyleId>{69012ECD-51FC-41F1-AA8D-1B2483CD663E}</a:tableStyleId>
              </a:tblPr>
              <a:tblGrid>
                <a:gridCol w="2115697">
                  <a:extLst>
                    <a:ext uri="{9D8B030D-6E8A-4147-A177-3AD203B41FA5}">
                      <a16:colId xmlns:a16="http://schemas.microsoft.com/office/drawing/2014/main" val="63405905"/>
                    </a:ext>
                  </a:extLst>
                </a:gridCol>
                <a:gridCol w="2303149">
                  <a:extLst>
                    <a:ext uri="{9D8B030D-6E8A-4147-A177-3AD203B41FA5}">
                      <a16:colId xmlns:a16="http://schemas.microsoft.com/office/drawing/2014/main" val="2223182370"/>
                    </a:ext>
                  </a:extLst>
                </a:gridCol>
                <a:gridCol w="2518091">
                  <a:extLst>
                    <a:ext uri="{9D8B030D-6E8A-4147-A177-3AD203B41FA5}">
                      <a16:colId xmlns:a16="http://schemas.microsoft.com/office/drawing/2014/main" val="3883721489"/>
                    </a:ext>
                  </a:extLst>
                </a:gridCol>
                <a:gridCol w="2329391">
                  <a:extLst>
                    <a:ext uri="{9D8B030D-6E8A-4147-A177-3AD203B41FA5}">
                      <a16:colId xmlns:a16="http://schemas.microsoft.com/office/drawing/2014/main" val="1283299317"/>
                    </a:ext>
                  </a:extLst>
                </a:gridCol>
                <a:gridCol w="2205673">
                  <a:extLst>
                    <a:ext uri="{9D8B030D-6E8A-4147-A177-3AD203B41FA5}">
                      <a16:colId xmlns:a16="http://schemas.microsoft.com/office/drawing/2014/main" val="4269882134"/>
                    </a:ext>
                  </a:extLst>
                </a:gridCol>
              </a:tblGrid>
              <a:tr h="0">
                <a:tc>
                  <a:txBody>
                    <a:bodyPr/>
                    <a:lstStyle/>
                    <a:p>
                      <a:pPr>
                        <a:lnSpc>
                          <a:spcPct val="150000"/>
                        </a:lnSpc>
                        <a:spcBef>
                          <a:spcPts val="1200"/>
                        </a:spcBef>
                        <a:spcAft>
                          <a:spcPts val="600"/>
                        </a:spcAft>
                        <a:buNone/>
                      </a:pPr>
                      <a:r>
                        <a:rPr lang="en-AU" sz="1800">
                          <a:effectLst/>
                        </a:rPr>
                        <a:t>Lighting example</a:t>
                      </a:r>
                      <a:endParaRPr lang="en-AU" sz="18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spcBef>
                          <a:spcPts val="1200"/>
                        </a:spcBef>
                        <a:spcAft>
                          <a:spcPts val="600"/>
                        </a:spcAft>
                        <a:buNone/>
                      </a:pPr>
                      <a:r>
                        <a:rPr lang="en-AU" sz="1800">
                          <a:effectLst/>
                        </a:rPr>
                        <a:t>Social impact</a:t>
                      </a:r>
                      <a:endParaRPr lang="en-AU" sz="18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spcBef>
                          <a:spcPts val="1200"/>
                        </a:spcBef>
                        <a:spcAft>
                          <a:spcPts val="600"/>
                        </a:spcAft>
                        <a:buNone/>
                      </a:pPr>
                      <a:r>
                        <a:rPr lang="en-AU" sz="1800">
                          <a:effectLst/>
                        </a:rPr>
                        <a:t>Ethical considerations</a:t>
                      </a:r>
                      <a:endParaRPr lang="en-AU" sz="18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spcBef>
                          <a:spcPts val="1200"/>
                        </a:spcBef>
                        <a:spcAft>
                          <a:spcPts val="600"/>
                        </a:spcAft>
                        <a:buNone/>
                      </a:pPr>
                      <a:r>
                        <a:rPr lang="en-AU" sz="1800">
                          <a:effectLst/>
                        </a:rPr>
                        <a:t>Environmental impact</a:t>
                      </a:r>
                      <a:endParaRPr lang="en-AU" sz="18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spcBef>
                          <a:spcPts val="1200"/>
                        </a:spcBef>
                        <a:spcAft>
                          <a:spcPts val="600"/>
                        </a:spcAft>
                        <a:buNone/>
                      </a:pPr>
                      <a:r>
                        <a:rPr lang="en-AU" sz="1800">
                          <a:effectLst/>
                        </a:rPr>
                        <a:t>Possible design improvement</a:t>
                      </a:r>
                      <a:endParaRPr lang="en-AU" sz="18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9966206"/>
                  </a:ext>
                </a:extLst>
              </a:tr>
              <a:tr h="0">
                <a:tc>
                  <a:txBody>
                    <a:bodyPr/>
                    <a:lstStyle/>
                    <a:p>
                      <a:pPr>
                        <a:lnSpc>
                          <a:spcPct val="150000"/>
                        </a:lnSpc>
                        <a:spcBef>
                          <a:spcPts val="1200"/>
                        </a:spcBef>
                        <a:spcAft>
                          <a:spcPts val="600"/>
                        </a:spcAft>
                        <a:buNone/>
                      </a:pPr>
                      <a:r>
                        <a:rPr lang="en-AU" sz="1800">
                          <a:effectLst/>
                        </a:rPr>
                        <a:t>Streetlights in residential areas</a:t>
                      </a:r>
                      <a:endParaRPr lang="en-AU" sz="18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spcBef>
                          <a:spcPts val="1200"/>
                        </a:spcBef>
                        <a:spcAft>
                          <a:spcPts val="600"/>
                        </a:spcAft>
                        <a:buNone/>
                      </a:pPr>
                      <a:r>
                        <a:rPr lang="en-AU" b="1"/>
                        <a:t>Positive:</a:t>
                      </a:r>
                      <a:r>
                        <a:rPr lang="en-AU"/>
                        <a:t> improves safety, visibility for pedestrians and drivers, supports night-time activity. </a:t>
                      </a:r>
                      <a:br>
                        <a:rPr lang="en-AU"/>
                      </a:br>
                      <a:r>
                        <a:rPr lang="en-AU" b="1"/>
                        <a:t>Negative:</a:t>
                      </a:r>
                      <a:r>
                        <a:rPr lang="en-AU"/>
                        <a:t> can disturb sleep if light enters homes.</a:t>
                      </a:r>
                      <a:endParaRPr lang="en-AU" sz="18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spcBef>
                          <a:spcPts val="1200"/>
                        </a:spcBef>
                        <a:spcAft>
                          <a:spcPts val="600"/>
                        </a:spcAft>
                        <a:buNone/>
                      </a:pPr>
                      <a:r>
                        <a:rPr lang="en-AU"/>
                        <a:t>Designers must consider residents’ comfort and privacy. Lighting should improve safety without negatively affecting people’s wellbeing.</a:t>
                      </a:r>
                      <a:endParaRPr lang="en-AU" sz="18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spcBef>
                          <a:spcPts val="1200"/>
                        </a:spcBef>
                        <a:spcAft>
                          <a:spcPts val="600"/>
                        </a:spcAft>
                        <a:buNone/>
                      </a:pPr>
                      <a:r>
                        <a:rPr lang="en-AU" b="1"/>
                        <a:t>Positive:</a:t>
                      </a:r>
                      <a:r>
                        <a:rPr lang="en-AU"/>
                        <a:t> can reduce accidents and increase safe night travel. </a:t>
                      </a:r>
                      <a:br>
                        <a:rPr lang="en-AU"/>
                      </a:br>
                      <a:r>
                        <a:rPr lang="en-AU" b="1"/>
                        <a:t>Negative:</a:t>
                      </a:r>
                      <a:r>
                        <a:rPr lang="en-AU"/>
                        <a:t> light pollution can disrupt wildlife such as insects and birds and waste energy.</a:t>
                      </a:r>
                      <a:endParaRPr lang="en-AU" sz="18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spcBef>
                          <a:spcPts val="1200"/>
                        </a:spcBef>
                        <a:spcAft>
                          <a:spcPts val="600"/>
                        </a:spcAft>
                        <a:buNone/>
                      </a:pPr>
                      <a:r>
                        <a:rPr lang="en-AU"/>
                        <a:t>Shielded lighting to direct light downward, motion sensors, warmer colour temperatures, smart lighting systems that dim late at night.</a:t>
                      </a:r>
                      <a:endParaRPr lang="en-AU" sz="18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58477558"/>
                  </a:ext>
                </a:extLst>
              </a:tr>
            </a:tbl>
          </a:graphicData>
        </a:graphic>
      </p:graphicFrame>
    </p:spTree>
    <p:extLst>
      <p:ext uri="{BB962C8B-B14F-4D97-AF65-F5344CB8AC3E}">
        <p14:creationId xmlns:p14="http://schemas.microsoft.com/office/powerpoint/2010/main" val="3068383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ACA7844-8817-C17D-0808-820B83B5F8C1}"/>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64</a:t>
            </a:fld>
            <a:endParaRPr lang="en-AU"/>
          </a:p>
        </p:txBody>
      </p:sp>
      <p:sp>
        <p:nvSpPr>
          <p:cNvPr id="3" name="Title 2">
            <a:extLst>
              <a:ext uri="{FF2B5EF4-FFF2-40B4-BE49-F238E27FC236}">
                <a16:creationId xmlns:a16="http://schemas.microsoft.com/office/drawing/2014/main" id="{23DA23FF-6C85-7C5D-F904-57D47D352C1F}"/>
              </a:ext>
            </a:extLst>
          </p:cNvPr>
          <p:cNvSpPr>
            <a:spLocks noGrp="1"/>
          </p:cNvSpPr>
          <p:nvPr>
            <p:ph type="title"/>
          </p:nvPr>
        </p:nvSpPr>
        <p:spPr/>
        <p:txBody>
          <a:bodyPr/>
          <a:lstStyle/>
          <a:p>
            <a:r>
              <a:rPr lang="en-AU"/>
              <a:t>Discussion questions</a:t>
            </a:r>
          </a:p>
        </p:txBody>
      </p:sp>
      <p:sp>
        <p:nvSpPr>
          <p:cNvPr id="4" name="Text Placeholder 3">
            <a:extLst>
              <a:ext uri="{FF2B5EF4-FFF2-40B4-BE49-F238E27FC236}">
                <a16:creationId xmlns:a16="http://schemas.microsoft.com/office/drawing/2014/main" id="{6AA8BAA0-93AF-CA10-9071-405E8B9DC747}"/>
              </a:ext>
            </a:extLst>
          </p:cNvPr>
          <p:cNvSpPr>
            <a:spLocks noGrp="1"/>
          </p:cNvSpPr>
          <p:nvPr>
            <p:ph type="body" sz="quarter" idx="18"/>
          </p:nvPr>
        </p:nvSpPr>
        <p:spPr/>
        <p:txBody>
          <a:bodyPr/>
          <a:lstStyle/>
          <a:p>
            <a:r>
              <a:rPr lang="en-AU"/>
              <a:t>Considering a lighting design’s impact and effect on behaviour</a:t>
            </a:r>
          </a:p>
        </p:txBody>
      </p:sp>
      <p:sp>
        <p:nvSpPr>
          <p:cNvPr id="5" name="Text Placeholder 4">
            <a:extLst>
              <a:ext uri="{FF2B5EF4-FFF2-40B4-BE49-F238E27FC236}">
                <a16:creationId xmlns:a16="http://schemas.microsoft.com/office/drawing/2014/main" id="{78D04E89-3505-1F55-5240-8C0A6979B6FC}"/>
              </a:ext>
            </a:extLst>
          </p:cNvPr>
          <p:cNvSpPr>
            <a:spLocks noGrp="1"/>
          </p:cNvSpPr>
          <p:nvPr>
            <p:ph type="body" sz="quarter" idx="17"/>
          </p:nvPr>
        </p:nvSpPr>
        <p:spPr/>
        <p:txBody>
          <a:bodyPr/>
          <a:lstStyle/>
          <a:p>
            <a:pPr lvl="0"/>
            <a:r>
              <a:rPr lang="en-AU"/>
              <a:t>How might bright streetlighting make different people feel when walking at night? </a:t>
            </a:r>
          </a:p>
          <a:p>
            <a:pPr lvl="0"/>
            <a:r>
              <a:rPr lang="en-AU"/>
              <a:t>Why might some residents feel frustrated or uncomfortable with lighting near their homes? </a:t>
            </a:r>
          </a:p>
          <a:p>
            <a:pPr lvl="0"/>
            <a:r>
              <a:rPr lang="en-AU"/>
              <a:t>What behaviours might increase when people feel safe in well-lit public spaces? </a:t>
            </a:r>
          </a:p>
          <a:p>
            <a:pPr lvl="0"/>
            <a:r>
              <a:rPr lang="en-AU"/>
              <a:t>How could poor lighting affect the way people use a public space?</a:t>
            </a:r>
          </a:p>
          <a:p>
            <a:endParaRPr lang="en-AU"/>
          </a:p>
        </p:txBody>
      </p:sp>
    </p:spTree>
    <p:extLst>
      <p:ext uri="{BB962C8B-B14F-4D97-AF65-F5344CB8AC3E}">
        <p14:creationId xmlns:p14="http://schemas.microsoft.com/office/powerpoint/2010/main" val="38888987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D32C45D-F496-85B5-A01A-8E98F2F6CA54}"/>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65</a:t>
            </a:fld>
            <a:endParaRPr lang="en-AU"/>
          </a:p>
        </p:txBody>
      </p:sp>
      <p:sp>
        <p:nvSpPr>
          <p:cNvPr id="3" name="Title 2">
            <a:extLst>
              <a:ext uri="{FF2B5EF4-FFF2-40B4-BE49-F238E27FC236}">
                <a16:creationId xmlns:a16="http://schemas.microsoft.com/office/drawing/2014/main" id="{B2C5E859-59EB-E79D-E07A-C9E8004413F7}"/>
              </a:ext>
            </a:extLst>
          </p:cNvPr>
          <p:cNvSpPr>
            <a:spLocks noGrp="1"/>
          </p:cNvSpPr>
          <p:nvPr>
            <p:ph type="title"/>
          </p:nvPr>
        </p:nvSpPr>
        <p:spPr/>
        <p:txBody>
          <a:bodyPr/>
          <a:lstStyle/>
          <a:p>
            <a:r>
              <a:rPr lang="en-AU"/>
              <a:t>Activity 5.1 – Lighting responsibility analysis table</a:t>
            </a:r>
            <a:br>
              <a:rPr lang="en-AU" b="1"/>
            </a:br>
            <a:endParaRPr lang="en-AU"/>
          </a:p>
        </p:txBody>
      </p:sp>
      <p:pic>
        <p:nvPicPr>
          <p:cNvPr id="8" name="Picture 7" descr="A table displaying categories related to lighting examples, including social impact, ethical considerations, environmental impact, and possible design improvements. The table features sections for positive and negative effects under social and environmental impact, with a separate row for consideration of impact or effect on behavior.">
            <a:extLst>
              <a:ext uri="{FF2B5EF4-FFF2-40B4-BE49-F238E27FC236}">
                <a16:creationId xmlns:a16="http://schemas.microsoft.com/office/drawing/2014/main" id="{E5354174-58A1-3A7F-8EAE-5F1130B88985}"/>
              </a:ext>
            </a:extLst>
          </p:cNvPr>
          <p:cNvPicPr>
            <a:picLocks noChangeAspect="1"/>
          </p:cNvPicPr>
          <p:nvPr/>
        </p:nvPicPr>
        <p:blipFill>
          <a:blip r:embed="rId2"/>
          <a:stretch>
            <a:fillRect/>
          </a:stretch>
        </p:blipFill>
        <p:spPr>
          <a:xfrm>
            <a:off x="225169" y="905601"/>
            <a:ext cx="10501971" cy="5702484"/>
          </a:xfrm>
          <a:prstGeom prst="rect">
            <a:avLst/>
          </a:prstGeom>
        </p:spPr>
      </p:pic>
    </p:spTree>
    <p:extLst>
      <p:ext uri="{BB962C8B-B14F-4D97-AF65-F5344CB8AC3E}">
        <p14:creationId xmlns:p14="http://schemas.microsoft.com/office/powerpoint/2010/main" val="18656491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2725DD-CD11-2BDE-A953-3B59D3B194F3}"/>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2A84E08-6548-818C-CDEE-348EE01F014B}"/>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66</a:t>
            </a:fld>
            <a:endParaRPr lang="en-AU"/>
          </a:p>
        </p:txBody>
      </p:sp>
      <p:sp>
        <p:nvSpPr>
          <p:cNvPr id="3" name="Title 2">
            <a:extLst>
              <a:ext uri="{FF2B5EF4-FFF2-40B4-BE49-F238E27FC236}">
                <a16:creationId xmlns:a16="http://schemas.microsoft.com/office/drawing/2014/main" id="{93C33202-97BA-2AFD-08D3-587B2ADBD091}"/>
              </a:ext>
            </a:extLst>
          </p:cNvPr>
          <p:cNvSpPr>
            <a:spLocks noGrp="1"/>
          </p:cNvSpPr>
          <p:nvPr>
            <p:ph type="title"/>
          </p:nvPr>
        </p:nvSpPr>
        <p:spPr/>
        <p:txBody>
          <a:bodyPr/>
          <a:lstStyle/>
          <a:p>
            <a:r>
              <a:rPr lang="en-US"/>
              <a:t>Exit ticket (5)</a:t>
            </a:r>
            <a:endParaRPr lang="en-AU"/>
          </a:p>
        </p:txBody>
      </p:sp>
      <p:sp>
        <p:nvSpPr>
          <p:cNvPr id="7" name="Text Placeholder 6">
            <a:extLst>
              <a:ext uri="{FF2B5EF4-FFF2-40B4-BE49-F238E27FC236}">
                <a16:creationId xmlns:a16="http://schemas.microsoft.com/office/drawing/2014/main" id="{FDE0231F-4C22-A4CD-A98E-9A4FD78F83EC}"/>
              </a:ext>
            </a:extLst>
          </p:cNvPr>
          <p:cNvSpPr>
            <a:spLocks noGrp="1"/>
          </p:cNvSpPr>
          <p:nvPr>
            <p:ph type="body" sz="quarter" idx="18"/>
          </p:nvPr>
        </p:nvSpPr>
        <p:spPr>
          <a:xfrm>
            <a:off x="360000" y="1117599"/>
            <a:ext cx="10080000" cy="986971"/>
          </a:xfrm>
        </p:spPr>
        <p:txBody>
          <a:bodyPr/>
          <a:lstStyle/>
          <a:p>
            <a:r>
              <a:rPr lang="en-AU">
                <a:ea typeface="MS Mincho" panose="02020609040205080304" pitchFamily="49" charset="-128"/>
                <a:cs typeface="Times New Roman" panose="02020603050405020304" pitchFamily="18" charset="0"/>
              </a:rPr>
              <a:t>Complete the sentence:</a:t>
            </a:r>
          </a:p>
          <a:p>
            <a:endParaRPr lang="en-AU"/>
          </a:p>
        </p:txBody>
      </p:sp>
      <p:sp>
        <p:nvSpPr>
          <p:cNvPr id="11" name="TextBox 10">
            <a:extLst>
              <a:ext uri="{FF2B5EF4-FFF2-40B4-BE49-F238E27FC236}">
                <a16:creationId xmlns:a16="http://schemas.microsoft.com/office/drawing/2014/main" id="{F1E9AB37-3A56-A921-67E8-ECF9B39D33EB}"/>
              </a:ext>
            </a:extLst>
          </p:cNvPr>
          <p:cNvSpPr txBox="1"/>
          <p:nvPr/>
        </p:nvSpPr>
        <p:spPr>
          <a:xfrm>
            <a:off x="348002" y="1909282"/>
            <a:ext cx="11484000" cy="400110"/>
          </a:xfrm>
          <a:prstGeom prst="rect">
            <a:avLst/>
          </a:prstGeom>
          <a:noFill/>
        </p:spPr>
        <p:txBody>
          <a:bodyPr wrap="square">
            <a:spAutoFit/>
          </a:bodyPr>
          <a:lstStyle/>
          <a:p>
            <a:r>
              <a:rPr lang="en-AU" sz="2000"/>
              <a:t>One responsibility lighting designers must consider is… because…</a:t>
            </a:r>
          </a:p>
        </p:txBody>
      </p:sp>
    </p:spTree>
    <p:extLst>
      <p:ext uri="{BB962C8B-B14F-4D97-AF65-F5344CB8AC3E}">
        <p14:creationId xmlns:p14="http://schemas.microsoft.com/office/powerpoint/2010/main" val="491632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B9AE11-1996-982D-AC64-2D4D73661BC8}"/>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CEC844A8-DE9D-89F8-8745-4FED9D748398}"/>
              </a:ext>
            </a:extLst>
          </p:cNvPr>
          <p:cNvSpPr>
            <a:spLocks noGrp="1"/>
          </p:cNvSpPr>
          <p:nvPr>
            <p:ph type="ctrTitle"/>
          </p:nvPr>
        </p:nvSpPr>
        <p:spPr>
          <a:xfrm>
            <a:off x="531208" y="3944788"/>
            <a:ext cx="11291998" cy="800681"/>
          </a:xfrm>
        </p:spPr>
        <p:txBody>
          <a:bodyPr/>
          <a:lstStyle/>
          <a:p>
            <a:r>
              <a:rPr lang="en-AU">
                <a:latin typeface="+mj-lt"/>
                <a:cs typeface="Arial"/>
              </a:rPr>
              <a:t>Weeks 3–4</a:t>
            </a:r>
            <a:endParaRPr lang="en-AU">
              <a:latin typeface="+mj-lt"/>
            </a:endParaRPr>
          </a:p>
        </p:txBody>
      </p:sp>
    </p:spTree>
    <p:extLst>
      <p:ext uri="{BB962C8B-B14F-4D97-AF65-F5344CB8AC3E}">
        <p14:creationId xmlns:p14="http://schemas.microsoft.com/office/powerpoint/2010/main" val="2521334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311261-3A77-1271-A497-7ACFD140C818}"/>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C6FEFBD8-517E-8B62-62A2-6804B8B9BD8C}"/>
              </a:ext>
            </a:extLst>
          </p:cNvPr>
          <p:cNvSpPr>
            <a:spLocks noGrp="1"/>
          </p:cNvSpPr>
          <p:nvPr>
            <p:ph type="ctrTitle"/>
          </p:nvPr>
        </p:nvSpPr>
        <p:spPr/>
        <p:txBody>
          <a:bodyPr/>
          <a:lstStyle/>
          <a:p>
            <a:r>
              <a:rPr lang="en-AU">
                <a:latin typeface="+mj-lt"/>
              </a:rPr>
              <a:t>6. </a:t>
            </a:r>
            <a:r>
              <a:rPr lang="en-AU"/>
              <a:t>Emerging technologies in lighting design</a:t>
            </a:r>
            <a:endParaRPr lang="en-AU">
              <a:latin typeface="+mj-lt"/>
            </a:endParaRPr>
          </a:p>
        </p:txBody>
      </p:sp>
    </p:spTree>
    <p:extLst>
      <p:ext uri="{BB962C8B-B14F-4D97-AF65-F5344CB8AC3E}">
        <p14:creationId xmlns:p14="http://schemas.microsoft.com/office/powerpoint/2010/main" val="18054820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31B5E9-DB34-2ED1-0975-57E349DDDE22}"/>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E62B8D8C-AA1F-B5BC-61BA-C558A2711569}"/>
              </a:ext>
            </a:extLst>
          </p:cNvPr>
          <p:cNvSpPr>
            <a:spLocks noGrp="1"/>
          </p:cNvSpPr>
          <p:nvPr>
            <p:ph type="title"/>
          </p:nvPr>
        </p:nvSpPr>
        <p:spPr/>
        <p:txBody>
          <a:bodyPr/>
          <a:lstStyle/>
          <a:p>
            <a:r>
              <a:rPr lang="en-AU">
                <a:latin typeface="+mj-lt"/>
              </a:rPr>
              <a:t>Learning intentions and success criteria (6)</a:t>
            </a:r>
          </a:p>
        </p:txBody>
      </p:sp>
      <p:sp>
        <p:nvSpPr>
          <p:cNvPr id="3" name="TextBox 2">
            <a:extLst>
              <a:ext uri="{FF2B5EF4-FFF2-40B4-BE49-F238E27FC236}">
                <a16:creationId xmlns:a16="http://schemas.microsoft.com/office/drawing/2014/main" id="{E39BD750-A390-7412-836A-BF37856CE8D8}"/>
              </a:ext>
            </a:extLst>
          </p:cNvPr>
          <p:cNvSpPr txBox="1"/>
          <p:nvPr/>
        </p:nvSpPr>
        <p:spPr>
          <a:xfrm>
            <a:off x="370416" y="1894417"/>
            <a:ext cx="11303000" cy="3405484"/>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nSpc>
                <a:spcPct val="150000"/>
              </a:lnSpc>
              <a:spcAft>
                <a:spcPts val="600"/>
              </a:spcAft>
            </a:pPr>
            <a:r>
              <a:rPr lang="en-AU" sz="2000" b="1">
                <a:solidFill>
                  <a:schemeClr val="accent1"/>
                </a:solidFill>
                <a:latin typeface="+mj-lt"/>
                <a:cs typeface="Arial" panose="020B0604020202020204" pitchFamily="34" charset="0"/>
              </a:rPr>
              <a:t>We are learning </a:t>
            </a:r>
            <a:endParaRPr lang="en-AU" sz="2000" b="1">
              <a:solidFill>
                <a:schemeClr val="accent1"/>
              </a:solidFill>
              <a:latin typeface="+mj-lt"/>
              <a:ea typeface="+mn-lt"/>
              <a:cs typeface="Arial" panose="020B0604020202020204" pitchFamily="34" charset="0"/>
            </a:endParaRPr>
          </a:p>
          <a:p>
            <a:pPr marL="342900" indent="-342900">
              <a:lnSpc>
                <a:spcPct val="150000"/>
              </a:lnSpc>
              <a:spcAft>
                <a:spcPts val="600"/>
              </a:spcAft>
              <a:buFont typeface="Arial" panose="020B0604020202020204" pitchFamily="34" charset="0"/>
              <a:buChar char="•"/>
            </a:pPr>
            <a:r>
              <a:rPr lang="en-AU" sz="2000"/>
              <a:t>how current and emerging technologies influence lighting design and create new design possibilities.</a:t>
            </a:r>
            <a:endParaRPr lang="en-AU" sz="2000">
              <a:cs typeface="Arial" panose="020B0604020202020204" pitchFamily="34" charset="0"/>
            </a:endParaRPr>
          </a:p>
          <a:p>
            <a:pPr>
              <a:lnSpc>
                <a:spcPct val="150000"/>
              </a:lnSpc>
              <a:spcAft>
                <a:spcPts val="600"/>
              </a:spcAft>
            </a:pPr>
            <a:r>
              <a:rPr lang="en-AU" sz="2000" b="1">
                <a:solidFill>
                  <a:schemeClr val="accent1"/>
                </a:solidFill>
                <a:latin typeface="+mj-lt"/>
                <a:cs typeface="Arial" panose="020B0604020202020204" pitchFamily="34" charset="0"/>
              </a:rPr>
              <a:t>I can</a:t>
            </a:r>
            <a:endParaRPr lang="en-US" sz="2000">
              <a:solidFill>
                <a:schemeClr val="accent1"/>
              </a:solidFill>
              <a:latin typeface="+mj-lt"/>
              <a:cs typeface="Arial" panose="020B0604020202020204" pitchFamily="34" charset="0"/>
            </a:endParaRPr>
          </a:p>
          <a:p>
            <a:pPr marL="342900" lvl="0" indent="-342900">
              <a:lnSpc>
                <a:spcPct val="150000"/>
              </a:lnSpc>
              <a:buFont typeface="Arial" panose="020B0604020202020204" pitchFamily="34" charset="0"/>
              <a:buChar char="•"/>
            </a:pPr>
            <a:r>
              <a:rPr lang="en-AU" sz="2000"/>
              <a:t>identify examples of emerging lighting technologies</a:t>
            </a:r>
          </a:p>
          <a:p>
            <a:pPr marL="342900" lvl="0" indent="-342900">
              <a:lnSpc>
                <a:spcPct val="150000"/>
              </a:lnSpc>
              <a:buFont typeface="Arial" panose="020B0604020202020204" pitchFamily="34" charset="0"/>
              <a:buChar char="•"/>
            </a:pPr>
            <a:r>
              <a:rPr lang="en-AU" sz="2000"/>
              <a:t>explain how technology changes what lighting systems can do</a:t>
            </a:r>
          </a:p>
          <a:p>
            <a:pPr marL="342900" lvl="0" indent="-342900">
              <a:lnSpc>
                <a:spcPct val="150000"/>
              </a:lnSpc>
              <a:buFont typeface="Arial" panose="020B0604020202020204" pitchFamily="34" charset="0"/>
              <a:buChar char="•"/>
            </a:pPr>
            <a:r>
              <a:rPr lang="en-AU" sz="2000"/>
              <a:t>describe how technology may help solve lighting design problems.</a:t>
            </a:r>
          </a:p>
        </p:txBody>
      </p:sp>
      <p:sp>
        <p:nvSpPr>
          <p:cNvPr id="2" name="Slide Number Placeholder 1">
            <a:extLst>
              <a:ext uri="{FF2B5EF4-FFF2-40B4-BE49-F238E27FC236}">
                <a16:creationId xmlns:a16="http://schemas.microsoft.com/office/drawing/2014/main" id="{33DAB7EF-BD08-6733-6D17-56F12422EF17}"/>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69</a:t>
            </a:fld>
            <a:endParaRPr lang="en-AU"/>
          </a:p>
        </p:txBody>
      </p:sp>
    </p:spTree>
    <p:extLst>
      <p:ext uri="{BB962C8B-B14F-4D97-AF65-F5344CB8AC3E}">
        <p14:creationId xmlns:p14="http://schemas.microsoft.com/office/powerpoint/2010/main" val="263502557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7F22E5-EF7B-4DBF-4283-BB285025BA0C}"/>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DDE04284-658C-7E74-AFD1-D1FD3F082760}"/>
              </a:ext>
            </a:extLst>
          </p:cNvPr>
          <p:cNvSpPr>
            <a:spLocks noGrp="1"/>
          </p:cNvSpPr>
          <p:nvPr>
            <p:ph type="title"/>
          </p:nvPr>
        </p:nvSpPr>
        <p:spPr/>
        <p:txBody>
          <a:bodyPr/>
          <a:lstStyle/>
          <a:p>
            <a:r>
              <a:rPr lang="en-AU">
                <a:latin typeface="+mj-lt"/>
              </a:rPr>
              <a:t>Connecting learning (6)</a:t>
            </a:r>
          </a:p>
        </p:txBody>
      </p:sp>
      <p:sp>
        <p:nvSpPr>
          <p:cNvPr id="12" name="Text Placeholder 11">
            <a:extLst>
              <a:ext uri="{FF2B5EF4-FFF2-40B4-BE49-F238E27FC236}">
                <a16:creationId xmlns:a16="http://schemas.microsoft.com/office/drawing/2014/main" id="{FDFB7979-8ECB-5F3E-B62F-5F0A3F0BDDB5}"/>
              </a:ext>
            </a:extLst>
          </p:cNvPr>
          <p:cNvSpPr>
            <a:spLocks noGrp="1"/>
          </p:cNvSpPr>
          <p:nvPr>
            <p:ph type="body" sz="quarter" idx="17"/>
          </p:nvPr>
        </p:nvSpPr>
        <p:spPr/>
        <p:txBody>
          <a:bodyPr/>
          <a:lstStyle/>
          <a:p>
            <a:r>
              <a:rPr lang="en-AU"/>
              <a:t>How has lighting changed over time?</a:t>
            </a:r>
            <a:endParaRPr lang="en-AU">
              <a:latin typeface="+mn-lt"/>
            </a:endParaRPr>
          </a:p>
        </p:txBody>
      </p:sp>
      <p:sp>
        <p:nvSpPr>
          <p:cNvPr id="3" name="Slide Number Placeholder 2">
            <a:extLst>
              <a:ext uri="{FF2B5EF4-FFF2-40B4-BE49-F238E27FC236}">
                <a16:creationId xmlns:a16="http://schemas.microsoft.com/office/drawing/2014/main" id="{288C7344-A114-965F-11BB-3CEDDEBEC0F6}"/>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70</a:t>
            </a:fld>
            <a:endParaRPr lang="en-AU"/>
          </a:p>
        </p:txBody>
      </p:sp>
    </p:spTree>
    <p:extLst>
      <p:ext uri="{BB962C8B-B14F-4D97-AF65-F5344CB8AC3E}">
        <p14:creationId xmlns:p14="http://schemas.microsoft.com/office/powerpoint/2010/main" val="37525319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8C51A0-26E8-4155-44B5-29BFA4E2A4DE}"/>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7CADF9AA-DCCC-1F38-729F-FA8681EB19C1}"/>
              </a:ext>
            </a:extLst>
          </p:cNvPr>
          <p:cNvSpPr>
            <a:spLocks noGrp="1"/>
          </p:cNvSpPr>
          <p:nvPr>
            <p:ph type="title"/>
          </p:nvPr>
        </p:nvSpPr>
        <p:spPr/>
        <p:txBody>
          <a:bodyPr/>
          <a:lstStyle/>
          <a:p>
            <a:r>
              <a:rPr lang="en-AU" dirty="0"/>
              <a:t>What are emerging technologies?</a:t>
            </a:r>
            <a:br>
              <a:rPr lang="en-AU" b="1" dirty="0"/>
            </a:br>
            <a:endParaRPr lang="en-AU" dirty="0">
              <a:latin typeface="+mj-lt"/>
            </a:endParaRPr>
          </a:p>
        </p:txBody>
      </p:sp>
      <p:sp>
        <p:nvSpPr>
          <p:cNvPr id="12" name="Text Placeholder 11">
            <a:extLst>
              <a:ext uri="{FF2B5EF4-FFF2-40B4-BE49-F238E27FC236}">
                <a16:creationId xmlns:a16="http://schemas.microsoft.com/office/drawing/2014/main" id="{60B1BFB2-8692-8C1B-DF36-36693A15BF71}"/>
              </a:ext>
            </a:extLst>
          </p:cNvPr>
          <p:cNvSpPr>
            <a:spLocks noGrp="1"/>
          </p:cNvSpPr>
          <p:nvPr>
            <p:ph type="body" sz="quarter" idx="17"/>
          </p:nvPr>
        </p:nvSpPr>
        <p:spPr>
          <a:xfrm>
            <a:off x="360000" y="1190096"/>
            <a:ext cx="11484000" cy="1722070"/>
          </a:xfrm>
        </p:spPr>
        <p:txBody>
          <a:bodyPr/>
          <a:lstStyle/>
          <a:p>
            <a:r>
              <a:rPr lang="en-AU" sz="1800"/>
              <a:t>Emerging technologies are new or developing technologies that are beginning to change how products are designed and used. They often improve performance, efficiency, or create completely new ways of solving problems. Designers explore emerging technologies to develop smarter, more sustainable and more responsive lighting solutions.</a:t>
            </a:r>
          </a:p>
        </p:txBody>
      </p:sp>
      <p:sp>
        <p:nvSpPr>
          <p:cNvPr id="3" name="Slide Number Placeholder 2">
            <a:extLst>
              <a:ext uri="{FF2B5EF4-FFF2-40B4-BE49-F238E27FC236}">
                <a16:creationId xmlns:a16="http://schemas.microsoft.com/office/drawing/2014/main" id="{108BE302-599C-9188-49E9-C7A31C4B1EE6}"/>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71</a:t>
            </a:fld>
            <a:endParaRPr lang="en-AU"/>
          </a:p>
        </p:txBody>
      </p:sp>
      <p:sp>
        <p:nvSpPr>
          <p:cNvPr id="2" name="Freeform 4">
            <a:extLst>
              <a:ext uri="{FF2B5EF4-FFF2-40B4-BE49-F238E27FC236}">
                <a16:creationId xmlns:a16="http://schemas.microsoft.com/office/drawing/2014/main" id="{C7F010C0-A6DA-6707-E9A5-0700F5D0C279}"/>
              </a:ext>
              <a:ext uri="{C183D7F6-B498-43B3-948B-1728B52AA6E4}">
                <adec:decorative xmlns:adec="http://schemas.microsoft.com/office/drawing/2017/decorative" val="1"/>
              </a:ext>
            </a:extLst>
          </p:cNvPr>
          <p:cNvSpPr/>
          <p:nvPr/>
        </p:nvSpPr>
        <p:spPr>
          <a:xfrm>
            <a:off x="515441" y="3050830"/>
            <a:ext cx="986380" cy="2443735"/>
          </a:xfrm>
          <a:custGeom>
            <a:avLst/>
            <a:gdLst/>
            <a:ahLst/>
            <a:cxnLst/>
            <a:rect l="l" t="t" r="r" b="b"/>
            <a:pathLst>
              <a:path w="1166921" h="2891021">
                <a:moveTo>
                  <a:pt x="0" y="0"/>
                </a:moveTo>
                <a:lnTo>
                  <a:pt x="1166921" y="0"/>
                </a:lnTo>
                <a:lnTo>
                  <a:pt x="1166921" y="2891021"/>
                </a:lnTo>
                <a:lnTo>
                  <a:pt x="0" y="2891021"/>
                </a:lnTo>
                <a:lnTo>
                  <a:pt x="0" y="0"/>
                </a:lnTo>
                <a:close/>
              </a:path>
            </a:pathLst>
          </a:custGeom>
          <a:blipFill>
            <a:blip>
              <a:extLst>
                <a:ext uri="{96DAC541-7B7A-43D3-8B79-37D633B846F1}">
                  <asvg:svgBlip xmlns:asvg="http://schemas.microsoft.com/office/drawing/2016/SVG/main" r:embed="rId3"/>
                </a:ext>
              </a:extLst>
            </a:blip>
            <a:stretch>
              <a:fillRect t="-71" b="-71"/>
            </a:stretch>
          </a:blipFill>
        </p:spPr>
        <p:txBody>
          <a:bodyPr/>
          <a:lstStyle/>
          <a:p>
            <a:endParaRPr lang="en-AU"/>
          </a:p>
        </p:txBody>
      </p:sp>
      <p:sp>
        <p:nvSpPr>
          <p:cNvPr id="5" name="TextBox 5">
            <a:extLst>
              <a:ext uri="{FF2B5EF4-FFF2-40B4-BE49-F238E27FC236}">
                <a16:creationId xmlns:a16="http://schemas.microsoft.com/office/drawing/2014/main" id="{6F439D3C-86B5-DE86-A84B-8D6C6A960CB5}"/>
              </a:ext>
            </a:extLst>
          </p:cNvPr>
          <p:cNvSpPr txBox="1"/>
          <p:nvPr/>
        </p:nvSpPr>
        <p:spPr>
          <a:xfrm>
            <a:off x="-78973" y="5705461"/>
            <a:ext cx="2408934" cy="361830"/>
          </a:xfrm>
          <a:prstGeom prst="rect">
            <a:avLst/>
          </a:prstGeom>
        </p:spPr>
        <p:txBody>
          <a:bodyPr wrap="square" lIns="0" tIns="0" rIns="0" bIns="0" rtlCol="0" anchor="t">
            <a:spAutoFit/>
          </a:bodyPr>
          <a:lstStyle/>
          <a:p>
            <a:pPr algn="ctr">
              <a:lnSpc>
                <a:spcPts val="3047"/>
              </a:lnSpc>
              <a:spcBef>
                <a:spcPct val="0"/>
              </a:spcBef>
            </a:pPr>
            <a:r>
              <a:rPr lang="en-US" sz="1800">
                <a:solidFill>
                  <a:srgbClr val="000000"/>
                </a:solidFill>
                <a:latin typeface="DM Sans"/>
                <a:ea typeface="DM Sans"/>
                <a:cs typeface="DM Sans"/>
                <a:sym typeface="DM Sans"/>
              </a:rPr>
              <a:t>SMART SENSORS</a:t>
            </a:r>
          </a:p>
        </p:txBody>
      </p:sp>
      <p:sp>
        <p:nvSpPr>
          <p:cNvPr id="6" name="Freeform 6">
            <a:extLst>
              <a:ext uri="{FF2B5EF4-FFF2-40B4-BE49-F238E27FC236}">
                <a16:creationId xmlns:a16="http://schemas.microsoft.com/office/drawing/2014/main" id="{AA8D24C3-4E81-26B2-C3B0-2F2E79F00760}"/>
              </a:ext>
              <a:ext uri="{C183D7F6-B498-43B3-948B-1728B52AA6E4}">
                <adec:decorative xmlns:adec="http://schemas.microsoft.com/office/drawing/2017/decorative" val="1"/>
              </a:ext>
            </a:extLst>
          </p:cNvPr>
          <p:cNvSpPr/>
          <p:nvPr/>
        </p:nvSpPr>
        <p:spPr>
          <a:xfrm>
            <a:off x="2941555" y="3053575"/>
            <a:ext cx="986380" cy="2443735"/>
          </a:xfrm>
          <a:custGeom>
            <a:avLst/>
            <a:gdLst/>
            <a:ahLst/>
            <a:cxnLst/>
            <a:rect l="l" t="t" r="r" b="b"/>
            <a:pathLst>
              <a:path w="1166921" h="2891021">
                <a:moveTo>
                  <a:pt x="0" y="0"/>
                </a:moveTo>
                <a:lnTo>
                  <a:pt x="1166921" y="0"/>
                </a:lnTo>
                <a:lnTo>
                  <a:pt x="1166921" y="2891021"/>
                </a:lnTo>
                <a:lnTo>
                  <a:pt x="0" y="2891021"/>
                </a:lnTo>
                <a:lnTo>
                  <a:pt x="0" y="0"/>
                </a:lnTo>
                <a:close/>
              </a:path>
            </a:pathLst>
          </a:custGeom>
          <a:blipFill>
            <a:blip>
              <a:extLst>
                <a:ext uri="{96DAC541-7B7A-43D3-8B79-37D633B846F1}">
                  <asvg:svgBlip xmlns:asvg="http://schemas.microsoft.com/office/drawing/2016/SVG/main" r:embed="rId3"/>
                </a:ext>
              </a:extLst>
            </a:blip>
            <a:stretch>
              <a:fillRect t="-71" b="-71"/>
            </a:stretch>
          </a:blipFill>
        </p:spPr>
        <p:txBody>
          <a:bodyPr/>
          <a:lstStyle/>
          <a:p>
            <a:endParaRPr lang="en-AU"/>
          </a:p>
        </p:txBody>
      </p:sp>
      <p:sp>
        <p:nvSpPr>
          <p:cNvPr id="7" name="TextBox 7">
            <a:extLst>
              <a:ext uri="{FF2B5EF4-FFF2-40B4-BE49-F238E27FC236}">
                <a16:creationId xmlns:a16="http://schemas.microsoft.com/office/drawing/2014/main" id="{F6D246D9-EC6F-BD13-A861-7A5706D0F6A0}"/>
              </a:ext>
            </a:extLst>
          </p:cNvPr>
          <p:cNvSpPr txBox="1"/>
          <p:nvPr/>
        </p:nvSpPr>
        <p:spPr>
          <a:xfrm>
            <a:off x="2945552" y="5705461"/>
            <a:ext cx="982383" cy="361830"/>
          </a:xfrm>
          <a:prstGeom prst="rect">
            <a:avLst/>
          </a:prstGeom>
        </p:spPr>
        <p:txBody>
          <a:bodyPr wrap="square" lIns="0" tIns="0" rIns="0" bIns="0" rtlCol="0" anchor="t">
            <a:spAutoFit/>
          </a:bodyPr>
          <a:lstStyle/>
          <a:p>
            <a:pPr algn="ctr">
              <a:lnSpc>
                <a:spcPts val="3047"/>
              </a:lnSpc>
              <a:spcBef>
                <a:spcPct val="0"/>
              </a:spcBef>
            </a:pPr>
            <a:r>
              <a:rPr lang="en-US" sz="1800">
                <a:solidFill>
                  <a:srgbClr val="000000"/>
                </a:solidFill>
                <a:latin typeface="DM Sans"/>
                <a:ea typeface="DM Sans"/>
                <a:cs typeface="DM Sans"/>
                <a:sym typeface="DM Sans"/>
              </a:rPr>
              <a:t>IOT</a:t>
            </a:r>
          </a:p>
        </p:txBody>
      </p:sp>
      <p:sp>
        <p:nvSpPr>
          <p:cNvPr id="8" name="Freeform 8">
            <a:extLst>
              <a:ext uri="{FF2B5EF4-FFF2-40B4-BE49-F238E27FC236}">
                <a16:creationId xmlns:a16="http://schemas.microsoft.com/office/drawing/2014/main" id="{372951B3-12AB-B18A-BF8A-DF3E9E964814}"/>
              </a:ext>
              <a:ext uri="{C183D7F6-B498-43B3-948B-1728B52AA6E4}">
                <adec:decorative xmlns:adec="http://schemas.microsoft.com/office/drawing/2017/decorative" val="1"/>
              </a:ext>
            </a:extLst>
          </p:cNvPr>
          <p:cNvSpPr/>
          <p:nvPr/>
        </p:nvSpPr>
        <p:spPr>
          <a:xfrm>
            <a:off x="5476115" y="3090324"/>
            <a:ext cx="986380" cy="2443735"/>
          </a:xfrm>
          <a:custGeom>
            <a:avLst/>
            <a:gdLst/>
            <a:ahLst/>
            <a:cxnLst/>
            <a:rect l="l" t="t" r="r" b="b"/>
            <a:pathLst>
              <a:path w="1166921" h="2891021">
                <a:moveTo>
                  <a:pt x="0" y="0"/>
                </a:moveTo>
                <a:lnTo>
                  <a:pt x="1166921" y="0"/>
                </a:lnTo>
                <a:lnTo>
                  <a:pt x="1166921" y="2891021"/>
                </a:lnTo>
                <a:lnTo>
                  <a:pt x="0" y="2891021"/>
                </a:lnTo>
                <a:lnTo>
                  <a:pt x="0" y="0"/>
                </a:lnTo>
                <a:close/>
              </a:path>
            </a:pathLst>
          </a:custGeom>
          <a:blipFill>
            <a:blip>
              <a:extLst>
                <a:ext uri="{96DAC541-7B7A-43D3-8B79-37D633B846F1}">
                  <asvg:svgBlip xmlns:asvg="http://schemas.microsoft.com/office/drawing/2016/SVG/main" r:embed="rId3"/>
                </a:ext>
              </a:extLst>
            </a:blip>
            <a:stretch>
              <a:fillRect t="-71" b="-71"/>
            </a:stretch>
          </a:blipFill>
        </p:spPr>
        <p:txBody>
          <a:bodyPr/>
          <a:lstStyle/>
          <a:p>
            <a:endParaRPr lang="en-AU"/>
          </a:p>
        </p:txBody>
      </p:sp>
      <p:sp>
        <p:nvSpPr>
          <p:cNvPr id="9" name="TextBox 9">
            <a:extLst>
              <a:ext uri="{FF2B5EF4-FFF2-40B4-BE49-F238E27FC236}">
                <a16:creationId xmlns:a16="http://schemas.microsoft.com/office/drawing/2014/main" id="{729623C3-61AA-A3E7-B501-243A84350158}"/>
              </a:ext>
            </a:extLst>
          </p:cNvPr>
          <p:cNvSpPr txBox="1"/>
          <p:nvPr/>
        </p:nvSpPr>
        <p:spPr>
          <a:xfrm>
            <a:off x="4818353" y="5705461"/>
            <a:ext cx="2555294" cy="361830"/>
          </a:xfrm>
          <a:prstGeom prst="rect">
            <a:avLst/>
          </a:prstGeom>
        </p:spPr>
        <p:txBody>
          <a:bodyPr wrap="square" lIns="0" tIns="0" rIns="0" bIns="0" rtlCol="0" anchor="t">
            <a:spAutoFit/>
          </a:bodyPr>
          <a:lstStyle/>
          <a:p>
            <a:pPr algn="ctr">
              <a:lnSpc>
                <a:spcPts val="3047"/>
              </a:lnSpc>
              <a:spcBef>
                <a:spcPct val="0"/>
              </a:spcBef>
            </a:pPr>
            <a:r>
              <a:rPr lang="en-US" sz="1800">
                <a:solidFill>
                  <a:srgbClr val="000000"/>
                </a:solidFill>
                <a:latin typeface="DM Sans"/>
                <a:ea typeface="DM Sans"/>
                <a:cs typeface="DM Sans"/>
                <a:sym typeface="DM Sans"/>
              </a:rPr>
              <a:t>ADAPTIVE LIGHTING</a:t>
            </a:r>
          </a:p>
        </p:txBody>
      </p:sp>
      <p:sp>
        <p:nvSpPr>
          <p:cNvPr id="10" name="Freeform 10">
            <a:extLst>
              <a:ext uri="{FF2B5EF4-FFF2-40B4-BE49-F238E27FC236}">
                <a16:creationId xmlns:a16="http://schemas.microsoft.com/office/drawing/2014/main" id="{F4CA153F-66E1-0C58-E615-3DEE70A6A1E7}"/>
              </a:ext>
              <a:ext uri="{C183D7F6-B498-43B3-948B-1728B52AA6E4}">
                <adec:decorative xmlns:adec="http://schemas.microsoft.com/office/drawing/2017/decorative" val="1"/>
              </a:ext>
            </a:extLst>
          </p:cNvPr>
          <p:cNvSpPr/>
          <p:nvPr/>
        </p:nvSpPr>
        <p:spPr>
          <a:xfrm>
            <a:off x="8010675" y="3092805"/>
            <a:ext cx="986380" cy="2443735"/>
          </a:xfrm>
          <a:custGeom>
            <a:avLst/>
            <a:gdLst/>
            <a:ahLst/>
            <a:cxnLst/>
            <a:rect l="l" t="t" r="r" b="b"/>
            <a:pathLst>
              <a:path w="1166921" h="2891021">
                <a:moveTo>
                  <a:pt x="0" y="0"/>
                </a:moveTo>
                <a:lnTo>
                  <a:pt x="1166921" y="0"/>
                </a:lnTo>
                <a:lnTo>
                  <a:pt x="1166921" y="2891022"/>
                </a:lnTo>
                <a:lnTo>
                  <a:pt x="0" y="2891022"/>
                </a:lnTo>
                <a:lnTo>
                  <a:pt x="0" y="0"/>
                </a:lnTo>
                <a:close/>
              </a:path>
            </a:pathLst>
          </a:custGeom>
          <a:blipFill>
            <a:blip>
              <a:extLst>
                <a:ext uri="{96DAC541-7B7A-43D3-8B79-37D633B846F1}">
                  <asvg:svgBlip xmlns:asvg="http://schemas.microsoft.com/office/drawing/2016/SVG/main" r:embed="rId3"/>
                </a:ext>
              </a:extLst>
            </a:blip>
            <a:stretch>
              <a:fillRect t="-71" b="-71"/>
            </a:stretch>
          </a:blipFill>
        </p:spPr>
        <p:txBody>
          <a:bodyPr/>
          <a:lstStyle/>
          <a:p>
            <a:endParaRPr lang="en-AU"/>
          </a:p>
        </p:txBody>
      </p:sp>
      <p:sp>
        <p:nvSpPr>
          <p:cNvPr id="11" name="TextBox 11">
            <a:extLst>
              <a:ext uri="{FF2B5EF4-FFF2-40B4-BE49-F238E27FC236}">
                <a16:creationId xmlns:a16="http://schemas.microsoft.com/office/drawing/2014/main" id="{C21CC6D8-8871-CE15-55F4-501B5E447D67}"/>
              </a:ext>
            </a:extLst>
          </p:cNvPr>
          <p:cNvSpPr txBox="1"/>
          <p:nvPr/>
        </p:nvSpPr>
        <p:spPr>
          <a:xfrm>
            <a:off x="7180638" y="5616166"/>
            <a:ext cx="2555294" cy="761170"/>
          </a:xfrm>
          <a:prstGeom prst="rect">
            <a:avLst/>
          </a:prstGeom>
        </p:spPr>
        <p:txBody>
          <a:bodyPr wrap="square" lIns="0" tIns="0" rIns="0" bIns="0" rtlCol="0" anchor="t">
            <a:spAutoFit/>
          </a:bodyPr>
          <a:lstStyle/>
          <a:p>
            <a:pPr algn="ctr">
              <a:lnSpc>
                <a:spcPts val="3047"/>
              </a:lnSpc>
              <a:spcBef>
                <a:spcPct val="0"/>
              </a:spcBef>
            </a:pPr>
            <a:r>
              <a:rPr lang="en-US" sz="1800">
                <a:solidFill>
                  <a:srgbClr val="000000"/>
                </a:solidFill>
                <a:latin typeface="DM Sans"/>
                <a:ea typeface="DM Sans"/>
                <a:cs typeface="DM Sans"/>
                <a:sym typeface="DM Sans"/>
              </a:rPr>
              <a:t>ENERGY EFFICIENT LEDS</a:t>
            </a:r>
          </a:p>
        </p:txBody>
      </p:sp>
      <p:sp>
        <p:nvSpPr>
          <p:cNvPr id="14" name="Freeform 12">
            <a:extLst>
              <a:ext uri="{FF2B5EF4-FFF2-40B4-BE49-F238E27FC236}">
                <a16:creationId xmlns:a16="http://schemas.microsoft.com/office/drawing/2014/main" id="{A4CC4F65-1F1E-5B28-B8B9-8CDF5902DD53}"/>
              </a:ext>
              <a:ext uri="{C183D7F6-B498-43B3-948B-1728B52AA6E4}">
                <adec:decorative xmlns:adec="http://schemas.microsoft.com/office/drawing/2017/decorative" val="1"/>
              </a:ext>
            </a:extLst>
          </p:cNvPr>
          <p:cNvSpPr/>
          <p:nvPr/>
        </p:nvSpPr>
        <p:spPr>
          <a:xfrm>
            <a:off x="10436789" y="3090324"/>
            <a:ext cx="986380" cy="2443735"/>
          </a:xfrm>
          <a:custGeom>
            <a:avLst/>
            <a:gdLst/>
            <a:ahLst/>
            <a:cxnLst/>
            <a:rect l="l" t="t" r="r" b="b"/>
            <a:pathLst>
              <a:path w="1166921" h="2891021">
                <a:moveTo>
                  <a:pt x="0" y="0"/>
                </a:moveTo>
                <a:lnTo>
                  <a:pt x="1166921" y="0"/>
                </a:lnTo>
                <a:lnTo>
                  <a:pt x="1166921" y="2891022"/>
                </a:lnTo>
                <a:lnTo>
                  <a:pt x="0" y="2891022"/>
                </a:lnTo>
                <a:lnTo>
                  <a:pt x="0" y="0"/>
                </a:lnTo>
                <a:close/>
              </a:path>
            </a:pathLst>
          </a:custGeom>
          <a:blipFill>
            <a:blip>
              <a:extLst>
                <a:ext uri="{96DAC541-7B7A-43D3-8B79-37D633B846F1}">
                  <asvg:svgBlip xmlns:asvg="http://schemas.microsoft.com/office/drawing/2016/SVG/main" r:embed="rId3"/>
                </a:ext>
              </a:extLst>
            </a:blip>
            <a:stretch>
              <a:fillRect t="-71" b="-71"/>
            </a:stretch>
          </a:blipFill>
        </p:spPr>
        <p:txBody>
          <a:bodyPr/>
          <a:lstStyle/>
          <a:p>
            <a:endParaRPr lang="en-AU"/>
          </a:p>
        </p:txBody>
      </p:sp>
      <p:sp>
        <p:nvSpPr>
          <p:cNvPr id="15" name="TextBox 13">
            <a:extLst>
              <a:ext uri="{FF2B5EF4-FFF2-40B4-BE49-F238E27FC236}">
                <a16:creationId xmlns:a16="http://schemas.microsoft.com/office/drawing/2014/main" id="{12A58FA7-1908-C4F4-9A99-4327D3B88AFD}"/>
              </a:ext>
            </a:extLst>
          </p:cNvPr>
          <p:cNvSpPr txBox="1"/>
          <p:nvPr/>
        </p:nvSpPr>
        <p:spPr>
          <a:xfrm>
            <a:off x="9542922" y="5571279"/>
            <a:ext cx="2555294" cy="746551"/>
          </a:xfrm>
          <a:prstGeom prst="rect">
            <a:avLst/>
          </a:prstGeom>
        </p:spPr>
        <p:txBody>
          <a:bodyPr wrap="square" lIns="0" tIns="0" rIns="0" bIns="0" rtlCol="0" anchor="t">
            <a:spAutoFit/>
          </a:bodyPr>
          <a:lstStyle/>
          <a:p>
            <a:pPr algn="ctr">
              <a:lnSpc>
                <a:spcPts val="3047"/>
              </a:lnSpc>
              <a:spcBef>
                <a:spcPct val="0"/>
              </a:spcBef>
            </a:pPr>
            <a:r>
              <a:rPr lang="en-US" sz="1800">
                <a:solidFill>
                  <a:srgbClr val="000000"/>
                </a:solidFill>
                <a:latin typeface="DM Sans"/>
                <a:ea typeface="DM Sans"/>
                <a:cs typeface="DM Sans"/>
                <a:sym typeface="DM Sans"/>
              </a:rPr>
              <a:t>CIRCADIAN RHYTHM LIGHTING</a:t>
            </a:r>
          </a:p>
        </p:txBody>
      </p:sp>
    </p:spTree>
    <p:extLst>
      <p:ext uri="{BB962C8B-B14F-4D97-AF65-F5344CB8AC3E}">
        <p14:creationId xmlns:p14="http://schemas.microsoft.com/office/powerpoint/2010/main" val="34227624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5B53E02-1A80-9EC4-981A-168BF123ED38}"/>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72</a:t>
            </a:fld>
            <a:endParaRPr lang="en-AU"/>
          </a:p>
        </p:txBody>
      </p:sp>
      <p:sp>
        <p:nvSpPr>
          <p:cNvPr id="3" name="Title 2">
            <a:extLst>
              <a:ext uri="{FF2B5EF4-FFF2-40B4-BE49-F238E27FC236}">
                <a16:creationId xmlns:a16="http://schemas.microsoft.com/office/drawing/2014/main" id="{700DC51F-DDCE-FE92-0416-6101C3826EC7}"/>
              </a:ext>
            </a:extLst>
          </p:cNvPr>
          <p:cNvSpPr>
            <a:spLocks noGrp="1"/>
          </p:cNvSpPr>
          <p:nvPr>
            <p:ph type="title"/>
          </p:nvPr>
        </p:nvSpPr>
        <p:spPr/>
        <p:txBody>
          <a:bodyPr/>
          <a:lstStyle/>
          <a:p>
            <a:r>
              <a:rPr lang="en-AU"/>
              <a:t>Technology can influence:</a:t>
            </a:r>
          </a:p>
        </p:txBody>
      </p:sp>
      <p:sp>
        <p:nvSpPr>
          <p:cNvPr id="6" name="Google Shape;74;p15">
            <a:extLst>
              <a:ext uri="{FF2B5EF4-FFF2-40B4-BE49-F238E27FC236}">
                <a16:creationId xmlns:a16="http://schemas.microsoft.com/office/drawing/2014/main" id="{57F6E4A2-6207-9224-3B4D-3D4F39121FDA}"/>
              </a:ext>
              <a:ext uri="{C183D7F6-B498-43B3-948B-1728B52AA6E4}">
                <adec:decorative xmlns:adec="http://schemas.microsoft.com/office/drawing/2017/decorative" val="0"/>
              </a:ext>
            </a:extLst>
          </p:cNvPr>
          <p:cNvSpPr/>
          <p:nvPr/>
        </p:nvSpPr>
        <p:spPr>
          <a:xfrm>
            <a:off x="359999" y="1802423"/>
            <a:ext cx="3605332" cy="1356234"/>
          </a:xfrm>
          <a:prstGeom prst="round1Rect">
            <a:avLst>
              <a:gd name="adj" fmla="val 16667"/>
            </a:avLst>
          </a:prstGeom>
          <a:solidFill>
            <a:srgbClr val="E5F7FC"/>
          </a:solidFill>
          <a:ln w="19050" cap="rnd" cmpd="sng">
            <a:solidFill>
              <a:schemeClr val="bg1"/>
            </a:solidFill>
            <a:prstDash val="dot"/>
            <a:round/>
            <a:headEnd type="none" w="sm" len="sm"/>
            <a:tailEnd type="none" w="sm" len="sm"/>
          </a:ln>
          <a:effectLst/>
        </p:spPr>
        <p:txBody>
          <a:bodyPr spcFirstLastPara="1" wrap="square" lIns="121900" tIns="121900" rIns="121900" bIns="121900" anchor="ctr" anchorCtr="1">
            <a:noAutofit/>
          </a:bodyPr>
          <a:lstStyle/>
          <a:p>
            <a:pPr lvl="0">
              <a:lnSpc>
                <a:spcPct val="150000"/>
              </a:lnSpc>
              <a:spcAft>
                <a:spcPts val="1200"/>
              </a:spcAft>
            </a:pPr>
            <a:r>
              <a:rPr lang="en-AU" sz="2000"/>
              <a:t>what lighting can do</a:t>
            </a:r>
          </a:p>
        </p:txBody>
      </p:sp>
      <p:sp>
        <p:nvSpPr>
          <p:cNvPr id="7" name="Google Shape;74;p15">
            <a:extLst>
              <a:ext uri="{FF2B5EF4-FFF2-40B4-BE49-F238E27FC236}">
                <a16:creationId xmlns:a16="http://schemas.microsoft.com/office/drawing/2014/main" id="{9EEC04DB-A298-2E7E-EC95-F0FB1B359E7B}"/>
              </a:ext>
              <a:ext uri="{C183D7F6-B498-43B3-948B-1728B52AA6E4}">
                <adec:decorative xmlns:adec="http://schemas.microsoft.com/office/drawing/2017/decorative" val="0"/>
              </a:ext>
            </a:extLst>
          </p:cNvPr>
          <p:cNvSpPr/>
          <p:nvPr/>
        </p:nvSpPr>
        <p:spPr>
          <a:xfrm>
            <a:off x="4119333" y="3158657"/>
            <a:ext cx="3605332" cy="1356234"/>
          </a:xfrm>
          <a:prstGeom prst="round1Rect">
            <a:avLst>
              <a:gd name="adj" fmla="val 16667"/>
            </a:avLst>
          </a:prstGeom>
          <a:solidFill>
            <a:srgbClr val="E5F7FC"/>
          </a:solidFill>
          <a:ln w="19050" cap="rnd" cmpd="sng">
            <a:solidFill>
              <a:schemeClr val="bg1"/>
            </a:solidFill>
            <a:prstDash val="dot"/>
            <a:round/>
            <a:headEnd type="none" w="sm" len="sm"/>
            <a:tailEnd type="none" w="sm" len="sm"/>
          </a:ln>
          <a:effectLst/>
        </p:spPr>
        <p:txBody>
          <a:bodyPr spcFirstLastPara="1" wrap="square" lIns="121900" tIns="121900" rIns="121900" bIns="121900" anchor="ctr" anchorCtr="1">
            <a:noAutofit/>
          </a:bodyPr>
          <a:lstStyle/>
          <a:p>
            <a:pPr lvl="0">
              <a:lnSpc>
                <a:spcPct val="150000"/>
              </a:lnSpc>
              <a:spcAft>
                <a:spcPts val="1200"/>
              </a:spcAft>
            </a:pPr>
            <a:r>
              <a:rPr lang="en-AU" sz="2000"/>
              <a:t>how users interact with lighting</a:t>
            </a:r>
          </a:p>
        </p:txBody>
      </p:sp>
      <p:sp>
        <p:nvSpPr>
          <p:cNvPr id="8" name="Google Shape;74;p15">
            <a:extLst>
              <a:ext uri="{FF2B5EF4-FFF2-40B4-BE49-F238E27FC236}">
                <a16:creationId xmlns:a16="http://schemas.microsoft.com/office/drawing/2014/main" id="{4F63C359-A5E1-7C24-AC13-FFB62BF6C124}"/>
              </a:ext>
              <a:ext uri="{C183D7F6-B498-43B3-948B-1728B52AA6E4}">
                <adec:decorative xmlns:adec="http://schemas.microsoft.com/office/drawing/2017/decorative" val="0"/>
              </a:ext>
            </a:extLst>
          </p:cNvPr>
          <p:cNvSpPr/>
          <p:nvPr/>
        </p:nvSpPr>
        <p:spPr>
          <a:xfrm>
            <a:off x="7878668" y="4612797"/>
            <a:ext cx="3605332" cy="1356234"/>
          </a:xfrm>
          <a:prstGeom prst="round1Rect">
            <a:avLst>
              <a:gd name="adj" fmla="val 16667"/>
            </a:avLst>
          </a:prstGeom>
          <a:solidFill>
            <a:srgbClr val="E5F7FC"/>
          </a:solidFill>
          <a:ln w="19050" cap="rnd" cmpd="sng">
            <a:solidFill>
              <a:schemeClr val="bg1"/>
            </a:solidFill>
            <a:prstDash val="dot"/>
            <a:round/>
            <a:headEnd type="none" w="sm" len="sm"/>
            <a:tailEnd type="none" w="sm" len="sm"/>
          </a:ln>
          <a:effectLst/>
        </p:spPr>
        <p:txBody>
          <a:bodyPr spcFirstLastPara="1" wrap="square" lIns="121900" tIns="121900" rIns="121900" bIns="121900" anchor="ctr" anchorCtr="1">
            <a:noAutofit/>
          </a:bodyPr>
          <a:lstStyle/>
          <a:p>
            <a:pPr lvl="0">
              <a:lnSpc>
                <a:spcPct val="150000"/>
              </a:lnSpc>
              <a:spcAft>
                <a:spcPts val="1200"/>
              </a:spcAft>
            </a:pPr>
            <a:r>
              <a:rPr lang="en-AU" sz="2000"/>
              <a:t>the environmental impact of lighting systems</a:t>
            </a:r>
          </a:p>
        </p:txBody>
      </p:sp>
    </p:spTree>
    <p:extLst>
      <p:ext uri="{BB962C8B-B14F-4D97-AF65-F5344CB8AC3E}">
        <p14:creationId xmlns:p14="http://schemas.microsoft.com/office/powerpoint/2010/main" val="32625223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B8707D-F048-491B-5B86-06658296204C}"/>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B442AFC-BC60-687B-786C-675CFBB2782C}"/>
              </a:ext>
              <a:ext uri="{C183D7F6-B498-43B3-948B-1728B52AA6E4}">
                <adec:decorative xmlns:adec="http://schemas.microsoft.com/office/drawing/2017/decorative" val="1"/>
              </a:ext>
            </a:extLst>
          </p:cNvPr>
          <p:cNvSpPr>
            <a:spLocks noGrp="1"/>
          </p:cNvSpPr>
          <p:nvPr>
            <p:ph type="sldNum" sz="quarter" idx="12"/>
          </p:nvPr>
        </p:nvSpPr>
        <p:spPr/>
        <p:txBody>
          <a:bodyPr/>
          <a:lstStyle/>
          <a:p>
            <a:pPr marL="0" marR="0" lvl="0" indent="0" algn="r" defTabSz="609585" rtl="0" eaLnBrk="1" fontAlgn="auto" latinLnBrk="0" hangingPunct="1">
              <a:lnSpc>
                <a:spcPct val="100000"/>
              </a:lnSpc>
              <a:spcBef>
                <a:spcPts val="0"/>
              </a:spcBef>
              <a:spcAft>
                <a:spcPts val="0"/>
              </a:spcAft>
              <a:buClrTx/>
              <a:buSzTx/>
              <a:buFontTx/>
              <a:buNone/>
              <a:tabLst/>
              <a:defRPr/>
            </a:pPr>
            <a:fld id="{10A01DC5-1685-4615-8240-15192985C6A2}" type="slidenum">
              <a:rPr kumimoji="0" lang="en-AU" sz="1200" b="0" i="0" u="none" strike="noStrike" kern="1200" cap="none" spc="0" normalizeH="0" baseline="0" noProof="0" smtClean="0">
                <a:ln>
                  <a:noFill/>
                </a:ln>
                <a:solidFill>
                  <a:srgbClr val="22272B"/>
                </a:solidFill>
                <a:effectLst/>
                <a:uLnTx/>
                <a:uFillTx/>
                <a:latin typeface="Arial" panose="020B0604020202020204"/>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73</a:t>
            </a:fld>
            <a:endParaRPr kumimoji="0" lang="en-AU" sz="1200" b="0" i="0" u="none" strike="noStrike" kern="1200" cap="none" spc="0" normalizeH="0" baseline="0" noProof="0">
              <a:ln>
                <a:noFill/>
              </a:ln>
              <a:solidFill>
                <a:srgbClr val="22272B"/>
              </a:solidFill>
              <a:effectLst/>
              <a:uLnTx/>
              <a:uFillTx/>
              <a:latin typeface="Arial" panose="020B0604020202020204"/>
              <a:ea typeface="+mn-ea"/>
              <a:cs typeface="+mn-cs"/>
            </a:endParaRPr>
          </a:p>
        </p:txBody>
      </p:sp>
      <p:sp>
        <p:nvSpPr>
          <p:cNvPr id="3" name="Title 2">
            <a:extLst>
              <a:ext uri="{FF2B5EF4-FFF2-40B4-BE49-F238E27FC236}">
                <a16:creationId xmlns:a16="http://schemas.microsoft.com/office/drawing/2014/main" id="{F08DFF16-023F-FEDB-3E3F-FC3D91446B74}"/>
              </a:ext>
            </a:extLst>
          </p:cNvPr>
          <p:cNvSpPr>
            <a:spLocks noGrp="1"/>
          </p:cNvSpPr>
          <p:nvPr>
            <p:ph type="title"/>
          </p:nvPr>
        </p:nvSpPr>
        <p:spPr/>
        <p:txBody>
          <a:bodyPr/>
          <a:lstStyle/>
          <a:p>
            <a:r>
              <a:rPr lang="en-AU"/>
              <a:t>Check for understanding (6.1)</a:t>
            </a:r>
          </a:p>
        </p:txBody>
      </p:sp>
      <p:sp>
        <p:nvSpPr>
          <p:cNvPr id="5" name="Text Placeholder 4">
            <a:extLst>
              <a:ext uri="{FF2B5EF4-FFF2-40B4-BE49-F238E27FC236}">
                <a16:creationId xmlns:a16="http://schemas.microsoft.com/office/drawing/2014/main" id="{1FE3581E-3069-25C6-5E19-C94DA9C7BFBC}"/>
              </a:ext>
            </a:extLst>
          </p:cNvPr>
          <p:cNvSpPr>
            <a:spLocks noGrp="1"/>
          </p:cNvSpPr>
          <p:nvPr>
            <p:ph type="body" sz="quarter" idx="17"/>
          </p:nvPr>
        </p:nvSpPr>
        <p:spPr/>
        <p:txBody>
          <a:bodyPr/>
          <a:lstStyle/>
          <a:p>
            <a:pPr fontAlgn="t"/>
            <a:r>
              <a:rPr lang="en-AU" b="1"/>
              <a:t>How does smart lighting improve user experience?</a:t>
            </a:r>
            <a:br>
              <a:rPr lang="en-AU" b="1"/>
            </a:br>
            <a:endParaRPr lang="en-AU"/>
          </a:p>
          <a:p>
            <a:pPr fontAlgn="t"/>
            <a:r>
              <a:rPr lang="en-AU"/>
              <a:t>A. It allows users to control brightness, colour or timing automatically or with a device</a:t>
            </a:r>
            <a:br>
              <a:rPr lang="en-AU"/>
            </a:br>
            <a:r>
              <a:rPr lang="en-AU"/>
              <a:t>B. It makes lights permanently brighter than normal lights</a:t>
            </a:r>
            <a:br>
              <a:rPr lang="en-AU"/>
            </a:br>
            <a:r>
              <a:rPr lang="en-AU"/>
              <a:t>C. It removes the need for electricity</a:t>
            </a:r>
            <a:br>
              <a:rPr lang="en-AU"/>
            </a:br>
            <a:r>
              <a:rPr lang="en-AU"/>
              <a:t>D. It stops lights from being turned off</a:t>
            </a:r>
          </a:p>
          <a:p>
            <a:endParaRPr lang="en-AU"/>
          </a:p>
        </p:txBody>
      </p:sp>
      <p:pic>
        <p:nvPicPr>
          <p:cNvPr id="7" name="Picture 6">
            <a:extLst>
              <a:ext uri="{FF2B5EF4-FFF2-40B4-BE49-F238E27FC236}">
                <a16:creationId xmlns:a16="http://schemas.microsoft.com/office/drawing/2014/main" id="{59DD7C51-B0EC-E6B7-D895-9C0B2B491030}"/>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9787195" y="16555"/>
            <a:ext cx="2044805" cy="1778091"/>
          </a:xfrm>
          <a:prstGeom prst="rect">
            <a:avLst/>
          </a:prstGeom>
        </p:spPr>
      </p:pic>
      <p:sp>
        <p:nvSpPr>
          <p:cNvPr id="4" name="Rectangle 3">
            <a:extLst>
              <a:ext uri="{FF2B5EF4-FFF2-40B4-BE49-F238E27FC236}">
                <a16:creationId xmlns:a16="http://schemas.microsoft.com/office/drawing/2014/main" id="{A1F4FA6D-80F6-659E-4C8F-9850D8091C2B}"/>
              </a:ext>
              <a:ext uri="{C183D7F6-B498-43B3-948B-1728B52AA6E4}">
                <adec:decorative xmlns:adec="http://schemas.microsoft.com/office/drawing/2017/decorative" val="1"/>
              </a:ext>
            </a:extLst>
          </p:cNvPr>
          <p:cNvSpPr/>
          <p:nvPr/>
        </p:nvSpPr>
        <p:spPr>
          <a:xfrm>
            <a:off x="236078" y="2639725"/>
            <a:ext cx="10033337" cy="545602"/>
          </a:xfrm>
          <a:prstGeom prst="rect">
            <a:avLst/>
          </a:prstGeom>
          <a:noFill/>
          <a:ln w="5715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24992068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7AF8B9-6071-B205-0CA0-61AE65256D72}"/>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4CB2C4D-F396-E333-5B63-6F9FED623F1C}"/>
              </a:ext>
              <a:ext uri="{C183D7F6-B498-43B3-948B-1728B52AA6E4}">
                <adec:decorative xmlns:adec="http://schemas.microsoft.com/office/drawing/2017/decorative" val="1"/>
              </a:ext>
            </a:extLst>
          </p:cNvPr>
          <p:cNvSpPr>
            <a:spLocks noGrp="1"/>
          </p:cNvSpPr>
          <p:nvPr>
            <p:ph type="sldNum" sz="quarter" idx="12"/>
          </p:nvPr>
        </p:nvSpPr>
        <p:spPr/>
        <p:txBody>
          <a:bodyPr/>
          <a:lstStyle/>
          <a:p>
            <a:pPr marL="0" marR="0" lvl="0" indent="0" algn="r" defTabSz="609585" rtl="0" eaLnBrk="1" fontAlgn="auto" latinLnBrk="0" hangingPunct="1">
              <a:lnSpc>
                <a:spcPct val="100000"/>
              </a:lnSpc>
              <a:spcBef>
                <a:spcPts val="0"/>
              </a:spcBef>
              <a:spcAft>
                <a:spcPts val="0"/>
              </a:spcAft>
              <a:buClrTx/>
              <a:buSzTx/>
              <a:buFontTx/>
              <a:buNone/>
              <a:tabLst/>
              <a:defRPr/>
            </a:pPr>
            <a:fld id="{10A01DC5-1685-4615-8240-15192985C6A2}" type="slidenum">
              <a:rPr kumimoji="0" lang="en-AU" sz="1200" b="0" i="0" u="none" strike="noStrike" kern="1200" cap="none" spc="0" normalizeH="0" baseline="0" noProof="0" smtClean="0">
                <a:ln>
                  <a:noFill/>
                </a:ln>
                <a:solidFill>
                  <a:srgbClr val="22272B"/>
                </a:solidFill>
                <a:effectLst/>
                <a:uLnTx/>
                <a:uFillTx/>
                <a:latin typeface="Arial" panose="020B0604020202020204"/>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74</a:t>
            </a:fld>
            <a:endParaRPr kumimoji="0" lang="en-AU" sz="1200" b="0" i="0" u="none" strike="noStrike" kern="1200" cap="none" spc="0" normalizeH="0" baseline="0" noProof="0">
              <a:ln>
                <a:noFill/>
              </a:ln>
              <a:solidFill>
                <a:srgbClr val="22272B"/>
              </a:solidFill>
              <a:effectLst/>
              <a:uLnTx/>
              <a:uFillTx/>
              <a:latin typeface="Arial" panose="020B0604020202020204"/>
              <a:ea typeface="+mn-ea"/>
              <a:cs typeface="+mn-cs"/>
            </a:endParaRPr>
          </a:p>
        </p:txBody>
      </p:sp>
      <p:sp>
        <p:nvSpPr>
          <p:cNvPr id="3" name="Title 2">
            <a:extLst>
              <a:ext uri="{FF2B5EF4-FFF2-40B4-BE49-F238E27FC236}">
                <a16:creationId xmlns:a16="http://schemas.microsoft.com/office/drawing/2014/main" id="{8B6DAC04-5A08-7F66-761B-09D3D6E9AC34}"/>
              </a:ext>
            </a:extLst>
          </p:cNvPr>
          <p:cNvSpPr>
            <a:spLocks noGrp="1"/>
          </p:cNvSpPr>
          <p:nvPr>
            <p:ph type="title"/>
          </p:nvPr>
        </p:nvSpPr>
        <p:spPr/>
        <p:txBody>
          <a:bodyPr/>
          <a:lstStyle/>
          <a:p>
            <a:r>
              <a:rPr lang="en-AU"/>
              <a:t>Check for understanding (6.2)</a:t>
            </a:r>
          </a:p>
        </p:txBody>
      </p:sp>
      <p:sp>
        <p:nvSpPr>
          <p:cNvPr id="5" name="Text Placeholder 4">
            <a:extLst>
              <a:ext uri="{FF2B5EF4-FFF2-40B4-BE49-F238E27FC236}">
                <a16:creationId xmlns:a16="http://schemas.microsoft.com/office/drawing/2014/main" id="{00D11AD4-3F36-EEEA-1B74-71F962D184D6}"/>
              </a:ext>
            </a:extLst>
          </p:cNvPr>
          <p:cNvSpPr>
            <a:spLocks noGrp="1"/>
          </p:cNvSpPr>
          <p:nvPr>
            <p:ph type="body" sz="quarter" idx="17"/>
          </p:nvPr>
        </p:nvSpPr>
        <p:spPr/>
        <p:txBody>
          <a:bodyPr/>
          <a:lstStyle/>
          <a:p>
            <a:pPr fontAlgn="t"/>
            <a:r>
              <a:rPr lang="en-AU" b="1"/>
              <a:t>How might technology reduce environmental impact?</a:t>
            </a:r>
            <a:endParaRPr lang="en-AU"/>
          </a:p>
          <a:p>
            <a:pPr fontAlgn="t"/>
            <a:r>
              <a:rPr lang="en-AU"/>
              <a:t>A. By increasing the brightness of all lights</a:t>
            </a:r>
            <a:br>
              <a:rPr lang="en-AU"/>
            </a:br>
            <a:r>
              <a:rPr lang="en-AU"/>
              <a:t>B. By using energy-efficient lighting such as LEDs and motion sensors</a:t>
            </a:r>
            <a:br>
              <a:rPr lang="en-AU"/>
            </a:br>
            <a:r>
              <a:rPr lang="en-AU"/>
              <a:t>C. By making lighting systems larger</a:t>
            </a:r>
            <a:br>
              <a:rPr lang="en-AU"/>
            </a:br>
            <a:r>
              <a:rPr lang="en-AU"/>
              <a:t>D. By leaving lights on all the time</a:t>
            </a:r>
          </a:p>
          <a:p>
            <a:endParaRPr lang="en-AU"/>
          </a:p>
        </p:txBody>
      </p:sp>
      <p:pic>
        <p:nvPicPr>
          <p:cNvPr id="7" name="Picture 6">
            <a:extLst>
              <a:ext uri="{FF2B5EF4-FFF2-40B4-BE49-F238E27FC236}">
                <a16:creationId xmlns:a16="http://schemas.microsoft.com/office/drawing/2014/main" id="{A95E61EB-7BA5-4745-7099-BA44E98C3291}"/>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9787195" y="16555"/>
            <a:ext cx="2044805" cy="1778091"/>
          </a:xfrm>
          <a:prstGeom prst="rect">
            <a:avLst/>
          </a:prstGeom>
        </p:spPr>
      </p:pic>
      <p:sp>
        <p:nvSpPr>
          <p:cNvPr id="4" name="Rectangle 3">
            <a:extLst>
              <a:ext uri="{FF2B5EF4-FFF2-40B4-BE49-F238E27FC236}">
                <a16:creationId xmlns:a16="http://schemas.microsoft.com/office/drawing/2014/main" id="{439A23AD-B745-1A6F-A2F9-36F0410733F4}"/>
              </a:ext>
              <a:ext uri="{C183D7F6-B498-43B3-948B-1728B52AA6E4}">
                <adec:decorative xmlns:adec="http://schemas.microsoft.com/office/drawing/2017/decorative" val="1"/>
              </a:ext>
            </a:extLst>
          </p:cNvPr>
          <p:cNvSpPr/>
          <p:nvPr/>
        </p:nvSpPr>
        <p:spPr>
          <a:xfrm>
            <a:off x="236078" y="2700015"/>
            <a:ext cx="9118937" cy="545602"/>
          </a:xfrm>
          <a:prstGeom prst="rect">
            <a:avLst/>
          </a:prstGeom>
          <a:noFill/>
          <a:ln w="5715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17266102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B931FA-AA8E-DB15-2780-2035840A5E7E}"/>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87438D5-E7A5-44F7-98A9-BF428D72AE20}"/>
              </a:ext>
              <a:ext uri="{C183D7F6-B498-43B3-948B-1728B52AA6E4}">
                <adec:decorative xmlns:adec="http://schemas.microsoft.com/office/drawing/2017/decorative" val="1"/>
              </a:ext>
            </a:extLst>
          </p:cNvPr>
          <p:cNvSpPr>
            <a:spLocks noGrp="1"/>
          </p:cNvSpPr>
          <p:nvPr>
            <p:ph type="sldNum" sz="quarter" idx="12"/>
          </p:nvPr>
        </p:nvSpPr>
        <p:spPr/>
        <p:txBody>
          <a:bodyPr/>
          <a:lstStyle/>
          <a:p>
            <a:pPr marL="0" marR="0" lvl="0" indent="0" algn="r" defTabSz="609585" rtl="0" eaLnBrk="1" fontAlgn="auto" latinLnBrk="0" hangingPunct="1">
              <a:lnSpc>
                <a:spcPct val="100000"/>
              </a:lnSpc>
              <a:spcBef>
                <a:spcPts val="0"/>
              </a:spcBef>
              <a:spcAft>
                <a:spcPts val="0"/>
              </a:spcAft>
              <a:buClrTx/>
              <a:buSzTx/>
              <a:buFontTx/>
              <a:buNone/>
              <a:tabLst/>
              <a:defRPr/>
            </a:pPr>
            <a:fld id="{10A01DC5-1685-4615-8240-15192985C6A2}" type="slidenum">
              <a:rPr kumimoji="0" lang="en-AU" sz="1200" b="0" i="0" u="none" strike="noStrike" kern="1200" cap="none" spc="0" normalizeH="0" baseline="0" noProof="0" smtClean="0">
                <a:ln>
                  <a:noFill/>
                </a:ln>
                <a:solidFill>
                  <a:srgbClr val="22272B"/>
                </a:solidFill>
                <a:effectLst/>
                <a:uLnTx/>
                <a:uFillTx/>
                <a:latin typeface="Arial" panose="020B0604020202020204"/>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75</a:t>
            </a:fld>
            <a:endParaRPr kumimoji="0" lang="en-AU" sz="1200" b="0" i="0" u="none" strike="noStrike" kern="1200" cap="none" spc="0" normalizeH="0" baseline="0" noProof="0">
              <a:ln>
                <a:noFill/>
              </a:ln>
              <a:solidFill>
                <a:srgbClr val="22272B"/>
              </a:solidFill>
              <a:effectLst/>
              <a:uLnTx/>
              <a:uFillTx/>
              <a:latin typeface="Arial" panose="020B0604020202020204"/>
              <a:ea typeface="+mn-ea"/>
              <a:cs typeface="+mn-cs"/>
            </a:endParaRPr>
          </a:p>
        </p:txBody>
      </p:sp>
      <p:sp>
        <p:nvSpPr>
          <p:cNvPr id="3" name="Title 2">
            <a:extLst>
              <a:ext uri="{FF2B5EF4-FFF2-40B4-BE49-F238E27FC236}">
                <a16:creationId xmlns:a16="http://schemas.microsoft.com/office/drawing/2014/main" id="{4C687B34-D3EC-11F3-EC88-4FAA0771A493}"/>
              </a:ext>
            </a:extLst>
          </p:cNvPr>
          <p:cNvSpPr>
            <a:spLocks noGrp="1"/>
          </p:cNvSpPr>
          <p:nvPr>
            <p:ph type="title"/>
          </p:nvPr>
        </p:nvSpPr>
        <p:spPr/>
        <p:txBody>
          <a:bodyPr/>
          <a:lstStyle/>
          <a:p>
            <a:r>
              <a:rPr lang="en-AU"/>
              <a:t>Check for understanding (6.3)</a:t>
            </a:r>
          </a:p>
        </p:txBody>
      </p:sp>
      <p:sp>
        <p:nvSpPr>
          <p:cNvPr id="5" name="Text Placeholder 4">
            <a:extLst>
              <a:ext uri="{FF2B5EF4-FFF2-40B4-BE49-F238E27FC236}">
                <a16:creationId xmlns:a16="http://schemas.microsoft.com/office/drawing/2014/main" id="{B4864C4D-B986-7BE6-5249-8D8F738CDAE4}"/>
              </a:ext>
            </a:extLst>
          </p:cNvPr>
          <p:cNvSpPr>
            <a:spLocks noGrp="1"/>
          </p:cNvSpPr>
          <p:nvPr>
            <p:ph type="body" sz="quarter" idx="17"/>
          </p:nvPr>
        </p:nvSpPr>
        <p:spPr/>
        <p:txBody>
          <a:bodyPr/>
          <a:lstStyle/>
          <a:p>
            <a:pPr fontAlgn="t"/>
            <a:r>
              <a:rPr lang="en-AU" b="1"/>
              <a:t>What lighting problem could technology help solve?</a:t>
            </a:r>
          </a:p>
          <a:p>
            <a:pPr fontAlgn="t"/>
            <a:endParaRPr lang="en-AU"/>
          </a:p>
          <a:p>
            <a:pPr fontAlgn="t"/>
            <a:r>
              <a:rPr lang="en-AU"/>
              <a:t>A. Poor lighting control or wasted energy when lights are left on</a:t>
            </a:r>
            <a:br>
              <a:rPr lang="en-AU"/>
            </a:br>
            <a:r>
              <a:rPr lang="en-AU"/>
              <a:t>B. The colour of furniture in a room</a:t>
            </a:r>
            <a:br>
              <a:rPr lang="en-AU"/>
            </a:br>
            <a:r>
              <a:rPr lang="en-AU"/>
              <a:t>C. The shape of buildings</a:t>
            </a:r>
            <a:br>
              <a:rPr lang="en-AU"/>
            </a:br>
            <a:r>
              <a:rPr lang="en-AU"/>
              <a:t>D. The number of windows in a house</a:t>
            </a:r>
          </a:p>
          <a:p>
            <a:endParaRPr lang="en-AU"/>
          </a:p>
        </p:txBody>
      </p:sp>
      <p:pic>
        <p:nvPicPr>
          <p:cNvPr id="7" name="Picture 6">
            <a:extLst>
              <a:ext uri="{FF2B5EF4-FFF2-40B4-BE49-F238E27FC236}">
                <a16:creationId xmlns:a16="http://schemas.microsoft.com/office/drawing/2014/main" id="{9E2E667B-C178-847A-2F2E-9824D4596183}"/>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9787195" y="16555"/>
            <a:ext cx="2044805" cy="1778091"/>
          </a:xfrm>
          <a:prstGeom prst="rect">
            <a:avLst/>
          </a:prstGeom>
        </p:spPr>
      </p:pic>
      <p:sp>
        <p:nvSpPr>
          <p:cNvPr id="4" name="Rectangle 3">
            <a:extLst>
              <a:ext uri="{FF2B5EF4-FFF2-40B4-BE49-F238E27FC236}">
                <a16:creationId xmlns:a16="http://schemas.microsoft.com/office/drawing/2014/main" id="{C4C002B8-6714-6C66-D38D-6BBBEC01D8A0}"/>
              </a:ext>
              <a:ext uri="{C183D7F6-B498-43B3-948B-1728B52AA6E4}">
                <adec:decorative xmlns:adec="http://schemas.microsoft.com/office/drawing/2017/decorative" val="1"/>
              </a:ext>
            </a:extLst>
          </p:cNvPr>
          <p:cNvSpPr/>
          <p:nvPr/>
        </p:nvSpPr>
        <p:spPr>
          <a:xfrm>
            <a:off x="227420" y="2800019"/>
            <a:ext cx="9118937" cy="545602"/>
          </a:xfrm>
          <a:prstGeom prst="rect">
            <a:avLst/>
          </a:prstGeom>
          <a:noFill/>
          <a:ln w="5715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31726228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Shape 162"/>
        <p:cNvGrpSpPr/>
        <p:nvPr/>
      </p:nvGrpSpPr>
      <p:grpSpPr>
        <a:xfrm>
          <a:off x="0" y="0"/>
          <a:ext cx="0" cy="0"/>
          <a:chOff x="0" y="0"/>
          <a:chExt cx="0" cy="0"/>
        </a:xfrm>
      </p:grpSpPr>
      <p:sp>
        <p:nvSpPr>
          <p:cNvPr id="163" name="Google Shape;163;p25"/>
          <p:cNvSpPr txBox="1">
            <a:spLocks noGrp="1"/>
          </p:cNvSpPr>
          <p:nvPr>
            <p:ph type="title"/>
          </p:nvPr>
        </p:nvSpPr>
        <p:spPr>
          <a:xfrm>
            <a:off x="359998" y="359999"/>
            <a:ext cx="10260002" cy="656705"/>
          </a:xfrm>
          <a:prstGeom prst="rect">
            <a:avLst/>
          </a:prstGeom>
          <a:noFill/>
          <a:ln>
            <a:noFill/>
          </a:ln>
        </p:spPr>
        <p:txBody>
          <a:bodyPr spcFirstLastPara="1" vert="horz" wrap="square" lIns="121900" tIns="121900" rIns="121900" bIns="121900" rtlCol="0" anchor="b" anchorCtr="0">
            <a:noAutofit/>
          </a:bodyPr>
          <a:lstStyle/>
          <a:p>
            <a:r>
              <a:rPr lang="en" sz="3200">
                <a:latin typeface="+mj-lt"/>
                <a:ea typeface="Montserrat"/>
                <a:cs typeface="Montserrat"/>
                <a:sym typeface="Montserrat"/>
              </a:rPr>
              <a:t>Activity 6.1 – Emerging technology in lighting design</a:t>
            </a:r>
            <a:endParaRPr sz="3200">
              <a:latin typeface="+mj-lt"/>
              <a:ea typeface="Montserrat"/>
              <a:cs typeface="Montserrat"/>
              <a:sym typeface="Montserrat"/>
            </a:endParaRPr>
          </a:p>
        </p:txBody>
      </p:sp>
      <p:sp>
        <p:nvSpPr>
          <p:cNvPr id="4" name="Text Placeholder 3">
            <a:extLst>
              <a:ext uri="{FF2B5EF4-FFF2-40B4-BE49-F238E27FC236}">
                <a16:creationId xmlns:a16="http://schemas.microsoft.com/office/drawing/2014/main" id="{91F652AB-F051-4FB8-049A-F86D70644865}"/>
              </a:ext>
            </a:extLst>
          </p:cNvPr>
          <p:cNvSpPr>
            <a:spLocks noGrp="1"/>
          </p:cNvSpPr>
          <p:nvPr>
            <p:ph type="body" sz="quarter" idx="18"/>
          </p:nvPr>
        </p:nvSpPr>
        <p:spPr/>
        <p:txBody>
          <a:bodyPr/>
          <a:lstStyle/>
          <a:p>
            <a:r>
              <a:rPr lang="en-AU"/>
              <a:t>Groups and topics for this activity</a:t>
            </a:r>
          </a:p>
        </p:txBody>
      </p:sp>
      <p:pic>
        <p:nvPicPr>
          <p:cNvPr id="164" name="Google Shape;164;p25">
            <a:extLst>
              <a:ext uri="{C183D7F6-B498-43B3-948B-1728B52AA6E4}">
                <adec:decorative xmlns:adec="http://schemas.microsoft.com/office/drawing/2017/decorative" val="1"/>
              </a:ext>
            </a:extLst>
          </p:cNvPr>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0341098" y="239654"/>
            <a:ext cx="1554102" cy="1554100"/>
          </a:xfrm>
          <a:prstGeom prst="rect">
            <a:avLst/>
          </a:prstGeom>
          <a:noFill/>
          <a:ln>
            <a:noFill/>
          </a:ln>
        </p:spPr>
      </p:pic>
      <p:graphicFrame>
        <p:nvGraphicFramePr>
          <p:cNvPr id="165" name="Google Shape;165;p25">
            <a:extLs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2489871006"/>
              </p:ext>
            </p:extLst>
          </p:nvPr>
        </p:nvGraphicFramePr>
        <p:xfrm>
          <a:off x="320600" y="1914099"/>
          <a:ext cx="11574600" cy="4185768"/>
        </p:xfrm>
        <a:graphic>
          <a:graphicData uri="http://schemas.openxmlformats.org/drawingml/2006/table">
            <a:tbl>
              <a:tblPr>
                <a:tableStyleId>{D113A9D2-9D6B-4929-AA2D-F23B5EE8CBE7}</a:tableStyleId>
              </a:tblPr>
              <a:tblGrid>
                <a:gridCol w="3858200">
                  <a:extLst>
                    <a:ext uri="{9D8B030D-6E8A-4147-A177-3AD203B41FA5}">
                      <a16:colId xmlns:a16="http://schemas.microsoft.com/office/drawing/2014/main" val="20000"/>
                    </a:ext>
                  </a:extLst>
                </a:gridCol>
                <a:gridCol w="3858200">
                  <a:extLst>
                    <a:ext uri="{9D8B030D-6E8A-4147-A177-3AD203B41FA5}">
                      <a16:colId xmlns:a16="http://schemas.microsoft.com/office/drawing/2014/main" val="20001"/>
                    </a:ext>
                  </a:extLst>
                </a:gridCol>
                <a:gridCol w="3858200">
                  <a:extLst>
                    <a:ext uri="{9D8B030D-6E8A-4147-A177-3AD203B41FA5}">
                      <a16:colId xmlns:a16="http://schemas.microsoft.com/office/drawing/2014/main" val="20002"/>
                    </a:ext>
                  </a:extLst>
                </a:gridCol>
              </a:tblGrid>
              <a:tr h="714933">
                <a:tc>
                  <a:txBody>
                    <a:bodyPr/>
                    <a:lstStyle/>
                    <a:p>
                      <a:pPr marL="0" marR="0" lvl="0" indent="0" algn="ctr" rtl="0">
                        <a:lnSpc>
                          <a:spcPct val="100000"/>
                        </a:lnSpc>
                        <a:spcBef>
                          <a:spcPts val="0"/>
                        </a:spcBef>
                        <a:spcAft>
                          <a:spcPts val="0"/>
                        </a:spcAft>
                        <a:buClr>
                          <a:srgbClr val="000000"/>
                        </a:buClr>
                        <a:buSzPts val="1400"/>
                        <a:buFont typeface="Arial"/>
                        <a:buNone/>
                      </a:pPr>
                      <a:r>
                        <a:rPr lang="en" sz="1900" b="1" u="none" strike="noStrike" cap="none">
                          <a:solidFill>
                            <a:schemeClr val="bg1"/>
                          </a:solidFill>
                          <a:sym typeface="Montserrat"/>
                        </a:rPr>
                        <a:t>Group 1</a:t>
                      </a:r>
                      <a:endParaRPr sz="1900" b="1" u="none" strike="noStrike" cap="none">
                        <a:solidFill>
                          <a:schemeClr val="bg1"/>
                        </a:solidFill>
                        <a:latin typeface="Montserrat"/>
                        <a:ea typeface="Montserrat"/>
                        <a:cs typeface="Montserrat"/>
                        <a:sym typeface="Montserrat"/>
                      </a:endParaRPr>
                    </a:p>
                  </a:txBody>
                  <a:tcPr marL="121900" marR="121900" marT="121900" marB="1219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 sz="1900" b="1" u="none" strike="noStrike" cap="none">
                          <a:solidFill>
                            <a:schemeClr val="bg1"/>
                          </a:solidFill>
                          <a:sym typeface="Montserrat"/>
                        </a:rPr>
                        <a:t>Group 2</a:t>
                      </a:r>
                      <a:endParaRPr sz="1900" b="1" u="none" strike="noStrike" cap="none">
                        <a:solidFill>
                          <a:schemeClr val="bg1"/>
                        </a:solidFill>
                        <a:latin typeface="Montserrat"/>
                        <a:ea typeface="Montserrat"/>
                        <a:cs typeface="Montserrat"/>
                        <a:sym typeface="Montserrat"/>
                      </a:endParaRPr>
                    </a:p>
                  </a:txBody>
                  <a:tcPr marL="121900" marR="121900" marT="121900" marB="1219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 sz="1900" b="1" u="none" strike="noStrike" cap="none">
                          <a:solidFill>
                            <a:schemeClr val="bg1"/>
                          </a:solidFill>
                          <a:sym typeface="Montserrat"/>
                        </a:rPr>
                        <a:t>Group 3</a:t>
                      </a:r>
                      <a:endParaRPr sz="1900" b="1" u="none" strike="noStrike" cap="none">
                        <a:solidFill>
                          <a:schemeClr val="bg1"/>
                        </a:solidFill>
                        <a:latin typeface="Montserrat"/>
                        <a:ea typeface="Montserrat"/>
                        <a:cs typeface="Montserrat"/>
                        <a:sym typeface="Montserrat"/>
                      </a:endParaRPr>
                    </a:p>
                  </a:txBody>
                  <a:tcPr marL="121900" marR="121900" marT="121900" marB="1219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10000"/>
                  </a:ext>
                </a:extLst>
              </a:tr>
              <a:tr h="1388334">
                <a:tc>
                  <a:txBody>
                    <a:bodyPr/>
                    <a:lstStyle/>
                    <a:p>
                      <a:pPr marL="0" marR="0" lvl="0" indent="0" algn="l" defTabSz="914377" rtl="0" eaLnBrk="1" fontAlgn="auto" latinLnBrk="0" hangingPunct="1">
                        <a:lnSpc>
                          <a:spcPct val="100000"/>
                        </a:lnSpc>
                        <a:spcBef>
                          <a:spcPts val="0"/>
                        </a:spcBef>
                        <a:spcAft>
                          <a:spcPts val="0"/>
                        </a:spcAft>
                        <a:buClr>
                          <a:srgbClr val="000000"/>
                        </a:buClr>
                        <a:buSzPts val="1400"/>
                        <a:buFont typeface="Arial"/>
                        <a:buNone/>
                        <a:tabLst/>
                        <a:defRPr/>
                      </a:pPr>
                      <a:r>
                        <a:rPr lang="en-AU" sz="2000">
                          <a:solidFill>
                            <a:schemeClr val="tx1"/>
                          </a:solidFill>
                          <a:effectLst/>
                        </a:rPr>
                        <a:t>Smart sensors</a:t>
                      </a:r>
                    </a:p>
                    <a:p>
                      <a:pPr marL="0" marR="0" lvl="0" indent="0" algn="l" rtl="0">
                        <a:lnSpc>
                          <a:spcPct val="100000"/>
                        </a:lnSpc>
                        <a:spcBef>
                          <a:spcPts val="0"/>
                        </a:spcBef>
                        <a:spcAft>
                          <a:spcPts val="0"/>
                        </a:spcAft>
                        <a:buClr>
                          <a:srgbClr val="000000"/>
                        </a:buClr>
                        <a:buSzPts val="1400"/>
                        <a:buFont typeface="Arial"/>
                        <a:buNone/>
                      </a:pPr>
                      <a:endParaRPr sz="1900" u="none" strike="noStrike" cap="none">
                        <a:solidFill>
                          <a:schemeClr val="tx1"/>
                        </a:solidFill>
                        <a:latin typeface="Montserrat Medium"/>
                        <a:ea typeface="Montserrat Medium"/>
                        <a:cs typeface="Montserrat Medium"/>
                        <a:sym typeface="Montserrat Medium"/>
                      </a:endParaRPr>
                    </a:p>
                  </a:txBody>
                  <a:tcPr marL="121900" marR="121900" marT="121900" marB="1219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marL="0" marR="0" lvl="0" indent="0" algn="l" defTabSz="914377" rtl="0" eaLnBrk="1" fontAlgn="auto" latinLnBrk="0" hangingPunct="1">
                        <a:lnSpc>
                          <a:spcPct val="100000"/>
                        </a:lnSpc>
                        <a:spcBef>
                          <a:spcPts val="0"/>
                        </a:spcBef>
                        <a:spcAft>
                          <a:spcPts val="0"/>
                        </a:spcAft>
                        <a:buClr>
                          <a:srgbClr val="000000"/>
                        </a:buClr>
                        <a:buSzPts val="1400"/>
                        <a:buFont typeface="Arial"/>
                        <a:buNone/>
                        <a:tabLst/>
                        <a:defRPr/>
                      </a:pPr>
                      <a:r>
                        <a:rPr lang="en-AU" sz="2000">
                          <a:solidFill>
                            <a:schemeClr val="tx1"/>
                          </a:solidFill>
                          <a:effectLst/>
                        </a:rPr>
                        <a:t>Adaptive lighting</a:t>
                      </a:r>
                    </a:p>
                    <a:p>
                      <a:pPr marL="0" marR="0" lvl="0" indent="0" algn="l" rtl="0">
                        <a:lnSpc>
                          <a:spcPct val="100000"/>
                        </a:lnSpc>
                        <a:spcBef>
                          <a:spcPts val="0"/>
                        </a:spcBef>
                        <a:spcAft>
                          <a:spcPts val="0"/>
                        </a:spcAft>
                        <a:buClr>
                          <a:srgbClr val="000000"/>
                        </a:buClr>
                        <a:buSzPts val="1400"/>
                        <a:buFont typeface="Arial"/>
                        <a:buNone/>
                      </a:pPr>
                      <a:endParaRPr sz="1900" u="none" strike="noStrike" cap="none">
                        <a:solidFill>
                          <a:schemeClr val="tx1"/>
                        </a:solidFill>
                        <a:latin typeface="Montserrat Medium"/>
                        <a:ea typeface="Montserrat Medium"/>
                        <a:cs typeface="Montserrat Medium"/>
                        <a:sym typeface="Montserrat Medium"/>
                      </a:endParaRPr>
                    </a:p>
                  </a:txBody>
                  <a:tcPr marL="121900" marR="121900" marT="121900" marB="1219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marL="0" marR="0" lvl="0" indent="0" algn="l" defTabSz="914377" rtl="0" eaLnBrk="1" fontAlgn="auto" latinLnBrk="0" hangingPunct="1">
                        <a:lnSpc>
                          <a:spcPct val="100000"/>
                        </a:lnSpc>
                        <a:spcBef>
                          <a:spcPts val="0"/>
                        </a:spcBef>
                        <a:spcAft>
                          <a:spcPts val="0"/>
                        </a:spcAft>
                        <a:buClr>
                          <a:srgbClr val="000000"/>
                        </a:buClr>
                        <a:buSzPts val="1400"/>
                        <a:buFont typeface="Arial"/>
                        <a:buNone/>
                        <a:tabLst/>
                        <a:defRPr/>
                      </a:pPr>
                      <a:r>
                        <a:rPr lang="en-AU" sz="2000">
                          <a:solidFill>
                            <a:schemeClr val="tx1"/>
                          </a:solidFill>
                          <a:effectLst/>
                        </a:rPr>
                        <a:t>Solar lighting</a:t>
                      </a:r>
                    </a:p>
                    <a:p>
                      <a:pPr marL="0" marR="0" lvl="0" indent="0" algn="l" rtl="0">
                        <a:lnSpc>
                          <a:spcPct val="100000"/>
                        </a:lnSpc>
                        <a:spcBef>
                          <a:spcPts val="0"/>
                        </a:spcBef>
                        <a:spcAft>
                          <a:spcPts val="0"/>
                        </a:spcAft>
                        <a:buClr>
                          <a:srgbClr val="000000"/>
                        </a:buClr>
                        <a:buSzPts val="1400"/>
                        <a:buFont typeface="Arial"/>
                        <a:buNone/>
                      </a:pPr>
                      <a:endParaRPr sz="1900" u="none" strike="noStrike" cap="none">
                        <a:solidFill>
                          <a:schemeClr val="tx1"/>
                        </a:solidFill>
                        <a:latin typeface="Montserrat Medium"/>
                        <a:ea typeface="Montserrat Medium"/>
                        <a:cs typeface="Montserrat Medium"/>
                        <a:sym typeface="Montserrat Medium"/>
                      </a:endParaRPr>
                    </a:p>
                  </a:txBody>
                  <a:tcPr marL="121900" marR="121900" marT="121900" marB="1219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694167">
                <a:tc>
                  <a:txBody>
                    <a:bodyPr/>
                    <a:lstStyle/>
                    <a:p>
                      <a:pPr marL="0" marR="0" lvl="0" indent="0" algn="ctr" rtl="0">
                        <a:lnSpc>
                          <a:spcPct val="100000"/>
                        </a:lnSpc>
                        <a:spcBef>
                          <a:spcPts val="0"/>
                        </a:spcBef>
                        <a:spcAft>
                          <a:spcPts val="0"/>
                        </a:spcAft>
                        <a:buClr>
                          <a:srgbClr val="000000"/>
                        </a:buClr>
                        <a:buSzPts val="1400"/>
                        <a:buFont typeface="Arial"/>
                        <a:buNone/>
                      </a:pPr>
                      <a:r>
                        <a:rPr lang="en" sz="1900" b="1" u="none" strike="noStrike" cap="none">
                          <a:solidFill>
                            <a:schemeClr val="bg1"/>
                          </a:solidFill>
                          <a:sym typeface="Montserrat"/>
                        </a:rPr>
                        <a:t>Group 4</a:t>
                      </a:r>
                      <a:endParaRPr sz="1900" b="1" u="none" strike="noStrike" cap="none">
                        <a:solidFill>
                          <a:schemeClr val="bg1"/>
                        </a:solidFill>
                        <a:latin typeface="Montserrat"/>
                        <a:ea typeface="Montserrat"/>
                        <a:cs typeface="Montserrat"/>
                        <a:sym typeface="Montserrat"/>
                      </a:endParaRPr>
                    </a:p>
                  </a:txBody>
                  <a:tcPr marL="121900" marR="121900" marT="121900" marB="1219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 sz="1900" b="1" u="none" strike="noStrike" cap="none">
                          <a:solidFill>
                            <a:schemeClr val="bg1"/>
                          </a:solidFill>
                          <a:sym typeface="Montserrat"/>
                        </a:rPr>
                        <a:t>Group 5</a:t>
                      </a:r>
                      <a:endParaRPr sz="1900" b="1" u="none" strike="noStrike" cap="none">
                        <a:solidFill>
                          <a:schemeClr val="bg1"/>
                        </a:solidFill>
                        <a:latin typeface="Montserrat"/>
                        <a:ea typeface="Montserrat"/>
                        <a:cs typeface="Montserrat"/>
                        <a:sym typeface="Montserrat"/>
                      </a:endParaRPr>
                    </a:p>
                  </a:txBody>
                  <a:tcPr marL="121900" marR="121900" marT="121900" marB="1219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 sz="1900" b="1" u="none" strike="noStrike" cap="none">
                          <a:solidFill>
                            <a:schemeClr val="bg1"/>
                          </a:solidFill>
                          <a:sym typeface="Montserrat"/>
                        </a:rPr>
                        <a:t>Group 6</a:t>
                      </a:r>
                      <a:endParaRPr sz="1900" b="1" u="none" strike="noStrike" cap="none">
                        <a:solidFill>
                          <a:schemeClr val="bg1"/>
                        </a:solidFill>
                        <a:latin typeface="Montserrat"/>
                        <a:ea typeface="Montserrat"/>
                        <a:cs typeface="Montserrat"/>
                        <a:sym typeface="Montserrat"/>
                      </a:endParaRPr>
                    </a:p>
                  </a:txBody>
                  <a:tcPr marL="121900" marR="121900" marT="121900" marB="1219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10003"/>
                  </a:ext>
                </a:extLst>
              </a:tr>
              <a:tr h="1388334">
                <a:tc>
                  <a:txBody>
                    <a:bodyPr/>
                    <a:lstStyle/>
                    <a:p>
                      <a:pPr marL="0" marR="0" lvl="0" indent="0" algn="l" defTabSz="914377" rtl="0" eaLnBrk="1" fontAlgn="auto" latinLnBrk="0" hangingPunct="1">
                        <a:lnSpc>
                          <a:spcPct val="100000"/>
                        </a:lnSpc>
                        <a:spcBef>
                          <a:spcPts val="0"/>
                        </a:spcBef>
                        <a:spcAft>
                          <a:spcPts val="0"/>
                        </a:spcAft>
                        <a:buClr>
                          <a:srgbClr val="000000"/>
                        </a:buClr>
                        <a:buSzPts val="1400"/>
                        <a:buFont typeface="Arial"/>
                        <a:buNone/>
                        <a:tabLst/>
                        <a:defRPr/>
                      </a:pPr>
                      <a:r>
                        <a:rPr lang="en-AU" sz="2000">
                          <a:solidFill>
                            <a:schemeClr val="tx1"/>
                          </a:solidFill>
                          <a:effectLst/>
                        </a:rPr>
                        <a:t>Smart lighting systems (IoT)</a:t>
                      </a:r>
                    </a:p>
                    <a:p>
                      <a:pPr marL="0" marR="0" lvl="0" indent="0" algn="l" rtl="0">
                        <a:lnSpc>
                          <a:spcPct val="100000"/>
                        </a:lnSpc>
                        <a:spcBef>
                          <a:spcPts val="0"/>
                        </a:spcBef>
                        <a:spcAft>
                          <a:spcPts val="0"/>
                        </a:spcAft>
                        <a:buClr>
                          <a:srgbClr val="000000"/>
                        </a:buClr>
                        <a:buSzPts val="1400"/>
                        <a:buFont typeface="Arial"/>
                        <a:buNone/>
                      </a:pPr>
                      <a:endParaRPr sz="1900" u="none" strike="noStrike" cap="none">
                        <a:solidFill>
                          <a:schemeClr val="tx1"/>
                        </a:solidFill>
                        <a:latin typeface="Montserrat Medium"/>
                        <a:ea typeface="Montserrat Medium"/>
                        <a:cs typeface="Montserrat Medium"/>
                        <a:sym typeface="Montserrat Medium"/>
                      </a:endParaRPr>
                    </a:p>
                  </a:txBody>
                  <a:tcPr marL="121900" marR="121900" marT="121900" marB="1219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marL="0" marR="0" lvl="0" indent="0" algn="l" defTabSz="914377" rtl="0" eaLnBrk="1" fontAlgn="auto" latinLnBrk="0" hangingPunct="1">
                        <a:lnSpc>
                          <a:spcPct val="100000"/>
                        </a:lnSpc>
                        <a:spcBef>
                          <a:spcPts val="0"/>
                        </a:spcBef>
                        <a:spcAft>
                          <a:spcPts val="0"/>
                        </a:spcAft>
                        <a:buClr>
                          <a:srgbClr val="000000"/>
                        </a:buClr>
                        <a:buSzPts val="1400"/>
                        <a:buFont typeface="Arial"/>
                        <a:buNone/>
                        <a:tabLst/>
                        <a:defRPr/>
                      </a:pPr>
                      <a:r>
                        <a:rPr lang="en-AU" sz="2000">
                          <a:solidFill>
                            <a:schemeClr val="tx1"/>
                          </a:solidFill>
                          <a:effectLst/>
                        </a:rPr>
                        <a:t>OLED lighting panels</a:t>
                      </a:r>
                    </a:p>
                    <a:p>
                      <a:pPr marL="0" marR="0" lvl="0" indent="0" algn="l" rtl="0">
                        <a:lnSpc>
                          <a:spcPct val="100000"/>
                        </a:lnSpc>
                        <a:spcBef>
                          <a:spcPts val="0"/>
                        </a:spcBef>
                        <a:spcAft>
                          <a:spcPts val="0"/>
                        </a:spcAft>
                        <a:buClr>
                          <a:srgbClr val="000000"/>
                        </a:buClr>
                        <a:buSzPts val="1400"/>
                        <a:buFont typeface="Arial"/>
                        <a:buNone/>
                      </a:pPr>
                      <a:endParaRPr sz="1900" u="none" strike="noStrike" cap="none">
                        <a:solidFill>
                          <a:schemeClr val="tx1"/>
                        </a:solidFill>
                        <a:latin typeface="Montserrat Medium"/>
                        <a:ea typeface="Montserrat Medium"/>
                        <a:cs typeface="Montserrat Medium"/>
                        <a:sym typeface="Montserrat Medium"/>
                      </a:endParaRPr>
                    </a:p>
                  </a:txBody>
                  <a:tcPr marL="121900" marR="121900" marT="121900" marB="1219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marL="0" marR="0" lvl="0" indent="0" algn="l" defTabSz="914377" rtl="0" eaLnBrk="1" fontAlgn="auto" latinLnBrk="0" hangingPunct="1">
                        <a:lnSpc>
                          <a:spcPct val="100000"/>
                        </a:lnSpc>
                        <a:spcBef>
                          <a:spcPts val="0"/>
                        </a:spcBef>
                        <a:spcAft>
                          <a:spcPts val="0"/>
                        </a:spcAft>
                        <a:buClr>
                          <a:srgbClr val="000000"/>
                        </a:buClr>
                        <a:buSzPts val="1400"/>
                        <a:buFont typeface="Arial"/>
                        <a:buNone/>
                        <a:tabLst/>
                        <a:defRPr/>
                      </a:pPr>
                      <a:r>
                        <a:rPr lang="en-AU" sz="2000">
                          <a:solidFill>
                            <a:schemeClr val="tx1"/>
                          </a:solidFill>
                          <a:effectLst/>
                        </a:rPr>
                        <a:t>Glow in the dark materials</a:t>
                      </a:r>
                    </a:p>
                    <a:p>
                      <a:pPr marL="0" marR="0" lvl="0" indent="0" algn="l" rtl="0">
                        <a:lnSpc>
                          <a:spcPct val="100000"/>
                        </a:lnSpc>
                        <a:spcBef>
                          <a:spcPts val="0"/>
                        </a:spcBef>
                        <a:spcAft>
                          <a:spcPts val="0"/>
                        </a:spcAft>
                        <a:buClr>
                          <a:srgbClr val="000000"/>
                        </a:buClr>
                        <a:buSzPts val="1400"/>
                        <a:buFont typeface="Arial"/>
                        <a:buNone/>
                      </a:pPr>
                      <a:endParaRPr sz="1900" u="none" strike="noStrike" cap="none">
                        <a:solidFill>
                          <a:schemeClr val="tx1"/>
                        </a:solidFill>
                        <a:latin typeface="Montserrat Medium"/>
                        <a:ea typeface="Montserrat Medium"/>
                        <a:cs typeface="Montserrat Medium"/>
                        <a:sym typeface="Montserrat Medium"/>
                      </a:endParaRPr>
                    </a:p>
                  </a:txBody>
                  <a:tcPr marL="121900" marR="121900" marT="121900" marB="1219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bl>
          </a:graphicData>
        </a:graphic>
      </p:graphicFrame>
      <p:sp>
        <p:nvSpPr>
          <p:cNvPr id="5" name="Slide Number Placeholder 4">
            <a:extLst>
              <a:ext uri="{FF2B5EF4-FFF2-40B4-BE49-F238E27FC236}">
                <a16:creationId xmlns:a16="http://schemas.microsoft.com/office/drawing/2014/main" id="{F2EC2C85-E2F2-D4B3-8F23-137A5F725E73}"/>
              </a:ext>
            </a:extLst>
          </p:cNvPr>
          <p:cNvSpPr>
            <a:spLocks noGrp="1"/>
          </p:cNvSpPr>
          <p:nvPr>
            <p:ph type="sldNum" sz="quarter" idx="12"/>
          </p:nvPr>
        </p:nvSpPr>
        <p:spPr/>
        <p:txBody>
          <a:bodyPr/>
          <a:lstStyle/>
          <a:p>
            <a:fld id="{10A01DC5-1685-4615-8240-15192985C6A2}" type="slidenum">
              <a:rPr lang="en-AU" smtClean="0"/>
              <a:t>76</a:t>
            </a:fld>
            <a:endParaRPr lang="en-AU"/>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023EEB-412B-596E-C764-210F928DF796}"/>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3CC498F-CF67-F47D-E836-4AAA487844E8}"/>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77</a:t>
            </a:fld>
            <a:endParaRPr lang="en-AU"/>
          </a:p>
        </p:txBody>
      </p:sp>
      <p:sp>
        <p:nvSpPr>
          <p:cNvPr id="3" name="Title 2">
            <a:extLst>
              <a:ext uri="{FF2B5EF4-FFF2-40B4-BE49-F238E27FC236}">
                <a16:creationId xmlns:a16="http://schemas.microsoft.com/office/drawing/2014/main" id="{6F3B288C-4B57-DA2F-53F2-404CCB852BA6}"/>
              </a:ext>
            </a:extLst>
          </p:cNvPr>
          <p:cNvSpPr>
            <a:spLocks noGrp="1"/>
          </p:cNvSpPr>
          <p:nvPr>
            <p:ph type="title"/>
          </p:nvPr>
        </p:nvSpPr>
        <p:spPr/>
        <p:txBody>
          <a:bodyPr/>
          <a:lstStyle/>
          <a:p>
            <a:r>
              <a:rPr lang="en-AU"/>
              <a:t>Activity 6.1 – Emerging lighting</a:t>
            </a:r>
          </a:p>
        </p:txBody>
      </p:sp>
      <p:sp>
        <p:nvSpPr>
          <p:cNvPr id="4" name="Text Placeholder 3">
            <a:extLst>
              <a:ext uri="{FF2B5EF4-FFF2-40B4-BE49-F238E27FC236}">
                <a16:creationId xmlns:a16="http://schemas.microsoft.com/office/drawing/2014/main" id="{0492C72F-F3B9-32AB-98FB-E05618D7B317}"/>
              </a:ext>
            </a:extLst>
          </p:cNvPr>
          <p:cNvSpPr>
            <a:spLocks noGrp="1"/>
          </p:cNvSpPr>
          <p:nvPr>
            <p:ph type="body" sz="quarter" idx="18"/>
          </p:nvPr>
        </p:nvSpPr>
        <p:spPr/>
        <p:txBody>
          <a:bodyPr/>
          <a:lstStyle/>
          <a:p>
            <a:r>
              <a:rPr lang="en-AU"/>
              <a:t>Investigation table – research different types of lighting available within in your chosen technology</a:t>
            </a:r>
          </a:p>
        </p:txBody>
      </p:sp>
      <p:graphicFrame>
        <p:nvGraphicFramePr>
          <p:cNvPr id="6" name="Table 5" descr="A table that will record the results of research into emerging technology in lighting solutions. The table has 5 columns with headings: Technology, What does it do? What problem could it solve? Who benefits? Design opportunity. ">
            <a:extLst>
              <a:ext uri="{FF2B5EF4-FFF2-40B4-BE49-F238E27FC236}">
                <a16:creationId xmlns:a16="http://schemas.microsoft.com/office/drawing/2014/main" id="{DD64A320-E100-E716-0CD4-5A051E94B7AE}"/>
              </a:ext>
            </a:extLst>
          </p:cNvPr>
          <p:cNvGraphicFramePr>
            <a:graphicFrameLocks noGrp="1"/>
          </p:cNvGraphicFramePr>
          <p:nvPr>
            <p:extLst>
              <p:ext uri="{D42A27DB-BD31-4B8C-83A1-F6EECF244321}">
                <p14:modId xmlns:p14="http://schemas.microsoft.com/office/powerpoint/2010/main" val="3065443699"/>
              </p:ext>
            </p:extLst>
          </p:nvPr>
        </p:nvGraphicFramePr>
        <p:xfrm>
          <a:off x="359999" y="1445904"/>
          <a:ext cx="11229028" cy="5174532"/>
        </p:xfrm>
        <a:graphic>
          <a:graphicData uri="http://schemas.openxmlformats.org/drawingml/2006/table">
            <a:tbl>
              <a:tblPr firstRow="1" firstCol="1" bandRow="1">
                <a:tableStyleId>{69012ECD-51FC-41F1-AA8D-1B2483CD663E}</a:tableStyleId>
              </a:tblPr>
              <a:tblGrid>
                <a:gridCol w="2539755">
                  <a:extLst>
                    <a:ext uri="{9D8B030D-6E8A-4147-A177-3AD203B41FA5}">
                      <a16:colId xmlns:a16="http://schemas.microsoft.com/office/drawing/2014/main" val="1725281580"/>
                    </a:ext>
                  </a:extLst>
                </a:gridCol>
                <a:gridCol w="2071900">
                  <a:extLst>
                    <a:ext uri="{9D8B030D-6E8A-4147-A177-3AD203B41FA5}">
                      <a16:colId xmlns:a16="http://schemas.microsoft.com/office/drawing/2014/main" val="1805723580"/>
                    </a:ext>
                  </a:extLst>
                </a:gridCol>
                <a:gridCol w="2209454">
                  <a:extLst>
                    <a:ext uri="{9D8B030D-6E8A-4147-A177-3AD203B41FA5}">
                      <a16:colId xmlns:a16="http://schemas.microsoft.com/office/drawing/2014/main" val="2031661040"/>
                    </a:ext>
                  </a:extLst>
                </a:gridCol>
                <a:gridCol w="1918696">
                  <a:extLst>
                    <a:ext uri="{9D8B030D-6E8A-4147-A177-3AD203B41FA5}">
                      <a16:colId xmlns:a16="http://schemas.microsoft.com/office/drawing/2014/main" val="534061831"/>
                    </a:ext>
                  </a:extLst>
                </a:gridCol>
                <a:gridCol w="2489223">
                  <a:extLst>
                    <a:ext uri="{9D8B030D-6E8A-4147-A177-3AD203B41FA5}">
                      <a16:colId xmlns:a16="http://schemas.microsoft.com/office/drawing/2014/main" val="1211366525"/>
                    </a:ext>
                  </a:extLst>
                </a:gridCol>
              </a:tblGrid>
              <a:tr h="771185">
                <a:tc>
                  <a:txBody>
                    <a:bodyPr/>
                    <a:lstStyle/>
                    <a:p>
                      <a:pPr>
                        <a:lnSpc>
                          <a:spcPct val="150000"/>
                        </a:lnSpc>
                        <a:spcBef>
                          <a:spcPts val="1200"/>
                        </a:spcBef>
                        <a:spcAft>
                          <a:spcPts val="600"/>
                        </a:spcAft>
                        <a:buNone/>
                      </a:pPr>
                      <a:r>
                        <a:rPr lang="en-AU" sz="1800">
                          <a:effectLst/>
                        </a:rPr>
                        <a:t>Technology</a:t>
                      </a:r>
                      <a:endParaRPr lang="en-AU" sz="18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spcBef>
                          <a:spcPts val="1200"/>
                        </a:spcBef>
                        <a:spcAft>
                          <a:spcPts val="600"/>
                        </a:spcAft>
                        <a:buNone/>
                      </a:pPr>
                      <a:r>
                        <a:rPr lang="en-AU" sz="1800">
                          <a:effectLst/>
                        </a:rPr>
                        <a:t>What does it do?</a:t>
                      </a:r>
                      <a:endParaRPr lang="en-AU" sz="18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spcBef>
                          <a:spcPts val="1200"/>
                        </a:spcBef>
                        <a:spcAft>
                          <a:spcPts val="600"/>
                        </a:spcAft>
                        <a:buNone/>
                      </a:pPr>
                      <a:r>
                        <a:rPr lang="en-AU" sz="1800">
                          <a:effectLst/>
                        </a:rPr>
                        <a:t>What problem could it solve?</a:t>
                      </a:r>
                      <a:endParaRPr lang="en-AU" sz="18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spcBef>
                          <a:spcPts val="1200"/>
                        </a:spcBef>
                        <a:spcAft>
                          <a:spcPts val="600"/>
                        </a:spcAft>
                        <a:buNone/>
                      </a:pPr>
                      <a:r>
                        <a:rPr lang="en-AU" sz="1800">
                          <a:effectLst/>
                        </a:rPr>
                        <a:t>Who benefits?</a:t>
                      </a:r>
                      <a:endParaRPr lang="en-AU" sz="18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spcBef>
                          <a:spcPts val="1200"/>
                        </a:spcBef>
                        <a:spcAft>
                          <a:spcPts val="600"/>
                        </a:spcAft>
                        <a:buNone/>
                      </a:pPr>
                      <a:r>
                        <a:rPr lang="en-AU" sz="1800">
                          <a:effectLst/>
                        </a:rPr>
                        <a:t>Design opportunity</a:t>
                      </a:r>
                      <a:endParaRPr lang="en-AU" sz="18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66485538"/>
                  </a:ext>
                </a:extLst>
              </a:tr>
              <a:tr h="543988">
                <a:tc>
                  <a:txBody>
                    <a:bodyPr/>
                    <a:lstStyle/>
                    <a:p>
                      <a:pPr>
                        <a:lnSpc>
                          <a:spcPct val="150000"/>
                        </a:lnSpc>
                        <a:spcBef>
                          <a:spcPts val="1200"/>
                        </a:spcBef>
                        <a:spcAft>
                          <a:spcPts val="600"/>
                        </a:spcAft>
                        <a:buNone/>
                      </a:pPr>
                      <a:r>
                        <a:rPr lang="en-AU" sz="1800" b="0">
                          <a:effectLst/>
                        </a:rPr>
                        <a:t>Smart sensors</a:t>
                      </a:r>
                      <a:endParaRPr lang="en-AU" sz="1800" b="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spcBef>
                          <a:spcPts val="1200"/>
                        </a:spcBef>
                        <a:spcAft>
                          <a:spcPts val="600"/>
                        </a:spcAft>
                        <a:buNone/>
                      </a:pPr>
                      <a:endParaRPr lang="en-AU" sz="18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spcBef>
                          <a:spcPts val="1200"/>
                        </a:spcBef>
                        <a:spcAft>
                          <a:spcPts val="600"/>
                        </a:spcAft>
                        <a:buNone/>
                      </a:pPr>
                      <a:endParaRPr lang="en-AU" sz="18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spcBef>
                          <a:spcPts val="1200"/>
                        </a:spcBef>
                        <a:spcAft>
                          <a:spcPts val="600"/>
                        </a:spcAft>
                        <a:buNone/>
                      </a:pPr>
                      <a:endParaRPr lang="en-AU" sz="18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spcBef>
                          <a:spcPts val="1200"/>
                        </a:spcBef>
                        <a:spcAft>
                          <a:spcPts val="600"/>
                        </a:spcAft>
                        <a:buNone/>
                      </a:pPr>
                      <a:endParaRPr lang="en-AU" sz="18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36259904"/>
                  </a:ext>
                </a:extLst>
              </a:tr>
              <a:tr h="816720">
                <a:tc>
                  <a:txBody>
                    <a:bodyPr/>
                    <a:lstStyle/>
                    <a:p>
                      <a:pPr>
                        <a:lnSpc>
                          <a:spcPct val="150000"/>
                        </a:lnSpc>
                        <a:spcBef>
                          <a:spcPts val="1200"/>
                        </a:spcBef>
                        <a:spcAft>
                          <a:spcPts val="600"/>
                        </a:spcAft>
                        <a:buNone/>
                      </a:pPr>
                      <a:r>
                        <a:rPr lang="en-AU" sz="1800" b="0">
                          <a:effectLst/>
                        </a:rPr>
                        <a:t>Adaptive lighting</a:t>
                      </a:r>
                      <a:endParaRPr lang="en-AU" sz="1800" b="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spcBef>
                          <a:spcPts val="1200"/>
                        </a:spcBef>
                        <a:spcAft>
                          <a:spcPts val="600"/>
                        </a:spcAft>
                        <a:buNone/>
                      </a:pPr>
                      <a:endParaRPr lang="en-AU" sz="18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spcBef>
                          <a:spcPts val="1200"/>
                        </a:spcBef>
                        <a:spcAft>
                          <a:spcPts val="600"/>
                        </a:spcAft>
                        <a:buNone/>
                      </a:pPr>
                      <a:endParaRPr lang="en-AU" sz="18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spcBef>
                          <a:spcPts val="1200"/>
                        </a:spcBef>
                        <a:spcAft>
                          <a:spcPts val="600"/>
                        </a:spcAft>
                        <a:buNone/>
                      </a:pPr>
                      <a:endParaRPr lang="en-AU" sz="18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spcBef>
                          <a:spcPts val="1200"/>
                        </a:spcBef>
                        <a:spcAft>
                          <a:spcPts val="600"/>
                        </a:spcAft>
                        <a:buNone/>
                      </a:pPr>
                      <a:endParaRPr lang="en-AU" sz="18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9061707"/>
                  </a:ext>
                </a:extLst>
              </a:tr>
              <a:tr h="509351">
                <a:tc>
                  <a:txBody>
                    <a:bodyPr/>
                    <a:lstStyle/>
                    <a:p>
                      <a:pPr>
                        <a:lnSpc>
                          <a:spcPct val="150000"/>
                        </a:lnSpc>
                        <a:spcBef>
                          <a:spcPts val="1200"/>
                        </a:spcBef>
                        <a:spcAft>
                          <a:spcPts val="600"/>
                        </a:spcAft>
                        <a:buNone/>
                      </a:pPr>
                      <a:r>
                        <a:rPr lang="en-AU" sz="1800" b="0">
                          <a:effectLst/>
                        </a:rPr>
                        <a:t>Solar lighting</a:t>
                      </a:r>
                      <a:endParaRPr lang="en-AU" sz="1800" b="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spcBef>
                          <a:spcPts val="1200"/>
                        </a:spcBef>
                        <a:spcAft>
                          <a:spcPts val="600"/>
                        </a:spcAft>
                        <a:buNone/>
                      </a:pPr>
                      <a:endParaRPr lang="en-AU" sz="18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spcBef>
                          <a:spcPts val="1200"/>
                        </a:spcBef>
                        <a:spcAft>
                          <a:spcPts val="600"/>
                        </a:spcAft>
                        <a:buNone/>
                      </a:pPr>
                      <a:endParaRPr lang="en-AU" sz="18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spcBef>
                          <a:spcPts val="1200"/>
                        </a:spcBef>
                        <a:spcAft>
                          <a:spcPts val="600"/>
                        </a:spcAft>
                        <a:buNone/>
                      </a:pPr>
                      <a:endParaRPr lang="en-AU" sz="18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spcBef>
                          <a:spcPts val="1200"/>
                        </a:spcBef>
                        <a:spcAft>
                          <a:spcPts val="600"/>
                        </a:spcAft>
                        <a:buNone/>
                      </a:pPr>
                      <a:endParaRPr lang="en-AU" sz="18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83689471"/>
                  </a:ext>
                </a:extLst>
              </a:tr>
              <a:tr h="886974">
                <a:tc>
                  <a:txBody>
                    <a:bodyPr/>
                    <a:lstStyle/>
                    <a:p>
                      <a:pPr>
                        <a:lnSpc>
                          <a:spcPct val="150000"/>
                        </a:lnSpc>
                        <a:spcBef>
                          <a:spcPts val="1200"/>
                        </a:spcBef>
                        <a:spcAft>
                          <a:spcPts val="600"/>
                        </a:spcAft>
                        <a:buNone/>
                      </a:pPr>
                      <a:r>
                        <a:rPr lang="en-AU" sz="1800" b="0">
                          <a:effectLst/>
                          <a:latin typeface="Arial" panose="020B0604020202020204" pitchFamily="34" charset="0"/>
                          <a:ea typeface="Calibri" panose="020F0502020204030204" pitchFamily="34" charset="0"/>
                          <a:cs typeface="Times New Roman" panose="02020603050405020304" pitchFamily="18" charset="0"/>
                        </a:rPr>
                        <a:t>Smart lighting systems (IoT)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spcBef>
                          <a:spcPts val="1200"/>
                        </a:spcBef>
                        <a:spcAft>
                          <a:spcPts val="600"/>
                        </a:spcAft>
                        <a:buNone/>
                      </a:pPr>
                      <a:endParaRPr lang="en-AU" sz="18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spcBef>
                          <a:spcPts val="1200"/>
                        </a:spcBef>
                        <a:spcAft>
                          <a:spcPts val="600"/>
                        </a:spcAft>
                        <a:buNone/>
                      </a:pPr>
                      <a:endParaRPr lang="en-AU" sz="18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spcBef>
                          <a:spcPts val="1200"/>
                        </a:spcBef>
                        <a:spcAft>
                          <a:spcPts val="600"/>
                        </a:spcAft>
                        <a:buNone/>
                      </a:pPr>
                      <a:endParaRPr lang="en-AU" sz="18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spcBef>
                          <a:spcPts val="1200"/>
                        </a:spcBef>
                        <a:spcAft>
                          <a:spcPts val="600"/>
                        </a:spcAft>
                        <a:buNone/>
                      </a:pPr>
                      <a:endParaRPr lang="en-AU" sz="18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87783056"/>
                  </a:ext>
                </a:extLst>
              </a:tr>
              <a:tr h="676209">
                <a:tc>
                  <a:txBody>
                    <a:bodyPr/>
                    <a:lstStyle/>
                    <a:p>
                      <a:pPr>
                        <a:lnSpc>
                          <a:spcPct val="150000"/>
                        </a:lnSpc>
                        <a:spcBef>
                          <a:spcPts val="1200"/>
                        </a:spcBef>
                        <a:spcAft>
                          <a:spcPts val="600"/>
                        </a:spcAft>
                        <a:buNone/>
                      </a:pPr>
                      <a:r>
                        <a:rPr lang="en-AU" sz="1800" b="0">
                          <a:effectLst/>
                          <a:latin typeface="Arial" panose="020B0604020202020204" pitchFamily="34" charset="0"/>
                          <a:ea typeface="Calibri" panose="020F0502020204030204" pitchFamily="34" charset="0"/>
                          <a:cs typeface="Times New Roman" panose="02020603050405020304" pitchFamily="18" charset="0"/>
                        </a:rPr>
                        <a:t>OLED lighting panels</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spcBef>
                          <a:spcPts val="1200"/>
                        </a:spcBef>
                        <a:spcAft>
                          <a:spcPts val="600"/>
                        </a:spcAft>
                        <a:buNone/>
                      </a:pPr>
                      <a:endParaRPr lang="en-AU" sz="18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spcBef>
                          <a:spcPts val="1200"/>
                        </a:spcBef>
                        <a:spcAft>
                          <a:spcPts val="600"/>
                        </a:spcAft>
                        <a:buNone/>
                      </a:pPr>
                      <a:endParaRPr lang="en-AU" sz="18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spcBef>
                          <a:spcPts val="1200"/>
                        </a:spcBef>
                        <a:spcAft>
                          <a:spcPts val="600"/>
                        </a:spcAft>
                        <a:buNone/>
                      </a:pPr>
                      <a:endParaRPr lang="en-AU" sz="18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spcBef>
                          <a:spcPts val="1200"/>
                        </a:spcBef>
                        <a:spcAft>
                          <a:spcPts val="600"/>
                        </a:spcAft>
                        <a:buNone/>
                      </a:pPr>
                      <a:endParaRPr lang="en-AU" sz="18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93475953"/>
                  </a:ext>
                </a:extLst>
              </a:tr>
              <a:tr h="969130">
                <a:tc>
                  <a:txBody>
                    <a:bodyPr/>
                    <a:lstStyle/>
                    <a:p>
                      <a:pPr>
                        <a:lnSpc>
                          <a:spcPct val="150000"/>
                        </a:lnSpc>
                        <a:spcBef>
                          <a:spcPts val="1200"/>
                        </a:spcBef>
                        <a:spcAft>
                          <a:spcPts val="600"/>
                        </a:spcAft>
                        <a:buNone/>
                      </a:pPr>
                      <a:r>
                        <a:rPr lang="en-AU" sz="1800" b="0">
                          <a:effectLst/>
                          <a:latin typeface="Arial" panose="020B0604020202020204" pitchFamily="34" charset="0"/>
                          <a:ea typeface="Calibri" panose="020F0502020204030204" pitchFamily="34" charset="0"/>
                          <a:cs typeface="Times New Roman" panose="02020603050405020304" pitchFamily="18" charset="0"/>
                        </a:rPr>
                        <a:t>Glow in the dark materials</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spcBef>
                          <a:spcPts val="1200"/>
                        </a:spcBef>
                        <a:spcAft>
                          <a:spcPts val="600"/>
                        </a:spcAft>
                        <a:buNone/>
                      </a:pPr>
                      <a:endParaRPr lang="en-AU" sz="18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spcBef>
                          <a:spcPts val="1200"/>
                        </a:spcBef>
                        <a:spcAft>
                          <a:spcPts val="600"/>
                        </a:spcAft>
                        <a:buNone/>
                      </a:pPr>
                      <a:endParaRPr lang="en-AU" sz="18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spcBef>
                          <a:spcPts val="1200"/>
                        </a:spcBef>
                        <a:spcAft>
                          <a:spcPts val="600"/>
                        </a:spcAft>
                        <a:buNone/>
                      </a:pPr>
                      <a:endParaRPr lang="en-AU" sz="18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spcBef>
                          <a:spcPts val="1200"/>
                        </a:spcBef>
                        <a:spcAft>
                          <a:spcPts val="600"/>
                        </a:spcAft>
                        <a:buNone/>
                      </a:pPr>
                      <a:endParaRPr lang="en-AU" sz="18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4737198"/>
                  </a:ext>
                </a:extLst>
              </a:tr>
            </a:tbl>
          </a:graphicData>
        </a:graphic>
      </p:graphicFrame>
    </p:spTree>
    <p:extLst>
      <p:ext uri="{BB962C8B-B14F-4D97-AF65-F5344CB8AC3E}">
        <p14:creationId xmlns:p14="http://schemas.microsoft.com/office/powerpoint/2010/main" val="22252466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15082FE-79A4-B0A1-F443-0FC074666AE0}"/>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78</a:t>
            </a:fld>
            <a:endParaRPr lang="en-AU"/>
          </a:p>
        </p:txBody>
      </p:sp>
      <p:sp>
        <p:nvSpPr>
          <p:cNvPr id="3" name="Title 2">
            <a:extLst>
              <a:ext uri="{FF2B5EF4-FFF2-40B4-BE49-F238E27FC236}">
                <a16:creationId xmlns:a16="http://schemas.microsoft.com/office/drawing/2014/main" id="{3B748A37-7008-F473-AF4B-BDB52F4FF3A1}"/>
              </a:ext>
            </a:extLst>
          </p:cNvPr>
          <p:cNvSpPr>
            <a:spLocks noGrp="1"/>
          </p:cNvSpPr>
          <p:nvPr>
            <p:ph type="title"/>
          </p:nvPr>
        </p:nvSpPr>
        <p:spPr>
          <a:xfrm>
            <a:off x="359999" y="210278"/>
            <a:ext cx="11484000" cy="545601"/>
          </a:xfrm>
        </p:spPr>
        <p:txBody>
          <a:bodyPr/>
          <a:lstStyle/>
          <a:p>
            <a:r>
              <a:rPr lang="en-AU"/>
              <a:t>Activity 6.2 – Emerging lighting investigation</a:t>
            </a:r>
          </a:p>
        </p:txBody>
      </p:sp>
      <p:sp>
        <p:nvSpPr>
          <p:cNvPr id="4" name="Text Placeholder 3">
            <a:extLst>
              <a:ext uri="{FF2B5EF4-FFF2-40B4-BE49-F238E27FC236}">
                <a16:creationId xmlns:a16="http://schemas.microsoft.com/office/drawing/2014/main" id="{08477435-7A9B-DC17-6773-4BD28A5E205E}"/>
              </a:ext>
            </a:extLst>
          </p:cNvPr>
          <p:cNvSpPr>
            <a:spLocks noGrp="1"/>
          </p:cNvSpPr>
          <p:nvPr>
            <p:ph type="body" sz="quarter" idx="18"/>
          </p:nvPr>
        </p:nvSpPr>
        <p:spPr>
          <a:xfrm>
            <a:off x="359999" y="877060"/>
            <a:ext cx="11483999" cy="310015"/>
          </a:xfrm>
        </p:spPr>
        <p:txBody>
          <a:bodyPr/>
          <a:lstStyle/>
          <a:p>
            <a:r>
              <a:rPr lang="en-AU"/>
              <a:t>Example: investigation of smart sensor lighting solutions</a:t>
            </a:r>
          </a:p>
        </p:txBody>
      </p:sp>
      <p:graphicFrame>
        <p:nvGraphicFramePr>
          <p:cNvPr id="6" name="Table 5" descr="A table that will record the results of research into emerging technology in lighting solutions. The table has 5 columns with headings: Technology, What does it do? What problem could it solve? Who benefits? Design opportunity. The table has some scaffolded examples. ">
            <a:extLst>
              <a:ext uri="{FF2B5EF4-FFF2-40B4-BE49-F238E27FC236}">
                <a16:creationId xmlns:a16="http://schemas.microsoft.com/office/drawing/2014/main" id="{87B67C36-62F3-C02D-A11A-52B7B5E1923C}"/>
              </a:ext>
            </a:extLst>
          </p:cNvPr>
          <p:cNvGraphicFramePr>
            <a:graphicFrameLocks noGrp="1"/>
          </p:cNvGraphicFramePr>
          <p:nvPr>
            <p:extLst>
              <p:ext uri="{D42A27DB-BD31-4B8C-83A1-F6EECF244321}">
                <p14:modId xmlns:p14="http://schemas.microsoft.com/office/powerpoint/2010/main" val="3921428961"/>
              </p:ext>
            </p:extLst>
          </p:nvPr>
        </p:nvGraphicFramePr>
        <p:xfrm>
          <a:off x="359999" y="1308256"/>
          <a:ext cx="11229026" cy="5463577"/>
        </p:xfrm>
        <a:graphic>
          <a:graphicData uri="http://schemas.openxmlformats.org/drawingml/2006/table">
            <a:tbl>
              <a:tblPr firstRow="1" firstCol="1" bandRow="1">
                <a:tableStyleId>{69012ECD-51FC-41F1-AA8D-1B2483CD663E}</a:tableStyleId>
              </a:tblPr>
              <a:tblGrid>
                <a:gridCol w="2037988">
                  <a:extLst>
                    <a:ext uri="{9D8B030D-6E8A-4147-A177-3AD203B41FA5}">
                      <a16:colId xmlns:a16="http://schemas.microsoft.com/office/drawing/2014/main" val="1725281580"/>
                    </a:ext>
                  </a:extLst>
                </a:gridCol>
                <a:gridCol w="2573667">
                  <a:extLst>
                    <a:ext uri="{9D8B030D-6E8A-4147-A177-3AD203B41FA5}">
                      <a16:colId xmlns:a16="http://schemas.microsoft.com/office/drawing/2014/main" val="1805723580"/>
                    </a:ext>
                  </a:extLst>
                </a:gridCol>
                <a:gridCol w="2209453">
                  <a:extLst>
                    <a:ext uri="{9D8B030D-6E8A-4147-A177-3AD203B41FA5}">
                      <a16:colId xmlns:a16="http://schemas.microsoft.com/office/drawing/2014/main" val="2031661040"/>
                    </a:ext>
                  </a:extLst>
                </a:gridCol>
                <a:gridCol w="1918695">
                  <a:extLst>
                    <a:ext uri="{9D8B030D-6E8A-4147-A177-3AD203B41FA5}">
                      <a16:colId xmlns:a16="http://schemas.microsoft.com/office/drawing/2014/main" val="534061831"/>
                    </a:ext>
                  </a:extLst>
                </a:gridCol>
                <a:gridCol w="2489223">
                  <a:extLst>
                    <a:ext uri="{9D8B030D-6E8A-4147-A177-3AD203B41FA5}">
                      <a16:colId xmlns:a16="http://schemas.microsoft.com/office/drawing/2014/main" val="1211366525"/>
                    </a:ext>
                  </a:extLst>
                </a:gridCol>
              </a:tblGrid>
              <a:tr h="673453">
                <a:tc>
                  <a:txBody>
                    <a:bodyPr/>
                    <a:lstStyle/>
                    <a:p>
                      <a:pPr>
                        <a:lnSpc>
                          <a:spcPct val="150000"/>
                        </a:lnSpc>
                        <a:spcBef>
                          <a:spcPts val="1200"/>
                        </a:spcBef>
                        <a:spcAft>
                          <a:spcPts val="600"/>
                        </a:spcAft>
                        <a:buNone/>
                      </a:pPr>
                      <a:r>
                        <a:rPr lang="en-AU" sz="1600">
                          <a:effectLst/>
                        </a:rPr>
                        <a:t>Technology</a:t>
                      </a:r>
                      <a:endParaRPr lang="en-AU" sz="16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spcBef>
                          <a:spcPts val="1200"/>
                        </a:spcBef>
                        <a:spcAft>
                          <a:spcPts val="600"/>
                        </a:spcAft>
                        <a:buNone/>
                      </a:pPr>
                      <a:r>
                        <a:rPr lang="en-AU" sz="1600">
                          <a:effectLst/>
                        </a:rPr>
                        <a:t>What does it do?</a:t>
                      </a:r>
                      <a:endParaRPr lang="en-AU" sz="16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spcBef>
                          <a:spcPts val="1200"/>
                        </a:spcBef>
                        <a:spcAft>
                          <a:spcPts val="600"/>
                        </a:spcAft>
                        <a:buNone/>
                      </a:pPr>
                      <a:r>
                        <a:rPr lang="en-AU" sz="1600">
                          <a:effectLst/>
                        </a:rPr>
                        <a:t>What problem could it solve?</a:t>
                      </a:r>
                      <a:endParaRPr lang="en-AU" sz="16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spcBef>
                          <a:spcPts val="1200"/>
                        </a:spcBef>
                        <a:spcAft>
                          <a:spcPts val="600"/>
                        </a:spcAft>
                        <a:buNone/>
                      </a:pPr>
                      <a:r>
                        <a:rPr lang="en-AU" sz="1600">
                          <a:effectLst/>
                        </a:rPr>
                        <a:t>Who benefits?</a:t>
                      </a:r>
                      <a:endParaRPr lang="en-AU" sz="16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spcBef>
                          <a:spcPts val="1200"/>
                        </a:spcBef>
                        <a:spcAft>
                          <a:spcPts val="600"/>
                        </a:spcAft>
                        <a:buNone/>
                      </a:pPr>
                      <a:r>
                        <a:rPr lang="en-AU" sz="1600">
                          <a:effectLst/>
                        </a:rPr>
                        <a:t>Design opportunity</a:t>
                      </a:r>
                      <a:endParaRPr lang="en-AU" sz="16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66485538"/>
                  </a:ext>
                </a:extLst>
              </a:tr>
              <a:tr h="903317">
                <a:tc>
                  <a:txBody>
                    <a:bodyPr/>
                    <a:lstStyle/>
                    <a:p>
                      <a:pPr>
                        <a:lnSpc>
                          <a:spcPct val="150000"/>
                        </a:lnSpc>
                        <a:spcBef>
                          <a:spcPts val="1200"/>
                        </a:spcBef>
                        <a:spcAft>
                          <a:spcPts val="600"/>
                        </a:spcAft>
                        <a:buNone/>
                      </a:pPr>
                      <a:r>
                        <a:rPr lang="en-AU" sz="1400" b="0">
                          <a:solidFill>
                            <a:schemeClr val="tx1"/>
                          </a:solidFill>
                          <a:effectLst/>
                          <a:latin typeface="Arial" panose="020B0604020202020204" pitchFamily="34" charset="0"/>
                          <a:ea typeface="Calibri" panose="020F0502020204030204" pitchFamily="34" charset="0"/>
                          <a:cs typeface="Arial" panose="020B0604020202020204" pitchFamily="34" charset="0"/>
                        </a:rPr>
                        <a:t>Smart sensors (motion sensors)</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spcBef>
                          <a:spcPts val="1200"/>
                        </a:spcBef>
                        <a:spcAft>
                          <a:spcPts val="600"/>
                        </a:spcAft>
                        <a:buNone/>
                      </a:pPr>
                      <a:r>
                        <a:rPr lang="en-AU" sz="1400" b="0">
                          <a:solidFill>
                            <a:schemeClr val="tx1"/>
                          </a:solidFill>
                          <a:effectLst/>
                          <a:latin typeface="Arial" panose="020B0604020202020204" pitchFamily="34" charset="0"/>
                          <a:ea typeface="Calibri" panose="020F0502020204030204" pitchFamily="34" charset="0"/>
                          <a:cs typeface="Arial" panose="020B0604020202020204" pitchFamily="34" charset="0"/>
                        </a:rPr>
                        <a:t>Detect movement and automatically turn lights on or off</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spcBef>
                          <a:spcPts val="1200"/>
                        </a:spcBef>
                        <a:spcAft>
                          <a:spcPts val="600"/>
                        </a:spcAft>
                        <a:buNone/>
                      </a:pPr>
                      <a:r>
                        <a:rPr lang="en-AU" sz="1400" b="0">
                          <a:solidFill>
                            <a:schemeClr val="tx1"/>
                          </a:solidFill>
                          <a:effectLst/>
                          <a:latin typeface="Arial" panose="020B0604020202020204" pitchFamily="34" charset="0"/>
                          <a:ea typeface="Calibri" panose="020F0502020204030204" pitchFamily="34" charset="0"/>
                          <a:cs typeface="Arial" panose="020B0604020202020204" pitchFamily="34" charset="0"/>
                        </a:rPr>
                        <a:t>Lights being left on when no one is using the space</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spcBef>
                          <a:spcPts val="1200"/>
                        </a:spcBef>
                        <a:spcAft>
                          <a:spcPts val="600"/>
                        </a:spcAft>
                        <a:buNone/>
                      </a:pPr>
                      <a:r>
                        <a:rPr lang="en-AU" sz="1400" b="0">
                          <a:solidFill>
                            <a:schemeClr val="tx1"/>
                          </a:solidFill>
                          <a:effectLst/>
                          <a:latin typeface="Arial" panose="020B0604020202020204" pitchFamily="34" charset="0"/>
                          <a:ea typeface="Calibri" panose="020F0502020204030204" pitchFamily="34" charset="0"/>
                          <a:cs typeface="Arial" panose="020B0604020202020204" pitchFamily="34" charset="0"/>
                        </a:rPr>
                        <a:t>Home users, schools, offices</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spcBef>
                          <a:spcPts val="1200"/>
                        </a:spcBef>
                        <a:spcAft>
                          <a:spcPts val="600"/>
                        </a:spcAft>
                        <a:buNone/>
                      </a:pPr>
                      <a:r>
                        <a:rPr lang="en-AU" sz="1400" b="0">
                          <a:solidFill>
                            <a:schemeClr val="tx1"/>
                          </a:solidFill>
                          <a:effectLst/>
                          <a:latin typeface="Arial" panose="020B0604020202020204" pitchFamily="34" charset="0"/>
                          <a:ea typeface="Calibri" panose="020F0502020204030204" pitchFamily="34" charset="0"/>
                          <a:cs typeface="Arial" panose="020B0604020202020204" pitchFamily="34" charset="0"/>
                        </a:rPr>
                        <a:t>Energy-efficient automatic lighting</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36259904"/>
                  </a:ext>
                </a:extLst>
              </a:tr>
              <a:tr h="903317">
                <a:tc>
                  <a:txBody>
                    <a:bodyPr/>
                    <a:lstStyle/>
                    <a:p>
                      <a:pPr>
                        <a:lnSpc>
                          <a:spcPct val="150000"/>
                        </a:lnSpc>
                        <a:spcBef>
                          <a:spcPts val="1200"/>
                        </a:spcBef>
                        <a:spcAft>
                          <a:spcPts val="600"/>
                        </a:spcAft>
                        <a:buNone/>
                      </a:pPr>
                      <a:r>
                        <a:rPr lang="en-AU" sz="1400" b="0">
                          <a:solidFill>
                            <a:schemeClr val="tx1"/>
                          </a:solidFill>
                          <a:effectLst/>
                          <a:latin typeface="Arial" panose="020B0604020202020204" pitchFamily="34" charset="0"/>
                          <a:ea typeface="Calibri" panose="020F0502020204030204" pitchFamily="34" charset="0"/>
                          <a:cs typeface="Arial" panose="020B0604020202020204" pitchFamily="34" charset="0"/>
                        </a:rPr>
                        <a:t>Smart sensors (presence sensors)</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spcBef>
                          <a:spcPts val="1200"/>
                        </a:spcBef>
                        <a:spcAft>
                          <a:spcPts val="600"/>
                        </a:spcAft>
                        <a:buNone/>
                      </a:pPr>
                      <a:r>
                        <a:rPr lang="en-AU" sz="1400" kern="1200">
                          <a:solidFill>
                            <a:schemeClr val="tx1"/>
                          </a:solidFill>
                          <a:effectLst/>
                          <a:latin typeface="+mn-lt"/>
                          <a:ea typeface="+mn-ea"/>
                          <a:cs typeface="+mn-cs"/>
                        </a:rPr>
                        <a:t>Detect when someone is in a room, even if they are not moving</a:t>
                      </a:r>
                      <a:endParaRPr lang="en-AU" sz="1100" b="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spcBef>
                          <a:spcPts val="1200"/>
                        </a:spcBef>
                        <a:spcAft>
                          <a:spcPts val="600"/>
                        </a:spcAft>
                        <a:buNone/>
                      </a:pPr>
                      <a:endParaRPr lang="en-AU" sz="1400" b="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spcBef>
                          <a:spcPts val="1200"/>
                        </a:spcBef>
                        <a:spcAft>
                          <a:spcPts val="600"/>
                        </a:spcAft>
                        <a:buNone/>
                      </a:pPr>
                      <a:endParaRPr lang="en-AU" sz="1400" b="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spcBef>
                          <a:spcPts val="1200"/>
                        </a:spcBef>
                        <a:spcAft>
                          <a:spcPts val="600"/>
                        </a:spcAft>
                        <a:buNone/>
                      </a:pPr>
                      <a:endParaRPr lang="en-AU" sz="1400" b="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9061707"/>
                  </a:ext>
                </a:extLst>
              </a:tr>
              <a:tr h="903317">
                <a:tc>
                  <a:txBody>
                    <a:bodyPr/>
                    <a:lstStyle/>
                    <a:p>
                      <a:pPr>
                        <a:lnSpc>
                          <a:spcPct val="150000"/>
                        </a:lnSpc>
                        <a:spcBef>
                          <a:spcPts val="1200"/>
                        </a:spcBef>
                        <a:spcAft>
                          <a:spcPts val="600"/>
                        </a:spcAft>
                        <a:buNone/>
                      </a:pPr>
                      <a:r>
                        <a:rPr lang="en-AU" sz="1400" b="0">
                          <a:solidFill>
                            <a:schemeClr val="tx1"/>
                          </a:solidFill>
                          <a:effectLst/>
                          <a:latin typeface="Arial" panose="020B0604020202020204" pitchFamily="34" charset="0"/>
                          <a:ea typeface="Calibri" panose="020F0502020204030204" pitchFamily="34" charset="0"/>
                          <a:cs typeface="Arial" panose="020B0604020202020204" pitchFamily="34" charset="0"/>
                        </a:rPr>
                        <a:t>Smart sensors (daylight sensors)</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spcBef>
                          <a:spcPts val="1200"/>
                        </a:spcBef>
                        <a:spcAft>
                          <a:spcPts val="600"/>
                        </a:spcAft>
                        <a:buNone/>
                      </a:pPr>
                      <a:endParaRPr lang="en-AU" sz="1400" b="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spcBef>
                          <a:spcPts val="1200"/>
                        </a:spcBef>
                        <a:spcAft>
                          <a:spcPts val="600"/>
                        </a:spcAft>
                        <a:buNone/>
                      </a:pPr>
                      <a:endParaRPr lang="en-AU" sz="1400" b="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spcBef>
                          <a:spcPts val="1200"/>
                        </a:spcBef>
                        <a:spcAft>
                          <a:spcPts val="600"/>
                        </a:spcAft>
                        <a:buNone/>
                      </a:pPr>
                      <a:endParaRPr lang="en-AU" sz="1400" b="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spcBef>
                          <a:spcPts val="1200"/>
                        </a:spcBef>
                        <a:spcAft>
                          <a:spcPts val="600"/>
                        </a:spcAft>
                        <a:buNone/>
                      </a:pPr>
                      <a:r>
                        <a:rPr lang="en-AU" sz="1400" kern="1200">
                          <a:solidFill>
                            <a:schemeClr val="tx1"/>
                          </a:solidFill>
                          <a:effectLst/>
                          <a:latin typeface="+mn-lt"/>
                          <a:ea typeface="+mn-ea"/>
                          <a:cs typeface="+mn-cs"/>
                        </a:rPr>
                        <a:t>Lighting systems that automatically dim during the day</a:t>
                      </a:r>
                      <a:endParaRPr lang="en-AU" sz="1100" b="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83689471"/>
                  </a:ext>
                </a:extLst>
              </a:tr>
              <a:tr h="617605">
                <a:tc>
                  <a:txBody>
                    <a:bodyPr/>
                    <a:lstStyle/>
                    <a:p>
                      <a:pPr>
                        <a:lnSpc>
                          <a:spcPct val="150000"/>
                        </a:lnSpc>
                        <a:spcBef>
                          <a:spcPts val="1200"/>
                        </a:spcBef>
                        <a:spcAft>
                          <a:spcPts val="600"/>
                        </a:spcAft>
                        <a:buNone/>
                      </a:pPr>
                      <a:r>
                        <a:rPr lang="en-AU" sz="1400" b="0">
                          <a:solidFill>
                            <a:schemeClr val="tx1"/>
                          </a:solidFill>
                          <a:effectLst/>
                          <a:latin typeface="Arial" panose="020B0604020202020204" pitchFamily="34" charset="0"/>
                          <a:ea typeface="Calibri" panose="020F0502020204030204" pitchFamily="34" charset="0"/>
                          <a:cs typeface="Arial" panose="020B0604020202020204" pitchFamily="34" charset="0"/>
                        </a:rPr>
                        <a:t>Smart sensors (safety sensors)</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spcBef>
                          <a:spcPts val="1200"/>
                        </a:spcBef>
                        <a:spcAft>
                          <a:spcPts val="600"/>
                        </a:spcAft>
                        <a:buNone/>
                      </a:pPr>
                      <a:endParaRPr lang="en-AU" sz="1400" b="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spcBef>
                          <a:spcPts val="1200"/>
                        </a:spcBef>
                        <a:spcAft>
                          <a:spcPts val="600"/>
                        </a:spcAft>
                        <a:buNone/>
                      </a:pPr>
                      <a:endParaRPr lang="en-AU" sz="1400" b="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spcBef>
                          <a:spcPts val="1200"/>
                        </a:spcBef>
                        <a:spcAft>
                          <a:spcPts val="600"/>
                        </a:spcAft>
                        <a:buNone/>
                      </a:pPr>
                      <a:endParaRPr lang="en-AU" sz="1400" b="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spcBef>
                          <a:spcPts val="1200"/>
                        </a:spcBef>
                        <a:spcAft>
                          <a:spcPts val="600"/>
                        </a:spcAft>
                        <a:buNone/>
                      </a:pPr>
                      <a:endParaRPr lang="en-AU" sz="1400" b="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87783056"/>
                  </a:ext>
                </a:extLst>
              </a:tr>
              <a:tr h="589272">
                <a:tc>
                  <a:txBody>
                    <a:bodyPr/>
                    <a:lstStyle/>
                    <a:p>
                      <a:pPr>
                        <a:lnSpc>
                          <a:spcPct val="150000"/>
                        </a:lnSpc>
                        <a:spcBef>
                          <a:spcPts val="1200"/>
                        </a:spcBef>
                        <a:spcAft>
                          <a:spcPts val="600"/>
                        </a:spcAft>
                        <a:buNone/>
                      </a:pPr>
                      <a:r>
                        <a:rPr lang="en-AU" sz="1400" b="0">
                          <a:solidFill>
                            <a:schemeClr val="tx1"/>
                          </a:solidFill>
                          <a:effectLst/>
                          <a:latin typeface="Arial" panose="020B0604020202020204" pitchFamily="34" charset="0"/>
                          <a:ea typeface="Calibri" panose="020F0502020204030204" pitchFamily="34" charset="0"/>
                          <a:cs typeface="Arial" panose="020B0604020202020204" pitchFamily="34" charset="0"/>
                        </a:rPr>
                        <a:t>Smart sensors (occupancy sensors)</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spcBef>
                          <a:spcPts val="1200"/>
                        </a:spcBef>
                        <a:spcAft>
                          <a:spcPts val="600"/>
                        </a:spcAft>
                        <a:buNone/>
                      </a:pPr>
                      <a:endParaRPr lang="en-AU" sz="1400" b="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spcBef>
                          <a:spcPts val="1200"/>
                        </a:spcBef>
                        <a:spcAft>
                          <a:spcPts val="600"/>
                        </a:spcAft>
                        <a:buNone/>
                      </a:pPr>
                      <a:endParaRPr lang="en-AU" sz="1400" b="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spcBef>
                          <a:spcPts val="1200"/>
                        </a:spcBef>
                        <a:spcAft>
                          <a:spcPts val="600"/>
                        </a:spcAft>
                        <a:buNone/>
                      </a:pPr>
                      <a:endParaRPr lang="en-AU" sz="1400" b="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spcBef>
                          <a:spcPts val="1200"/>
                        </a:spcBef>
                        <a:spcAft>
                          <a:spcPts val="600"/>
                        </a:spcAft>
                        <a:buNone/>
                      </a:pPr>
                      <a:endParaRPr lang="en-AU" sz="1400" b="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93475953"/>
                  </a:ext>
                </a:extLst>
              </a:tr>
              <a:tr h="797464">
                <a:tc>
                  <a:txBody>
                    <a:bodyPr/>
                    <a:lstStyle/>
                    <a:p>
                      <a:pPr>
                        <a:lnSpc>
                          <a:spcPct val="150000"/>
                        </a:lnSpc>
                        <a:spcBef>
                          <a:spcPts val="1200"/>
                        </a:spcBef>
                        <a:spcAft>
                          <a:spcPts val="600"/>
                        </a:spcAft>
                        <a:buNone/>
                      </a:pPr>
                      <a:r>
                        <a:rPr lang="en-AU" sz="1400" b="0">
                          <a:solidFill>
                            <a:schemeClr val="tx1"/>
                          </a:solidFill>
                          <a:effectLst/>
                          <a:latin typeface="Arial" panose="020B0604020202020204" pitchFamily="34" charset="0"/>
                          <a:ea typeface="Calibri" panose="020F0502020204030204" pitchFamily="34" charset="0"/>
                          <a:cs typeface="Arial" panose="020B0604020202020204" pitchFamily="34" charset="0"/>
                        </a:rPr>
                        <a:t>Smart sensors (environment sensors)</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spcBef>
                          <a:spcPts val="1200"/>
                        </a:spcBef>
                        <a:spcAft>
                          <a:spcPts val="600"/>
                        </a:spcAft>
                        <a:buNone/>
                      </a:pPr>
                      <a:endParaRPr lang="en-AU" sz="1400" b="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spcBef>
                          <a:spcPts val="1200"/>
                        </a:spcBef>
                        <a:spcAft>
                          <a:spcPts val="600"/>
                        </a:spcAft>
                        <a:buNone/>
                      </a:pPr>
                      <a:endParaRPr lang="en-AU" sz="1400" b="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spcBef>
                          <a:spcPts val="1200"/>
                        </a:spcBef>
                        <a:spcAft>
                          <a:spcPts val="600"/>
                        </a:spcAft>
                        <a:buNone/>
                      </a:pPr>
                      <a:endParaRPr lang="en-AU" sz="1400" b="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spcBef>
                          <a:spcPts val="1200"/>
                        </a:spcBef>
                        <a:spcAft>
                          <a:spcPts val="600"/>
                        </a:spcAft>
                        <a:buNone/>
                      </a:pPr>
                      <a:endParaRPr lang="en-AU" sz="1400" b="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4737198"/>
                  </a:ext>
                </a:extLst>
              </a:tr>
            </a:tbl>
          </a:graphicData>
        </a:graphic>
      </p:graphicFrame>
    </p:spTree>
    <p:extLst>
      <p:ext uri="{BB962C8B-B14F-4D97-AF65-F5344CB8AC3E}">
        <p14:creationId xmlns:p14="http://schemas.microsoft.com/office/powerpoint/2010/main" val="21212528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FBBBFD-DEC6-3ED8-E08D-9FA7A89721E6}"/>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7568F96-BB9E-1E85-B898-E54F8866E44D}"/>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79</a:t>
            </a:fld>
            <a:endParaRPr lang="en-AU"/>
          </a:p>
        </p:txBody>
      </p:sp>
      <p:sp>
        <p:nvSpPr>
          <p:cNvPr id="3" name="Title 2">
            <a:extLst>
              <a:ext uri="{FF2B5EF4-FFF2-40B4-BE49-F238E27FC236}">
                <a16:creationId xmlns:a16="http://schemas.microsoft.com/office/drawing/2014/main" id="{C549B206-24A4-5877-C62E-7E51AE9F8DEE}"/>
              </a:ext>
            </a:extLst>
          </p:cNvPr>
          <p:cNvSpPr>
            <a:spLocks noGrp="1"/>
          </p:cNvSpPr>
          <p:nvPr>
            <p:ph type="title"/>
          </p:nvPr>
        </p:nvSpPr>
        <p:spPr/>
        <p:txBody>
          <a:bodyPr/>
          <a:lstStyle/>
          <a:p>
            <a:r>
              <a:rPr lang="en-US"/>
              <a:t>Exit ticket (6)</a:t>
            </a:r>
            <a:endParaRPr lang="en-AU"/>
          </a:p>
        </p:txBody>
      </p:sp>
      <p:sp>
        <p:nvSpPr>
          <p:cNvPr id="7" name="Text Placeholder 6">
            <a:extLst>
              <a:ext uri="{FF2B5EF4-FFF2-40B4-BE49-F238E27FC236}">
                <a16:creationId xmlns:a16="http://schemas.microsoft.com/office/drawing/2014/main" id="{3CC3BB04-06E1-32D6-8617-037E5C07CF1B}"/>
              </a:ext>
            </a:extLst>
          </p:cNvPr>
          <p:cNvSpPr>
            <a:spLocks noGrp="1"/>
          </p:cNvSpPr>
          <p:nvPr>
            <p:ph type="body" sz="quarter" idx="18"/>
          </p:nvPr>
        </p:nvSpPr>
        <p:spPr>
          <a:xfrm>
            <a:off x="360000" y="1117599"/>
            <a:ext cx="10080000" cy="986971"/>
          </a:xfrm>
        </p:spPr>
        <p:txBody>
          <a:bodyPr/>
          <a:lstStyle/>
          <a:p>
            <a:r>
              <a:rPr lang="en-US">
                <a:ea typeface="MS Mincho" panose="02020609040205080304" pitchFamily="49" charset="-128"/>
                <a:cs typeface="Times New Roman" panose="02020603050405020304" pitchFamily="18" charset="0"/>
              </a:rPr>
              <a:t>Write about your learning of emerging technology in lighting:</a:t>
            </a:r>
            <a:endParaRPr lang="en-AU">
              <a:ea typeface="MS Mincho" panose="02020609040205080304" pitchFamily="49" charset="-128"/>
              <a:cs typeface="Times New Roman" panose="02020603050405020304" pitchFamily="18" charset="0"/>
            </a:endParaRPr>
          </a:p>
          <a:p>
            <a:endParaRPr lang="en-AU"/>
          </a:p>
        </p:txBody>
      </p:sp>
      <p:sp>
        <p:nvSpPr>
          <p:cNvPr id="11" name="TextBox 10">
            <a:extLst>
              <a:ext uri="{FF2B5EF4-FFF2-40B4-BE49-F238E27FC236}">
                <a16:creationId xmlns:a16="http://schemas.microsoft.com/office/drawing/2014/main" id="{2E1E5BCA-5FBA-8AA5-3043-E1C2FE9E7FB4}"/>
              </a:ext>
            </a:extLst>
          </p:cNvPr>
          <p:cNvSpPr txBox="1"/>
          <p:nvPr/>
        </p:nvSpPr>
        <p:spPr>
          <a:xfrm>
            <a:off x="348002" y="1909282"/>
            <a:ext cx="11484000" cy="400110"/>
          </a:xfrm>
          <a:prstGeom prst="rect">
            <a:avLst/>
          </a:prstGeom>
          <a:noFill/>
        </p:spPr>
        <p:txBody>
          <a:bodyPr wrap="square">
            <a:spAutoFit/>
          </a:bodyPr>
          <a:lstStyle/>
          <a:p>
            <a:r>
              <a:rPr lang="en-AU" sz="2000"/>
              <a:t>One emerging technology that could improve lighting is… because…</a:t>
            </a:r>
            <a:endParaRPr lang="en-AU" sz="1800">
              <a:effectLst/>
              <a:ea typeface="MS Mincho" panose="02020609040205080304" pitchFamily="49" charset="-128"/>
              <a:cs typeface="Times New Roman" panose="02020603050405020304" pitchFamily="18" charset="0"/>
            </a:endParaRPr>
          </a:p>
        </p:txBody>
      </p:sp>
    </p:spTree>
    <p:extLst>
      <p:ext uri="{BB962C8B-B14F-4D97-AF65-F5344CB8AC3E}">
        <p14:creationId xmlns:p14="http://schemas.microsoft.com/office/powerpoint/2010/main" val="40276986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91A64B-5FA8-5C56-95F7-84DE4DAAB840}"/>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2BD7573E-1CFD-A20A-5CEB-A93972863BB7}"/>
              </a:ext>
            </a:extLst>
          </p:cNvPr>
          <p:cNvSpPr>
            <a:spLocks noGrp="1"/>
          </p:cNvSpPr>
          <p:nvPr>
            <p:ph type="ctrTitle"/>
          </p:nvPr>
        </p:nvSpPr>
        <p:spPr/>
        <p:txBody>
          <a:bodyPr/>
          <a:lstStyle/>
          <a:p>
            <a:r>
              <a:rPr lang="en-AU">
                <a:latin typeface="+mj-lt"/>
              </a:rPr>
              <a:t>7.</a:t>
            </a:r>
            <a:r>
              <a:rPr lang="en-AU"/>
              <a:t> Planning and conducting lighting experiments</a:t>
            </a:r>
            <a:r>
              <a:rPr lang="en-AU">
                <a:latin typeface="+mj-lt"/>
              </a:rPr>
              <a:t> </a:t>
            </a:r>
          </a:p>
        </p:txBody>
      </p:sp>
    </p:spTree>
    <p:extLst>
      <p:ext uri="{BB962C8B-B14F-4D97-AF65-F5344CB8AC3E}">
        <p14:creationId xmlns:p14="http://schemas.microsoft.com/office/powerpoint/2010/main" val="1052419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484489-5157-0774-42DA-45511CFD4257}"/>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8C7DAFF4-6BBD-F440-912E-5E051D54633C}"/>
              </a:ext>
            </a:extLst>
          </p:cNvPr>
          <p:cNvSpPr>
            <a:spLocks noGrp="1"/>
          </p:cNvSpPr>
          <p:nvPr>
            <p:ph type="title"/>
          </p:nvPr>
        </p:nvSpPr>
        <p:spPr/>
        <p:txBody>
          <a:bodyPr/>
          <a:lstStyle/>
          <a:p>
            <a:r>
              <a:rPr lang="en-AU">
                <a:latin typeface="+mj-lt"/>
              </a:rPr>
              <a:t>Connecting learning (7)</a:t>
            </a:r>
          </a:p>
        </p:txBody>
      </p:sp>
      <p:sp>
        <p:nvSpPr>
          <p:cNvPr id="12" name="Text Placeholder 11">
            <a:extLst>
              <a:ext uri="{FF2B5EF4-FFF2-40B4-BE49-F238E27FC236}">
                <a16:creationId xmlns:a16="http://schemas.microsoft.com/office/drawing/2014/main" id="{0F33EDFC-F463-07FC-AE46-7D3034AE2648}"/>
              </a:ext>
            </a:extLst>
          </p:cNvPr>
          <p:cNvSpPr>
            <a:spLocks noGrp="1"/>
          </p:cNvSpPr>
          <p:nvPr>
            <p:ph type="body" sz="quarter" idx="17"/>
          </p:nvPr>
        </p:nvSpPr>
        <p:spPr/>
        <p:txBody>
          <a:bodyPr/>
          <a:lstStyle/>
          <a:p>
            <a:r>
              <a:rPr lang="en-AU"/>
              <a:t>Why do designers test ideas before building a final product?</a:t>
            </a:r>
          </a:p>
          <a:p>
            <a:endParaRPr lang="en-AU">
              <a:latin typeface="+mn-lt"/>
            </a:endParaRPr>
          </a:p>
        </p:txBody>
      </p:sp>
      <p:sp>
        <p:nvSpPr>
          <p:cNvPr id="3" name="Slide Number Placeholder 2">
            <a:extLst>
              <a:ext uri="{FF2B5EF4-FFF2-40B4-BE49-F238E27FC236}">
                <a16:creationId xmlns:a16="http://schemas.microsoft.com/office/drawing/2014/main" id="{A23DDD2A-2811-6F95-518A-F3778FD5CB33}"/>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81</a:t>
            </a:fld>
            <a:endParaRPr lang="en-AU"/>
          </a:p>
        </p:txBody>
      </p:sp>
    </p:spTree>
    <p:extLst>
      <p:ext uri="{BB962C8B-B14F-4D97-AF65-F5344CB8AC3E}">
        <p14:creationId xmlns:p14="http://schemas.microsoft.com/office/powerpoint/2010/main" val="4017377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310C51-4947-A62B-AE2D-9FAE9EA60C9F}"/>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7603FE20-CFE8-333C-4149-D44962E5FFA0}"/>
              </a:ext>
            </a:extLst>
          </p:cNvPr>
          <p:cNvSpPr>
            <a:spLocks noGrp="1"/>
          </p:cNvSpPr>
          <p:nvPr>
            <p:ph type="title"/>
          </p:nvPr>
        </p:nvSpPr>
        <p:spPr/>
        <p:txBody>
          <a:bodyPr/>
          <a:lstStyle/>
          <a:p>
            <a:r>
              <a:rPr lang="en-AU">
                <a:latin typeface="+mj-lt"/>
              </a:rPr>
              <a:t>Learning intentions and success criteria (7)</a:t>
            </a:r>
          </a:p>
        </p:txBody>
      </p:sp>
      <p:sp>
        <p:nvSpPr>
          <p:cNvPr id="3" name="TextBox 2">
            <a:extLst>
              <a:ext uri="{FF2B5EF4-FFF2-40B4-BE49-F238E27FC236}">
                <a16:creationId xmlns:a16="http://schemas.microsoft.com/office/drawing/2014/main" id="{E0587E6F-32EB-64EB-4125-0789F95FC98A}"/>
              </a:ext>
            </a:extLst>
          </p:cNvPr>
          <p:cNvSpPr txBox="1"/>
          <p:nvPr/>
        </p:nvSpPr>
        <p:spPr>
          <a:xfrm>
            <a:off x="370416" y="1894417"/>
            <a:ext cx="11303000" cy="3482364"/>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nSpc>
                <a:spcPct val="150000"/>
              </a:lnSpc>
              <a:spcAft>
                <a:spcPts val="600"/>
              </a:spcAft>
            </a:pPr>
            <a:r>
              <a:rPr lang="en-AU" sz="2000" b="1">
                <a:solidFill>
                  <a:schemeClr val="accent1"/>
                </a:solidFill>
                <a:latin typeface="+mj-lt"/>
                <a:cs typeface="Arial" panose="020B0604020202020204" pitchFamily="34" charset="0"/>
              </a:rPr>
              <a:t>We are learning</a:t>
            </a:r>
            <a:endParaRPr lang="en-AU" sz="2000" b="1">
              <a:solidFill>
                <a:schemeClr val="accent1"/>
              </a:solidFill>
              <a:latin typeface="+mj-lt"/>
              <a:ea typeface="+mn-lt"/>
              <a:cs typeface="Arial" panose="020B0604020202020204" pitchFamily="34" charset="0"/>
            </a:endParaRPr>
          </a:p>
          <a:p>
            <a:pPr marL="342900" indent="-342900">
              <a:lnSpc>
                <a:spcPct val="150000"/>
              </a:lnSpc>
              <a:spcAft>
                <a:spcPts val="600"/>
              </a:spcAft>
              <a:buFont typeface="Arial" panose="020B0604020202020204" pitchFamily="34" charset="0"/>
              <a:buChar char="•"/>
            </a:pPr>
            <a:r>
              <a:rPr lang="en-AU" sz="2000"/>
              <a:t>how designers test lighting ideas through experimentation </a:t>
            </a:r>
          </a:p>
          <a:p>
            <a:pPr marL="342900" indent="-342900">
              <a:lnSpc>
                <a:spcPct val="150000"/>
              </a:lnSpc>
              <a:spcAft>
                <a:spcPts val="600"/>
              </a:spcAft>
              <a:buFont typeface="Arial" panose="020B0604020202020204" pitchFamily="34" charset="0"/>
              <a:buChar char="•"/>
            </a:pPr>
            <a:r>
              <a:rPr lang="en-AU" sz="2000"/>
              <a:t>to gather evidence that informs design decisions. </a:t>
            </a:r>
          </a:p>
          <a:p>
            <a:pPr>
              <a:lnSpc>
                <a:spcPct val="150000"/>
              </a:lnSpc>
              <a:spcAft>
                <a:spcPts val="600"/>
              </a:spcAft>
            </a:pPr>
            <a:r>
              <a:rPr lang="en-AU" sz="2000" b="1">
                <a:solidFill>
                  <a:schemeClr val="accent1"/>
                </a:solidFill>
                <a:latin typeface="+mj-lt"/>
                <a:cs typeface="Arial" panose="020B0604020202020204" pitchFamily="34" charset="0"/>
              </a:rPr>
              <a:t>I can</a:t>
            </a:r>
            <a:endParaRPr lang="en-US" sz="2000">
              <a:solidFill>
                <a:schemeClr val="accent1"/>
              </a:solidFill>
              <a:latin typeface="+mj-lt"/>
              <a:cs typeface="Arial" panose="020B0604020202020204" pitchFamily="34" charset="0"/>
            </a:endParaRPr>
          </a:p>
          <a:p>
            <a:pPr marL="342900" lvl="0" indent="-342900">
              <a:lnSpc>
                <a:spcPct val="150000"/>
              </a:lnSpc>
              <a:buFont typeface="Arial" panose="020B0604020202020204" pitchFamily="34" charset="0"/>
              <a:buChar char="•"/>
            </a:pPr>
            <a:r>
              <a:rPr lang="en-AU" sz="2000"/>
              <a:t>plan a simple lighting experiment</a:t>
            </a:r>
          </a:p>
          <a:p>
            <a:pPr marL="342900" lvl="0" indent="-342900">
              <a:lnSpc>
                <a:spcPct val="150000"/>
              </a:lnSpc>
              <a:buFont typeface="Arial" panose="020B0604020202020204" pitchFamily="34" charset="0"/>
              <a:buChar char="•"/>
            </a:pPr>
            <a:r>
              <a:rPr lang="en-AU" sz="2000"/>
              <a:t>record observations and results clearly</a:t>
            </a:r>
          </a:p>
          <a:p>
            <a:pPr marL="342900" lvl="0" indent="-342900">
              <a:lnSpc>
                <a:spcPct val="150000"/>
              </a:lnSpc>
              <a:buFont typeface="Arial" panose="020B0604020202020204" pitchFamily="34" charset="0"/>
              <a:buChar char="•"/>
            </a:pPr>
            <a:r>
              <a:rPr lang="en-AU" sz="2000"/>
              <a:t>explain what the experiment suggests for future design ideas.</a:t>
            </a:r>
          </a:p>
        </p:txBody>
      </p:sp>
      <p:sp>
        <p:nvSpPr>
          <p:cNvPr id="2" name="Slide Number Placeholder 1">
            <a:extLst>
              <a:ext uri="{FF2B5EF4-FFF2-40B4-BE49-F238E27FC236}">
                <a16:creationId xmlns:a16="http://schemas.microsoft.com/office/drawing/2014/main" id="{942669FF-CAA1-E722-5721-EB012A076799}"/>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82</a:t>
            </a:fld>
            <a:endParaRPr lang="en-AU"/>
          </a:p>
        </p:txBody>
      </p:sp>
    </p:spTree>
    <p:extLst>
      <p:ext uri="{BB962C8B-B14F-4D97-AF65-F5344CB8AC3E}">
        <p14:creationId xmlns:p14="http://schemas.microsoft.com/office/powerpoint/2010/main" val="386473005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891926-61B8-E8FA-C6FB-68B8C759B6EB}"/>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DE61D515-B359-45CE-6BDA-7A2984090EEC}"/>
              </a:ext>
            </a:extLst>
          </p:cNvPr>
          <p:cNvSpPr>
            <a:spLocks noGrp="1"/>
          </p:cNvSpPr>
          <p:nvPr>
            <p:ph type="title"/>
          </p:nvPr>
        </p:nvSpPr>
        <p:spPr/>
        <p:txBody>
          <a:bodyPr/>
          <a:lstStyle/>
          <a:p>
            <a:r>
              <a:rPr lang="en-AU">
                <a:latin typeface="+mj-lt"/>
              </a:rPr>
              <a:t>Lighting experimentation</a:t>
            </a:r>
          </a:p>
        </p:txBody>
      </p:sp>
      <p:sp>
        <p:nvSpPr>
          <p:cNvPr id="12" name="Text Placeholder 11">
            <a:extLst>
              <a:ext uri="{FF2B5EF4-FFF2-40B4-BE49-F238E27FC236}">
                <a16:creationId xmlns:a16="http://schemas.microsoft.com/office/drawing/2014/main" id="{FD93E5D7-BADE-4618-41DF-0B3AEB2125D2}"/>
              </a:ext>
            </a:extLst>
          </p:cNvPr>
          <p:cNvSpPr>
            <a:spLocks noGrp="1"/>
          </p:cNvSpPr>
          <p:nvPr>
            <p:ph type="body" sz="quarter" idx="17"/>
          </p:nvPr>
        </p:nvSpPr>
        <p:spPr>
          <a:xfrm>
            <a:off x="360000" y="1240017"/>
            <a:ext cx="11484000" cy="1122042"/>
          </a:xfrm>
        </p:spPr>
        <p:txBody>
          <a:bodyPr/>
          <a:lstStyle/>
          <a:p>
            <a:r>
              <a:rPr lang="en-AU"/>
              <a:t>Designers test lighting to understand how light behaves with different materials, directions and environments. Examples of simple lighting investigations may include:</a:t>
            </a:r>
          </a:p>
          <a:p>
            <a:endParaRPr lang="en-AU">
              <a:latin typeface="+mn-lt"/>
            </a:endParaRPr>
          </a:p>
        </p:txBody>
      </p:sp>
      <p:sp>
        <p:nvSpPr>
          <p:cNvPr id="3" name="Slide Number Placeholder 2">
            <a:extLst>
              <a:ext uri="{FF2B5EF4-FFF2-40B4-BE49-F238E27FC236}">
                <a16:creationId xmlns:a16="http://schemas.microsoft.com/office/drawing/2014/main" id="{927CF610-3EF3-5873-06A0-4202888B2C8B}"/>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83</a:t>
            </a:fld>
            <a:endParaRPr lang="en-AU"/>
          </a:p>
        </p:txBody>
      </p:sp>
      <p:sp>
        <p:nvSpPr>
          <p:cNvPr id="2" name="Rectangle: Rounded Corners 1" descr="Diffusion test – how materials spread or soften light&#10;">
            <a:extLst>
              <a:ext uri="{FF2B5EF4-FFF2-40B4-BE49-F238E27FC236}">
                <a16:creationId xmlns:a16="http://schemas.microsoft.com/office/drawing/2014/main" id="{509CD58F-F25B-CAA5-E2A7-C3F88A53B1AA}"/>
              </a:ext>
            </a:extLst>
          </p:cNvPr>
          <p:cNvSpPr/>
          <p:nvPr/>
        </p:nvSpPr>
        <p:spPr>
          <a:xfrm>
            <a:off x="434940" y="2591069"/>
            <a:ext cx="2509520" cy="1838960"/>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lvl="0"/>
            <a:r>
              <a:rPr lang="en-AU" sz="1800"/>
              <a:t>Diffusion test – how materials spread or soften light</a:t>
            </a:r>
          </a:p>
        </p:txBody>
      </p:sp>
      <p:sp>
        <p:nvSpPr>
          <p:cNvPr id="7" name="Rectangle: Rounded Corners 6" descr="Directional lighting test – how light can be focused or redirected&#10;">
            <a:extLst>
              <a:ext uri="{FF2B5EF4-FFF2-40B4-BE49-F238E27FC236}">
                <a16:creationId xmlns:a16="http://schemas.microsoft.com/office/drawing/2014/main" id="{4D0A31C3-2E4E-6948-5DAC-B7E09B518EC2}"/>
              </a:ext>
            </a:extLst>
          </p:cNvPr>
          <p:cNvSpPr/>
          <p:nvPr/>
        </p:nvSpPr>
        <p:spPr>
          <a:xfrm>
            <a:off x="3263900" y="2591069"/>
            <a:ext cx="2509520" cy="1838960"/>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lvl="0"/>
            <a:r>
              <a:rPr lang="en-AU" sz="1800">
                <a:solidFill>
                  <a:schemeClr val="tx1"/>
                </a:solidFill>
              </a:rPr>
              <a:t>Directional lighting test – how light can be focused or redirected</a:t>
            </a:r>
          </a:p>
        </p:txBody>
      </p:sp>
      <p:sp>
        <p:nvSpPr>
          <p:cNvPr id="6" name="Rectangle: Rounded Corners 5" descr="Colour temperature test – how warm or cool light affects comfort&#10;">
            <a:extLst>
              <a:ext uri="{FF2B5EF4-FFF2-40B4-BE49-F238E27FC236}">
                <a16:creationId xmlns:a16="http://schemas.microsoft.com/office/drawing/2014/main" id="{F074F334-FDA8-A0D6-97E0-6300CAEBEF8B}"/>
              </a:ext>
            </a:extLst>
          </p:cNvPr>
          <p:cNvSpPr/>
          <p:nvPr/>
        </p:nvSpPr>
        <p:spPr>
          <a:xfrm>
            <a:off x="6139470" y="2591069"/>
            <a:ext cx="2509520" cy="1838960"/>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a:lnSpc>
                <a:spcPct val="150000"/>
              </a:lnSpc>
            </a:pPr>
            <a:r>
              <a:rPr lang="en-AU" sz="1800"/>
              <a:t>Colour temperature test – how warm or cool light affects comfort</a:t>
            </a:r>
          </a:p>
        </p:txBody>
      </p:sp>
      <p:sp>
        <p:nvSpPr>
          <p:cNvPr id="5" name="Rectangle: Rounded Corners 4" descr="Glare test – how surfaces reflect light&#10;">
            <a:extLst>
              <a:ext uri="{FF2B5EF4-FFF2-40B4-BE49-F238E27FC236}">
                <a16:creationId xmlns:a16="http://schemas.microsoft.com/office/drawing/2014/main" id="{48958752-38D8-275E-6824-2D82281C17FF}"/>
              </a:ext>
            </a:extLst>
          </p:cNvPr>
          <p:cNvSpPr/>
          <p:nvPr/>
        </p:nvSpPr>
        <p:spPr>
          <a:xfrm>
            <a:off x="434940" y="4620529"/>
            <a:ext cx="2509520" cy="1838960"/>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lvl="0"/>
            <a:r>
              <a:rPr lang="en-AU" sz="1800"/>
              <a:t>Glare test – how surfaces reflect light</a:t>
            </a:r>
          </a:p>
        </p:txBody>
      </p:sp>
      <p:sp>
        <p:nvSpPr>
          <p:cNvPr id="8" name="Rectangle: Rounded Corners 7" descr="Shadow study – how light placement affects visibility&#10;">
            <a:extLst>
              <a:ext uri="{FF2B5EF4-FFF2-40B4-BE49-F238E27FC236}">
                <a16:creationId xmlns:a16="http://schemas.microsoft.com/office/drawing/2014/main" id="{B3EF898D-E3DC-0927-4A09-F371DC08F984}"/>
              </a:ext>
            </a:extLst>
          </p:cNvPr>
          <p:cNvSpPr/>
          <p:nvPr/>
        </p:nvSpPr>
        <p:spPr>
          <a:xfrm>
            <a:off x="3263900" y="4622623"/>
            <a:ext cx="2509520" cy="1838960"/>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lvl="0"/>
            <a:r>
              <a:rPr lang="en-AU" sz="1800">
                <a:solidFill>
                  <a:schemeClr val="tx1"/>
                </a:solidFill>
              </a:rPr>
              <a:t>Shadow study – how light placement affects visibility</a:t>
            </a:r>
          </a:p>
        </p:txBody>
      </p:sp>
      <p:sp>
        <p:nvSpPr>
          <p:cNvPr id="9" name="Rectangle: Rounded Corners 8" descr="User or context testing&#10;">
            <a:extLst>
              <a:ext uri="{FF2B5EF4-FFF2-40B4-BE49-F238E27FC236}">
                <a16:creationId xmlns:a16="http://schemas.microsoft.com/office/drawing/2014/main" id="{CD5225A9-FC52-85A7-DEE7-74CA3BA1008E}"/>
              </a:ext>
            </a:extLst>
          </p:cNvPr>
          <p:cNvSpPr/>
          <p:nvPr/>
        </p:nvSpPr>
        <p:spPr>
          <a:xfrm>
            <a:off x="6139470" y="4659040"/>
            <a:ext cx="2509520" cy="1838960"/>
          </a:xfrm>
          <a:prstGeom prst="round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a:lnSpc>
                <a:spcPct val="150000"/>
              </a:lnSpc>
            </a:pPr>
            <a:r>
              <a:rPr lang="en-AU" sz="1800">
                <a:solidFill>
                  <a:schemeClr val="accent1"/>
                </a:solidFill>
                <a:latin typeface="+mj-lt"/>
              </a:rPr>
              <a:t>User or context testing</a:t>
            </a:r>
          </a:p>
        </p:txBody>
      </p:sp>
    </p:spTree>
    <p:extLst>
      <p:ext uri="{BB962C8B-B14F-4D97-AF65-F5344CB8AC3E}">
        <p14:creationId xmlns:p14="http://schemas.microsoft.com/office/powerpoint/2010/main" val="3203739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9E6A50C-8DD9-DAEC-5306-E49D5393D7CA}"/>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84</a:t>
            </a:fld>
            <a:endParaRPr lang="en-AU"/>
          </a:p>
        </p:txBody>
      </p:sp>
      <p:sp>
        <p:nvSpPr>
          <p:cNvPr id="3" name="Title 2">
            <a:extLst>
              <a:ext uri="{FF2B5EF4-FFF2-40B4-BE49-F238E27FC236}">
                <a16:creationId xmlns:a16="http://schemas.microsoft.com/office/drawing/2014/main" id="{B2C41116-724A-086E-987A-9B80BE649622}"/>
              </a:ext>
            </a:extLst>
          </p:cNvPr>
          <p:cNvSpPr>
            <a:spLocks noGrp="1"/>
          </p:cNvSpPr>
          <p:nvPr>
            <p:ph type="title"/>
          </p:nvPr>
        </p:nvSpPr>
        <p:spPr/>
        <p:txBody>
          <a:bodyPr/>
          <a:lstStyle/>
          <a:p>
            <a:r>
              <a:rPr lang="en-AU">
                <a:latin typeface="Arial"/>
                <a:cs typeface="Arial"/>
              </a:rPr>
              <a:t>Experiment 1 – Diffusion test</a:t>
            </a:r>
          </a:p>
        </p:txBody>
      </p:sp>
      <p:sp>
        <p:nvSpPr>
          <p:cNvPr id="4" name="Text Placeholder 3">
            <a:extLst>
              <a:ext uri="{FF2B5EF4-FFF2-40B4-BE49-F238E27FC236}">
                <a16:creationId xmlns:a16="http://schemas.microsoft.com/office/drawing/2014/main" id="{A7138833-898E-4526-DE86-020CC3379DA6}"/>
              </a:ext>
            </a:extLst>
          </p:cNvPr>
          <p:cNvSpPr>
            <a:spLocks noGrp="1"/>
          </p:cNvSpPr>
          <p:nvPr>
            <p:ph type="body" sz="quarter" idx="18"/>
          </p:nvPr>
        </p:nvSpPr>
        <p:spPr/>
        <p:txBody>
          <a:bodyPr/>
          <a:lstStyle/>
          <a:p>
            <a:r>
              <a:rPr lang="en-AU"/>
              <a:t>Diffusion test</a:t>
            </a:r>
          </a:p>
        </p:txBody>
      </p:sp>
      <p:sp>
        <p:nvSpPr>
          <p:cNvPr id="5" name="Text Placeholder 4">
            <a:extLst>
              <a:ext uri="{FF2B5EF4-FFF2-40B4-BE49-F238E27FC236}">
                <a16:creationId xmlns:a16="http://schemas.microsoft.com/office/drawing/2014/main" id="{A83BA839-B2FC-E59C-6523-3981F3554503}"/>
              </a:ext>
            </a:extLst>
          </p:cNvPr>
          <p:cNvSpPr>
            <a:spLocks noGrp="1"/>
          </p:cNvSpPr>
          <p:nvPr>
            <p:ph type="body" sz="quarter" idx="17"/>
          </p:nvPr>
        </p:nvSpPr>
        <p:spPr>
          <a:xfrm>
            <a:off x="359998" y="1369454"/>
            <a:ext cx="11237269" cy="5146546"/>
          </a:xfrm>
        </p:spPr>
        <p:txBody>
          <a:bodyPr/>
          <a:lstStyle/>
          <a:p>
            <a:r>
              <a:rPr lang="en-AU" sz="1800" b="1"/>
              <a:t>Aim</a:t>
            </a:r>
            <a:br>
              <a:rPr lang="en-AU" sz="1800"/>
            </a:br>
            <a:r>
              <a:rPr lang="en-AU" sz="1800"/>
              <a:t>To test which material best diffuses light.</a:t>
            </a:r>
          </a:p>
          <a:p>
            <a:r>
              <a:rPr lang="en-AU" sz="1800" b="1"/>
              <a:t>Method</a:t>
            </a:r>
            <a:br>
              <a:rPr lang="en-AU" sz="1800"/>
            </a:br>
            <a:r>
              <a:rPr lang="en-AU" sz="1800"/>
              <a:t>Shine a torch through different materials (paper, tracing paper, plastic).</a:t>
            </a:r>
          </a:p>
          <a:p>
            <a:r>
              <a:rPr lang="en-AU" sz="1800" b="1"/>
              <a:t>Results/ Observation</a:t>
            </a:r>
          </a:p>
          <a:p>
            <a:r>
              <a:rPr lang="en-AU" sz="1800"/>
              <a:t>Images of the experimentation results with annotated observation; for example: Tracing paper spreads light more evenly. Record all results and observations in the data table. </a:t>
            </a:r>
          </a:p>
          <a:p>
            <a:r>
              <a:rPr lang="en-AU" sz="1800" b="1"/>
              <a:t>Conclusion</a:t>
            </a:r>
            <a:br>
              <a:rPr lang="en-AU" sz="1800"/>
            </a:br>
            <a:r>
              <a:rPr lang="en-AU" sz="1800"/>
              <a:t>Diffusion materials may reduce glare in lighting systems. They need to be in between opaque and translucent to diffuse light most effectively. </a:t>
            </a:r>
          </a:p>
          <a:p>
            <a:endParaRPr lang="en-AU"/>
          </a:p>
        </p:txBody>
      </p:sp>
    </p:spTree>
    <p:extLst>
      <p:ext uri="{BB962C8B-B14F-4D97-AF65-F5344CB8AC3E}">
        <p14:creationId xmlns:p14="http://schemas.microsoft.com/office/powerpoint/2010/main" val="39083928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219F2F-07BB-CC67-2979-0185B63B7209}"/>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A31F596-C3D0-EBC9-A080-DC48A57E942D}"/>
              </a:ext>
              <a:ext uri="{C183D7F6-B498-43B3-948B-1728B52AA6E4}">
                <adec:decorative xmlns:adec="http://schemas.microsoft.com/office/drawing/2017/decorative" val="1"/>
              </a:ext>
            </a:extLst>
          </p:cNvPr>
          <p:cNvSpPr>
            <a:spLocks noGrp="1"/>
          </p:cNvSpPr>
          <p:nvPr>
            <p:ph type="sldNum" sz="quarter" idx="12"/>
          </p:nvPr>
        </p:nvSpPr>
        <p:spPr/>
        <p:txBody>
          <a:bodyPr/>
          <a:lstStyle/>
          <a:p>
            <a:pPr marL="0" marR="0" lvl="0" indent="0" algn="r" defTabSz="609585" rtl="0" eaLnBrk="1" fontAlgn="auto" latinLnBrk="0" hangingPunct="1">
              <a:lnSpc>
                <a:spcPct val="100000"/>
              </a:lnSpc>
              <a:spcBef>
                <a:spcPts val="0"/>
              </a:spcBef>
              <a:spcAft>
                <a:spcPts val="0"/>
              </a:spcAft>
              <a:buClrTx/>
              <a:buSzTx/>
              <a:buFontTx/>
              <a:buNone/>
              <a:tabLst/>
              <a:defRPr/>
            </a:pPr>
            <a:fld id="{10A01DC5-1685-4615-8240-15192985C6A2}" type="slidenum">
              <a:rPr kumimoji="0" lang="en-AU" sz="1200" b="0" i="0" u="none" strike="noStrike" kern="1200" cap="none" spc="0" normalizeH="0" baseline="0" noProof="0" smtClean="0">
                <a:ln>
                  <a:noFill/>
                </a:ln>
                <a:solidFill>
                  <a:srgbClr val="22272B"/>
                </a:solidFill>
                <a:effectLst/>
                <a:uLnTx/>
                <a:uFillTx/>
                <a:latin typeface="Arial" panose="020B0604020202020204"/>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85</a:t>
            </a:fld>
            <a:endParaRPr kumimoji="0" lang="en-AU" sz="1200" b="0" i="0" u="none" strike="noStrike" kern="1200" cap="none" spc="0" normalizeH="0" baseline="0" noProof="0">
              <a:ln>
                <a:noFill/>
              </a:ln>
              <a:solidFill>
                <a:srgbClr val="22272B"/>
              </a:solidFill>
              <a:effectLst/>
              <a:uLnTx/>
              <a:uFillTx/>
              <a:latin typeface="Arial" panose="020B0604020202020204"/>
              <a:ea typeface="+mn-ea"/>
              <a:cs typeface="+mn-cs"/>
            </a:endParaRPr>
          </a:p>
        </p:txBody>
      </p:sp>
      <p:sp>
        <p:nvSpPr>
          <p:cNvPr id="3" name="Title 2">
            <a:extLst>
              <a:ext uri="{FF2B5EF4-FFF2-40B4-BE49-F238E27FC236}">
                <a16:creationId xmlns:a16="http://schemas.microsoft.com/office/drawing/2014/main" id="{8B4BFDE5-7CBF-D5AD-5EA2-55C1BADA7591}"/>
              </a:ext>
            </a:extLst>
          </p:cNvPr>
          <p:cNvSpPr>
            <a:spLocks noGrp="1"/>
          </p:cNvSpPr>
          <p:nvPr>
            <p:ph type="title"/>
          </p:nvPr>
        </p:nvSpPr>
        <p:spPr/>
        <p:txBody>
          <a:bodyPr/>
          <a:lstStyle/>
          <a:p>
            <a:r>
              <a:rPr lang="en-AU"/>
              <a:t>Check for understanding (7.1)</a:t>
            </a:r>
          </a:p>
        </p:txBody>
      </p:sp>
      <p:sp>
        <p:nvSpPr>
          <p:cNvPr id="5" name="Text Placeholder 4">
            <a:extLst>
              <a:ext uri="{FF2B5EF4-FFF2-40B4-BE49-F238E27FC236}">
                <a16:creationId xmlns:a16="http://schemas.microsoft.com/office/drawing/2014/main" id="{2E9F3FA7-BB7F-DF8D-90E7-24A18126BAEA}"/>
              </a:ext>
            </a:extLst>
          </p:cNvPr>
          <p:cNvSpPr>
            <a:spLocks noGrp="1"/>
          </p:cNvSpPr>
          <p:nvPr>
            <p:ph type="body" sz="quarter" idx="17"/>
          </p:nvPr>
        </p:nvSpPr>
        <p:spPr/>
        <p:txBody>
          <a:bodyPr/>
          <a:lstStyle/>
          <a:p>
            <a:pPr fontAlgn="t"/>
            <a:r>
              <a:rPr lang="en-AU" b="1"/>
              <a:t>What is the purpose of a design experiment?</a:t>
            </a:r>
            <a:br>
              <a:rPr lang="en-AU" b="1"/>
            </a:br>
            <a:endParaRPr lang="en-AU"/>
          </a:p>
          <a:p>
            <a:pPr fontAlgn="t"/>
            <a:r>
              <a:rPr lang="en-AU"/>
              <a:t>A. To test ideas and see how well a design works</a:t>
            </a:r>
            <a:br>
              <a:rPr lang="en-AU"/>
            </a:br>
            <a:r>
              <a:rPr lang="en-AU"/>
              <a:t>B. To make the design look more colourful</a:t>
            </a:r>
            <a:br>
              <a:rPr lang="en-AU"/>
            </a:br>
            <a:r>
              <a:rPr lang="en-AU"/>
              <a:t>C. To copy another designer’s work</a:t>
            </a:r>
            <a:br>
              <a:rPr lang="en-AU"/>
            </a:br>
            <a:r>
              <a:rPr lang="en-AU"/>
              <a:t>D. To finish the design quickly</a:t>
            </a:r>
          </a:p>
          <a:p>
            <a:endParaRPr lang="en-AU"/>
          </a:p>
        </p:txBody>
      </p:sp>
      <p:pic>
        <p:nvPicPr>
          <p:cNvPr id="7" name="Picture 6">
            <a:extLst>
              <a:ext uri="{FF2B5EF4-FFF2-40B4-BE49-F238E27FC236}">
                <a16:creationId xmlns:a16="http://schemas.microsoft.com/office/drawing/2014/main" id="{5A0F4DCC-4C8A-1823-DA63-82BA8F287473}"/>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9787195" y="16555"/>
            <a:ext cx="2044805" cy="1778091"/>
          </a:xfrm>
          <a:prstGeom prst="rect">
            <a:avLst/>
          </a:prstGeom>
        </p:spPr>
      </p:pic>
      <p:sp>
        <p:nvSpPr>
          <p:cNvPr id="4" name="Rectangle 3">
            <a:extLst>
              <a:ext uri="{FF2B5EF4-FFF2-40B4-BE49-F238E27FC236}">
                <a16:creationId xmlns:a16="http://schemas.microsoft.com/office/drawing/2014/main" id="{9B8AE4CF-0253-3254-FC80-B36BFA54A86E}"/>
              </a:ext>
              <a:ext uri="{C183D7F6-B498-43B3-948B-1728B52AA6E4}">
                <adec:decorative xmlns:adec="http://schemas.microsoft.com/office/drawing/2017/decorative" val="1"/>
              </a:ext>
            </a:extLst>
          </p:cNvPr>
          <p:cNvSpPr/>
          <p:nvPr/>
        </p:nvSpPr>
        <p:spPr>
          <a:xfrm>
            <a:off x="236078" y="2609579"/>
            <a:ext cx="9118937" cy="545602"/>
          </a:xfrm>
          <a:prstGeom prst="rect">
            <a:avLst/>
          </a:prstGeom>
          <a:noFill/>
          <a:ln w="5715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21016305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B2B9B1-BF4A-A9DA-56CE-8C60B10FA94C}"/>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4E4B1BA-33DB-D072-0BFE-3D36EAF9BA24}"/>
              </a:ext>
              <a:ext uri="{C183D7F6-B498-43B3-948B-1728B52AA6E4}">
                <adec:decorative xmlns:adec="http://schemas.microsoft.com/office/drawing/2017/decorative" val="1"/>
              </a:ext>
            </a:extLst>
          </p:cNvPr>
          <p:cNvSpPr>
            <a:spLocks noGrp="1"/>
          </p:cNvSpPr>
          <p:nvPr>
            <p:ph type="sldNum" sz="quarter" idx="12"/>
          </p:nvPr>
        </p:nvSpPr>
        <p:spPr/>
        <p:txBody>
          <a:bodyPr/>
          <a:lstStyle/>
          <a:p>
            <a:pPr marL="0" marR="0" lvl="0" indent="0" algn="r" defTabSz="609585" rtl="0" eaLnBrk="1" fontAlgn="auto" latinLnBrk="0" hangingPunct="1">
              <a:lnSpc>
                <a:spcPct val="100000"/>
              </a:lnSpc>
              <a:spcBef>
                <a:spcPts val="0"/>
              </a:spcBef>
              <a:spcAft>
                <a:spcPts val="0"/>
              </a:spcAft>
              <a:buClrTx/>
              <a:buSzTx/>
              <a:buFontTx/>
              <a:buNone/>
              <a:tabLst/>
              <a:defRPr/>
            </a:pPr>
            <a:fld id="{10A01DC5-1685-4615-8240-15192985C6A2}" type="slidenum">
              <a:rPr kumimoji="0" lang="en-AU" sz="1200" b="0" i="0" u="none" strike="noStrike" kern="1200" cap="none" spc="0" normalizeH="0" baseline="0" noProof="0" smtClean="0">
                <a:ln>
                  <a:noFill/>
                </a:ln>
                <a:solidFill>
                  <a:srgbClr val="22272B"/>
                </a:solidFill>
                <a:effectLst/>
                <a:uLnTx/>
                <a:uFillTx/>
                <a:latin typeface="Arial" panose="020B0604020202020204"/>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86</a:t>
            </a:fld>
            <a:endParaRPr kumimoji="0" lang="en-AU" sz="1200" b="0" i="0" u="none" strike="noStrike" kern="1200" cap="none" spc="0" normalizeH="0" baseline="0" noProof="0">
              <a:ln>
                <a:noFill/>
              </a:ln>
              <a:solidFill>
                <a:srgbClr val="22272B"/>
              </a:solidFill>
              <a:effectLst/>
              <a:uLnTx/>
              <a:uFillTx/>
              <a:latin typeface="Arial" panose="020B0604020202020204"/>
              <a:ea typeface="+mn-ea"/>
              <a:cs typeface="+mn-cs"/>
            </a:endParaRPr>
          </a:p>
        </p:txBody>
      </p:sp>
      <p:sp>
        <p:nvSpPr>
          <p:cNvPr id="3" name="Title 2">
            <a:extLst>
              <a:ext uri="{FF2B5EF4-FFF2-40B4-BE49-F238E27FC236}">
                <a16:creationId xmlns:a16="http://schemas.microsoft.com/office/drawing/2014/main" id="{1CEC9AA6-A8C0-2569-0787-8F7533F04D35}"/>
              </a:ext>
            </a:extLst>
          </p:cNvPr>
          <p:cNvSpPr>
            <a:spLocks noGrp="1"/>
          </p:cNvSpPr>
          <p:nvPr>
            <p:ph type="title"/>
          </p:nvPr>
        </p:nvSpPr>
        <p:spPr/>
        <p:txBody>
          <a:bodyPr/>
          <a:lstStyle/>
          <a:p>
            <a:r>
              <a:rPr lang="en-AU"/>
              <a:t>Check for understanding (7.2)</a:t>
            </a:r>
          </a:p>
        </p:txBody>
      </p:sp>
      <p:sp>
        <p:nvSpPr>
          <p:cNvPr id="5" name="Text Placeholder 4">
            <a:extLst>
              <a:ext uri="{FF2B5EF4-FFF2-40B4-BE49-F238E27FC236}">
                <a16:creationId xmlns:a16="http://schemas.microsoft.com/office/drawing/2014/main" id="{2C032262-4F62-ED18-E2E5-37A0F7EB9524}"/>
              </a:ext>
            </a:extLst>
          </p:cNvPr>
          <p:cNvSpPr>
            <a:spLocks noGrp="1"/>
          </p:cNvSpPr>
          <p:nvPr>
            <p:ph type="body" sz="quarter" idx="17"/>
          </p:nvPr>
        </p:nvSpPr>
        <p:spPr/>
        <p:txBody>
          <a:bodyPr/>
          <a:lstStyle/>
          <a:p>
            <a:pPr fontAlgn="t"/>
            <a:r>
              <a:rPr lang="en-AU" b="1"/>
              <a:t>What should designers record during testing?</a:t>
            </a:r>
            <a:endParaRPr lang="en-AU"/>
          </a:p>
          <a:p>
            <a:pPr fontAlgn="t"/>
            <a:r>
              <a:rPr lang="en-AU"/>
              <a:t>A. Only the final product</a:t>
            </a:r>
            <a:br>
              <a:rPr lang="en-AU"/>
            </a:br>
            <a:r>
              <a:rPr lang="en-AU"/>
              <a:t>B. Observations, results, photos and notes about what happened</a:t>
            </a:r>
            <a:br>
              <a:rPr lang="en-AU"/>
            </a:br>
            <a:r>
              <a:rPr lang="en-AU"/>
              <a:t>C. Only their favourite idea</a:t>
            </a:r>
            <a:br>
              <a:rPr lang="en-AU"/>
            </a:br>
            <a:r>
              <a:rPr lang="en-AU"/>
              <a:t>D. The colour of the table they worked on</a:t>
            </a:r>
          </a:p>
          <a:p>
            <a:endParaRPr lang="en-AU"/>
          </a:p>
        </p:txBody>
      </p:sp>
      <p:pic>
        <p:nvPicPr>
          <p:cNvPr id="7" name="Picture 6">
            <a:extLst>
              <a:ext uri="{FF2B5EF4-FFF2-40B4-BE49-F238E27FC236}">
                <a16:creationId xmlns:a16="http://schemas.microsoft.com/office/drawing/2014/main" id="{8E78BE52-869D-3B77-0C92-5D546D87FB58}"/>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9787195" y="16555"/>
            <a:ext cx="2044805" cy="1778091"/>
          </a:xfrm>
          <a:prstGeom prst="rect">
            <a:avLst/>
          </a:prstGeom>
        </p:spPr>
      </p:pic>
      <p:sp>
        <p:nvSpPr>
          <p:cNvPr id="4" name="Rectangle 3">
            <a:extLst>
              <a:ext uri="{FF2B5EF4-FFF2-40B4-BE49-F238E27FC236}">
                <a16:creationId xmlns:a16="http://schemas.microsoft.com/office/drawing/2014/main" id="{DDD46A2A-66E1-2888-A25C-F2BB66B8E706}"/>
              </a:ext>
              <a:ext uri="{C183D7F6-B498-43B3-948B-1728B52AA6E4}">
                <adec:decorative xmlns:adec="http://schemas.microsoft.com/office/drawing/2017/decorative" val="1"/>
              </a:ext>
            </a:extLst>
          </p:cNvPr>
          <p:cNvSpPr/>
          <p:nvPr/>
        </p:nvSpPr>
        <p:spPr>
          <a:xfrm>
            <a:off x="236078" y="2700015"/>
            <a:ext cx="9118937" cy="545602"/>
          </a:xfrm>
          <a:prstGeom prst="rect">
            <a:avLst/>
          </a:prstGeom>
          <a:noFill/>
          <a:ln w="5715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9006855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EF1CFF-A560-E9E5-554B-93419C5DCC53}"/>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8A724C1-4125-FEC5-4E85-474F0DD71176}"/>
              </a:ext>
              <a:ext uri="{C183D7F6-B498-43B3-948B-1728B52AA6E4}">
                <adec:decorative xmlns:adec="http://schemas.microsoft.com/office/drawing/2017/decorative" val="1"/>
              </a:ext>
            </a:extLst>
          </p:cNvPr>
          <p:cNvSpPr>
            <a:spLocks noGrp="1"/>
          </p:cNvSpPr>
          <p:nvPr>
            <p:ph type="sldNum" sz="quarter" idx="12"/>
          </p:nvPr>
        </p:nvSpPr>
        <p:spPr/>
        <p:txBody>
          <a:bodyPr/>
          <a:lstStyle/>
          <a:p>
            <a:pPr marL="0" marR="0" lvl="0" indent="0" algn="r" defTabSz="609585" rtl="0" eaLnBrk="1" fontAlgn="auto" latinLnBrk="0" hangingPunct="1">
              <a:lnSpc>
                <a:spcPct val="100000"/>
              </a:lnSpc>
              <a:spcBef>
                <a:spcPts val="0"/>
              </a:spcBef>
              <a:spcAft>
                <a:spcPts val="0"/>
              </a:spcAft>
              <a:buClrTx/>
              <a:buSzTx/>
              <a:buFontTx/>
              <a:buNone/>
              <a:tabLst/>
              <a:defRPr/>
            </a:pPr>
            <a:fld id="{10A01DC5-1685-4615-8240-15192985C6A2}" type="slidenum">
              <a:rPr kumimoji="0" lang="en-AU" sz="1200" b="0" i="0" u="none" strike="noStrike" kern="1200" cap="none" spc="0" normalizeH="0" baseline="0" noProof="0" smtClean="0">
                <a:ln>
                  <a:noFill/>
                </a:ln>
                <a:solidFill>
                  <a:srgbClr val="22272B"/>
                </a:solidFill>
                <a:effectLst/>
                <a:uLnTx/>
                <a:uFillTx/>
                <a:latin typeface="Arial" panose="020B0604020202020204"/>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87</a:t>
            </a:fld>
            <a:endParaRPr kumimoji="0" lang="en-AU" sz="1200" b="0" i="0" u="none" strike="noStrike" kern="1200" cap="none" spc="0" normalizeH="0" baseline="0" noProof="0">
              <a:ln>
                <a:noFill/>
              </a:ln>
              <a:solidFill>
                <a:srgbClr val="22272B"/>
              </a:solidFill>
              <a:effectLst/>
              <a:uLnTx/>
              <a:uFillTx/>
              <a:latin typeface="Arial" panose="020B0604020202020204"/>
              <a:ea typeface="+mn-ea"/>
              <a:cs typeface="+mn-cs"/>
            </a:endParaRPr>
          </a:p>
        </p:txBody>
      </p:sp>
      <p:sp>
        <p:nvSpPr>
          <p:cNvPr id="3" name="Title 2">
            <a:extLst>
              <a:ext uri="{FF2B5EF4-FFF2-40B4-BE49-F238E27FC236}">
                <a16:creationId xmlns:a16="http://schemas.microsoft.com/office/drawing/2014/main" id="{C1A6C217-1378-AAAE-B9CB-4F998D9E10DF}"/>
              </a:ext>
            </a:extLst>
          </p:cNvPr>
          <p:cNvSpPr>
            <a:spLocks noGrp="1"/>
          </p:cNvSpPr>
          <p:nvPr>
            <p:ph type="title"/>
          </p:nvPr>
        </p:nvSpPr>
        <p:spPr/>
        <p:txBody>
          <a:bodyPr/>
          <a:lstStyle/>
          <a:p>
            <a:r>
              <a:rPr lang="en-AU"/>
              <a:t>Check for understanding (7.3)</a:t>
            </a:r>
          </a:p>
        </p:txBody>
      </p:sp>
      <p:sp>
        <p:nvSpPr>
          <p:cNvPr id="5" name="Text Placeholder 4">
            <a:extLst>
              <a:ext uri="{FF2B5EF4-FFF2-40B4-BE49-F238E27FC236}">
                <a16:creationId xmlns:a16="http://schemas.microsoft.com/office/drawing/2014/main" id="{9963C2D8-BA5A-A862-8258-6A08C6834B90}"/>
              </a:ext>
            </a:extLst>
          </p:cNvPr>
          <p:cNvSpPr>
            <a:spLocks noGrp="1"/>
          </p:cNvSpPr>
          <p:nvPr>
            <p:ph type="body" sz="quarter" idx="17"/>
          </p:nvPr>
        </p:nvSpPr>
        <p:spPr/>
        <p:txBody>
          <a:bodyPr/>
          <a:lstStyle/>
          <a:p>
            <a:pPr fontAlgn="t"/>
            <a:r>
              <a:rPr lang="en-AU" b="1"/>
              <a:t>How can experiments help improve designs?</a:t>
            </a:r>
            <a:endParaRPr lang="en-AU"/>
          </a:p>
          <a:p>
            <a:pPr fontAlgn="t"/>
            <a:r>
              <a:rPr lang="en-AU"/>
              <a:t>A. They show what works well and what needs to be changed</a:t>
            </a:r>
            <a:br>
              <a:rPr lang="en-AU"/>
            </a:br>
            <a:r>
              <a:rPr lang="en-AU"/>
              <a:t>B. They make the design more expensive</a:t>
            </a:r>
            <a:br>
              <a:rPr lang="en-AU"/>
            </a:br>
            <a:r>
              <a:rPr lang="en-AU"/>
              <a:t>C. They remove the need for planning</a:t>
            </a:r>
            <a:br>
              <a:rPr lang="en-AU"/>
            </a:br>
            <a:r>
              <a:rPr lang="en-AU"/>
              <a:t>D. They stop designers from making decisions</a:t>
            </a:r>
          </a:p>
          <a:p>
            <a:endParaRPr lang="en-AU"/>
          </a:p>
        </p:txBody>
      </p:sp>
      <p:pic>
        <p:nvPicPr>
          <p:cNvPr id="7" name="Picture 6">
            <a:extLst>
              <a:ext uri="{FF2B5EF4-FFF2-40B4-BE49-F238E27FC236}">
                <a16:creationId xmlns:a16="http://schemas.microsoft.com/office/drawing/2014/main" id="{6E7C2A5E-44B2-891A-C234-D1A5BDE44728}"/>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9787195" y="16555"/>
            <a:ext cx="2044805" cy="1778091"/>
          </a:xfrm>
          <a:prstGeom prst="rect">
            <a:avLst/>
          </a:prstGeom>
        </p:spPr>
      </p:pic>
      <p:sp>
        <p:nvSpPr>
          <p:cNvPr id="4" name="Rectangle 3">
            <a:extLst>
              <a:ext uri="{FF2B5EF4-FFF2-40B4-BE49-F238E27FC236}">
                <a16:creationId xmlns:a16="http://schemas.microsoft.com/office/drawing/2014/main" id="{5FED0345-7F51-BC96-DCC8-6C9CEC47522E}"/>
              </a:ext>
              <a:ext uri="{C183D7F6-B498-43B3-948B-1728B52AA6E4}">
                <adec:decorative xmlns:adec="http://schemas.microsoft.com/office/drawing/2017/decorative" val="1"/>
              </a:ext>
            </a:extLst>
          </p:cNvPr>
          <p:cNvSpPr/>
          <p:nvPr/>
        </p:nvSpPr>
        <p:spPr>
          <a:xfrm>
            <a:off x="226029" y="2207646"/>
            <a:ext cx="9118937" cy="545602"/>
          </a:xfrm>
          <a:prstGeom prst="rect">
            <a:avLst/>
          </a:prstGeom>
          <a:noFill/>
          <a:ln w="5715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6390732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848DB9E-1B31-57B1-E1B5-DA9294D74E57}"/>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88</a:t>
            </a:fld>
            <a:endParaRPr lang="en-AU"/>
          </a:p>
        </p:txBody>
      </p:sp>
      <p:sp>
        <p:nvSpPr>
          <p:cNvPr id="3" name="Title 2">
            <a:extLst>
              <a:ext uri="{FF2B5EF4-FFF2-40B4-BE49-F238E27FC236}">
                <a16:creationId xmlns:a16="http://schemas.microsoft.com/office/drawing/2014/main" id="{6EEEF2C6-8611-6A41-54AD-2F5A105F3945}"/>
              </a:ext>
            </a:extLst>
          </p:cNvPr>
          <p:cNvSpPr>
            <a:spLocks noGrp="1"/>
          </p:cNvSpPr>
          <p:nvPr>
            <p:ph type="title"/>
          </p:nvPr>
        </p:nvSpPr>
        <p:spPr>
          <a:xfrm>
            <a:off x="360000" y="280171"/>
            <a:ext cx="11484000" cy="545601"/>
          </a:xfrm>
        </p:spPr>
        <p:txBody>
          <a:bodyPr/>
          <a:lstStyle/>
          <a:p>
            <a:r>
              <a:rPr lang="en-AU"/>
              <a:t>Activity 7.1 – Planning lighting experiments</a:t>
            </a:r>
          </a:p>
        </p:txBody>
      </p:sp>
      <p:sp>
        <p:nvSpPr>
          <p:cNvPr id="4" name="Text Placeholder 3">
            <a:extLst>
              <a:ext uri="{FF2B5EF4-FFF2-40B4-BE49-F238E27FC236}">
                <a16:creationId xmlns:a16="http://schemas.microsoft.com/office/drawing/2014/main" id="{58D60A52-46AC-311C-286B-946B72F0622A}"/>
              </a:ext>
            </a:extLst>
          </p:cNvPr>
          <p:cNvSpPr>
            <a:spLocks noGrp="1"/>
          </p:cNvSpPr>
          <p:nvPr>
            <p:ph type="body" sz="quarter" idx="18"/>
          </p:nvPr>
        </p:nvSpPr>
        <p:spPr>
          <a:xfrm>
            <a:off x="360001" y="1650736"/>
            <a:ext cx="11483999" cy="310015"/>
          </a:xfrm>
        </p:spPr>
        <p:txBody>
          <a:bodyPr/>
          <a:lstStyle/>
          <a:p>
            <a:r>
              <a:rPr lang="en-AU"/>
              <a:t>Students complete the scaffold to prepare for two lighting experiments.</a:t>
            </a:r>
          </a:p>
          <a:p>
            <a:r>
              <a:rPr lang="en-AU">
                <a:latin typeface="Arial"/>
                <a:cs typeface="Arial"/>
              </a:rPr>
              <a:t>Experiment scaffold – Experiment 1</a:t>
            </a:r>
            <a:endParaRPr lang="en-AU"/>
          </a:p>
        </p:txBody>
      </p:sp>
      <p:graphicFrame>
        <p:nvGraphicFramePr>
          <p:cNvPr id="9" name="Table 8">
            <a:extLst>
              <a:ext uri="{FF2B5EF4-FFF2-40B4-BE49-F238E27FC236}">
                <a16:creationId xmlns:a16="http://schemas.microsoft.com/office/drawing/2014/main" id="{35D30F8A-5A2F-3C19-AC30-D2971D723287}"/>
              </a:ext>
            </a:extLst>
          </p:cNvPr>
          <p:cNvGraphicFramePr>
            <a:graphicFrameLocks noGrp="1"/>
          </p:cNvGraphicFramePr>
          <p:nvPr>
            <p:extLst>
              <p:ext uri="{D42A27DB-BD31-4B8C-83A1-F6EECF244321}">
                <p14:modId xmlns:p14="http://schemas.microsoft.com/office/powerpoint/2010/main" val="377155205"/>
              </p:ext>
            </p:extLst>
          </p:nvPr>
        </p:nvGraphicFramePr>
        <p:xfrm>
          <a:off x="357051" y="2086718"/>
          <a:ext cx="10998830" cy="1349809"/>
        </p:xfrm>
        <a:graphic>
          <a:graphicData uri="http://schemas.openxmlformats.org/drawingml/2006/table">
            <a:tbl>
              <a:tblPr firstRow="1" bandRow="1">
                <a:tableStyleId>{69012ECD-51FC-41F1-AA8D-1B2483CD663E}</a:tableStyleId>
              </a:tblPr>
              <a:tblGrid>
                <a:gridCol w="2199766">
                  <a:extLst>
                    <a:ext uri="{9D8B030D-6E8A-4147-A177-3AD203B41FA5}">
                      <a16:colId xmlns:a16="http://schemas.microsoft.com/office/drawing/2014/main" val="3466694218"/>
                    </a:ext>
                  </a:extLst>
                </a:gridCol>
                <a:gridCol w="2199766">
                  <a:extLst>
                    <a:ext uri="{9D8B030D-6E8A-4147-A177-3AD203B41FA5}">
                      <a16:colId xmlns:a16="http://schemas.microsoft.com/office/drawing/2014/main" val="2756917825"/>
                    </a:ext>
                  </a:extLst>
                </a:gridCol>
                <a:gridCol w="2199766">
                  <a:extLst>
                    <a:ext uri="{9D8B030D-6E8A-4147-A177-3AD203B41FA5}">
                      <a16:colId xmlns:a16="http://schemas.microsoft.com/office/drawing/2014/main" val="267653472"/>
                    </a:ext>
                  </a:extLst>
                </a:gridCol>
                <a:gridCol w="2199766">
                  <a:extLst>
                    <a:ext uri="{9D8B030D-6E8A-4147-A177-3AD203B41FA5}">
                      <a16:colId xmlns:a16="http://schemas.microsoft.com/office/drawing/2014/main" val="996164870"/>
                    </a:ext>
                  </a:extLst>
                </a:gridCol>
                <a:gridCol w="2199766">
                  <a:extLst>
                    <a:ext uri="{9D8B030D-6E8A-4147-A177-3AD203B41FA5}">
                      <a16:colId xmlns:a16="http://schemas.microsoft.com/office/drawing/2014/main" val="2006894744"/>
                    </a:ext>
                  </a:extLst>
                </a:gridCol>
              </a:tblGrid>
              <a:tr h="435409">
                <a:tc>
                  <a:txBody>
                    <a:bodyPr/>
                    <a:lstStyle/>
                    <a:p>
                      <a:r>
                        <a:rPr lang="en-US"/>
                        <a:t>Aim (what are you testing?)</a:t>
                      </a:r>
                    </a:p>
                  </a:txBody>
                  <a:tcPr>
                    <a:lnL w="12700">
                      <a:solidFill>
                        <a:schemeClr val="tx1"/>
                      </a:solidFill>
                    </a:lnL>
                    <a:lnR w="12700">
                      <a:solidFill>
                        <a:schemeClr val="tx1"/>
                      </a:solidFill>
                    </a:lnR>
                    <a:lnT w="12700">
                      <a:solidFill>
                        <a:schemeClr val="tx1"/>
                      </a:solidFill>
                    </a:lnT>
                    <a:lnB w="12700">
                      <a:solidFill>
                        <a:schemeClr val="tx1"/>
                      </a:solidFill>
                    </a:lnB>
                  </a:tcPr>
                </a:tc>
                <a:tc>
                  <a:txBody>
                    <a:bodyPr/>
                    <a:lstStyle/>
                    <a:p>
                      <a:r>
                        <a:rPr lang="en-US"/>
                        <a:t>Materials</a:t>
                      </a:r>
                    </a:p>
                  </a:txBody>
                  <a:tcPr>
                    <a:lnL w="12700">
                      <a:solidFill>
                        <a:schemeClr val="tx1"/>
                      </a:solidFill>
                    </a:lnL>
                    <a:lnR w="12700">
                      <a:solidFill>
                        <a:schemeClr val="tx1"/>
                      </a:solidFill>
                    </a:lnR>
                    <a:lnT w="12700">
                      <a:solidFill>
                        <a:schemeClr val="tx1"/>
                      </a:solidFill>
                    </a:lnT>
                    <a:lnB w="12700">
                      <a:solidFill>
                        <a:schemeClr val="tx1"/>
                      </a:solidFill>
                    </a:lnB>
                  </a:tcPr>
                </a:tc>
                <a:tc>
                  <a:txBody>
                    <a:bodyPr/>
                    <a:lstStyle/>
                    <a:p>
                      <a:r>
                        <a:rPr lang="en-US"/>
                        <a:t>Method</a:t>
                      </a:r>
                    </a:p>
                  </a:txBody>
                  <a:tcPr>
                    <a:lnL w="12700">
                      <a:solidFill>
                        <a:schemeClr val="tx1"/>
                      </a:solidFill>
                    </a:lnL>
                    <a:lnR w="12700">
                      <a:solidFill>
                        <a:schemeClr val="tx1"/>
                      </a:solidFill>
                    </a:lnR>
                    <a:lnT w="12700">
                      <a:solidFill>
                        <a:schemeClr val="tx1"/>
                      </a:solidFill>
                    </a:lnT>
                    <a:lnB w="12700">
                      <a:solidFill>
                        <a:schemeClr val="tx1"/>
                      </a:solidFill>
                    </a:lnB>
                  </a:tcPr>
                </a:tc>
                <a:tc>
                  <a:txBody>
                    <a:bodyPr/>
                    <a:lstStyle/>
                    <a:p>
                      <a:r>
                        <a:rPr lang="en-US"/>
                        <a:t>Observations</a:t>
                      </a:r>
                    </a:p>
                  </a:txBody>
                  <a:tcPr>
                    <a:lnL w="12700">
                      <a:solidFill>
                        <a:schemeClr val="tx1"/>
                      </a:solidFill>
                    </a:lnL>
                    <a:lnR w="12700">
                      <a:solidFill>
                        <a:schemeClr val="tx1"/>
                      </a:solidFill>
                    </a:lnR>
                    <a:lnT w="12700">
                      <a:solidFill>
                        <a:schemeClr val="tx1"/>
                      </a:solidFill>
                    </a:lnT>
                    <a:lnB w="12700">
                      <a:solidFill>
                        <a:schemeClr val="tx1"/>
                      </a:solidFill>
                    </a:lnB>
                  </a:tcPr>
                </a:tc>
                <a:tc>
                  <a:txBody>
                    <a:bodyPr/>
                    <a:lstStyle/>
                    <a:p>
                      <a:r>
                        <a:rPr lang="en-US"/>
                        <a:t>What does this suggest for design?</a:t>
                      </a:r>
                    </a:p>
                  </a:txBody>
                  <a:tcPr>
                    <a:lnL w="12700">
                      <a:solidFill>
                        <a:schemeClr val="tx1"/>
                      </a:solidFill>
                    </a:lnL>
                    <a:lnR w="12700">
                      <a:solidFill>
                        <a:schemeClr val="tx1"/>
                      </a:solidFill>
                    </a:lnR>
                    <a:lnT w="12700">
                      <a:solidFill>
                        <a:schemeClr val="tx1"/>
                      </a:solidFill>
                    </a:lnT>
                    <a:lnB w="12700">
                      <a:solidFill>
                        <a:schemeClr val="tx1"/>
                      </a:solidFill>
                    </a:lnB>
                  </a:tcPr>
                </a:tc>
                <a:extLst>
                  <a:ext uri="{0D108BD9-81ED-4DB2-BD59-A6C34878D82A}">
                    <a16:rowId xmlns:a16="http://schemas.microsoft.com/office/drawing/2014/main" val="4279181979"/>
                  </a:ext>
                </a:extLst>
              </a:tr>
              <a:tr h="435409">
                <a:tc>
                  <a:txBody>
                    <a:bodyPr/>
                    <a:lstStyle/>
                    <a:p>
                      <a:endParaRPr lang="en-US"/>
                    </a:p>
                  </a:txBody>
                  <a:tcPr>
                    <a:lnL w="12700">
                      <a:solidFill>
                        <a:schemeClr val="tx1"/>
                      </a:solidFill>
                    </a:lnL>
                    <a:lnR w="12700">
                      <a:solidFill>
                        <a:schemeClr val="tx1"/>
                      </a:solidFill>
                    </a:lnR>
                    <a:lnT w="12700">
                      <a:solidFill>
                        <a:schemeClr val="tx1"/>
                      </a:solidFill>
                    </a:lnT>
                    <a:lnB w="12700">
                      <a:solidFill>
                        <a:schemeClr val="tx1"/>
                      </a:solidFill>
                    </a:lnB>
                  </a:tcPr>
                </a:tc>
                <a:tc>
                  <a:txBody>
                    <a:bodyPr/>
                    <a:lstStyle/>
                    <a:p>
                      <a:endParaRPr lang="en-US"/>
                    </a:p>
                  </a:txBody>
                  <a:tcPr>
                    <a:lnL w="12700">
                      <a:solidFill>
                        <a:schemeClr val="tx1"/>
                      </a:solidFill>
                    </a:lnL>
                    <a:lnR w="12700">
                      <a:solidFill>
                        <a:schemeClr val="tx1"/>
                      </a:solidFill>
                    </a:lnR>
                    <a:lnT w="12700">
                      <a:solidFill>
                        <a:schemeClr val="tx1"/>
                      </a:solidFill>
                    </a:lnT>
                    <a:lnB w="12700">
                      <a:solidFill>
                        <a:schemeClr val="tx1"/>
                      </a:solidFill>
                    </a:lnB>
                  </a:tcPr>
                </a:tc>
                <a:tc>
                  <a:txBody>
                    <a:bodyPr/>
                    <a:lstStyle/>
                    <a:p>
                      <a:endParaRPr lang="en-US"/>
                    </a:p>
                  </a:txBody>
                  <a:tcPr>
                    <a:lnL w="12700">
                      <a:solidFill>
                        <a:schemeClr val="tx1"/>
                      </a:solidFill>
                    </a:lnL>
                    <a:lnR w="12700">
                      <a:solidFill>
                        <a:schemeClr val="tx1"/>
                      </a:solidFill>
                    </a:lnR>
                    <a:lnT w="12700">
                      <a:solidFill>
                        <a:schemeClr val="tx1"/>
                      </a:solidFill>
                    </a:lnT>
                    <a:lnB w="12700">
                      <a:solidFill>
                        <a:schemeClr val="tx1"/>
                      </a:solidFill>
                    </a:lnB>
                  </a:tcPr>
                </a:tc>
                <a:tc>
                  <a:txBody>
                    <a:bodyPr/>
                    <a:lstStyle/>
                    <a:p>
                      <a:endParaRPr lang="en-US"/>
                    </a:p>
                  </a:txBody>
                  <a:tcPr>
                    <a:lnL w="12700">
                      <a:solidFill>
                        <a:schemeClr val="tx1"/>
                      </a:solidFill>
                    </a:lnL>
                    <a:lnR w="12700">
                      <a:solidFill>
                        <a:schemeClr val="tx1"/>
                      </a:solidFill>
                    </a:lnR>
                    <a:lnT w="12700">
                      <a:solidFill>
                        <a:schemeClr val="tx1"/>
                      </a:solidFill>
                    </a:lnT>
                    <a:lnB w="12700">
                      <a:solidFill>
                        <a:schemeClr val="tx1"/>
                      </a:solidFill>
                    </a:lnB>
                  </a:tcPr>
                </a:tc>
                <a:tc>
                  <a:txBody>
                    <a:bodyPr/>
                    <a:lstStyle/>
                    <a:p>
                      <a:endParaRPr lang="en-US"/>
                    </a:p>
                  </a:txBody>
                  <a:tcPr>
                    <a:lnL w="12700">
                      <a:solidFill>
                        <a:schemeClr val="tx1"/>
                      </a:solidFill>
                    </a:lnL>
                    <a:lnR w="12700">
                      <a:solidFill>
                        <a:schemeClr val="tx1"/>
                      </a:solidFill>
                    </a:lnR>
                    <a:lnT w="12700">
                      <a:solidFill>
                        <a:schemeClr val="tx1"/>
                      </a:solidFill>
                    </a:lnT>
                    <a:lnB w="12700">
                      <a:solidFill>
                        <a:schemeClr val="tx1"/>
                      </a:solidFill>
                    </a:lnB>
                  </a:tcPr>
                </a:tc>
                <a:extLst>
                  <a:ext uri="{0D108BD9-81ED-4DB2-BD59-A6C34878D82A}">
                    <a16:rowId xmlns:a16="http://schemas.microsoft.com/office/drawing/2014/main" val="3661127798"/>
                  </a:ext>
                </a:extLst>
              </a:tr>
            </a:tbl>
          </a:graphicData>
        </a:graphic>
      </p:graphicFrame>
      <p:sp>
        <p:nvSpPr>
          <p:cNvPr id="8" name="Text Placeholder 3">
            <a:extLst>
              <a:ext uri="{FF2B5EF4-FFF2-40B4-BE49-F238E27FC236}">
                <a16:creationId xmlns:a16="http://schemas.microsoft.com/office/drawing/2014/main" id="{E0DDEC96-9C24-23F1-867E-98BAB7CB74CB}"/>
              </a:ext>
            </a:extLst>
          </p:cNvPr>
          <p:cNvSpPr txBox="1">
            <a:spLocks/>
          </p:cNvSpPr>
          <p:nvPr/>
        </p:nvSpPr>
        <p:spPr>
          <a:xfrm>
            <a:off x="360001" y="4045593"/>
            <a:ext cx="11483999" cy="310015"/>
          </a:xfrm>
          <a:prstGeom prst="rect">
            <a:avLst/>
          </a:prstGeom>
        </p:spPr>
        <p:txBody>
          <a:bodyPr vert="horz" lIns="0" tIns="0" rIns="0" bIns="0" rtlCol="0" anchor="b">
            <a:noAutofit/>
          </a:bodyPr>
          <a:lst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accent2"/>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2000" b="0" kern="1200">
                <a:solidFill>
                  <a:schemeClr val="bg1"/>
                </a:solidFill>
                <a:latin typeface="Arial" panose="020B0604020202020204" pitchFamily="34" charset="0"/>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2000" kern="1200">
                <a:solidFill>
                  <a:schemeClr val="bg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2000" kern="1200">
                <a:solidFill>
                  <a:schemeClr val="bg1"/>
                </a:solidFill>
                <a:latin typeface="Arial" panose="020B0604020202020204" pitchFamily="34" charset="0"/>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2000" kern="1200">
                <a:solidFill>
                  <a:schemeClr val="bg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AU"/>
          </a:p>
          <a:p>
            <a:r>
              <a:rPr lang="en-AU">
                <a:latin typeface="Arial"/>
                <a:cs typeface="Arial"/>
              </a:rPr>
              <a:t>Experiment scaffold – Experiment 2</a:t>
            </a:r>
            <a:endParaRPr lang="en-AU"/>
          </a:p>
        </p:txBody>
      </p:sp>
      <p:graphicFrame>
        <p:nvGraphicFramePr>
          <p:cNvPr id="14" name="Table 13">
            <a:extLst>
              <a:ext uri="{FF2B5EF4-FFF2-40B4-BE49-F238E27FC236}">
                <a16:creationId xmlns:a16="http://schemas.microsoft.com/office/drawing/2014/main" id="{17453003-1196-5C76-EC09-A9CAF6F1229F}"/>
              </a:ext>
            </a:extLst>
          </p:cNvPr>
          <p:cNvGraphicFramePr>
            <a:graphicFrameLocks noGrp="1"/>
          </p:cNvGraphicFramePr>
          <p:nvPr>
            <p:extLst>
              <p:ext uri="{D42A27DB-BD31-4B8C-83A1-F6EECF244321}">
                <p14:modId xmlns:p14="http://schemas.microsoft.com/office/powerpoint/2010/main" val="376406557"/>
              </p:ext>
            </p:extLst>
          </p:nvPr>
        </p:nvGraphicFramePr>
        <p:xfrm>
          <a:off x="357050" y="4510603"/>
          <a:ext cx="10998830" cy="1349809"/>
        </p:xfrm>
        <a:graphic>
          <a:graphicData uri="http://schemas.openxmlformats.org/drawingml/2006/table">
            <a:tbl>
              <a:tblPr firstRow="1" bandRow="1">
                <a:tableStyleId>{69012ECD-51FC-41F1-AA8D-1B2483CD663E}</a:tableStyleId>
              </a:tblPr>
              <a:tblGrid>
                <a:gridCol w="2199766">
                  <a:extLst>
                    <a:ext uri="{9D8B030D-6E8A-4147-A177-3AD203B41FA5}">
                      <a16:colId xmlns:a16="http://schemas.microsoft.com/office/drawing/2014/main" val="3466694218"/>
                    </a:ext>
                  </a:extLst>
                </a:gridCol>
                <a:gridCol w="2199766">
                  <a:extLst>
                    <a:ext uri="{9D8B030D-6E8A-4147-A177-3AD203B41FA5}">
                      <a16:colId xmlns:a16="http://schemas.microsoft.com/office/drawing/2014/main" val="2756917825"/>
                    </a:ext>
                  </a:extLst>
                </a:gridCol>
                <a:gridCol w="2199766">
                  <a:extLst>
                    <a:ext uri="{9D8B030D-6E8A-4147-A177-3AD203B41FA5}">
                      <a16:colId xmlns:a16="http://schemas.microsoft.com/office/drawing/2014/main" val="267653472"/>
                    </a:ext>
                  </a:extLst>
                </a:gridCol>
                <a:gridCol w="2199766">
                  <a:extLst>
                    <a:ext uri="{9D8B030D-6E8A-4147-A177-3AD203B41FA5}">
                      <a16:colId xmlns:a16="http://schemas.microsoft.com/office/drawing/2014/main" val="996164870"/>
                    </a:ext>
                  </a:extLst>
                </a:gridCol>
                <a:gridCol w="2199766">
                  <a:extLst>
                    <a:ext uri="{9D8B030D-6E8A-4147-A177-3AD203B41FA5}">
                      <a16:colId xmlns:a16="http://schemas.microsoft.com/office/drawing/2014/main" val="2006894744"/>
                    </a:ext>
                  </a:extLst>
                </a:gridCol>
              </a:tblGrid>
              <a:tr h="435409">
                <a:tc>
                  <a:txBody>
                    <a:bodyPr/>
                    <a:lstStyle/>
                    <a:p>
                      <a:r>
                        <a:rPr lang="en-US"/>
                        <a:t>Aim (what are you testing?)</a:t>
                      </a:r>
                    </a:p>
                  </a:txBody>
                  <a:tcPr>
                    <a:lnL w="12700">
                      <a:solidFill>
                        <a:schemeClr val="tx1"/>
                      </a:solidFill>
                    </a:lnL>
                    <a:lnR w="12700">
                      <a:solidFill>
                        <a:schemeClr val="tx1"/>
                      </a:solidFill>
                    </a:lnR>
                    <a:lnT w="12700">
                      <a:solidFill>
                        <a:schemeClr val="tx1"/>
                      </a:solidFill>
                    </a:lnT>
                    <a:lnB w="12700">
                      <a:solidFill>
                        <a:schemeClr val="tx1"/>
                      </a:solidFill>
                    </a:lnB>
                  </a:tcPr>
                </a:tc>
                <a:tc>
                  <a:txBody>
                    <a:bodyPr/>
                    <a:lstStyle/>
                    <a:p>
                      <a:r>
                        <a:rPr lang="en-US"/>
                        <a:t>Materials</a:t>
                      </a:r>
                    </a:p>
                  </a:txBody>
                  <a:tcPr>
                    <a:lnL w="12700">
                      <a:solidFill>
                        <a:schemeClr val="tx1"/>
                      </a:solidFill>
                    </a:lnL>
                    <a:lnR w="12700">
                      <a:solidFill>
                        <a:schemeClr val="tx1"/>
                      </a:solidFill>
                    </a:lnR>
                    <a:lnT w="12700">
                      <a:solidFill>
                        <a:schemeClr val="tx1"/>
                      </a:solidFill>
                    </a:lnT>
                    <a:lnB w="12700">
                      <a:solidFill>
                        <a:schemeClr val="tx1"/>
                      </a:solidFill>
                    </a:lnB>
                  </a:tcPr>
                </a:tc>
                <a:tc>
                  <a:txBody>
                    <a:bodyPr/>
                    <a:lstStyle/>
                    <a:p>
                      <a:r>
                        <a:rPr lang="en-US"/>
                        <a:t>Method</a:t>
                      </a:r>
                    </a:p>
                  </a:txBody>
                  <a:tcPr>
                    <a:lnL w="12700">
                      <a:solidFill>
                        <a:schemeClr val="tx1"/>
                      </a:solidFill>
                    </a:lnL>
                    <a:lnR w="12700">
                      <a:solidFill>
                        <a:schemeClr val="tx1"/>
                      </a:solidFill>
                    </a:lnR>
                    <a:lnT w="12700">
                      <a:solidFill>
                        <a:schemeClr val="tx1"/>
                      </a:solidFill>
                    </a:lnT>
                    <a:lnB w="12700">
                      <a:solidFill>
                        <a:schemeClr val="tx1"/>
                      </a:solidFill>
                    </a:lnB>
                  </a:tcPr>
                </a:tc>
                <a:tc>
                  <a:txBody>
                    <a:bodyPr/>
                    <a:lstStyle/>
                    <a:p>
                      <a:r>
                        <a:rPr lang="en-US"/>
                        <a:t>Observations</a:t>
                      </a:r>
                    </a:p>
                  </a:txBody>
                  <a:tcPr>
                    <a:lnL w="12700">
                      <a:solidFill>
                        <a:schemeClr val="tx1"/>
                      </a:solidFill>
                    </a:lnL>
                    <a:lnR w="12700">
                      <a:solidFill>
                        <a:schemeClr val="tx1"/>
                      </a:solidFill>
                    </a:lnR>
                    <a:lnT w="12700">
                      <a:solidFill>
                        <a:schemeClr val="tx1"/>
                      </a:solidFill>
                    </a:lnT>
                    <a:lnB w="12700">
                      <a:solidFill>
                        <a:schemeClr val="tx1"/>
                      </a:solidFill>
                    </a:lnB>
                  </a:tcPr>
                </a:tc>
                <a:tc>
                  <a:txBody>
                    <a:bodyPr/>
                    <a:lstStyle/>
                    <a:p>
                      <a:r>
                        <a:rPr lang="en-US"/>
                        <a:t>What does this suggest for design?</a:t>
                      </a:r>
                    </a:p>
                  </a:txBody>
                  <a:tcPr>
                    <a:lnL w="12700">
                      <a:solidFill>
                        <a:schemeClr val="tx1"/>
                      </a:solidFill>
                    </a:lnL>
                    <a:lnR w="12700">
                      <a:solidFill>
                        <a:schemeClr val="tx1"/>
                      </a:solidFill>
                    </a:lnR>
                    <a:lnT w="12700">
                      <a:solidFill>
                        <a:schemeClr val="tx1"/>
                      </a:solidFill>
                    </a:lnT>
                    <a:lnB w="12700">
                      <a:solidFill>
                        <a:schemeClr val="tx1"/>
                      </a:solidFill>
                    </a:lnB>
                  </a:tcPr>
                </a:tc>
                <a:extLst>
                  <a:ext uri="{0D108BD9-81ED-4DB2-BD59-A6C34878D82A}">
                    <a16:rowId xmlns:a16="http://schemas.microsoft.com/office/drawing/2014/main" val="4279181979"/>
                  </a:ext>
                </a:extLst>
              </a:tr>
              <a:tr h="435409">
                <a:tc>
                  <a:txBody>
                    <a:bodyPr/>
                    <a:lstStyle/>
                    <a:p>
                      <a:endParaRPr lang="en-US"/>
                    </a:p>
                  </a:txBody>
                  <a:tcPr>
                    <a:lnL w="12700">
                      <a:solidFill>
                        <a:schemeClr val="tx1"/>
                      </a:solidFill>
                    </a:lnL>
                    <a:lnR w="12700">
                      <a:solidFill>
                        <a:schemeClr val="tx1"/>
                      </a:solidFill>
                    </a:lnR>
                    <a:lnT w="12700">
                      <a:solidFill>
                        <a:schemeClr val="tx1"/>
                      </a:solidFill>
                    </a:lnT>
                    <a:lnB w="12700">
                      <a:solidFill>
                        <a:schemeClr val="tx1"/>
                      </a:solidFill>
                    </a:lnB>
                  </a:tcPr>
                </a:tc>
                <a:tc>
                  <a:txBody>
                    <a:bodyPr/>
                    <a:lstStyle/>
                    <a:p>
                      <a:endParaRPr lang="en-US"/>
                    </a:p>
                  </a:txBody>
                  <a:tcPr>
                    <a:lnL w="12700">
                      <a:solidFill>
                        <a:schemeClr val="tx1"/>
                      </a:solidFill>
                    </a:lnL>
                    <a:lnR w="12700">
                      <a:solidFill>
                        <a:schemeClr val="tx1"/>
                      </a:solidFill>
                    </a:lnR>
                    <a:lnT w="12700">
                      <a:solidFill>
                        <a:schemeClr val="tx1"/>
                      </a:solidFill>
                    </a:lnT>
                    <a:lnB w="12700">
                      <a:solidFill>
                        <a:schemeClr val="tx1"/>
                      </a:solidFill>
                    </a:lnB>
                  </a:tcPr>
                </a:tc>
                <a:tc>
                  <a:txBody>
                    <a:bodyPr/>
                    <a:lstStyle/>
                    <a:p>
                      <a:endParaRPr lang="en-US"/>
                    </a:p>
                  </a:txBody>
                  <a:tcPr>
                    <a:lnL w="12700">
                      <a:solidFill>
                        <a:schemeClr val="tx1"/>
                      </a:solidFill>
                    </a:lnL>
                    <a:lnR w="12700">
                      <a:solidFill>
                        <a:schemeClr val="tx1"/>
                      </a:solidFill>
                    </a:lnR>
                    <a:lnT w="12700">
                      <a:solidFill>
                        <a:schemeClr val="tx1"/>
                      </a:solidFill>
                    </a:lnT>
                    <a:lnB w="12700">
                      <a:solidFill>
                        <a:schemeClr val="tx1"/>
                      </a:solidFill>
                    </a:lnB>
                  </a:tcPr>
                </a:tc>
                <a:tc>
                  <a:txBody>
                    <a:bodyPr/>
                    <a:lstStyle/>
                    <a:p>
                      <a:endParaRPr lang="en-US"/>
                    </a:p>
                  </a:txBody>
                  <a:tcPr>
                    <a:lnL w="12700">
                      <a:solidFill>
                        <a:schemeClr val="tx1"/>
                      </a:solidFill>
                    </a:lnL>
                    <a:lnR w="12700">
                      <a:solidFill>
                        <a:schemeClr val="tx1"/>
                      </a:solidFill>
                    </a:lnR>
                    <a:lnT w="12700">
                      <a:solidFill>
                        <a:schemeClr val="tx1"/>
                      </a:solidFill>
                    </a:lnT>
                    <a:lnB w="12700">
                      <a:solidFill>
                        <a:schemeClr val="tx1"/>
                      </a:solidFill>
                    </a:lnB>
                  </a:tcPr>
                </a:tc>
                <a:tc>
                  <a:txBody>
                    <a:bodyPr/>
                    <a:lstStyle/>
                    <a:p>
                      <a:endParaRPr lang="en-US"/>
                    </a:p>
                  </a:txBody>
                  <a:tcPr>
                    <a:lnL w="12700">
                      <a:solidFill>
                        <a:schemeClr val="tx1"/>
                      </a:solidFill>
                    </a:lnL>
                    <a:lnR w="12700">
                      <a:solidFill>
                        <a:schemeClr val="tx1"/>
                      </a:solidFill>
                    </a:lnR>
                    <a:lnT w="12700">
                      <a:solidFill>
                        <a:schemeClr val="tx1"/>
                      </a:solidFill>
                    </a:lnT>
                    <a:lnB w="12700">
                      <a:solidFill>
                        <a:schemeClr val="tx1"/>
                      </a:solidFill>
                    </a:lnB>
                  </a:tcPr>
                </a:tc>
                <a:extLst>
                  <a:ext uri="{0D108BD9-81ED-4DB2-BD59-A6C34878D82A}">
                    <a16:rowId xmlns:a16="http://schemas.microsoft.com/office/drawing/2014/main" val="3661127798"/>
                  </a:ext>
                </a:extLst>
              </a:tr>
            </a:tbl>
          </a:graphicData>
        </a:graphic>
      </p:graphicFrame>
    </p:spTree>
    <p:extLst>
      <p:ext uri="{BB962C8B-B14F-4D97-AF65-F5344CB8AC3E}">
        <p14:creationId xmlns:p14="http://schemas.microsoft.com/office/powerpoint/2010/main" val="7957179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CEF5B8-FA1A-5456-BA19-E7DF8B980FCF}"/>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7B8A3A9-BD32-7569-DE67-1448E1103948}"/>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89</a:t>
            </a:fld>
            <a:endParaRPr lang="en-AU"/>
          </a:p>
        </p:txBody>
      </p:sp>
      <p:sp>
        <p:nvSpPr>
          <p:cNvPr id="3" name="Title 2">
            <a:extLst>
              <a:ext uri="{FF2B5EF4-FFF2-40B4-BE49-F238E27FC236}">
                <a16:creationId xmlns:a16="http://schemas.microsoft.com/office/drawing/2014/main" id="{7CA7AE37-75EC-D346-A89D-97794ADB680F}"/>
              </a:ext>
            </a:extLst>
          </p:cNvPr>
          <p:cNvSpPr>
            <a:spLocks noGrp="1"/>
          </p:cNvSpPr>
          <p:nvPr>
            <p:ph type="title"/>
          </p:nvPr>
        </p:nvSpPr>
        <p:spPr/>
        <p:txBody>
          <a:bodyPr/>
          <a:lstStyle/>
          <a:p>
            <a:r>
              <a:rPr lang="en-US"/>
              <a:t>Quick reflection (7)</a:t>
            </a:r>
            <a:endParaRPr lang="en-AU"/>
          </a:p>
        </p:txBody>
      </p:sp>
      <p:sp>
        <p:nvSpPr>
          <p:cNvPr id="11" name="TextBox 10">
            <a:extLst>
              <a:ext uri="{FF2B5EF4-FFF2-40B4-BE49-F238E27FC236}">
                <a16:creationId xmlns:a16="http://schemas.microsoft.com/office/drawing/2014/main" id="{D0419DEB-DF67-6440-8E77-8F765542AC05}"/>
              </a:ext>
            </a:extLst>
          </p:cNvPr>
          <p:cNvSpPr txBox="1"/>
          <p:nvPr/>
        </p:nvSpPr>
        <p:spPr>
          <a:xfrm>
            <a:off x="348002" y="1909282"/>
            <a:ext cx="11484000" cy="400110"/>
          </a:xfrm>
          <a:prstGeom prst="rect">
            <a:avLst/>
          </a:prstGeom>
          <a:noFill/>
        </p:spPr>
        <p:txBody>
          <a:bodyPr wrap="square">
            <a:spAutoFit/>
          </a:bodyPr>
          <a:lstStyle/>
          <a:p>
            <a:r>
              <a:rPr lang="en-AU" sz="2000"/>
              <a:t>One thing my lighting experiment could help me discover is…</a:t>
            </a:r>
          </a:p>
        </p:txBody>
      </p:sp>
    </p:spTree>
    <p:extLst>
      <p:ext uri="{BB962C8B-B14F-4D97-AF65-F5344CB8AC3E}">
        <p14:creationId xmlns:p14="http://schemas.microsoft.com/office/powerpoint/2010/main" val="4950122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15508D-3074-FE70-0294-4663066EE78D}"/>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13335DC8-DBD0-5B59-D69C-817B5B54B10B}"/>
              </a:ext>
            </a:extLst>
          </p:cNvPr>
          <p:cNvSpPr>
            <a:spLocks noGrp="1"/>
          </p:cNvSpPr>
          <p:nvPr>
            <p:ph type="ctrTitle"/>
          </p:nvPr>
        </p:nvSpPr>
        <p:spPr/>
        <p:txBody>
          <a:bodyPr/>
          <a:lstStyle/>
          <a:p>
            <a:r>
              <a:rPr lang="en-AU">
                <a:latin typeface="+mj-lt"/>
              </a:rPr>
              <a:t>8. </a:t>
            </a:r>
            <a:r>
              <a:rPr lang="en-AU"/>
              <a:t>Conducting experiments</a:t>
            </a:r>
            <a:endParaRPr lang="en-AU">
              <a:latin typeface="+mj-lt"/>
            </a:endParaRPr>
          </a:p>
        </p:txBody>
      </p:sp>
    </p:spTree>
    <p:extLst>
      <p:ext uri="{BB962C8B-B14F-4D97-AF65-F5344CB8AC3E}">
        <p14:creationId xmlns:p14="http://schemas.microsoft.com/office/powerpoint/2010/main" val="19702714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C2B455-0316-3E11-A338-086DA4C925ED}"/>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952D080C-BBCD-4810-A161-94975611991F}"/>
              </a:ext>
            </a:extLst>
          </p:cNvPr>
          <p:cNvSpPr>
            <a:spLocks noGrp="1"/>
          </p:cNvSpPr>
          <p:nvPr>
            <p:ph type="title"/>
          </p:nvPr>
        </p:nvSpPr>
        <p:spPr/>
        <p:txBody>
          <a:bodyPr/>
          <a:lstStyle/>
          <a:p>
            <a:r>
              <a:rPr lang="en-AU">
                <a:latin typeface="+mj-lt"/>
              </a:rPr>
              <a:t>Connecting learning (8)</a:t>
            </a:r>
          </a:p>
        </p:txBody>
      </p:sp>
      <p:sp>
        <p:nvSpPr>
          <p:cNvPr id="12" name="Text Placeholder 11">
            <a:extLst>
              <a:ext uri="{FF2B5EF4-FFF2-40B4-BE49-F238E27FC236}">
                <a16:creationId xmlns:a16="http://schemas.microsoft.com/office/drawing/2014/main" id="{2A1D76AE-812F-EA5D-F54F-792C1A483172}"/>
              </a:ext>
            </a:extLst>
          </p:cNvPr>
          <p:cNvSpPr>
            <a:spLocks noGrp="1"/>
          </p:cNvSpPr>
          <p:nvPr>
            <p:ph type="body" sz="quarter" idx="17"/>
          </p:nvPr>
        </p:nvSpPr>
        <p:spPr/>
        <p:txBody>
          <a:bodyPr/>
          <a:lstStyle/>
          <a:p>
            <a:r>
              <a:rPr lang="en-AU"/>
              <a:t>How could the material that diffused light the best, improve a lighting design for a specific user?</a:t>
            </a:r>
            <a:endParaRPr lang="en-AU">
              <a:latin typeface="+mn-lt"/>
            </a:endParaRPr>
          </a:p>
        </p:txBody>
      </p:sp>
      <p:sp>
        <p:nvSpPr>
          <p:cNvPr id="3" name="Slide Number Placeholder 2">
            <a:extLst>
              <a:ext uri="{FF2B5EF4-FFF2-40B4-BE49-F238E27FC236}">
                <a16:creationId xmlns:a16="http://schemas.microsoft.com/office/drawing/2014/main" id="{97AB47C8-45B5-9D6F-C143-3242BC8D2870}"/>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91</a:t>
            </a:fld>
            <a:endParaRPr lang="en-AU"/>
          </a:p>
        </p:txBody>
      </p:sp>
    </p:spTree>
    <p:extLst>
      <p:ext uri="{BB962C8B-B14F-4D97-AF65-F5344CB8AC3E}">
        <p14:creationId xmlns:p14="http://schemas.microsoft.com/office/powerpoint/2010/main" val="16757022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21B50D-B937-6F6E-B763-5F2BF9C8B642}"/>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A4916072-603E-998C-A15A-8E1F25A5049A}"/>
              </a:ext>
            </a:extLst>
          </p:cNvPr>
          <p:cNvSpPr>
            <a:spLocks noGrp="1"/>
          </p:cNvSpPr>
          <p:nvPr>
            <p:ph type="title"/>
          </p:nvPr>
        </p:nvSpPr>
        <p:spPr/>
        <p:txBody>
          <a:bodyPr/>
          <a:lstStyle/>
          <a:p>
            <a:r>
              <a:rPr lang="en-AU">
                <a:latin typeface="+mj-lt"/>
              </a:rPr>
              <a:t>Learning intentions and success criteria (8)</a:t>
            </a:r>
          </a:p>
        </p:txBody>
      </p:sp>
      <p:sp>
        <p:nvSpPr>
          <p:cNvPr id="3" name="TextBox 2">
            <a:extLst>
              <a:ext uri="{FF2B5EF4-FFF2-40B4-BE49-F238E27FC236}">
                <a16:creationId xmlns:a16="http://schemas.microsoft.com/office/drawing/2014/main" id="{74D1DDB8-5EE9-1BB3-9228-D541126CD989}"/>
              </a:ext>
            </a:extLst>
          </p:cNvPr>
          <p:cNvSpPr txBox="1"/>
          <p:nvPr/>
        </p:nvSpPr>
        <p:spPr>
          <a:xfrm>
            <a:off x="370416" y="1894417"/>
            <a:ext cx="11303000" cy="3482364"/>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nSpc>
                <a:spcPct val="150000"/>
              </a:lnSpc>
              <a:spcAft>
                <a:spcPts val="600"/>
              </a:spcAft>
            </a:pPr>
            <a:r>
              <a:rPr lang="en-AU" sz="2000" b="1" dirty="0">
                <a:solidFill>
                  <a:schemeClr val="accent1"/>
                </a:solidFill>
                <a:latin typeface="+mj-lt"/>
                <a:cs typeface="Arial" panose="020B0604020202020204" pitchFamily="34" charset="0"/>
              </a:rPr>
              <a:t>We are learning how to</a:t>
            </a:r>
            <a:endParaRPr lang="en-AU" sz="2000" b="1" dirty="0">
              <a:solidFill>
                <a:schemeClr val="accent1"/>
              </a:solidFill>
              <a:latin typeface="+mj-lt"/>
              <a:ea typeface="+mn-lt"/>
              <a:cs typeface="Arial" panose="020B0604020202020204" pitchFamily="34" charset="0"/>
            </a:endParaRPr>
          </a:p>
          <a:p>
            <a:pPr marL="342900" indent="-342900">
              <a:lnSpc>
                <a:spcPct val="150000"/>
              </a:lnSpc>
              <a:spcAft>
                <a:spcPts val="600"/>
              </a:spcAft>
              <a:buFont typeface="Arial" panose="020B0604020202020204" pitchFamily="34" charset="0"/>
              <a:buChar char="•"/>
            </a:pPr>
            <a:r>
              <a:rPr lang="en-AU" sz="2000" dirty="0"/>
              <a:t>test lighting ideas through practical experimentation </a:t>
            </a:r>
          </a:p>
          <a:p>
            <a:pPr marL="342900" indent="-342900">
              <a:lnSpc>
                <a:spcPct val="150000"/>
              </a:lnSpc>
              <a:spcAft>
                <a:spcPts val="600"/>
              </a:spcAft>
              <a:buFont typeface="Arial" panose="020B0604020202020204" pitchFamily="34" charset="0"/>
              <a:buChar char="•"/>
            </a:pPr>
            <a:r>
              <a:rPr lang="en-AU" sz="2000" dirty="0"/>
              <a:t>record evidence.</a:t>
            </a:r>
          </a:p>
          <a:p>
            <a:pPr>
              <a:lnSpc>
                <a:spcPct val="150000"/>
              </a:lnSpc>
              <a:spcAft>
                <a:spcPts val="600"/>
              </a:spcAft>
            </a:pPr>
            <a:r>
              <a:rPr lang="en-AU" sz="2000" b="1" dirty="0">
                <a:solidFill>
                  <a:schemeClr val="accent1"/>
                </a:solidFill>
                <a:latin typeface="+mj-lt"/>
                <a:cs typeface="Arial" panose="020B0604020202020204" pitchFamily="34" charset="0"/>
              </a:rPr>
              <a:t>I can</a:t>
            </a:r>
            <a:endParaRPr lang="en-US" sz="2000" dirty="0">
              <a:solidFill>
                <a:schemeClr val="accent1"/>
              </a:solidFill>
              <a:latin typeface="+mj-lt"/>
              <a:cs typeface="Arial" panose="020B0604020202020204" pitchFamily="34" charset="0"/>
            </a:endParaRPr>
          </a:p>
          <a:p>
            <a:pPr marL="342900" lvl="0" indent="-342900">
              <a:lnSpc>
                <a:spcPct val="150000"/>
              </a:lnSpc>
              <a:buFont typeface="Arial" panose="020B0604020202020204" pitchFamily="34" charset="0"/>
              <a:buChar char="•"/>
            </a:pPr>
            <a:r>
              <a:rPr lang="en-AU" sz="2000" dirty="0"/>
              <a:t>conduct a lighting experiment safely</a:t>
            </a:r>
          </a:p>
          <a:p>
            <a:pPr marL="342900" lvl="0" indent="-342900">
              <a:lnSpc>
                <a:spcPct val="150000"/>
              </a:lnSpc>
              <a:buFont typeface="Arial" panose="020B0604020202020204" pitchFamily="34" charset="0"/>
              <a:buChar char="•"/>
            </a:pPr>
            <a:r>
              <a:rPr lang="en-AU" sz="2000" dirty="0"/>
              <a:t>record observations clearly</a:t>
            </a:r>
          </a:p>
          <a:p>
            <a:pPr marL="342900" lvl="0" indent="-342900">
              <a:lnSpc>
                <a:spcPct val="150000"/>
              </a:lnSpc>
              <a:buFont typeface="Arial" panose="020B0604020202020204" pitchFamily="34" charset="0"/>
              <a:buChar char="•"/>
            </a:pPr>
            <a:r>
              <a:rPr lang="en-AU" sz="2000" dirty="0"/>
              <a:t>document results using data tables, notes, sketches or photos.</a:t>
            </a:r>
          </a:p>
        </p:txBody>
      </p:sp>
      <p:sp>
        <p:nvSpPr>
          <p:cNvPr id="2" name="Slide Number Placeholder 1">
            <a:extLst>
              <a:ext uri="{FF2B5EF4-FFF2-40B4-BE49-F238E27FC236}">
                <a16:creationId xmlns:a16="http://schemas.microsoft.com/office/drawing/2014/main" id="{4C62524B-F818-DC7B-E7F0-9C410CE66F8F}"/>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92</a:t>
            </a:fld>
            <a:endParaRPr lang="en-AU"/>
          </a:p>
        </p:txBody>
      </p:sp>
    </p:spTree>
    <p:extLst>
      <p:ext uri="{BB962C8B-B14F-4D97-AF65-F5344CB8AC3E}">
        <p14:creationId xmlns:p14="http://schemas.microsoft.com/office/powerpoint/2010/main" val="409209372"/>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2D5519-37CC-3CC5-C1F1-CF81815F7BDF}"/>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C57DC234-87BE-82CB-BE49-39E961DD2FC9}"/>
              </a:ext>
            </a:extLst>
          </p:cNvPr>
          <p:cNvSpPr>
            <a:spLocks noGrp="1"/>
          </p:cNvSpPr>
          <p:nvPr>
            <p:ph type="title"/>
          </p:nvPr>
        </p:nvSpPr>
        <p:spPr/>
        <p:txBody>
          <a:bodyPr/>
          <a:lstStyle/>
          <a:p>
            <a:r>
              <a:rPr lang="en-AU">
                <a:latin typeface="+mj-lt"/>
              </a:rPr>
              <a:t>Activity 8.1 – Conducting experiments</a:t>
            </a:r>
          </a:p>
        </p:txBody>
      </p:sp>
      <p:sp>
        <p:nvSpPr>
          <p:cNvPr id="3" name="Slide Number Placeholder 2">
            <a:extLst>
              <a:ext uri="{FF2B5EF4-FFF2-40B4-BE49-F238E27FC236}">
                <a16:creationId xmlns:a16="http://schemas.microsoft.com/office/drawing/2014/main" id="{CE276B16-15E4-0403-6AAC-422E4F93BA87}"/>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93</a:t>
            </a:fld>
            <a:endParaRPr lang="en-AU"/>
          </a:p>
        </p:txBody>
      </p:sp>
      <p:graphicFrame>
        <p:nvGraphicFramePr>
          <p:cNvPr id="5" name="Table 4">
            <a:extLst>
              <a:ext uri="{FF2B5EF4-FFF2-40B4-BE49-F238E27FC236}">
                <a16:creationId xmlns:a16="http://schemas.microsoft.com/office/drawing/2014/main" id="{B6AB0B8B-213C-B20C-DA14-37D3505D4C1A}"/>
              </a:ext>
            </a:extLst>
          </p:cNvPr>
          <p:cNvGraphicFramePr>
            <a:graphicFrameLocks noGrp="1"/>
          </p:cNvGraphicFramePr>
          <p:nvPr>
            <p:extLst>
              <p:ext uri="{D42A27DB-BD31-4B8C-83A1-F6EECF244321}">
                <p14:modId xmlns:p14="http://schemas.microsoft.com/office/powerpoint/2010/main" val="899934439"/>
              </p:ext>
            </p:extLst>
          </p:nvPr>
        </p:nvGraphicFramePr>
        <p:xfrm>
          <a:off x="510126" y="1484004"/>
          <a:ext cx="11484000" cy="5031996"/>
        </p:xfrm>
        <a:graphic>
          <a:graphicData uri="http://schemas.openxmlformats.org/drawingml/2006/table">
            <a:tbl>
              <a:tblPr firstRow="1" firstCol="1" bandRow="1">
                <a:tableStyleId>{5A111915-BE36-4E01-A7E5-04B1672EAD32}</a:tableStyleId>
              </a:tblPr>
              <a:tblGrid>
                <a:gridCol w="5742000">
                  <a:extLst>
                    <a:ext uri="{9D8B030D-6E8A-4147-A177-3AD203B41FA5}">
                      <a16:colId xmlns:a16="http://schemas.microsoft.com/office/drawing/2014/main" val="3393688057"/>
                    </a:ext>
                  </a:extLst>
                </a:gridCol>
                <a:gridCol w="5742000">
                  <a:extLst>
                    <a:ext uri="{9D8B030D-6E8A-4147-A177-3AD203B41FA5}">
                      <a16:colId xmlns:a16="http://schemas.microsoft.com/office/drawing/2014/main" val="1677597325"/>
                    </a:ext>
                  </a:extLst>
                </a:gridCol>
              </a:tblGrid>
              <a:tr h="0">
                <a:tc>
                  <a:txBody>
                    <a:bodyPr/>
                    <a:lstStyle/>
                    <a:p>
                      <a:pPr>
                        <a:lnSpc>
                          <a:spcPct val="150000"/>
                        </a:lnSpc>
                        <a:spcBef>
                          <a:spcPts val="1200"/>
                        </a:spcBef>
                        <a:spcAft>
                          <a:spcPts val="600"/>
                        </a:spcAft>
                        <a:buNone/>
                      </a:pPr>
                      <a:r>
                        <a:rPr lang="en-AU" sz="2000" dirty="0">
                          <a:solidFill>
                            <a:schemeClr val="tx1"/>
                          </a:solidFill>
                          <a:effectLst/>
                        </a:rPr>
                        <a:t>Experiment title</a:t>
                      </a:r>
                      <a:endParaRPr lang="en-AU" sz="20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ct val="150000"/>
                        </a:lnSpc>
                        <a:spcBef>
                          <a:spcPts val="1200"/>
                        </a:spcBef>
                        <a:spcAft>
                          <a:spcPts val="600"/>
                        </a:spcAft>
                        <a:buNone/>
                      </a:pPr>
                      <a:r>
                        <a:rPr lang="en-AU" sz="2000" dirty="0">
                          <a:solidFill>
                            <a:schemeClr val="tx1"/>
                          </a:solidFill>
                          <a:effectLst/>
                        </a:rPr>
                        <a:t> </a:t>
                      </a:r>
                      <a:endParaRPr lang="en-AU" sz="20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88300404"/>
                  </a:ext>
                </a:extLst>
              </a:tr>
              <a:tr h="0">
                <a:tc>
                  <a:txBody>
                    <a:bodyPr/>
                    <a:lstStyle/>
                    <a:p>
                      <a:pPr>
                        <a:lnSpc>
                          <a:spcPct val="150000"/>
                        </a:lnSpc>
                        <a:spcBef>
                          <a:spcPts val="1200"/>
                        </a:spcBef>
                        <a:spcAft>
                          <a:spcPts val="600"/>
                        </a:spcAft>
                        <a:buNone/>
                      </a:pPr>
                      <a:r>
                        <a:rPr lang="en-AU" sz="2000" dirty="0">
                          <a:solidFill>
                            <a:schemeClr val="tx1"/>
                          </a:solidFill>
                          <a:effectLst/>
                        </a:rPr>
                        <a:t>Aim </a:t>
                      </a:r>
                    </a:p>
                    <a:p>
                      <a:pPr>
                        <a:lnSpc>
                          <a:spcPct val="150000"/>
                        </a:lnSpc>
                        <a:spcBef>
                          <a:spcPts val="1200"/>
                        </a:spcBef>
                        <a:spcAft>
                          <a:spcPts val="600"/>
                        </a:spcAft>
                        <a:buNone/>
                      </a:pPr>
                      <a:r>
                        <a:rPr lang="en-AU" sz="2000" b="0" dirty="0">
                          <a:solidFill>
                            <a:schemeClr val="tx1"/>
                          </a:solidFill>
                          <a:effectLst/>
                        </a:rPr>
                        <a:t>What are you investigating?</a:t>
                      </a:r>
                      <a:endParaRPr lang="en-AU" sz="2000" b="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spcBef>
                          <a:spcPts val="1200"/>
                        </a:spcBef>
                        <a:spcAft>
                          <a:spcPts val="600"/>
                        </a:spcAft>
                        <a:buNone/>
                      </a:pPr>
                      <a:r>
                        <a:rPr lang="en-AU" sz="2000" dirty="0">
                          <a:solidFill>
                            <a:schemeClr val="tx1"/>
                          </a:solidFill>
                          <a:effectLst/>
                        </a:rPr>
                        <a:t> </a:t>
                      </a:r>
                      <a:endParaRPr lang="en-AU" sz="20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26576547"/>
                  </a:ext>
                </a:extLst>
              </a:tr>
              <a:tr h="0">
                <a:tc>
                  <a:txBody>
                    <a:bodyPr/>
                    <a:lstStyle/>
                    <a:p>
                      <a:pPr>
                        <a:lnSpc>
                          <a:spcPct val="150000"/>
                        </a:lnSpc>
                        <a:spcBef>
                          <a:spcPts val="1200"/>
                        </a:spcBef>
                        <a:spcAft>
                          <a:spcPts val="600"/>
                        </a:spcAft>
                        <a:buNone/>
                      </a:pPr>
                      <a:r>
                        <a:rPr lang="en-AU" sz="2000" dirty="0">
                          <a:solidFill>
                            <a:schemeClr val="tx1"/>
                          </a:solidFill>
                          <a:effectLst/>
                        </a:rPr>
                        <a:t>Method </a:t>
                      </a:r>
                    </a:p>
                    <a:p>
                      <a:pPr>
                        <a:lnSpc>
                          <a:spcPct val="150000"/>
                        </a:lnSpc>
                        <a:spcBef>
                          <a:spcPts val="1200"/>
                        </a:spcBef>
                        <a:spcAft>
                          <a:spcPts val="600"/>
                        </a:spcAft>
                        <a:buNone/>
                      </a:pPr>
                      <a:r>
                        <a:rPr lang="en-AU" sz="2000" b="0" dirty="0">
                          <a:solidFill>
                            <a:schemeClr val="tx1"/>
                          </a:solidFill>
                          <a:effectLst/>
                        </a:rPr>
                        <a:t>What steps did you follow?</a:t>
                      </a:r>
                      <a:endParaRPr lang="en-AU" sz="2000" b="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spcBef>
                          <a:spcPts val="1200"/>
                        </a:spcBef>
                        <a:spcAft>
                          <a:spcPts val="600"/>
                        </a:spcAft>
                        <a:buNone/>
                      </a:pPr>
                      <a:r>
                        <a:rPr lang="en-AU" sz="2000" dirty="0">
                          <a:solidFill>
                            <a:schemeClr val="tx1"/>
                          </a:solidFill>
                          <a:effectLst/>
                        </a:rPr>
                        <a:t> </a:t>
                      </a:r>
                      <a:endParaRPr lang="en-AU" sz="20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71721647"/>
                  </a:ext>
                </a:extLst>
              </a:tr>
              <a:tr h="0">
                <a:tc>
                  <a:txBody>
                    <a:bodyPr/>
                    <a:lstStyle/>
                    <a:p>
                      <a:pPr>
                        <a:lnSpc>
                          <a:spcPct val="150000"/>
                        </a:lnSpc>
                        <a:spcBef>
                          <a:spcPts val="1200"/>
                        </a:spcBef>
                        <a:spcAft>
                          <a:spcPts val="600"/>
                        </a:spcAft>
                        <a:buNone/>
                      </a:pPr>
                      <a:r>
                        <a:rPr lang="en-AU" sz="2000" dirty="0">
                          <a:solidFill>
                            <a:schemeClr val="tx1"/>
                          </a:solidFill>
                          <a:effectLst/>
                        </a:rPr>
                        <a:t>Observations</a:t>
                      </a:r>
                    </a:p>
                    <a:p>
                      <a:pPr>
                        <a:lnSpc>
                          <a:spcPct val="150000"/>
                        </a:lnSpc>
                        <a:spcBef>
                          <a:spcPts val="1200"/>
                        </a:spcBef>
                        <a:spcAft>
                          <a:spcPts val="600"/>
                        </a:spcAft>
                        <a:buNone/>
                      </a:pPr>
                      <a:r>
                        <a:rPr lang="en-AU" sz="2000" b="0" dirty="0">
                          <a:solidFill>
                            <a:schemeClr val="tx1"/>
                          </a:solidFill>
                          <a:effectLst/>
                        </a:rPr>
                        <a:t>What happened during the experiment?</a:t>
                      </a:r>
                    </a:p>
                    <a:p>
                      <a:pPr>
                        <a:lnSpc>
                          <a:spcPct val="150000"/>
                        </a:lnSpc>
                        <a:spcBef>
                          <a:spcPts val="1200"/>
                        </a:spcBef>
                        <a:spcAft>
                          <a:spcPts val="600"/>
                        </a:spcAft>
                        <a:buNone/>
                      </a:pPr>
                      <a:r>
                        <a:rPr lang="en-AU" sz="2000" b="0" dirty="0">
                          <a:solidFill>
                            <a:schemeClr val="tx1"/>
                          </a:solidFill>
                          <a:effectLst/>
                        </a:rPr>
                        <a:t>What does this suggest for lighting design?</a:t>
                      </a:r>
                    </a:p>
                    <a:p>
                      <a:pPr>
                        <a:lnSpc>
                          <a:spcPct val="150000"/>
                        </a:lnSpc>
                        <a:spcBef>
                          <a:spcPts val="1200"/>
                        </a:spcBef>
                        <a:spcAft>
                          <a:spcPts val="600"/>
                        </a:spcAft>
                        <a:buNone/>
                      </a:pPr>
                      <a:r>
                        <a:rPr lang="en-AU" sz="2000" b="0" dirty="0">
                          <a:solidFill>
                            <a:schemeClr val="tx1"/>
                          </a:solidFill>
                          <a:effectLst/>
                        </a:rPr>
                        <a:t>How might this influence your design idea?</a:t>
                      </a:r>
                      <a:endParaRPr lang="en-AU" sz="2000" b="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spcBef>
                          <a:spcPts val="1200"/>
                        </a:spcBef>
                        <a:spcAft>
                          <a:spcPts val="600"/>
                        </a:spcAft>
                        <a:buNone/>
                      </a:pPr>
                      <a:r>
                        <a:rPr lang="en-AU" sz="2000" dirty="0">
                          <a:solidFill>
                            <a:schemeClr val="tx1"/>
                          </a:solidFill>
                          <a:effectLst/>
                        </a:rPr>
                        <a:t> </a:t>
                      </a:r>
                      <a:endParaRPr lang="en-AU" sz="20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97104973"/>
                  </a:ext>
                </a:extLst>
              </a:tr>
            </a:tbl>
          </a:graphicData>
        </a:graphic>
      </p:graphicFrame>
      <p:sp>
        <p:nvSpPr>
          <p:cNvPr id="9" name="Oval 8">
            <a:extLst>
              <a:ext uri="{FF2B5EF4-FFF2-40B4-BE49-F238E27FC236}">
                <a16:creationId xmlns:a16="http://schemas.microsoft.com/office/drawing/2014/main" id="{C24A225F-F53E-9E25-7214-AEBFF5435FF5}"/>
              </a:ext>
            </a:extLst>
          </p:cNvPr>
          <p:cNvSpPr/>
          <p:nvPr/>
        </p:nvSpPr>
        <p:spPr>
          <a:xfrm>
            <a:off x="7388446" y="2151257"/>
            <a:ext cx="3907971" cy="378634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algn="ctr">
              <a:lnSpc>
                <a:spcPct val="150000"/>
              </a:lnSpc>
            </a:pPr>
            <a:r>
              <a:rPr lang="en-AU" sz="2000" dirty="0">
                <a:solidFill>
                  <a:schemeClr val="bg1"/>
                </a:solidFill>
                <a:latin typeface="+mj-lt"/>
              </a:rPr>
              <a:t>Conduct your two lighting experiments and record your findings. </a:t>
            </a:r>
          </a:p>
        </p:txBody>
      </p:sp>
    </p:spTree>
    <p:extLst>
      <p:ext uri="{BB962C8B-B14F-4D97-AF65-F5344CB8AC3E}">
        <p14:creationId xmlns:p14="http://schemas.microsoft.com/office/powerpoint/2010/main" val="9014790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B7E827-A3BA-CF24-2C27-8CCFB2BE6C0D}"/>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C0D3AE2-79C8-05AC-5BAD-473F8D34677F}"/>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94</a:t>
            </a:fld>
            <a:endParaRPr lang="en-AU"/>
          </a:p>
        </p:txBody>
      </p:sp>
      <p:sp>
        <p:nvSpPr>
          <p:cNvPr id="3" name="Title 2">
            <a:extLst>
              <a:ext uri="{FF2B5EF4-FFF2-40B4-BE49-F238E27FC236}">
                <a16:creationId xmlns:a16="http://schemas.microsoft.com/office/drawing/2014/main" id="{DF20E58E-B1F2-DCBB-553F-0AB5938E1FBA}"/>
              </a:ext>
            </a:extLst>
          </p:cNvPr>
          <p:cNvSpPr>
            <a:spLocks noGrp="1"/>
          </p:cNvSpPr>
          <p:nvPr>
            <p:ph type="title"/>
          </p:nvPr>
        </p:nvSpPr>
        <p:spPr/>
        <p:txBody>
          <a:bodyPr/>
          <a:lstStyle/>
          <a:p>
            <a:r>
              <a:rPr lang="en-US"/>
              <a:t>Quick reflection (8)</a:t>
            </a:r>
            <a:endParaRPr lang="en-AU"/>
          </a:p>
        </p:txBody>
      </p:sp>
      <p:sp>
        <p:nvSpPr>
          <p:cNvPr id="11" name="TextBox 10">
            <a:extLst>
              <a:ext uri="{FF2B5EF4-FFF2-40B4-BE49-F238E27FC236}">
                <a16:creationId xmlns:a16="http://schemas.microsoft.com/office/drawing/2014/main" id="{CEDC79CA-093F-E231-4ADF-B24239BB581A}"/>
              </a:ext>
            </a:extLst>
          </p:cNvPr>
          <p:cNvSpPr txBox="1"/>
          <p:nvPr/>
        </p:nvSpPr>
        <p:spPr>
          <a:xfrm>
            <a:off x="348002" y="1909282"/>
            <a:ext cx="11484000" cy="400110"/>
          </a:xfrm>
          <a:prstGeom prst="rect">
            <a:avLst/>
          </a:prstGeom>
          <a:noFill/>
        </p:spPr>
        <p:txBody>
          <a:bodyPr wrap="square">
            <a:spAutoFit/>
          </a:bodyPr>
          <a:lstStyle/>
          <a:p>
            <a:r>
              <a:rPr lang="en-AU" sz="2000"/>
              <a:t>One thing I learned from my lighting experiment is…</a:t>
            </a:r>
          </a:p>
        </p:txBody>
      </p:sp>
    </p:spTree>
    <p:extLst>
      <p:ext uri="{BB962C8B-B14F-4D97-AF65-F5344CB8AC3E}">
        <p14:creationId xmlns:p14="http://schemas.microsoft.com/office/powerpoint/2010/main" val="24772773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FEE884-FE7C-1805-126B-57AD20A5E3F4}"/>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51F9674E-FD2A-9B59-7888-27944F2B1C5C}"/>
              </a:ext>
            </a:extLst>
          </p:cNvPr>
          <p:cNvSpPr>
            <a:spLocks noGrp="1"/>
          </p:cNvSpPr>
          <p:nvPr>
            <p:ph type="ctrTitle"/>
          </p:nvPr>
        </p:nvSpPr>
        <p:spPr/>
        <p:txBody>
          <a:bodyPr/>
          <a:lstStyle/>
          <a:p>
            <a:r>
              <a:rPr lang="en-AU">
                <a:latin typeface="+mj-lt"/>
              </a:rPr>
              <a:t>9. </a:t>
            </a:r>
            <a:r>
              <a:rPr lang="en-AU"/>
              <a:t>Analysing experimentation results</a:t>
            </a:r>
            <a:endParaRPr lang="en-AU">
              <a:latin typeface="+mj-lt"/>
            </a:endParaRPr>
          </a:p>
        </p:txBody>
      </p:sp>
    </p:spTree>
    <p:extLst>
      <p:ext uri="{BB962C8B-B14F-4D97-AF65-F5344CB8AC3E}">
        <p14:creationId xmlns:p14="http://schemas.microsoft.com/office/powerpoint/2010/main" val="6634267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E4A533-E6D0-8E12-3FEE-5D55D68E0232}"/>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D07E7702-D229-97C1-9B8C-4F5DCEBCBD88}"/>
              </a:ext>
            </a:extLst>
          </p:cNvPr>
          <p:cNvSpPr>
            <a:spLocks noGrp="1"/>
          </p:cNvSpPr>
          <p:nvPr>
            <p:ph type="title"/>
          </p:nvPr>
        </p:nvSpPr>
        <p:spPr/>
        <p:txBody>
          <a:bodyPr/>
          <a:lstStyle/>
          <a:p>
            <a:r>
              <a:rPr lang="en-AU">
                <a:latin typeface="+mj-lt"/>
              </a:rPr>
              <a:t>Connecting learning (9)</a:t>
            </a:r>
          </a:p>
        </p:txBody>
      </p:sp>
      <p:sp>
        <p:nvSpPr>
          <p:cNvPr id="12" name="Text Placeholder 11">
            <a:extLst>
              <a:ext uri="{FF2B5EF4-FFF2-40B4-BE49-F238E27FC236}">
                <a16:creationId xmlns:a16="http://schemas.microsoft.com/office/drawing/2014/main" id="{94C03020-B9C0-3D0C-7089-D70336798886}"/>
              </a:ext>
            </a:extLst>
          </p:cNvPr>
          <p:cNvSpPr>
            <a:spLocks noGrp="1"/>
          </p:cNvSpPr>
          <p:nvPr>
            <p:ph type="body" sz="quarter" idx="17"/>
          </p:nvPr>
        </p:nvSpPr>
        <p:spPr/>
        <p:txBody>
          <a:bodyPr/>
          <a:lstStyle/>
          <a:p>
            <a:r>
              <a:rPr lang="en-AU"/>
              <a:t>Did your experiment work exactly as expected? Why or why not?</a:t>
            </a:r>
          </a:p>
          <a:p>
            <a:endParaRPr lang="en-AU">
              <a:latin typeface="+mn-lt"/>
            </a:endParaRPr>
          </a:p>
        </p:txBody>
      </p:sp>
      <p:sp>
        <p:nvSpPr>
          <p:cNvPr id="3" name="Slide Number Placeholder 2">
            <a:extLst>
              <a:ext uri="{FF2B5EF4-FFF2-40B4-BE49-F238E27FC236}">
                <a16:creationId xmlns:a16="http://schemas.microsoft.com/office/drawing/2014/main" id="{0C722A5F-D0BE-4A1B-9896-351C7A5BA99E}"/>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96</a:t>
            </a:fld>
            <a:endParaRPr lang="en-AU"/>
          </a:p>
        </p:txBody>
      </p:sp>
    </p:spTree>
    <p:extLst>
      <p:ext uri="{BB962C8B-B14F-4D97-AF65-F5344CB8AC3E}">
        <p14:creationId xmlns:p14="http://schemas.microsoft.com/office/powerpoint/2010/main" val="3126800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90FACC-21E0-31DA-8EF5-B09B0630BED3}"/>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43DA93BB-C67D-E1AF-772F-67F601EBE669}"/>
              </a:ext>
            </a:extLst>
          </p:cNvPr>
          <p:cNvSpPr>
            <a:spLocks noGrp="1"/>
          </p:cNvSpPr>
          <p:nvPr>
            <p:ph type="title"/>
          </p:nvPr>
        </p:nvSpPr>
        <p:spPr/>
        <p:txBody>
          <a:bodyPr/>
          <a:lstStyle/>
          <a:p>
            <a:r>
              <a:rPr lang="en-AU">
                <a:latin typeface="+mj-lt"/>
              </a:rPr>
              <a:t>Learning intentions and success criteria (9)</a:t>
            </a:r>
          </a:p>
        </p:txBody>
      </p:sp>
      <p:sp>
        <p:nvSpPr>
          <p:cNvPr id="3" name="TextBox 2">
            <a:extLst>
              <a:ext uri="{FF2B5EF4-FFF2-40B4-BE49-F238E27FC236}">
                <a16:creationId xmlns:a16="http://schemas.microsoft.com/office/drawing/2014/main" id="{2F4F2C2B-7CB8-AB58-436A-DD2AC826359B}"/>
              </a:ext>
            </a:extLst>
          </p:cNvPr>
          <p:cNvSpPr txBox="1"/>
          <p:nvPr/>
        </p:nvSpPr>
        <p:spPr>
          <a:xfrm>
            <a:off x="370416" y="1894417"/>
            <a:ext cx="11303000" cy="3482428"/>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nSpc>
                <a:spcPct val="150000"/>
              </a:lnSpc>
              <a:spcAft>
                <a:spcPts val="600"/>
              </a:spcAft>
            </a:pPr>
            <a:r>
              <a:rPr lang="en-AU" sz="2000" b="1">
                <a:solidFill>
                  <a:schemeClr val="accent1"/>
                </a:solidFill>
                <a:latin typeface="+mj-lt"/>
                <a:cs typeface="Arial" panose="020B0604020202020204" pitchFamily="34" charset="0"/>
              </a:rPr>
              <a:t>We are learning to</a:t>
            </a:r>
            <a:endParaRPr lang="en-AU" sz="2000" b="1">
              <a:solidFill>
                <a:schemeClr val="accent1"/>
              </a:solidFill>
              <a:latin typeface="+mj-lt"/>
              <a:ea typeface="+mn-lt"/>
              <a:cs typeface="Arial" panose="020B0604020202020204" pitchFamily="34" charset="0"/>
            </a:endParaRPr>
          </a:p>
          <a:p>
            <a:pPr marL="342900" indent="-342900">
              <a:lnSpc>
                <a:spcPct val="150000"/>
              </a:lnSpc>
              <a:spcAft>
                <a:spcPts val="600"/>
              </a:spcAft>
              <a:buFont typeface="Arial" panose="020B0604020202020204" pitchFamily="34" charset="0"/>
              <a:buChar char="•"/>
            </a:pPr>
            <a:r>
              <a:rPr lang="en-AU" sz="2000"/>
              <a:t>interpret experiment results</a:t>
            </a:r>
          </a:p>
          <a:p>
            <a:pPr marL="342900" indent="-342900">
              <a:lnSpc>
                <a:spcPct val="150000"/>
              </a:lnSpc>
              <a:spcAft>
                <a:spcPts val="600"/>
              </a:spcAft>
              <a:buFont typeface="Arial" panose="020B0604020202020204" pitchFamily="34" charset="0"/>
              <a:buChar char="•"/>
            </a:pPr>
            <a:r>
              <a:rPr lang="en-AU" sz="2000"/>
              <a:t>identify design insights.</a:t>
            </a:r>
          </a:p>
          <a:p>
            <a:pPr>
              <a:lnSpc>
                <a:spcPct val="150000"/>
              </a:lnSpc>
              <a:spcAft>
                <a:spcPts val="600"/>
              </a:spcAft>
            </a:pPr>
            <a:r>
              <a:rPr lang="en-AU" sz="2000" b="1">
                <a:solidFill>
                  <a:schemeClr val="accent1"/>
                </a:solidFill>
                <a:latin typeface="+mj-lt"/>
                <a:cs typeface="Arial" panose="020B0604020202020204" pitchFamily="34" charset="0"/>
              </a:rPr>
              <a:t>I can</a:t>
            </a:r>
            <a:endParaRPr lang="en-US" sz="2000">
              <a:solidFill>
                <a:schemeClr val="accent1"/>
              </a:solidFill>
              <a:latin typeface="+mj-lt"/>
              <a:cs typeface="Arial" panose="020B0604020202020204" pitchFamily="34" charset="0"/>
            </a:endParaRPr>
          </a:p>
          <a:p>
            <a:pPr marL="342900" lvl="0" indent="-342900">
              <a:lnSpc>
                <a:spcPct val="150000"/>
              </a:lnSpc>
              <a:buFont typeface="Arial" panose="020B0604020202020204" pitchFamily="34" charset="0"/>
              <a:buChar char="•"/>
            </a:pPr>
            <a:r>
              <a:rPr lang="en-AU" sz="2000"/>
              <a:t>explain what our experiment results show</a:t>
            </a:r>
          </a:p>
          <a:p>
            <a:pPr marL="342900" lvl="0" indent="-342900">
              <a:lnSpc>
                <a:spcPct val="150000"/>
              </a:lnSpc>
              <a:buFont typeface="Arial" panose="020B0604020202020204" pitchFamily="34" charset="0"/>
              <a:buChar char="•"/>
            </a:pPr>
            <a:r>
              <a:rPr lang="en-AU" sz="2000"/>
              <a:t>link findings to user needs or lighting problems</a:t>
            </a:r>
          </a:p>
          <a:p>
            <a:pPr marL="342900" lvl="0" indent="-342900">
              <a:lnSpc>
                <a:spcPct val="150000"/>
              </a:lnSpc>
              <a:buFont typeface="Arial" panose="020B0604020202020204" pitchFamily="34" charset="0"/>
              <a:buChar char="•"/>
            </a:pPr>
            <a:r>
              <a:rPr lang="en-AU" sz="2000"/>
              <a:t>identify possible directions for design improvement.</a:t>
            </a:r>
          </a:p>
        </p:txBody>
      </p:sp>
      <p:sp>
        <p:nvSpPr>
          <p:cNvPr id="2" name="Slide Number Placeholder 1">
            <a:extLst>
              <a:ext uri="{FF2B5EF4-FFF2-40B4-BE49-F238E27FC236}">
                <a16:creationId xmlns:a16="http://schemas.microsoft.com/office/drawing/2014/main" id="{97F5C284-67F2-A72E-3E8F-6D6801365649}"/>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97</a:t>
            </a:fld>
            <a:endParaRPr lang="en-AU"/>
          </a:p>
        </p:txBody>
      </p:sp>
    </p:spTree>
    <p:extLst>
      <p:ext uri="{BB962C8B-B14F-4D97-AF65-F5344CB8AC3E}">
        <p14:creationId xmlns:p14="http://schemas.microsoft.com/office/powerpoint/2010/main" val="2269230446"/>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37E6C4-EFD4-4A21-16E1-2D044D2C50B3}"/>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FD469D5-4748-6D98-DEAC-279D30F50E50}"/>
              </a:ext>
              <a:ext uri="{C183D7F6-B498-43B3-948B-1728B52AA6E4}">
                <adec:decorative xmlns:adec="http://schemas.microsoft.com/office/drawing/2017/decorative" val="1"/>
              </a:ext>
            </a:extLst>
          </p:cNvPr>
          <p:cNvSpPr>
            <a:spLocks noGrp="1"/>
          </p:cNvSpPr>
          <p:nvPr>
            <p:ph type="sldNum" sz="quarter" idx="12"/>
          </p:nvPr>
        </p:nvSpPr>
        <p:spPr/>
        <p:txBody>
          <a:bodyPr/>
          <a:lstStyle/>
          <a:p>
            <a:pPr marL="0" marR="0" lvl="0" indent="0" algn="r" defTabSz="609585" rtl="0" eaLnBrk="1" fontAlgn="auto" latinLnBrk="0" hangingPunct="1">
              <a:lnSpc>
                <a:spcPct val="100000"/>
              </a:lnSpc>
              <a:spcBef>
                <a:spcPts val="0"/>
              </a:spcBef>
              <a:spcAft>
                <a:spcPts val="0"/>
              </a:spcAft>
              <a:buClrTx/>
              <a:buSzTx/>
              <a:buFontTx/>
              <a:buNone/>
              <a:tabLst/>
              <a:defRPr/>
            </a:pPr>
            <a:fld id="{10A01DC5-1685-4615-8240-15192985C6A2}" type="slidenum">
              <a:rPr kumimoji="0" lang="en-AU" sz="1200" b="0" i="0" u="none" strike="noStrike" kern="1200" cap="none" spc="0" normalizeH="0" baseline="0" noProof="0" smtClean="0">
                <a:ln>
                  <a:noFill/>
                </a:ln>
                <a:solidFill>
                  <a:srgbClr val="22272B"/>
                </a:solidFill>
                <a:effectLst/>
                <a:uLnTx/>
                <a:uFillTx/>
                <a:latin typeface="Arial" panose="020B0604020202020204"/>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98</a:t>
            </a:fld>
            <a:endParaRPr kumimoji="0" lang="en-AU" sz="1200" b="0" i="0" u="none" strike="noStrike" kern="1200" cap="none" spc="0" normalizeH="0" baseline="0" noProof="0">
              <a:ln>
                <a:noFill/>
              </a:ln>
              <a:solidFill>
                <a:srgbClr val="22272B"/>
              </a:solidFill>
              <a:effectLst/>
              <a:uLnTx/>
              <a:uFillTx/>
              <a:latin typeface="Arial" panose="020B0604020202020204"/>
              <a:ea typeface="+mn-ea"/>
              <a:cs typeface="+mn-cs"/>
            </a:endParaRPr>
          </a:p>
        </p:txBody>
      </p:sp>
      <p:sp>
        <p:nvSpPr>
          <p:cNvPr id="3" name="Title 2">
            <a:extLst>
              <a:ext uri="{FF2B5EF4-FFF2-40B4-BE49-F238E27FC236}">
                <a16:creationId xmlns:a16="http://schemas.microsoft.com/office/drawing/2014/main" id="{5862E4FE-E421-3E8A-64A9-762BCC93AB64}"/>
              </a:ext>
            </a:extLst>
          </p:cNvPr>
          <p:cNvSpPr>
            <a:spLocks noGrp="1"/>
          </p:cNvSpPr>
          <p:nvPr>
            <p:ph type="title"/>
          </p:nvPr>
        </p:nvSpPr>
        <p:spPr/>
        <p:txBody>
          <a:bodyPr/>
          <a:lstStyle/>
          <a:p>
            <a:r>
              <a:rPr lang="en-AU"/>
              <a:t>Check for understanding (9.1)</a:t>
            </a:r>
          </a:p>
        </p:txBody>
      </p:sp>
      <p:sp>
        <p:nvSpPr>
          <p:cNvPr id="5" name="Text Placeholder 4">
            <a:extLst>
              <a:ext uri="{FF2B5EF4-FFF2-40B4-BE49-F238E27FC236}">
                <a16:creationId xmlns:a16="http://schemas.microsoft.com/office/drawing/2014/main" id="{5A86ACDA-C35B-AF1C-AFBD-9031A62D2240}"/>
              </a:ext>
            </a:extLst>
          </p:cNvPr>
          <p:cNvSpPr>
            <a:spLocks noGrp="1"/>
          </p:cNvSpPr>
          <p:nvPr>
            <p:ph type="body" sz="quarter" idx="17"/>
          </p:nvPr>
        </p:nvSpPr>
        <p:spPr/>
        <p:txBody>
          <a:bodyPr/>
          <a:lstStyle/>
          <a:p>
            <a:r>
              <a:rPr lang="en-AU" b="1"/>
              <a:t>Why might designers test lighting before building products?</a:t>
            </a:r>
            <a:endParaRPr lang="en-AU"/>
          </a:p>
          <a:p>
            <a:pPr fontAlgn="t"/>
            <a:r>
              <a:rPr lang="en-AU"/>
              <a:t>A. To make the design more expensive</a:t>
            </a:r>
            <a:br>
              <a:rPr lang="en-AU"/>
            </a:br>
            <a:r>
              <a:rPr lang="en-AU"/>
              <a:t>B. To copy ideas from other designers</a:t>
            </a:r>
            <a:br>
              <a:rPr lang="en-AU"/>
            </a:br>
            <a:r>
              <a:rPr lang="en-AU"/>
              <a:t>C. To understand how materials and light behave before making the final product</a:t>
            </a:r>
            <a:br>
              <a:rPr lang="en-AU"/>
            </a:br>
            <a:r>
              <a:rPr lang="en-AU"/>
              <a:t>D. To identify problems and improve the design before production</a:t>
            </a:r>
          </a:p>
          <a:p>
            <a:endParaRPr lang="en-AU"/>
          </a:p>
        </p:txBody>
      </p:sp>
      <p:pic>
        <p:nvPicPr>
          <p:cNvPr id="7" name="Picture 6">
            <a:extLst>
              <a:ext uri="{FF2B5EF4-FFF2-40B4-BE49-F238E27FC236}">
                <a16:creationId xmlns:a16="http://schemas.microsoft.com/office/drawing/2014/main" id="{76C07206-8DCA-DB77-13B9-0EE55E847DFC}"/>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9787195" y="16555"/>
            <a:ext cx="2044805" cy="1778091"/>
          </a:xfrm>
          <a:prstGeom prst="rect">
            <a:avLst/>
          </a:prstGeom>
        </p:spPr>
      </p:pic>
      <p:sp>
        <p:nvSpPr>
          <p:cNvPr id="4" name="Rectangle 3">
            <a:extLst>
              <a:ext uri="{FF2B5EF4-FFF2-40B4-BE49-F238E27FC236}">
                <a16:creationId xmlns:a16="http://schemas.microsoft.com/office/drawing/2014/main" id="{CEDB4AC8-FBB0-6D3B-090A-06BF9C1DF524}"/>
              </a:ext>
              <a:ext uri="{C183D7F6-B498-43B3-948B-1728B52AA6E4}">
                <adec:decorative xmlns:adec="http://schemas.microsoft.com/office/drawing/2017/decorative" val="1"/>
              </a:ext>
            </a:extLst>
          </p:cNvPr>
          <p:cNvSpPr/>
          <p:nvPr/>
        </p:nvSpPr>
        <p:spPr>
          <a:xfrm>
            <a:off x="239420" y="3107729"/>
            <a:ext cx="9376853" cy="545602"/>
          </a:xfrm>
          <a:prstGeom prst="rect">
            <a:avLst/>
          </a:prstGeom>
          <a:noFill/>
          <a:ln w="5715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Rectangle 5">
            <a:extLst>
              <a:ext uri="{FF2B5EF4-FFF2-40B4-BE49-F238E27FC236}">
                <a16:creationId xmlns:a16="http://schemas.microsoft.com/office/drawing/2014/main" id="{E1ACA4EB-2830-6A67-22C7-76E72ADA4EFB}"/>
              </a:ext>
              <a:ext uri="{C183D7F6-B498-43B3-948B-1728B52AA6E4}">
                <adec:decorative xmlns:adec="http://schemas.microsoft.com/office/drawing/2017/decorative" val="1"/>
              </a:ext>
            </a:extLst>
          </p:cNvPr>
          <p:cNvSpPr/>
          <p:nvPr/>
        </p:nvSpPr>
        <p:spPr>
          <a:xfrm>
            <a:off x="239420" y="3698202"/>
            <a:ext cx="9376853" cy="545602"/>
          </a:xfrm>
          <a:prstGeom prst="rect">
            <a:avLst/>
          </a:prstGeom>
          <a:noFill/>
          <a:ln w="5715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14900408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0B89B2-12FD-EED5-7F4E-4BB53273B785}"/>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A49D3D2-BD2C-39E4-D68B-82BC23F67189}"/>
              </a:ext>
              <a:ext uri="{C183D7F6-B498-43B3-948B-1728B52AA6E4}">
                <adec:decorative xmlns:adec="http://schemas.microsoft.com/office/drawing/2017/decorative" val="1"/>
              </a:ext>
            </a:extLst>
          </p:cNvPr>
          <p:cNvSpPr>
            <a:spLocks noGrp="1"/>
          </p:cNvSpPr>
          <p:nvPr>
            <p:ph type="sldNum" sz="quarter" idx="12"/>
          </p:nvPr>
        </p:nvSpPr>
        <p:spPr/>
        <p:txBody>
          <a:bodyPr/>
          <a:lstStyle/>
          <a:p>
            <a:pPr marL="0" marR="0" lvl="0" indent="0" algn="r" defTabSz="609585" rtl="0" eaLnBrk="1" fontAlgn="auto" latinLnBrk="0" hangingPunct="1">
              <a:lnSpc>
                <a:spcPct val="100000"/>
              </a:lnSpc>
              <a:spcBef>
                <a:spcPts val="0"/>
              </a:spcBef>
              <a:spcAft>
                <a:spcPts val="0"/>
              </a:spcAft>
              <a:buClrTx/>
              <a:buSzTx/>
              <a:buFontTx/>
              <a:buNone/>
              <a:tabLst/>
              <a:defRPr/>
            </a:pPr>
            <a:fld id="{10A01DC5-1685-4615-8240-15192985C6A2}" type="slidenum">
              <a:rPr kumimoji="0" lang="en-AU" sz="1200" b="0" i="0" u="none" strike="noStrike" kern="1200" cap="none" spc="0" normalizeH="0" baseline="0" noProof="0" smtClean="0">
                <a:ln>
                  <a:noFill/>
                </a:ln>
                <a:solidFill>
                  <a:srgbClr val="22272B"/>
                </a:solidFill>
                <a:effectLst/>
                <a:uLnTx/>
                <a:uFillTx/>
                <a:latin typeface="Arial" panose="020B0604020202020204"/>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99</a:t>
            </a:fld>
            <a:endParaRPr kumimoji="0" lang="en-AU" sz="1200" b="0" i="0" u="none" strike="noStrike" kern="1200" cap="none" spc="0" normalizeH="0" baseline="0" noProof="0">
              <a:ln>
                <a:noFill/>
              </a:ln>
              <a:solidFill>
                <a:srgbClr val="22272B"/>
              </a:solidFill>
              <a:effectLst/>
              <a:uLnTx/>
              <a:uFillTx/>
              <a:latin typeface="Arial" panose="020B0604020202020204"/>
              <a:ea typeface="+mn-ea"/>
              <a:cs typeface="+mn-cs"/>
            </a:endParaRPr>
          </a:p>
        </p:txBody>
      </p:sp>
      <p:sp>
        <p:nvSpPr>
          <p:cNvPr id="3" name="Title 2">
            <a:extLst>
              <a:ext uri="{FF2B5EF4-FFF2-40B4-BE49-F238E27FC236}">
                <a16:creationId xmlns:a16="http://schemas.microsoft.com/office/drawing/2014/main" id="{276282E8-2F0D-F0A0-E32C-B4F32A3AE5B2}"/>
              </a:ext>
            </a:extLst>
          </p:cNvPr>
          <p:cNvSpPr>
            <a:spLocks noGrp="1"/>
          </p:cNvSpPr>
          <p:nvPr>
            <p:ph type="title"/>
          </p:nvPr>
        </p:nvSpPr>
        <p:spPr/>
        <p:txBody>
          <a:bodyPr/>
          <a:lstStyle/>
          <a:p>
            <a:r>
              <a:rPr lang="en-AU"/>
              <a:t>Check for understanding (9.2)</a:t>
            </a:r>
          </a:p>
        </p:txBody>
      </p:sp>
      <p:sp>
        <p:nvSpPr>
          <p:cNvPr id="5" name="Text Placeholder 4">
            <a:extLst>
              <a:ext uri="{FF2B5EF4-FFF2-40B4-BE49-F238E27FC236}">
                <a16:creationId xmlns:a16="http://schemas.microsoft.com/office/drawing/2014/main" id="{AF97D799-2F53-34CA-4254-67F592B20334}"/>
              </a:ext>
            </a:extLst>
          </p:cNvPr>
          <p:cNvSpPr>
            <a:spLocks noGrp="1"/>
          </p:cNvSpPr>
          <p:nvPr>
            <p:ph type="body" sz="quarter" idx="17"/>
          </p:nvPr>
        </p:nvSpPr>
        <p:spPr/>
        <p:txBody>
          <a:bodyPr/>
          <a:lstStyle/>
          <a:p>
            <a:pPr fontAlgn="t"/>
            <a:r>
              <a:rPr lang="en-AU" b="1"/>
              <a:t>How could experimentation influence design?</a:t>
            </a:r>
            <a:endParaRPr lang="en-AU"/>
          </a:p>
          <a:p>
            <a:pPr fontAlgn="t"/>
            <a:r>
              <a:rPr lang="en-AU"/>
              <a:t>A. It removes the need for planning</a:t>
            </a:r>
            <a:br>
              <a:rPr lang="en-AU"/>
            </a:br>
            <a:r>
              <a:rPr lang="en-AU"/>
              <a:t>B. It makes the design process longer without benefits</a:t>
            </a:r>
            <a:br>
              <a:rPr lang="en-AU"/>
            </a:br>
            <a:r>
              <a:rPr lang="en-AU"/>
              <a:t>C. It provides evidence that helps designers make better decisions</a:t>
            </a:r>
            <a:br>
              <a:rPr lang="en-AU"/>
            </a:br>
            <a:r>
              <a:rPr lang="en-AU"/>
              <a:t>D. It shows what works and what needs to be changed or improved</a:t>
            </a:r>
          </a:p>
          <a:p>
            <a:endParaRPr lang="en-AU"/>
          </a:p>
        </p:txBody>
      </p:sp>
      <p:pic>
        <p:nvPicPr>
          <p:cNvPr id="7" name="Picture 6">
            <a:extLst>
              <a:ext uri="{FF2B5EF4-FFF2-40B4-BE49-F238E27FC236}">
                <a16:creationId xmlns:a16="http://schemas.microsoft.com/office/drawing/2014/main" id="{3B9D7D56-2420-8FDD-3981-99E258106103}"/>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9787195" y="16555"/>
            <a:ext cx="2044805" cy="1778091"/>
          </a:xfrm>
          <a:prstGeom prst="rect">
            <a:avLst/>
          </a:prstGeom>
        </p:spPr>
      </p:pic>
      <p:sp>
        <p:nvSpPr>
          <p:cNvPr id="4" name="Rectangle 3">
            <a:extLst>
              <a:ext uri="{FF2B5EF4-FFF2-40B4-BE49-F238E27FC236}">
                <a16:creationId xmlns:a16="http://schemas.microsoft.com/office/drawing/2014/main" id="{250AFF72-CF6E-BBD4-F158-17CD7820C1D3}"/>
              </a:ext>
              <a:ext uri="{C183D7F6-B498-43B3-948B-1728B52AA6E4}">
                <adec:decorative xmlns:adec="http://schemas.microsoft.com/office/drawing/2017/decorative" val="1"/>
              </a:ext>
            </a:extLst>
          </p:cNvPr>
          <p:cNvSpPr/>
          <p:nvPr/>
        </p:nvSpPr>
        <p:spPr>
          <a:xfrm>
            <a:off x="226030" y="3156199"/>
            <a:ext cx="9118937" cy="545602"/>
          </a:xfrm>
          <a:prstGeom prst="rect">
            <a:avLst/>
          </a:prstGeom>
          <a:noFill/>
          <a:ln w="5715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Rectangle 5">
            <a:extLst>
              <a:ext uri="{FF2B5EF4-FFF2-40B4-BE49-F238E27FC236}">
                <a16:creationId xmlns:a16="http://schemas.microsoft.com/office/drawing/2014/main" id="{0ED9157D-706F-528A-FC48-F581608ABB71}"/>
              </a:ext>
              <a:ext uri="{C183D7F6-B498-43B3-948B-1728B52AA6E4}">
                <adec:decorative xmlns:adec="http://schemas.microsoft.com/office/drawing/2017/decorative" val="1"/>
              </a:ext>
            </a:extLst>
          </p:cNvPr>
          <p:cNvSpPr/>
          <p:nvPr/>
        </p:nvSpPr>
        <p:spPr>
          <a:xfrm>
            <a:off x="226029" y="3698202"/>
            <a:ext cx="9118937" cy="545602"/>
          </a:xfrm>
          <a:prstGeom prst="rect">
            <a:avLst/>
          </a:prstGeom>
          <a:noFill/>
          <a:ln w="5715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337080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8A6E53-C9B4-ADAA-DC90-BA8D2A823B25}"/>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2382F473-5408-2AF7-BCC6-489714709BF0}"/>
              </a:ext>
            </a:extLst>
          </p:cNvPr>
          <p:cNvSpPr>
            <a:spLocks noGrp="1"/>
          </p:cNvSpPr>
          <p:nvPr>
            <p:ph type="title"/>
          </p:nvPr>
        </p:nvSpPr>
        <p:spPr/>
        <p:txBody>
          <a:bodyPr/>
          <a:lstStyle/>
          <a:p>
            <a:r>
              <a:rPr lang="en-AU" dirty="0">
                <a:latin typeface="+mj-lt"/>
              </a:rPr>
              <a:t>Activity 9.1 – Documenting the experimentation results</a:t>
            </a:r>
          </a:p>
        </p:txBody>
      </p:sp>
      <p:sp>
        <p:nvSpPr>
          <p:cNvPr id="3" name="Slide Number Placeholder 2">
            <a:extLst>
              <a:ext uri="{FF2B5EF4-FFF2-40B4-BE49-F238E27FC236}">
                <a16:creationId xmlns:a16="http://schemas.microsoft.com/office/drawing/2014/main" id="{C948629E-FAC4-6D55-9F0B-3160E69EB273}"/>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100</a:t>
            </a:fld>
            <a:endParaRPr lang="en-AU"/>
          </a:p>
        </p:txBody>
      </p:sp>
      <p:sp>
        <p:nvSpPr>
          <p:cNvPr id="6" name="Text Placeholder 6">
            <a:extLst>
              <a:ext uri="{FF2B5EF4-FFF2-40B4-BE49-F238E27FC236}">
                <a16:creationId xmlns:a16="http://schemas.microsoft.com/office/drawing/2014/main" id="{C788FE74-5EA0-317E-728E-5AA9251AD57E}"/>
              </a:ext>
            </a:extLst>
          </p:cNvPr>
          <p:cNvSpPr>
            <a:spLocks noGrp="1"/>
          </p:cNvSpPr>
          <p:nvPr>
            <p:ph type="body" sz="quarter" idx="18"/>
          </p:nvPr>
        </p:nvSpPr>
        <p:spPr>
          <a:xfrm>
            <a:off x="360000" y="1117599"/>
            <a:ext cx="10080000" cy="1045028"/>
          </a:xfrm>
        </p:spPr>
        <p:txBody>
          <a:bodyPr/>
          <a:lstStyle/>
          <a:p>
            <a:r>
              <a:rPr lang="en-AU">
                <a:latin typeface="Arial"/>
                <a:ea typeface="MS Mincho"/>
                <a:cs typeface="Times New Roman"/>
              </a:rPr>
              <a:t>Experiment analysis scaffold – Experiment 1</a:t>
            </a:r>
            <a:endParaRPr lang="en-AU">
              <a:ea typeface="MS Mincho" panose="02020609040205080304" pitchFamily="49" charset="-128"/>
              <a:cs typeface="Times New Roman" panose="02020603050405020304" pitchFamily="18" charset="0"/>
            </a:endParaRPr>
          </a:p>
          <a:p>
            <a:endParaRPr lang="en-AU"/>
          </a:p>
        </p:txBody>
      </p:sp>
      <p:graphicFrame>
        <p:nvGraphicFramePr>
          <p:cNvPr id="9" name="Table 8">
            <a:extLst>
              <a:ext uri="{FF2B5EF4-FFF2-40B4-BE49-F238E27FC236}">
                <a16:creationId xmlns:a16="http://schemas.microsoft.com/office/drawing/2014/main" id="{77EF13BA-628C-41DD-B7DB-EA356DB5379F}"/>
              </a:ext>
            </a:extLst>
          </p:cNvPr>
          <p:cNvGraphicFramePr>
            <a:graphicFrameLocks noGrp="1"/>
          </p:cNvGraphicFramePr>
          <p:nvPr>
            <p:extLst>
              <p:ext uri="{D42A27DB-BD31-4B8C-83A1-F6EECF244321}">
                <p14:modId xmlns:p14="http://schemas.microsoft.com/office/powerpoint/2010/main" val="3941135451"/>
              </p:ext>
            </p:extLst>
          </p:nvPr>
        </p:nvGraphicFramePr>
        <p:xfrm>
          <a:off x="357051" y="1789176"/>
          <a:ext cx="10688616" cy="1568311"/>
        </p:xfrm>
        <a:graphic>
          <a:graphicData uri="http://schemas.openxmlformats.org/drawingml/2006/table">
            <a:tbl>
              <a:tblPr firstRow="1" bandRow="1">
                <a:tableStyleId>{69012ECD-51FC-41F1-AA8D-1B2483CD663E}</a:tableStyleId>
              </a:tblPr>
              <a:tblGrid>
                <a:gridCol w="3562872">
                  <a:extLst>
                    <a:ext uri="{9D8B030D-6E8A-4147-A177-3AD203B41FA5}">
                      <a16:colId xmlns:a16="http://schemas.microsoft.com/office/drawing/2014/main" val="3133679585"/>
                    </a:ext>
                  </a:extLst>
                </a:gridCol>
                <a:gridCol w="3562872">
                  <a:extLst>
                    <a:ext uri="{9D8B030D-6E8A-4147-A177-3AD203B41FA5}">
                      <a16:colId xmlns:a16="http://schemas.microsoft.com/office/drawing/2014/main" val="321228310"/>
                    </a:ext>
                  </a:extLst>
                </a:gridCol>
                <a:gridCol w="3562872">
                  <a:extLst>
                    <a:ext uri="{9D8B030D-6E8A-4147-A177-3AD203B41FA5}">
                      <a16:colId xmlns:a16="http://schemas.microsoft.com/office/drawing/2014/main" val="3165247422"/>
                    </a:ext>
                  </a:extLst>
                </a:gridCol>
              </a:tblGrid>
              <a:tr h="704711">
                <a:tc>
                  <a:txBody>
                    <a:bodyPr/>
                    <a:lstStyle/>
                    <a:p>
                      <a:pPr>
                        <a:lnSpc>
                          <a:spcPct val="150000"/>
                        </a:lnSpc>
                      </a:pPr>
                      <a:r>
                        <a:rPr lang="en-US"/>
                        <a:t>What happened in the experiment?</a:t>
                      </a:r>
                    </a:p>
                  </a:txBody>
                  <a:tcPr>
                    <a:lnL w="12700">
                      <a:solidFill>
                        <a:schemeClr val="tx1"/>
                      </a:solidFill>
                    </a:lnL>
                    <a:lnR w="12700">
                      <a:solidFill>
                        <a:schemeClr val="tx1"/>
                      </a:solidFill>
                    </a:lnR>
                    <a:lnT w="12700">
                      <a:solidFill>
                        <a:schemeClr val="tx1"/>
                      </a:solidFill>
                    </a:lnT>
                    <a:lnB w="12700">
                      <a:solidFill>
                        <a:schemeClr val="tx1"/>
                      </a:solidFill>
                    </a:lnB>
                  </a:tcPr>
                </a:tc>
                <a:tc>
                  <a:txBody>
                    <a:bodyPr/>
                    <a:lstStyle/>
                    <a:p>
                      <a:pPr>
                        <a:lnSpc>
                          <a:spcPct val="150000"/>
                        </a:lnSpc>
                      </a:pPr>
                      <a:r>
                        <a:rPr lang="en-US"/>
                        <a:t>What does this tell us about lighting?</a:t>
                      </a:r>
                    </a:p>
                  </a:txBody>
                  <a:tcPr>
                    <a:lnL w="12700">
                      <a:solidFill>
                        <a:schemeClr val="tx1"/>
                      </a:solidFill>
                    </a:lnL>
                    <a:lnR w="12700">
                      <a:solidFill>
                        <a:schemeClr val="tx1"/>
                      </a:solidFill>
                    </a:lnR>
                    <a:lnT w="12700">
                      <a:solidFill>
                        <a:schemeClr val="tx1"/>
                      </a:solidFill>
                    </a:lnT>
                    <a:lnB w="12700">
                      <a:solidFill>
                        <a:schemeClr val="tx1"/>
                      </a:solidFill>
                    </a:lnB>
                  </a:tcPr>
                </a:tc>
                <a:tc>
                  <a:txBody>
                    <a:bodyPr/>
                    <a:lstStyle/>
                    <a:p>
                      <a:pPr>
                        <a:lnSpc>
                          <a:spcPct val="150000"/>
                        </a:lnSpc>
                      </a:pPr>
                      <a:r>
                        <a:rPr lang="en-US"/>
                        <a:t>How might this influence design ideas?</a:t>
                      </a:r>
                    </a:p>
                  </a:txBody>
                  <a:tcPr>
                    <a:lnL w="12700">
                      <a:solidFill>
                        <a:schemeClr val="tx1"/>
                      </a:solidFill>
                    </a:lnL>
                    <a:lnR w="12700">
                      <a:solidFill>
                        <a:schemeClr val="tx1"/>
                      </a:solidFill>
                    </a:lnR>
                    <a:lnT w="12700">
                      <a:solidFill>
                        <a:schemeClr val="tx1"/>
                      </a:solidFill>
                    </a:lnT>
                    <a:lnB w="12700">
                      <a:solidFill>
                        <a:schemeClr val="tx1"/>
                      </a:solidFill>
                    </a:lnB>
                  </a:tcPr>
                </a:tc>
                <a:extLst>
                  <a:ext uri="{0D108BD9-81ED-4DB2-BD59-A6C34878D82A}">
                    <a16:rowId xmlns:a16="http://schemas.microsoft.com/office/drawing/2014/main" val="154502313"/>
                  </a:ext>
                </a:extLst>
              </a:tr>
              <a:tr h="704711">
                <a:tc>
                  <a:txBody>
                    <a:bodyPr/>
                    <a:lstStyle/>
                    <a:p>
                      <a:endParaRPr lang="en-US"/>
                    </a:p>
                  </a:txBody>
                  <a:tcPr>
                    <a:lnL w="12700">
                      <a:solidFill>
                        <a:schemeClr val="tx1"/>
                      </a:solidFill>
                    </a:lnL>
                    <a:lnR w="12700">
                      <a:solidFill>
                        <a:schemeClr val="tx1"/>
                      </a:solidFill>
                    </a:lnR>
                    <a:lnT w="12700">
                      <a:solidFill>
                        <a:schemeClr val="tx1"/>
                      </a:solidFill>
                    </a:lnT>
                    <a:lnB w="12700">
                      <a:solidFill>
                        <a:schemeClr val="tx1"/>
                      </a:solidFill>
                    </a:lnB>
                  </a:tcPr>
                </a:tc>
                <a:tc>
                  <a:txBody>
                    <a:bodyPr/>
                    <a:lstStyle/>
                    <a:p>
                      <a:endParaRPr lang="en-US"/>
                    </a:p>
                  </a:txBody>
                  <a:tcPr>
                    <a:lnL w="12700">
                      <a:solidFill>
                        <a:schemeClr val="tx1"/>
                      </a:solidFill>
                    </a:lnL>
                    <a:lnR w="12700">
                      <a:solidFill>
                        <a:schemeClr val="tx1"/>
                      </a:solidFill>
                    </a:lnR>
                    <a:lnT w="12700">
                      <a:solidFill>
                        <a:schemeClr val="tx1"/>
                      </a:solidFill>
                    </a:lnT>
                    <a:lnB w="12700">
                      <a:solidFill>
                        <a:schemeClr val="tx1"/>
                      </a:solidFill>
                    </a:lnB>
                  </a:tcPr>
                </a:tc>
                <a:tc>
                  <a:txBody>
                    <a:bodyPr/>
                    <a:lstStyle/>
                    <a:p>
                      <a:endParaRPr lang="en-US"/>
                    </a:p>
                  </a:txBody>
                  <a:tcPr>
                    <a:lnL w="12700">
                      <a:solidFill>
                        <a:schemeClr val="tx1"/>
                      </a:solidFill>
                    </a:lnL>
                    <a:lnR w="12700">
                      <a:solidFill>
                        <a:schemeClr val="tx1"/>
                      </a:solidFill>
                    </a:lnR>
                    <a:lnT w="12700">
                      <a:solidFill>
                        <a:schemeClr val="tx1"/>
                      </a:solidFill>
                    </a:lnT>
                    <a:lnB w="12700">
                      <a:solidFill>
                        <a:schemeClr val="tx1"/>
                      </a:solidFill>
                    </a:lnB>
                  </a:tcPr>
                </a:tc>
                <a:extLst>
                  <a:ext uri="{0D108BD9-81ED-4DB2-BD59-A6C34878D82A}">
                    <a16:rowId xmlns:a16="http://schemas.microsoft.com/office/drawing/2014/main" val="2214952324"/>
                  </a:ext>
                </a:extLst>
              </a:tr>
            </a:tbl>
          </a:graphicData>
        </a:graphic>
      </p:graphicFrame>
      <p:sp>
        <p:nvSpPr>
          <p:cNvPr id="8" name="Text Placeholder 6">
            <a:extLst>
              <a:ext uri="{FF2B5EF4-FFF2-40B4-BE49-F238E27FC236}">
                <a16:creationId xmlns:a16="http://schemas.microsoft.com/office/drawing/2014/main" id="{BDD82097-0D5C-2E17-C93F-02B4344742CE}"/>
              </a:ext>
            </a:extLst>
          </p:cNvPr>
          <p:cNvSpPr txBox="1">
            <a:spLocks/>
          </p:cNvSpPr>
          <p:nvPr/>
        </p:nvSpPr>
        <p:spPr>
          <a:xfrm>
            <a:off x="360000" y="3606799"/>
            <a:ext cx="10080000" cy="986971"/>
          </a:xfrm>
          <a:prstGeom prst="rect">
            <a:avLst/>
          </a:prstGeom>
        </p:spPr>
        <p:txBody>
          <a:bodyPr vert="horz" lIns="0" tIns="0" rIns="0" bIns="0" rtlCol="0" anchor="b">
            <a:noAutofit/>
          </a:bodyPr>
          <a:lst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accent2"/>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2000" b="0" kern="1200">
                <a:solidFill>
                  <a:schemeClr val="bg1"/>
                </a:solidFill>
                <a:latin typeface="Arial" panose="020B0604020202020204" pitchFamily="34" charset="0"/>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2000" kern="1200">
                <a:solidFill>
                  <a:schemeClr val="bg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2000" kern="1200">
                <a:solidFill>
                  <a:schemeClr val="bg1"/>
                </a:solidFill>
                <a:latin typeface="Arial" panose="020B0604020202020204" pitchFamily="34" charset="0"/>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2000" kern="1200">
                <a:solidFill>
                  <a:schemeClr val="bg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AU">
                <a:latin typeface="Arial"/>
                <a:ea typeface="MS Mincho"/>
                <a:cs typeface="Times New Roman"/>
              </a:rPr>
              <a:t>Experiment analysis scaffold – Experiment 2</a:t>
            </a:r>
            <a:endParaRPr lang="en-AU">
              <a:ea typeface="MS Mincho" panose="02020609040205080304" pitchFamily="49" charset="-128"/>
              <a:cs typeface="Times New Roman" panose="02020603050405020304" pitchFamily="18" charset="0"/>
            </a:endParaRPr>
          </a:p>
          <a:p>
            <a:endParaRPr lang="en-AU"/>
          </a:p>
        </p:txBody>
      </p:sp>
      <p:graphicFrame>
        <p:nvGraphicFramePr>
          <p:cNvPr id="10" name="Table 9">
            <a:extLst>
              <a:ext uri="{FF2B5EF4-FFF2-40B4-BE49-F238E27FC236}">
                <a16:creationId xmlns:a16="http://schemas.microsoft.com/office/drawing/2014/main" id="{B520A4BC-74AA-C9A7-D2C4-CF093248F1E8}"/>
              </a:ext>
            </a:extLst>
          </p:cNvPr>
          <p:cNvGraphicFramePr>
            <a:graphicFrameLocks noGrp="1"/>
          </p:cNvGraphicFramePr>
          <p:nvPr>
            <p:extLst>
              <p:ext uri="{D42A27DB-BD31-4B8C-83A1-F6EECF244321}">
                <p14:modId xmlns:p14="http://schemas.microsoft.com/office/powerpoint/2010/main" val="4071967791"/>
              </p:ext>
            </p:extLst>
          </p:nvPr>
        </p:nvGraphicFramePr>
        <p:xfrm>
          <a:off x="357050" y="4358204"/>
          <a:ext cx="10688616" cy="1568311"/>
        </p:xfrm>
        <a:graphic>
          <a:graphicData uri="http://schemas.openxmlformats.org/drawingml/2006/table">
            <a:tbl>
              <a:tblPr firstRow="1" bandRow="1">
                <a:tableStyleId>{69012ECD-51FC-41F1-AA8D-1B2483CD663E}</a:tableStyleId>
              </a:tblPr>
              <a:tblGrid>
                <a:gridCol w="3562872">
                  <a:extLst>
                    <a:ext uri="{9D8B030D-6E8A-4147-A177-3AD203B41FA5}">
                      <a16:colId xmlns:a16="http://schemas.microsoft.com/office/drawing/2014/main" val="3133679585"/>
                    </a:ext>
                  </a:extLst>
                </a:gridCol>
                <a:gridCol w="3562872">
                  <a:extLst>
                    <a:ext uri="{9D8B030D-6E8A-4147-A177-3AD203B41FA5}">
                      <a16:colId xmlns:a16="http://schemas.microsoft.com/office/drawing/2014/main" val="321228310"/>
                    </a:ext>
                  </a:extLst>
                </a:gridCol>
                <a:gridCol w="3562872">
                  <a:extLst>
                    <a:ext uri="{9D8B030D-6E8A-4147-A177-3AD203B41FA5}">
                      <a16:colId xmlns:a16="http://schemas.microsoft.com/office/drawing/2014/main" val="3165247422"/>
                    </a:ext>
                  </a:extLst>
                </a:gridCol>
              </a:tblGrid>
              <a:tr h="704711">
                <a:tc>
                  <a:txBody>
                    <a:bodyPr/>
                    <a:lstStyle/>
                    <a:p>
                      <a:pPr>
                        <a:lnSpc>
                          <a:spcPct val="150000"/>
                        </a:lnSpc>
                      </a:pPr>
                      <a:r>
                        <a:rPr lang="en-US"/>
                        <a:t>What happened in the experiment?</a:t>
                      </a:r>
                    </a:p>
                  </a:txBody>
                  <a:tcPr>
                    <a:lnL w="12700">
                      <a:solidFill>
                        <a:schemeClr val="tx1"/>
                      </a:solidFill>
                    </a:lnL>
                    <a:lnR w="12700">
                      <a:solidFill>
                        <a:schemeClr val="tx1"/>
                      </a:solidFill>
                    </a:lnR>
                    <a:lnT w="12700">
                      <a:solidFill>
                        <a:schemeClr val="tx1"/>
                      </a:solidFill>
                    </a:lnT>
                    <a:lnB w="12700">
                      <a:solidFill>
                        <a:schemeClr val="tx1"/>
                      </a:solidFill>
                    </a:lnB>
                  </a:tcPr>
                </a:tc>
                <a:tc>
                  <a:txBody>
                    <a:bodyPr/>
                    <a:lstStyle/>
                    <a:p>
                      <a:pPr>
                        <a:lnSpc>
                          <a:spcPct val="150000"/>
                        </a:lnSpc>
                      </a:pPr>
                      <a:r>
                        <a:rPr lang="en-US"/>
                        <a:t>What does this tell us about lighting?</a:t>
                      </a:r>
                    </a:p>
                  </a:txBody>
                  <a:tcPr>
                    <a:lnL w="12700">
                      <a:solidFill>
                        <a:schemeClr val="tx1"/>
                      </a:solidFill>
                    </a:lnL>
                    <a:lnR w="12700">
                      <a:solidFill>
                        <a:schemeClr val="tx1"/>
                      </a:solidFill>
                    </a:lnR>
                    <a:lnT w="12700">
                      <a:solidFill>
                        <a:schemeClr val="tx1"/>
                      </a:solidFill>
                    </a:lnT>
                    <a:lnB w="12700">
                      <a:solidFill>
                        <a:schemeClr val="tx1"/>
                      </a:solidFill>
                    </a:lnB>
                  </a:tcPr>
                </a:tc>
                <a:tc>
                  <a:txBody>
                    <a:bodyPr/>
                    <a:lstStyle/>
                    <a:p>
                      <a:pPr>
                        <a:lnSpc>
                          <a:spcPct val="150000"/>
                        </a:lnSpc>
                      </a:pPr>
                      <a:r>
                        <a:rPr lang="en-US"/>
                        <a:t>How might this influence design ideas?</a:t>
                      </a:r>
                    </a:p>
                  </a:txBody>
                  <a:tcPr>
                    <a:lnL w="12700">
                      <a:solidFill>
                        <a:schemeClr val="tx1"/>
                      </a:solidFill>
                    </a:lnL>
                    <a:lnR w="12700">
                      <a:solidFill>
                        <a:schemeClr val="tx1"/>
                      </a:solidFill>
                    </a:lnR>
                    <a:lnT w="12700">
                      <a:solidFill>
                        <a:schemeClr val="tx1"/>
                      </a:solidFill>
                    </a:lnT>
                    <a:lnB w="12700">
                      <a:solidFill>
                        <a:schemeClr val="tx1"/>
                      </a:solidFill>
                    </a:lnB>
                  </a:tcPr>
                </a:tc>
                <a:extLst>
                  <a:ext uri="{0D108BD9-81ED-4DB2-BD59-A6C34878D82A}">
                    <a16:rowId xmlns:a16="http://schemas.microsoft.com/office/drawing/2014/main" val="154502313"/>
                  </a:ext>
                </a:extLst>
              </a:tr>
              <a:tr h="704711">
                <a:tc>
                  <a:txBody>
                    <a:bodyPr/>
                    <a:lstStyle/>
                    <a:p>
                      <a:endParaRPr lang="en-US"/>
                    </a:p>
                  </a:txBody>
                  <a:tcPr>
                    <a:lnL w="12700">
                      <a:solidFill>
                        <a:schemeClr val="tx1"/>
                      </a:solidFill>
                    </a:lnL>
                    <a:lnR w="12700">
                      <a:solidFill>
                        <a:schemeClr val="tx1"/>
                      </a:solidFill>
                    </a:lnR>
                    <a:lnT w="12700">
                      <a:solidFill>
                        <a:schemeClr val="tx1"/>
                      </a:solidFill>
                    </a:lnT>
                    <a:lnB w="12700">
                      <a:solidFill>
                        <a:schemeClr val="tx1"/>
                      </a:solidFill>
                    </a:lnB>
                  </a:tcPr>
                </a:tc>
                <a:tc>
                  <a:txBody>
                    <a:bodyPr/>
                    <a:lstStyle/>
                    <a:p>
                      <a:endParaRPr lang="en-US"/>
                    </a:p>
                  </a:txBody>
                  <a:tcPr>
                    <a:lnL w="12700">
                      <a:solidFill>
                        <a:schemeClr val="tx1"/>
                      </a:solidFill>
                    </a:lnL>
                    <a:lnR w="12700">
                      <a:solidFill>
                        <a:schemeClr val="tx1"/>
                      </a:solidFill>
                    </a:lnR>
                    <a:lnT w="12700">
                      <a:solidFill>
                        <a:schemeClr val="tx1"/>
                      </a:solidFill>
                    </a:lnT>
                    <a:lnB w="12700">
                      <a:solidFill>
                        <a:schemeClr val="tx1"/>
                      </a:solidFill>
                    </a:lnB>
                  </a:tcPr>
                </a:tc>
                <a:tc>
                  <a:txBody>
                    <a:bodyPr/>
                    <a:lstStyle/>
                    <a:p>
                      <a:endParaRPr lang="en-US"/>
                    </a:p>
                  </a:txBody>
                  <a:tcPr>
                    <a:lnL w="12700">
                      <a:solidFill>
                        <a:schemeClr val="tx1"/>
                      </a:solidFill>
                    </a:lnL>
                    <a:lnR w="12700">
                      <a:solidFill>
                        <a:schemeClr val="tx1"/>
                      </a:solidFill>
                    </a:lnR>
                    <a:lnT w="12700">
                      <a:solidFill>
                        <a:schemeClr val="tx1"/>
                      </a:solidFill>
                    </a:lnT>
                    <a:lnB w="12700">
                      <a:solidFill>
                        <a:schemeClr val="tx1"/>
                      </a:solidFill>
                    </a:lnB>
                  </a:tcPr>
                </a:tc>
                <a:extLst>
                  <a:ext uri="{0D108BD9-81ED-4DB2-BD59-A6C34878D82A}">
                    <a16:rowId xmlns:a16="http://schemas.microsoft.com/office/drawing/2014/main" val="2214952324"/>
                  </a:ext>
                </a:extLst>
              </a:tr>
            </a:tbl>
          </a:graphicData>
        </a:graphic>
      </p:graphicFrame>
    </p:spTree>
    <p:extLst>
      <p:ext uri="{BB962C8B-B14F-4D97-AF65-F5344CB8AC3E}">
        <p14:creationId xmlns:p14="http://schemas.microsoft.com/office/powerpoint/2010/main" val="39138492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EE619D8-7A44-641D-36DA-E898F793FE2A}"/>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101</a:t>
            </a:fld>
            <a:endParaRPr lang="en-AU"/>
          </a:p>
        </p:txBody>
      </p:sp>
      <p:sp>
        <p:nvSpPr>
          <p:cNvPr id="3" name="Title 2">
            <a:extLst>
              <a:ext uri="{FF2B5EF4-FFF2-40B4-BE49-F238E27FC236}">
                <a16:creationId xmlns:a16="http://schemas.microsoft.com/office/drawing/2014/main" id="{B31CA91F-0362-839A-536D-BD619FC99524}"/>
              </a:ext>
            </a:extLst>
          </p:cNvPr>
          <p:cNvSpPr>
            <a:spLocks noGrp="1"/>
          </p:cNvSpPr>
          <p:nvPr>
            <p:ph type="title"/>
          </p:nvPr>
        </p:nvSpPr>
        <p:spPr/>
        <p:txBody>
          <a:bodyPr/>
          <a:lstStyle/>
          <a:p>
            <a:r>
              <a:rPr lang="en-AU"/>
              <a:t>Share insights (9)</a:t>
            </a:r>
          </a:p>
        </p:txBody>
      </p:sp>
      <p:sp>
        <p:nvSpPr>
          <p:cNvPr id="5" name="Text Placeholder 4">
            <a:extLst>
              <a:ext uri="{FF2B5EF4-FFF2-40B4-BE49-F238E27FC236}">
                <a16:creationId xmlns:a16="http://schemas.microsoft.com/office/drawing/2014/main" id="{37FAB5A3-9653-7D7E-35ED-C3EF15ACB831}"/>
              </a:ext>
            </a:extLst>
          </p:cNvPr>
          <p:cNvSpPr>
            <a:spLocks noGrp="1"/>
          </p:cNvSpPr>
          <p:nvPr>
            <p:ph type="body" sz="quarter" idx="17"/>
          </p:nvPr>
        </p:nvSpPr>
        <p:spPr/>
        <p:txBody>
          <a:bodyPr/>
          <a:lstStyle/>
          <a:p>
            <a:pPr marL="457200" lvl="0" indent="-457200">
              <a:buFont typeface="+mj-lt"/>
              <a:buAutoNum type="arabicPeriod"/>
            </a:pPr>
            <a:r>
              <a:rPr lang="en-AU"/>
              <a:t>Which experiment result surprised you?</a:t>
            </a:r>
          </a:p>
          <a:p>
            <a:pPr marL="457200" lvl="0" indent="-457200">
              <a:buFont typeface="+mj-lt"/>
              <a:buAutoNum type="arabicPeriod"/>
            </a:pPr>
            <a:r>
              <a:rPr lang="en-AU"/>
              <a:t>How could this influence your lighting design?</a:t>
            </a:r>
          </a:p>
          <a:p>
            <a:endParaRPr lang="en-AU"/>
          </a:p>
        </p:txBody>
      </p:sp>
    </p:spTree>
    <p:extLst>
      <p:ext uri="{BB962C8B-B14F-4D97-AF65-F5344CB8AC3E}">
        <p14:creationId xmlns:p14="http://schemas.microsoft.com/office/powerpoint/2010/main" val="19694048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C4FA8C-E4A3-7488-882E-781D2EB024AF}"/>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33F2278-BFC4-F6F5-114B-6A52995CD276}"/>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102</a:t>
            </a:fld>
            <a:endParaRPr lang="en-AU"/>
          </a:p>
        </p:txBody>
      </p:sp>
      <p:sp>
        <p:nvSpPr>
          <p:cNvPr id="3" name="Title 2">
            <a:extLst>
              <a:ext uri="{FF2B5EF4-FFF2-40B4-BE49-F238E27FC236}">
                <a16:creationId xmlns:a16="http://schemas.microsoft.com/office/drawing/2014/main" id="{8F0F452B-8A4F-6C8E-4C5E-14C4F1D95125}"/>
              </a:ext>
            </a:extLst>
          </p:cNvPr>
          <p:cNvSpPr>
            <a:spLocks noGrp="1"/>
          </p:cNvSpPr>
          <p:nvPr>
            <p:ph type="title"/>
          </p:nvPr>
        </p:nvSpPr>
        <p:spPr/>
        <p:txBody>
          <a:bodyPr/>
          <a:lstStyle/>
          <a:p>
            <a:r>
              <a:rPr lang="en-US"/>
              <a:t>Quick reflection (9)</a:t>
            </a:r>
            <a:endParaRPr lang="en-AU"/>
          </a:p>
        </p:txBody>
      </p:sp>
      <p:sp>
        <p:nvSpPr>
          <p:cNvPr id="5" name="TextBox 4">
            <a:extLst>
              <a:ext uri="{FF2B5EF4-FFF2-40B4-BE49-F238E27FC236}">
                <a16:creationId xmlns:a16="http://schemas.microsoft.com/office/drawing/2014/main" id="{1F57596B-DF6E-7DA0-644F-2BA9A705D953}"/>
              </a:ext>
            </a:extLst>
          </p:cNvPr>
          <p:cNvSpPr txBox="1"/>
          <p:nvPr/>
        </p:nvSpPr>
        <p:spPr>
          <a:xfrm>
            <a:off x="359998" y="1883362"/>
            <a:ext cx="10764002" cy="496996"/>
          </a:xfrm>
          <a:prstGeom prst="rect">
            <a:avLst/>
          </a:prstGeom>
          <a:noFill/>
        </p:spPr>
        <p:txBody>
          <a:bodyPr wrap="square">
            <a:spAutoFit/>
          </a:bodyPr>
          <a:lstStyle/>
          <a:p>
            <a:pPr>
              <a:lnSpc>
                <a:spcPct val="150000"/>
              </a:lnSpc>
              <a:spcBef>
                <a:spcPts val="1200"/>
              </a:spcBef>
              <a:spcAft>
                <a:spcPts val="600"/>
              </a:spcAft>
              <a:buNone/>
            </a:pPr>
            <a:r>
              <a:rPr lang="en-AU" sz="2000">
                <a:effectLst/>
                <a:latin typeface="Arial" panose="020B0604020202020204" pitchFamily="34" charset="0"/>
                <a:ea typeface="Calibri" panose="020F0502020204030204" pitchFamily="34" charset="0"/>
              </a:rPr>
              <a:t>My experiment suggests that lighting should…</a:t>
            </a:r>
          </a:p>
        </p:txBody>
      </p:sp>
    </p:spTree>
    <p:extLst>
      <p:ext uri="{BB962C8B-B14F-4D97-AF65-F5344CB8AC3E}">
        <p14:creationId xmlns:p14="http://schemas.microsoft.com/office/powerpoint/2010/main" val="34871115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1F61A7-C3EE-7EC8-1ED0-4A65E082C805}"/>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966F1662-9124-A2BC-2056-0839F5E99546}"/>
              </a:ext>
            </a:extLst>
          </p:cNvPr>
          <p:cNvSpPr>
            <a:spLocks noGrp="1"/>
          </p:cNvSpPr>
          <p:nvPr>
            <p:ph type="ctrTitle"/>
          </p:nvPr>
        </p:nvSpPr>
        <p:spPr/>
        <p:txBody>
          <a:bodyPr/>
          <a:lstStyle/>
          <a:p>
            <a:r>
              <a:rPr lang="en-AU">
                <a:latin typeface="+mj-lt"/>
              </a:rPr>
              <a:t>10. </a:t>
            </a:r>
            <a:r>
              <a:rPr lang="en-AU"/>
              <a:t>Design opportunity statement</a:t>
            </a:r>
            <a:endParaRPr lang="en-AU">
              <a:latin typeface="+mj-lt"/>
            </a:endParaRPr>
          </a:p>
        </p:txBody>
      </p:sp>
    </p:spTree>
    <p:extLst>
      <p:ext uri="{BB962C8B-B14F-4D97-AF65-F5344CB8AC3E}">
        <p14:creationId xmlns:p14="http://schemas.microsoft.com/office/powerpoint/2010/main" val="13239334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9A7D61-D118-F900-28BF-7879C400741C}"/>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0861C906-892B-E34A-B988-BDF104B3A3AE}"/>
              </a:ext>
            </a:extLst>
          </p:cNvPr>
          <p:cNvSpPr>
            <a:spLocks noGrp="1"/>
          </p:cNvSpPr>
          <p:nvPr>
            <p:ph type="title"/>
          </p:nvPr>
        </p:nvSpPr>
        <p:spPr/>
        <p:txBody>
          <a:bodyPr/>
          <a:lstStyle/>
          <a:p>
            <a:r>
              <a:rPr lang="en-AU">
                <a:latin typeface="+mj-lt"/>
              </a:rPr>
              <a:t>Learning intentions and success criteria (10)</a:t>
            </a:r>
          </a:p>
        </p:txBody>
      </p:sp>
      <p:sp>
        <p:nvSpPr>
          <p:cNvPr id="3" name="TextBox 2">
            <a:extLst>
              <a:ext uri="{FF2B5EF4-FFF2-40B4-BE49-F238E27FC236}">
                <a16:creationId xmlns:a16="http://schemas.microsoft.com/office/drawing/2014/main" id="{7C02C2E1-3589-C6AC-A08E-62507D34E3F7}"/>
              </a:ext>
            </a:extLst>
          </p:cNvPr>
          <p:cNvSpPr txBox="1"/>
          <p:nvPr/>
        </p:nvSpPr>
        <p:spPr>
          <a:xfrm>
            <a:off x="370416" y="1894417"/>
            <a:ext cx="11303000" cy="2943819"/>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nSpc>
                <a:spcPct val="150000"/>
              </a:lnSpc>
              <a:spcAft>
                <a:spcPts val="600"/>
              </a:spcAft>
            </a:pPr>
            <a:r>
              <a:rPr lang="en-AU" sz="2000" b="1" dirty="0">
                <a:solidFill>
                  <a:schemeClr val="accent1"/>
                </a:solidFill>
                <a:latin typeface="+mj-lt"/>
                <a:cs typeface="Arial" panose="020B0604020202020204" pitchFamily="34" charset="0"/>
              </a:rPr>
              <a:t>We are learning to</a:t>
            </a:r>
            <a:endParaRPr lang="en-AU" sz="2000" b="1" dirty="0">
              <a:solidFill>
                <a:schemeClr val="accent1"/>
              </a:solidFill>
              <a:latin typeface="+mj-lt"/>
              <a:ea typeface="+mn-lt"/>
              <a:cs typeface="Arial" panose="020B0604020202020204" pitchFamily="34" charset="0"/>
            </a:endParaRPr>
          </a:p>
          <a:p>
            <a:pPr marL="342900" indent="-342900">
              <a:lnSpc>
                <a:spcPct val="150000"/>
              </a:lnSpc>
              <a:spcAft>
                <a:spcPts val="600"/>
              </a:spcAft>
              <a:buFont typeface="Arial" panose="020B0604020202020204" pitchFamily="34" charset="0"/>
              <a:buChar char="•"/>
            </a:pPr>
            <a:r>
              <a:rPr lang="en-AU" sz="2000" dirty="0"/>
              <a:t>define a clear design opportunity based on research and experimentation. </a:t>
            </a:r>
          </a:p>
          <a:p>
            <a:pPr>
              <a:lnSpc>
                <a:spcPct val="150000"/>
              </a:lnSpc>
              <a:spcAft>
                <a:spcPts val="600"/>
              </a:spcAft>
            </a:pPr>
            <a:r>
              <a:rPr lang="en-AU" sz="2000" b="1" dirty="0">
                <a:solidFill>
                  <a:schemeClr val="accent1"/>
                </a:solidFill>
                <a:latin typeface="+mj-lt"/>
                <a:cs typeface="Arial" panose="020B0604020202020204" pitchFamily="34" charset="0"/>
              </a:rPr>
              <a:t>I can</a:t>
            </a:r>
            <a:endParaRPr lang="en-US" sz="2000" dirty="0">
              <a:solidFill>
                <a:schemeClr val="accent1"/>
              </a:solidFill>
              <a:latin typeface="+mj-lt"/>
              <a:cs typeface="Arial" panose="020B0604020202020204" pitchFamily="34" charset="0"/>
            </a:endParaRPr>
          </a:p>
          <a:p>
            <a:pPr marL="342900" lvl="0" indent="-342900">
              <a:lnSpc>
                <a:spcPct val="150000"/>
              </a:lnSpc>
              <a:buFont typeface="Arial" panose="020B0604020202020204" pitchFamily="34" charset="0"/>
              <a:buChar char="•"/>
            </a:pPr>
            <a:r>
              <a:rPr lang="en-AU" sz="2000" dirty="0"/>
              <a:t>identify an unmet user need</a:t>
            </a:r>
          </a:p>
          <a:p>
            <a:pPr marL="342900" lvl="0" indent="-342900">
              <a:lnSpc>
                <a:spcPct val="150000"/>
              </a:lnSpc>
              <a:buFont typeface="Arial" panose="020B0604020202020204" pitchFamily="34" charset="0"/>
              <a:buChar char="•"/>
            </a:pPr>
            <a:r>
              <a:rPr lang="en-AU" sz="2000" dirty="0"/>
              <a:t>explain how research and experiments inform our design direction</a:t>
            </a:r>
          </a:p>
          <a:p>
            <a:pPr marL="342900" lvl="0" indent="-342900">
              <a:lnSpc>
                <a:spcPct val="150000"/>
              </a:lnSpc>
              <a:buFont typeface="Arial" panose="020B0604020202020204" pitchFamily="34" charset="0"/>
              <a:buChar char="•"/>
            </a:pPr>
            <a:r>
              <a:rPr lang="en-AU" sz="2000" dirty="0"/>
              <a:t>write a clear design opportunity statement.</a:t>
            </a:r>
          </a:p>
        </p:txBody>
      </p:sp>
      <p:sp>
        <p:nvSpPr>
          <p:cNvPr id="2" name="Slide Number Placeholder 1">
            <a:extLst>
              <a:ext uri="{FF2B5EF4-FFF2-40B4-BE49-F238E27FC236}">
                <a16:creationId xmlns:a16="http://schemas.microsoft.com/office/drawing/2014/main" id="{6F88603F-C511-AA75-712D-088D48D19009}"/>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104</a:t>
            </a:fld>
            <a:endParaRPr lang="en-AU"/>
          </a:p>
        </p:txBody>
      </p:sp>
    </p:spTree>
    <p:extLst>
      <p:ext uri="{BB962C8B-B14F-4D97-AF65-F5344CB8AC3E}">
        <p14:creationId xmlns:p14="http://schemas.microsoft.com/office/powerpoint/2010/main" val="4030256606"/>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AA969A-5BC1-2FEA-B8E8-26D996DB44E9}"/>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FC7148D3-7B11-5833-6C62-18022AD19B6F}"/>
              </a:ext>
            </a:extLst>
          </p:cNvPr>
          <p:cNvSpPr>
            <a:spLocks noGrp="1"/>
          </p:cNvSpPr>
          <p:nvPr>
            <p:ph type="title"/>
          </p:nvPr>
        </p:nvSpPr>
        <p:spPr/>
        <p:txBody>
          <a:bodyPr/>
          <a:lstStyle/>
          <a:p>
            <a:r>
              <a:rPr lang="en-AU">
                <a:latin typeface="+mj-lt"/>
              </a:rPr>
              <a:t>Connecting learning (10)</a:t>
            </a:r>
          </a:p>
        </p:txBody>
      </p:sp>
      <p:sp>
        <p:nvSpPr>
          <p:cNvPr id="12" name="Text Placeholder 11">
            <a:extLst>
              <a:ext uri="{FF2B5EF4-FFF2-40B4-BE49-F238E27FC236}">
                <a16:creationId xmlns:a16="http://schemas.microsoft.com/office/drawing/2014/main" id="{0C45E073-CD8A-1B69-83AF-C1281DA424B3}"/>
              </a:ext>
            </a:extLst>
          </p:cNvPr>
          <p:cNvSpPr>
            <a:spLocks noGrp="1"/>
          </p:cNvSpPr>
          <p:nvPr>
            <p:ph type="body" sz="quarter" idx="17"/>
          </p:nvPr>
        </p:nvSpPr>
        <p:spPr/>
        <p:txBody>
          <a:bodyPr/>
          <a:lstStyle/>
          <a:p>
            <a:r>
              <a:rPr lang="en-AU"/>
              <a:t>What have we investigated so far that could help us identify a design opportunity?</a:t>
            </a:r>
            <a:endParaRPr lang="en-AU">
              <a:latin typeface="+mn-lt"/>
            </a:endParaRPr>
          </a:p>
        </p:txBody>
      </p:sp>
      <p:sp>
        <p:nvSpPr>
          <p:cNvPr id="3" name="Slide Number Placeholder 2">
            <a:extLst>
              <a:ext uri="{FF2B5EF4-FFF2-40B4-BE49-F238E27FC236}">
                <a16:creationId xmlns:a16="http://schemas.microsoft.com/office/drawing/2014/main" id="{E43580E6-6A33-EABB-AD26-38B2DA38681B}"/>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105</a:t>
            </a:fld>
            <a:endParaRPr lang="en-AU"/>
          </a:p>
        </p:txBody>
      </p:sp>
      <p:sp>
        <p:nvSpPr>
          <p:cNvPr id="2" name="Oval 1">
            <a:extLst>
              <a:ext uri="{FF2B5EF4-FFF2-40B4-BE49-F238E27FC236}">
                <a16:creationId xmlns:a16="http://schemas.microsoft.com/office/drawing/2014/main" id="{72315238-84DB-4F9B-9812-73F0CEE94B2F}"/>
              </a:ext>
            </a:extLst>
          </p:cNvPr>
          <p:cNvSpPr/>
          <p:nvPr/>
        </p:nvSpPr>
        <p:spPr>
          <a:xfrm>
            <a:off x="348000" y="3026127"/>
            <a:ext cx="1818640" cy="181864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algn="ctr">
              <a:lnSpc>
                <a:spcPct val="150000"/>
              </a:lnSpc>
            </a:pPr>
            <a:r>
              <a:rPr lang="en-AU" sz="1800">
                <a:solidFill>
                  <a:schemeClr val="bg1"/>
                </a:solidFill>
                <a:latin typeface="+mj-lt"/>
              </a:rPr>
              <a:t>Lighting failures</a:t>
            </a:r>
          </a:p>
        </p:txBody>
      </p:sp>
      <p:sp>
        <p:nvSpPr>
          <p:cNvPr id="5" name="Oval 4">
            <a:extLst>
              <a:ext uri="{FF2B5EF4-FFF2-40B4-BE49-F238E27FC236}">
                <a16:creationId xmlns:a16="http://schemas.microsoft.com/office/drawing/2014/main" id="{5FB1ABB3-62AD-FC03-F896-1C13E333AA54}"/>
              </a:ext>
            </a:extLst>
          </p:cNvPr>
          <p:cNvSpPr/>
          <p:nvPr/>
        </p:nvSpPr>
        <p:spPr>
          <a:xfrm>
            <a:off x="2780448" y="3051524"/>
            <a:ext cx="1818640" cy="181864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algn="ctr">
              <a:lnSpc>
                <a:spcPct val="150000"/>
              </a:lnSpc>
            </a:pPr>
            <a:r>
              <a:rPr lang="en-AU" sz="1800">
                <a:solidFill>
                  <a:schemeClr val="accent1"/>
                </a:solidFill>
                <a:latin typeface="+mj-lt"/>
              </a:rPr>
              <a:t>User needs</a:t>
            </a:r>
          </a:p>
        </p:txBody>
      </p:sp>
      <p:sp>
        <p:nvSpPr>
          <p:cNvPr id="6" name="Oval 5">
            <a:extLst>
              <a:ext uri="{FF2B5EF4-FFF2-40B4-BE49-F238E27FC236}">
                <a16:creationId xmlns:a16="http://schemas.microsoft.com/office/drawing/2014/main" id="{72924ACB-E70E-44A2-624C-F3C58B3A65C9}"/>
              </a:ext>
            </a:extLst>
          </p:cNvPr>
          <p:cNvSpPr/>
          <p:nvPr/>
        </p:nvSpPr>
        <p:spPr>
          <a:xfrm>
            <a:off x="5186680" y="3051524"/>
            <a:ext cx="1818640" cy="181864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algn="ctr">
              <a:lnSpc>
                <a:spcPct val="150000"/>
              </a:lnSpc>
            </a:pPr>
            <a:r>
              <a:rPr lang="en-AU" sz="1800">
                <a:solidFill>
                  <a:schemeClr val="bg1"/>
                </a:solidFill>
                <a:latin typeface="+mj-lt"/>
              </a:rPr>
              <a:t>Designer </a:t>
            </a:r>
            <a:r>
              <a:rPr lang="en-AU" sz="1200">
                <a:solidFill>
                  <a:schemeClr val="bg1"/>
                </a:solidFill>
                <a:latin typeface="+mj-lt"/>
              </a:rPr>
              <a:t>responsibilities</a:t>
            </a:r>
            <a:endParaRPr lang="en-AU" sz="1800">
              <a:solidFill>
                <a:schemeClr val="bg1"/>
              </a:solidFill>
              <a:latin typeface="+mj-lt"/>
            </a:endParaRPr>
          </a:p>
        </p:txBody>
      </p:sp>
      <p:sp>
        <p:nvSpPr>
          <p:cNvPr id="7" name="Oval 6">
            <a:extLst>
              <a:ext uri="{FF2B5EF4-FFF2-40B4-BE49-F238E27FC236}">
                <a16:creationId xmlns:a16="http://schemas.microsoft.com/office/drawing/2014/main" id="{1CD9F0D5-EDBC-744A-3B13-E8960A4694C1}"/>
              </a:ext>
            </a:extLst>
          </p:cNvPr>
          <p:cNvSpPr/>
          <p:nvPr/>
        </p:nvSpPr>
        <p:spPr>
          <a:xfrm>
            <a:off x="7592912" y="2998913"/>
            <a:ext cx="1818640" cy="181864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algn="ctr">
              <a:lnSpc>
                <a:spcPct val="150000"/>
              </a:lnSpc>
            </a:pPr>
            <a:r>
              <a:rPr lang="en-AU" sz="1800">
                <a:solidFill>
                  <a:schemeClr val="accent1"/>
                </a:solidFill>
                <a:latin typeface="+mj-lt"/>
              </a:rPr>
              <a:t>Emerging </a:t>
            </a:r>
            <a:r>
              <a:rPr lang="en-AU" sz="1400">
                <a:solidFill>
                  <a:schemeClr val="accent1"/>
                </a:solidFill>
                <a:latin typeface="+mj-lt"/>
              </a:rPr>
              <a:t>technologies</a:t>
            </a:r>
            <a:endParaRPr lang="en-AU" sz="1800">
              <a:solidFill>
                <a:schemeClr val="accent1"/>
              </a:solidFill>
              <a:latin typeface="+mj-lt"/>
            </a:endParaRPr>
          </a:p>
        </p:txBody>
      </p:sp>
      <p:sp>
        <p:nvSpPr>
          <p:cNvPr id="8" name="Oval 7">
            <a:extLst>
              <a:ext uri="{FF2B5EF4-FFF2-40B4-BE49-F238E27FC236}">
                <a16:creationId xmlns:a16="http://schemas.microsoft.com/office/drawing/2014/main" id="{E216C16B-2872-D377-4EB5-AC354B8DB3DE}"/>
              </a:ext>
            </a:extLst>
          </p:cNvPr>
          <p:cNvSpPr/>
          <p:nvPr/>
        </p:nvSpPr>
        <p:spPr>
          <a:xfrm>
            <a:off x="9867593" y="2972608"/>
            <a:ext cx="1818640" cy="1818640"/>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algn="ctr">
              <a:lnSpc>
                <a:spcPct val="150000"/>
              </a:lnSpc>
            </a:pPr>
            <a:r>
              <a:rPr lang="en-AU" sz="1800">
                <a:solidFill>
                  <a:schemeClr val="accent1"/>
                </a:solidFill>
                <a:latin typeface="+mj-lt"/>
              </a:rPr>
              <a:t>Lighting </a:t>
            </a:r>
            <a:r>
              <a:rPr lang="en-AU" sz="1400">
                <a:solidFill>
                  <a:schemeClr val="accent1"/>
                </a:solidFill>
                <a:latin typeface="+mj-lt"/>
              </a:rPr>
              <a:t>experiments</a:t>
            </a:r>
            <a:endParaRPr lang="en-AU" sz="1800">
              <a:solidFill>
                <a:schemeClr val="accent1"/>
              </a:solidFill>
              <a:latin typeface="+mj-lt"/>
            </a:endParaRPr>
          </a:p>
        </p:txBody>
      </p:sp>
    </p:spTree>
    <p:extLst>
      <p:ext uri="{BB962C8B-B14F-4D97-AF65-F5344CB8AC3E}">
        <p14:creationId xmlns:p14="http://schemas.microsoft.com/office/powerpoint/2010/main" val="25124757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P spid="6" grpId="0" animBg="1"/>
      <p:bldP spid="7" grpId="0" animBg="1"/>
      <p:bldP spid="8" grpId="0" animBg="1"/>
    </p:bld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4F6C0C-499C-B8EF-5E7C-2F1725356241}"/>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74F7BF5D-542D-1030-DD2E-5D8DF5B89C3C}"/>
              </a:ext>
            </a:extLst>
          </p:cNvPr>
          <p:cNvSpPr>
            <a:spLocks noGrp="1"/>
          </p:cNvSpPr>
          <p:nvPr>
            <p:ph type="title"/>
          </p:nvPr>
        </p:nvSpPr>
        <p:spPr/>
        <p:txBody>
          <a:bodyPr/>
          <a:lstStyle/>
          <a:p>
            <a:r>
              <a:rPr lang="en-AU">
                <a:latin typeface="+mj-lt"/>
              </a:rPr>
              <a:t>Design opportunity statement</a:t>
            </a:r>
          </a:p>
        </p:txBody>
      </p:sp>
      <p:sp>
        <p:nvSpPr>
          <p:cNvPr id="12" name="Text Placeholder 11">
            <a:extLst>
              <a:ext uri="{FF2B5EF4-FFF2-40B4-BE49-F238E27FC236}">
                <a16:creationId xmlns:a16="http://schemas.microsoft.com/office/drawing/2014/main" id="{BAEA169D-CFAA-706A-2290-F3406782B183}"/>
              </a:ext>
            </a:extLst>
          </p:cNvPr>
          <p:cNvSpPr>
            <a:spLocks noGrp="1"/>
          </p:cNvSpPr>
          <p:nvPr>
            <p:ph type="body" sz="quarter" idx="17"/>
          </p:nvPr>
        </p:nvSpPr>
        <p:spPr/>
        <p:txBody>
          <a:bodyPr/>
          <a:lstStyle/>
          <a:p>
            <a:r>
              <a:rPr lang="en-AU"/>
              <a:t>A design opportunity statement is a clear sentence that describes a problem or need that could be improved through design. It is based on research, user needs, and testing results, and helps guide the direction of a design solution.</a:t>
            </a:r>
          </a:p>
          <a:p>
            <a:r>
              <a:rPr lang="en-AU"/>
              <a:t>It explains who the design is for, what the problem is, and what could be improved.</a:t>
            </a:r>
          </a:p>
          <a:p>
            <a:r>
              <a:rPr lang="en-AU"/>
              <a:t>Example:</a:t>
            </a:r>
            <a:br>
              <a:rPr lang="en-AU"/>
            </a:br>
            <a:r>
              <a:rPr lang="en-AU"/>
              <a:t>A student studying at night in a shared bedroom needs adjustable lighting that reduces glare and does not disturb others.</a:t>
            </a:r>
          </a:p>
          <a:p>
            <a:endParaRPr lang="en-AU">
              <a:latin typeface="+mn-lt"/>
            </a:endParaRPr>
          </a:p>
        </p:txBody>
      </p:sp>
      <p:sp>
        <p:nvSpPr>
          <p:cNvPr id="3" name="Slide Number Placeholder 2">
            <a:extLst>
              <a:ext uri="{FF2B5EF4-FFF2-40B4-BE49-F238E27FC236}">
                <a16:creationId xmlns:a16="http://schemas.microsoft.com/office/drawing/2014/main" id="{2E6BEB79-62DC-02A1-1586-2E6AE3BD00ED}"/>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106</a:t>
            </a:fld>
            <a:endParaRPr lang="en-AU"/>
          </a:p>
        </p:txBody>
      </p:sp>
    </p:spTree>
    <p:extLst>
      <p:ext uri="{BB962C8B-B14F-4D97-AF65-F5344CB8AC3E}">
        <p14:creationId xmlns:p14="http://schemas.microsoft.com/office/powerpoint/2010/main" val="13155551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E81F0E5-696E-5D44-B01C-6CF39B6A9AE4}"/>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107</a:t>
            </a:fld>
            <a:endParaRPr lang="en-AU"/>
          </a:p>
        </p:txBody>
      </p:sp>
      <p:sp>
        <p:nvSpPr>
          <p:cNvPr id="3" name="Title 2">
            <a:extLst>
              <a:ext uri="{FF2B5EF4-FFF2-40B4-BE49-F238E27FC236}">
                <a16:creationId xmlns:a16="http://schemas.microsoft.com/office/drawing/2014/main" id="{608C12D2-8B28-1E19-A3EA-102896B640DD}"/>
              </a:ext>
            </a:extLst>
          </p:cNvPr>
          <p:cNvSpPr>
            <a:spLocks noGrp="1"/>
          </p:cNvSpPr>
          <p:nvPr>
            <p:ph type="title"/>
          </p:nvPr>
        </p:nvSpPr>
        <p:spPr/>
        <p:txBody>
          <a:bodyPr/>
          <a:lstStyle/>
          <a:p>
            <a:r>
              <a:rPr lang="en-AU"/>
              <a:t>Activity 10.1 – Design opportunity statement scaffold table</a:t>
            </a:r>
          </a:p>
        </p:txBody>
      </p:sp>
      <p:graphicFrame>
        <p:nvGraphicFramePr>
          <p:cNvPr id="6" name="Table 5" descr="A table to plan a Design Opportunity Statement. Column headings are My user, Lighting problem, Evidence from research, Evidence from experiments, Design opportunity. ">
            <a:extLst>
              <a:ext uri="{FF2B5EF4-FFF2-40B4-BE49-F238E27FC236}">
                <a16:creationId xmlns:a16="http://schemas.microsoft.com/office/drawing/2014/main" id="{061C225D-7817-D413-1448-8B08A4ABF3FF}"/>
              </a:ext>
            </a:extLst>
          </p:cNvPr>
          <p:cNvGraphicFramePr>
            <a:graphicFrameLocks noGrp="1"/>
          </p:cNvGraphicFramePr>
          <p:nvPr>
            <p:extLst>
              <p:ext uri="{D42A27DB-BD31-4B8C-83A1-F6EECF244321}">
                <p14:modId xmlns:p14="http://schemas.microsoft.com/office/powerpoint/2010/main" val="2424223250"/>
              </p:ext>
            </p:extLst>
          </p:nvPr>
        </p:nvGraphicFramePr>
        <p:xfrm>
          <a:off x="371999" y="1684321"/>
          <a:ext cx="11472001" cy="1744679"/>
        </p:xfrm>
        <a:graphic>
          <a:graphicData uri="http://schemas.openxmlformats.org/drawingml/2006/table">
            <a:tbl>
              <a:tblPr firstRow="1" firstCol="1" bandRow="1">
                <a:tableStyleId>{69012ECD-51FC-41F1-AA8D-1B2483CD663E}</a:tableStyleId>
              </a:tblPr>
              <a:tblGrid>
                <a:gridCol w="1762715">
                  <a:extLst>
                    <a:ext uri="{9D8B030D-6E8A-4147-A177-3AD203B41FA5}">
                      <a16:colId xmlns:a16="http://schemas.microsoft.com/office/drawing/2014/main" val="670095629"/>
                    </a:ext>
                  </a:extLst>
                </a:gridCol>
                <a:gridCol w="1937657">
                  <a:extLst>
                    <a:ext uri="{9D8B030D-6E8A-4147-A177-3AD203B41FA5}">
                      <a16:colId xmlns:a16="http://schemas.microsoft.com/office/drawing/2014/main" val="2524253386"/>
                    </a:ext>
                  </a:extLst>
                </a:gridCol>
                <a:gridCol w="2667000">
                  <a:extLst>
                    <a:ext uri="{9D8B030D-6E8A-4147-A177-3AD203B41FA5}">
                      <a16:colId xmlns:a16="http://schemas.microsoft.com/office/drawing/2014/main" val="2013504862"/>
                    </a:ext>
                  </a:extLst>
                </a:gridCol>
                <a:gridCol w="2748994">
                  <a:extLst>
                    <a:ext uri="{9D8B030D-6E8A-4147-A177-3AD203B41FA5}">
                      <a16:colId xmlns:a16="http://schemas.microsoft.com/office/drawing/2014/main" val="4134366998"/>
                    </a:ext>
                  </a:extLst>
                </a:gridCol>
                <a:gridCol w="2355635">
                  <a:extLst>
                    <a:ext uri="{9D8B030D-6E8A-4147-A177-3AD203B41FA5}">
                      <a16:colId xmlns:a16="http://schemas.microsoft.com/office/drawing/2014/main" val="2891352689"/>
                    </a:ext>
                  </a:extLst>
                </a:gridCol>
              </a:tblGrid>
              <a:tr h="873993">
                <a:tc>
                  <a:txBody>
                    <a:bodyPr/>
                    <a:lstStyle/>
                    <a:p>
                      <a:pPr>
                        <a:lnSpc>
                          <a:spcPct val="150000"/>
                        </a:lnSpc>
                        <a:spcBef>
                          <a:spcPts val="1200"/>
                        </a:spcBef>
                        <a:spcAft>
                          <a:spcPts val="600"/>
                        </a:spcAft>
                        <a:buNone/>
                      </a:pPr>
                      <a:r>
                        <a:rPr lang="en-AU" sz="1800">
                          <a:effectLst/>
                        </a:rPr>
                        <a:t>My user</a:t>
                      </a:r>
                      <a:endParaRPr lang="en-AU" sz="18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spcBef>
                          <a:spcPts val="1200"/>
                        </a:spcBef>
                        <a:spcAft>
                          <a:spcPts val="600"/>
                        </a:spcAft>
                        <a:buNone/>
                      </a:pPr>
                      <a:r>
                        <a:rPr lang="en-AU" sz="1800">
                          <a:effectLst/>
                        </a:rPr>
                        <a:t>Lighting problem</a:t>
                      </a:r>
                      <a:endParaRPr lang="en-AU" sz="18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spcBef>
                          <a:spcPts val="1200"/>
                        </a:spcBef>
                        <a:spcAft>
                          <a:spcPts val="600"/>
                        </a:spcAft>
                        <a:buNone/>
                      </a:pPr>
                      <a:r>
                        <a:rPr lang="en-AU" sz="1800">
                          <a:effectLst/>
                        </a:rPr>
                        <a:t>Evidence from research</a:t>
                      </a:r>
                      <a:endParaRPr lang="en-AU" sz="18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spcBef>
                          <a:spcPts val="1200"/>
                        </a:spcBef>
                        <a:spcAft>
                          <a:spcPts val="600"/>
                        </a:spcAft>
                        <a:buNone/>
                      </a:pPr>
                      <a:r>
                        <a:rPr lang="en-AU" sz="1800">
                          <a:effectLst/>
                        </a:rPr>
                        <a:t>Evidence from experiments</a:t>
                      </a:r>
                      <a:endParaRPr lang="en-AU" sz="18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spcBef>
                          <a:spcPts val="1200"/>
                        </a:spcBef>
                        <a:spcAft>
                          <a:spcPts val="600"/>
                        </a:spcAft>
                        <a:buNone/>
                      </a:pPr>
                      <a:r>
                        <a:rPr lang="en-AU" sz="1800">
                          <a:effectLst/>
                        </a:rPr>
                        <a:t>Design opportunity</a:t>
                      </a:r>
                      <a:endParaRPr lang="en-AU" sz="18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08341943"/>
                  </a:ext>
                </a:extLst>
              </a:tr>
              <a:tr h="870686">
                <a:tc>
                  <a:txBody>
                    <a:bodyPr/>
                    <a:lstStyle/>
                    <a:p>
                      <a:pPr>
                        <a:lnSpc>
                          <a:spcPct val="150000"/>
                        </a:lnSpc>
                        <a:spcBef>
                          <a:spcPts val="1200"/>
                        </a:spcBef>
                        <a:spcAft>
                          <a:spcPts val="600"/>
                        </a:spcAft>
                        <a:buNone/>
                      </a:pPr>
                      <a:r>
                        <a:rPr lang="en-AU" sz="1800">
                          <a:effectLst/>
                        </a:rPr>
                        <a:t> </a:t>
                      </a:r>
                      <a:endParaRPr lang="en-AU" sz="18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spcBef>
                          <a:spcPts val="1200"/>
                        </a:spcBef>
                        <a:spcAft>
                          <a:spcPts val="600"/>
                        </a:spcAft>
                        <a:buNone/>
                      </a:pPr>
                      <a:r>
                        <a:rPr lang="en-AU" sz="1800">
                          <a:effectLst/>
                        </a:rPr>
                        <a:t> </a:t>
                      </a:r>
                      <a:endParaRPr lang="en-AU" sz="18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spcBef>
                          <a:spcPts val="1200"/>
                        </a:spcBef>
                        <a:spcAft>
                          <a:spcPts val="600"/>
                        </a:spcAft>
                        <a:buNone/>
                      </a:pPr>
                      <a:r>
                        <a:rPr lang="en-AU" sz="1800">
                          <a:effectLst/>
                        </a:rPr>
                        <a:t> </a:t>
                      </a:r>
                      <a:endParaRPr lang="en-AU" sz="18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spcBef>
                          <a:spcPts val="1200"/>
                        </a:spcBef>
                        <a:spcAft>
                          <a:spcPts val="600"/>
                        </a:spcAft>
                        <a:buNone/>
                      </a:pPr>
                      <a:r>
                        <a:rPr lang="en-AU" sz="1800">
                          <a:effectLst/>
                        </a:rPr>
                        <a:t> </a:t>
                      </a:r>
                      <a:endParaRPr lang="en-AU" sz="18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spcBef>
                          <a:spcPts val="1200"/>
                        </a:spcBef>
                        <a:spcAft>
                          <a:spcPts val="600"/>
                        </a:spcAft>
                        <a:buNone/>
                      </a:pPr>
                      <a:r>
                        <a:rPr lang="en-AU" sz="1800">
                          <a:effectLst/>
                        </a:rPr>
                        <a:t> </a:t>
                      </a:r>
                      <a:endParaRPr lang="en-AU" sz="18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22027899"/>
                  </a:ext>
                </a:extLst>
              </a:tr>
            </a:tbl>
          </a:graphicData>
        </a:graphic>
      </p:graphicFrame>
    </p:spTree>
    <p:extLst>
      <p:ext uri="{BB962C8B-B14F-4D97-AF65-F5344CB8AC3E}">
        <p14:creationId xmlns:p14="http://schemas.microsoft.com/office/powerpoint/2010/main" val="10769880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EA4BE94-B27C-F16F-19E3-76871ED55E7C}"/>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108</a:t>
            </a:fld>
            <a:endParaRPr lang="en-AU"/>
          </a:p>
        </p:txBody>
      </p:sp>
      <p:sp>
        <p:nvSpPr>
          <p:cNvPr id="3" name="Title 2">
            <a:extLst>
              <a:ext uri="{FF2B5EF4-FFF2-40B4-BE49-F238E27FC236}">
                <a16:creationId xmlns:a16="http://schemas.microsoft.com/office/drawing/2014/main" id="{1EE65060-8750-0B9B-6A99-3F745B365C82}"/>
              </a:ext>
            </a:extLst>
          </p:cNvPr>
          <p:cNvSpPr>
            <a:spLocks noGrp="1"/>
          </p:cNvSpPr>
          <p:nvPr>
            <p:ph type="title"/>
          </p:nvPr>
        </p:nvSpPr>
        <p:spPr/>
        <p:txBody>
          <a:bodyPr/>
          <a:lstStyle/>
          <a:p>
            <a:r>
              <a:rPr lang="en-AU"/>
              <a:t>Activity 10.2 – My design opportunity statement</a:t>
            </a:r>
            <a:br>
              <a:rPr lang="en-AU"/>
            </a:br>
            <a:endParaRPr lang="en-AU"/>
          </a:p>
        </p:txBody>
      </p:sp>
      <p:sp>
        <p:nvSpPr>
          <p:cNvPr id="6" name="Text Placeholder 4">
            <a:extLst>
              <a:ext uri="{FF2B5EF4-FFF2-40B4-BE49-F238E27FC236}">
                <a16:creationId xmlns:a16="http://schemas.microsoft.com/office/drawing/2014/main" id="{0737701A-CB42-504C-3CB5-51D194DFA8DC}"/>
              </a:ext>
            </a:extLst>
          </p:cNvPr>
          <p:cNvSpPr txBox="1">
            <a:spLocks/>
          </p:cNvSpPr>
          <p:nvPr/>
        </p:nvSpPr>
        <p:spPr>
          <a:xfrm>
            <a:off x="360000" y="1413183"/>
            <a:ext cx="11484000" cy="2542750"/>
          </a:xfrm>
          <a:prstGeom prst="rect">
            <a:avLst/>
          </a:prstGeom>
        </p:spPr>
        <p:txBody>
          <a:bodyPr vert="horz" lIns="0" tIns="0" rIns="0" bIns="0" rtlCol="0">
            <a:noAutofit/>
          </a:bodyPr>
          <a:lst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Arial" panose="020B0604020202020204" pitchFamily="34" charset="0"/>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200000"/>
              </a:lnSpc>
            </a:pPr>
            <a:r>
              <a:rPr lang="en-AU" dirty="0"/>
              <a:t>There is an opportunity to design a lighting system that…</a:t>
            </a:r>
            <a:br>
              <a:rPr lang="en-AU" dirty="0"/>
            </a:br>
            <a:r>
              <a:rPr lang="en-AU" dirty="0"/>
              <a:t>This could respond to…</a:t>
            </a:r>
            <a:br>
              <a:rPr lang="en-AU" dirty="0"/>
            </a:br>
            <a:r>
              <a:rPr lang="en-AU" dirty="0"/>
              <a:t>Further investigation is needed into…</a:t>
            </a:r>
          </a:p>
          <a:p>
            <a:endParaRPr lang="en-AU" dirty="0"/>
          </a:p>
        </p:txBody>
      </p:sp>
    </p:spTree>
    <p:extLst>
      <p:ext uri="{BB962C8B-B14F-4D97-AF65-F5344CB8AC3E}">
        <p14:creationId xmlns:p14="http://schemas.microsoft.com/office/powerpoint/2010/main" val="31619325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0BA9AA-F9AA-8C7B-485B-E6BB19E9228C}"/>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BCACEFA-5F21-5AAB-1F44-561C415D7C8B}"/>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109</a:t>
            </a:fld>
            <a:endParaRPr lang="en-AU"/>
          </a:p>
        </p:txBody>
      </p:sp>
      <p:sp>
        <p:nvSpPr>
          <p:cNvPr id="3" name="Title 2">
            <a:extLst>
              <a:ext uri="{FF2B5EF4-FFF2-40B4-BE49-F238E27FC236}">
                <a16:creationId xmlns:a16="http://schemas.microsoft.com/office/drawing/2014/main" id="{6670ADAB-EE12-7C42-20EA-022A60C0015C}"/>
              </a:ext>
            </a:extLst>
          </p:cNvPr>
          <p:cNvSpPr>
            <a:spLocks noGrp="1"/>
          </p:cNvSpPr>
          <p:nvPr>
            <p:ph type="title"/>
          </p:nvPr>
        </p:nvSpPr>
        <p:spPr/>
        <p:txBody>
          <a:bodyPr/>
          <a:lstStyle/>
          <a:p>
            <a:r>
              <a:rPr lang="en-US"/>
              <a:t>Exit ticket (10) </a:t>
            </a:r>
            <a:endParaRPr lang="en-AU"/>
          </a:p>
        </p:txBody>
      </p:sp>
      <p:sp>
        <p:nvSpPr>
          <p:cNvPr id="7" name="Text Placeholder 6">
            <a:extLst>
              <a:ext uri="{FF2B5EF4-FFF2-40B4-BE49-F238E27FC236}">
                <a16:creationId xmlns:a16="http://schemas.microsoft.com/office/drawing/2014/main" id="{883ACC63-11B1-511E-6C6A-723BCCB9DEA6}"/>
              </a:ext>
            </a:extLst>
          </p:cNvPr>
          <p:cNvSpPr>
            <a:spLocks noGrp="1"/>
          </p:cNvSpPr>
          <p:nvPr>
            <p:ph type="body" sz="quarter" idx="18"/>
          </p:nvPr>
        </p:nvSpPr>
        <p:spPr>
          <a:xfrm>
            <a:off x="360000" y="1117599"/>
            <a:ext cx="10080000" cy="986971"/>
          </a:xfrm>
        </p:spPr>
        <p:txBody>
          <a:bodyPr/>
          <a:lstStyle/>
          <a:p>
            <a:r>
              <a:rPr lang="en-AU">
                <a:ea typeface="MS Mincho" panose="02020609040205080304" pitchFamily="49" charset="-128"/>
                <a:cs typeface="Times New Roman" panose="02020603050405020304" pitchFamily="18" charset="0"/>
              </a:rPr>
              <a:t>Organise your Design Investigation Portfolio for submission.</a:t>
            </a:r>
          </a:p>
          <a:p>
            <a:endParaRPr lang="en-AU"/>
          </a:p>
        </p:txBody>
      </p:sp>
      <p:sp>
        <p:nvSpPr>
          <p:cNvPr id="11" name="TextBox 10">
            <a:extLst>
              <a:ext uri="{FF2B5EF4-FFF2-40B4-BE49-F238E27FC236}">
                <a16:creationId xmlns:a16="http://schemas.microsoft.com/office/drawing/2014/main" id="{5D9B08F3-CAC2-E2F8-FFF8-6FBCF90F57AC}"/>
              </a:ext>
            </a:extLst>
          </p:cNvPr>
          <p:cNvSpPr txBox="1"/>
          <p:nvPr/>
        </p:nvSpPr>
        <p:spPr>
          <a:xfrm>
            <a:off x="354000" y="2109336"/>
            <a:ext cx="11484000" cy="400110"/>
          </a:xfrm>
          <a:prstGeom prst="rect">
            <a:avLst/>
          </a:prstGeom>
          <a:noFill/>
        </p:spPr>
        <p:txBody>
          <a:bodyPr wrap="square">
            <a:spAutoFit/>
          </a:bodyPr>
          <a:lstStyle/>
          <a:p>
            <a:r>
              <a:rPr lang="en-AU" sz="2000"/>
              <a:t>Submit your assessment task to the teacher prior to leaving the class. </a:t>
            </a:r>
          </a:p>
        </p:txBody>
      </p:sp>
    </p:spTree>
    <p:extLst>
      <p:ext uri="{BB962C8B-B14F-4D97-AF65-F5344CB8AC3E}">
        <p14:creationId xmlns:p14="http://schemas.microsoft.com/office/powerpoint/2010/main" val="14332769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E9CDBE-D34D-3D55-5613-1E65FBC56E1A}"/>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82B11FA4-F83E-1096-3C47-07C590AA0FE3}"/>
              </a:ext>
            </a:extLst>
          </p:cNvPr>
          <p:cNvSpPr>
            <a:spLocks noGrp="1"/>
          </p:cNvSpPr>
          <p:nvPr>
            <p:ph type="ctrTitle"/>
          </p:nvPr>
        </p:nvSpPr>
        <p:spPr>
          <a:xfrm>
            <a:off x="531208" y="3944788"/>
            <a:ext cx="11291998" cy="800681"/>
          </a:xfrm>
        </p:spPr>
        <p:txBody>
          <a:bodyPr/>
          <a:lstStyle/>
          <a:p>
            <a:r>
              <a:rPr lang="en-AU">
                <a:latin typeface="+mj-lt"/>
                <a:cs typeface="Arial"/>
              </a:rPr>
              <a:t>Weeks 5–6</a:t>
            </a:r>
            <a:endParaRPr lang="en-AU">
              <a:latin typeface="+mj-lt"/>
            </a:endParaRPr>
          </a:p>
        </p:txBody>
      </p:sp>
    </p:spTree>
    <p:extLst>
      <p:ext uri="{BB962C8B-B14F-4D97-AF65-F5344CB8AC3E}">
        <p14:creationId xmlns:p14="http://schemas.microsoft.com/office/powerpoint/2010/main" val="16584816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F8C875-45A7-2D0F-BA7B-D227DD3AE83C}"/>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E5B2220C-D082-B967-1371-5EF89406CFC4}"/>
              </a:ext>
            </a:extLst>
          </p:cNvPr>
          <p:cNvSpPr>
            <a:spLocks noGrp="1"/>
          </p:cNvSpPr>
          <p:nvPr>
            <p:ph type="ctrTitle"/>
          </p:nvPr>
        </p:nvSpPr>
        <p:spPr/>
        <p:txBody>
          <a:bodyPr/>
          <a:lstStyle/>
          <a:p>
            <a:r>
              <a:rPr lang="en-AU">
                <a:latin typeface="+mj-lt"/>
              </a:rPr>
              <a:t>11. </a:t>
            </a:r>
            <a:r>
              <a:rPr lang="en-AU"/>
              <a:t>Ideation and divergent thinking </a:t>
            </a:r>
            <a:endParaRPr lang="en-AU">
              <a:latin typeface="+mj-lt"/>
            </a:endParaRPr>
          </a:p>
        </p:txBody>
      </p:sp>
    </p:spTree>
    <p:extLst>
      <p:ext uri="{BB962C8B-B14F-4D97-AF65-F5344CB8AC3E}">
        <p14:creationId xmlns:p14="http://schemas.microsoft.com/office/powerpoint/2010/main" val="30836693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2C0C90-4EAA-C7B7-83AB-B5B2B4379E10}"/>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BA3E5674-282E-DC47-2D6B-0E8CD9450845}"/>
              </a:ext>
            </a:extLst>
          </p:cNvPr>
          <p:cNvSpPr>
            <a:spLocks noGrp="1"/>
          </p:cNvSpPr>
          <p:nvPr>
            <p:ph type="title"/>
          </p:nvPr>
        </p:nvSpPr>
        <p:spPr/>
        <p:txBody>
          <a:bodyPr/>
          <a:lstStyle/>
          <a:p>
            <a:r>
              <a:rPr lang="en-AU">
                <a:latin typeface="+mj-lt"/>
              </a:rPr>
              <a:t>Learning intentions and success criteria (11)</a:t>
            </a:r>
          </a:p>
        </p:txBody>
      </p:sp>
      <p:sp>
        <p:nvSpPr>
          <p:cNvPr id="3" name="TextBox 2">
            <a:extLst>
              <a:ext uri="{FF2B5EF4-FFF2-40B4-BE49-F238E27FC236}">
                <a16:creationId xmlns:a16="http://schemas.microsoft.com/office/drawing/2014/main" id="{CFCA23CE-F45C-2041-162B-65EA5854CDC2}"/>
              </a:ext>
            </a:extLst>
          </p:cNvPr>
          <p:cNvSpPr txBox="1"/>
          <p:nvPr/>
        </p:nvSpPr>
        <p:spPr>
          <a:xfrm>
            <a:off x="359998" y="1571633"/>
            <a:ext cx="11303000" cy="4944367"/>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nSpc>
                <a:spcPct val="150000"/>
              </a:lnSpc>
              <a:spcAft>
                <a:spcPts val="600"/>
              </a:spcAft>
            </a:pPr>
            <a:r>
              <a:rPr lang="en-AU" sz="2000" b="1" dirty="0">
                <a:solidFill>
                  <a:schemeClr val="accent1"/>
                </a:solidFill>
                <a:latin typeface="+mj-lt"/>
                <a:cs typeface="Arial" panose="020B0604020202020204" pitchFamily="34" charset="0"/>
              </a:rPr>
              <a:t>We are learning to</a:t>
            </a:r>
            <a:endParaRPr lang="en-AU" sz="2000" b="1" dirty="0">
              <a:solidFill>
                <a:schemeClr val="accent1"/>
              </a:solidFill>
              <a:latin typeface="+mj-lt"/>
              <a:ea typeface="+mn-lt"/>
              <a:cs typeface="Arial" panose="020B0604020202020204" pitchFamily="34" charset="0"/>
            </a:endParaRPr>
          </a:p>
          <a:p>
            <a:pPr marL="342900" indent="-342900">
              <a:lnSpc>
                <a:spcPct val="150000"/>
              </a:lnSpc>
              <a:spcAft>
                <a:spcPts val="600"/>
              </a:spcAft>
              <a:buFont typeface="Arial" panose="020B0604020202020204" pitchFamily="34" charset="0"/>
              <a:buChar char="•"/>
            </a:pPr>
            <a:r>
              <a:rPr lang="en-AU" sz="2000" dirty="0"/>
              <a:t>generate multiple lighting concepts</a:t>
            </a:r>
          </a:p>
          <a:p>
            <a:pPr marL="342900" indent="-342900">
              <a:lnSpc>
                <a:spcPct val="150000"/>
              </a:lnSpc>
              <a:spcAft>
                <a:spcPts val="600"/>
              </a:spcAft>
              <a:buFont typeface="Arial" panose="020B0604020202020204" pitchFamily="34" charset="0"/>
              <a:buChar char="•"/>
            </a:pPr>
            <a:r>
              <a:rPr lang="en-AU" sz="2000" dirty="0"/>
              <a:t>critique ideas collaboratively </a:t>
            </a:r>
          </a:p>
          <a:p>
            <a:pPr marL="342900" indent="-342900">
              <a:lnSpc>
                <a:spcPct val="150000"/>
              </a:lnSpc>
              <a:spcAft>
                <a:spcPts val="600"/>
              </a:spcAft>
              <a:buFont typeface="Arial" panose="020B0604020202020204" pitchFamily="34" charset="0"/>
              <a:buChar char="•"/>
            </a:pPr>
            <a:r>
              <a:rPr lang="en-AU" sz="2000" dirty="0"/>
              <a:t>select the most appropriate design to develop further.</a:t>
            </a:r>
          </a:p>
          <a:p>
            <a:pPr>
              <a:lnSpc>
                <a:spcPct val="150000"/>
              </a:lnSpc>
              <a:spcAft>
                <a:spcPts val="600"/>
              </a:spcAft>
            </a:pPr>
            <a:r>
              <a:rPr lang="en-AU" sz="2000" b="1" dirty="0">
                <a:solidFill>
                  <a:schemeClr val="accent1"/>
                </a:solidFill>
                <a:latin typeface="+mj-lt"/>
                <a:cs typeface="Arial" panose="020B0604020202020204" pitchFamily="34" charset="0"/>
              </a:rPr>
              <a:t>I can</a:t>
            </a:r>
            <a:endParaRPr lang="en-US" sz="2000" dirty="0">
              <a:solidFill>
                <a:schemeClr val="accent1"/>
              </a:solidFill>
              <a:latin typeface="+mj-lt"/>
              <a:cs typeface="Arial" panose="020B0604020202020204" pitchFamily="34" charset="0"/>
            </a:endParaRPr>
          </a:p>
          <a:p>
            <a:pPr marL="342900" lvl="0" indent="-342900">
              <a:lnSpc>
                <a:spcPct val="150000"/>
              </a:lnSpc>
              <a:buFont typeface="Arial" panose="020B0604020202020204" pitchFamily="34" charset="0"/>
              <a:buChar char="•"/>
            </a:pPr>
            <a:r>
              <a:rPr lang="en-AU" sz="2000" dirty="0"/>
              <a:t>generate a range of lighting design ideas</a:t>
            </a:r>
          </a:p>
          <a:p>
            <a:pPr marL="342900" lvl="0" indent="-342900">
              <a:lnSpc>
                <a:spcPct val="150000"/>
              </a:lnSpc>
              <a:buFont typeface="Arial" panose="020B0604020202020204" pitchFamily="34" charset="0"/>
              <a:buChar char="•"/>
            </a:pPr>
            <a:r>
              <a:rPr lang="en-AU" sz="2000" dirty="0"/>
              <a:t>communicate ideas using sketches and annotations</a:t>
            </a:r>
          </a:p>
          <a:p>
            <a:pPr marL="342900" lvl="0" indent="-342900">
              <a:lnSpc>
                <a:spcPct val="150000"/>
              </a:lnSpc>
              <a:buFont typeface="Arial" panose="020B0604020202020204" pitchFamily="34" charset="0"/>
              <a:buChar char="•"/>
            </a:pPr>
            <a:r>
              <a:rPr lang="en-AU" sz="2000" dirty="0"/>
              <a:t>provide constructive peer feedback</a:t>
            </a:r>
          </a:p>
          <a:p>
            <a:pPr marL="342900" lvl="0" indent="-342900">
              <a:lnSpc>
                <a:spcPct val="150000"/>
              </a:lnSpc>
              <a:buFont typeface="Arial" panose="020B0604020202020204" pitchFamily="34" charset="0"/>
              <a:buChar char="•"/>
            </a:pPr>
            <a:r>
              <a:rPr lang="en-AU" sz="2000" dirty="0"/>
              <a:t>evaluate ideas against design criteria</a:t>
            </a:r>
          </a:p>
          <a:p>
            <a:pPr marL="342900" lvl="0" indent="-342900">
              <a:lnSpc>
                <a:spcPct val="150000"/>
              </a:lnSpc>
              <a:buFont typeface="Arial" panose="020B0604020202020204" pitchFamily="34" charset="0"/>
              <a:buChar char="•"/>
            </a:pPr>
            <a:r>
              <a:rPr lang="en-AU" sz="2000" dirty="0"/>
              <a:t>justify a selected concept.</a:t>
            </a:r>
          </a:p>
        </p:txBody>
      </p:sp>
      <p:sp>
        <p:nvSpPr>
          <p:cNvPr id="2" name="Slide Number Placeholder 1">
            <a:extLst>
              <a:ext uri="{FF2B5EF4-FFF2-40B4-BE49-F238E27FC236}">
                <a16:creationId xmlns:a16="http://schemas.microsoft.com/office/drawing/2014/main" id="{6FA3375C-29ED-1424-FA82-6CBCC4323798}"/>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112</a:t>
            </a:fld>
            <a:endParaRPr lang="en-AU"/>
          </a:p>
        </p:txBody>
      </p:sp>
    </p:spTree>
    <p:extLst>
      <p:ext uri="{BB962C8B-B14F-4D97-AF65-F5344CB8AC3E}">
        <p14:creationId xmlns:p14="http://schemas.microsoft.com/office/powerpoint/2010/main" val="2237483709"/>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22E96F-DDAE-1C9B-E1BE-EC7106955D50}"/>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71615BDF-17A5-368F-7CBE-41284132C751}"/>
              </a:ext>
            </a:extLst>
          </p:cNvPr>
          <p:cNvSpPr>
            <a:spLocks noGrp="1"/>
          </p:cNvSpPr>
          <p:nvPr>
            <p:ph type="title"/>
          </p:nvPr>
        </p:nvSpPr>
        <p:spPr/>
        <p:txBody>
          <a:bodyPr/>
          <a:lstStyle/>
          <a:p>
            <a:r>
              <a:rPr lang="en-AU">
                <a:latin typeface="+mj-lt"/>
              </a:rPr>
              <a:t>Connecting learning (11)</a:t>
            </a:r>
          </a:p>
        </p:txBody>
      </p:sp>
      <p:sp>
        <p:nvSpPr>
          <p:cNvPr id="12" name="Text Placeholder 11">
            <a:extLst>
              <a:ext uri="{FF2B5EF4-FFF2-40B4-BE49-F238E27FC236}">
                <a16:creationId xmlns:a16="http://schemas.microsoft.com/office/drawing/2014/main" id="{2FB4AA86-6B12-FC61-CEE7-3D95991E7135}"/>
              </a:ext>
            </a:extLst>
          </p:cNvPr>
          <p:cNvSpPr>
            <a:spLocks noGrp="1"/>
          </p:cNvSpPr>
          <p:nvPr>
            <p:ph type="body" sz="quarter" idx="17"/>
          </p:nvPr>
        </p:nvSpPr>
        <p:spPr/>
        <p:txBody>
          <a:bodyPr/>
          <a:lstStyle/>
          <a:p>
            <a:r>
              <a:rPr lang="en-AU"/>
              <a:t>What makes a lighting product innovative?</a:t>
            </a:r>
          </a:p>
          <a:p>
            <a:endParaRPr lang="en-AU">
              <a:latin typeface="+mn-lt"/>
            </a:endParaRPr>
          </a:p>
        </p:txBody>
      </p:sp>
      <p:sp>
        <p:nvSpPr>
          <p:cNvPr id="3" name="Slide Number Placeholder 2">
            <a:extLst>
              <a:ext uri="{FF2B5EF4-FFF2-40B4-BE49-F238E27FC236}">
                <a16:creationId xmlns:a16="http://schemas.microsoft.com/office/drawing/2014/main" id="{C693C760-563F-8B6D-1526-46DF3F7F04F1}"/>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113</a:t>
            </a:fld>
            <a:endParaRPr lang="en-AU"/>
          </a:p>
        </p:txBody>
      </p:sp>
    </p:spTree>
    <p:extLst>
      <p:ext uri="{BB962C8B-B14F-4D97-AF65-F5344CB8AC3E}">
        <p14:creationId xmlns:p14="http://schemas.microsoft.com/office/powerpoint/2010/main" val="40976221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EA6E87-B048-918F-C63A-A1A6672E1B03}"/>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4CAB1A7C-02C4-F5F4-3083-C4DD0722CAB3}"/>
              </a:ext>
            </a:extLst>
          </p:cNvPr>
          <p:cNvSpPr>
            <a:spLocks noGrp="1"/>
          </p:cNvSpPr>
          <p:nvPr>
            <p:ph type="title"/>
          </p:nvPr>
        </p:nvSpPr>
        <p:spPr/>
        <p:txBody>
          <a:bodyPr/>
          <a:lstStyle/>
          <a:p>
            <a:r>
              <a:rPr lang="en-AU">
                <a:latin typeface="+mj-lt"/>
              </a:rPr>
              <a:t>Where are we now?</a:t>
            </a:r>
          </a:p>
        </p:txBody>
      </p:sp>
      <p:sp>
        <p:nvSpPr>
          <p:cNvPr id="35" name="Freeform 34">
            <a:extLst>
              <a:ext uri="{FF2B5EF4-FFF2-40B4-BE49-F238E27FC236}">
                <a16:creationId xmlns:a16="http://schemas.microsoft.com/office/drawing/2014/main" id="{D5668E07-E402-F57D-F29F-36AEDDBA3388}"/>
              </a:ext>
            </a:extLst>
          </p:cNvPr>
          <p:cNvSpPr/>
          <p:nvPr/>
        </p:nvSpPr>
        <p:spPr>
          <a:xfrm>
            <a:off x="108420" y="867564"/>
            <a:ext cx="1674000" cy="540000"/>
          </a:xfrm>
          <a:custGeom>
            <a:avLst/>
            <a:gdLst>
              <a:gd name="connsiteX0" fmla="*/ 0 w 1694342"/>
              <a:gd name="connsiteY0" fmla="*/ 0 h 537902"/>
              <a:gd name="connsiteX1" fmla="*/ 1694342 w 1694342"/>
              <a:gd name="connsiteY1" fmla="*/ 0 h 537902"/>
              <a:gd name="connsiteX2" fmla="*/ 1694342 w 1694342"/>
              <a:gd name="connsiteY2" fmla="*/ 537902 h 537902"/>
              <a:gd name="connsiteX3" fmla="*/ 0 w 1694342"/>
              <a:gd name="connsiteY3" fmla="*/ 537902 h 537902"/>
              <a:gd name="connsiteX4" fmla="*/ 0 w 1694342"/>
              <a:gd name="connsiteY4" fmla="*/ 0 h 5379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4342" h="537902">
                <a:moveTo>
                  <a:pt x="0" y="0"/>
                </a:moveTo>
                <a:lnTo>
                  <a:pt x="1694342" y="0"/>
                </a:lnTo>
                <a:lnTo>
                  <a:pt x="1694342" y="537902"/>
                </a:lnTo>
                <a:lnTo>
                  <a:pt x="0" y="537902"/>
                </a:lnTo>
                <a:lnTo>
                  <a:pt x="0" y="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50800" tIns="50800" rIns="50800" bIns="50800" numCol="1" spcCol="1270" anchor="ctr" anchorCtr="0">
            <a:noAutofit/>
          </a:bodyPr>
          <a:lstStyle/>
          <a:p>
            <a:pPr marL="0" lvl="0" indent="0" algn="ctr" defTabSz="711200">
              <a:lnSpc>
                <a:spcPct val="90000"/>
              </a:lnSpc>
              <a:spcBef>
                <a:spcPct val="0"/>
              </a:spcBef>
              <a:spcAft>
                <a:spcPct val="35000"/>
              </a:spcAft>
              <a:buNone/>
            </a:pPr>
            <a:r>
              <a:rPr lang="en-AU" sz="1600" kern="1200"/>
              <a:t>Define the problem</a:t>
            </a:r>
          </a:p>
        </p:txBody>
      </p:sp>
      <p:sp>
        <p:nvSpPr>
          <p:cNvPr id="34" name="Rectangle 33">
            <a:extLst>
              <a:ext uri="{FF2B5EF4-FFF2-40B4-BE49-F238E27FC236}">
                <a16:creationId xmlns:a16="http://schemas.microsoft.com/office/drawing/2014/main" id="{F08A57BF-07E3-8716-F0AB-801244B8A269}"/>
              </a:ext>
            </a:extLst>
          </p:cNvPr>
          <p:cNvSpPr/>
          <p:nvPr/>
        </p:nvSpPr>
        <p:spPr>
          <a:xfrm>
            <a:off x="108420" y="1407562"/>
            <a:ext cx="1674000" cy="3328613"/>
          </a:xfrm>
          <a:prstGeom prst="rect">
            <a:avLst/>
          </a:prstGeom>
        </p:spPr>
        <p:style>
          <a:lnRef idx="2">
            <a:schemeClr val="lt1">
              <a:hueOff val="0"/>
              <a:satOff val="0"/>
              <a:lumOff val="0"/>
              <a:alphaOff val="0"/>
            </a:schemeClr>
          </a:lnRef>
          <a:fillRef idx="1">
            <a:schemeClr val="accent1">
              <a:tint val="50000"/>
              <a:hueOff val="0"/>
              <a:satOff val="0"/>
              <a:lumOff val="0"/>
              <a:alphaOff val="0"/>
            </a:schemeClr>
          </a:fillRef>
          <a:effectRef idx="0">
            <a:schemeClr val="accent1">
              <a:tint val="50000"/>
              <a:hueOff val="0"/>
              <a:satOff val="0"/>
              <a:lumOff val="0"/>
              <a:alphaOff val="0"/>
            </a:schemeClr>
          </a:effectRef>
          <a:fontRef idx="minor">
            <a:schemeClr val="lt1">
              <a:hueOff val="0"/>
              <a:satOff val="0"/>
              <a:lumOff val="0"/>
              <a:alphaOff val="0"/>
            </a:schemeClr>
          </a:fontRef>
        </p:style>
        <p:txBody>
          <a:bodyPr spcFirstLastPara="0" vert="horz" wrap="square" lIns="266142" tIns="50800" rIns="50800" bIns="50800" numCol="1" spcCol="1270" anchor="t" anchorCtr="0">
            <a:noAutofit/>
          </a:bodyPr>
          <a:lstStyle/>
          <a:p>
            <a:pPr marL="0" lvl="0" indent="0" algn="l" defTabSz="711200">
              <a:lnSpc>
                <a:spcPct val="114000"/>
              </a:lnSpc>
              <a:spcBef>
                <a:spcPct val="0"/>
              </a:spcBef>
              <a:spcAft>
                <a:spcPts val="600"/>
              </a:spcAft>
              <a:buNone/>
            </a:pPr>
            <a:r>
              <a:rPr lang="en-AU" sz="1600" b="1" kern="1200">
                <a:solidFill>
                  <a:schemeClr val="tx1"/>
                </a:solidFill>
              </a:rPr>
              <a:t>Investigate Lighting</a:t>
            </a:r>
          </a:p>
          <a:p>
            <a:pPr marL="0" lvl="0" indent="0" algn="l" defTabSz="711200">
              <a:lnSpc>
                <a:spcPct val="114000"/>
              </a:lnSpc>
              <a:spcBef>
                <a:spcPct val="0"/>
              </a:spcBef>
              <a:spcAft>
                <a:spcPts val="600"/>
              </a:spcAft>
              <a:buNone/>
            </a:pPr>
            <a:endParaRPr lang="en-AU" sz="1600" b="1" kern="1200">
              <a:solidFill>
                <a:schemeClr val="tx1"/>
              </a:solidFill>
            </a:endParaRPr>
          </a:p>
          <a:p>
            <a:pPr marL="0" lvl="0" indent="0" algn="l" defTabSz="711200">
              <a:lnSpc>
                <a:spcPct val="114000"/>
              </a:lnSpc>
              <a:spcBef>
                <a:spcPct val="0"/>
              </a:spcBef>
              <a:spcAft>
                <a:spcPts val="600"/>
              </a:spcAft>
              <a:buNone/>
            </a:pPr>
            <a:r>
              <a:rPr lang="en-AU" sz="1600" kern="1200">
                <a:solidFill>
                  <a:schemeClr val="tx1"/>
                </a:solidFill>
              </a:rPr>
              <a:t>Output</a:t>
            </a:r>
            <a:br>
              <a:rPr lang="en-AU" sz="1600" kern="1200">
                <a:solidFill>
                  <a:schemeClr val="tx1"/>
                </a:solidFill>
              </a:rPr>
            </a:br>
            <a:r>
              <a:rPr lang="en-AU" sz="1600" kern="1200">
                <a:solidFill>
                  <a:schemeClr val="tx1"/>
                </a:solidFill>
              </a:rPr>
              <a:t>✔ Design opportunity statement</a:t>
            </a:r>
            <a:br>
              <a:rPr lang="en-AU" sz="1600" kern="1200">
                <a:solidFill>
                  <a:schemeClr val="tx1"/>
                </a:solidFill>
              </a:rPr>
            </a:br>
            <a:r>
              <a:rPr lang="en-AU" sz="1600" kern="1200">
                <a:solidFill>
                  <a:schemeClr val="tx1"/>
                </a:solidFill>
              </a:rPr>
              <a:t>✔ User research</a:t>
            </a:r>
          </a:p>
        </p:txBody>
      </p:sp>
      <p:sp>
        <p:nvSpPr>
          <p:cNvPr id="33" name="Freeform 32">
            <a:extLst>
              <a:ext uri="{FF2B5EF4-FFF2-40B4-BE49-F238E27FC236}">
                <a16:creationId xmlns:a16="http://schemas.microsoft.com/office/drawing/2014/main" id="{8797043A-AFCF-51B8-F1B6-72AE7631F098}"/>
              </a:ext>
            </a:extLst>
          </p:cNvPr>
          <p:cNvSpPr/>
          <p:nvPr/>
        </p:nvSpPr>
        <p:spPr>
          <a:xfrm>
            <a:off x="1825280" y="867562"/>
            <a:ext cx="1674000" cy="540000"/>
          </a:xfrm>
          <a:custGeom>
            <a:avLst/>
            <a:gdLst>
              <a:gd name="connsiteX0" fmla="*/ 0 w 1694342"/>
              <a:gd name="connsiteY0" fmla="*/ 0 h 672687"/>
              <a:gd name="connsiteX1" fmla="*/ 1694342 w 1694342"/>
              <a:gd name="connsiteY1" fmla="*/ 0 h 672687"/>
              <a:gd name="connsiteX2" fmla="*/ 1694342 w 1694342"/>
              <a:gd name="connsiteY2" fmla="*/ 672687 h 672687"/>
              <a:gd name="connsiteX3" fmla="*/ 0 w 1694342"/>
              <a:gd name="connsiteY3" fmla="*/ 672687 h 672687"/>
              <a:gd name="connsiteX4" fmla="*/ 0 w 1694342"/>
              <a:gd name="connsiteY4" fmla="*/ 0 h 6726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4342" h="672687">
                <a:moveTo>
                  <a:pt x="0" y="0"/>
                </a:moveTo>
                <a:lnTo>
                  <a:pt x="1694342" y="0"/>
                </a:lnTo>
                <a:lnTo>
                  <a:pt x="1694342" y="672687"/>
                </a:lnTo>
                <a:lnTo>
                  <a:pt x="0" y="672687"/>
                </a:lnTo>
                <a:lnTo>
                  <a:pt x="0" y="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50800" tIns="50800" rIns="50800" bIns="50800" numCol="1" spcCol="1270" anchor="ctr" anchorCtr="0">
            <a:noAutofit/>
          </a:bodyPr>
          <a:lstStyle/>
          <a:p>
            <a:pPr marL="0" lvl="0" indent="0" algn="ctr" defTabSz="711200">
              <a:lnSpc>
                <a:spcPct val="90000"/>
              </a:lnSpc>
              <a:spcBef>
                <a:spcPct val="0"/>
              </a:spcBef>
              <a:spcAft>
                <a:spcPct val="35000"/>
              </a:spcAft>
              <a:buNone/>
            </a:pPr>
            <a:r>
              <a:rPr lang="en-AU" sz="1600" kern="1200"/>
              <a:t>Generate ideas</a:t>
            </a:r>
          </a:p>
        </p:txBody>
      </p:sp>
      <p:sp>
        <p:nvSpPr>
          <p:cNvPr id="32" name="Rectangle 31">
            <a:extLst>
              <a:ext uri="{FF2B5EF4-FFF2-40B4-BE49-F238E27FC236}">
                <a16:creationId xmlns:a16="http://schemas.microsoft.com/office/drawing/2014/main" id="{9DCF4CF8-4EBB-7A46-4F8B-1ECDC39BC4D4}"/>
              </a:ext>
            </a:extLst>
          </p:cNvPr>
          <p:cNvSpPr/>
          <p:nvPr/>
        </p:nvSpPr>
        <p:spPr>
          <a:xfrm>
            <a:off x="1825280" y="1407562"/>
            <a:ext cx="1674000" cy="3883274"/>
          </a:xfrm>
          <a:prstGeom prst="rect">
            <a:avLst/>
          </a:prstGeom>
        </p:spPr>
        <p:style>
          <a:lnRef idx="2">
            <a:schemeClr val="lt1">
              <a:hueOff val="0"/>
              <a:satOff val="0"/>
              <a:lumOff val="0"/>
              <a:alphaOff val="0"/>
            </a:schemeClr>
          </a:lnRef>
          <a:fillRef idx="1">
            <a:schemeClr val="accent1">
              <a:tint val="50000"/>
              <a:hueOff val="0"/>
              <a:satOff val="0"/>
              <a:lumOff val="0"/>
              <a:alphaOff val="0"/>
            </a:schemeClr>
          </a:fillRef>
          <a:effectRef idx="0">
            <a:schemeClr val="accent1">
              <a:tint val="50000"/>
              <a:hueOff val="0"/>
              <a:satOff val="0"/>
              <a:lumOff val="0"/>
              <a:alphaOff val="0"/>
            </a:schemeClr>
          </a:effectRef>
          <a:fontRef idx="minor">
            <a:schemeClr val="lt1">
              <a:hueOff val="0"/>
              <a:satOff val="0"/>
              <a:lumOff val="0"/>
              <a:alphaOff val="0"/>
            </a:schemeClr>
          </a:fontRef>
        </p:style>
        <p:txBody>
          <a:bodyPr spcFirstLastPara="0" vert="horz" wrap="square" lIns="266142" tIns="50800" rIns="50800" bIns="50800" numCol="1" spcCol="1270" anchor="t" anchorCtr="0">
            <a:noAutofit/>
          </a:bodyPr>
          <a:lstStyle/>
          <a:p>
            <a:pPr marL="0" lvl="0" indent="0" algn="l" defTabSz="711200">
              <a:lnSpc>
                <a:spcPct val="114000"/>
              </a:lnSpc>
              <a:spcBef>
                <a:spcPct val="0"/>
              </a:spcBef>
              <a:spcAft>
                <a:spcPts val="600"/>
              </a:spcAft>
              <a:buNone/>
            </a:pPr>
            <a:r>
              <a:rPr lang="en-AU" sz="1600" b="1" kern="1200">
                <a:solidFill>
                  <a:schemeClr val="tx1"/>
                </a:solidFill>
              </a:rPr>
              <a:t>Sketch Concepts</a:t>
            </a:r>
          </a:p>
          <a:p>
            <a:pPr marL="0" lvl="0" indent="0" algn="l" defTabSz="711200">
              <a:lnSpc>
                <a:spcPct val="114000"/>
              </a:lnSpc>
              <a:spcBef>
                <a:spcPct val="0"/>
              </a:spcBef>
              <a:spcAft>
                <a:spcPts val="600"/>
              </a:spcAft>
              <a:buNone/>
            </a:pPr>
            <a:r>
              <a:rPr lang="en-AU" sz="1600" kern="1200">
                <a:solidFill>
                  <a:schemeClr val="tx1"/>
                </a:solidFill>
              </a:rPr>
              <a:t>Designers explore multiple ideas before choosing a solution.</a:t>
            </a:r>
          </a:p>
          <a:p>
            <a:pPr marL="0" lvl="0" indent="0" algn="l" defTabSz="711200">
              <a:lnSpc>
                <a:spcPct val="114000"/>
              </a:lnSpc>
              <a:spcBef>
                <a:spcPct val="0"/>
              </a:spcBef>
              <a:spcAft>
                <a:spcPts val="600"/>
              </a:spcAft>
              <a:buNone/>
            </a:pPr>
            <a:r>
              <a:rPr lang="en-AU" sz="1600" kern="1200">
                <a:solidFill>
                  <a:schemeClr val="tx1"/>
                </a:solidFill>
              </a:rPr>
              <a:t>Output</a:t>
            </a:r>
            <a:br>
              <a:rPr lang="en-AU" sz="1600" kern="1200">
                <a:solidFill>
                  <a:schemeClr val="tx1"/>
                </a:solidFill>
              </a:rPr>
            </a:br>
            <a:r>
              <a:rPr lang="en-AU" sz="1600" kern="1200">
                <a:solidFill>
                  <a:schemeClr val="tx1"/>
                </a:solidFill>
              </a:rPr>
              <a:t>✔ Concept sketches</a:t>
            </a:r>
            <a:br>
              <a:rPr lang="en-AU" sz="1600" kern="1200">
                <a:solidFill>
                  <a:schemeClr val="tx1"/>
                </a:solidFill>
              </a:rPr>
            </a:br>
            <a:r>
              <a:rPr lang="en-AU" sz="1600" kern="1200">
                <a:solidFill>
                  <a:schemeClr val="tx1"/>
                </a:solidFill>
              </a:rPr>
              <a:t>✔ Design annotations</a:t>
            </a:r>
          </a:p>
        </p:txBody>
      </p:sp>
      <p:cxnSp>
        <p:nvCxnSpPr>
          <p:cNvPr id="6" name="Straight Arrow Connector 5">
            <a:extLst>
              <a:ext uri="{FF2B5EF4-FFF2-40B4-BE49-F238E27FC236}">
                <a16:creationId xmlns:a16="http://schemas.microsoft.com/office/drawing/2014/main" id="{938F37A9-6620-318F-93BB-7C4CF7E8A7AB}"/>
              </a:ext>
              <a:ext uri="{C183D7F6-B498-43B3-948B-1728B52AA6E4}">
                <adec:decorative xmlns:adec="http://schemas.microsoft.com/office/drawing/2017/decorative" val="1"/>
              </a:ext>
            </a:extLst>
          </p:cNvPr>
          <p:cNvCxnSpPr>
            <a:cxnSpLocks/>
          </p:cNvCxnSpPr>
          <p:nvPr/>
        </p:nvCxnSpPr>
        <p:spPr>
          <a:xfrm flipV="1">
            <a:off x="2662280" y="5409537"/>
            <a:ext cx="0" cy="991263"/>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
        <p:nvSpPr>
          <p:cNvPr id="31" name="Freeform 30">
            <a:extLst>
              <a:ext uri="{FF2B5EF4-FFF2-40B4-BE49-F238E27FC236}">
                <a16:creationId xmlns:a16="http://schemas.microsoft.com/office/drawing/2014/main" id="{FF406FFD-A6F9-7E3B-3C10-EF3EF0C1CFFC}"/>
              </a:ext>
            </a:extLst>
          </p:cNvPr>
          <p:cNvSpPr/>
          <p:nvPr/>
        </p:nvSpPr>
        <p:spPr>
          <a:xfrm>
            <a:off x="3542140" y="867564"/>
            <a:ext cx="1674000" cy="540000"/>
          </a:xfrm>
          <a:custGeom>
            <a:avLst/>
            <a:gdLst>
              <a:gd name="connsiteX0" fmla="*/ 0 w 1694342"/>
              <a:gd name="connsiteY0" fmla="*/ 0 h 806853"/>
              <a:gd name="connsiteX1" fmla="*/ 1694342 w 1694342"/>
              <a:gd name="connsiteY1" fmla="*/ 0 h 806853"/>
              <a:gd name="connsiteX2" fmla="*/ 1694342 w 1694342"/>
              <a:gd name="connsiteY2" fmla="*/ 806853 h 806853"/>
              <a:gd name="connsiteX3" fmla="*/ 0 w 1694342"/>
              <a:gd name="connsiteY3" fmla="*/ 806853 h 806853"/>
              <a:gd name="connsiteX4" fmla="*/ 0 w 1694342"/>
              <a:gd name="connsiteY4" fmla="*/ 0 h 8068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4342" h="806853">
                <a:moveTo>
                  <a:pt x="0" y="0"/>
                </a:moveTo>
                <a:lnTo>
                  <a:pt x="1694342" y="0"/>
                </a:lnTo>
                <a:lnTo>
                  <a:pt x="1694342" y="806853"/>
                </a:lnTo>
                <a:lnTo>
                  <a:pt x="0" y="806853"/>
                </a:lnTo>
                <a:lnTo>
                  <a:pt x="0" y="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50800" tIns="50800" rIns="50800" bIns="50800" numCol="1" spcCol="1270" anchor="ctr" anchorCtr="0">
            <a:noAutofit/>
          </a:bodyPr>
          <a:lstStyle/>
          <a:p>
            <a:pPr marL="0" lvl="0" indent="0" algn="ctr" defTabSz="711200">
              <a:lnSpc>
                <a:spcPct val="90000"/>
              </a:lnSpc>
              <a:spcBef>
                <a:spcPct val="0"/>
              </a:spcBef>
              <a:spcAft>
                <a:spcPct val="35000"/>
              </a:spcAft>
              <a:buNone/>
            </a:pPr>
            <a:r>
              <a:rPr lang="en-AU" sz="1600" kern="1200"/>
              <a:t>Digital modelling</a:t>
            </a:r>
          </a:p>
        </p:txBody>
      </p:sp>
      <p:sp>
        <p:nvSpPr>
          <p:cNvPr id="30" name="Rectangle 29">
            <a:extLst>
              <a:ext uri="{FF2B5EF4-FFF2-40B4-BE49-F238E27FC236}">
                <a16:creationId xmlns:a16="http://schemas.microsoft.com/office/drawing/2014/main" id="{8D19EE96-06B3-00B2-A9EE-AC363DB61754}"/>
              </a:ext>
            </a:extLst>
          </p:cNvPr>
          <p:cNvSpPr/>
          <p:nvPr/>
        </p:nvSpPr>
        <p:spPr>
          <a:xfrm>
            <a:off x="3542140" y="1407562"/>
            <a:ext cx="1674000" cy="3883275"/>
          </a:xfrm>
          <a:prstGeom prst="rect">
            <a:avLst/>
          </a:prstGeom>
        </p:spPr>
        <p:style>
          <a:lnRef idx="2">
            <a:schemeClr val="lt1">
              <a:hueOff val="0"/>
              <a:satOff val="0"/>
              <a:lumOff val="0"/>
              <a:alphaOff val="0"/>
            </a:schemeClr>
          </a:lnRef>
          <a:fillRef idx="1">
            <a:schemeClr val="accent1">
              <a:tint val="50000"/>
              <a:hueOff val="0"/>
              <a:satOff val="0"/>
              <a:lumOff val="0"/>
              <a:alphaOff val="0"/>
            </a:schemeClr>
          </a:fillRef>
          <a:effectRef idx="0">
            <a:schemeClr val="accent1">
              <a:tint val="50000"/>
              <a:hueOff val="0"/>
              <a:satOff val="0"/>
              <a:lumOff val="0"/>
              <a:alphaOff val="0"/>
            </a:schemeClr>
          </a:effectRef>
          <a:fontRef idx="minor">
            <a:schemeClr val="lt1">
              <a:hueOff val="0"/>
              <a:satOff val="0"/>
              <a:lumOff val="0"/>
              <a:alphaOff val="0"/>
            </a:schemeClr>
          </a:fontRef>
        </p:style>
        <p:txBody>
          <a:bodyPr spcFirstLastPara="0" vert="horz" wrap="square" lIns="266142" tIns="50800" rIns="50800" bIns="50800" numCol="1" spcCol="1270" anchor="t" anchorCtr="0">
            <a:noAutofit/>
          </a:bodyPr>
          <a:lstStyle/>
          <a:p>
            <a:pPr marL="0" lvl="0" indent="0" algn="l" defTabSz="711200">
              <a:lnSpc>
                <a:spcPct val="114000"/>
              </a:lnSpc>
              <a:spcBef>
                <a:spcPct val="0"/>
              </a:spcBef>
              <a:spcAft>
                <a:spcPts val="600"/>
              </a:spcAft>
              <a:buNone/>
            </a:pPr>
            <a:r>
              <a:rPr lang="en-AU" sz="1600" b="1" kern="1200">
                <a:solidFill>
                  <a:schemeClr val="tx1"/>
                </a:solidFill>
              </a:rPr>
              <a:t>CAD Development (Onshape)</a:t>
            </a:r>
          </a:p>
          <a:p>
            <a:pPr marL="0" lvl="0" indent="0" algn="l" defTabSz="711200">
              <a:lnSpc>
                <a:spcPct val="114000"/>
              </a:lnSpc>
              <a:spcBef>
                <a:spcPct val="0"/>
              </a:spcBef>
              <a:spcAft>
                <a:spcPts val="600"/>
              </a:spcAft>
              <a:buNone/>
            </a:pPr>
            <a:r>
              <a:rPr lang="en-AU" sz="1600" kern="1200">
                <a:solidFill>
                  <a:schemeClr val="tx1"/>
                </a:solidFill>
              </a:rPr>
              <a:t>Designers transform sketches into 3D models.</a:t>
            </a:r>
          </a:p>
          <a:p>
            <a:pPr marL="0" lvl="0" indent="0" algn="l" defTabSz="711200">
              <a:lnSpc>
                <a:spcPct val="114000"/>
              </a:lnSpc>
              <a:spcBef>
                <a:spcPct val="0"/>
              </a:spcBef>
              <a:spcAft>
                <a:spcPts val="600"/>
              </a:spcAft>
              <a:buNone/>
            </a:pPr>
            <a:r>
              <a:rPr lang="en-AU" sz="1600" kern="1200">
                <a:solidFill>
                  <a:schemeClr val="tx1"/>
                </a:solidFill>
              </a:rPr>
              <a:t>Output</a:t>
            </a:r>
            <a:br>
              <a:rPr lang="en-AU" sz="1600" kern="1200">
                <a:solidFill>
                  <a:schemeClr val="tx1"/>
                </a:solidFill>
              </a:rPr>
            </a:br>
            <a:r>
              <a:rPr lang="en-AU" sz="1600" kern="1200">
                <a:solidFill>
                  <a:schemeClr val="tx1"/>
                </a:solidFill>
              </a:rPr>
              <a:t>✔ CAD model</a:t>
            </a:r>
          </a:p>
        </p:txBody>
      </p:sp>
      <p:sp>
        <p:nvSpPr>
          <p:cNvPr id="29" name="Freeform 28">
            <a:extLst>
              <a:ext uri="{FF2B5EF4-FFF2-40B4-BE49-F238E27FC236}">
                <a16:creationId xmlns:a16="http://schemas.microsoft.com/office/drawing/2014/main" id="{CF792635-DA5B-0247-7FE6-3982C2C9CF9F}"/>
              </a:ext>
            </a:extLst>
          </p:cNvPr>
          <p:cNvSpPr/>
          <p:nvPr/>
        </p:nvSpPr>
        <p:spPr>
          <a:xfrm>
            <a:off x="5259000" y="867563"/>
            <a:ext cx="1674000" cy="540000"/>
          </a:xfrm>
          <a:custGeom>
            <a:avLst/>
            <a:gdLst>
              <a:gd name="connsiteX0" fmla="*/ 0 w 1694342"/>
              <a:gd name="connsiteY0" fmla="*/ 0 h 941638"/>
              <a:gd name="connsiteX1" fmla="*/ 1694342 w 1694342"/>
              <a:gd name="connsiteY1" fmla="*/ 0 h 941638"/>
              <a:gd name="connsiteX2" fmla="*/ 1694342 w 1694342"/>
              <a:gd name="connsiteY2" fmla="*/ 941638 h 941638"/>
              <a:gd name="connsiteX3" fmla="*/ 0 w 1694342"/>
              <a:gd name="connsiteY3" fmla="*/ 941638 h 941638"/>
              <a:gd name="connsiteX4" fmla="*/ 0 w 1694342"/>
              <a:gd name="connsiteY4" fmla="*/ 0 h 9416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4342" h="941638">
                <a:moveTo>
                  <a:pt x="0" y="0"/>
                </a:moveTo>
                <a:lnTo>
                  <a:pt x="1694342" y="0"/>
                </a:lnTo>
                <a:lnTo>
                  <a:pt x="1694342" y="941638"/>
                </a:lnTo>
                <a:lnTo>
                  <a:pt x="0" y="941638"/>
                </a:lnTo>
                <a:lnTo>
                  <a:pt x="0" y="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50800" tIns="50800" rIns="50800" bIns="50800" numCol="1" spcCol="1270" anchor="ctr" anchorCtr="0">
            <a:noAutofit/>
          </a:bodyPr>
          <a:lstStyle/>
          <a:p>
            <a:pPr marL="0" lvl="0" indent="0" algn="ctr" defTabSz="711200">
              <a:lnSpc>
                <a:spcPct val="90000"/>
              </a:lnSpc>
              <a:spcBef>
                <a:spcPct val="0"/>
              </a:spcBef>
              <a:spcAft>
                <a:spcPct val="35000"/>
              </a:spcAft>
              <a:buNone/>
            </a:pPr>
            <a:r>
              <a:rPr lang="en-AU" sz="1600" kern="1200"/>
              <a:t>Prototype</a:t>
            </a:r>
          </a:p>
        </p:txBody>
      </p:sp>
      <p:sp>
        <p:nvSpPr>
          <p:cNvPr id="28" name="Rectangle 27">
            <a:extLst>
              <a:ext uri="{FF2B5EF4-FFF2-40B4-BE49-F238E27FC236}">
                <a16:creationId xmlns:a16="http://schemas.microsoft.com/office/drawing/2014/main" id="{7EE4706A-ED98-4FE4-A377-811EC66DBE28}"/>
              </a:ext>
            </a:extLst>
          </p:cNvPr>
          <p:cNvSpPr/>
          <p:nvPr/>
        </p:nvSpPr>
        <p:spPr>
          <a:xfrm>
            <a:off x="5259000" y="1407561"/>
            <a:ext cx="1674000" cy="5288439"/>
          </a:xfrm>
          <a:prstGeom prst="rect">
            <a:avLst/>
          </a:prstGeom>
        </p:spPr>
        <p:style>
          <a:lnRef idx="2">
            <a:schemeClr val="lt1">
              <a:hueOff val="0"/>
              <a:satOff val="0"/>
              <a:lumOff val="0"/>
              <a:alphaOff val="0"/>
            </a:schemeClr>
          </a:lnRef>
          <a:fillRef idx="1">
            <a:schemeClr val="accent1">
              <a:tint val="50000"/>
              <a:hueOff val="0"/>
              <a:satOff val="0"/>
              <a:lumOff val="0"/>
              <a:alphaOff val="0"/>
            </a:schemeClr>
          </a:fillRef>
          <a:effectRef idx="0">
            <a:schemeClr val="accent1">
              <a:tint val="50000"/>
              <a:hueOff val="0"/>
              <a:satOff val="0"/>
              <a:lumOff val="0"/>
              <a:alphaOff val="0"/>
            </a:schemeClr>
          </a:effectRef>
          <a:fontRef idx="minor">
            <a:schemeClr val="lt1">
              <a:hueOff val="0"/>
              <a:satOff val="0"/>
              <a:lumOff val="0"/>
              <a:alphaOff val="0"/>
            </a:schemeClr>
          </a:fontRef>
        </p:style>
        <p:txBody>
          <a:bodyPr spcFirstLastPara="0" vert="horz" wrap="square" lIns="266142" tIns="50800" rIns="50800" bIns="50800" numCol="1" spcCol="1270" anchor="t" anchorCtr="0">
            <a:noAutofit/>
          </a:bodyPr>
          <a:lstStyle/>
          <a:p>
            <a:pPr marL="0" lvl="0" indent="0" algn="l" defTabSz="711200">
              <a:lnSpc>
                <a:spcPct val="114000"/>
              </a:lnSpc>
              <a:spcBef>
                <a:spcPct val="0"/>
              </a:spcBef>
              <a:spcAft>
                <a:spcPts val="600"/>
              </a:spcAft>
              <a:buNone/>
            </a:pPr>
            <a:r>
              <a:rPr lang="en-AU" sz="1600" b="1" kern="1200">
                <a:solidFill>
                  <a:schemeClr val="tx1"/>
                </a:solidFill>
              </a:rPr>
              <a:t>CAM and Fabrication</a:t>
            </a:r>
          </a:p>
          <a:p>
            <a:pPr marL="0" lvl="0" indent="0" algn="l" defTabSz="711200">
              <a:lnSpc>
                <a:spcPct val="114000"/>
              </a:lnSpc>
              <a:spcBef>
                <a:spcPct val="0"/>
              </a:spcBef>
              <a:spcAft>
                <a:spcPts val="600"/>
              </a:spcAft>
              <a:buNone/>
            </a:pPr>
            <a:r>
              <a:rPr lang="en-AU" sz="1600" kern="1200">
                <a:solidFill>
                  <a:schemeClr val="tx1"/>
                </a:solidFill>
              </a:rPr>
              <a:t>Designers build prototypes to test their ideas.</a:t>
            </a:r>
          </a:p>
          <a:p>
            <a:pPr marL="0" lvl="0" indent="0" algn="l" defTabSz="711200">
              <a:lnSpc>
                <a:spcPct val="114000"/>
              </a:lnSpc>
              <a:spcBef>
                <a:spcPct val="0"/>
              </a:spcBef>
              <a:spcAft>
                <a:spcPts val="600"/>
              </a:spcAft>
              <a:buNone/>
            </a:pPr>
            <a:r>
              <a:rPr lang="en-AU" sz="1600" kern="1200">
                <a:solidFill>
                  <a:schemeClr val="tx1"/>
                </a:solidFill>
              </a:rPr>
              <a:t>Technologies may include:</a:t>
            </a:r>
          </a:p>
          <a:p>
            <a:pPr marL="171450" lvl="1" indent="-171450" algn="l" defTabSz="711200">
              <a:lnSpc>
                <a:spcPct val="114000"/>
              </a:lnSpc>
              <a:spcBef>
                <a:spcPct val="0"/>
              </a:spcBef>
              <a:spcAft>
                <a:spcPts val="600"/>
              </a:spcAft>
              <a:buFont typeface="Symbol" panose="05050102010706020507" pitchFamily="18" charset="2"/>
              <a:buChar char=""/>
            </a:pPr>
            <a:r>
              <a:rPr lang="en-AU" sz="1600" kern="1200">
                <a:solidFill>
                  <a:schemeClr val="tx1"/>
                </a:solidFill>
              </a:rPr>
              <a:t>3D printing</a:t>
            </a:r>
          </a:p>
          <a:p>
            <a:pPr marL="171450" lvl="1" indent="-171450" algn="l" defTabSz="711200">
              <a:lnSpc>
                <a:spcPct val="114000"/>
              </a:lnSpc>
              <a:spcBef>
                <a:spcPct val="0"/>
              </a:spcBef>
              <a:spcAft>
                <a:spcPts val="600"/>
              </a:spcAft>
              <a:buFont typeface="Symbol" panose="05050102010706020507" pitchFamily="18" charset="2"/>
              <a:buChar char=""/>
            </a:pPr>
            <a:r>
              <a:rPr lang="en-AU" sz="1600" kern="1200">
                <a:solidFill>
                  <a:schemeClr val="tx1"/>
                </a:solidFill>
              </a:rPr>
              <a:t>laser cutting</a:t>
            </a:r>
          </a:p>
          <a:p>
            <a:pPr marL="171450" lvl="1" indent="-171450" algn="l" defTabSz="711200">
              <a:lnSpc>
                <a:spcPct val="114000"/>
              </a:lnSpc>
              <a:spcBef>
                <a:spcPct val="0"/>
              </a:spcBef>
              <a:spcAft>
                <a:spcPts val="600"/>
              </a:spcAft>
              <a:buFont typeface="Symbol" panose="05050102010706020507" pitchFamily="18" charset="2"/>
              <a:buChar char=""/>
            </a:pPr>
            <a:r>
              <a:rPr lang="en-AU" sz="1600" kern="1200">
                <a:solidFill>
                  <a:schemeClr val="tx1"/>
                </a:solidFill>
              </a:rPr>
              <a:t>hand fabrication</a:t>
            </a:r>
          </a:p>
          <a:p>
            <a:pPr marL="0" lvl="0" indent="0" algn="l" defTabSz="711200">
              <a:lnSpc>
                <a:spcPct val="114000"/>
              </a:lnSpc>
              <a:spcBef>
                <a:spcPct val="0"/>
              </a:spcBef>
              <a:spcAft>
                <a:spcPts val="600"/>
              </a:spcAft>
              <a:buNone/>
            </a:pPr>
            <a:r>
              <a:rPr lang="en-AU" sz="1600" kern="1200">
                <a:solidFill>
                  <a:schemeClr val="tx1"/>
                </a:solidFill>
              </a:rPr>
              <a:t>Output</a:t>
            </a:r>
            <a:br>
              <a:rPr lang="en-AU" sz="1600" kern="1200">
                <a:solidFill>
                  <a:schemeClr val="tx1"/>
                </a:solidFill>
              </a:rPr>
            </a:br>
            <a:r>
              <a:rPr lang="en-AU" sz="1600" kern="1200">
                <a:solidFill>
                  <a:schemeClr val="tx1"/>
                </a:solidFill>
              </a:rPr>
              <a:t>✔ Prototype model</a:t>
            </a:r>
          </a:p>
        </p:txBody>
      </p:sp>
      <p:sp>
        <p:nvSpPr>
          <p:cNvPr id="27" name="Freeform 26">
            <a:extLst>
              <a:ext uri="{FF2B5EF4-FFF2-40B4-BE49-F238E27FC236}">
                <a16:creationId xmlns:a16="http://schemas.microsoft.com/office/drawing/2014/main" id="{135D5898-50BD-F407-34C9-45204DD348EA}"/>
              </a:ext>
            </a:extLst>
          </p:cNvPr>
          <p:cNvSpPr/>
          <p:nvPr/>
        </p:nvSpPr>
        <p:spPr>
          <a:xfrm>
            <a:off x="6975860" y="867564"/>
            <a:ext cx="1674000" cy="540000"/>
          </a:xfrm>
          <a:custGeom>
            <a:avLst/>
            <a:gdLst>
              <a:gd name="connsiteX0" fmla="*/ 0 w 1694342"/>
              <a:gd name="connsiteY0" fmla="*/ 0 h 1075804"/>
              <a:gd name="connsiteX1" fmla="*/ 1694342 w 1694342"/>
              <a:gd name="connsiteY1" fmla="*/ 0 h 1075804"/>
              <a:gd name="connsiteX2" fmla="*/ 1694342 w 1694342"/>
              <a:gd name="connsiteY2" fmla="*/ 1075804 h 1075804"/>
              <a:gd name="connsiteX3" fmla="*/ 0 w 1694342"/>
              <a:gd name="connsiteY3" fmla="*/ 1075804 h 1075804"/>
              <a:gd name="connsiteX4" fmla="*/ 0 w 1694342"/>
              <a:gd name="connsiteY4" fmla="*/ 0 h 10758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4342" h="1075804">
                <a:moveTo>
                  <a:pt x="0" y="0"/>
                </a:moveTo>
                <a:lnTo>
                  <a:pt x="1694342" y="0"/>
                </a:lnTo>
                <a:lnTo>
                  <a:pt x="1694342" y="1075804"/>
                </a:lnTo>
                <a:lnTo>
                  <a:pt x="0" y="1075804"/>
                </a:lnTo>
                <a:lnTo>
                  <a:pt x="0" y="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50800" tIns="50800" rIns="50800" bIns="50800" numCol="1" spcCol="1270" anchor="ctr" anchorCtr="0">
            <a:noAutofit/>
          </a:bodyPr>
          <a:lstStyle/>
          <a:p>
            <a:pPr marL="0" lvl="0" indent="0" algn="ctr" defTabSz="711200">
              <a:lnSpc>
                <a:spcPct val="90000"/>
              </a:lnSpc>
              <a:spcBef>
                <a:spcPct val="0"/>
              </a:spcBef>
              <a:spcAft>
                <a:spcPct val="35000"/>
              </a:spcAft>
              <a:buNone/>
            </a:pPr>
            <a:r>
              <a:rPr lang="en-AU" sz="1600" kern="1200"/>
              <a:t>Test</a:t>
            </a:r>
          </a:p>
        </p:txBody>
      </p:sp>
      <p:sp>
        <p:nvSpPr>
          <p:cNvPr id="26" name="Rectangle 25">
            <a:extLst>
              <a:ext uri="{FF2B5EF4-FFF2-40B4-BE49-F238E27FC236}">
                <a16:creationId xmlns:a16="http://schemas.microsoft.com/office/drawing/2014/main" id="{A0CAF8EE-D3B8-27CA-0C25-6594A3F8A7BD}"/>
              </a:ext>
            </a:extLst>
          </p:cNvPr>
          <p:cNvSpPr/>
          <p:nvPr/>
        </p:nvSpPr>
        <p:spPr>
          <a:xfrm>
            <a:off x="6975860" y="1407561"/>
            <a:ext cx="1674000" cy="4438576"/>
          </a:xfrm>
          <a:prstGeom prst="rect">
            <a:avLst/>
          </a:prstGeom>
        </p:spPr>
        <p:style>
          <a:lnRef idx="2">
            <a:schemeClr val="lt1">
              <a:hueOff val="0"/>
              <a:satOff val="0"/>
              <a:lumOff val="0"/>
              <a:alphaOff val="0"/>
            </a:schemeClr>
          </a:lnRef>
          <a:fillRef idx="1">
            <a:schemeClr val="accent1">
              <a:tint val="50000"/>
              <a:hueOff val="0"/>
              <a:satOff val="0"/>
              <a:lumOff val="0"/>
              <a:alphaOff val="0"/>
            </a:schemeClr>
          </a:fillRef>
          <a:effectRef idx="0">
            <a:schemeClr val="accent1">
              <a:tint val="50000"/>
              <a:hueOff val="0"/>
              <a:satOff val="0"/>
              <a:lumOff val="0"/>
              <a:alphaOff val="0"/>
            </a:schemeClr>
          </a:effectRef>
          <a:fontRef idx="minor">
            <a:schemeClr val="lt1">
              <a:hueOff val="0"/>
              <a:satOff val="0"/>
              <a:lumOff val="0"/>
              <a:alphaOff val="0"/>
            </a:schemeClr>
          </a:fontRef>
        </p:style>
        <p:txBody>
          <a:bodyPr spcFirstLastPara="0" vert="horz" wrap="square" lIns="266143" tIns="50800" rIns="50799" bIns="50800" numCol="1" spcCol="1270" anchor="t" anchorCtr="0">
            <a:noAutofit/>
          </a:bodyPr>
          <a:lstStyle/>
          <a:p>
            <a:pPr marL="0" lvl="0" indent="0" algn="l" defTabSz="711200">
              <a:lnSpc>
                <a:spcPct val="114000"/>
              </a:lnSpc>
              <a:spcBef>
                <a:spcPct val="0"/>
              </a:spcBef>
              <a:spcAft>
                <a:spcPts val="600"/>
              </a:spcAft>
              <a:buNone/>
            </a:pPr>
            <a:r>
              <a:rPr lang="en-AU" sz="1600" b="1" kern="1200">
                <a:solidFill>
                  <a:schemeClr val="tx1"/>
                </a:solidFill>
              </a:rPr>
              <a:t>Evaluate the Prototype</a:t>
            </a:r>
          </a:p>
          <a:p>
            <a:pPr marL="0" lvl="0" indent="0" algn="l" defTabSz="711200">
              <a:lnSpc>
                <a:spcPct val="114000"/>
              </a:lnSpc>
              <a:spcBef>
                <a:spcPct val="0"/>
              </a:spcBef>
              <a:spcAft>
                <a:spcPts val="600"/>
              </a:spcAft>
              <a:buNone/>
            </a:pPr>
            <a:r>
              <a:rPr lang="en-AU" sz="1600" kern="1200">
                <a:solidFill>
                  <a:schemeClr val="tx1"/>
                </a:solidFill>
              </a:rPr>
              <a:t>Designers test prototypes with users.</a:t>
            </a:r>
          </a:p>
          <a:p>
            <a:pPr marL="0" lvl="0" indent="0" algn="l" defTabSz="711200">
              <a:lnSpc>
                <a:spcPct val="114000"/>
              </a:lnSpc>
              <a:spcBef>
                <a:spcPct val="0"/>
              </a:spcBef>
              <a:spcAft>
                <a:spcPts val="600"/>
              </a:spcAft>
              <a:buNone/>
            </a:pPr>
            <a:endParaRPr lang="en-AU" sz="1600" kern="1200">
              <a:solidFill>
                <a:schemeClr val="tx1"/>
              </a:solidFill>
            </a:endParaRPr>
          </a:p>
          <a:p>
            <a:pPr marL="0" lvl="0" indent="0" algn="l" defTabSz="711200">
              <a:lnSpc>
                <a:spcPct val="114000"/>
              </a:lnSpc>
              <a:spcBef>
                <a:spcPct val="0"/>
              </a:spcBef>
              <a:spcAft>
                <a:spcPts val="600"/>
              </a:spcAft>
              <a:buNone/>
            </a:pPr>
            <a:r>
              <a:rPr lang="en-AU" sz="1600" kern="1200">
                <a:solidFill>
                  <a:schemeClr val="tx1"/>
                </a:solidFill>
              </a:rPr>
              <a:t>Output</a:t>
            </a:r>
            <a:br>
              <a:rPr lang="en-AU" sz="1600" kern="1200">
                <a:solidFill>
                  <a:schemeClr val="tx1"/>
                </a:solidFill>
              </a:rPr>
            </a:br>
            <a:r>
              <a:rPr lang="en-AU" sz="1600" kern="1200">
                <a:solidFill>
                  <a:schemeClr val="tx1"/>
                </a:solidFill>
              </a:rPr>
              <a:t>✔ Test results</a:t>
            </a:r>
            <a:br>
              <a:rPr lang="en-AU" sz="1600" kern="1200">
                <a:solidFill>
                  <a:schemeClr val="tx1"/>
                </a:solidFill>
              </a:rPr>
            </a:br>
            <a:r>
              <a:rPr lang="en-AU" sz="1600" kern="1200">
                <a:solidFill>
                  <a:schemeClr val="tx1"/>
                </a:solidFill>
              </a:rPr>
              <a:t>✔ User feedback</a:t>
            </a:r>
          </a:p>
        </p:txBody>
      </p:sp>
      <p:sp>
        <p:nvSpPr>
          <p:cNvPr id="25" name="Freeform 24">
            <a:extLst>
              <a:ext uri="{FF2B5EF4-FFF2-40B4-BE49-F238E27FC236}">
                <a16:creationId xmlns:a16="http://schemas.microsoft.com/office/drawing/2014/main" id="{C3D753BB-D528-17BC-7F2B-65371B363E19}"/>
              </a:ext>
            </a:extLst>
          </p:cNvPr>
          <p:cNvSpPr/>
          <p:nvPr/>
        </p:nvSpPr>
        <p:spPr>
          <a:xfrm>
            <a:off x="8692720" y="867563"/>
            <a:ext cx="1674000" cy="540000"/>
          </a:xfrm>
          <a:custGeom>
            <a:avLst/>
            <a:gdLst>
              <a:gd name="connsiteX0" fmla="*/ 0 w 1684876"/>
              <a:gd name="connsiteY0" fmla="*/ 0 h 1210589"/>
              <a:gd name="connsiteX1" fmla="*/ 1684876 w 1684876"/>
              <a:gd name="connsiteY1" fmla="*/ 0 h 1210589"/>
              <a:gd name="connsiteX2" fmla="*/ 1684876 w 1684876"/>
              <a:gd name="connsiteY2" fmla="*/ 1210589 h 1210589"/>
              <a:gd name="connsiteX3" fmla="*/ 0 w 1684876"/>
              <a:gd name="connsiteY3" fmla="*/ 1210589 h 1210589"/>
              <a:gd name="connsiteX4" fmla="*/ 0 w 1684876"/>
              <a:gd name="connsiteY4" fmla="*/ 0 h 12105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84876" h="1210589">
                <a:moveTo>
                  <a:pt x="0" y="0"/>
                </a:moveTo>
                <a:lnTo>
                  <a:pt x="1684876" y="0"/>
                </a:lnTo>
                <a:lnTo>
                  <a:pt x="1684876" y="1210589"/>
                </a:lnTo>
                <a:lnTo>
                  <a:pt x="0" y="1210589"/>
                </a:lnTo>
                <a:lnTo>
                  <a:pt x="0" y="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50800" tIns="50800" rIns="50800" bIns="50800" numCol="1" spcCol="1270" anchor="ctr" anchorCtr="0">
            <a:noAutofit/>
          </a:bodyPr>
          <a:lstStyle/>
          <a:p>
            <a:pPr marL="0" lvl="0" indent="0" algn="ctr" defTabSz="711200">
              <a:lnSpc>
                <a:spcPct val="90000"/>
              </a:lnSpc>
              <a:spcBef>
                <a:spcPct val="0"/>
              </a:spcBef>
              <a:spcAft>
                <a:spcPct val="35000"/>
              </a:spcAft>
              <a:buNone/>
            </a:pPr>
            <a:r>
              <a:rPr lang="en-AU" sz="1600" kern="1200"/>
              <a:t>Iterate</a:t>
            </a:r>
          </a:p>
        </p:txBody>
      </p:sp>
      <p:sp>
        <p:nvSpPr>
          <p:cNvPr id="24" name="Rectangle 23">
            <a:extLst>
              <a:ext uri="{FF2B5EF4-FFF2-40B4-BE49-F238E27FC236}">
                <a16:creationId xmlns:a16="http://schemas.microsoft.com/office/drawing/2014/main" id="{CFE9C9B2-B0FB-09D9-A208-270A04CAF832}"/>
              </a:ext>
            </a:extLst>
          </p:cNvPr>
          <p:cNvSpPr/>
          <p:nvPr/>
        </p:nvSpPr>
        <p:spPr>
          <a:xfrm>
            <a:off x="8692720" y="1407561"/>
            <a:ext cx="1674000" cy="4715907"/>
          </a:xfrm>
          <a:prstGeom prst="rect">
            <a:avLst/>
          </a:prstGeom>
        </p:spPr>
        <p:style>
          <a:lnRef idx="2">
            <a:schemeClr val="lt1">
              <a:hueOff val="0"/>
              <a:satOff val="0"/>
              <a:lumOff val="0"/>
              <a:alphaOff val="0"/>
            </a:schemeClr>
          </a:lnRef>
          <a:fillRef idx="1">
            <a:schemeClr val="accent1">
              <a:tint val="50000"/>
              <a:hueOff val="0"/>
              <a:satOff val="0"/>
              <a:lumOff val="0"/>
              <a:alphaOff val="0"/>
            </a:schemeClr>
          </a:fillRef>
          <a:effectRef idx="0">
            <a:schemeClr val="accent1">
              <a:tint val="50000"/>
              <a:hueOff val="0"/>
              <a:satOff val="0"/>
              <a:lumOff val="0"/>
              <a:alphaOff val="0"/>
            </a:schemeClr>
          </a:effectRef>
          <a:fontRef idx="minor">
            <a:schemeClr val="lt1">
              <a:hueOff val="0"/>
              <a:satOff val="0"/>
              <a:lumOff val="0"/>
              <a:alphaOff val="0"/>
            </a:schemeClr>
          </a:fontRef>
        </p:style>
        <p:txBody>
          <a:bodyPr spcFirstLastPara="0" vert="horz" wrap="square" lIns="266142" tIns="50800" rIns="50800" bIns="50800" numCol="1" spcCol="1270" anchor="t" anchorCtr="0">
            <a:noAutofit/>
          </a:bodyPr>
          <a:lstStyle/>
          <a:p>
            <a:pPr marL="0" lvl="0" indent="0" algn="l" defTabSz="711200">
              <a:lnSpc>
                <a:spcPct val="114000"/>
              </a:lnSpc>
              <a:spcBef>
                <a:spcPct val="0"/>
              </a:spcBef>
              <a:spcAft>
                <a:spcPts val="600"/>
              </a:spcAft>
              <a:buNone/>
            </a:pPr>
            <a:r>
              <a:rPr lang="en-AU" sz="1600" b="1" kern="1200">
                <a:solidFill>
                  <a:schemeClr val="tx1"/>
                </a:solidFill>
              </a:rPr>
              <a:t>Improve the Design</a:t>
            </a:r>
          </a:p>
          <a:p>
            <a:pPr marL="0" lvl="0" indent="0" algn="l" defTabSz="711200">
              <a:lnSpc>
                <a:spcPct val="114000"/>
              </a:lnSpc>
              <a:spcBef>
                <a:spcPct val="0"/>
              </a:spcBef>
              <a:spcAft>
                <a:spcPts val="600"/>
              </a:spcAft>
              <a:buNone/>
            </a:pPr>
            <a:r>
              <a:rPr lang="en-AU" sz="1600" kern="1200">
                <a:solidFill>
                  <a:schemeClr val="tx1"/>
                </a:solidFill>
              </a:rPr>
              <a:t>Designers refine the solution.</a:t>
            </a:r>
          </a:p>
          <a:p>
            <a:pPr marL="0" lvl="0" indent="0" algn="l" defTabSz="711200">
              <a:lnSpc>
                <a:spcPct val="114000"/>
              </a:lnSpc>
              <a:spcBef>
                <a:spcPct val="0"/>
              </a:spcBef>
              <a:spcAft>
                <a:spcPts val="600"/>
              </a:spcAft>
              <a:buNone/>
            </a:pPr>
            <a:endParaRPr lang="en-AU" sz="1600" kern="1200">
              <a:solidFill>
                <a:schemeClr val="tx1"/>
              </a:solidFill>
            </a:endParaRPr>
          </a:p>
          <a:p>
            <a:pPr marL="0" lvl="0" indent="0" algn="l" defTabSz="711200">
              <a:lnSpc>
                <a:spcPct val="114000"/>
              </a:lnSpc>
              <a:spcBef>
                <a:spcPct val="0"/>
              </a:spcBef>
              <a:spcAft>
                <a:spcPts val="600"/>
              </a:spcAft>
              <a:buNone/>
            </a:pPr>
            <a:r>
              <a:rPr lang="en-AU" sz="1600" kern="1200">
                <a:solidFill>
                  <a:schemeClr val="tx1"/>
                </a:solidFill>
              </a:rPr>
              <a:t>Output</a:t>
            </a:r>
            <a:br>
              <a:rPr lang="en-AU" sz="1600" kern="1200">
                <a:solidFill>
                  <a:schemeClr val="tx1"/>
                </a:solidFill>
              </a:rPr>
            </a:br>
            <a:r>
              <a:rPr lang="en-AU" sz="1600" kern="1200">
                <a:solidFill>
                  <a:schemeClr val="tx1"/>
                </a:solidFill>
              </a:rPr>
              <a:t>✔ Improved design</a:t>
            </a:r>
          </a:p>
        </p:txBody>
      </p:sp>
      <p:sp>
        <p:nvSpPr>
          <p:cNvPr id="23" name="Freeform 22">
            <a:extLst>
              <a:ext uri="{FF2B5EF4-FFF2-40B4-BE49-F238E27FC236}">
                <a16:creationId xmlns:a16="http://schemas.microsoft.com/office/drawing/2014/main" id="{44AEF384-E03B-3AEE-AF9D-16C31CBC86D5}"/>
              </a:ext>
            </a:extLst>
          </p:cNvPr>
          <p:cNvSpPr/>
          <p:nvPr/>
        </p:nvSpPr>
        <p:spPr>
          <a:xfrm>
            <a:off x="10409580" y="867563"/>
            <a:ext cx="1674000" cy="540000"/>
          </a:xfrm>
          <a:custGeom>
            <a:avLst/>
            <a:gdLst>
              <a:gd name="connsiteX0" fmla="*/ 0 w 1683693"/>
              <a:gd name="connsiteY0" fmla="*/ 0 h 1344756"/>
              <a:gd name="connsiteX1" fmla="*/ 1683693 w 1683693"/>
              <a:gd name="connsiteY1" fmla="*/ 0 h 1344756"/>
              <a:gd name="connsiteX2" fmla="*/ 1683693 w 1683693"/>
              <a:gd name="connsiteY2" fmla="*/ 1344756 h 1344756"/>
              <a:gd name="connsiteX3" fmla="*/ 0 w 1683693"/>
              <a:gd name="connsiteY3" fmla="*/ 1344756 h 1344756"/>
              <a:gd name="connsiteX4" fmla="*/ 0 w 1683693"/>
              <a:gd name="connsiteY4" fmla="*/ 0 h 13447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83693" h="1344756">
                <a:moveTo>
                  <a:pt x="0" y="0"/>
                </a:moveTo>
                <a:lnTo>
                  <a:pt x="1683693" y="0"/>
                </a:lnTo>
                <a:lnTo>
                  <a:pt x="1683693" y="1344756"/>
                </a:lnTo>
                <a:lnTo>
                  <a:pt x="0" y="1344756"/>
                </a:lnTo>
                <a:lnTo>
                  <a:pt x="0" y="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50800" tIns="50800" rIns="50800" bIns="50800" numCol="1" spcCol="1270" anchor="ctr" anchorCtr="0">
            <a:noAutofit/>
          </a:bodyPr>
          <a:lstStyle/>
          <a:p>
            <a:pPr marL="0" lvl="0" indent="0" algn="ctr" defTabSz="711200">
              <a:lnSpc>
                <a:spcPct val="90000"/>
              </a:lnSpc>
              <a:spcBef>
                <a:spcPct val="0"/>
              </a:spcBef>
              <a:spcAft>
                <a:spcPct val="35000"/>
              </a:spcAft>
              <a:buNone/>
            </a:pPr>
            <a:r>
              <a:rPr lang="en-AU" sz="1600" kern="1200"/>
              <a:t>Communicate</a:t>
            </a:r>
          </a:p>
        </p:txBody>
      </p:sp>
      <p:sp>
        <p:nvSpPr>
          <p:cNvPr id="22" name="Rectangle 21">
            <a:extLst>
              <a:ext uri="{FF2B5EF4-FFF2-40B4-BE49-F238E27FC236}">
                <a16:creationId xmlns:a16="http://schemas.microsoft.com/office/drawing/2014/main" id="{F464FF8D-7946-13B6-FF9E-E22DB57B5D81}"/>
              </a:ext>
            </a:extLst>
          </p:cNvPr>
          <p:cNvSpPr/>
          <p:nvPr/>
        </p:nvSpPr>
        <p:spPr>
          <a:xfrm>
            <a:off x="10409580" y="1407562"/>
            <a:ext cx="1674000" cy="4993238"/>
          </a:xfrm>
          <a:prstGeom prst="rect">
            <a:avLst/>
          </a:prstGeom>
        </p:spPr>
        <p:style>
          <a:lnRef idx="2">
            <a:schemeClr val="lt1">
              <a:hueOff val="0"/>
              <a:satOff val="0"/>
              <a:lumOff val="0"/>
              <a:alphaOff val="0"/>
            </a:schemeClr>
          </a:lnRef>
          <a:fillRef idx="1">
            <a:schemeClr val="accent1">
              <a:tint val="50000"/>
              <a:hueOff val="0"/>
              <a:satOff val="0"/>
              <a:lumOff val="0"/>
              <a:alphaOff val="0"/>
            </a:schemeClr>
          </a:fillRef>
          <a:effectRef idx="0">
            <a:schemeClr val="accent1">
              <a:tint val="50000"/>
              <a:hueOff val="0"/>
              <a:satOff val="0"/>
              <a:lumOff val="0"/>
              <a:alphaOff val="0"/>
            </a:schemeClr>
          </a:effectRef>
          <a:fontRef idx="minor">
            <a:schemeClr val="lt1">
              <a:hueOff val="0"/>
              <a:satOff val="0"/>
              <a:lumOff val="0"/>
              <a:alphaOff val="0"/>
            </a:schemeClr>
          </a:fontRef>
        </p:style>
        <p:txBody>
          <a:bodyPr spcFirstLastPara="0" vert="horz" wrap="square" lIns="266143" tIns="50800" rIns="50799" bIns="50800" numCol="1" spcCol="1270" anchor="t" anchorCtr="0">
            <a:noAutofit/>
          </a:bodyPr>
          <a:lstStyle/>
          <a:p>
            <a:pPr marL="0" lvl="0" indent="0" algn="l" defTabSz="711200">
              <a:lnSpc>
                <a:spcPct val="114000"/>
              </a:lnSpc>
              <a:spcBef>
                <a:spcPct val="0"/>
              </a:spcBef>
              <a:spcAft>
                <a:spcPts val="600"/>
              </a:spcAft>
              <a:buNone/>
            </a:pPr>
            <a:r>
              <a:rPr lang="en-AU" sz="1600" b="1" kern="1200">
                <a:solidFill>
                  <a:schemeClr val="tx1"/>
                </a:solidFill>
              </a:rPr>
              <a:t>Present the Design</a:t>
            </a:r>
          </a:p>
          <a:p>
            <a:pPr marL="0" lvl="0" indent="0" algn="l" defTabSz="711200">
              <a:lnSpc>
                <a:spcPct val="114000"/>
              </a:lnSpc>
              <a:spcBef>
                <a:spcPct val="0"/>
              </a:spcBef>
              <a:spcAft>
                <a:spcPts val="600"/>
              </a:spcAft>
              <a:buNone/>
            </a:pPr>
            <a:r>
              <a:rPr lang="en-AU" sz="1600" kern="1200">
                <a:solidFill>
                  <a:schemeClr val="tx1"/>
                </a:solidFill>
              </a:rPr>
              <a:t>Designers share their solution using:</a:t>
            </a:r>
          </a:p>
          <a:p>
            <a:pPr marL="285750" lvl="0" indent="-285750" algn="l" defTabSz="711200">
              <a:lnSpc>
                <a:spcPct val="114000"/>
              </a:lnSpc>
              <a:spcBef>
                <a:spcPct val="0"/>
              </a:spcBef>
              <a:spcAft>
                <a:spcPts val="600"/>
              </a:spcAft>
              <a:buFont typeface="Arial" panose="020B0604020202020204" pitchFamily="34" charset="0"/>
              <a:buChar char="•"/>
            </a:pPr>
            <a:r>
              <a:rPr lang="en-AU" sz="1600" kern="1200">
                <a:solidFill>
                  <a:schemeClr val="tx1"/>
                </a:solidFill>
              </a:rPr>
              <a:t>drawings</a:t>
            </a:r>
          </a:p>
          <a:p>
            <a:pPr marL="285750" lvl="0" indent="-285750" algn="l" defTabSz="711200">
              <a:lnSpc>
                <a:spcPct val="114000"/>
              </a:lnSpc>
              <a:spcBef>
                <a:spcPct val="0"/>
              </a:spcBef>
              <a:spcAft>
                <a:spcPts val="600"/>
              </a:spcAft>
              <a:buFont typeface="Arial" panose="020B0604020202020204" pitchFamily="34" charset="0"/>
              <a:buChar char="•"/>
            </a:pPr>
            <a:r>
              <a:rPr lang="en-AU" sz="1600" kern="1200">
                <a:solidFill>
                  <a:schemeClr val="tx1"/>
                </a:solidFill>
              </a:rPr>
              <a:t>CAD models</a:t>
            </a:r>
          </a:p>
          <a:p>
            <a:pPr marL="285750" lvl="0" indent="-285750" algn="l" defTabSz="711200">
              <a:lnSpc>
                <a:spcPct val="114000"/>
              </a:lnSpc>
              <a:spcBef>
                <a:spcPct val="0"/>
              </a:spcBef>
              <a:spcAft>
                <a:spcPts val="600"/>
              </a:spcAft>
              <a:buFont typeface="Arial" panose="020B0604020202020204" pitchFamily="34" charset="0"/>
              <a:buChar char="•"/>
            </a:pPr>
            <a:r>
              <a:rPr lang="en-AU" sz="1600" kern="1200">
                <a:solidFill>
                  <a:schemeClr val="tx1"/>
                </a:solidFill>
              </a:rPr>
              <a:t>prototypes</a:t>
            </a:r>
          </a:p>
          <a:p>
            <a:pPr marL="285750" lvl="0" indent="-285750" algn="l" defTabSz="711200">
              <a:lnSpc>
                <a:spcPct val="114000"/>
              </a:lnSpc>
              <a:spcBef>
                <a:spcPct val="0"/>
              </a:spcBef>
              <a:spcAft>
                <a:spcPts val="600"/>
              </a:spcAft>
              <a:buFont typeface="Arial" panose="020B0604020202020204" pitchFamily="34" charset="0"/>
              <a:buChar char="•"/>
            </a:pPr>
            <a:r>
              <a:rPr lang="en-AU" sz="1600" kern="1200">
                <a:solidFill>
                  <a:schemeClr val="tx1"/>
                </a:solidFill>
              </a:rPr>
              <a:t>design folio</a:t>
            </a:r>
          </a:p>
          <a:p>
            <a:pPr marL="0" lvl="0" indent="0" algn="l" defTabSz="711200">
              <a:lnSpc>
                <a:spcPct val="114000"/>
              </a:lnSpc>
              <a:spcBef>
                <a:spcPct val="0"/>
              </a:spcBef>
              <a:spcAft>
                <a:spcPts val="600"/>
              </a:spcAft>
              <a:buNone/>
            </a:pPr>
            <a:r>
              <a:rPr lang="en-AU" sz="1600" kern="1200">
                <a:solidFill>
                  <a:schemeClr val="tx1"/>
                </a:solidFill>
              </a:rPr>
              <a:t>Output</a:t>
            </a:r>
            <a:br>
              <a:rPr lang="en-AU" sz="1600" kern="1200">
                <a:solidFill>
                  <a:schemeClr val="tx1"/>
                </a:solidFill>
              </a:rPr>
            </a:br>
            <a:r>
              <a:rPr lang="en-AU" sz="1600" kern="1200">
                <a:solidFill>
                  <a:schemeClr val="tx1"/>
                </a:solidFill>
              </a:rPr>
              <a:t>✔ Final design solution</a:t>
            </a:r>
          </a:p>
        </p:txBody>
      </p:sp>
      <p:sp>
        <p:nvSpPr>
          <p:cNvPr id="3" name="Slide Number Placeholder 2">
            <a:extLst>
              <a:ext uri="{FF2B5EF4-FFF2-40B4-BE49-F238E27FC236}">
                <a16:creationId xmlns:a16="http://schemas.microsoft.com/office/drawing/2014/main" id="{59752FA4-D780-52B9-C0F7-2584A1F72C9A}"/>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114</a:t>
            </a:fld>
            <a:endParaRPr lang="en-AU"/>
          </a:p>
        </p:txBody>
      </p:sp>
    </p:spTree>
    <p:extLst>
      <p:ext uri="{BB962C8B-B14F-4D97-AF65-F5344CB8AC3E}">
        <p14:creationId xmlns:p14="http://schemas.microsoft.com/office/powerpoint/2010/main" val="30659501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36BA8C9-36CC-98BB-E059-EE01C5DE1B51}"/>
              </a:ext>
            </a:extLst>
          </p:cNvPr>
          <p:cNvSpPr>
            <a:spLocks noGrp="1"/>
          </p:cNvSpPr>
          <p:nvPr>
            <p:ph type="title"/>
          </p:nvPr>
        </p:nvSpPr>
        <p:spPr/>
        <p:txBody>
          <a:bodyPr/>
          <a:lstStyle/>
          <a:p>
            <a:r>
              <a:rPr lang="en-AU" dirty="0"/>
              <a:t>Thumbnail sketching</a:t>
            </a:r>
            <a:br>
              <a:rPr lang="en-AU" dirty="0"/>
            </a:br>
            <a:endParaRPr lang="en-AU" dirty="0"/>
          </a:p>
        </p:txBody>
      </p:sp>
      <p:sp>
        <p:nvSpPr>
          <p:cNvPr id="5" name="Text Placeholder 4">
            <a:extLst>
              <a:ext uri="{FF2B5EF4-FFF2-40B4-BE49-F238E27FC236}">
                <a16:creationId xmlns:a16="http://schemas.microsoft.com/office/drawing/2014/main" id="{FD44BC72-83FF-AF44-8DA6-1CF6A4D518B3}"/>
              </a:ext>
            </a:extLst>
          </p:cNvPr>
          <p:cNvSpPr>
            <a:spLocks noGrp="1"/>
          </p:cNvSpPr>
          <p:nvPr>
            <p:ph type="body" sz="quarter" idx="17"/>
          </p:nvPr>
        </p:nvSpPr>
        <p:spPr>
          <a:xfrm>
            <a:off x="360000" y="1567086"/>
            <a:ext cx="4683237" cy="4807835"/>
          </a:xfrm>
        </p:spPr>
        <p:txBody>
          <a:bodyPr/>
          <a:lstStyle/>
          <a:p>
            <a:pPr marL="342900" lvl="0" indent="-342900">
              <a:buFont typeface="Arial" panose="020B0604020202020204" pitchFamily="34" charset="0"/>
              <a:buChar char="•"/>
            </a:pPr>
            <a:r>
              <a:rPr lang="en-AU"/>
              <a:t>small quick sketches</a:t>
            </a:r>
          </a:p>
          <a:p>
            <a:pPr marL="342900" lvl="0" indent="-342900">
              <a:buFont typeface="Arial" panose="020B0604020202020204" pitchFamily="34" charset="0"/>
              <a:buChar char="•"/>
            </a:pPr>
            <a:r>
              <a:rPr lang="en-AU"/>
              <a:t>focus on ideas, not perfect drawings</a:t>
            </a:r>
          </a:p>
          <a:p>
            <a:pPr marL="342900" lvl="0" indent="-342900">
              <a:buFont typeface="Arial" panose="020B0604020202020204" pitchFamily="34" charset="0"/>
              <a:buChar char="•"/>
            </a:pPr>
            <a:r>
              <a:rPr lang="en-AU"/>
              <a:t>aim for 6–8 concepts</a:t>
            </a:r>
          </a:p>
          <a:p>
            <a:pPr marL="342900" lvl="0" indent="-342900">
              <a:buFont typeface="Arial" panose="020B0604020202020204" pitchFamily="34" charset="0"/>
              <a:buChar char="•"/>
            </a:pPr>
            <a:r>
              <a:rPr lang="en-AU"/>
              <a:t>try different shapes and lighting directions</a:t>
            </a:r>
          </a:p>
          <a:p>
            <a:pPr marL="342900" lvl="0" indent="-342900">
              <a:buFont typeface="Arial" panose="020B0604020202020204" pitchFamily="34" charset="0"/>
              <a:buChar char="•"/>
            </a:pPr>
            <a:r>
              <a:rPr lang="en-AU"/>
              <a:t>designers often sketch 10–20 ideas before selecting one</a:t>
            </a:r>
          </a:p>
          <a:p>
            <a:pPr marL="342900" lvl="0" indent="-342900">
              <a:buFont typeface="Arial" panose="020B0604020202020204" pitchFamily="34" charset="0"/>
              <a:buChar char="•"/>
            </a:pPr>
            <a:r>
              <a:rPr lang="en-AU"/>
              <a:t>label the features of the sketches.</a:t>
            </a:r>
          </a:p>
          <a:p>
            <a:endParaRPr lang="en-AU"/>
          </a:p>
        </p:txBody>
      </p:sp>
      <p:pic>
        <p:nvPicPr>
          <p:cNvPr id="9" name="Picture 8" descr="Hand-drawn images showcasing various types of lighting devices categorized as adjustable lamps, wall-mounted lighting, wearable lighting, and foldable lighting, each with detailed sketches and annotations. ">
            <a:extLst>
              <a:ext uri="{FF2B5EF4-FFF2-40B4-BE49-F238E27FC236}">
                <a16:creationId xmlns:a16="http://schemas.microsoft.com/office/drawing/2014/main" id="{82C87B74-F130-20CF-8002-AFF7E46E5E3C}"/>
              </a:ext>
            </a:extLst>
          </p:cNvPr>
          <p:cNvPicPr>
            <a:picLocks noChangeAspect="1"/>
          </p:cNvPicPr>
          <p:nvPr/>
        </p:nvPicPr>
        <p:blipFill>
          <a:blip r:embed="rId2">
            <a:extLst>
              <a:ext uri="{28A0092B-C50C-407E-A947-70E740481C1C}">
                <a14:useLocalDpi xmlns:a14="http://schemas.microsoft.com/office/drawing/2010/main" val="0"/>
              </a:ext>
            </a:extLst>
          </a:blip>
          <a:srcRect l="5286" t="3876" r="49711" b="73478"/>
          <a:stretch>
            <a:fillRect/>
          </a:stretch>
        </p:blipFill>
        <p:spPr>
          <a:xfrm>
            <a:off x="5393723" y="1333390"/>
            <a:ext cx="3105493" cy="220991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1" name="Picture 10" descr="Hand-drawn diagram showcasing various types of lighting devices categorized into adjustable lamps, wall-mounted lighting, wearable lighting, and foldable lighting, with detailed sketches and annotations. ">
            <a:extLst>
              <a:ext uri="{FF2B5EF4-FFF2-40B4-BE49-F238E27FC236}">
                <a16:creationId xmlns:a16="http://schemas.microsoft.com/office/drawing/2014/main" id="{398EFE99-9F60-6718-7268-A9D35CC98282}"/>
              </a:ext>
            </a:extLst>
          </p:cNvPr>
          <p:cNvPicPr>
            <a:picLocks noChangeAspect="1"/>
          </p:cNvPicPr>
          <p:nvPr/>
        </p:nvPicPr>
        <p:blipFill>
          <a:blip r:embed="rId2">
            <a:extLst>
              <a:ext uri="{28A0092B-C50C-407E-A947-70E740481C1C}">
                <a14:useLocalDpi xmlns:a14="http://schemas.microsoft.com/office/drawing/2010/main" val="0"/>
              </a:ext>
            </a:extLst>
          </a:blip>
          <a:srcRect l="51874" t="3876" r="3123" b="73478"/>
          <a:stretch>
            <a:fillRect/>
          </a:stretch>
        </p:blipFill>
        <p:spPr>
          <a:xfrm>
            <a:off x="8663110" y="1327039"/>
            <a:ext cx="3162959" cy="221626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3" name="Picture 12" descr="Hand-drawn images showcasing various types of lighting devices categorized into adjustable lamps, wall-mounted lighting, wearable lighting, and foldable lighting, with detailed sketches and annotations. ">
            <a:extLst>
              <a:ext uri="{FF2B5EF4-FFF2-40B4-BE49-F238E27FC236}">
                <a16:creationId xmlns:a16="http://schemas.microsoft.com/office/drawing/2014/main" id="{CB7B82CD-AF93-8970-330A-DA3344CD84B4}"/>
              </a:ext>
            </a:extLst>
          </p:cNvPr>
          <p:cNvPicPr>
            <a:picLocks noChangeAspect="1"/>
          </p:cNvPicPr>
          <p:nvPr/>
        </p:nvPicPr>
        <p:blipFill>
          <a:blip r:embed="rId2">
            <a:extLst>
              <a:ext uri="{28A0092B-C50C-407E-A947-70E740481C1C}">
                <a14:useLocalDpi xmlns:a14="http://schemas.microsoft.com/office/drawing/2010/main" val="0"/>
              </a:ext>
            </a:extLst>
          </a:blip>
          <a:srcRect l="3427" t="25699" r="49711" b="52500"/>
          <a:stretch>
            <a:fillRect/>
          </a:stretch>
        </p:blipFill>
        <p:spPr>
          <a:xfrm>
            <a:off x="5393724" y="3693957"/>
            <a:ext cx="3105492" cy="208091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5" name="Picture 14" descr="Hand-drawn images showcasing various types of lighting devices categorized into adjustable lamps, wall-mounted lighting, wearable lighting, and foldable lighting, with detailed sketches and annotations. ">
            <a:extLst>
              <a:ext uri="{FF2B5EF4-FFF2-40B4-BE49-F238E27FC236}">
                <a16:creationId xmlns:a16="http://schemas.microsoft.com/office/drawing/2014/main" id="{6BC7090F-4795-ECFE-F530-3CD55484A734}"/>
              </a:ext>
            </a:extLst>
          </p:cNvPr>
          <p:cNvPicPr>
            <a:picLocks noChangeAspect="1"/>
          </p:cNvPicPr>
          <p:nvPr/>
        </p:nvPicPr>
        <p:blipFill>
          <a:blip r:embed="rId2">
            <a:extLst>
              <a:ext uri="{28A0092B-C50C-407E-A947-70E740481C1C}">
                <a14:useLocalDpi xmlns:a14="http://schemas.microsoft.com/office/drawing/2010/main" val="0"/>
              </a:ext>
            </a:extLst>
          </a:blip>
          <a:srcRect l="50015" t="25699" r="3122" b="52500"/>
          <a:stretch>
            <a:fillRect/>
          </a:stretch>
        </p:blipFill>
        <p:spPr>
          <a:xfrm>
            <a:off x="8663110" y="3687607"/>
            <a:ext cx="3162959" cy="208091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2" name="Slide Number Placeholder 1">
            <a:extLst>
              <a:ext uri="{FF2B5EF4-FFF2-40B4-BE49-F238E27FC236}">
                <a16:creationId xmlns:a16="http://schemas.microsoft.com/office/drawing/2014/main" id="{21FBAA45-B094-AC7D-D619-D561554303F2}"/>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115</a:t>
            </a:fld>
            <a:endParaRPr lang="en-AU"/>
          </a:p>
        </p:txBody>
      </p:sp>
    </p:spTree>
    <p:extLst>
      <p:ext uri="{BB962C8B-B14F-4D97-AF65-F5344CB8AC3E}">
        <p14:creationId xmlns:p14="http://schemas.microsoft.com/office/powerpoint/2010/main" val="18217169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11E4D1-E0E7-0C2A-29F9-EDDA43CF05FC}"/>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1A706FD-AB06-7B08-8B1A-7FC5E3A916F2}"/>
              </a:ext>
              <a:ext uri="{C183D7F6-B498-43B3-948B-1728B52AA6E4}">
                <adec:decorative xmlns:adec="http://schemas.microsoft.com/office/drawing/2017/decorative" val="1"/>
              </a:ext>
            </a:extLst>
          </p:cNvPr>
          <p:cNvSpPr>
            <a:spLocks noGrp="1"/>
          </p:cNvSpPr>
          <p:nvPr>
            <p:ph type="sldNum" sz="quarter" idx="12"/>
          </p:nvPr>
        </p:nvSpPr>
        <p:spPr/>
        <p:txBody>
          <a:bodyPr/>
          <a:lstStyle/>
          <a:p>
            <a:pPr marL="0" marR="0" lvl="0" indent="0" algn="r" defTabSz="609585" rtl="0" eaLnBrk="1" fontAlgn="auto" latinLnBrk="0" hangingPunct="1">
              <a:lnSpc>
                <a:spcPct val="100000"/>
              </a:lnSpc>
              <a:spcBef>
                <a:spcPts val="0"/>
              </a:spcBef>
              <a:spcAft>
                <a:spcPts val="0"/>
              </a:spcAft>
              <a:buClrTx/>
              <a:buSzTx/>
              <a:buFontTx/>
              <a:buNone/>
              <a:tabLst/>
              <a:defRPr/>
            </a:pPr>
            <a:fld id="{10A01DC5-1685-4615-8240-15192985C6A2}" type="slidenum">
              <a:rPr kumimoji="0" lang="en-AU" sz="1200" b="0" i="0" u="none" strike="noStrike" kern="1200" cap="none" spc="0" normalizeH="0" baseline="0" noProof="0" smtClean="0">
                <a:ln>
                  <a:noFill/>
                </a:ln>
                <a:solidFill>
                  <a:srgbClr val="22272B"/>
                </a:solidFill>
                <a:effectLst/>
                <a:uLnTx/>
                <a:uFillTx/>
                <a:latin typeface="Arial" panose="020B0604020202020204"/>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116</a:t>
            </a:fld>
            <a:endParaRPr kumimoji="0" lang="en-AU" sz="1200" b="0" i="0" u="none" strike="noStrike" kern="1200" cap="none" spc="0" normalizeH="0" baseline="0" noProof="0">
              <a:ln>
                <a:noFill/>
              </a:ln>
              <a:solidFill>
                <a:srgbClr val="22272B"/>
              </a:solidFill>
              <a:effectLst/>
              <a:uLnTx/>
              <a:uFillTx/>
              <a:latin typeface="Arial" panose="020B0604020202020204"/>
              <a:ea typeface="+mn-ea"/>
              <a:cs typeface="+mn-cs"/>
            </a:endParaRPr>
          </a:p>
        </p:txBody>
      </p:sp>
      <p:sp>
        <p:nvSpPr>
          <p:cNvPr id="3" name="Title 2">
            <a:extLst>
              <a:ext uri="{FF2B5EF4-FFF2-40B4-BE49-F238E27FC236}">
                <a16:creationId xmlns:a16="http://schemas.microsoft.com/office/drawing/2014/main" id="{1CD57CD7-EBFB-08A7-561D-590112DBB360}"/>
              </a:ext>
            </a:extLst>
          </p:cNvPr>
          <p:cNvSpPr>
            <a:spLocks noGrp="1"/>
          </p:cNvSpPr>
          <p:nvPr>
            <p:ph type="title"/>
          </p:nvPr>
        </p:nvSpPr>
        <p:spPr/>
        <p:txBody>
          <a:bodyPr/>
          <a:lstStyle/>
          <a:p>
            <a:r>
              <a:rPr lang="en-AU"/>
              <a:t>Check for understanding (11.1)</a:t>
            </a:r>
          </a:p>
        </p:txBody>
      </p:sp>
      <p:sp>
        <p:nvSpPr>
          <p:cNvPr id="5" name="Text Placeholder 4">
            <a:extLst>
              <a:ext uri="{FF2B5EF4-FFF2-40B4-BE49-F238E27FC236}">
                <a16:creationId xmlns:a16="http://schemas.microsoft.com/office/drawing/2014/main" id="{A4DC2ABC-DB47-13D8-A271-10D9CB9F3B1A}"/>
              </a:ext>
            </a:extLst>
          </p:cNvPr>
          <p:cNvSpPr>
            <a:spLocks noGrp="1"/>
          </p:cNvSpPr>
          <p:nvPr>
            <p:ph type="body" sz="quarter" idx="17"/>
          </p:nvPr>
        </p:nvSpPr>
        <p:spPr/>
        <p:txBody>
          <a:bodyPr/>
          <a:lstStyle/>
          <a:p>
            <a:r>
              <a:rPr lang="en-AU" b="1"/>
              <a:t>What is a thumbnail sketch?</a:t>
            </a:r>
            <a:endParaRPr lang="en-AU"/>
          </a:p>
          <a:p>
            <a:pPr fontAlgn="t"/>
            <a:r>
              <a:rPr lang="en-AU"/>
              <a:t>A. A detailed technical drawing used for final manufacturing plans</a:t>
            </a:r>
            <a:br>
              <a:rPr lang="en-AU"/>
            </a:br>
            <a:r>
              <a:rPr lang="en-AU"/>
              <a:t>B. A full-scale drawing that shows exact measurements and materials</a:t>
            </a:r>
            <a:br>
              <a:rPr lang="en-AU"/>
            </a:br>
            <a:r>
              <a:rPr lang="en-AU"/>
              <a:t>C. A small, quick sketch used to explore and communicate early design ideas</a:t>
            </a:r>
            <a:br>
              <a:rPr lang="en-AU"/>
            </a:br>
            <a:r>
              <a:rPr lang="en-AU"/>
              <a:t>D. A digital 3D model used to test how a product works</a:t>
            </a:r>
          </a:p>
          <a:p>
            <a:endParaRPr lang="en-AU"/>
          </a:p>
        </p:txBody>
      </p:sp>
      <p:pic>
        <p:nvPicPr>
          <p:cNvPr id="7" name="Picture 6">
            <a:extLst>
              <a:ext uri="{FF2B5EF4-FFF2-40B4-BE49-F238E27FC236}">
                <a16:creationId xmlns:a16="http://schemas.microsoft.com/office/drawing/2014/main" id="{F1E010F9-E8E5-9789-FA93-5BF868DFBC03}"/>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9787195" y="16555"/>
            <a:ext cx="2044805" cy="1778091"/>
          </a:xfrm>
          <a:prstGeom prst="rect">
            <a:avLst/>
          </a:prstGeom>
        </p:spPr>
      </p:pic>
      <p:sp>
        <p:nvSpPr>
          <p:cNvPr id="4" name="Rectangle 3">
            <a:extLst>
              <a:ext uri="{FF2B5EF4-FFF2-40B4-BE49-F238E27FC236}">
                <a16:creationId xmlns:a16="http://schemas.microsoft.com/office/drawing/2014/main" id="{3F97BAE6-09C3-03C1-6C66-F0CB0BB71F8C}"/>
              </a:ext>
              <a:ext uri="{C183D7F6-B498-43B3-948B-1728B52AA6E4}">
                <adec:decorative xmlns:adec="http://schemas.microsoft.com/office/drawing/2017/decorative" val="1"/>
              </a:ext>
            </a:extLst>
          </p:cNvPr>
          <p:cNvSpPr/>
          <p:nvPr/>
        </p:nvSpPr>
        <p:spPr>
          <a:xfrm>
            <a:off x="276270" y="3156199"/>
            <a:ext cx="9118937" cy="545602"/>
          </a:xfrm>
          <a:prstGeom prst="rect">
            <a:avLst/>
          </a:prstGeom>
          <a:noFill/>
          <a:ln w="5715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23933759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5CC354-45FF-2C81-085A-837460F5C600}"/>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04599D5-75D1-F40A-EED3-363C31E4ED00}"/>
              </a:ext>
              <a:ext uri="{C183D7F6-B498-43B3-948B-1728B52AA6E4}">
                <adec:decorative xmlns:adec="http://schemas.microsoft.com/office/drawing/2017/decorative" val="1"/>
              </a:ext>
            </a:extLst>
          </p:cNvPr>
          <p:cNvSpPr>
            <a:spLocks noGrp="1"/>
          </p:cNvSpPr>
          <p:nvPr>
            <p:ph type="sldNum" sz="quarter" idx="12"/>
          </p:nvPr>
        </p:nvSpPr>
        <p:spPr/>
        <p:txBody>
          <a:bodyPr/>
          <a:lstStyle/>
          <a:p>
            <a:pPr marL="0" marR="0" lvl="0" indent="0" algn="r" defTabSz="609585" rtl="0" eaLnBrk="1" fontAlgn="auto" latinLnBrk="0" hangingPunct="1">
              <a:lnSpc>
                <a:spcPct val="100000"/>
              </a:lnSpc>
              <a:spcBef>
                <a:spcPts val="0"/>
              </a:spcBef>
              <a:spcAft>
                <a:spcPts val="0"/>
              </a:spcAft>
              <a:buClrTx/>
              <a:buSzTx/>
              <a:buFontTx/>
              <a:buNone/>
              <a:tabLst/>
              <a:defRPr/>
            </a:pPr>
            <a:fld id="{10A01DC5-1685-4615-8240-15192985C6A2}" type="slidenum">
              <a:rPr kumimoji="0" lang="en-AU" sz="1200" b="0" i="0" u="none" strike="noStrike" kern="1200" cap="none" spc="0" normalizeH="0" baseline="0" noProof="0" smtClean="0">
                <a:ln>
                  <a:noFill/>
                </a:ln>
                <a:solidFill>
                  <a:srgbClr val="22272B"/>
                </a:solidFill>
                <a:effectLst/>
                <a:uLnTx/>
                <a:uFillTx/>
                <a:latin typeface="Arial" panose="020B0604020202020204"/>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117</a:t>
            </a:fld>
            <a:endParaRPr kumimoji="0" lang="en-AU" sz="1200" b="0" i="0" u="none" strike="noStrike" kern="1200" cap="none" spc="0" normalizeH="0" baseline="0" noProof="0">
              <a:ln>
                <a:noFill/>
              </a:ln>
              <a:solidFill>
                <a:srgbClr val="22272B"/>
              </a:solidFill>
              <a:effectLst/>
              <a:uLnTx/>
              <a:uFillTx/>
              <a:latin typeface="Arial" panose="020B0604020202020204"/>
              <a:ea typeface="+mn-ea"/>
              <a:cs typeface="+mn-cs"/>
            </a:endParaRPr>
          </a:p>
        </p:txBody>
      </p:sp>
      <p:sp>
        <p:nvSpPr>
          <p:cNvPr id="3" name="Title 2">
            <a:extLst>
              <a:ext uri="{FF2B5EF4-FFF2-40B4-BE49-F238E27FC236}">
                <a16:creationId xmlns:a16="http://schemas.microsoft.com/office/drawing/2014/main" id="{FD324E32-4E90-C8B5-AC4B-67010ED2283F}"/>
              </a:ext>
            </a:extLst>
          </p:cNvPr>
          <p:cNvSpPr>
            <a:spLocks noGrp="1"/>
          </p:cNvSpPr>
          <p:nvPr>
            <p:ph type="title"/>
          </p:nvPr>
        </p:nvSpPr>
        <p:spPr/>
        <p:txBody>
          <a:bodyPr/>
          <a:lstStyle/>
          <a:p>
            <a:r>
              <a:rPr lang="en-AU"/>
              <a:t>Check for understanding (11.2)</a:t>
            </a:r>
          </a:p>
        </p:txBody>
      </p:sp>
      <p:sp>
        <p:nvSpPr>
          <p:cNvPr id="5" name="Text Placeholder 4">
            <a:extLst>
              <a:ext uri="{FF2B5EF4-FFF2-40B4-BE49-F238E27FC236}">
                <a16:creationId xmlns:a16="http://schemas.microsoft.com/office/drawing/2014/main" id="{4A5A8ACB-E50E-F2B9-E792-15A152B2A7F7}"/>
              </a:ext>
            </a:extLst>
          </p:cNvPr>
          <p:cNvSpPr>
            <a:spLocks noGrp="1"/>
          </p:cNvSpPr>
          <p:nvPr>
            <p:ph type="body" sz="quarter" idx="17"/>
          </p:nvPr>
        </p:nvSpPr>
        <p:spPr/>
        <p:txBody>
          <a:bodyPr/>
          <a:lstStyle/>
          <a:p>
            <a:pPr fontAlgn="t"/>
            <a:r>
              <a:rPr lang="en-AU" b="1"/>
              <a:t>Why do designers generate multiple ideas?</a:t>
            </a:r>
            <a:endParaRPr lang="en-AU"/>
          </a:p>
          <a:p>
            <a:pPr fontAlgn="t"/>
            <a:r>
              <a:rPr lang="en-AU"/>
              <a:t>A. To copy existing products more easily</a:t>
            </a:r>
            <a:br>
              <a:rPr lang="en-AU"/>
            </a:br>
            <a:r>
              <a:rPr lang="en-AU"/>
              <a:t>B. To explore different possibilities and choose the most effective solution</a:t>
            </a:r>
            <a:br>
              <a:rPr lang="en-AU"/>
            </a:br>
            <a:r>
              <a:rPr lang="en-AU"/>
              <a:t>C. To complete the design process more quickly</a:t>
            </a:r>
            <a:br>
              <a:rPr lang="en-AU"/>
            </a:br>
            <a:r>
              <a:rPr lang="en-AU"/>
              <a:t>D. To make the design look more complicated</a:t>
            </a:r>
          </a:p>
          <a:p>
            <a:endParaRPr lang="en-AU"/>
          </a:p>
        </p:txBody>
      </p:sp>
      <p:pic>
        <p:nvPicPr>
          <p:cNvPr id="7" name="Picture 6">
            <a:extLst>
              <a:ext uri="{FF2B5EF4-FFF2-40B4-BE49-F238E27FC236}">
                <a16:creationId xmlns:a16="http://schemas.microsoft.com/office/drawing/2014/main" id="{9C568770-B14A-B512-3D97-9ACB80094AB6}"/>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9787195" y="16555"/>
            <a:ext cx="2044805" cy="1778091"/>
          </a:xfrm>
          <a:prstGeom prst="rect">
            <a:avLst/>
          </a:prstGeom>
        </p:spPr>
      </p:pic>
      <p:sp>
        <p:nvSpPr>
          <p:cNvPr id="4" name="Rectangle 3">
            <a:extLst>
              <a:ext uri="{FF2B5EF4-FFF2-40B4-BE49-F238E27FC236}">
                <a16:creationId xmlns:a16="http://schemas.microsoft.com/office/drawing/2014/main" id="{D867EBD6-ED20-522F-60FD-27BA32CD369C}"/>
              </a:ext>
              <a:ext uri="{C183D7F6-B498-43B3-948B-1728B52AA6E4}">
                <adec:decorative xmlns:adec="http://schemas.microsoft.com/office/drawing/2017/decorative" val="1"/>
              </a:ext>
            </a:extLst>
          </p:cNvPr>
          <p:cNvSpPr/>
          <p:nvPr/>
        </p:nvSpPr>
        <p:spPr>
          <a:xfrm>
            <a:off x="226029" y="2700016"/>
            <a:ext cx="9118937" cy="545602"/>
          </a:xfrm>
          <a:prstGeom prst="rect">
            <a:avLst/>
          </a:prstGeom>
          <a:noFill/>
          <a:ln w="5715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41969980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7718C4-9782-FBB0-5246-1D134C52C0EE}"/>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584CD54-5F2B-9F65-A6ED-7BAC1B6F8B01}"/>
              </a:ext>
              <a:ext uri="{C183D7F6-B498-43B3-948B-1728B52AA6E4}">
                <adec:decorative xmlns:adec="http://schemas.microsoft.com/office/drawing/2017/decorative" val="1"/>
              </a:ext>
            </a:extLst>
          </p:cNvPr>
          <p:cNvSpPr>
            <a:spLocks noGrp="1"/>
          </p:cNvSpPr>
          <p:nvPr>
            <p:ph type="sldNum" sz="quarter" idx="12"/>
          </p:nvPr>
        </p:nvSpPr>
        <p:spPr/>
        <p:txBody>
          <a:bodyPr/>
          <a:lstStyle/>
          <a:p>
            <a:pPr marL="0" marR="0" lvl="0" indent="0" algn="r" defTabSz="609585" rtl="0" eaLnBrk="1" fontAlgn="auto" latinLnBrk="0" hangingPunct="1">
              <a:lnSpc>
                <a:spcPct val="100000"/>
              </a:lnSpc>
              <a:spcBef>
                <a:spcPts val="0"/>
              </a:spcBef>
              <a:spcAft>
                <a:spcPts val="0"/>
              </a:spcAft>
              <a:buClrTx/>
              <a:buSzTx/>
              <a:buFontTx/>
              <a:buNone/>
              <a:tabLst/>
              <a:defRPr/>
            </a:pPr>
            <a:fld id="{10A01DC5-1685-4615-8240-15192985C6A2}" type="slidenum">
              <a:rPr kumimoji="0" lang="en-AU" sz="1200" b="0" i="0" u="none" strike="noStrike" kern="1200" cap="none" spc="0" normalizeH="0" baseline="0" noProof="0" smtClean="0">
                <a:ln>
                  <a:noFill/>
                </a:ln>
                <a:solidFill>
                  <a:srgbClr val="22272B"/>
                </a:solidFill>
                <a:effectLst/>
                <a:uLnTx/>
                <a:uFillTx/>
                <a:latin typeface="Arial" panose="020B0604020202020204"/>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118</a:t>
            </a:fld>
            <a:endParaRPr kumimoji="0" lang="en-AU" sz="1200" b="0" i="0" u="none" strike="noStrike" kern="1200" cap="none" spc="0" normalizeH="0" baseline="0" noProof="0">
              <a:ln>
                <a:noFill/>
              </a:ln>
              <a:solidFill>
                <a:srgbClr val="22272B"/>
              </a:solidFill>
              <a:effectLst/>
              <a:uLnTx/>
              <a:uFillTx/>
              <a:latin typeface="Arial" panose="020B0604020202020204"/>
              <a:ea typeface="+mn-ea"/>
              <a:cs typeface="+mn-cs"/>
            </a:endParaRPr>
          </a:p>
        </p:txBody>
      </p:sp>
      <p:sp>
        <p:nvSpPr>
          <p:cNvPr id="3" name="Title 2">
            <a:extLst>
              <a:ext uri="{FF2B5EF4-FFF2-40B4-BE49-F238E27FC236}">
                <a16:creationId xmlns:a16="http://schemas.microsoft.com/office/drawing/2014/main" id="{29C2F005-CD63-881F-AF82-D9BC09536E7A}"/>
              </a:ext>
            </a:extLst>
          </p:cNvPr>
          <p:cNvSpPr>
            <a:spLocks noGrp="1"/>
          </p:cNvSpPr>
          <p:nvPr>
            <p:ph type="title"/>
          </p:nvPr>
        </p:nvSpPr>
        <p:spPr/>
        <p:txBody>
          <a:bodyPr/>
          <a:lstStyle/>
          <a:p>
            <a:r>
              <a:rPr lang="en-AU"/>
              <a:t>Check for understanding (11.3)</a:t>
            </a:r>
          </a:p>
        </p:txBody>
      </p:sp>
      <p:sp>
        <p:nvSpPr>
          <p:cNvPr id="5" name="Text Placeholder 4">
            <a:extLst>
              <a:ext uri="{FF2B5EF4-FFF2-40B4-BE49-F238E27FC236}">
                <a16:creationId xmlns:a16="http://schemas.microsoft.com/office/drawing/2014/main" id="{C7D02FCB-8536-FE0B-101C-8EF544700D83}"/>
              </a:ext>
            </a:extLst>
          </p:cNvPr>
          <p:cNvSpPr>
            <a:spLocks noGrp="1"/>
          </p:cNvSpPr>
          <p:nvPr>
            <p:ph type="body" sz="quarter" idx="17"/>
          </p:nvPr>
        </p:nvSpPr>
        <p:spPr/>
        <p:txBody>
          <a:bodyPr/>
          <a:lstStyle/>
          <a:p>
            <a:pPr fontAlgn="t"/>
            <a:r>
              <a:rPr lang="en-AU" b="1"/>
              <a:t>How could your lighting design disrupt current lighting systems?</a:t>
            </a:r>
            <a:endParaRPr lang="en-AU"/>
          </a:p>
          <a:p>
            <a:pPr fontAlgn="t"/>
            <a:r>
              <a:rPr lang="en-AU"/>
              <a:t>A. By using the same materials and technologies already available</a:t>
            </a:r>
            <a:br>
              <a:rPr lang="en-AU"/>
            </a:br>
            <a:r>
              <a:rPr lang="en-AU"/>
              <a:t>B. By copying existing lamp designs used in homes</a:t>
            </a:r>
            <a:br>
              <a:rPr lang="en-AU"/>
            </a:br>
            <a:r>
              <a:rPr lang="en-AU"/>
              <a:t>C. By making a slightly different shape of an existing light</a:t>
            </a:r>
            <a:br>
              <a:rPr lang="en-AU"/>
            </a:br>
            <a:r>
              <a:rPr lang="en-AU"/>
              <a:t>D. By introducing new technology or a new way lighting is used by people</a:t>
            </a:r>
          </a:p>
          <a:p>
            <a:endParaRPr lang="en-AU"/>
          </a:p>
        </p:txBody>
      </p:sp>
      <p:pic>
        <p:nvPicPr>
          <p:cNvPr id="7" name="Picture 6">
            <a:extLst>
              <a:ext uri="{FF2B5EF4-FFF2-40B4-BE49-F238E27FC236}">
                <a16:creationId xmlns:a16="http://schemas.microsoft.com/office/drawing/2014/main" id="{4B0FDDD1-9D22-41B0-0A21-D00B7D759093}"/>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9787195" y="16555"/>
            <a:ext cx="2044805" cy="1778091"/>
          </a:xfrm>
          <a:prstGeom prst="rect">
            <a:avLst/>
          </a:prstGeom>
        </p:spPr>
      </p:pic>
      <p:sp>
        <p:nvSpPr>
          <p:cNvPr id="4" name="Rectangle 3">
            <a:extLst>
              <a:ext uri="{FF2B5EF4-FFF2-40B4-BE49-F238E27FC236}">
                <a16:creationId xmlns:a16="http://schemas.microsoft.com/office/drawing/2014/main" id="{B1DC29EF-CD24-2554-EC18-AC7FE125AB90}"/>
              </a:ext>
              <a:ext uri="{C183D7F6-B498-43B3-948B-1728B52AA6E4}">
                <adec:decorative xmlns:adec="http://schemas.microsoft.com/office/drawing/2017/decorative" val="1"/>
              </a:ext>
            </a:extLst>
          </p:cNvPr>
          <p:cNvSpPr/>
          <p:nvPr/>
        </p:nvSpPr>
        <p:spPr>
          <a:xfrm>
            <a:off x="215981" y="3604367"/>
            <a:ext cx="9118937" cy="545602"/>
          </a:xfrm>
          <a:prstGeom prst="rect">
            <a:avLst/>
          </a:prstGeom>
          <a:noFill/>
          <a:ln w="5715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39939818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6E5D23-44BD-882F-CCBD-11F844CC1363}"/>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07557065-15C3-43CB-549E-7CC2CD7418B6}"/>
              </a:ext>
            </a:extLst>
          </p:cNvPr>
          <p:cNvSpPr>
            <a:spLocks noGrp="1"/>
          </p:cNvSpPr>
          <p:nvPr>
            <p:ph type="title"/>
          </p:nvPr>
        </p:nvSpPr>
        <p:spPr>
          <a:xfrm>
            <a:off x="359999" y="193526"/>
            <a:ext cx="11484000" cy="545601"/>
          </a:xfrm>
        </p:spPr>
        <p:txBody>
          <a:bodyPr/>
          <a:lstStyle/>
          <a:p>
            <a:pPr lvl="0" defTabSz="914400" eaLnBrk="0" fontAlgn="base" hangingPunct="0">
              <a:lnSpc>
                <a:spcPct val="100000"/>
              </a:lnSpc>
              <a:spcAft>
                <a:spcPct val="0"/>
              </a:spcAft>
            </a:pPr>
            <a:r>
              <a:rPr lang="en-AU" altLang="en-US">
                <a:solidFill>
                  <a:srgbClr val="002664"/>
                </a:solidFill>
              </a:rPr>
              <a:t>Thumbnail sketches – example</a:t>
            </a:r>
          </a:p>
        </p:txBody>
      </p:sp>
      <p:sp>
        <p:nvSpPr>
          <p:cNvPr id="4" name="Text Placeholder 3">
            <a:extLst>
              <a:ext uri="{FF2B5EF4-FFF2-40B4-BE49-F238E27FC236}">
                <a16:creationId xmlns:a16="http://schemas.microsoft.com/office/drawing/2014/main" id="{51EC37A1-2E3D-8253-C9B3-EB9DDF5AA769}"/>
              </a:ext>
            </a:extLst>
          </p:cNvPr>
          <p:cNvSpPr>
            <a:spLocks noGrp="1"/>
          </p:cNvSpPr>
          <p:nvPr>
            <p:ph type="body" sz="quarter" idx="18"/>
          </p:nvPr>
        </p:nvSpPr>
        <p:spPr>
          <a:xfrm>
            <a:off x="359999" y="845537"/>
            <a:ext cx="11483999" cy="310015"/>
          </a:xfrm>
        </p:spPr>
        <p:txBody>
          <a:bodyPr/>
          <a:lstStyle/>
          <a:p>
            <a:pPr lvl="0" defTabSz="914400" eaLnBrk="0" fontAlgn="base" hangingPunct="0">
              <a:lnSpc>
                <a:spcPct val="100000"/>
              </a:lnSpc>
              <a:spcBef>
                <a:spcPct val="0"/>
              </a:spcBef>
              <a:spcAft>
                <a:spcPct val="0"/>
              </a:spcAft>
            </a:pPr>
            <a:r>
              <a:rPr lang="en-AU" altLang="en-US">
                <a:ea typeface="Calibri" panose="020F0502020204030204" pitchFamily="34" charset="0"/>
              </a:rPr>
              <a:t>Generate 6–8 thumbnail sketches.</a:t>
            </a:r>
            <a:endParaRPr lang="en-AU" altLang="en-US" sz="800"/>
          </a:p>
        </p:txBody>
      </p:sp>
      <p:graphicFrame>
        <p:nvGraphicFramePr>
          <p:cNvPr id="5" name="Table 4">
            <a:extLst>
              <a:ext uri="{FF2B5EF4-FFF2-40B4-BE49-F238E27FC236}">
                <a16:creationId xmlns:a16="http://schemas.microsoft.com/office/drawing/2014/main" id="{C1E28306-18C3-B9E4-2607-E90AB07453B3}"/>
              </a:ext>
              <a:ext uri="{C183D7F6-B498-43B3-948B-1728B52AA6E4}">
                <adec:decorative xmlns:adec="http://schemas.microsoft.com/office/drawing/2017/decorative" val="1"/>
              </a:ext>
            </a:extLst>
          </p:cNvPr>
          <p:cNvGraphicFramePr>
            <a:graphicFrameLocks noGrp="1"/>
          </p:cNvGraphicFramePr>
          <p:nvPr>
            <p:extLst>
              <p:ext uri="{D42A27DB-BD31-4B8C-83A1-F6EECF244321}">
                <p14:modId xmlns:p14="http://schemas.microsoft.com/office/powerpoint/2010/main" val="2030973691"/>
              </p:ext>
            </p:extLst>
          </p:nvPr>
        </p:nvGraphicFramePr>
        <p:xfrm>
          <a:off x="348000" y="1261962"/>
          <a:ext cx="11623956" cy="5491776"/>
        </p:xfrm>
        <a:graphic>
          <a:graphicData uri="http://schemas.openxmlformats.org/drawingml/2006/table">
            <a:tbl>
              <a:tblPr firstRow="1" firstCol="1" bandRow="1">
                <a:tableStyleId>{69012ECD-51FC-41F1-AA8D-1B2483CD663E}</a:tableStyleId>
              </a:tblPr>
              <a:tblGrid>
                <a:gridCol w="3799100">
                  <a:extLst>
                    <a:ext uri="{9D8B030D-6E8A-4147-A177-3AD203B41FA5}">
                      <a16:colId xmlns:a16="http://schemas.microsoft.com/office/drawing/2014/main" val="4056418730"/>
                    </a:ext>
                  </a:extLst>
                </a:gridCol>
                <a:gridCol w="3750888">
                  <a:extLst>
                    <a:ext uri="{9D8B030D-6E8A-4147-A177-3AD203B41FA5}">
                      <a16:colId xmlns:a16="http://schemas.microsoft.com/office/drawing/2014/main" val="3766444351"/>
                    </a:ext>
                  </a:extLst>
                </a:gridCol>
                <a:gridCol w="4073968">
                  <a:extLst>
                    <a:ext uri="{9D8B030D-6E8A-4147-A177-3AD203B41FA5}">
                      <a16:colId xmlns:a16="http://schemas.microsoft.com/office/drawing/2014/main" val="3509165"/>
                    </a:ext>
                  </a:extLst>
                </a:gridCol>
              </a:tblGrid>
              <a:tr h="387517">
                <a:tc>
                  <a:txBody>
                    <a:bodyPr/>
                    <a:lstStyle/>
                    <a:p>
                      <a:pPr>
                        <a:lnSpc>
                          <a:spcPct val="150000"/>
                        </a:lnSpc>
                        <a:spcBef>
                          <a:spcPts val="1200"/>
                        </a:spcBef>
                        <a:spcAft>
                          <a:spcPts val="600"/>
                        </a:spcAft>
                        <a:buNone/>
                      </a:pPr>
                      <a:endParaRPr lang="en-AU" sz="1800">
                        <a:effectLst/>
                        <a:latin typeface="Arial" panose="020B0604020202020204" pitchFamily="34" charset="0"/>
                        <a:ea typeface="Calibri" panose="020F0502020204030204" pitchFamily="34" charset="0"/>
                        <a:cs typeface="Arial" panose="020B0604020202020204" pitchFamily="34" charset="0"/>
                      </a:endParaRPr>
                    </a:p>
                  </a:txBody>
                  <a:tcPr marL="50817" marR="5081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spcBef>
                          <a:spcPts val="1200"/>
                        </a:spcBef>
                        <a:spcAft>
                          <a:spcPts val="600"/>
                        </a:spcAft>
                        <a:buNone/>
                      </a:pPr>
                      <a:endParaRPr lang="en-AU" sz="1800">
                        <a:effectLst/>
                        <a:latin typeface="Arial" panose="020B0604020202020204" pitchFamily="34" charset="0"/>
                        <a:ea typeface="Calibri" panose="020F0502020204030204" pitchFamily="34" charset="0"/>
                        <a:cs typeface="Arial" panose="020B0604020202020204" pitchFamily="34" charset="0"/>
                      </a:endParaRPr>
                    </a:p>
                  </a:txBody>
                  <a:tcPr marL="50817" marR="5081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spcBef>
                          <a:spcPts val="1200"/>
                        </a:spcBef>
                        <a:spcAft>
                          <a:spcPts val="600"/>
                        </a:spcAft>
                        <a:buNone/>
                      </a:pPr>
                      <a:endParaRPr lang="en-AU" sz="1800">
                        <a:effectLst/>
                        <a:latin typeface="Arial" panose="020B0604020202020204" pitchFamily="34" charset="0"/>
                        <a:ea typeface="Calibri" panose="020F0502020204030204" pitchFamily="34" charset="0"/>
                        <a:cs typeface="Arial" panose="020B0604020202020204" pitchFamily="34" charset="0"/>
                      </a:endParaRPr>
                    </a:p>
                  </a:txBody>
                  <a:tcPr marL="50817" marR="5081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73440100"/>
                  </a:ext>
                </a:extLst>
              </a:tr>
              <a:tr h="1619586">
                <a:tc>
                  <a:txBody>
                    <a:bodyPr/>
                    <a:lstStyle/>
                    <a:p>
                      <a:pPr>
                        <a:lnSpc>
                          <a:spcPct val="150000"/>
                        </a:lnSpc>
                        <a:spcBef>
                          <a:spcPts val="1200"/>
                        </a:spcBef>
                        <a:spcAft>
                          <a:spcPts val="600"/>
                        </a:spcAft>
                        <a:buNone/>
                      </a:pPr>
                      <a:endParaRPr lang="en-AU" sz="1800" b="0">
                        <a:effectLst/>
                      </a:endParaRPr>
                    </a:p>
                    <a:p>
                      <a:pPr>
                        <a:lnSpc>
                          <a:spcPct val="150000"/>
                        </a:lnSpc>
                        <a:spcBef>
                          <a:spcPts val="1200"/>
                        </a:spcBef>
                        <a:spcAft>
                          <a:spcPts val="600"/>
                        </a:spcAft>
                        <a:buNone/>
                      </a:pPr>
                      <a:endParaRPr lang="en-AU" sz="1800" b="0">
                        <a:effectLst/>
                      </a:endParaRPr>
                    </a:p>
                    <a:p>
                      <a:pPr>
                        <a:lnSpc>
                          <a:spcPct val="150000"/>
                        </a:lnSpc>
                        <a:spcBef>
                          <a:spcPts val="1200"/>
                        </a:spcBef>
                        <a:spcAft>
                          <a:spcPts val="600"/>
                        </a:spcAft>
                        <a:buNone/>
                      </a:pPr>
                      <a:endParaRPr lang="en-AU" sz="1800" b="0">
                        <a:effectLst/>
                      </a:endParaRPr>
                    </a:p>
                    <a:p>
                      <a:pPr>
                        <a:lnSpc>
                          <a:spcPct val="150000"/>
                        </a:lnSpc>
                        <a:spcBef>
                          <a:spcPts val="1200"/>
                        </a:spcBef>
                        <a:spcAft>
                          <a:spcPts val="600"/>
                        </a:spcAft>
                        <a:buNone/>
                      </a:pPr>
                      <a:r>
                        <a:rPr lang="en-AU" sz="1800" b="0">
                          <a:effectLst/>
                        </a:rPr>
                        <a:t> </a:t>
                      </a:r>
                    </a:p>
                    <a:p>
                      <a:pPr>
                        <a:lnSpc>
                          <a:spcPct val="150000"/>
                        </a:lnSpc>
                        <a:spcBef>
                          <a:spcPts val="1200"/>
                        </a:spcBef>
                        <a:spcAft>
                          <a:spcPts val="600"/>
                        </a:spcAft>
                        <a:buNone/>
                      </a:pPr>
                      <a:r>
                        <a:rPr lang="en-AU" sz="1800" b="0">
                          <a:effectLst/>
                        </a:rPr>
                        <a:t> </a:t>
                      </a:r>
                      <a:endParaRPr lang="en-AU" sz="1800" b="0">
                        <a:effectLst/>
                        <a:latin typeface="Arial" panose="020B0604020202020204" pitchFamily="34" charset="0"/>
                        <a:ea typeface="Calibri" panose="020F0502020204030204" pitchFamily="34" charset="0"/>
                        <a:cs typeface="Arial" panose="020B0604020202020204" pitchFamily="34" charset="0"/>
                      </a:endParaRPr>
                    </a:p>
                  </a:txBody>
                  <a:tcPr marL="50817" marR="5081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spcBef>
                          <a:spcPts val="1200"/>
                        </a:spcBef>
                        <a:spcAft>
                          <a:spcPts val="600"/>
                        </a:spcAft>
                        <a:buNone/>
                      </a:pPr>
                      <a:endParaRPr lang="en-AU" sz="1800">
                        <a:effectLst/>
                        <a:latin typeface="Arial" panose="020B0604020202020204" pitchFamily="34" charset="0"/>
                        <a:ea typeface="Calibri" panose="020F0502020204030204" pitchFamily="34" charset="0"/>
                        <a:cs typeface="Arial" panose="020B0604020202020204" pitchFamily="34" charset="0"/>
                      </a:endParaRPr>
                    </a:p>
                  </a:txBody>
                  <a:tcPr marL="50817" marR="5081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spcBef>
                          <a:spcPts val="1200"/>
                        </a:spcBef>
                        <a:spcAft>
                          <a:spcPts val="600"/>
                        </a:spcAft>
                        <a:buNone/>
                      </a:pPr>
                      <a:endParaRPr lang="en-AU" sz="1800">
                        <a:effectLst/>
                        <a:latin typeface="Arial" panose="020B0604020202020204" pitchFamily="34" charset="0"/>
                        <a:ea typeface="Calibri" panose="020F0502020204030204" pitchFamily="34" charset="0"/>
                        <a:cs typeface="Arial" panose="020B0604020202020204" pitchFamily="34" charset="0"/>
                      </a:endParaRPr>
                    </a:p>
                  </a:txBody>
                  <a:tcPr marL="50817" marR="5081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46709264"/>
                  </a:ext>
                </a:extLst>
              </a:tr>
              <a:tr h="2183259">
                <a:tc>
                  <a:txBody>
                    <a:bodyPr/>
                    <a:lstStyle/>
                    <a:p>
                      <a:pPr>
                        <a:lnSpc>
                          <a:spcPct val="100000"/>
                        </a:lnSpc>
                      </a:pPr>
                      <a:endParaRPr lang="en-AU" sz="1600" b="0"/>
                    </a:p>
                  </a:txBody>
                  <a:tcPr marL="50817" marR="5081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0000"/>
                        </a:lnSpc>
                      </a:pPr>
                      <a:endParaRPr lang="en-AU" sz="1600" b="0"/>
                    </a:p>
                  </a:txBody>
                  <a:tcPr marL="50817" marR="5081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0000"/>
                        </a:lnSpc>
                      </a:pPr>
                      <a:endParaRPr lang="en-AU" sz="1600" b="0"/>
                    </a:p>
                  </a:txBody>
                  <a:tcPr marL="50817" marR="5081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58788633"/>
                  </a:ext>
                </a:extLst>
              </a:tr>
            </a:tbl>
          </a:graphicData>
        </a:graphic>
      </p:graphicFrame>
      <p:sp>
        <p:nvSpPr>
          <p:cNvPr id="16" name="TextBox 15">
            <a:extLst>
              <a:ext uri="{FF2B5EF4-FFF2-40B4-BE49-F238E27FC236}">
                <a16:creationId xmlns:a16="http://schemas.microsoft.com/office/drawing/2014/main" id="{CD8AE3EA-E9DE-D0F7-AEA0-8316D2983F10}"/>
              </a:ext>
            </a:extLst>
          </p:cNvPr>
          <p:cNvSpPr txBox="1"/>
          <p:nvPr/>
        </p:nvSpPr>
        <p:spPr>
          <a:xfrm>
            <a:off x="359999" y="1195438"/>
            <a:ext cx="3665246" cy="456472"/>
          </a:xfrm>
          <a:prstGeom prst="rect">
            <a:avLst/>
          </a:prstGeom>
          <a:noFill/>
        </p:spPr>
        <p:txBody>
          <a:bodyPr wrap="square">
            <a:spAutoFit/>
          </a:bodyPr>
          <a:lstStyle/>
          <a:p>
            <a:pPr marL="0" marR="0" lvl="0" indent="0" algn="l" defTabSz="914377" rtl="0" eaLnBrk="1" fontAlgn="auto" latinLnBrk="0" hangingPunct="1">
              <a:lnSpc>
                <a:spcPct val="150000"/>
              </a:lnSpc>
              <a:spcBef>
                <a:spcPts val="1200"/>
              </a:spcBef>
              <a:spcAft>
                <a:spcPts val="600"/>
              </a:spcAft>
              <a:buClrTx/>
              <a:buSzTx/>
              <a:buFontTx/>
              <a:buNone/>
              <a:tabLst/>
              <a:defRPr/>
            </a:pPr>
            <a:r>
              <a:rPr kumimoji="0" lang="en-AU" sz="1800" b="1" i="0" u="none" strike="noStrike" kern="1200" cap="none" spc="0" normalizeH="0" baseline="0" noProof="0">
                <a:ln>
                  <a:noFill/>
                </a:ln>
                <a:solidFill>
                  <a:srgbClr val="FFFFFF"/>
                </a:solidFill>
                <a:effectLst/>
                <a:uLnTx/>
                <a:uFillTx/>
                <a:latin typeface="Arial" panose="020B0604020202020204"/>
                <a:ea typeface="+mn-ea"/>
                <a:cs typeface="+mn-cs"/>
              </a:rPr>
              <a:t>Concept 1</a:t>
            </a:r>
            <a:endParaRPr kumimoji="0" lang="en-AU" sz="1800" b="1" i="0" u="none" strike="noStrike" kern="1200" cap="none" spc="0" normalizeH="0" baseline="0" noProof="0">
              <a:ln>
                <a:noFill/>
              </a:ln>
              <a:solidFill>
                <a:srgbClr val="FFFFFF"/>
              </a:solidFill>
              <a:effectLst/>
              <a:uLnTx/>
              <a:uFillTx/>
              <a:latin typeface="Arial" panose="020B0604020202020204" pitchFamily="34" charset="0"/>
              <a:ea typeface="Calibri" panose="020F0502020204030204" pitchFamily="34" charset="0"/>
              <a:cs typeface="Arial" panose="020B0604020202020204" pitchFamily="34" charset="0"/>
            </a:endParaRPr>
          </a:p>
        </p:txBody>
      </p:sp>
      <p:sp>
        <p:nvSpPr>
          <p:cNvPr id="22" name="TextBox 21">
            <a:extLst>
              <a:ext uri="{FF2B5EF4-FFF2-40B4-BE49-F238E27FC236}">
                <a16:creationId xmlns:a16="http://schemas.microsoft.com/office/drawing/2014/main" id="{E3AB847E-FEC6-7BF0-87A0-311ABC9C4E29}"/>
              </a:ext>
            </a:extLst>
          </p:cNvPr>
          <p:cNvSpPr txBox="1"/>
          <p:nvPr/>
        </p:nvSpPr>
        <p:spPr>
          <a:xfrm>
            <a:off x="359999" y="1708151"/>
            <a:ext cx="3665246" cy="369332"/>
          </a:xfrm>
          <a:prstGeom prst="rect">
            <a:avLst/>
          </a:prstGeom>
          <a:noFill/>
        </p:spPr>
        <p:txBody>
          <a:bodyPr wrap="square">
            <a:spAutoFit/>
          </a:bodyPr>
          <a:lstStyle/>
          <a:p>
            <a:r>
              <a:rPr kumimoji="0" lang="en-AU" sz="1800" b="0" i="0" u="none" strike="noStrike" kern="1200" cap="none" spc="0" normalizeH="0" baseline="0" noProof="0">
                <a:ln>
                  <a:noFill/>
                </a:ln>
                <a:solidFill>
                  <a:srgbClr val="22272B"/>
                </a:solidFill>
                <a:effectLst/>
                <a:uLnTx/>
                <a:uFillTx/>
                <a:latin typeface="Arial" panose="020B0604020202020204"/>
                <a:ea typeface="+mn-ea"/>
                <a:cs typeface="+mn-cs"/>
              </a:rPr>
              <a:t>Sketch</a:t>
            </a:r>
            <a:endParaRPr lang="en-US"/>
          </a:p>
        </p:txBody>
      </p:sp>
      <p:pic>
        <p:nvPicPr>
          <p:cNvPr id="11" name="Picture 10" descr="Illustration of a solar-powered lamp with solar panel and rechargeable battery. Each lamp design includes labeled features and functional notes, highlighting futuristic and eco-friendly lighting concepts.">
            <a:extLst>
              <a:ext uri="{FF2B5EF4-FFF2-40B4-BE49-F238E27FC236}">
                <a16:creationId xmlns:a16="http://schemas.microsoft.com/office/drawing/2014/main" id="{62788E67-8497-D40B-5EAA-1FBC3AB002B1}"/>
              </a:ext>
            </a:extLst>
          </p:cNvPr>
          <p:cNvPicPr>
            <a:picLocks noChangeAspect="1"/>
          </p:cNvPicPr>
          <p:nvPr/>
        </p:nvPicPr>
        <p:blipFill>
          <a:blip r:embed="rId2">
            <a:extLst>
              <a:ext uri="{28A0092B-C50C-407E-A947-70E740481C1C}">
                <a14:useLocalDpi xmlns:a14="http://schemas.microsoft.com/office/drawing/2010/main" val="0"/>
              </a:ext>
            </a:extLst>
          </a:blip>
          <a:srcRect l="57529" t="58386" b="20283"/>
          <a:stretch>
            <a:fillRect/>
          </a:stretch>
        </p:blipFill>
        <p:spPr>
          <a:xfrm>
            <a:off x="760366" y="2370562"/>
            <a:ext cx="2864513" cy="2034591"/>
          </a:xfrm>
          <a:prstGeom prst="rect">
            <a:avLst/>
          </a:prstGeom>
          <a:effectLst>
            <a:outerShdw blurRad="50800" dist="38100" dir="2700000" algn="tl" rotWithShape="0">
              <a:prstClr val="black">
                <a:alpha val="40000"/>
              </a:prstClr>
            </a:outerShdw>
          </a:effectLst>
        </p:spPr>
      </p:pic>
      <p:sp>
        <p:nvSpPr>
          <p:cNvPr id="26" name="TextBox 25">
            <a:extLst>
              <a:ext uri="{FF2B5EF4-FFF2-40B4-BE49-F238E27FC236}">
                <a16:creationId xmlns:a16="http://schemas.microsoft.com/office/drawing/2014/main" id="{86AEE5A9-A171-F05E-80DD-52B5292F0237}"/>
              </a:ext>
            </a:extLst>
          </p:cNvPr>
          <p:cNvSpPr txBox="1"/>
          <p:nvPr/>
        </p:nvSpPr>
        <p:spPr>
          <a:xfrm>
            <a:off x="359999" y="4646921"/>
            <a:ext cx="3665246" cy="1944763"/>
          </a:xfrm>
          <a:prstGeom prst="rect">
            <a:avLst/>
          </a:prstGeom>
          <a:noFill/>
        </p:spPr>
        <p:txBody>
          <a:bodyPr wrap="square">
            <a:spAutoFit/>
          </a:bodyPr>
          <a:lstStyle/>
          <a:p>
            <a:pPr marL="0" marR="0" lvl="0" indent="0" algn="l" defTabSz="914377" rtl="0" eaLnBrk="1" fontAlgn="auto" latinLnBrk="0" hangingPunct="1">
              <a:lnSpc>
                <a:spcPct val="114000"/>
              </a:lnSpc>
              <a:spcBef>
                <a:spcPts val="0"/>
              </a:spcBef>
              <a:spcAft>
                <a:spcPts val="600"/>
              </a:spcAft>
              <a:buClrTx/>
              <a:buSzTx/>
              <a:buFontTx/>
              <a:buNone/>
              <a:tabLst/>
              <a:defRPr/>
            </a:pPr>
            <a:r>
              <a:rPr kumimoji="0" lang="en-AU" sz="1400" b="0" i="0" u="none" strike="noStrike" kern="1200" cap="none" spc="0" normalizeH="0" baseline="0" noProof="0">
                <a:ln>
                  <a:noFill/>
                </a:ln>
                <a:solidFill>
                  <a:srgbClr val="22272B"/>
                </a:solidFill>
                <a:effectLst/>
                <a:uLnTx/>
                <a:uFillTx/>
                <a:latin typeface="Arial" panose="020B0604020202020204"/>
                <a:ea typeface="+mn-ea"/>
                <a:cs typeface="+mn-cs"/>
              </a:rPr>
              <a:t>Can work off-grid, useful for outdoor areas or power outages.</a:t>
            </a:r>
          </a:p>
          <a:p>
            <a:pPr marL="0" marR="0" lvl="0" indent="0" algn="l" defTabSz="914377" rtl="0" eaLnBrk="1" fontAlgn="auto" latinLnBrk="0" hangingPunct="1">
              <a:lnSpc>
                <a:spcPct val="114000"/>
              </a:lnSpc>
              <a:spcBef>
                <a:spcPts val="0"/>
              </a:spcBef>
              <a:spcAft>
                <a:spcPts val="600"/>
              </a:spcAft>
              <a:buClrTx/>
              <a:buSzTx/>
              <a:buFontTx/>
              <a:buNone/>
              <a:tabLst/>
              <a:defRPr/>
            </a:pPr>
            <a:r>
              <a:rPr kumimoji="0" lang="en-AU" sz="1400" b="0" i="0" u="none" strike="noStrike" kern="1200" cap="none" spc="0" normalizeH="0" baseline="0" noProof="0">
                <a:ln>
                  <a:noFill/>
                </a:ln>
                <a:solidFill>
                  <a:srgbClr val="22272B"/>
                </a:solidFill>
                <a:effectLst/>
                <a:uLnTx/>
                <a:uFillTx/>
                <a:latin typeface="Arial" panose="020B0604020202020204"/>
                <a:ea typeface="+mn-ea"/>
                <a:cs typeface="+mn-cs"/>
              </a:rPr>
              <a:t>Rechargeable battery allows lighting at night after daytime charging.</a:t>
            </a:r>
          </a:p>
          <a:p>
            <a:pPr marL="0" marR="0" lvl="0" indent="0" algn="l" defTabSz="914377" rtl="0" eaLnBrk="1" fontAlgn="auto" latinLnBrk="0" hangingPunct="1">
              <a:lnSpc>
                <a:spcPct val="114000"/>
              </a:lnSpc>
              <a:spcBef>
                <a:spcPts val="0"/>
              </a:spcBef>
              <a:spcAft>
                <a:spcPts val="600"/>
              </a:spcAft>
              <a:buClrTx/>
              <a:buSzTx/>
              <a:buFontTx/>
              <a:buNone/>
              <a:tabLst/>
              <a:defRPr/>
            </a:pPr>
            <a:r>
              <a:rPr kumimoji="0" lang="en-AU" sz="1400" b="0" i="0" u="none" strike="noStrike" kern="1200" cap="none" spc="0" normalizeH="0" baseline="0" noProof="0">
                <a:ln>
                  <a:noFill/>
                </a:ln>
                <a:solidFill>
                  <a:srgbClr val="22272B"/>
                </a:solidFill>
                <a:effectLst/>
                <a:uLnTx/>
                <a:uFillTx/>
                <a:latin typeface="Arial" panose="020B0604020202020204"/>
                <a:ea typeface="+mn-ea"/>
                <a:cs typeface="+mn-cs"/>
              </a:rPr>
              <a:t>Could be used in remote communities or outdoor environments where electricity access is limited.</a:t>
            </a:r>
          </a:p>
        </p:txBody>
      </p:sp>
      <p:sp>
        <p:nvSpPr>
          <p:cNvPr id="18" name="TextBox 17">
            <a:extLst>
              <a:ext uri="{FF2B5EF4-FFF2-40B4-BE49-F238E27FC236}">
                <a16:creationId xmlns:a16="http://schemas.microsoft.com/office/drawing/2014/main" id="{FBBCB589-81A9-3AE2-C0F1-3CCFBF43E8AF}"/>
              </a:ext>
            </a:extLst>
          </p:cNvPr>
          <p:cNvSpPr txBox="1"/>
          <p:nvPr/>
        </p:nvSpPr>
        <p:spPr>
          <a:xfrm>
            <a:off x="4206135" y="1195438"/>
            <a:ext cx="3542122" cy="456472"/>
          </a:xfrm>
          <a:prstGeom prst="rect">
            <a:avLst/>
          </a:prstGeom>
          <a:noFill/>
        </p:spPr>
        <p:txBody>
          <a:bodyPr wrap="square">
            <a:spAutoFit/>
          </a:bodyPr>
          <a:lstStyle/>
          <a:p>
            <a:pPr marL="0" marR="0" lvl="0" indent="0" algn="l" defTabSz="914377" rtl="0" eaLnBrk="1" fontAlgn="auto" latinLnBrk="0" hangingPunct="1">
              <a:lnSpc>
                <a:spcPct val="150000"/>
              </a:lnSpc>
              <a:spcBef>
                <a:spcPts val="1200"/>
              </a:spcBef>
              <a:spcAft>
                <a:spcPts val="600"/>
              </a:spcAft>
              <a:buClrTx/>
              <a:buSzTx/>
              <a:buFontTx/>
              <a:buNone/>
              <a:tabLst/>
              <a:defRPr/>
            </a:pPr>
            <a:r>
              <a:rPr kumimoji="0" lang="en-AU" sz="1800" b="1" i="0" u="none" strike="noStrike" kern="1200" cap="none" spc="0" normalizeH="0" baseline="0" noProof="0">
                <a:ln>
                  <a:noFill/>
                </a:ln>
                <a:solidFill>
                  <a:srgbClr val="FFFFFF"/>
                </a:solidFill>
                <a:effectLst/>
                <a:uLnTx/>
                <a:uFillTx/>
                <a:latin typeface="Arial" panose="020B0604020202020204"/>
                <a:ea typeface="+mn-ea"/>
                <a:cs typeface="+mn-cs"/>
              </a:rPr>
              <a:t>Concept 2</a:t>
            </a:r>
            <a:endParaRPr kumimoji="0" lang="en-AU" sz="1800" b="1" i="0" u="none" strike="noStrike" kern="1200" cap="none" spc="0" normalizeH="0" baseline="0" noProof="0">
              <a:ln>
                <a:noFill/>
              </a:ln>
              <a:solidFill>
                <a:srgbClr val="FFFFFF"/>
              </a:solidFill>
              <a:effectLst/>
              <a:uLnTx/>
              <a:uFillTx/>
              <a:latin typeface="Arial" panose="020B0604020202020204" pitchFamily="34" charset="0"/>
              <a:ea typeface="Calibri" panose="020F0502020204030204" pitchFamily="34" charset="0"/>
              <a:cs typeface="Arial" panose="020B0604020202020204" pitchFamily="34" charset="0"/>
            </a:endParaRPr>
          </a:p>
        </p:txBody>
      </p:sp>
      <p:sp>
        <p:nvSpPr>
          <p:cNvPr id="23" name="TextBox 22">
            <a:extLst>
              <a:ext uri="{FF2B5EF4-FFF2-40B4-BE49-F238E27FC236}">
                <a16:creationId xmlns:a16="http://schemas.microsoft.com/office/drawing/2014/main" id="{BA290B0E-BEC5-C4BA-658E-82DD20B9C3E4}"/>
              </a:ext>
            </a:extLst>
          </p:cNvPr>
          <p:cNvSpPr txBox="1"/>
          <p:nvPr/>
        </p:nvSpPr>
        <p:spPr>
          <a:xfrm>
            <a:off x="4206135" y="1708151"/>
            <a:ext cx="3665246" cy="369332"/>
          </a:xfrm>
          <a:prstGeom prst="rect">
            <a:avLst/>
          </a:prstGeom>
          <a:noFill/>
        </p:spPr>
        <p:txBody>
          <a:bodyPr wrap="square">
            <a:spAutoFit/>
          </a:bodyPr>
          <a:lstStyle/>
          <a:p>
            <a:r>
              <a:rPr kumimoji="0" lang="en-AU" sz="1800" b="0" i="0" u="none" strike="noStrike" kern="1200" cap="none" spc="0" normalizeH="0" baseline="0" noProof="0">
                <a:ln>
                  <a:noFill/>
                </a:ln>
                <a:solidFill>
                  <a:srgbClr val="22272B"/>
                </a:solidFill>
                <a:effectLst/>
                <a:uLnTx/>
                <a:uFillTx/>
                <a:latin typeface="Arial" panose="020B0604020202020204"/>
                <a:ea typeface="+mn-ea"/>
                <a:cs typeface="+mn-cs"/>
              </a:rPr>
              <a:t>Sketch</a:t>
            </a:r>
            <a:endParaRPr lang="en-US"/>
          </a:p>
        </p:txBody>
      </p:sp>
      <p:pic>
        <p:nvPicPr>
          <p:cNvPr id="8" name="Picture 7" descr="Hand-drawn image of a floating levitation light with magnetic base.">
            <a:extLst>
              <a:ext uri="{FF2B5EF4-FFF2-40B4-BE49-F238E27FC236}">
                <a16:creationId xmlns:a16="http://schemas.microsoft.com/office/drawing/2014/main" id="{428B398E-95AB-C351-447B-27D20F7FF1F9}"/>
              </a:ext>
            </a:extLst>
          </p:cNvPr>
          <p:cNvPicPr>
            <a:picLocks noChangeAspect="1"/>
          </p:cNvPicPr>
          <p:nvPr/>
        </p:nvPicPr>
        <p:blipFill>
          <a:blip r:embed="rId2">
            <a:extLst>
              <a:ext uri="{28A0092B-C50C-407E-A947-70E740481C1C}">
                <a14:useLocalDpi xmlns:a14="http://schemas.microsoft.com/office/drawing/2010/main" val="0"/>
              </a:ext>
            </a:extLst>
          </a:blip>
          <a:srcRect l="8831" t="61257" r="48698" b="17411"/>
          <a:stretch>
            <a:fillRect/>
          </a:stretch>
        </p:blipFill>
        <p:spPr>
          <a:xfrm>
            <a:off x="4523192" y="2365016"/>
            <a:ext cx="2965143" cy="2106066"/>
          </a:xfrm>
          <a:prstGeom prst="rect">
            <a:avLst/>
          </a:prstGeom>
          <a:effectLst>
            <a:outerShdw blurRad="50800" dist="38100" dir="2700000" algn="tl" rotWithShape="0">
              <a:prstClr val="black">
                <a:alpha val="40000"/>
              </a:prstClr>
            </a:outerShdw>
          </a:effectLst>
        </p:spPr>
      </p:pic>
      <p:sp>
        <p:nvSpPr>
          <p:cNvPr id="28" name="TextBox 27">
            <a:extLst>
              <a:ext uri="{FF2B5EF4-FFF2-40B4-BE49-F238E27FC236}">
                <a16:creationId xmlns:a16="http://schemas.microsoft.com/office/drawing/2014/main" id="{A377C31D-42C0-1F86-24E4-AB4512EE64F2}"/>
              </a:ext>
            </a:extLst>
          </p:cNvPr>
          <p:cNvSpPr txBox="1"/>
          <p:nvPr/>
        </p:nvSpPr>
        <p:spPr>
          <a:xfrm>
            <a:off x="4206135" y="4646921"/>
            <a:ext cx="3552125" cy="1867819"/>
          </a:xfrm>
          <a:prstGeom prst="rect">
            <a:avLst/>
          </a:prstGeom>
          <a:noFill/>
        </p:spPr>
        <p:txBody>
          <a:bodyPr wrap="square">
            <a:spAutoFit/>
          </a:bodyPr>
          <a:lstStyle/>
          <a:p>
            <a:pPr marL="0" marR="0" lvl="0" indent="0" algn="l" defTabSz="914377" rtl="0" eaLnBrk="1" fontAlgn="auto" latinLnBrk="0" hangingPunct="1">
              <a:lnSpc>
                <a:spcPct val="114000"/>
              </a:lnSpc>
              <a:spcBef>
                <a:spcPts val="0"/>
              </a:spcBef>
              <a:spcAft>
                <a:spcPts val="600"/>
              </a:spcAft>
              <a:buClrTx/>
              <a:buSzTx/>
              <a:buFontTx/>
              <a:buNone/>
              <a:tabLst/>
              <a:defRPr/>
            </a:pPr>
            <a:r>
              <a:rPr kumimoji="0" lang="en-AU" sz="1400" b="0" i="0" u="none" strike="noStrike" kern="1200" cap="none" spc="0" normalizeH="0" baseline="0" noProof="0">
                <a:ln>
                  <a:noFill/>
                </a:ln>
                <a:solidFill>
                  <a:srgbClr val="22272B"/>
                </a:solidFill>
                <a:effectLst/>
                <a:uLnTx/>
                <a:uFillTx/>
                <a:latin typeface="Arial" panose="020B0604020202020204"/>
                <a:ea typeface="+mn-ea"/>
                <a:cs typeface="+mn-cs"/>
              </a:rPr>
              <a:t>Creates a futuristic aesthetic that disrupts traditional lamp design.</a:t>
            </a:r>
          </a:p>
          <a:p>
            <a:pPr marL="0" marR="0" lvl="0" indent="0" algn="l" defTabSz="914377" rtl="0" eaLnBrk="1" fontAlgn="auto" latinLnBrk="0" hangingPunct="1">
              <a:lnSpc>
                <a:spcPct val="114000"/>
              </a:lnSpc>
              <a:spcBef>
                <a:spcPts val="0"/>
              </a:spcBef>
              <a:spcAft>
                <a:spcPts val="600"/>
              </a:spcAft>
              <a:buClrTx/>
              <a:buSzTx/>
              <a:buFontTx/>
              <a:buNone/>
              <a:tabLst/>
              <a:defRPr/>
            </a:pPr>
            <a:r>
              <a:rPr kumimoji="0" lang="en-AU" sz="1400" b="0" i="0" u="none" strike="noStrike" kern="1200" cap="none" spc="0" normalizeH="0" baseline="0" noProof="0">
                <a:ln>
                  <a:noFill/>
                </a:ln>
                <a:solidFill>
                  <a:srgbClr val="22272B"/>
                </a:solidFill>
                <a:effectLst/>
                <a:uLnTx/>
                <a:uFillTx/>
                <a:latin typeface="Arial" panose="020B0604020202020204"/>
                <a:ea typeface="+mn-ea"/>
                <a:cs typeface="+mn-cs"/>
              </a:rPr>
              <a:t>No visible wires between bulb and base, improving visual appeal. Magnetic levitation technology may be expensive to manufacture. Might use more energy than a standard lamp to maintain levitation.</a:t>
            </a:r>
          </a:p>
        </p:txBody>
      </p:sp>
      <p:sp>
        <p:nvSpPr>
          <p:cNvPr id="20" name="TextBox 19">
            <a:extLst>
              <a:ext uri="{FF2B5EF4-FFF2-40B4-BE49-F238E27FC236}">
                <a16:creationId xmlns:a16="http://schemas.microsoft.com/office/drawing/2014/main" id="{5FE47358-8B99-FB6D-F64E-EF0A31E783FD}"/>
              </a:ext>
            </a:extLst>
          </p:cNvPr>
          <p:cNvSpPr txBox="1"/>
          <p:nvPr/>
        </p:nvSpPr>
        <p:spPr>
          <a:xfrm>
            <a:off x="7949153" y="1195438"/>
            <a:ext cx="2584632" cy="456472"/>
          </a:xfrm>
          <a:prstGeom prst="rect">
            <a:avLst/>
          </a:prstGeom>
          <a:noFill/>
        </p:spPr>
        <p:txBody>
          <a:bodyPr wrap="square">
            <a:spAutoFit/>
          </a:bodyPr>
          <a:lstStyle/>
          <a:p>
            <a:pPr marL="0" marR="0" lvl="0" indent="0" algn="l" defTabSz="914377" rtl="0" eaLnBrk="1" fontAlgn="auto" latinLnBrk="0" hangingPunct="1">
              <a:lnSpc>
                <a:spcPct val="150000"/>
              </a:lnSpc>
              <a:spcBef>
                <a:spcPts val="1200"/>
              </a:spcBef>
              <a:spcAft>
                <a:spcPts val="600"/>
              </a:spcAft>
              <a:buClrTx/>
              <a:buSzTx/>
              <a:buFontTx/>
              <a:buNone/>
              <a:tabLst/>
              <a:defRPr/>
            </a:pPr>
            <a:r>
              <a:rPr kumimoji="0" lang="en-AU" sz="1800" b="1" i="0" u="none" strike="noStrike" kern="1200" cap="none" spc="0" normalizeH="0" baseline="0" noProof="0">
                <a:ln>
                  <a:noFill/>
                </a:ln>
                <a:solidFill>
                  <a:srgbClr val="FFFFFF"/>
                </a:solidFill>
                <a:effectLst/>
                <a:uLnTx/>
                <a:uFillTx/>
                <a:latin typeface="Arial" panose="020B0604020202020204"/>
                <a:ea typeface="+mn-ea"/>
                <a:cs typeface="+mn-cs"/>
              </a:rPr>
              <a:t>Concept 3</a:t>
            </a:r>
            <a:endParaRPr kumimoji="0" lang="en-AU" sz="1800" b="1" i="0" u="none" strike="noStrike" kern="1200" cap="none" spc="0" normalizeH="0" baseline="0" noProof="0">
              <a:ln>
                <a:noFill/>
              </a:ln>
              <a:solidFill>
                <a:srgbClr val="FFFFFF"/>
              </a:solidFill>
              <a:effectLst/>
              <a:uLnTx/>
              <a:uFillTx/>
              <a:latin typeface="Arial" panose="020B0604020202020204" pitchFamily="34" charset="0"/>
              <a:ea typeface="Calibri" panose="020F0502020204030204" pitchFamily="34" charset="0"/>
              <a:cs typeface="Arial" panose="020B0604020202020204" pitchFamily="34" charset="0"/>
            </a:endParaRPr>
          </a:p>
        </p:txBody>
      </p:sp>
      <p:sp>
        <p:nvSpPr>
          <p:cNvPr id="24" name="TextBox 23">
            <a:extLst>
              <a:ext uri="{FF2B5EF4-FFF2-40B4-BE49-F238E27FC236}">
                <a16:creationId xmlns:a16="http://schemas.microsoft.com/office/drawing/2014/main" id="{52E194AE-E752-23C9-A734-A346CE1804C7}"/>
              </a:ext>
            </a:extLst>
          </p:cNvPr>
          <p:cNvSpPr txBox="1"/>
          <p:nvPr/>
        </p:nvSpPr>
        <p:spPr>
          <a:xfrm>
            <a:off x="7949153" y="1708151"/>
            <a:ext cx="3665246" cy="369332"/>
          </a:xfrm>
          <a:prstGeom prst="rect">
            <a:avLst/>
          </a:prstGeom>
          <a:noFill/>
        </p:spPr>
        <p:txBody>
          <a:bodyPr wrap="square">
            <a:spAutoFit/>
          </a:bodyPr>
          <a:lstStyle/>
          <a:p>
            <a:r>
              <a:rPr kumimoji="0" lang="en-AU" sz="1800" b="0" i="0" u="none" strike="noStrike" kern="1200" cap="none" spc="0" normalizeH="0" baseline="0" noProof="0">
                <a:ln>
                  <a:noFill/>
                </a:ln>
                <a:solidFill>
                  <a:srgbClr val="22272B"/>
                </a:solidFill>
                <a:effectLst/>
                <a:uLnTx/>
                <a:uFillTx/>
                <a:latin typeface="Arial" panose="020B0604020202020204"/>
                <a:ea typeface="+mn-ea"/>
                <a:cs typeface="+mn-cs"/>
              </a:rPr>
              <a:t>Sketch</a:t>
            </a:r>
            <a:endParaRPr lang="en-US"/>
          </a:p>
        </p:txBody>
      </p:sp>
      <p:pic>
        <p:nvPicPr>
          <p:cNvPr id="9" name="Picture 8" descr="Sketch and description of an innovative lamp design: a smart color-changing lamp with app control. Each lamp sketch includes labeled features and functional notes, highlighting futuristic and eco-friendly lighting concepts.">
            <a:extLst>
              <a:ext uri="{FF2B5EF4-FFF2-40B4-BE49-F238E27FC236}">
                <a16:creationId xmlns:a16="http://schemas.microsoft.com/office/drawing/2014/main" id="{081D5656-82C3-0F62-448C-AEC6C8B97CBB}"/>
              </a:ext>
            </a:extLst>
          </p:cNvPr>
          <p:cNvPicPr>
            <a:picLocks noChangeAspect="1"/>
          </p:cNvPicPr>
          <p:nvPr/>
        </p:nvPicPr>
        <p:blipFill>
          <a:blip r:embed="rId2">
            <a:extLst>
              <a:ext uri="{28A0092B-C50C-407E-A947-70E740481C1C}">
                <a14:useLocalDpi xmlns:a14="http://schemas.microsoft.com/office/drawing/2010/main" val="0"/>
              </a:ext>
            </a:extLst>
          </a:blip>
          <a:srcRect l="6669" t="37281" r="39510" b="42802"/>
          <a:stretch>
            <a:fillRect/>
          </a:stretch>
        </p:blipFill>
        <p:spPr>
          <a:xfrm>
            <a:off x="8089443" y="2365016"/>
            <a:ext cx="3700956" cy="1936785"/>
          </a:xfrm>
          <a:prstGeom prst="rect">
            <a:avLst/>
          </a:prstGeom>
          <a:effectLst>
            <a:outerShdw blurRad="50800" dist="38100" dir="2700000" algn="tl" rotWithShape="0">
              <a:prstClr val="black">
                <a:alpha val="40000"/>
              </a:prstClr>
            </a:outerShdw>
          </a:effectLst>
        </p:spPr>
      </p:pic>
      <p:sp>
        <p:nvSpPr>
          <p:cNvPr id="32" name="TextBox 31">
            <a:extLst>
              <a:ext uri="{FF2B5EF4-FFF2-40B4-BE49-F238E27FC236}">
                <a16:creationId xmlns:a16="http://schemas.microsoft.com/office/drawing/2014/main" id="{248AF886-255A-24C6-8CD9-561E1B4B43EC}"/>
              </a:ext>
            </a:extLst>
          </p:cNvPr>
          <p:cNvSpPr txBox="1"/>
          <p:nvPr/>
        </p:nvSpPr>
        <p:spPr>
          <a:xfrm>
            <a:off x="7949153" y="4646921"/>
            <a:ext cx="3784160" cy="1944763"/>
          </a:xfrm>
          <a:prstGeom prst="rect">
            <a:avLst/>
          </a:prstGeom>
          <a:noFill/>
        </p:spPr>
        <p:txBody>
          <a:bodyPr wrap="square">
            <a:spAutoFit/>
          </a:bodyPr>
          <a:lstStyle/>
          <a:p>
            <a:pPr marL="0" marR="0" lvl="0" indent="0" algn="l" defTabSz="914377" rtl="0" eaLnBrk="1" fontAlgn="auto" latinLnBrk="0" hangingPunct="1">
              <a:lnSpc>
                <a:spcPct val="114000"/>
              </a:lnSpc>
              <a:spcBef>
                <a:spcPts val="0"/>
              </a:spcBef>
              <a:spcAft>
                <a:spcPts val="600"/>
              </a:spcAft>
              <a:buClrTx/>
              <a:buSzTx/>
              <a:buFontTx/>
              <a:buNone/>
              <a:tabLst/>
              <a:defRPr/>
            </a:pPr>
            <a:r>
              <a:rPr kumimoji="0" lang="en-AU" sz="1400" b="0" i="0" u="none" strike="noStrike" kern="1200" cap="none" spc="0" normalizeH="0" baseline="0" noProof="0">
                <a:ln>
                  <a:noFill/>
                </a:ln>
                <a:solidFill>
                  <a:srgbClr val="22272B"/>
                </a:solidFill>
                <a:effectLst/>
                <a:uLnTx/>
                <a:uFillTx/>
                <a:latin typeface="Arial" panose="020B0604020202020204"/>
                <a:ea typeface="+mn-ea"/>
                <a:cs typeface="+mn-cs"/>
              </a:rPr>
              <a:t>Allows users to customise lighting colour and brightness for different moods.</a:t>
            </a:r>
          </a:p>
          <a:p>
            <a:pPr marL="0" marR="0" lvl="0" indent="0" algn="l" defTabSz="914377" rtl="0" eaLnBrk="1" fontAlgn="auto" latinLnBrk="0" hangingPunct="1">
              <a:lnSpc>
                <a:spcPct val="114000"/>
              </a:lnSpc>
              <a:spcBef>
                <a:spcPts val="0"/>
              </a:spcBef>
              <a:spcAft>
                <a:spcPts val="600"/>
              </a:spcAft>
              <a:buClrTx/>
              <a:buSzTx/>
              <a:buFontTx/>
              <a:buNone/>
              <a:tabLst/>
              <a:defRPr/>
            </a:pPr>
            <a:r>
              <a:rPr kumimoji="0" lang="en-AU" sz="1400" b="0" i="0" u="none" strike="noStrike" kern="1200" cap="none" spc="0" normalizeH="0" baseline="0" noProof="0">
                <a:ln>
                  <a:noFill/>
                </a:ln>
                <a:solidFill>
                  <a:srgbClr val="22272B"/>
                </a:solidFill>
                <a:effectLst/>
                <a:uLnTx/>
                <a:uFillTx/>
                <a:latin typeface="Arial" panose="020B0604020202020204"/>
                <a:ea typeface="+mn-ea"/>
                <a:cs typeface="+mn-cs"/>
              </a:rPr>
              <a:t>App control increases convenience and accessibility.</a:t>
            </a:r>
          </a:p>
          <a:p>
            <a:pPr marL="0" marR="0" lvl="0" indent="0" algn="l" defTabSz="914377" rtl="0" eaLnBrk="1" fontAlgn="auto" latinLnBrk="0" hangingPunct="1">
              <a:lnSpc>
                <a:spcPct val="114000"/>
              </a:lnSpc>
              <a:spcBef>
                <a:spcPts val="0"/>
              </a:spcBef>
              <a:spcAft>
                <a:spcPts val="600"/>
              </a:spcAft>
              <a:buClrTx/>
              <a:buSzTx/>
              <a:buFontTx/>
              <a:buNone/>
              <a:tabLst/>
              <a:defRPr/>
            </a:pPr>
            <a:r>
              <a:rPr kumimoji="0" lang="en-AU" sz="1400" b="0" i="0" u="none" strike="noStrike" kern="1200" cap="none" spc="0" normalizeH="0" baseline="0" noProof="0">
                <a:ln>
                  <a:noFill/>
                </a:ln>
                <a:solidFill>
                  <a:srgbClr val="22272B"/>
                </a:solidFill>
                <a:effectLst/>
                <a:uLnTx/>
                <a:uFillTx/>
                <a:latin typeface="Arial" panose="020B0604020202020204"/>
                <a:ea typeface="+mn-ea"/>
                <a:cs typeface="+mn-cs"/>
              </a:rPr>
              <a:t>Energy-efficient LED technology can reduce electricity consumption. Requires smartphone connectivity, which may not suit all users.</a:t>
            </a:r>
          </a:p>
        </p:txBody>
      </p:sp>
      <p:sp>
        <p:nvSpPr>
          <p:cNvPr id="2" name="Slide Number Placeholder 1">
            <a:extLst>
              <a:ext uri="{FF2B5EF4-FFF2-40B4-BE49-F238E27FC236}">
                <a16:creationId xmlns:a16="http://schemas.microsoft.com/office/drawing/2014/main" id="{DC56F8E0-E5EA-6070-EE89-FBA911EBFD50}"/>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119</a:t>
            </a:fld>
            <a:endParaRPr lang="en-AU"/>
          </a:p>
        </p:txBody>
      </p:sp>
    </p:spTree>
    <p:extLst>
      <p:ext uri="{BB962C8B-B14F-4D97-AF65-F5344CB8AC3E}">
        <p14:creationId xmlns:p14="http://schemas.microsoft.com/office/powerpoint/2010/main" val="30568412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AA2B351-4392-A3A9-3531-FE09F4F1BBE8}"/>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120</a:t>
            </a:fld>
            <a:endParaRPr lang="en-AU"/>
          </a:p>
        </p:txBody>
      </p:sp>
      <p:sp>
        <p:nvSpPr>
          <p:cNvPr id="3" name="Title 2">
            <a:extLst>
              <a:ext uri="{FF2B5EF4-FFF2-40B4-BE49-F238E27FC236}">
                <a16:creationId xmlns:a16="http://schemas.microsoft.com/office/drawing/2014/main" id="{33269A8E-AF0D-64D5-3188-609C9C2A2EB2}"/>
              </a:ext>
            </a:extLst>
          </p:cNvPr>
          <p:cNvSpPr>
            <a:spLocks noGrp="1"/>
          </p:cNvSpPr>
          <p:nvPr>
            <p:ph type="title"/>
          </p:nvPr>
        </p:nvSpPr>
        <p:spPr/>
        <p:txBody>
          <a:bodyPr/>
          <a:lstStyle/>
          <a:p>
            <a:r>
              <a:rPr lang="en-AU"/>
              <a:t>Activity 11.1</a:t>
            </a:r>
          </a:p>
        </p:txBody>
      </p:sp>
      <p:sp>
        <p:nvSpPr>
          <p:cNvPr id="5" name="Text Placeholder 4">
            <a:extLst>
              <a:ext uri="{FF2B5EF4-FFF2-40B4-BE49-F238E27FC236}">
                <a16:creationId xmlns:a16="http://schemas.microsoft.com/office/drawing/2014/main" id="{BC141E5E-C1E0-271D-97A0-F6E343FED811}"/>
              </a:ext>
            </a:extLst>
          </p:cNvPr>
          <p:cNvSpPr>
            <a:spLocks noGrp="1"/>
          </p:cNvSpPr>
          <p:nvPr>
            <p:ph type="body" sz="quarter" idx="17"/>
          </p:nvPr>
        </p:nvSpPr>
        <p:spPr>
          <a:xfrm>
            <a:off x="360000" y="1301036"/>
            <a:ext cx="11377731" cy="1440369"/>
          </a:xfrm>
        </p:spPr>
        <p:txBody>
          <a:bodyPr/>
          <a:lstStyle/>
          <a:p>
            <a:r>
              <a:rPr lang="en-AU" dirty="0"/>
              <a:t>Produce 6 thumbnail sketches for your lighting design in 5 minutes, including brief annotation explaining the idea.</a:t>
            </a:r>
          </a:p>
        </p:txBody>
      </p:sp>
      <p:pic>
        <p:nvPicPr>
          <p:cNvPr id="6" name="Picture 5" descr="Table for inserting thumbnail sketches into.">
            <a:extLst>
              <a:ext uri="{FF2B5EF4-FFF2-40B4-BE49-F238E27FC236}">
                <a16:creationId xmlns:a16="http://schemas.microsoft.com/office/drawing/2014/main" id="{5C0FC930-5A04-507E-B354-3FE6460E1C2D}"/>
              </a:ext>
            </a:extLst>
          </p:cNvPr>
          <p:cNvPicPr>
            <a:picLocks noChangeAspect="1"/>
          </p:cNvPicPr>
          <p:nvPr/>
        </p:nvPicPr>
        <p:blipFill>
          <a:blip r:embed="rId2"/>
          <a:stretch>
            <a:fillRect/>
          </a:stretch>
        </p:blipFill>
        <p:spPr>
          <a:xfrm>
            <a:off x="360000" y="2741405"/>
            <a:ext cx="6084894" cy="3508546"/>
          </a:xfrm>
          <a:prstGeom prst="rect">
            <a:avLst/>
          </a:prstGeom>
        </p:spPr>
      </p:pic>
    </p:spTree>
    <p:extLst>
      <p:ext uri="{BB962C8B-B14F-4D97-AF65-F5344CB8AC3E}">
        <p14:creationId xmlns:p14="http://schemas.microsoft.com/office/powerpoint/2010/main" val="19226737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61DDC5A-E732-8BC6-F7E8-4AEE15D4FE63}"/>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121</a:t>
            </a:fld>
            <a:endParaRPr lang="en-AU"/>
          </a:p>
        </p:txBody>
      </p:sp>
      <p:sp>
        <p:nvSpPr>
          <p:cNvPr id="3" name="Title 2">
            <a:extLst>
              <a:ext uri="{FF2B5EF4-FFF2-40B4-BE49-F238E27FC236}">
                <a16:creationId xmlns:a16="http://schemas.microsoft.com/office/drawing/2014/main" id="{0749E733-101A-1DDF-96C5-03ECDE54A5AC}"/>
              </a:ext>
            </a:extLst>
          </p:cNvPr>
          <p:cNvSpPr>
            <a:spLocks noGrp="1"/>
          </p:cNvSpPr>
          <p:nvPr>
            <p:ph type="title"/>
          </p:nvPr>
        </p:nvSpPr>
        <p:spPr/>
        <p:txBody>
          <a:bodyPr/>
          <a:lstStyle/>
          <a:p>
            <a:r>
              <a:rPr lang="en-AU"/>
              <a:t>Activity 11.2 – Peer critique of thumbnail sketches</a:t>
            </a:r>
          </a:p>
        </p:txBody>
      </p:sp>
      <p:sp>
        <p:nvSpPr>
          <p:cNvPr id="27" name="Text Placeholder 26">
            <a:extLst>
              <a:ext uri="{FF2B5EF4-FFF2-40B4-BE49-F238E27FC236}">
                <a16:creationId xmlns:a16="http://schemas.microsoft.com/office/drawing/2014/main" id="{2522FACF-5C82-265D-B03B-7D0EB8FC557E}"/>
              </a:ext>
            </a:extLst>
          </p:cNvPr>
          <p:cNvSpPr>
            <a:spLocks noGrp="1"/>
          </p:cNvSpPr>
          <p:nvPr>
            <p:ph type="body" sz="quarter" idx="18"/>
          </p:nvPr>
        </p:nvSpPr>
        <p:spPr/>
        <p:txBody>
          <a:bodyPr/>
          <a:lstStyle/>
          <a:p>
            <a:r>
              <a:rPr lang="en-AU"/>
              <a:t>Glow and grow</a:t>
            </a:r>
          </a:p>
        </p:txBody>
      </p:sp>
      <p:sp>
        <p:nvSpPr>
          <p:cNvPr id="28" name="TextBox 27">
            <a:extLst>
              <a:ext uri="{FF2B5EF4-FFF2-40B4-BE49-F238E27FC236}">
                <a16:creationId xmlns:a16="http://schemas.microsoft.com/office/drawing/2014/main" id="{4B91B067-B923-B0B4-BE1E-C4D524ADBB57}"/>
              </a:ext>
            </a:extLst>
          </p:cNvPr>
          <p:cNvSpPr txBox="1"/>
          <p:nvPr/>
        </p:nvSpPr>
        <p:spPr>
          <a:xfrm>
            <a:off x="359999" y="1625836"/>
            <a:ext cx="5946129" cy="1306935"/>
          </a:xfrm>
          <a:prstGeom prst="rect">
            <a:avLst/>
          </a:prstGeom>
          <a:noFill/>
        </p:spPr>
        <p:txBody>
          <a:bodyPr wrap="square" lIns="0" tIns="0" rIns="0" bIns="0" rtlCol="0">
            <a:noAutofit/>
          </a:bodyPr>
          <a:lstStyle/>
          <a:p>
            <a:pPr lvl="0">
              <a:lnSpc>
                <a:spcPct val="150000"/>
              </a:lnSpc>
              <a:spcAft>
                <a:spcPts val="1200"/>
              </a:spcAft>
            </a:pPr>
            <a:r>
              <a:rPr lang="en-AU" sz="2000" dirty="0"/>
              <a:t>Glow – something strong about the idea.</a:t>
            </a:r>
          </a:p>
          <a:p>
            <a:pPr lvl="0">
              <a:lnSpc>
                <a:spcPct val="150000"/>
              </a:lnSpc>
              <a:spcAft>
                <a:spcPts val="1200"/>
              </a:spcAft>
            </a:pPr>
            <a:r>
              <a:rPr lang="en-AU" sz="2000" dirty="0"/>
              <a:t>Grow – something that could improve.</a:t>
            </a:r>
          </a:p>
        </p:txBody>
      </p:sp>
      <p:pic>
        <p:nvPicPr>
          <p:cNvPr id="5" name="Picture 4" descr="Glow and grow table for inserting peer critique comments.">
            <a:extLst>
              <a:ext uri="{FF2B5EF4-FFF2-40B4-BE49-F238E27FC236}">
                <a16:creationId xmlns:a16="http://schemas.microsoft.com/office/drawing/2014/main" id="{3D5EE910-C3D4-86A5-EE47-451B8F2A770B}"/>
              </a:ext>
            </a:extLst>
          </p:cNvPr>
          <p:cNvPicPr>
            <a:picLocks noChangeAspect="1"/>
          </p:cNvPicPr>
          <p:nvPr/>
        </p:nvPicPr>
        <p:blipFill>
          <a:blip r:embed="rId2"/>
          <a:stretch>
            <a:fillRect/>
          </a:stretch>
        </p:blipFill>
        <p:spPr>
          <a:xfrm>
            <a:off x="359999" y="2932771"/>
            <a:ext cx="9185445" cy="3478283"/>
          </a:xfrm>
          <a:prstGeom prst="rect">
            <a:avLst/>
          </a:prstGeom>
        </p:spPr>
      </p:pic>
    </p:spTree>
    <p:extLst>
      <p:ext uri="{BB962C8B-B14F-4D97-AF65-F5344CB8AC3E}">
        <p14:creationId xmlns:p14="http://schemas.microsoft.com/office/powerpoint/2010/main" val="29307338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A36F5DF-9F4C-ADB3-11BD-DC76B069193B}"/>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122</a:t>
            </a:fld>
            <a:endParaRPr lang="en-AU"/>
          </a:p>
        </p:txBody>
      </p:sp>
      <p:sp>
        <p:nvSpPr>
          <p:cNvPr id="3" name="Title 2">
            <a:extLst>
              <a:ext uri="{FF2B5EF4-FFF2-40B4-BE49-F238E27FC236}">
                <a16:creationId xmlns:a16="http://schemas.microsoft.com/office/drawing/2014/main" id="{8CA9E49F-85DF-A6DC-D83E-99B7BFD95951}"/>
              </a:ext>
            </a:extLst>
          </p:cNvPr>
          <p:cNvSpPr>
            <a:spLocks noGrp="1"/>
          </p:cNvSpPr>
          <p:nvPr>
            <p:ph type="title"/>
          </p:nvPr>
        </p:nvSpPr>
        <p:spPr/>
        <p:txBody>
          <a:bodyPr/>
          <a:lstStyle/>
          <a:p>
            <a:r>
              <a:rPr lang="en-AU"/>
              <a:t>Design decision matrix</a:t>
            </a:r>
          </a:p>
        </p:txBody>
      </p:sp>
      <p:sp>
        <p:nvSpPr>
          <p:cNvPr id="5" name="Text Placeholder 4">
            <a:extLst>
              <a:ext uri="{FF2B5EF4-FFF2-40B4-BE49-F238E27FC236}">
                <a16:creationId xmlns:a16="http://schemas.microsoft.com/office/drawing/2014/main" id="{EC45960E-5DFB-05C9-87D3-366C84634394}"/>
              </a:ext>
            </a:extLst>
          </p:cNvPr>
          <p:cNvSpPr>
            <a:spLocks noGrp="1"/>
          </p:cNvSpPr>
          <p:nvPr>
            <p:ph type="body" sz="quarter" idx="17"/>
          </p:nvPr>
        </p:nvSpPr>
        <p:spPr/>
        <p:txBody>
          <a:bodyPr/>
          <a:lstStyle/>
          <a:p>
            <a:r>
              <a:rPr lang="en-AU" sz="1800"/>
              <a:t>Designers often generate several possible ideas before choosing the best solution. A design decision matrix helps compare ideas using important design criteria so that decisions are logical and evidence-based.</a:t>
            </a:r>
          </a:p>
          <a:p>
            <a:r>
              <a:rPr lang="en-AU" sz="1800"/>
              <a:t>Score each design idea against the criteria using a rating scale.</a:t>
            </a:r>
          </a:p>
          <a:p>
            <a:r>
              <a:rPr lang="en-AU" sz="1800"/>
              <a:t>Example scoring system:</a:t>
            </a:r>
          </a:p>
          <a:p>
            <a:endParaRPr lang="en-AU" sz="1800"/>
          </a:p>
          <a:p>
            <a:endParaRPr lang="en-AU"/>
          </a:p>
        </p:txBody>
      </p:sp>
      <p:graphicFrame>
        <p:nvGraphicFramePr>
          <p:cNvPr id="8" name="Table 7" descr="A scoring system for a design decision matrix. 2 column table, with headings Score and Meaning. 4 rows with score numbers 1-4. Under meaning, the score is ranked from Poor, Fair, Good and Excellent. ">
            <a:extLst>
              <a:ext uri="{FF2B5EF4-FFF2-40B4-BE49-F238E27FC236}">
                <a16:creationId xmlns:a16="http://schemas.microsoft.com/office/drawing/2014/main" id="{6BA47E17-7E02-998A-2A33-185F2232C8B7}"/>
              </a:ext>
            </a:extLst>
          </p:cNvPr>
          <p:cNvGraphicFramePr>
            <a:graphicFrameLocks noGrp="1"/>
          </p:cNvGraphicFramePr>
          <p:nvPr>
            <p:extLst>
              <p:ext uri="{D42A27DB-BD31-4B8C-83A1-F6EECF244321}">
                <p14:modId xmlns:p14="http://schemas.microsoft.com/office/powerpoint/2010/main" val="1440453876"/>
              </p:ext>
            </p:extLst>
          </p:nvPr>
        </p:nvGraphicFramePr>
        <p:xfrm>
          <a:off x="359999" y="3784477"/>
          <a:ext cx="6051952" cy="2203730"/>
        </p:xfrm>
        <a:graphic>
          <a:graphicData uri="http://schemas.openxmlformats.org/drawingml/2006/table">
            <a:tbl>
              <a:tblPr firstRow="1" firstCol="1" bandRow="1">
                <a:tableStyleId>{69012ECD-51FC-41F1-AA8D-1B2483CD663E}</a:tableStyleId>
              </a:tblPr>
              <a:tblGrid>
                <a:gridCol w="1506564">
                  <a:extLst>
                    <a:ext uri="{9D8B030D-6E8A-4147-A177-3AD203B41FA5}">
                      <a16:colId xmlns:a16="http://schemas.microsoft.com/office/drawing/2014/main" val="1840472949"/>
                    </a:ext>
                  </a:extLst>
                </a:gridCol>
                <a:gridCol w="4545388">
                  <a:extLst>
                    <a:ext uri="{9D8B030D-6E8A-4147-A177-3AD203B41FA5}">
                      <a16:colId xmlns:a16="http://schemas.microsoft.com/office/drawing/2014/main" val="2624857450"/>
                    </a:ext>
                  </a:extLst>
                </a:gridCol>
              </a:tblGrid>
              <a:tr h="440746">
                <a:tc>
                  <a:txBody>
                    <a:bodyPr/>
                    <a:lstStyle/>
                    <a:p>
                      <a:pPr>
                        <a:lnSpc>
                          <a:spcPct val="150000"/>
                        </a:lnSpc>
                        <a:spcBef>
                          <a:spcPts val="1200"/>
                        </a:spcBef>
                        <a:spcAft>
                          <a:spcPts val="600"/>
                        </a:spcAft>
                        <a:buNone/>
                      </a:pPr>
                      <a:r>
                        <a:rPr lang="en-AU" sz="1800">
                          <a:effectLst/>
                        </a:rPr>
                        <a:t>Score</a:t>
                      </a:r>
                      <a:endParaRPr lang="en-AU" sz="18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spcBef>
                          <a:spcPts val="1200"/>
                        </a:spcBef>
                        <a:spcAft>
                          <a:spcPts val="600"/>
                        </a:spcAft>
                        <a:buNone/>
                      </a:pPr>
                      <a:r>
                        <a:rPr lang="en-AU" sz="1800">
                          <a:effectLst/>
                        </a:rPr>
                        <a:t>Meaning</a:t>
                      </a:r>
                      <a:endParaRPr lang="en-AU" sz="18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62322379"/>
                  </a:ext>
                </a:extLst>
              </a:tr>
              <a:tr h="440746">
                <a:tc>
                  <a:txBody>
                    <a:bodyPr/>
                    <a:lstStyle/>
                    <a:p>
                      <a:pPr>
                        <a:lnSpc>
                          <a:spcPct val="150000"/>
                        </a:lnSpc>
                        <a:spcBef>
                          <a:spcPts val="1200"/>
                        </a:spcBef>
                        <a:spcAft>
                          <a:spcPts val="600"/>
                        </a:spcAft>
                        <a:buNone/>
                      </a:pPr>
                      <a:r>
                        <a:rPr lang="en-AU" sz="1800">
                          <a:effectLst/>
                        </a:rPr>
                        <a:t>1</a:t>
                      </a:r>
                      <a:endParaRPr lang="en-AU" sz="18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spcBef>
                          <a:spcPts val="1200"/>
                        </a:spcBef>
                        <a:spcAft>
                          <a:spcPts val="600"/>
                        </a:spcAft>
                        <a:buNone/>
                      </a:pPr>
                      <a:r>
                        <a:rPr lang="en-AU" sz="1800">
                          <a:effectLst/>
                        </a:rPr>
                        <a:t>Poor – does not meet the criteria</a:t>
                      </a:r>
                      <a:endParaRPr lang="en-AU" sz="18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59273493"/>
                  </a:ext>
                </a:extLst>
              </a:tr>
              <a:tr h="440746">
                <a:tc>
                  <a:txBody>
                    <a:bodyPr/>
                    <a:lstStyle/>
                    <a:p>
                      <a:pPr>
                        <a:lnSpc>
                          <a:spcPct val="150000"/>
                        </a:lnSpc>
                        <a:spcBef>
                          <a:spcPts val="1200"/>
                        </a:spcBef>
                        <a:spcAft>
                          <a:spcPts val="600"/>
                        </a:spcAft>
                        <a:buNone/>
                      </a:pPr>
                      <a:r>
                        <a:rPr lang="en-AU" sz="1800">
                          <a:effectLst/>
                        </a:rPr>
                        <a:t>2</a:t>
                      </a:r>
                      <a:endParaRPr lang="en-AU" sz="18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spcBef>
                          <a:spcPts val="1200"/>
                        </a:spcBef>
                        <a:spcAft>
                          <a:spcPts val="600"/>
                        </a:spcAft>
                        <a:buNone/>
                      </a:pPr>
                      <a:r>
                        <a:rPr lang="en-AU" sz="1800" dirty="0">
                          <a:effectLst/>
                        </a:rPr>
                        <a:t>Fair – partly meets the criteria</a:t>
                      </a:r>
                      <a:endParaRPr lang="en-AU" sz="18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72071014"/>
                  </a:ext>
                </a:extLst>
              </a:tr>
              <a:tr h="440746">
                <a:tc>
                  <a:txBody>
                    <a:bodyPr/>
                    <a:lstStyle/>
                    <a:p>
                      <a:pPr>
                        <a:lnSpc>
                          <a:spcPct val="150000"/>
                        </a:lnSpc>
                        <a:spcBef>
                          <a:spcPts val="1200"/>
                        </a:spcBef>
                        <a:spcAft>
                          <a:spcPts val="600"/>
                        </a:spcAft>
                        <a:buNone/>
                      </a:pPr>
                      <a:r>
                        <a:rPr lang="en-AU" sz="1800">
                          <a:effectLst/>
                        </a:rPr>
                        <a:t>3</a:t>
                      </a:r>
                      <a:endParaRPr lang="en-AU" sz="18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spcBef>
                          <a:spcPts val="1200"/>
                        </a:spcBef>
                        <a:spcAft>
                          <a:spcPts val="600"/>
                        </a:spcAft>
                        <a:buNone/>
                      </a:pPr>
                      <a:r>
                        <a:rPr lang="en-AU" sz="1800">
                          <a:effectLst/>
                        </a:rPr>
                        <a:t>Good – meets the criteria well</a:t>
                      </a:r>
                      <a:endParaRPr lang="en-AU" sz="18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70662965"/>
                  </a:ext>
                </a:extLst>
              </a:tr>
              <a:tr h="440746">
                <a:tc>
                  <a:txBody>
                    <a:bodyPr/>
                    <a:lstStyle/>
                    <a:p>
                      <a:pPr>
                        <a:lnSpc>
                          <a:spcPct val="150000"/>
                        </a:lnSpc>
                        <a:spcBef>
                          <a:spcPts val="1200"/>
                        </a:spcBef>
                        <a:spcAft>
                          <a:spcPts val="600"/>
                        </a:spcAft>
                        <a:buNone/>
                      </a:pPr>
                      <a:r>
                        <a:rPr lang="en-AU" sz="1800">
                          <a:effectLst/>
                        </a:rPr>
                        <a:t>4</a:t>
                      </a:r>
                      <a:endParaRPr lang="en-AU" sz="18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spcBef>
                          <a:spcPts val="1200"/>
                        </a:spcBef>
                        <a:spcAft>
                          <a:spcPts val="600"/>
                        </a:spcAft>
                        <a:buNone/>
                      </a:pPr>
                      <a:r>
                        <a:rPr lang="en-AU" sz="1800" dirty="0">
                          <a:effectLst/>
                        </a:rPr>
                        <a:t>Excellent – strongly meets the criteria</a:t>
                      </a:r>
                      <a:endParaRPr lang="en-AU" sz="18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51770132"/>
                  </a:ext>
                </a:extLst>
              </a:tr>
            </a:tbl>
          </a:graphicData>
        </a:graphic>
      </p:graphicFrame>
    </p:spTree>
    <p:extLst>
      <p:ext uri="{BB962C8B-B14F-4D97-AF65-F5344CB8AC3E}">
        <p14:creationId xmlns:p14="http://schemas.microsoft.com/office/powerpoint/2010/main" val="36303284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B227258-1709-30A0-133E-F9B85733A180}"/>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123</a:t>
            </a:fld>
            <a:endParaRPr lang="en-AU"/>
          </a:p>
        </p:txBody>
      </p:sp>
      <p:sp>
        <p:nvSpPr>
          <p:cNvPr id="3" name="Title 2">
            <a:extLst>
              <a:ext uri="{FF2B5EF4-FFF2-40B4-BE49-F238E27FC236}">
                <a16:creationId xmlns:a16="http://schemas.microsoft.com/office/drawing/2014/main" id="{A2C8A296-F731-0120-4EC4-8BD8A13F320F}"/>
              </a:ext>
            </a:extLst>
          </p:cNvPr>
          <p:cNvSpPr>
            <a:spLocks noGrp="1"/>
          </p:cNvSpPr>
          <p:nvPr>
            <p:ph type="title"/>
          </p:nvPr>
        </p:nvSpPr>
        <p:spPr/>
        <p:txBody>
          <a:bodyPr/>
          <a:lstStyle/>
          <a:p>
            <a:r>
              <a:rPr lang="en-AU" dirty="0"/>
              <a:t>Activity 11.3 Design decision matrix</a:t>
            </a:r>
          </a:p>
        </p:txBody>
      </p:sp>
      <p:graphicFrame>
        <p:nvGraphicFramePr>
          <p:cNvPr id="8" name="Table 7" descr="Example design decision matrix with six rows and four columns. The first row contains column headings: Criteria, Concept A, Concept B and Concept C. The criteria listed down the first column are Function, Sustainability, Innovation, Feasibility, User needs and Total Score. The remaining cells are blank for comparing and scoring different design concepts against each criterion. The table uses a dark blue header row with white text and alternating light grey rows.">
            <a:extLst>
              <a:ext uri="{FF2B5EF4-FFF2-40B4-BE49-F238E27FC236}">
                <a16:creationId xmlns:a16="http://schemas.microsoft.com/office/drawing/2014/main" id="{57775337-949D-23F7-D553-E6B1148135A9}"/>
              </a:ext>
            </a:extLst>
          </p:cNvPr>
          <p:cNvGraphicFramePr>
            <a:graphicFrameLocks noGrp="1"/>
          </p:cNvGraphicFramePr>
          <p:nvPr>
            <p:extLst>
              <p:ext uri="{D42A27DB-BD31-4B8C-83A1-F6EECF244321}">
                <p14:modId xmlns:p14="http://schemas.microsoft.com/office/powerpoint/2010/main" val="799067351"/>
              </p:ext>
            </p:extLst>
          </p:nvPr>
        </p:nvGraphicFramePr>
        <p:xfrm>
          <a:off x="348000" y="1269625"/>
          <a:ext cx="6953948" cy="4454690"/>
        </p:xfrm>
        <a:graphic>
          <a:graphicData uri="http://schemas.openxmlformats.org/drawingml/2006/table">
            <a:tbl>
              <a:tblPr firstRow="1" firstCol="1" bandRow="1">
                <a:tableStyleId>{B301B821-A1FF-4177-AEE7-76D212191A09}</a:tableStyleId>
              </a:tblPr>
              <a:tblGrid>
                <a:gridCol w="1738487">
                  <a:extLst>
                    <a:ext uri="{9D8B030D-6E8A-4147-A177-3AD203B41FA5}">
                      <a16:colId xmlns:a16="http://schemas.microsoft.com/office/drawing/2014/main" val="3011610056"/>
                    </a:ext>
                  </a:extLst>
                </a:gridCol>
                <a:gridCol w="1738487">
                  <a:extLst>
                    <a:ext uri="{9D8B030D-6E8A-4147-A177-3AD203B41FA5}">
                      <a16:colId xmlns:a16="http://schemas.microsoft.com/office/drawing/2014/main" val="1403839676"/>
                    </a:ext>
                  </a:extLst>
                </a:gridCol>
                <a:gridCol w="1738487">
                  <a:extLst>
                    <a:ext uri="{9D8B030D-6E8A-4147-A177-3AD203B41FA5}">
                      <a16:colId xmlns:a16="http://schemas.microsoft.com/office/drawing/2014/main" val="3884722840"/>
                    </a:ext>
                  </a:extLst>
                </a:gridCol>
                <a:gridCol w="1738487">
                  <a:extLst>
                    <a:ext uri="{9D8B030D-6E8A-4147-A177-3AD203B41FA5}">
                      <a16:colId xmlns:a16="http://schemas.microsoft.com/office/drawing/2014/main" val="378516854"/>
                    </a:ext>
                  </a:extLst>
                </a:gridCol>
              </a:tblGrid>
              <a:tr h="613755">
                <a:tc>
                  <a:txBody>
                    <a:bodyPr/>
                    <a:lstStyle/>
                    <a:p>
                      <a:pPr>
                        <a:lnSpc>
                          <a:spcPct val="150000"/>
                        </a:lnSpc>
                        <a:spcBef>
                          <a:spcPts val="1200"/>
                        </a:spcBef>
                        <a:spcAft>
                          <a:spcPts val="600"/>
                        </a:spcAft>
                        <a:buNone/>
                      </a:pPr>
                      <a:r>
                        <a:rPr lang="en-AU" sz="1800">
                          <a:effectLst/>
                        </a:rPr>
                        <a:t>Criteria</a:t>
                      </a:r>
                      <a:endParaRPr lang="en-AU" sz="1800">
                        <a:effectLst/>
                        <a:latin typeface="+mn-lt"/>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spcBef>
                          <a:spcPts val="1200"/>
                        </a:spcBef>
                        <a:spcAft>
                          <a:spcPts val="600"/>
                        </a:spcAft>
                        <a:buNone/>
                      </a:pPr>
                      <a:r>
                        <a:rPr lang="en-AU" sz="1800">
                          <a:effectLst/>
                        </a:rPr>
                        <a:t>Concept A</a:t>
                      </a:r>
                      <a:endParaRPr lang="en-AU" sz="1800">
                        <a:effectLst/>
                        <a:latin typeface="+mn-lt"/>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spcBef>
                          <a:spcPts val="1200"/>
                        </a:spcBef>
                        <a:spcAft>
                          <a:spcPts val="600"/>
                        </a:spcAft>
                        <a:buNone/>
                      </a:pPr>
                      <a:r>
                        <a:rPr lang="en-AU" sz="1800">
                          <a:effectLst/>
                        </a:rPr>
                        <a:t>Concept B</a:t>
                      </a:r>
                      <a:endParaRPr lang="en-AU" sz="1800">
                        <a:effectLst/>
                        <a:latin typeface="+mn-lt"/>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spcBef>
                          <a:spcPts val="1200"/>
                        </a:spcBef>
                        <a:spcAft>
                          <a:spcPts val="600"/>
                        </a:spcAft>
                        <a:buNone/>
                      </a:pPr>
                      <a:r>
                        <a:rPr lang="en-AU" sz="1800">
                          <a:effectLst/>
                        </a:rPr>
                        <a:t>Concept C</a:t>
                      </a:r>
                      <a:endParaRPr lang="en-AU" sz="1800">
                        <a:effectLst/>
                        <a:latin typeface="+mn-lt"/>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30084237"/>
                  </a:ext>
                </a:extLst>
              </a:tr>
              <a:tr h="613755">
                <a:tc>
                  <a:txBody>
                    <a:bodyPr/>
                    <a:lstStyle/>
                    <a:p>
                      <a:pPr>
                        <a:lnSpc>
                          <a:spcPct val="150000"/>
                        </a:lnSpc>
                        <a:spcBef>
                          <a:spcPts val="1200"/>
                        </a:spcBef>
                        <a:spcAft>
                          <a:spcPts val="600"/>
                        </a:spcAft>
                        <a:buNone/>
                      </a:pPr>
                      <a:r>
                        <a:rPr lang="en-AU" sz="1800">
                          <a:effectLst/>
                        </a:rPr>
                        <a:t>Function</a:t>
                      </a:r>
                      <a:endParaRPr lang="en-AU" sz="1800">
                        <a:effectLst/>
                        <a:latin typeface="+mn-lt"/>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buNone/>
                      </a:pPr>
                      <a:endParaRPr lang="en-AU" sz="1800">
                        <a:effectLst/>
                        <a:latin typeface="+mn-lt"/>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buNone/>
                      </a:pPr>
                      <a:endParaRPr lang="en-AU" sz="1800">
                        <a:effectLst/>
                        <a:latin typeface="+mn-lt"/>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buNone/>
                      </a:pPr>
                      <a:endParaRPr lang="en-AU" sz="1800">
                        <a:effectLst/>
                        <a:latin typeface="+mn-lt"/>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68033336"/>
                  </a:ext>
                </a:extLst>
              </a:tr>
              <a:tr h="613755">
                <a:tc>
                  <a:txBody>
                    <a:bodyPr/>
                    <a:lstStyle/>
                    <a:p>
                      <a:pPr>
                        <a:lnSpc>
                          <a:spcPct val="150000"/>
                        </a:lnSpc>
                        <a:spcBef>
                          <a:spcPts val="1200"/>
                        </a:spcBef>
                        <a:spcAft>
                          <a:spcPts val="600"/>
                        </a:spcAft>
                        <a:buNone/>
                      </a:pPr>
                      <a:r>
                        <a:rPr lang="en-AU" sz="1800">
                          <a:effectLst/>
                        </a:rPr>
                        <a:t>Sustainability</a:t>
                      </a:r>
                      <a:endParaRPr lang="en-AU" sz="1800">
                        <a:effectLst/>
                        <a:latin typeface="+mn-lt"/>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buNone/>
                      </a:pPr>
                      <a:endParaRPr lang="en-AU" sz="1800">
                        <a:effectLst/>
                        <a:latin typeface="+mn-lt"/>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buNone/>
                      </a:pPr>
                      <a:endParaRPr lang="en-AU" sz="1800">
                        <a:effectLst/>
                        <a:latin typeface="+mn-lt"/>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buNone/>
                      </a:pPr>
                      <a:endParaRPr lang="en-AU" sz="1800">
                        <a:effectLst/>
                        <a:latin typeface="+mn-lt"/>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70983364"/>
                  </a:ext>
                </a:extLst>
              </a:tr>
              <a:tr h="613755">
                <a:tc>
                  <a:txBody>
                    <a:bodyPr/>
                    <a:lstStyle/>
                    <a:p>
                      <a:pPr>
                        <a:lnSpc>
                          <a:spcPct val="150000"/>
                        </a:lnSpc>
                        <a:spcBef>
                          <a:spcPts val="1200"/>
                        </a:spcBef>
                        <a:spcAft>
                          <a:spcPts val="600"/>
                        </a:spcAft>
                        <a:buNone/>
                      </a:pPr>
                      <a:r>
                        <a:rPr lang="en-AU" sz="1800">
                          <a:effectLst/>
                        </a:rPr>
                        <a:t>Innovation</a:t>
                      </a:r>
                      <a:endParaRPr lang="en-AU" sz="1800">
                        <a:effectLst/>
                        <a:latin typeface="+mn-lt"/>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buNone/>
                      </a:pPr>
                      <a:endParaRPr lang="en-AU" sz="1800">
                        <a:effectLst/>
                        <a:latin typeface="+mn-lt"/>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buNone/>
                      </a:pPr>
                      <a:endParaRPr lang="en-AU" sz="1800">
                        <a:effectLst/>
                        <a:latin typeface="+mn-lt"/>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buNone/>
                      </a:pPr>
                      <a:endParaRPr lang="en-AU" sz="1800">
                        <a:effectLst/>
                        <a:latin typeface="+mn-lt"/>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51684578"/>
                  </a:ext>
                </a:extLst>
              </a:tr>
              <a:tr h="613755">
                <a:tc>
                  <a:txBody>
                    <a:bodyPr/>
                    <a:lstStyle/>
                    <a:p>
                      <a:pPr>
                        <a:lnSpc>
                          <a:spcPct val="150000"/>
                        </a:lnSpc>
                        <a:spcBef>
                          <a:spcPts val="1200"/>
                        </a:spcBef>
                        <a:spcAft>
                          <a:spcPts val="600"/>
                        </a:spcAft>
                        <a:buNone/>
                      </a:pPr>
                      <a:r>
                        <a:rPr lang="en-AU" sz="1800">
                          <a:effectLst/>
                        </a:rPr>
                        <a:t>Feasibility</a:t>
                      </a:r>
                      <a:endParaRPr lang="en-AU" sz="1800">
                        <a:effectLst/>
                        <a:latin typeface="+mn-lt"/>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buNone/>
                      </a:pPr>
                      <a:endParaRPr lang="en-AU" sz="1800">
                        <a:effectLst/>
                        <a:latin typeface="+mn-lt"/>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buNone/>
                      </a:pPr>
                      <a:endParaRPr lang="en-AU" sz="1800">
                        <a:effectLst/>
                        <a:latin typeface="+mn-lt"/>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buNone/>
                      </a:pPr>
                      <a:endParaRPr lang="en-AU" sz="1800">
                        <a:effectLst/>
                        <a:latin typeface="+mn-lt"/>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3654897"/>
                  </a:ext>
                </a:extLst>
              </a:tr>
              <a:tr h="613755">
                <a:tc>
                  <a:txBody>
                    <a:bodyPr/>
                    <a:lstStyle/>
                    <a:p>
                      <a:pPr>
                        <a:lnSpc>
                          <a:spcPct val="150000"/>
                        </a:lnSpc>
                        <a:spcBef>
                          <a:spcPts val="1200"/>
                        </a:spcBef>
                        <a:spcAft>
                          <a:spcPts val="600"/>
                        </a:spcAft>
                        <a:buNone/>
                      </a:pPr>
                      <a:r>
                        <a:rPr lang="en-AU" sz="1800">
                          <a:effectLst/>
                        </a:rPr>
                        <a:t>User needs	</a:t>
                      </a:r>
                      <a:endParaRPr lang="en-AU" sz="1800">
                        <a:effectLst/>
                        <a:latin typeface="+mn-lt"/>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spcBef>
                          <a:spcPts val="1200"/>
                        </a:spcBef>
                        <a:spcAft>
                          <a:spcPts val="600"/>
                        </a:spcAft>
                        <a:buNone/>
                      </a:pPr>
                      <a:r>
                        <a:rPr lang="en-AU" sz="1800">
                          <a:effectLst/>
                        </a:rPr>
                        <a:t> </a:t>
                      </a:r>
                      <a:endParaRPr lang="en-AU" sz="1800">
                        <a:effectLst/>
                        <a:latin typeface="+mn-lt"/>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spcBef>
                          <a:spcPts val="1200"/>
                        </a:spcBef>
                        <a:spcAft>
                          <a:spcPts val="600"/>
                        </a:spcAft>
                        <a:buNone/>
                      </a:pPr>
                      <a:r>
                        <a:rPr lang="en-AU" sz="1800">
                          <a:effectLst/>
                        </a:rPr>
                        <a:t> </a:t>
                      </a:r>
                      <a:endParaRPr lang="en-AU" sz="1800">
                        <a:effectLst/>
                        <a:latin typeface="+mn-lt"/>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spcBef>
                          <a:spcPts val="1200"/>
                        </a:spcBef>
                        <a:spcAft>
                          <a:spcPts val="600"/>
                        </a:spcAft>
                        <a:buNone/>
                      </a:pPr>
                      <a:r>
                        <a:rPr lang="en-AU" sz="1800">
                          <a:effectLst/>
                        </a:rPr>
                        <a:t> </a:t>
                      </a:r>
                      <a:endParaRPr lang="en-AU" sz="1800">
                        <a:effectLst/>
                        <a:latin typeface="+mn-lt"/>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26787184"/>
                  </a:ext>
                </a:extLst>
              </a:tr>
              <a:tr h="613755">
                <a:tc>
                  <a:txBody>
                    <a:bodyPr/>
                    <a:lstStyle/>
                    <a:p>
                      <a:pPr>
                        <a:lnSpc>
                          <a:spcPct val="150000"/>
                        </a:lnSpc>
                        <a:spcBef>
                          <a:spcPts val="1200"/>
                        </a:spcBef>
                        <a:spcAft>
                          <a:spcPts val="600"/>
                        </a:spcAft>
                        <a:buNone/>
                      </a:pPr>
                      <a:r>
                        <a:rPr lang="en-AU" sz="1800">
                          <a:effectLst/>
                        </a:rPr>
                        <a:t>Total Score</a:t>
                      </a:r>
                      <a:endParaRPr lang="en-AU" sz="1800">
                        <a:effectLst/>
                        <a:latin typeface="+mn-lt"/>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spcBef>
                          <a:spcPts val="1200"/>
                        </a:spcBef>
                        <a:spcAft>
                          <a:spcPts val="600"/>
                        </a:spcAft>
                        <a:buNone/>
                      </a:pPr>
                      <a:r>
                        <a:rPr lang="en-AU" sz="1800">
                          <a:effectLst/>
                        </a:rPr>
                        <a:t> </a:t>
                      </a:r>
                      <a:endParaRPr lang="en-AU" sz="1800">
                        <a:effectLst/>
                        <a:latin typeface="+mn-lt"/>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spcBef>
                          <a:spcPts val="1200"/>
                        </a:spcBef>
                        <a:spcAft>
                          <a:spcPts val="600"/>
                        </a:spcAft>
                        <a:buNone/>
                      </a:pPr>
                      <a:r>
                        <a:rPr lang="en-AU" sz="1800">
                          <a:effectLst/>
                        </a:rPr>
                        <a:t> </a:t>
                      </a:r>
                      <a:endParaRPr lang="en-AU" sz="1800">
                        <a:effectLst/>
                        <a:latin typeface="+mn-lt"/>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spcBef>
                          <a:spcPts val="1200"/>
                        </a:spcBef>
                        <a:spcAft>
                          <a:spcPts val="600"/>
                        </a:spcAft>
                        <a:buNone/>
                      </a:pPr>
                      <a:r>
                        <a:rPr lang="en-AU" sz="1800">
                          <a:effectLst/>
                        </a:rPr>
                        <a:t> </a:t>
                      </a:r>
                      <a:endParaRPr lang="en-AU" sz="1800">
                        <a:effectLst/>
                        <a:latin typeface="+mn-lt"/>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0747552"/>
                  </a:ext>
                </a:extLst>
              </a:tr>
            </a:tbl>
          </a:graphicData>
        </a:graphic>
      </p:graphicFrame>
      <p:sp>
        <p:nvSpPr>
          <p:cNvPr id="5" name="Text Placeholder 4">
            <a:extLst>
              <a:ext uri="{FF2B5EF4-FFF2-40B4-BE49-F238E27FC236}">
                <a16:creationId xmlns:a16="http://schemas.microsoft.com/office/drawing/2014/main" id="{01D58967-7F87-BBE0-D49A-AE9C095EBBEA}"/>
              </a:ext>
            </a:extLst>
          </p:cNvPr>
          <p:cNvSpPr>
            <a:spLocks noGrp="1"/>
          </p:cNvSpPr>
          <p:nvPr>
            <p:ph type="body" sz="quarter" idx="17"/>
          </p:nvPr>
        </p:nvSpPr>
        <p:spPr>
          <a:xfrm>
            <a:off x="7780420" y="1175131"/>
            <a:ext cx="4063579" cy="4807835"/>
          </a:xfrm>
        </p:spPr>
        <p:txBody>
          <a:bodyPr/>
          <a:lstStyle/>
          <a:p>
            <a:r>
              <a:rPr lang="en-AU"/>
              <a:t>Write the score for each idea in the matrix.</a:t>
            </a:r>
          </a:p>
          <a:p>
            <a:r>
              <a:rPr lang="en-AU"/>
              <a:t>For the highest-ranking idea, write a short explanation answering:</a:t>
            </a:r>
          </a:p>
          <a:p>
            <a:pPr marL="457200" lvl="0" indent="-457200">
              <a:buFont typeface="+mj-lt"/>
              <a:buAutoNum type="arabicPeriod"/>
            </a:pPr>
            <a:r>
              <a:rPr lang="en-AU"/>
              <a:t>Which idea scored the highest?</a:t>
            </a:r>
          </a:p>
          <a:p>
            <a:pPr marL="457200" lvl="0" indent="-457200">
              <a:buFont typeface="+mj-lt"/>
              <a:buAutoNum type="arabicPeriod"/>
            </a:pPr>
            <a:r>
              <a:rPr lang="en-AU"/>
              <a:t>Why is this idea the most suitable solution?</a:t>
            </a:r>
          </a:p>
          <a:p>
            <a:pPr marL="457200" lvl="0" indent="-457200">
              <a:buFont typeface="+mj-lt"/>
              <a:buAutoNum type="arabicPeriod"/>
            </a:pPr>
            <a:r>
              <a:rPr lang="en-AU"/>
              <a:t>How does it respond to your user needs or design opportunity?</a:t>
            </a:r>
          </a:p>
          <a:p>
            <a:endParaRPr lang="en-AU"/>
          </a:p>
          <a:p>
            <a:endParaRPr lang="en-AU"/>
          </a:p>
        </p:txBody>
      </p:sp>
    </p:spTree>
    <p:extLst>
      <p:ext uri="{BB962C8B-B14F-4D97-AF65-F5344CB8AC3E}">
        <p14:creationId xmlns:p14="http://schemas.microsoft.com/office/powerpoint/2010/main" val="27551812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1E1DF0-CF4E-F347-06CE-0D96785DE011}"/>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482174B-0BEA-1C3D-1A3E-8ABE3B2B4D24}"/>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124</a:t>
            </a:fld>
            <a:endParaRPr lang="en-AU"/>
          </a:p>
        </p:txBody>
      </p:sp>
      <p:sp>
        <p:nvSpPr>
          <p:cNvPr id="3" name="Title 2">
            <a:extLst>
              <a:ext uri="{FF2B5EF4-FFF2-40B4-BE49-F238E27FC236}">
                <a16:creationId xmlns:a16="http://schemas.microsoft.com/office/drawing/2014/main" id="{7B24971E-267E-6F1D-BBDE-355E09497B3A}"/>
              </a:ext>
            </a:extLst>
          </p:cNvPr>
          <p:cNvSpPr>
            <a:spLocks noGrp="1"/>
          </p:cNvSpPr>
          <p:nvPr>
            <p:ph type="title"/>
          </p:nvPr>
        </p:nvSpPr>
        <p:spPr/>
        <p:txBody>
          <a:bodyPr/>
          <a:lstStyle/>
          <a:p>
            <a:r>
              <a:rPr lang="en-US"/>
              <a:t>Quick reflection (11)</a:t>
            </a:r>
            <a:endParaRPr lang="en-AU"/>
          </a:p>
        </p:txBody>
      </p:sp>
      <p:sp>
        <p:nvSpPr>
          <p:cNvPr id="11" name="TextBox 10">
            <a:extLst>
              <a:ext uri="{FF2B5EF4-FFF2-40B4-BE49-F238E27FC236}">
                <a16:creationId xmlns:a16="http://schemas.microsoft.com/office/drawing/2014/main" id="{0C633373-49D3-8402-02AA-2CA4D2AFE410}"/>
              </a:ext>
            </a:extLst>
          </p:cNvPr>
          <p:cNvSpPr txBox="1"/>
          <p:nvPr/>
        </p:nvSpPr>
        <p:spPr>
          <a:xfrm>
            <a:off x="348002" y="1909282"/>
            <a:ext cx="11484000" cy="400110"/>
          </a:xfrm>
          <a:prstGeom prst="rect">
            <a:avLst/>
          </a:prstGeom>
          <a:noFill/>
        </p:spPr>
        <p:txBody>
          <a:bodyPr wrap="square">
            <a:spAutoFit/>
          </a:bodyPr>
          <a:lstStyle/>
          <a:p>
            <a:r>
              <a:rPr lang="en-AU" sz="2000"/>
              <a:t>I selected this lighting concept because…</a:t>
            </a:r>
          </a:p>
        </p:txBody>
      </p:sp>
    </p:spTree>
    <p:extLst>
      <p:ext uri="{BB962C8B-B14F-4D97-AF65-F5344CB8AC3E}">
        <p14:creationId xmlns:p14="http://schemas.microsoft.com/office/powerpoint/2010/main" val="31192587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606D30-8F12-A4D4-0D09-B18D395F302D}"/>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F53E1BAB-DC14-BB37-8BA6-536D475E6AF0}"/>
              </a:ext>
            </a:extLst>
          </p:cNvPr>
          <p:cNvSpPr>
            <a:spLocks noGrp="1"/>
          </p:cNvSpPr>
          <p:nvPr>
            <p:ph type="ctrTitle"/>
          </p:nvPr>
        </p:nvSpPr>
        <p:spPr/>
        <p:txBody>
          <a:bodyPr/>
          <a:lstStyle/>
          <a:p>
            <a:r>
              <a:rPr lang="en-AU">
                <a:latin typeface="+mj-lt"/>
                <a:cs typeface="Arial"/>
              </a:rPr>
              <a:t>12. </a:t>
            </a:r>
            <a:r>
              <a:rPr lang="en-AU">
                <a:latin typeface="Arial"/>
                <a:cs typeface="Arial"/>
              </a:rPr>
              <a:t>Refining ideas with S.C.A.M.P.E.R and modelling</a:t>
            </a:r>
          </a:p>
        </p:txBody>
      </p:sp>
    </p:spTree>
    <p:extLst>
      <p:ext uri="{BB962C8B-B14F-4D97-AF65-F5344CB8AC3E}">
        <p14:creationId xmlns:p14="http://schemas.microsoft.com/office/powerpoint/2010/main" val="25222879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C3E13A-D9F2-02F7-CA71-FD6273CB82F6}"/>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6F2A56C4-35F8-D4F6-C56C-48AD23C97D4F}"/>
              </a:ext>
            </a:extLst>
          </p:cNvPr>
          <p:cNvSpPr>
            <a:spLocks noGrp="1"/>
          </p:cNvSpPr>
          <p:nvPr>
            <p:ph type="title"/>
          </p:nvPr>
        </p:nvSpPr>
        <p:spPr/>
        <p:txBody>
          <a:bodyPr/>
          <a:lstStyle/>
          <a:p>
            <a:r>
              <a:rPr lang="en-AU">
                <a:latin typeface="+mj-lt"/>
              </a:rPr>
              <a:t>Learning intentions and success criteria (12)</a:t>
            </a:r>
          </a:p>
        </p:txBody>
      </p:sp>
      <p:sp>
        <p:nvSpPr>
          <p:cNvPr id="3" name="TextBox 2">
            <a:extLst>
              <a:ext uri="{FF2B5EF4-FFF2-40B4-BE49-F238E27FC236}">
                <a16:creationId xmlns:a16="http://schemas.microsoft.com/office/drawing/2014/main" id="{72C632B4-450D-79D0-64E5-9E60BD2AE80D}"/>
              </a:ext>
            </a:extLst>
          </p:cNvPr>
          <p:cNvSpPr txBox="1"/>
          <p:nvPr/>
        </p:nvSpPr>
        <p:spPr>
          <a:xfrm>
            <a:off x="370416" y="1894417"/>
            <a:ext cx="11303000" cy="3328540"/>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nSpc>
                <a:spcPct val="150000"/>
              </a:lnSpc>
              <a:spcAft>
                <a:spcPts val="600"/>
              </a:spcAft>
            </a:pPr>
            <a:r>
              <a:rPr lang="en-AU" sz="2000" b="1">
                <a:solidFill>
                  <a:schemeClr val="accent1"/>
                </a:solidFill>
                <a:latin typeface="+mj-lt"/>
                <a:cs typeface="Arial" panose="020B0604020202020204" pitchFamily="34" charset="0"/>
              </a:rPr>
              <a:t>We are learning to</a:t>
            </a:r>
            <a:endParaRPr lang="en-AU" sz="2000" b="1">
              <a:solidFill>
                <a:schemeClr val="accent1"/>
              </a:solidFill>
              <a:latin typeface="+mj-lt"/>
              <a:ea typeface="+mn-lt"/>
              <a:cs typeface="Arial" panose="020B0604020202020204" pitchFamily="34" charset="0"/>
            </a:endParaRPr>
          </a:p>
          <a:p>
            <a:pPr marL="342900" indent="-342900">
              <a:lnSpc>
                <a:spcPct val="150000"/>
              </a:lnSpc>
              <a:buFont typeface="Arial" panose="020B0604020202020204" pitchFamily="34" charset="0"/>
              <a:buChar char="•"/>
            </a:pPr>
            <a:r>
              <a:rPr lang="en-AU" sz="2000"/>
              <a:t>refine design ideas using S.C.A.M.P.E.R </a:t>
            </a:r>
            <a:endParaRPr lang="en-AU" sz="2000">
              <a:cs typeface="Arial"/>
            </a:endParaRPr>
          </a:p>
          <a:p>
            <a:pPr marL="342900" indent="-342900">
              <a:lnSpc>
                <a:spcPct val="150000"/>
              </a:lnSpc>
              <a:buFont typeface="Arial" panose="020B0604020202020204" pitchFamily="34" charset="0"/>
              <a:buChar char="•"/>
            </a:pPr>
            <a:r>
              <a:rPr lang="en-AU" sz="2000"/>
              <a:t>improve a concept before modelling </a:t>
            </a:r>
          </a:p>
          <a:p>
            <a:pPr>
              <a:lnSpc>
                <a:spcPct val="150000"/>
              </a:lnSpc>
              <a:spcAft>
                <a:spcPts val="600"/>
              </a:spcAft>
            </a:pPr>
            <a:r>
              <a:rPr lang="en-AU" sz="2000" b="1">
                <a:solidFill>
                  <a:schemeClr val="accent1"/>
                </a:solidFill>
                <a:latin typeface="+mj-lt"/>
                <a:cs typeface="Arial" panose="020B0604020202020204" pitchFamily="34" charset="0"/>
              </a:rPr>
              <a:t>I can</a:t>
            </a:r>
            <a:endParaRPr lang="en-US" sz="2000">
              <a:solidFill>
                <a:schemeClr val="accent1"/>
              </a:solidFill>
              <a:latin typeface="+mj-lt"/>
              <a:cs typeface="Arial" panose="020B0604020202020204" pitchFamily="34" charset="0"/>
            </a:endParaRPr>
          </a:p>
          <a:p>
            <a:pPr marL="342900" lvl="0" indent="-342900">
              <a:lnSpc>
                <a:spcPct val="150000"/>
              </a:lnSpc>
              <a:buFont typeface="Arial" panose="020B0604020202020204" pitchFamily="34" charset="0"/>
              <a:buChar char="•"/>
            </a:pPr>
            <a:r>
              <a:rPr lang="en-AU" sz="2000"/>
              <a:t>apply S.C.A.M.P.ER to modify my design</a:t>
            </a:r>
            <a:endParaRPr lang="en-AU" sz="2000">
              <a:cs typeface="Arial"/>
            </a:endParaRPr>
          </a:p>
          <a:p>
            <a:pPr marL="342900" lvl="0" indent="-342900">
              <a:lnSpc>
                <a:spcPct val="150000"/>
              </a:lnSpc>
              <a:buFont typeface="Arial" panose="020B0604020202020204" pitchFamily="34" charset="0"/>
              <a:buChar char="•"/>
            </a:pPr>
            <a:r>
              <a:rPr lang="en-AU" sz="2000"/>
              <a:t>communicate improvements through sketches</a:t>
            </a:r>
          </a:p>
          <a:p>
            <a:pPr marL="342900" lvl="0" indent="-342900">
              <a:lnSpc>
                <a:spcPct val="150000"/>
              </a:lnSpc>
              <a:buFont typeface="Arial" panose="020B0604020202020204" pitchFamily="34" charset="0"/>
              <a:buChar char="•"/>
            </a:pPr>
            <a:r>
              <a:rPr lang="en-AU" sz="2000"/>
              <a:t>create a quick physical prototype.</a:t>
            </a:r>
          </a:p>
        </p:txBody>
      </p:sp>
      <p:sp>
        <p:nvSpPr>
          <p:cNvPr id="2" name="Slide Number Placeholder 1">
            <a:extLst>
              <a:ext uri="{FF2B5EF4-FFF2-40B4-BE49-F238E27FC236}">
                <a16:creationId xmlns:a16="http://schemas.microsoft.com/office/drawing/2014/main" id="{5AEF6804-BEEF-BC5A-E865-52E4436522CD}"/>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126</a:t>
            </a:fld>
            <a:endParaRPr lang="en-AU"/>
          </a:p>
        </p:txBody>
      </p:sp>
    </p:spTree>
    <p:extLst>
      <p:ext uri="{BB962C8B-B14F-4D97-AF65-F5344CB8AC3E}">
        <p14:creationId xmlns:p14="http://schemas.microsoft.com/office/powerpoint/2010/main" val="264789297"/>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27D23A-1C60-716F-3FC7-B2A88B93232A}"/>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4EA532F1-92B9-99DB-FF4A-FF47DD606546}"/>
              </a:ext>
            </a:extLst>
          </p:cNvPr>
          <p:cNvSpPr>
            <a:spLocks noGrp="1"/>
          </p:cNvSpPr>
          <p:nvPr>
            <p:ph type="title"/>
          </p:nvPr>
        </p:nvSpPr>
        <p:spPr/>
        <p:txBody>
          <a:bodyPr/>
          <a:lstStyle/>
          <a:p>
            <a:r>
              <a:rPr lang="en-AU">
                <a:latin typeface="+mj-lt"/>
              </a:rPr>
              <a:t>Connecting learning (12)</a:t>
            </a:r>
          </a:p>
        </p:txBody>
      </p:sp>
      <p:sp>
        <p:nvSpPr>
          <p:cNvPr id="12" name="Text Placeholder 11">
            <a:extLst>
              <a:ext uri="{FF2B5EF4-FFF2-40B4-BE49-F238E27FC236}">
                <a16:creationId xmlns:a16="http://schemas.microsoft.com/office/drawing/2014/main" id="{E1BB2621-32A3-8D0E-E329-C94BF62EC675}"/>
              </a:ext>
            </a:extLst>
          </p:cNvPr>
          <p:cNvSpPr>
            <a:spLocks noGrp="1"/>
          </p:cNvSpPr>
          <p:nvPr>
            <p:ph type="body" sz="quarter" idx="17"/>
          </p:nvPr>
        </p:nvSpPr>
        <p:spPr/>
        <p:txBody>
          <a:bodyPr/>
          <a:lstStyle/>
          <a:p>
            <a:r>
              <a:rPr lang="en-AU"/>
              <a:t>What makes a design idea better than another idea?</a:t>
            </a:r>
          </a:p>
          <a:p>
            <a:endParaRPr lang="en-AU">
              <a:latin typeface="+mn-lt"/>
            </a:endParaRPr>
          </a:p>
        </p:txBody>
      </p:sp>
      <p:sp>
        <p:nvSpPr>
          <p:cNvPr id="3" name="Slide Number Placeholder 2">
            <a:extLst>
              <a:ext uri="{FF2B5EF4-FFF2-40B4-BE49-F238E27FC236}">
                <a16:creationId xmlns:a16="http://schemas.microsoft.com/office/drawing/2014/main" id="{D7DB6F42-A800-93E2-E086-683CAF39096C}"/>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127</a:t>
            </a:fld>
            <a:endParaRPr lang="en-AU"/>
          </a:p>
        </p:txBody>
      </p:sp>
    </p:spTree>
    <p:extLst>
      <p:ext uri="{BB962C8B-B14F-4D97-AF65-F5344CB8AC3E}">
        <p14:creationId xmlns:p14="http://schemas.microsoft.com/office/powerpoint/2010/main" val="12294579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038757-A24C-D05E-79CE-7B39B44E7307}"/>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B5491B2E-927C-1472-7436-D32EC4648571}"/>
              </a:ext>
            </a:extLst>
          </p:cNvPr>
          <p:cNvSpPr>
            <a:spLocks noGrp="1"/>
          </p:cNvSpPr>
          <p:nvPr>
            <p:ph type="title"/>
          </p:nvPr>
        </p:nvSpPr>
        <p:spPr>
          <a:xfrm>
            <a:off x="360000" y="202578"/>
            <a:ext cx="11484000" cy="545601"/>
          </a:xfrm>
        </p:spPr>
        <p:txBody>
          <a:bodyPr/>
          <a:lstStyle/>
          <a:p>
            <a:r>
              <a:rPr lang="en-AU" dirty="0"/>
              <a:t>Ideation and divergent thinking</a:t>
            </a:r>
            <a:endParaRPr lang="en-AU" dirty="0">
              <a:latin typeface="+mj-lt"/>
            </a:endParaRPr>
          </a:p>
        </p:txBody>
      </p:sp>
      <p:sp>
        <p:nvSpPr>
          <p:cNvPr id="13" name="Text Placeholder 12">
            <a:extLst>
              <a:ext uri="{FF2B5EF4-FFF2-40B4-BE49-F238E27FC236}">
                <a16:creationId xmlns:a16="http://schemas.microsoft.com/office/drawing/2014/main" id="{BF7CA5AC-783D-EBA7-BF26-BE88FCF7FEBB}"/>
              </a:ext>
            </a:extLst>
          </p:cNvPr>
          <p:cNvSpPr>
            <a:spLocks noGrp="1"/>
          </p:cNvSpPr>
          <p:nvPr>
            <p:ph type="body" sz="quarter" idx="18"/>
          </p:nvPr>
        </p:nvSpPr>
        <p:spPr>
          <a:xfrm>
            <a:off x="360002" y="804308"/>
            <a:ext cx="11483998" cy="356423"/>
          </a:xfrm>
        </p:spPr>
        <p:txBody>
          <a:bodyPr/>
          <a:lstStyle/>
          <a:p>
            <a:r>
              <a:rPr lang="en-AU">
                <a:latin typeface="+mj-lt"/>
              </a:rPr>
              <a:t>S.C.A.M.P.E.R</a:t>
            </a:r>
          </a:p>
        </p:txBody>
      </p:sp>
      <p:graphicFrame>
        <p:nvGraphicFramePr>
          <p:cNvPr id="6" name="Table 5">
            <a:extLst>
              <a:ext uri="{FF2B5EF4-FFF2-40B4-BE49-F238E27FC236}">
                <a16:creationId xmlns:a16="http://schemas.microsoft.com/office/drawing/2014/main" id="{FFDC22E0-2A03-C09B-933B-2D24F21E7472}"/>
              </a:ext>
            </a:extLst>
          </p:cNvPr>
          <p:cNvGraphicFramePr>
            <a:graphicFrameLocks noGrp="1"/>
          </p:cNvGraphicFramePr>
          <p:nvPr>
            <p:extLst>
              <p:ext uri="{D42A27DB-BD31-4B8C-83A1-F6EECF244321}">
                <p14:modId xmlns:p14="http://schemas.microsoft.com/office/powerpoint/2010/main" val="2980648513"/>
              </p:ext>
            </p:extLst>
          </p:nvPr>
        </p:nvGraphicFramePr>
        <p:xfrm>
          <a:off x="776100" y="1358560"/>
          <a:ext cx="9974450" cy="5247440"/>
        </p:xfrm>
        <a:graphic>
          <a:graphicData uri="http://schemas.openxmlformats.org/drawingml/2006/table">
            <a:tbl>
              <a:tblPr firstRow="1" bandRow="1">
                <a:tableStyleId>{2D5ABB26-0587-4C30-8999-92F81FD0307C}</a:tableStyleId>
              </a:tblPr>
              <a:tblGrid>
                <a:gridCol w="4895150">
                  <a:extLst>
                    <a:ext uri="{9D8B030D-6E8A-4147-A177-3AD203B41FA5}">
                      <a16:colId xmlns:a16="http://schemas.microsoft.com/office/drawing/2014/main" val="2630797592"/>
                    </a:ext>
                  </a:extLst>
                </a:gridCol>
                <a:gridCol w="5079300">
                  <a:extLst>
                    <a:ext uri="{9D8B030D-6E8A-4147-A177-3AD203B41FA5}">
                      <a16:colId xmlns:a16="http://schemas.microsoft.com/office/drawing/2014/main" val="1795588535"/>
                    </a:ext>
                  </a:extLst>
                </a:gridCol>
              </a:tblGrid>
              <a:tr h="490230">
                <a:tc>
                  <a:txBody>
                    <a:bodyPr/>
                    <a:lstStyle/>
                    <a:p>
                      <a:endParaRPr lang="en-AU" b="1"/>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DF9E0"/>
                    </a:solidFill>
                  </a:tcPr>
                </a:tc>
                <a:tc>
                  <a:txBody>
                    <a:bodyPr/>
                    <a:lstStyle/>
                    <a:p>
                      <a:endParaRPr lang="en-AU" b="1"/>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DF9E0"/>
                    </a:solidFill>
                  </a:tcPr>
                </a:tc>
                <a:extLst>
                  <a:ext uri="{0D108BD9-81ED-4DB2-BD59-A6C34878D82A}">
                    <a16:rowId xmlns:a16="http://schemas.microsoft.com/office/drawing/2014/main" val="2556221935"/>
                  </a:ext>
                </a:extLst>
              </a:tr>
              <a:tr h="1525060">
                <a:tc>
                  <a:txBody>
                    <a:bodyPr/>
                    <a:lstStyle/>
                    <a:p>
                      <a:endParaRPr lang="en-AU"/>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AU"/>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97551032"/>
                  </a:ext>
                </a:extLst>
              </a:tr>
              <a:tr h="659038">
                <a:tc>
                  <a:txBody>
                    <a:bodyPr/>
                    <a:lstStyle/>
                    <a:p>
                      <a:endParaRPr lang="en-AU"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DF9E0"/>
                    </a:solidFill>
                  </a:tcPr>
                </a:tc>
                <a:tc>
                  <a:txBody>
                    <a:bodyPr/>
                    <a:lstStyle/>
                    <a:p>
                      <a:endParaRPr lang="en-AU"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DF9E0"/>
                    </a:solidFill>
                  </a:tcPr>
                </a:tc>
                <a:extLst>
                  <a:ext uri="{0D108BD9-81ED-4DB2-BD59-A6C34878D82A}">
                    <a16:rowId xmlns:a16="http://schemas.microsoft.com/office/drawing/2014/main" val="3426998892"/>
                  </a:ext>
                </a:extLst>
              </a:tr>
              <a:tr h="481369">
                <a:tc>
                  <a:txBody>
                    <a:bodyPr/>
                    <a:lstStyle/>
                    <a:p>
                      <a:endParaRPr lang="en-AU" b="1"/>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DF9E0"/>
                    </a:solidFill>
                  </a:tcPr>
                </a:tc>
                <a:tc>
                  <a:txBody>
                    <a:bodyPr/>
                    <a:lstStyle/>
                    <a:p>
                      <a:endParaRPr lang="en-AU" b="1"/>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DF9E0"/>
                    </a:solidFill>
                  </a:tcPr>
                </a:tc>
                <a:extLst>
                  <a:ext uri="{0D108BD9-81ED-4DB2-BD59-A6C34878D82A}">
                    <a16:rowId xmlns:a16="http://schemas.microsoft.com/office/drawing/2014/main" val="877226579"/>
                  </a:ext>
                </a:extLst>
              </a:tr>
              <a:tr h="1654815">
                <a:tc>
                  <a:txBody>
                    <a:bodyPr/>
                    <a:lstStyle/>
                    <a:p>
                      <a:endParaRPr lang="en-AU"/>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AU"/>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38857879"/>
                  </a:ext>
                </a:extLst>
              </a:tr>
              <a:tr h="436928">
                <a:tc>
                  <a:txBody>
                    <a:bodyPr/>
                    <a:lstStyle/>
                    <a:p>
                      <a:endParaRPr lang="en-AU"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DF9E0"/>
                    </a:solidFill>
                  </a:tcPr>
                </a:tc>
                <a:tc>
                  <a:txBody>
                    <a:bodyPr/>
                    <a:lstStyle/>
                    <a:p>
                      <a:endParaRPr lang="en-AU"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DF9E0"/>
                    </a:solidFill>
                  </a:tcPr>
                </a:tc>
                <a:extLst>
                  <a:ext uri="{0D108BD9-81ED-4DB2-BD59-A6C34878D82A}">
                    <a16:rowId xmlns:a16="http://schemas.microsoft.com/office/drawing/2014/main" val="4192052911"/>
                  </a:ext>
                </a:extLst>
              </a:tr>
            </a:tbl>
          </a:graphicData>
        </a:graphic>
      </p:graphicFrame>
      <p:sp>
        <p:nvSpPr>
          <p:cNvPr id="2" name="TextBox 1">
            <a:extLst>
              <a:ext uri="{FF2B5EF4-FFF2-40B4-BE49-F238E27FC236}">
                <a16:creationId xmlns:a16="http://schemas.microsoft.com/office/drawing/2014/main" id="{CA96A2CE-8A7A-19B2-4135-7CA4C11F53B6}"/>
              </a:ext>
            </a:extLst>
          </p:cNvPr>
          <p:cNvSpPr txBox="1"/>
          <p:nvPr/>
        </p:nvSpPr>
        <p:spPr>
          <a:xfrm>
            <a:off x="889000" y="1426864"/>
            <a:ext cx="1384300" cy="356423"/>
          </a:xfrm>
          <a:prstGeom prst="rect">
            <a:avLst/>
          </a:prstGeom>
          <a:noFill/>
        </p:spPr>
        <p:txBody>
          <a:bodyPr wrap="square" lIns="0" tIns="0" rIns="0" bIns="0" rtlCol="0">
            <a:noAutofit/>
          </a:bodyPr>
          <a:lstStyle/>
          <a:p>
            <a:r>
              <a:rPr lang="en-AU" sz="1800" b="1">
                <a:solidFill>
                  <a:srgbClr val="22272B"/>
                </a:solidFill>
              </a:rPr>
              <a:t>Substitute</a:t>
            </a:r>
          </a:p>
          <a:p>
            <a:pPr algn="l"/>
            <a:endParaRPr lang="en-AU" sz="1800"/>
          </a:p>
        </p:txBody>
      </p:sp>
      <p:pic>
        <p:nvPicPr>
          <p:cNvPr id="17" name="Picture 16" descr="Hand-drawn sketch of a lamp with solar panels and a smart storage battery.">
            <a:extLst>
              <a:ext uri="{FF2B5EF4-FFF2-40B4-BE49-F238E27FC236}">
                <a16:creationId xmlns:a16="http://schemas.microsoft.com/office/drawing/2014/main" id="{8E73BACA-0DAB-FD73-AC61-19CECFC82E6D}"/>
              </a:ext>
            </a:extLst>
          </p:cNvPr>
          <p:cNvPicPr>
            <a:picLocks noChangeAspect="1"/>
          </p:cNvPicPr>
          <p:nvPr/>
        </p:nvPicPr>
        <p:blipFill>
          <a:blip r:embed="rId3">
            <a:extLst>
              <a:ext uri="{28A0092B-C50C-407E-A947-70E740481C1C}">
                <a14:useLocalDpi xmlns:a14="http://schemas.microsoft.com/office/drawing/2010/main" val="0"/>
              </a:ext>
            </a:extLst>
          </a:blip>
          <a:srcRect l="7577" t="53148" r="47773" b="30931"/>
          <a:stretch>
            <a:fillRect/>
          </a:stretch>
        </p:blipFill>
        <p:spPr>
          <a:xfrm>
            <a:off x="1372199" y="1936908"/>
            <a:ext cx="2755901" cy="1389589"/>
          </a:xfrm>
          <a:prstGeom prst="rect">
            <a:avLst/>
          </a:prstGeom>
        </p:spPr>
      </p:pic>
      <p:sp>
        <p:nvSpPr>
          <p:cNvPr id="7" name="TextBox 6">
            <a:extLst>
              <a:ext uri="{FF2B5EF4-FFF2-40B4-BE49-F238E27FC236}">
                <a16:creationId xmlns:a16="http://schemas.microsoft.com/office/drawing/2014/main" id="{17677FFD-35B2-3D19-D090-9BA336F6FA06}"/>
              </a:ext>
            </a:extLst>
          </p:cNvPr>
          <p:cNvSpPr txBox="1"/>
          <p:nvPr/>
        </p:nvSpPr>
        <p:spPr>
          <a:xfrm>
            <a:off x="889000" y="3429000"/>
            <a:ext cx="4552950" cy="577015"/>
          </a:xfrm>
          <a:prstGeom prst="rect">
            <a:avLst/>
          </a:prstGeom>
          <a:noFill/>
        </p:spPr>
        <p:txBody>
          <a:bodyPr wrap="square" lIns="0" tIns="0" rIns="0" bIns="0" rtlCol="0">
            <a:noAutofit/>
          </a:bodyPr>
          <a:lstStyle/>
          <a:p>
            <a:r>
              <a:rPr lang="en-AU" sz="1800"/>
              <a:t>Traditional power source replaced with another technology</a:t>
            </a:r>
          </a:p>
        </p:txBody>
      </p:sp>
      <p:sp>
        <p:nvSpPr>
          <p:cNvPr id="5" name="TextBox 4">
            <a:extLst>
              <a:ext uri="{FF2B5EF4-FFF2-40B4-BE49-F238E27FC236}">
                <a16:creationId xmlns:a16="http://schemas.microsoft.com/office/drawing/2014/main" id="{94C03A8D-2048-2398-128E-6E00EF32A7CA}"/>
              </a:ext>
            </a:extLst>
          </p:cNvPr>
          <p:cNvSpPr txBox="1"/>
          <p:nvPr/>
        </p:nvSpPr>
        <p:spPr>
          <a:xfrm>
            <a:off x="5842001" y="1419986"/>
            <a:ext cx="1384300" cy="356423"/>
          </a:xfrm>
          <a:prstGeom prst="rect">
            <a:avLst/>
          </a:prstGeom>
          <a:noFill/>
        </p:spPr>
        <p:txBody>
          <a:bodyPr wrap="square" lIns="0" tIns="0" rIns="0" bIns="0" rtlCol="0">
            <a:noAutofit/>
          </a:bodyPr>
          <a:lstStyle/>
          <a:p>
            <a:r>
              <a:rPr lang="en-AU" sz="1800" b="1"/>
              <a:t>Combine</a:t>
            </a:r>
          </a:p>
          <a:p>
            <a:pPr algn="l"/>
            <a:endParaRPr lang="en-AU" sz="1800"/>
          </a:p>
        </p:txBody>
      </p:sp>
      <p:pic>
        <p:nvPicPr>
          <p:cNvPr id="15" name="Picture 14" descr="Hand-drawn sketch illustrating a lighting device combined with an air quality monitor.">
            <a:extLst>
              <a:ext uri="{FF2B5EF4-FFF2-40B4-BE49-F238E27FC236}">
                <a16:creationId xmlns:a16="http://schemas.microsoft.com/office/drawing/2014/main" id="{171D0DB0-7B69-AFCF-123C-3BC30C3C1C3F}"/>
              </a:ext>
            </a:extLst>
          </p:cNvPr>
          <p:cNvPicPr>
            <a:picLocks noChangeAspect="1"/>
          </p:cNvPicPr>
          <p:nvPr/>
        </p:nvPicPr>
        <p:blipFill>
          <a:blip r:embed="rId3">
            <a:extLst>
              <a:ext uri="{28A0092B-C50C-407E-A947-70E740481C1C}">
                <a14:useLocalDpi xmlns:a14="http://schemas.microsoft.com/office/drawing/2010/main" val="0"/>
              </a:ext>
            </a:extLst>
          </a:blip>
          <a:srcRect l="53198" t="53148" r="5425" b="31574"/>
          <a:stretch>
            <a:fillRect/>
          </a:stretch>
        </p:blipFill>
        <p:spPr>
          <a:xfrm>
            <a:off x="6635149" y="1879707"/>
            <a:ext cx="2806701" cy="1465524"/>
          </a:xfrm>
          <a:prstGeom prst="rect">
            <a:avLst/>
          </a:prstGeom>
        </p:spPr>
      </p:pic>
      <p:sp>
        <p:nvSpPr>
          <p:cNvPr id="9" name="TextBox 8">
            <a:extLst>
              <a:ext uri="{FF2B5EF4-FFF2-40B4-BE49-F238E27FC236}">
                <a16:creationId xmlns:a16="http://schemas.microsoft.com/office/drawing/2014/main" id="{7C0A5005-903F-F799-3144-46758E3CC59D}"/>
              </a:ext>
            </a:extLst>
          </p:cNvPr>
          <p:cNvSpPr txBox="1"/>
          <p:nvPr/>
        </p:nvSpPr>
        <p:spPr>
          <a:xfrm>
            <a:off x="5842001" y="3429000"/>
            <a:ext cx="4470399" cy="577015"/>
          </a:xfrm>
          <a:prstGeom prst="rect">
            <a:avLst/>
          </a:prstGeom>
          <a:noFill/>
        </p:spPr>
        <p:txBody>
          <a:bodyPr wrap="square" lIns="0" tIns="0" rIns="0" bIns="0" rtlCol="0">
            <a:noAutofit/>
          </a:bodyPr>
          <a:lstStyle/>
          <a:p>
            <a:r>
              <a:rPr lang="en-AU" sz="1800"/>
              <a:t>Lamp combined with another function or product</a:t>
            </a:r>
          </a:p>
          <a:p>
            <a:pPr algn="l"/>
            <a:endParaRPr lang="en-AU" sz="1800"/>
          </a:p>
        </p:txBody>
      </p:sp>
      <p:sp>
        <p:nvSpPr>
          <p:cNvPr id="10" name="TextBox 9">
            <a:extLst>
              <a:ext uri="{FF2B5EF4-FFF2-40B4-BE49-F238E27FC236}">
                <a16:creationId xmlns:a16="http://schemas.microsoft.com/office/drawing/2014/main" id="{1E551763-30B4-B435-2B22-6584A41B7DBD}"/>
              </a:ext>
            </a:extLst>
          </p:cNvPr>
          <p:cNvSpPr txBox="1"/>
          <p:nvPr/>
        </p:nvSpPr>
        <p:spPr>
          <a:xfrm>
            <a:off x="889000" y="4131189"/>
            <a:ext cx="984250" cy="330200"/>
          </a:xfrm>
          <a:prstGeom prst="rect">
            <a:avLst/>
          </a:prstGeom>
          <a:noFill/>
        </p:spPr>
        <p:txBody>
          <a:bodyPr wrap="square" lIns="0" tIns="0" rIns="0" bIns="0" rtlCol="0">
            <a:noAutofit/>
          </a:bodyPr>
          <a:lstStyle/>
          <a:p>
            <a:r>
              <a:rPr lang="en-AU" sz="1800" b="1"/>
              <a:t>Adapt</a:t>
            </a:r>
          </a:p>
          <a:p>
            <a:pPr algn="l"/>
            <a:endParaRPr lang="en-AU" sz="1800"/>
          </a:p>
        </p:txBody>
      </p:sp>
      <p:pic>
        <p:nvPicPr>
          <p:cNvPr id="12" name="Picture 11" descr="Hand-drawn sketch of a circadian lighting system with app-controlled monitoring, emphasizing technological integration and functionality.">
            <a:extLst>
              <a:ext uri="{FF2B5EF4-FFF2-40B4-BE49-F238E27FC236}">
                <a16:creationId xmlns:a16="http://schemas.microsoft.com/office/drawing/2014/main" id="{431280C7-B0C6-16A0-1562-70FAE4B1AE15}"/>
              </a:ext>
            </a:extLst>
          </p:cNvPr>
          <p:cNvPicPr>
            <a:picLocks noChangeAspect="1"/>
          </p:cNvPicPr>
          <p:nvPr/>
        </p:nvPicPr>
        <p:blipFill>
          <a:blip r:embed="rId3">
            <a:extLst>
              <a:ext uri="{28A0092B-C50C-407E-A947-70E740481C1C}">
                <a14:useLocalDpi xmlns:a14="http://schemas.microsoft.com/office/drawing/2010/main" val="0"/>
              </a:ext>
            </a:extLst>
          </a:blip>
          <a:srcRect l="7576" t="74722" r="47119" b="10000"/>
          <a:stretch>
            <a:fillRect/>
          </a:stretch>
        </p:blipFill>
        <p:spPr>
          <a:xfrm>
            <a:off x="1492249" y="4551917"/>
            <a:ext cx="3149178" cy="1501775"/>
          </a:xfrm>
          <a:prstGeom prst="rect">
            <a:avLst/>
          </a:prstGeom>
        </p:spPr>
      </p:pic>
      <p:sp>
        <p:nvSpPr>
          <p:cNvPr id="14" name="TextBox 13">
            <a:extLst>
              <a:ext uri="{FF2B5EF4-FFF2-40B4-BE49-F238E27FC236}">
                <a16:creationId xmlns:a16="http://schemas.microsoft.com/office/drawing/2014/main" id="{CEFD6F22-417C-4972-19AB-29EF701980E4}"/>
              </a:ext>
            </a:extLst>
          </p:cNvPr>
          <p:cNvSpPr txBox="1"/>
          <p:nvPr/>
        </p:nvSpPr>
        <p:spPr>
          <a:xfrm>
            <a:off x="889000" y="6251521"/>
            <a:ext cx="4552950" cy="318122"/>
          </a:xfrm>
          <a:prstGeom prst="rect">
            <a:avLst/>
          </a:prstGeom>
          <a:noFill/>
        </p:spPr>
        <p:txBody>
          <a:bodyPr wrap="square" lIns="0" tIns="0" rIns="0" bIns="0" rtlCol="0">
            <a:noAutofit/>
          </a:bodyPr>
          <a:lstStyle/>
          <a:p>
            <a:r>
              <a:rPr lang="en-AU" sz="1800"/>
              <a:t>Lamp adapted for a different environment</a:t>
            </a:r>
          </a:p>
          <a:p>
            <a:pPr algn="l"/>
            <a:endParaRPr lang="en-AU" sz="1800"/>
          </a:p>
        </p:txBody>
      </p:sp>
      <p:sp>
        <p:nvSpPr>
          <p:cNvPr id="11" name="TextBox 10">
            <a:extLst>
              <a:ext uri="{FF2B5EF4-FFF2-40B4-BE49-F238E27FC236}">
                <a16:creationId xmlns:a16="http://schemas.microsoft.com/office/drawing/2014/main" id="{29125215-6AF4-7BB2-D523-876CAA8FFE9B}"/>
              </a:ext>
            </a:extLst>
          </p:cNvPr>
          <p:cNvSpPr txBox="1"/>
          <p:nvPr/>
        </p:nvSpPr>
        <p:spPr>
          <a:xfrm>
            <a:off x="5842002" y="4131189"/>
            <a:ext cx="984250" cy="256661"/>
          </a:xfrm>
          <a:prstGeom prst="rect">
            <a:avLst/>
          </a:prstGeom>
          <a:noFill/>
        </p:spPr>
        <p:txBody>
          <a:bodyPr wrap="square" lIns="0" tIns="0" rIns="0" bIns="0" rtlCol="0">
            <a:noAutofit/>
          </a:bodyPr>
          <a:lstStyle/>
          <a:p>
            <a:r>
              <a:rPr lang="en-AU" sz="1800" b="1"/>
              <a:t>Modify</a:t>
            </a:r>
          </a:p>
        </p:txBody>
      </p:sp>
      <p:pic>
        <p:nvPicPr>
          <p:cNvPr id="8" name="Picture 7" descr="Hand-drawn sketch illustrating a lamp with RGB smart LEDs, emphasizing technological advancements and functional designs.">
            <a:extLst>
              <a:ext uri="{FF2B5EF4-FFF2-40B4-BE49-F238E27FC236}">
                <a16:creationId xmlns:a16="http://schemas.microsoft.com/office/drawing/2014/main" id="{A4CE4D60-2A84-1D71-6B4E-655588B18BC3}"/>
              </a:ext>
            </a:extLst>
          </p:cNvPr>
          <p:cNvPicPr>
            <a:picLocks noChangeAspect="1"/>
          </p:cNvPicPr>
          <p:nvPr/>
        </p:nvPicPr>
        <p:blipFill>
          <a:blip r:embed="rId3">
            <a:extLst>
              <a:ext uri="{28A0092B-C50C-407E-A947-70E740481C1C}">
                <a14:useLocalDpi xmlns:a14="http://schemas.microsoft.com/office/drawing/2010/main" val="0"/>
              </a:ext>
            </a:extLst>
          </a:blip>
          <a:srcRect l="54322" t="75463" r="1813" b="11019"/>
          <a:stretch>
            <a:fillRect/>
          </a:stretch>
        </p:blipFill>
        <p:spPr>
          <a:xfrm>
            <a:off x="6381748" y="4665157"/>
            <a:ext cx="3154451" cy="1374776"/>
          </a:xfrm>
          <a:prstGeom prst="rect">
            <a:avLst/>
          </a:prstGeom>
        </p:spPr>
      </p:pic>
      <p:sp>
        <p:nvSpPr>
          <p:cNvPr id="16" name="TextBox 15">
            <a:extLst>
              <a:ext uri="{FF2B5EF4-FFF2-40B4-BE49-F238E27FC236}">
                <a16:creationId xmlns:a16="http://schemas.microsoft.com/office/drawing/2014/main" id="{E1CB0B8A-F8EB-C658-E6D7-522FA851EBD1}"/>
              </a:ext>
            </a:extLst>
          </p:cNvPr>
          <p:cNvSpPr txBox="1"/>
          <p:nvPr/>
        </p:nvSpPr>
        <p:spPr>
          <a:xfrm>
            <a:off x="5763325" y="6237762"/>
            <a:ext cx="4876800" cy="264479"/>
          </a:xfrm>
          <a:prstGeom prst="rect">
            <a:avLst/>
          </a:prstGeom>
          <a:noFill/>
        </p:spPr>
        <p:txBody>
          <a:bodyPr wrap="square" lIns="0" tIns="0" rIns="0" bIns="0" rtlCol="0">
            <a:noAutofit/>
          </a:bodyPr>
          <a:lstStyle/>
          <a:p>
            <a:r>
              <a:rPr lang="en-AU" sz="1800"/>
              <a:t>Lamp modified for new futures or lighting effects</a:t>
            </a:r>
          </a:p>
          <a:p>
            <a:pPr algn="l"/>
            <a:endParaRPr lang="en-AU" sz="1800"/>
          </a:p>
        </p:txBody>
      </p:sp>
      <p:sp>
        <p:nvSpPr>
          <p:cNvPr id="3" name="Slide Number Placeholder 2">
            <a:extLst>
              <a:ext uri="{FF2B5EF4-FFF2-40B4-BE49-F238E27FC236}">
                <a16:creationId xmlns:a16="http://schemas.microsoft.com/office/drawing/2014/main" id="{C0736668-BC35-63CD-60CF-AA0A940A0E46}"/>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128</a:t>
            </a:fld>
            <a:endParaRPr lang="en-AU"/>
          </a:p>
        </p:txBody>
      </p:sp>
    </p:spTree>
    <p:extLst>
      <p:ext uri="{BB962C8B-B14F-4D97-AF65-F5344CB8AC3E}">
        <p14:creationId xmlns:p14="http://schemas.microsoft.com/office/powerpoint/2010/main" val="1103510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45C4BBC-F43B-3CFE-AD5D-905FB0A2A0D1}"/>
              </a:ext>
            </a:extLst>
          </p:cNvPr>
          <p:cNvSpPr>
            <a:spLocks noGrp="1"/>
          </p:cNvSpPr>
          <p:nvPr>
            <p:ph type="title"/>
          </p:nvPr>
        </p:nvSpPr>
        <p:spPr>
          <a:xfrm>
            <a:off x="360000" y="206349"/>
            <a:ext cx="11484000" cy="545601"/>
          </a:xfrm>
        </p:spPr>
        <p:txBody>
          <a:bodyPr/>
          <a:lstStyle/>
          <a:p>
            <a:r>
              <a:rPr lang="en-AU"/>
              <a:t>S.C.A.M.P.E.R</a:t>
            </a:r>
          </a:p>
        </p:txBody>
      </p:sp>
      <p:graphicFrame>
        <p:nvGraphicFramePr>
          <p:cNvPr id="5" name="Table 4">
            <a:extLst>
              <a:ext uri="{FF2B5EF4-FFF2-40B4-BE49-F238E27FC236}">
                <a16:creationId xmlns:a16="http://schemas.microsoft.com/office/drawing/2014/main" id="{C556AFD8-3643-C36E-283B-2DDF931DEDCA}"/>
              </a:ext>
              <a:ext uri="{C183D7F6-B498-43B3-948B-1728B52AA6E4}">
                <adec:decorative xmlns:adec="http://schemas.microsoft.com/office/drawing/2017/decorative" val="1"/>
              </a:ext>
            </a:extLst>
          </p:cNvPr>
          <p:cNvGraphicFramePr>
            <a:graphicFrameLocks noGrp="1"/>
          </p:cNvGraphicFramePr>
          <p:nvPr>
            <p:extLst>
              <p:ext uri="{D42A27DB-BD31-4B8C-83A1-F6EECF244321}">
                <p14:modId xmlns:p14="http://schemas.microsoft.com/office/powerpoint/2010/main" val="3624726886"/>
              </p:ext>
            </p:extLst>
          </p:nvPr>
        </p:nvGraphicFramePr>
        <p:xfrm>
          <a:off x="360000" y="894320"/>
          <a:ext cx="10180948" cy="5642207"/>
        </p:xfrm>
        <a:graphic>
          <a:graphicData uri="http://schemas.openxmlformats.org/drawingml/2006/table">
            <a:tbl>
              <a:tblPr firstRow="1" bandRow="1">
                <a:tableStyleId>{2D5ABB26-0587-4C30-8999-92F81FD0307C}</a:tableStyleId>
              </a:tblPr>
              <a:tblGrid>
                <a:gridCol w="4746766">
                  <a:extLst>
                    <a:ext uri="{9D8B030D-6E8A-4147-A177-3AD203B41FA5}">
                      <a16:colId xmlns:a16="http://schemas.microsoft.com/office/drawing/2014/main" val="3216110000"/>
                    </a:ext>
                  </a:extLst>
                </a:gridCol>
                <a:gridCol w="5434182">
                  <a:extLst>
                    <a:ext uri="{9D8B030D-6E8A-4147-A177-3AD203B41FA5}">
                      <a16:colId xmlns:a16="http://schemas.microsoft.com/office/drawing/2014/main" val="2484598742"/>
                    </a:ext>
                  </a:extLst>
                </a:gridCol>
              </a:tblGrid>
              <a:tr h="476493">
                <a:tc>
                  <a:txBody>
                    <a:bodyPr/>
                    <a:lstStyle/>
                    <a:p>
                      <a:endParaRPr lang="en-AU" b="1"/>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DF9E0"/>
                    </a:solidFill>
                  </a:tcPr>
                </a:tc>
                <a:tc>
                  <a:txBody>
                    <a:bodyPr/>
                    <a:lstStyle/>
                    <a:p>
                      <a:endParaRPr lang="en-AU" b="1"/>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DF9E0"/>
                    </a:solidFill>
                  </a:tcPr>
                </a:tc>
                <a:extLst>
                  <a:ext uri="{0D108BD9-81ED-4DB2-BD59-A6C34878D82A}">
                    <a16:rowId xmlns:a16="http://schemas.microsoft.com/office/drawing/2014/main" val="3490246688"/>
                  </a:ext>
                </a:extLst>
              </a:tr>
              <a:tr h="1783020">
                <a:tc>
                  <a:txBody>
                    <a:bodyPr/>
                    <a:lstStyle/>
                    <a:p>
                      <a:endParaRPr lang="en-AU"/>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AU"/>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47659532"/>
                  </a:ext>
                </a:extLst>
              </a:tr>
              <a:tr h="440267">
                <a:tc>
                  <a:txBody>
                    <a:bodyPr/>
                    <a:lstStyle/>
                    <a:p>
                      <a:endParaRPr lang="en-AU"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DF9E0"/>
                    </a:solidFill>
                  </a:tcPr>
                </a:tc>
                <a:tc>
                  <a:txBody>
                    <a:bodyPr/>
                    <a:lstStyle/>
                    <a:p>
                      <a:endParaRPr lang="en-AU"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DF9E0"/>
                    </a:solidFill>
                  </a:tcPr>
                </a:tc>
                <a:extLst>
                  <a:ext uri="{0D108BD9-81ED-4DB2-BD59-A6C34878D82A}">
                    <a16:rowId xmlns:a16="http://schemas.microsoft.com/office/drawing/2014/main" val="2927069041"/>
                  </a:ext>
                </a:extLst>
              </a:tr>
              <a:tr h="483966">
                <a:tc>
                  <a:txBody>
                    <a:bodyPr/>
                    <a:lstStyle/>
                    <a:p>
                      <a:endParaRPr lang="en-AU" b="1"/>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DF9E0"/>
                    </a:solidFill>
                  </a:tcPr>
                </a:tc>
                <a:tc>
                  <a:txBody>
                    <a:bodyPr/>
                    <a:lstStyle/>
                    <a:p>
                      <a:endParaRPr lang="en-AU" b="1"/>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DF9E0"/>
                    </a:solidFill>
                  </a:tcPr>
                </a:tc>
                <a:extLst>
                  <a:ext uri="{0D108BD9-81ED-4DB2-BD59-A6C34878D82A}">
                    <a16:rowId xmlns:a16="http://schemas.microsoft.com/office/drawing/2014/main" val="504930232"/>
                  </a:ext>
                </a:extLst>
              </a:tr>
              <a:tr h="2025693">
                <a:tc>
                  <a:txBody>
                    <a:bodyPr/>
                    <a:lstStyle/>
                    <a:p>
                      <a:endParaRPr lang="en-AU"/>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AU"/>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73473980"/>
                  </a:ext>
                </a:extLst>
              </a:tr>
              <a:tr h="432768">
                <a:tc>
                  <a:txBody>
                    <a:bodyPr/>
                    <a:lstStyle/>
                    <a:p>
                      <a:endParaRPr lang="en-AU"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DF9E0"/>
                    </a:solidFill>
                  </a:tcPr>
                </a:tc>
                <a:tc>
                  <a:txBody>
                    <a:bodyPr/>
                    <a:lstStyle/>
                    <a:p>
                      <a:endParaRPr lang="en-AU"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DF9E0"/>
                    </a:solidFill>
                  </a:tcPr>
                </a:tc>
                <a:extLst>
                  <a:ext uri="{0D108BD9-81ED-4DB2-BD59-A6C34878D82A}">
                    <a16:rowId xmlns:a16="http://schemas.microsoft.com/office/drawing/2014/main" val="2710185485"/>
                  </a:ext>
                </a:extLst>
              </a:tr>
            </a:tbl>
          </a:graphicData>
        </a:graphic>
      </p:graphicFrame>
      <p:sp>
        <p:nvSpPr>
          <p:cNvPr id="6" name="TextBox 5">
            <a:extLst>
              <a:ext uri="{FF2B5EF4-FFF2-40B4-BE49-F238E27FC236}">
                <a16:creationId xmlns:a16="http://schemas.microsoft.com/office/drawing/2014/main" id="{4DBEDCA7-DCC3-5073-BC1A-8E36DECCC176}"/>
              </a:ext>
            </a:extLst>
          </p:cNvPr>
          <p:cNvSpPr txBox="1"/>
          <p:nvPr/>
        </p:nvSpPr>
        <p:spPr>
          <a:xfrm>
            <a:off x="362123" y="947132"/>
            <a:ext cx="4282224" cy="338554"/>
          </a:xfrm>
          <a:prstGeom prst="rect">
            <a:avLst/>
          </a:prstGeom>
          <a:noFill/>
        </p:spPr>
        <p:txBody>
          <a:bodyPr wrap="square">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AU" sz="1600" b="1" i="0" u="none" strike="noStrike" kern="1200" cap="none" spc="0" normalizeH="0" baseline="0" noProof="0">
                <a:ln>
                  <a:noFill/>
                </a:ln>
                <a:solidFill>
                  <a:srgbClr val="22272B"/>
                </a:solidFill>
                <a:effectLst/>
                <a:uLnTx/>
                <a:uFillTx/>
                <a:latin typeface="Arial" panose="020B0604020202020204"/>
                <a:ea typeface="+mn-ea"/>
                <a:cs typeface="+mn-cs"/>
              </a:rPr>
              <a:t>Put to another use</a:t>
            </a:r>
          </a:p>
        </p:txBody>
      </p:sp>
      <p:pic>
        <p:nvPicPr>
          <p:cNvPr id="8" name="Picture 7" descr="Hand-drawn diagram illustrating wireless smart lighting with wireless charging, magnetic connectors, and smart batteries.">
            <a:extLst>
              <a:ext uri="{FF2B5EF4-FFF2-40B4-BE49-F238E27FC236}">
                <a16:creationId xmlns:a16="http://schemas.microsoft.com/office/drawing/2014/main" id="{1AAC5E9E-5A37-FE08-D235-35F18D3C7CD7}"/>
              </a:ext>
            </a:extLst>
          </p:cNvPr>
          <p:cNvPicPr>
            <a:picLocks noChangeAspect="1"/>
          </p:cNvPicPr>
          <p:nvPr/>
        </p:nvPicPr>
        <p:blipFill>
          <a:blip r:embed="rId2">
            <a:extLst>
              <a:ext uri="{28A0092B-C50C-407E-A947-70E740481C1C}">
                <a14:useLocalDpi xmlns:a14="http://schemas.microsoft.com/office/drawing/2010/main" val="0"/>
              </a:ext>
            </a:extLst>
          </a:blip>
          <a:srcRect l="7051" t="6870" r="49214" b="81649"/>
          <a:stretch>
            <a:fillRect/>
          </a:stretch>
        </p:blipFill>
        <p:spPr>
          <a:xfrm>
            <a:off x="954278" y="1621024"/>
            <a:ext cx="3614655" cy="1341967"/>
          </a:xfrm>
          <a:prstGeom prst="rect">
            <a:avLst/>
          </a:prstGeom>
        </p:spPr>
      </p:pic>
      <p:sp>
        <p:nvSpPr>
          <p:cNvPr id="16" name="TextBox 15">
            <a:extLst>
              <a:ext uri="{FF2B5EF4-FFF2-40B4-BE49-F238E27FC236}">
                <a16:creationId xmlns:a16="http://schemas.microsoft.com/office/drawing/2014/main" id="{25B97CF0-F48E-5FB3-B71F-70F5C222E28B}"/>
              </a:ext>
            </a:extLst>
          </p:cNvPr>
          <p:cNvSpPr txBox="1"/>
          <p:nvPr/>
        </p:nvSpPr>
        <p:spPr>
          <a:xfrm>
            <a:off x="362123" y="3207774"/>
            <a:ext cx="4349212" cy="338554"/>
          </a:xfrm>
          <a:prstGeom prst="rect">
            <a:avLst/>
          </a:prstGeom>
          <a:noFill/>
        </p:spPr>
        <p:txBody>
          <a:bodyPr wrap="square">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AU" sz="1600" b="0" i="0" u="none" strike="noStrike" kern="1200" cap="none" spc="0" normalizeH="0" baseline="0" noProof="0">
                <a:ln>
                  <a:noFill/>
                </a:ln>
                <a:solidFill>
                  <a:srgbClr val="22272B"/>
                </a:solidFill>
                <a:effectLst/>
                <a:uLnTx/>
                <a:uFillTx/>
                <a:latin typeface="Arial" panose="020B0604020202020204"/>
                <a:ea typeface="+mn-ea"/>
                <a:cs typeface="+mn-cs"/>
              </a:rPr>
              <a:t>How could a lamp use wireless power?</a:t>
            </a:r>
          </a:p>
        </p:txBody>
      </p:sp>
      <p:sp>
        <p:nvSpPr>
          <p:cNvPr id="13" name="TextBox 12">
            <a:extLst>
              <a:ext uri="{FF2B5EF4-FFF2-40B4-BE49-F238E27FC236}">
                <a16:creationId xmlns:a16="http://schemas.microsoft.com/office/drawing/2014/main" id="{4A8717BF-4D69-FAE7-E13C-BEC9593E1EF4}"/>
              </a:ext>
            </a:extLst>
          </p:cNvPr>
          <p:cNvSpPr txBox="1"/>
          <p:nvPr/>
        </p:nvSpPr>
        <p:spPr>
          <a:xfrm>
            <a:off x="5092255" y="947132"/>
            <a:ext cx="4938451" cy="338554"/>
          </a:xfrm>
          <a:prstGeom prst="rect">
            <a:avLst/>
          </a:prstGeom>
          <a:noFill/>
        </p:spPr>
        <p:txBody>
          <a:bodyPr wrap="square">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AU" sz="1600" b="1" i="0" u="none" strike="noStrike" kern="1200" cap="none" spc="0" normalizeH="0" baseline="0" noProof="0">
                <a:ln>
                  <a:noFill/>
                </a:ln>
                <a:solidFill>
                  <a:srgbClr val="22272B"/>
                </a:solidFill>
                <a:effectLst/>
                <a:uLnTx/>
                <a:uFillTx/>
                <a:latin typeface="Arial" panose="020B0604020202020204"/>
                <a:ea typeface="+mn-ea"/>
                <a:cs typeface="+mn-cs"/>
              </a:rPr>
              <a:t>Combine</a:t>
            </a:r>
          </a:p>
        </p:txBody>
      </p:sp>
      <p:pic>
        <p:nvPicPr>
          <p:cNvPr id="10" name="Picture 9" descr="Hand-drawn diagram illustrating a lamp with wireless charger featuring smart power management.">
            <a:extLst>
              <a:ext uri="{FF2B5EF4-FFF2-40B4-BE49-F238E27FC236}">
                <a16:creationId xmlns:a16="http://schemas.microsoft.com/office/drawing/2014/main" id="{61ABF672-332E-7339-B659-3F28DC7A3890}"/>
              </a:ext>
            </a:extLst>
          </p:cNvPr>
          <p:cNvPicPr>
            <a:picLocks noChangeAspect="1"/>
          </p:cNvPicPr>
          <p:nvPr/>
        </p:nvPicPr>
        <p:blipFill>
          <a:blip r:embed="rId2">
            <a:extLst>
              <a:ext uri="{28A0092B-C50C-407E-A947-70E740481C1C}">
                <a14:useLocalDpi xmlns:a14="http://schemas.microsoft.com/office/drawing/2010/main" val="0"/>
              </a:ext>
            </a:extLst>
          </a:blip>
          <a:srcRect l="54189" t="6204" r="2992" b="80847"/>
          <a:stretch>
            <a:fillRect/>
          </a:stretch>
        </p:blipFill>
        <p:spPr>
          <a:xfrm>
            <a:off x="5930258" y="1380776"/>
            <a:ext cx="3784600" cy="1618581"/>
          </a:xfrm>
          <a:prstGeom prst="rect">
            <a:avLst/>
          </a:prstGeom>
        </p:spPr>
      </p:pic>
      <p:sp>
        <p:nvSpPr>
          <p:cNvPr id="18" name="TextBox 17">
            <a:extLst>
              <a:ext uri="{FF2B5EF4-FFF2-40B4-BE49-F238E27FC236}">
                <a16:creationId xmlns:a16="http://schemas.microsoft.com/office/drawing/2014/main" id="{7CDA2437-797E-9F84-8A5C-EB4C9CF7D999}"/>
              </a:ext>
            </a:extLst>
          </p:cNvPr>
          <p:cNvSpPr txBox="1"/>
          <p:nvPr/>
        </p:nvSpPr>
        <p:spPr>
          <a:xfrm>
            <a:off x="5092255" y="3207774"/>
            <a:ext cx="5184530" cy="338554"/>
          </a:xfrm>
          <a:prstGeom prst="rect">
            <a:avLst/>
          </a:prstGeom>
          <a:noFill/>
        </p:spPr>
        <p:txBody>
          <a:bodyPr wrap="square">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AU" sz="1600" b="0" i="0" u="none" strike="noStrike" kern="1200" cap="none" spc="0" normalizeH="0" baseline="0" noProof="0">
                <a:ln>
                  <a:noFill/>
                </a:ln>
                <a:solidFill>
                  <a:srgbClr val="22272B"/>
                </a:solidFill>
                <a:effectLst/>
                <a:uLnTx/>
                <a:uFillTx/>
                <a:latin typeface="Arial" panose="020B0604020202020204"/>
                <a:ea typeface="+mn-ea"/>
                <a:cs typeface="+mn-cs"/>
              </a:rPr>
              <a:t>What everyday object could be combined with a light?</a:t>
            </a:r>
          </a:p>
        </p:txBody>
      </p:sp>
      <p:sp>
        <p:nvSpPr>
          <p:cNvPr id="20" name="TextBox 19">
            <a:extLst>
              <a:ext uri="{FF2B5EF4-FFF2-40B4-BE49-F238E27FC236}">
                <a16:creationId xmlns:a16="http://schemas.microsoft.com/office/drawing/2014/main" id="{CE41E5BA-B1A3-EF5F-877E-441C0456A896}"/>
              </a:ext>
            </a:extLst>
          </p:cNvPr>
          <p:cNvSpPr txBox="1"/>
          <p:nvPr/>
        </p:nvSpPr>
        <p:spPr>
          <a:xfrm>
            <a:off x="362123" y="3659470"/>
            <a:ext cx="4206810" cy="338554"/>
          </a:xfrm>
          <a:prstGeom prst="rect">
            <a:avLst/>
          </a:prstGeom>
          <a:noFill/>
        </p:spPr>
        <p:txBody>
          <a:bodyPr wrap="square">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AU" sz="1600" b="1" i="0" u="none" strike="noStrike" kern="1200" cap="none" spc="0" normalizeH="0" baseline="0" noProof="0">
                <a:ln>
                  <a:noFill/>
                </a:ln>
                <a:solidFill>
                  <a:srgbClr val="22272B"/>
                </a:solidFill>
                <a:effectLst/>
                <a:uLnTx/>
                <a:uFillTx/>
                <a:latin typeface="Arial" panose="020B0604020202020204"/>
                <a:ea typeface="+mn-ea"/>
                <a:cs typeface="+mn-cs"/>
              </a:rPr>
              <a:t>Modify</a:t>
            </a:r>
          </a:p>
        </p:txBody>
      </p:sp>
      <p:pic>
        <p:nvPicPr>
          <p:cNvPr id="12" name="Picture 11" descr="Hand-drawn diagram illustrating smart projection lighting. ">
            <a:extLst>
              <a:ext uri="{FF2B5EF4-FFF2-40B4-BE49-F238E27FC236}">
                <a16:creationId xmlns:a16="http://schemas.microsoft.com/office/drawing/2014/main" id="{996E3C26-2AF8-8DA7-AAC5-A20DD3ECDA33}"/>
              </a:ext>
            </a:extLst>
          </p:cNvPr>
          <p:cNvPicPr>
            <a:picLocks noChangeAspect="1"/>
          </p:cNvPicPr>
          <p:nvPr/>
        </p:nvPicPr>
        <p:blipFill>
          <a:blip r:embed="rId2">
            <a:extLst>
              <a:ext uri="{28A0092B-C50C-407E-A947-70E740481C1C}">
                <a14:useLocalDpi xmlns:a14="http://schemas.microsoft.com/office/drawing/2010/main" val="0"/>
              </a:ext>
            </a:extLst>
          </a:blip>
          <a:srcRect l="23388" t="21329" r="47119" b="62407"/>
          <a:stretch>
            <a:fillRect/>
          </a:stretch>
        </p:blipFill>
        <p:spPr>
          <a:xfrm>
            <a:off x="1522603" y="4109532"/>
            <a:ext cx="2478005" cy="1932471"/>
          </a:xfrm>
          <a:prstGeom prst="rect">
            <a:avLst/>
          </a:prstGeom>
        </p:spPr>
      </p:pic>
      <p:sp>
        <p:nvSpPr>
          <p:cNvPr id="22" name="TextBox 21">
            <a:extLst>
              <a:ext uri="{FF2B5EF4-FFF2-40B4-BE49-F238E27FC236}">
                <a16:creationId xmlns:a16="http://schemas.microsoft.com/office/drawing/2014/main" id="{64688F9C-A120-8FA7-BA93-3A3FA9AE808B}"/>
              </a:ext>
            </a:extLst>
          </p:cNvPr>
          <p:cNvSpPr txBox="1"/>
          <p:nvPr/>
        </p:nvSpPr>
        <p:spPr>
          <a:xfrm>
            <a:off x="362123" y="6141581"/>
            <a:ext cx="4349212" cy="338554"/>
          </a:xfrm>
          <a:prstGeom prst="rect">
            <a:avLst/>
          </a:prstGeom>
          <a:noFill/>
        </p:spPr>
        <p:txBody>
          <a:bodyPr wrap="square">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AU" sz="1600" b="0" i="0" u="none" strike="noStrike" kern="1200" cap="none" spc="0" normalizeH="0" baseline="0" noProof="0">
                <a:ln>
                  <a:noFill/>
                </a:ln>
                <a:solidFill>
                  <a:srgbClr val="22272B"/>
                </a:solidFill>
                <a:effectLst/>
                <a:uLnTx/>
                <a:uFillTx/>
                <a:latin typeface="Arial" panose="020B0604020202020204"/>
                <a:ea typeface="+mn-ea"/>
                <a:cs typeface="+mn-cs"/>
              </a:rPr>
              <a:t>How can a lamp create projection?</a:t>
            </a:r>
          </a:p>
        </p:txBody>
      </p:sp>
      <p:sp>
        <p:nvSpPr>
          <p:cNvPr id="24" name="TextBox 23">
            <a:extLst>
              <a:ext uri="{FF2B5EF4-FFF2-40B4-BE49-F238E27FC236}">
                <a16:creationId xmlns:a16="http://schemas.microsoft.com/office/drawing/2014/main" id="{32624DB1-7158-2C29-9FA0-878FFF1C5B5D}"/>
              </a:ext>
            </a:extLst>
          </p:cNvPr>
          <p:cNvSpPr txBox="1"/>
          <p:nvPr/>
        </p:nvSpPr>
        <p:spPr>
          <a:xfrm>
            <a:off x="5092255" y="3659470"/>
            <a:ext cx="5024487" cy="338554"/>
          </a:xfrm>
          <a:prstGeom prst="rect">
            <a:avLst/>
          </a:prstGeom>
          <a:noFill/>
        </p:spPr>
        <p:txBody>
          <a:bodyPr wrap="square">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AU" sz="1600" b="1" i="0" u="none" strike="noStrike" kern="1200" cap="none" spc="0" normalizeH="0" baseline="0" noProof="0">
                <a:ln>
                  <a:noFill/>
                </a:ln>
                <a:solidFill>
                  <a:srgbClr val="22272B"/>
                </a:solidFill>
                <a:effectLst/>
                <a:uLnTx/>
                <a:uFillTx/>
                <a:latin typeface="Arial" panose="020B0604020202020204"/>
                <a:ea typeface="+mn-ea"/>
                <a:cs typeface="+mn-cs"/>
              </a:rPr>
              <a:t>Rearrange</a:t>
            </a:r>
          </a:p>
        </p:txBody>
      </p:sp>
      <p:pic>
        <p:nvPicPr>
          <p:cNvPr id="14" name="Picture 13" descr="Hand-drawn sketch of an integrated lighting systems, with the light rearranged with a wall-mounted tv screen.">
            <a:extLst>
              <a:ext uri="{FF2B5EF4-FFF2-40B4-BE49-F238E27FC236}">
                <a16:creationId xmlns:a16="http://schemas.microsoft.com/office/drawing/2014/main" id="{2314C421-925A-9CC9-92DE-CD7096C5C3BB}"/>
              </a:ext>
            </a:extLst>
          </p:cNvPr>
          <p:cNvPicPr>
            <a:picLocks noChangeAspect="1"/>
          </p:cNvPicPr>
          <p:nvPr/>
        </p:nvPicPr>
        <p:blipFill>
          <a:blip r:embed="rId2">
            <a:extLst>
              <a:ext uri="{28A0092B-C50C-407E-A947-70E740481C1C}">
                <a14:useLocalDpi xmlns:a14="http://schemas.microsoft.com/office/drawing/2010/main" val="0"/>
              </a:ext>
            </a:extLst>
          </a:blip>
          <a:srcRect l="66524" t="21844" r="2075" b="62407"/>
          <a:stretch>
            <a:fillRect/>
          </a:stretch>
        </p:blipFill>
        <p:spPr>
          <a:xfrm>
            <a:off x="6441433" y="4109532"/>
            <a:ext cx="2762250" cy="1959114"/>
          </a:xfrm>
          <a:prstGeom prst="rect">
            <a:avLst/>
          </a:prstGeom>
        </p:spPr>
      </p:pic>
      <p:sp>
        <p:nvSpPr>
          <p:cNvPr id="28" name="TextBox 27">
            <a:extLst>
              <a:ext uri="{FF2B5EF4-FFF2-40B4-BE49-F238E27FC236}">
                <a16:creationId xmlns:a16="http://schemas.microsoft.com/office/drawing/2014/main" id="{A114A175-EE7C-C32E-91FB-2EC288DAC4C1}"/>
              </a:ext>
            </a:extLst>
          </p:cNvPr>
          <p:cNvSpPr txBox="1"/>
          <p:nvPr/>
        </p:nvSpPr>
        <p:spPr>
          <a:xfrm>
            <a:off x="5092255" y="6141581"/>
            <a:ext cx="5184530" cy="338554"/>
          </a:xfrm>
          <a:prstGeom prst="rect">
            <a:avLst/>
          </a:prstGeom>
          <a:noFill/>
        </p:spPr>
        <p:txBody>
          <a:bodyPr wrap="square">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AU" sz="1600" b="0" i="0" u="none" strike="noStrike" kern="1200" cap="none" spc="0" normalizeH="0" baseline="0" noProof="0">
                <a:ln>
                  <a:noFill/>
                </a:ln>
                <a:solidFill>
                  <a:srgbClr val="22272B"/>
                </a:solidFill>
                <a:effectLst/>
                <a:uLnTx/>
                <a:uFillTx/>
                <a:latin typeface="Arial" panose="020B0604020202020204"/>
                <a:ea typeface="+mn-ea"/>
                <a:cs typeface="+mn-cs"/>
              </a:rPr>
              <a:t>What part of the lamp can be rearranged in the design?</a:t>
            </a:r>
          </a:p>
        </p:txBody>
      </p:sp>
      <p:sp>
        <p:nvSpPr>
          <p:cNvPr id="2" name="Slide Number Placeholder 1">
            <a:extLst>
              <a:ext uri="{FF2B5EF4-FFF2-40B4-BE49-F238E27FC236}">
                <a16:creationId xmlns:a16="http://schemas.microsoft.com/office/drawing/2014/main" id="{3DDAF199-5378-AFB2-68E5-939EA7F8C0A9}"/>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129</a:t>
            </a:fld>
            <a:endParaRPr lang="en-AU"/>
          </a:p>
        </p:txBody>
      </p:sp>
    </p:spTree>
    <p:extLst>
      <p:ext uri="{BB962C8B-B14F-4D97-AF65-F5344CB8AC3E}">
        <p14:creationId xmlns:p14="http://schemas.microsoft.com/office/powerpoint/2010/main" val="107553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DB88D1D-BE0B-229F-55E7-85B7827A2CF5}"/>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130</a:t>
            </a:fld>
            <a:endParaRPr lang="en-AU"/>
          </a:p>
        </p:txBody>
      </p:sp>
      <p:sp>
        <p:nvSpPr>
          <p:cNvPr id="3" name="Title 2">
            <a:extLst>
              <a:ext uri="{FF2B5EF4-FFF2-40B4-BE49-F238E27FC236}">
                <a16:creationId xmlns:a16="http://schemas.microsoft.com/office/drawing/2014/main" id="{78BCA354-607C-181D-7A3A-D08025EA2383}"/>
              </a:ext>
            </a:extLst>
          </p:cNvPr>
          <p:cNvSpPr>
            <a:spLocks noGrp="1"/>
          </p:cNvSpPr>
          <p:nvPr>
            <p:ph type="title"/>
          </p:nvPr>
        </p:nvSpPr>
        <p:spPr/>
        <p:txBody>
          <a:bodyPr/>
          <a:lstStyle/>
          <a:p>
            <a:r>
              <a:rPr lang="en-AU"/>
              <a:t>Activity 12.1 – Idea refinement using S.C.A.M.P.E.R</a:t>
            </a:r>
          </a:p>
        </p:txBody>
      </p:sp>
      <p:sp>
        <p:nvSpPr>
          <p:cNvPr id="5" name="Text Placeholder 4">
            <a:extLst>
              <a:ext uri="{FF2B5EF4-FFF2-40B4-BE49-F238E27FC236}">
                <a16:creationId xmlns:a16="http://schemas.microsoft.com/office/drawing/2014/main" id="{13BFD54A-29C8-9AA6-6FF1-0709638B84A9}"/>
              </a:ext>
            </a:extLst>
          </p:cNvPr>
          <p:cNvSpPr>
            <a:spLocks noGrp="1"/>
          </p:cNvSpPr>
          <p:nvPr>
            <p:ph type="body" sz="quarter" idx="17"/>
          </p:nvPr>
        </p:nvSpPr>
        <p:spPr>
          <a:xfrm>
            <a:off x="360000" y="1025912"/>
            <a:ext cx="11239075" cy="998832"/>
          </a:xfrm>
        </p:spPr>
        <p:txBody>
          <a:bodyPr vert="horz" lIns="0" tIns="0" rIns="0" bIns="0" rtlCol="0" anchor="t">
            <a:noAutofit/>
          </a:bodyPr>
          <a:lstStyle/>
          <a:p>
            <a:r>
              <a:rPr lang="en-AU">
                <a:latin typeface="Arial"/>
                <a:cs typeface="Arial"/>
              </a:rPr>
              <a:t>Take your highest-ranking concept from the Design Decision Matrix and apply S.C.A.M.P.E.R prompts to refine it further.</a:t>
            </a:r>
          </a:p>
          <a:p>
            <a:endParaRPr lang="en-AU"/>
          </a:p>
        </p:txBody>
      </p:sp>
      <p:graphicFrame>
        <p:nvGraphicFramePr>
          <p:cNvPr id="6" name="Table 5" descr="A 2 column tables with the column headings: SCAMPER prompt and Idea improvement. The rows beneath SCAMPER prompt are: Substitute, Combine, Adapt, Modify, Put to another use, Eliminate and Reverse. ">
            <a:extLst>
              <a:ext uri="{FF2B5EF4-FFF2-40B4-BE49-F238E27FC236}">
                <a16:creationId xmlns:a16="http://schemas.microsoft.com/office/drawing/2014/main" id="{E126CA14-D0C2-EA10-7DDF-19EC61AE9BC5}"/>
              </a:ext>
            </a:extLst>
          </p:cNvPr>
          <p:cNvGraphicFramePr>
            <a:graphicFrameLocks noGrp="1"/>
          </p:cNvGraphicFramePr>
          <p:nvPr>
            <p:extLst>
              <p:ext uri="{D42A27DB-BD31-4B8C-83A1-F6EECF244321}">
                <p14:modId xmlns:p14="http://schemas.microsoft.com/office/powerpoint/2010/main" val="4220019465"/>
              </p:ext>
            </p:extLst>
          </p:nvPr>
        </p:nvGraphicFramePr>
        <p:xfrm>
          <a:off x="360000" y="2247624"/>
          <a:ext cx="7004523" cy="4025834"/>
        </p:xfrm>
        <a:graphic>
          <a:graphicData uri="http://schemas.openxmlformats.org/drawingml/2006/table">
            <a:tbl>
              <a:tblPr firstRow="1" firstCol="1" bandRow="1">
                <a:tableStyleId>{69012ECD-51FC-41F1-AA8D-1B2483CD663E}</a:tableStyleId>
              </a:tblPr>
              <a:tblGrid>
                <a:gridCol w="2729821">
                  <a:extLst>
                    <a:ext uri="{9D8B030D-6E8A-4147-A177-3AD203B41FA5}">
                      <a16:colId xmlns:a16="http://schemas.microsoft.com/office/drawing/2014/main" val="1806558949"/>
                    </a:ext>
                  </a:extLst>
                </a:gridCol>
                <a:gridCol w="4274702">
                  <a:extLst>
                    <a:ext uri="{9D8B030D-6E8A-4147-A177-3AD203B41FA5}">
                      <a16:colId xmlns:a16="http://schemas.microsoft.com/office/drawing/2014/main" val="271572050"/>
                    </a:ext>
                  </a:extLst>
                </a:gridCol>
              </a:tblGrid>
              <a:tr h="910463">
                <a:tc>
                  <a:txBody>
                    <a:bodyPr/>
                    <a:lstStyle/>
                    <a:p>
                      <a:pPr>
                        <a:lnSpc>
                          <a:spcPct val="150000"/>
                        </a:lnSpc>
                        <a:spcBef>
                          <a:spcPts val="1200"/>
                        </a:spcBef>
                        <a:spcAft>
                          <a:spcPts val="600"/>
                        </a:spcAft>
                        <a:buNone/>
                      </a:pPr>
                      <a:r>
                        <a:rPr lang="en-AU" sz="2000">
                          <a:effectLst/>
                        </a:rPr>
                        <a:t>S.C.A.M.P.E.R prompt</a:t>
                      </a:r>
                      <a:endParaRPr lang="en-AU" sz="20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spcBef>
                          <a:spcPts val="1200"/>
                        </a:spcBef>
                        <a:spcAft>
                          <a:spcPts val="600"/>
                        </a:spcAft>
                        <a:buNone/>
                      </a:pPr>
                      <a:r>
                        <a:rPr lang="en-AU" sz="2000">
                          <a:effectLst/>
                        </a:rPr>
                        <a:t>Idea improvement</a:t>
                      </a:r>
                      <a:endParaRPr lang="en-AU" sz="20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71814379"/>
                  </a:ext>
                </a:extLst>
              </a:tr>
              <a:tr h="425279">
                <a:tc>
                  <a:txBody>
                    <a:bodyPr/>
                    <a:lstStyle/>
                    <a:p>
                      <a:pPr>
                        <a:lnSpc>
                          <a:spcPct val="150000"/>
                        </a:lnSpc>
                        <a:spcBef>
                          <a:spcPts val="1200"/>
                        </a:spcBef>
                        <a:spcAft>
                          <a:spcPts val="600"/>
                        </a:spcAft>
                        <a:buNone/>
                      </a:pPr>
                      <a:r>
                        <a:rPr lang="en-AU" sz="2000">
                          <a:effectLst/>
                        </a:rPr>
                        <a:t>Substitute</a:t>
                      </a:r>
                      <a:endParaRPr lang="en-AU" sz="20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buNone/>
                      </a:pPr>
                      <a:endParaRPr lang="en-AU" sz="2000">
                        <a:effectLst/>
                        <a:latin typeface="Arial" panose="020B060402020202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04157299"/>
                  </a:ext>
                </a:extLst>
              </a:tr>
              <a:tr h="425279">
                <a:tc>
                  <a:txBody>
                    <a:bodyPr/>
                    <a:lstStyle/>
                    <a:p>
                      <a:pPr>
                        <a:lnSpc>
                          <a:spcPct val="150000"/>
                        </a:lnSpc>
                        <a:spcBef>
                          <a:spcPts val="1200"/>
                        </a:spcBef>
                        <a:spcAft>
                          <a:spcPts val="600"/>
                        </a:spcAft>
                        <a:buNone/>
                      </a:pPr>
                      <a:r>
                        <a:rPr lang="en-AU" sz="2000">
                          <a:effectLst/>
                        </a:rPr>
                        <a:t>Combine</a:t>
                      </a:r>
                      <a:endParaRPr lang="en-AU" sz="20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buNone/>
                      </a:pPr>
                      <a:endParaRPr lang="en-AU" sz="2000">
                        <a:effectLst/>
                        <a:latin typeface="Arial" panose="020B060402020202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29827081"/>
                  </a:ext>
                </a:extLst>
              </a:tr>
              <a:tr h="425279">
                <a:tc>
                  <a:txBody>
                    <a:bodyPr/>
                    <a:lstStyle/>
                    <a:p>
                      <a:pPr>
                        <a:lnSpc>
                          <a:spcPct val="150000"/>
                        </a:lnSpc>
                        <a:spcBef>
                          <a:spcPts val="1200"/>
                        </a:spcBef>
                        <a:spcAft>
                          <a:spcPts val="600"/>
                        </a:spcAft>
                        <a:buNone/>
                      </a:pPr>
                      <a:r>
                        <a:rPr lang="en-AU" sz="2000">
                          <a:effectLst/>
                        </a:rPr>
                        <a:t>Adapt</a:t>
                      </a:r>
                      <a:endParaRPr lang="en-AU" sz="20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spcBef>
                          <a:spcPts val="1200"/>
                        </a:spcBef>
                        <a:spcAft>
                          <a:spcPts val="600"/>
                        </a:spcAft>
                        <a:buNone/>
                      </a:pPr>
                      <a:r>
                        <a:rPr lang="en-AU" sz="2000">
                          <a:effectLst/>
                        </a:rPr>
                        <a:t> </a:t>
                      </a:r>
                      <a:endParaRPr lang="en-AU" sz="20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81809035"/>
                  </a:ext>
                </a:extLst>
              </a:tr>
              <a:tr h="425279">
                <a:tc>
                  <a:txBody>
                    <a:bodyPr/>
                    <a:lstStyle/>
                    <a:p>
                      <a:pPr>
                        <a:lnSpc>
                          <a:spcPct val="150000"/>
                        </a:lnSpc>
                        <a:spcBef>
                          <a:spcPts val="1200"/>
                        </a:spcBef>
                        <a:spcAft>
                          <a:spcPts val="600"/>
                        </a:spcAft>
                        <a:buNone/>
                      </a:pPr>
                      <a:r>
                        <a:rPr lang="en-AU" sz="2000">
                          <a:effectLst/>
                        </a:rPr>
                        <a:t>Modify</a:t>
                      </a:r>
                      <a:endParaRPr lang="en-AU" sz="20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buNone/>
                      </a:pPr>
                      <a:endParaRPr lang="en-AU" sz="2000">
                        <a:effectLst/>
                        <a:latin typeface="Arial" panose="020B060402020202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25373185"/>
                  </a:ext>
                </a:extLst>
              </a:tr>
              <a:tr h="563697">
                <a:tc>
                  <a:txBody>
                    <a:bodyPr/>
                    <a:lstStyle/>
                    <a:p>
                      <a:pPr>
                        <a:lnSpc>
                          <a:spcPct val="150000"/>
                        </a:lnSpc>
                        <a:spcBef>
                          <a:spcPts val="1200"/>
                        </a:spcBef>
                        <a:spcAft>
                          <a:spcPts val="600"/>
                        </a:spcAft>
                        <a:buNone/>
                      </a:pPr>
                      <a:r>
                        <a:rPr lang="en-AU" sz="2000">
                          <a:effectLst/>
                        </a:rPr>
                        <a:t>Put to another use</a:t>
                      </a:r>
                      <a:endParaRPr lang="en-AU" sz="20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spcBef>
                          <a:spcPts val="1200"/>
                        </a:spcBef>
                        <a:spcAft>
                          <a:spcPts val="600"/>
                        </a:spcAft>
                        <a:buNone/>
                      </a:pPr>
                      <a:endParaRPr lang="en-AU" sz="20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58693325"/>
                  </a:ext>
                </a:extLst>
              </a:tr>
              <a:tr h="425279">
                <a:tc>
                  <a:txBody>
                    <a:bodyPr/>
                    <a:lstStyle/>
                    <a:p>
                      <a:pPr>
                        <a:lnSpc>
                          <a:spcPct val="150000"/>
                        </a:lnSpc>
                        <a:spcBef>
                          <a:spcPts val="1200"/>
                        </a:spcBef>
                        <a:spcAft>
                          <a:spcPts val="600"/>
                        </a:spcAft>
                        <a:buNone/>
                      </a:pPr>
                      <a:r>
                        <a:rPr lang="en-AU" sz="2000">
                          <a:effectLst/>
                        </a:rPr>
                        <a:t>Eliminate</a:t>
                      </a:r>
                      <a:endParaRPr lang="en-AU" sz="20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buNone/>
                      </a:pPr>
                      <a:endParaRPr lang="en-AU" sz="2000">
                        <a:effectLst/>
                        <a:latin typeface="Arial" panose="020B060402020202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06303068"/>
                  </a:ext>
                </a:extLst>
              </a:tr>
              <a:tr h="425279">
                <a:tc>
                  <a:txBody>
                    <a:bodyPr/>
                    <a:lstStyle/>
                    <a:p>
                      <a:pPr>
                        <a:lnSpc>
                          <a:spcPct val="150000"/>
                        </a:lnSpc>
                        <a:spcBef>
                          <a:spcPts val="1200"/>
                        </a:spcBef>
                        <a:spcAft>
                          <a:spcPts val="600"/>
                        </a:spcAft>
                        <a:buNone/>
                      </a:pPr>
                      <a:r>
                        <a:rPr lang="en-AU" sz="2000">
                          <a:effectLst/>
                        </a:rPr>
                        <a:t>Reverse</a:t>
                      </a:r>
                      <a:endParaRPr lang="en-AU" sz="20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spcBef>
                          <a:spcPts val="1200"/>
                        </a:spcBef>
                        <a:spcAft>
                          <a:spcPts val="600"/>
                        </a:spcAft>
                        <a:buNone/>
                      </a:pPr>
                      <a:r>
                        <a:rPr lang="en-AU" sz="2000">
                          <a:effectLst/>
                        </a:rPr>
                        <a:t> </a:t>
                      </a:r>
                      <a:endParaRPr lang="en-AU" sz="20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89920214"/>
                  </a:ext>
                </a:extLst>
              </a:tr>
            </a:tbl>
          </a:graphicData>
        </a:graphic>
      </p:graphicFrame>
    </p:spTree>
    <p:extLst>
      <p:ext uri="{BB962C8B-B14F-4D97-AF65-F5344CB8AC3E}">
        <p14:creationId xmlns:p14="http://schemas.microsoft.com/office/powerpoint/2010/main" val="1102732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4FA0B2A-3EC3-5FF0-222C-9BF0549C2DD2}"/>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131</a:t>
            </a:fld>
            <a:endParaRPr lang="en-AU"/>
          </a:p>
        </p:txBody>
      </p:sp>
      <p:sp>
        <p:nvSpPr>
          <p:cNvPr id="3" name="Title 2">
            <a:extLst>
              <a:ext uri="{FF2B5EF4-FFF2-40B4-BE49-F238E27FC236}">
                <a16:creationId xmlns:a16="http://schemas.microsoft.com/office/drawing/2014/main" id="{A5E1E613-ED97-BA51-BA9C-3FDAD3BABE31}"/>
              </a:ext>
            </a:extLst>
          </p:cNvPr>
          <p:cNvSpPr>
            <a:spLocks noGrp="1"/>
          </p:cNvSpPr>
          <p:nvPr>
            <p:ph type="title"/>
          </p:nvPr>
        </p:nvSpPr>
        <p:spPr/>
        <p:txBody>
          <a:bodyPr/>
          <a:lstStyle/>
          <a:p>
            <a:r>
              <a:rPr lang="en-AU"/>
              <a:t>Activity 12.2 – Quick physical modelling</a:t>
            </a:r>
          </a:p>
        </p:txBody>
      </p:sp>
      <p:sp>
        <p:nvSpPr>
          <p:cNvPr id="4" name="Text Placeholder 3">
            <a:extLst>
              <a:ext uri="{FF2B5EF4-FFF2-40B4-BE49-F238E27FC236}">
                <a16:creationId xmlns:a16="http://schemas.microsoft.com/office/drawing/2014/main" id="{7E4732C3-FFE7-6663-172C-A2D697293DF8}"/>
              </a:ext>
            </a:extLst>
          </p:cNvPr>
          <p:cNvSpPr>
            <a:spLocks noGrp="1"/>
          </p:cNvSpPr>
          <p:nvPr>
            <p:ph type="body" sz="quarter" idx="18"/>
          </p:nvPr>
        </p:nvSpPr>
        <p:spPr/>
        <p:txBody>
          <a:bodyPr/>
          <a:lstStyle/>
          <a:p>
            <a:r>
              <a:rPr lang="en-AU"/>
              <a:t>Using aluminium foil</a:t>
            </a:r>
          </a:p>
        </p:txBody>
      </p:sp>
      <p:sp>
        <p:nvSpPr>
          <p:cNvPr id="5" name="Text Placeholder 4">
            <a:extLst>
              <a:ext uri="{FF2B5EF4-FFF2-40B4-BE49-F238E27FC236}">
                <a16:creationId xmlns:a16="http://schemas.microsoft.com/office/drawing/2014/main" id="{42405D3A-AE07-3AC8-CA64-798C470BDB66}"/>
              </a:ext>
            </a:extLst>
          </p:cNvPr>
          <p:cNvSpPr>
            <a:spLocks noGrp="1"/>
          </p:cNvSpPr>
          <p:nvPr>
            <p:ph type="body" sz="quarter" idx="17"/>
          </p:nvPr>
        </p:nvSpPr>
        <p:spPr>
          <a:xfrm>
            <a:off x="360000" y="1567086"/>
            <a:ext cx="11484000" cy="5128914"/>
          </a:xfrm>
        </p:spPr>
        <p:txBody>
          <a:bodyPr/>
          <a:lstStyle/>
          <a:p>
            <a:r>
              <a:rPr lang="en-AU" sz="1800" b="1"/>
              <a:t>Practical activity – aluminium foil modelling </a:t>
            </a:r>
            <a:endParaRPr lang="en-AU" sz="1800"/>
          </a:p>
          <a:p>
            <a:r>
              <a:rPr lang="en-AU" sz="1800"/>
              <a:t>Students create a quick physical model using:</a:t>
            </a:r>
          </a:p>
          <a:p>
            <a:pPr marL="285750" lvl="0" indent="-285750">
              <a:buFont typeface="Arial" panose="020B0604020202020204" pitchFamily="34" charset="0"/>
              <a:buChar char="•"/>
            </a:pPr>
            <a:r>
              <a:rPr lang="en-AU" sz="1800"/>
              <a:t>aluminium foil</a:t>
            </a:r>
          </a:p>
          <a:p>
            <a:pPr marL="285750" lvl="0" indent="-285750">
              <a:buFont typeface="Arial" panose="020B0604020202020204" pitchFamily="34" charset="0"/>
              <a:buChar char="•"/>
            </a:pPr>
            <a:r>
              <a:rPr lang="en-AU" sz="1800"/>
              <a:t>cardboard</a:t>
            </a:r>
          </a:p>
          <a:p>
            <a:pPr marL="285750" lvl="0" indent="-285750">
              <a:buFont typeface="Arial" panose="020B0604020202020204" pitchFamily="34" charset="0"/>
              <a:buChar char="•"/>
            </a:pPr>
            <a:r>
              <a:rPr lang="en-AU" sz="1800"/>
              <a:t>tape.</a:t>
            </a:r>
          </a:p>
          <a:p>
            <a:r>
              <a:rPr lang="en-AU" sz="1800"/>
              <a:t>Purpose:</a:t>
            </a:r>
          </a:p>
          <a:p>
            <a:pPr marL="285750" lvl="0" indent="-285750">
              <a:buFont typeface="Arial" panose="020B0604020202020204" pitchFamily="34" charset="0"/>
              <a:buChar char="•"/>
            </a:pPr>
            <a:r>
              <a:rPr lang="en-AU" sz="1800"/>
              <a:t>test shape</a:t>
            </a:r>
          </a:p>
          <a:p>
            <a:pPr marL="285750" lvl="0" indent="-285750">
              <a:buFont typeface="Arial" panose="020B0604020202020204" pitchFamily="34" charset="0"/>
              <a:buChar char="•"/>
            </a:pPr>
            <a:r>
              <a:rPr lang="en-AU" sz="1800"/>
              <a:t>explore structure</a:t>
            </a:r>
          </a:p>
          <a:p>
            <a:pPr marL="285750" lvl="0" indent="-285750">
              <a:buFont typeface="Arial" panose="020B0604020202020204" pitchFamily="34" charset="0"/>
              <a:buChar char="•"/>
            </a:pPr>
            <a:r>
              <a:rPr lang="en-AU" sz="1800"/>
              <a:t>visualise lighting direction.</a:t>
            </a:r>
          </a:p>
          <a:p>
            <a:endParaRPr lang="en-AU"/>
          </a:p>
        </p:txBody>
      </p:sp>
    </p:spTree>
    <p:extLst>
      <p:ext uri="{BB962C8B-B14F-4D97-AF65-F5344CB8AC3E}">
        <p14:creationId xmlns:p14="http://schemas.microsoft.com/office/powerpoint/2010/main" val="31738729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C07FD61-2DC9-EADF-1C1A-DA167AC29BA4}"/>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132</a:t>
            </a:fld>
            <a:endParaRPr lang="en-AU"/>
          </a:p>
        </p:txBody>
      </p:sp>
      <p:sp>
        <p:nvSpPr>
          <p:cNvPr id="3" name="Title 2">
            <a:extLst>
              <a:ext uri="{FF2B5EF4-FFF2-40B4-BE49-F238E27FC236}">
                <a16:creationId xmlns:a16="http://schemas.microsoft.com/office/drawing/2014/main" id="{8838E2C4-4F5E-C7D8-49D8-3516606A73D6}"/>
              </a:ext>
            </a:extLst>
          </p:cNvPr>
          <p:cNvSpPr>
            <a:spLocks noGrp="1"/>
          </p:cNvSpPr>
          <p:nvPr>
            <p:ph type="title"/>
          </p:nvPr>
        </p:nvSpPr>
        <p:spPr/>
        <p:txBody>
          <a:bodyPr/>
          <a:lstStyle/>
          <a:p>
            <a:r>
              <a:rPr lang="en-AU"/>
              <a:t>Activity 12.3 – Peer feedback</a:t>
            </a:r>
          </a:p>
        </p:txBody>
      </p:sp>
      <p:sp>
        <p:nvSpPr>
          <p:cNvPr id="4" name="Text Placeholder 3">
            <a:extLst>
              <a:ext uri="{FF2B5EF4-FFF2-40B4-BE49-F238E27FC236}">
                <a16:creationId xmlns:a16="http://schemas.microsoft.com/office/drawing/2014/main" id="{A0EFA898-1B44-B2E0-824E-41424807088E}"/>
              </a:ext>
            </a:extLst>
          </p:cNvPr>
          <p:cNvSpPr>
            <a:spLocks noGrp="1"/>
          </p:cNvSpPr>
          <p:nvPr>
            <p:ph type="body" sz="quarter" idx="18"/>
          </p:nvPr>
        </p:nvSpPr>
        <p:spPr/>
        <p:txBody>
          <a:bodyPr/>
          <a:lstStyle/>
          <a:p>
            <a:r>
              <a:rPr lang="en-AU"/>
              <a:t>Students share model with a partner, and they offer feedback for the concept design:</a:t>
            </a:r>
          </a:p>
        </p:txBody>
      </p:sp>
      <p:sp>
        <p:nvSpPr>
          <p:cNvPr id="5" name="Text Placeholder 4">
            <a:extLst>
              <a:ext uri="{FF2B5EF4-FFF2-40B4-BE49-F238E27FC236}">
                <a16:creationId xmlns:a16="http://schemas.microsoft.com/office/drawing/2014/main" id="{E6D923AB-DC7B-4072-1F36-D7057E220D05}"/>
              </a:ext>
            </a:extLst>
          </p:cNvPr>
          <p:cNvSpPr>
            <a:spLocks noGrp="1"/>
          </p:cNvSpPr>
          <p:nvPr>
            <p:ph type="body" sz="quarter" idx="17"/>
          </p:nvPr>
        </p:nvSpPr>
        <p:spPr/>
        <p:txBody>
          <a:bodyPr/>
          <a:lstStyle/>
          <a:p>
            <a:pPr marL="457200" lvl="0" indent="-457200">
              <a:buFont typeface="+mj-lt"/>
              <a:buAutoNum type="arabicPeriod"/>
            </a:pPr>
            <a:r>
              <a:rPr lang="en-AU"/>
              <a:t>What works well?</a:t>
            </a:r>
          </a:p>
          <a:p>
            <a:pPr marL="457200" lvl="0" indent="-457200">
              <a:buFont typeface="+mj-lt"/>
              <a:buAutoNum type="arabicPeriod"/>
            </a:pPr>
            <a:r>
              <a:rPr lang="en-AU"/>
              <a:t>What could improve?</a:t>
            </a:r>
          </a:p>
          <a:p>
            <a:pPr marL="457200" lvl="0" indent="-457200">
              <a:buFont typeface="+mj-lt"/>
              <a:buAutoNum type="arabicPeriod"/>
            </a:pPr>
            <a:r>
              <a:rPr lang="en-AU"/>
              <a:t>Does it solve the user problem?</a:t>
            </a:r>
          </a:p>
          <a:p>
            <a:pPr lvl="0"/>
            <a:endParaRPr lang="en-AU"/>
          </a:p>
          <a:p>
            <a:r>
              <a:rPr lang="en-AU"/>
              <a:t>Students record one improvement idea for their design.</a:t>
            </a:r>
          </a:p>
          <a:p>
            <a:endParaRPr lang="en-AU"/>
          </a:p>
        </p:txBody>
      </p:sp>
    </p:spTree>
    <p:extLst>
      <p:ext uri="{BB962C8B-B14F-4D97-AF65-F5344CB8AC3E}">
        <p14:creationId xmlns:p14="http://schemas.microsoft.com/office/powerpoint/2010/main" val="9624363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607DCE-8369-1F86-1230-400ED70247AE}"/>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85B042A-2859-FE0F-929A-48CFC2E4690E}"/>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133</a:t>
            </a:fld>
            <a:endParaRPr lang="en-AU"/>
          </a:p>
        </p:txBody>
      </p:sp>
      <p:sp>
        <p:nvSpPr>
          <p:cNvPr id="3" name="Title 2">
            <a:extLst>
              <a:ext uri="{FF2B5EF4-FFF2-40B4-BE49-F238E27FC236}">
                <a16:creationId xmlns:a16="http://schemas.microsoft.com/office/drawing/2014/main" id="{B20EC2D0-7831-DFE8-FF34-B8D2CAEF08F5}"/>
              </a:ext>
            </a:extLst>
          </p:cNvPr>
          <p:cNvSpPr>
            <a:spLocks noGrp="1"/>
          </p:cNvSpPr>
          <p:nvPr>
            <p:ph type="title"/>
          </p:nvPr>
        </p:nvSpPr>
        <p:spPr/>
        <p:txBody>
          <a:bodyPr/>
          <a:lstStyle/>
          <a:p>
            <a:r>
              <a:rPr lang="en-US"/>
              <a:t>Exit ticket (4)</a:t>
            </a:r>
            <a:endParaRPr lang="en-AU"/>
          </a:p>
        </p:txBody>
      </p:sp>
      <p:sp>
        <p:nvSpPr>
          <p:cNvPr id="11" name="TextBox 10">
            <a:extLst>
              <a:ext uri="{FF2B5EF4-FFF2-40B4-BE49-F238E27FC236}">
                <a16:creationId xmlns:a16="http://schemas.microsoft.com/office/drawing/2014/main" id="{1E432C06-1101-4B14-55CE-04E52C571837}"/>
              </a:ext>
            </a:extLst>
          </p:cNvPr>
          <p:cNvSpPr txBox="1"/>
          <p:nvPr/>
        </p:nvSpPr>
        <p:spPr>
          <a:xfrm>
            <a:off x="348002" y="1909282"/>
            <a:ext cx="11484000" cy="958660"/>
          </a:xfrm>
          <a:prstGeom prst="rect">
            <a:avLst/>
          </a:prstGeom>
          <a:noFill/>
        </p:spPr>
        <p:txBody>
          <a:bodyPr wrap="square">
            <a:spAutoFit/>
          </a:bodyPr>
          <a:lstStyle/>
          <a:p>
            <a:pPr>
              <a:lnSpc>
                <a:spcPct val="150000"/>
              </a:lnSpc>
              <a:spcAft>
                <a:spcPts val="1000"/>
              </a:spcAft>
            </a:pPr>
            <a:r>
              <a:rPr lang="en-US" sz="2000">
                <a:effectLst/>
                <a:ea typeface="MS Mincho" panose="02020609040205080304" pitchFamily="49" charset="-128"/>
                <a:cs typeface="Times New Roman" panose="02020603050405020304" pitchFamily="18" charset="0"/>
              </a:rPr>
              <a:t>The improvements I made to my concept today after using S.C.A.M.P.E.R and quick modelling were…..</a:t>
            </a:r>
            <a:endParaRPr lang="en-AU" sz="2000">
              <a:effectLst/>
              <a:ea typeface="MS Mincho" panose="02020609040205080304" pitchFamily="49" charset="-128"/>
              <a:cs typeface="Times New Roman" panose="02020603050405020304" pitchFamily="18" charset="0"/>
            </a:endParaRPr>
          </a:p>
        </p:txBody>
      </p:sp>
    </p:spTree>
    <p:extLst>
      <p:ext uri="{BB962C8B-B14F-4D97-AF65-F5344CB8AC3E}">
        <p14:creationId xmlns:p14="http://schemas.microsoft.com/office/powerpoint/2010/main" val="14192811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A0F08D-AFF7-E476-535B-CF1B915DA85F}"/>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DC2AFB3E-6423-6E81-EA24-AC1E18BB0D31}"/>
              </a:ext>
            </a:extLst>
          </p:cNvPr>
          <p:cNvSpPr>
            <a:spLocks noGrp="1"/>
          </p:cNvSpPr>
          <p:nvPr>
            <p:ph type="ctrTitle"/>
          </p:nvPr>
        </p:nvSpPr>
        <p:spPr/>
        <p:txBody>
          <a:bodyPr/>
          <a:lstStyle/>
          <a:p>
            <a:r>
              <a:rPr lang="en-AU">
                <a:latin typeface="+mj-lt"/>
                <a:cs typeface="Arial"/>
              </a:rPr>
              <a:t>13. </a:t>
            </a:r>
            <a:r>
              <a:rPr lang="en-AU">
                <a:latin typeface="Arial"/>
                <a:cs typeface="Arial"/>
              </a:rPr>
              <a:t>CAD introduction – On shape </a:t>
            </a:r>
          </a:p>
        </p:txBody>
      </p:sp>
    </p:spTree>
    <p:extLst>
      <p:ext uri="{BB962C8B-B14F-4D97-AF65-F5344CB8AC3E}">
        <p14:creationId xmlns:p14="http://schemas.microsoft.com/office/powerpoint/2010/main" val="28035786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38B77C-29E5-ABC5-2BB7-524F269F0E0C}"/>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8D22E80C-3A81-E521-8814-187CC77BC529}"/>
              </a:ext>
            </a:extLst>
          </p:cNvPr>
          <p:cNvSpPr>
            <a:spLocks noGrp="1"/>
          </p:cNvSpPr>
          <p:nvPr>
            <p:ph type="title"/>
          </p:nvPr>
        </p:nvSpPr>
        <p:spPr/>
        <p:txBody>
          <a:bodyPr/>
          <a:lstStyle/>
          <a:p>
            <a:r>
              <a:rPr lang="en-AU">
                <a:latin typeface="+mj-lt"/>
              </a:rPr>
              <a:t>Learning intentions and success criteria (13)</a:t>
            </a:r>
          </a:p>
        </p:txBody>
      </p:sp>
      <p:sp>
        <p:nvSpPr>
          <p:cNvPr id="3" name="TextBox 2">
            <a:extLst>
              <a:ext uri="{FF2B5EF4-FFF2-40B4-BE49-F238E27FC236}">
                <a16:creationId xmlns:a16="http://schemas.microsoft.com/office/drawing/2014/main" id="{9D0F7508-2E9E-8BB7-7618-75464944EA3F}"/>
              </a:ext>
            </a:extLst>
          </p:cNvPr>
          <p:cNvSpPr txBox="1"/>
          <p:nvPr/>
        </p:nvSpPr>
        <p:spPr>
          <a:xfrm>
            <a:off x="370416" y="1894417"/>
            <a:ext cx="11303000" cy="3405484"/>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nSpc>
                <a:spcPct val="150000"/>
              </a:lnSpc>
              <a:spcAft>
                <a:spcPts val="600"/>
              </a:spcAft>
            </a:pPr>
            <a:r>
              <a:rPr lang="en-AU" sz="2000" b="1" dirty="0">
                <a:solidFill>
                  <a:schemeClr val="accent1"/>
                </a:solidFill>
                <a:latin typeface="+mj-lt"/>
                <a:cs typeface="Arial" panose="020B0604020202020204" pitchFamily="34" charset="0"/>
              </a:rPr>
              <a:t>We are learning </a:t>
            </a:r>
            <a:endParaRPr lang="en-AU" sz="2000" b="1" dirty="0">
              <a:solidFill>
                <a:schemeClr val="accent1"/>
              </a:solidFill>
              <a:latin typeface="+mj-lt"/>
              <a:ea typeface="+mn-lt"/>
              <a:cs typeface="Arial" panose="020B0604020202020204" pitchFamily="34" charset="0"/>
            </a:endParaRPr>
          </a:p>
          <a:p>
            <a:pPr marL="342900" indent="-342900">
              <a:lnSpc>
                <a:spcPct val="150000"/>
              </a:lnSpc>
              <a:spcAft>
                <a:spcPts val="600"/>
              </a:spcAft>
              <a:buFont typeface="Arial" panose="020B0604020202020204" pitchFamily="34" charset="0"/>
              <a:buChar char="•"/>
            </a:pPr>
            <a:r>
              <a:rPr lang="en-AU" sz="2000" dirty="0"/>
              <a:t>how to use CAD software to model lighting designs.</a:t>
            </a:r>
          </a:p>
          <a:p>
            <a:pPr>
              <a:lnSpc>
                <a:spcPct val="150000"/>
              </a:lnSpc>
              <a:spcAft>
                <a:spcPts val="600"/>
              </a:spcAft>
            </a:pPr>
            <a:r>
              <a:rPr lang="en-AU" sz="2000" b="1" dirty="0">
                <a:solidFill>
                  <a:schemeClr val="accent1"/>
                </a:solidFill>
                <a:latin typeface="+mj-lt"/>
                <a:cs typeface="Arial" panose="020B0604020202020204" pitchFamily="34" charset="0"/>
              </a:rPr>
              <a:t>I can</a:t>
            </a:r>
            <a:endParaRPr lang="en-US" sz="2000" dirty="0">
              <a:solidFill>
                <a:schemeClr val="accent1"/>
              </a:solidFill>
              <a:latin typeface="+mj-lt"/>
              <a:cs typeface="Arial" panose="020B0604020202020204" pitchFamily="34" charset="0"/>
            </a:endParaRPr>
          </a:p>
          <a:p>
            <a:pPr marL="342900" lvl="0" indent="-342900">
              <a:lnSpc>
                <a:spcPct val="150000"/>
              </a:lnSpc>
              <a:buFont typeface="Arial" panose="020B0604020202020204" pitchFamily="34" charset="0"/>
              <a:buChar char="•"/>
            </a:pPr>
            <a:r>
              <a:rPr lang="en-AU" sz="2000" dirty="0"/>
              <a:t>create a sketch and basic CAD shapes</a:t>
            </a:r>
          </a:p>
          <a:p>
            <a:pPr marL="342900" lvl="0" indent="-342900">
              <a:lnSpc>
                <a:spcPct val="150000"/>
              </a:lnSpc>
              <a:buFont typeface="Arial" panose="020B0604020202020204" pitchFamily="34" charset="0"/>
              <a:buChar char="•"/>
            </a:pPr>
            <a:r>
              <a:rPr lang="en-AU" sz="2000" dirty="0"/>
              <a:t>use dimensions to control size</a:t>
            </a:r>
          </a:p>
          <a:p>
            <a:pPr marL="342900" lvl="0" indent="-342900">
              <a:lnSpc>
                <a:spcPct val="150000"/>
              </a:lnSpc>
              <a:buFont typeface="Arial" panose="020B0604020202020204" pitchFamily="34" charset="0"/>
              <a:buChar char="•"/>
            </a:pPr>
            <a:r>
              <a:rPr lang="en-AU" sz="2000" dirty="0"/>
              <a:t>use extrude and sketch tools</a:t>
            </a:r>
          </a:p>
          <a:p>
            <a:pPr marL="342900" lvl="0" indent="-342900">
              <a:lnSpc>
                <a:spcPct val="150000"/>
              </a:lnSpc>
              <a:buFont typeface="Arial" panose="020B0604020202020204" pitchFamily="34" charset="0"/>
              <a:buChar char="•"/>
            </a:pPr>
            <a:r>
              <a:rPr lang="en-AU" sz="2000" dirty="0"/>
              <a:t>save a digital model.</a:t>
            </a:r>
          </a:p>
        </p:txBody>
      </p:sp>
      <p:sp>
        <p:nvSpPr>
          <p:cNvPr id="2" name="Slide Number Placeholder 1">
            <a:extLst>
              <a:ext uri="{FF2B5EF4-FFF2-40B4-BE49-F238E27FC236}">
                <a16:creationId xmlns:a16="http://schemas.microsoft.com/office/drawing/2014/main" id="{12E13B90-2BF1-EAAD-715F-80882A5D6B17}"/>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135</a:t>
            </a:fld>
            <a:endParaRPr lang="en-AU"/>
          </a:p>
        </p:txBody>
      </p:sp>
    </p:spTree>
    <p:extLst>
      <p:ext uri="{BB962C8B-B14F-4D97-AF65-F5344CB8AC3E}">
        <p14:creationId xmlns:p14="http://schemas.microsoft.com/office/powerpoint/2010/main" val="1457293603"/>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1BD150-8BE7-7E23-0185-2CB630CDC0CB}"/>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995E1D44-047A-1027-7C4F-8ABB609CE6A6}"/>
              </a:ext>
            </a:extLst>
          </p:cNvPr>
          <p:cNvSpPr>
            <a:spLocks noGrp="1"/>
          </p:cNvSpPr>
          <p:nvPr>
            <p:ph type="title"/>
          </p:nvPr>
        </p:nvSpPr>
        <p:spPr/>
        <p:txBody>
          <a:bodyPr/>
          <a:lstStyle/>
          <a:p>
            <a:r>
              <a:rPr lang="en-AU">
                <a:latin typeface="+mj-lt"/>
              </a:rPr>
              <a:t>Connecting learning (13)</a:t>
            </a:r>
          </a:p>
        </p:txBody>
      </p:sp>
      <p:sp>
        <p:nvSpPr>
          <p:cNvPr id="12" name="Text Placeholder 11">
            <a:extLst>
              <a:ext uri="{FF2B5EF4-FFF2-40B4-BE49-F238E27FC236}">
                <a16:creationId xmlns:a16="http://schemas.microsoft.com/office/drawing/2014/main" id="{6912B9CE-0F9F-94F4-E257-9473BB567F05}"/>
              </a:ext>
            </a:extLst>
          </p:cNvPr>
          <p:cNvSpPr>
            <a:spLocks noGrp="1"/>
          </p:cNvSpPr>
          <p:nvPr>
            <p:ph type="body" sz="quarter" idx="17"/>
          </p:nvPr>
        </p:nvSpPr>
        <p:spPr/>
        <p:txBody>
          <a:bodyPr/>
          <a:lstStyle/>
          <a:p>
            <a:r>
              <a:rPr lang="en-AU"/>
              <a:t>What advantages does CAD have over hand sketching?</a:t>
            </a:r>
          </a:p>
          <a:p>
            <a:endParaRPr lang="en-AU">
              <a:latin typeface="+mn-lt"/>
            </a:endParaRPr>
          </a:p>
        </p:txBody>
      </p:sp>
      <p:sp>
        <p:nvSpPr>
          <p:cNvPr id="3" name="Slide Number Placeholder 2">
            <a:extLst>
              <a:ext uri="{FF2B5EF4-FFF2-40B4-BE49-F238E27FC236}">
                <a16:creationId xmlns:a16="http://schemas.microsoft.com/office/drawing/2014/main" id="{684A1404-2BC5-EB86-D556-DAABC8969AB6}"/>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136</a:t>
            </a:fld>
            <a:endParaRPr lang="en-AU"/>
          </a:p>
        </p:txBody>
      </p:sp>
    </p:spTree>
    <p:extLst>
      <p:ext uri="{BB962C8B-B14F-4D97-AF65-F5344CB8AC3E}">
        <p14:creationId xmlns:p14="http://schemas.microsoft.com/office/powerpoint/2010/main" val="23457017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E9D1E3-AF4C-CAA8-3322-88414A836668}"/>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3AFCC028-B8AA-65AE-FE89-B0E2B817A2EB}"/>
              </a:ext>
            </a:extLst>
          </p:cNvPr>
          <p:cNvSpPr>
            <a:spLocks noGrp="1"/>
          </p:cNvSpPr>
          <p:nvPr>
            <p:ph type="title"/>
          </p:nvPr>
        </p:nvSpPr>
        <p:spPr/>
        <p:txBody>
          <a:bodyPr/>
          <a:lstStyle/>
          <a:p>
            <a:r>
              <a:rPr lang="en-AU" dirty="0">
                <a:latin typeface="Arial"/>
                <a:cs typeface="Arial"/>
              </a:rPr>
              <a:t>Activity 13.1 – Getting started in On shape</a:t>
            </a:r>
          </a:p>
        </p:txBody>
      </p:sp>
      <p:sp>
        <p:nvSpPr>
          <p:cNvPr id="13" name="Text Placeholder 12">
            <a:extLst>
              <a:ext uri="{FF2B5EF4-FFF2-40B4-BE49-F238E27FC236}">
                <a16:creationId xmlns:a16="http://schemas.microsoft.com/office/drawing/2014/main" id="{043DF513-7BEB-D9A3-1AD9-C30DB169C961}"/>
              </a:ext>
            </a:extLst>
          </p:cNvPr>
          <p:cNvSpPr>
            <a:spLocks noGrp="1"/>
          </p:cNvSpPr>
          <p:nvPr>
            <p:ph type="body" sz="quarter" idx="18"/>
          </p:nvPr>
        </p:nvSpPr>
        <p:spPr>
          <a:xfrm>
            <a:off x="360000" y="982520"/>
            <a:ext cx="11483998" cy="356423"/>
          </a:xfrm>
        </p:spPr>
        <p:txBody>
          <a:bodyPr/>
          <a:lstStyle/>
          <a:p>
            <a:r>
              <a:rPr lang="en-AU">
                <a:latin typeface="+mj-lt"/>
              </a:rPr>
              <a:t>Gradual release of responsibility.</a:t>
            </a:r>
          </a:p>
        </p:txBody>
      </p:sp>
      <p:sp>
        <p:nvSpPr>
          <p:cNvPr id="12" name="Text Placeholder 11">
            <a:extLst>
              <a:ext uri="{FF2B5EF4-FFF2-40B4-BE49-F238E27FC236}">
                <a16:creationId xmlns:a16="http://schemas.microsoft.com/office/drawing/2014/main" id="{5BF90167-1574-3923-3A4E-F151D4A6DD29}"/>
              </a:ext>
            </a:extLst>
          </p:cNvPr>
          <p:cNvSpPr>
            <a:spLocks noGrp="1"/>
          </p:cNvSpPr>
          <p:nvPr>
            <p:ph type="body" sz="quarter" idx="17"/>
          </p:nvPr>
        </p:nvSpPr>
        <p:spPr/>
        <p:txBody>
          <a:bodyPr/>
          <a:lstStyle/>
          <a:p>
            <a:r>
              <a:rPr lang="en-AU" b="1" dirty="0"/>
              <a:t>1. Log in to </a:t>
            </a:r>
            <a:r>
              <a:rPr lang="en-AU" b="1" dirty="0" err="1"/>
              <a:t>Onshape</a:t>
            </a:r>
            <a:r>
              <a:rPr lang="en-AU" b="1" dirty="0"/>
              <a:t> </a:t>
            </a:r>
            <a:r>
              <a:rPr lang="en-AU" u="sng" dirty="0">
                <a:hlinkClick r:id="rId3"/>
              </a:rPr>
              <a:t>https://cad.onshape.com</a:t>
            </a:r>
            <a:endParaRPr lang="en-AU" dirty="0"/>
          </a:p>
          <a:p>
            <a:pPr marL="457200" lvl="0" indent="-457200">
              <a:buFont typeface="+mj-lt"/>
              <a:buAutoNum type="alphaLcPeriod"/>
            </a:pPr>
            <a:r>
              <a:rPr lang="en-AU" dirty="0"/>
              <a:t>open a web browser</a:t>
            </a:r>
          </a:p>
          <a:p>
            <a:pPr marL="457200" lvl="0" indent="-457200">
              <a:buFont typeface="+mj-lt"/>
              <a:buAutoNum type="alphaLcPeriod"/>
            </a:pPr>
            <a:r>
              <a:rPr lang="en-AU" dirty="0"/>
              <a:t>go to </a:t>
            </a:r>
            <a:r>
              <a:rPr lang="en-AU" u="sng" dirty="0">
                <a:hlinkClick r:id="rId3"/>
              </a:rPr>
              <a:t>https://cad.onshape.com</a:t>
            </a:r>
            <a:endParaRPr lang="en-AU" dirty="0"/>
          </a:p>
          <a:p>
            <a:pPr marL="457200" lvl="0" indent="-457200">
              <a:buFont typeface="+mj-lt"/>
              <a:buAutoNum type="alphaLcPeriod"/>
            </a:pPr>
            <a:r>
              <a:rPr lang="en-AU" dirty="0"/>
              <a:t>log in after creating an account with school email details.</a:t>
            </a:r>
          </a:p>
          <a:p>
            <a:endParaRPr lang="en-AU" dirty="0"/>
          </a:p>
        </p:txBody>
      </p:sp>
      <p:sp>
        <p:nvSpPr>
          <p:cNvPr id="3" name="Slide Number Placeholder 2">
            <a:extLst>
              <a:ext uri="{FF2B5EF4-FFF2-40B4-BE49-F238E27FC236}">
                <a16:creationId xmlns:a16="http://schemas.microsoft.com/office/drawing/2014/main" id="{201F02F4-B4E4-8EBC-4803-545436921C50}"/>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137</a:t>
            </a:fld>
            <a:endParaRPr lang="en-AU"/>
          </a:p>
        </p:txBody>
      </p:sp>
    </p:spTree>
    <p:extLst>
      <p:ext uri="{BB962C8B-B14F-4D97-AF65-F5344CB8AC3E}">
        <p14:creationId xmlns:p14="http://schemas.microsoft.com/office/powerpoint/2010/main" val="16591980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710F951-140A-98DA-1050-FD7DF90BBBC4}"/>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138</a:t>
            </a:fld>
            <a:endParaRPr lang="en-AU"/>
          </a:p>
        </p:txBody>
      </p:sp>
      <p:sp>
        <p:nvSpPr>
          <p:cNvPr id="3" name="Title 2">
            <a:extLst>
              <a:ext uri="{FF2B5EF4-FFF2-40B4-BE49-F238E27FC236}">
                <a16:creationId xmlns:a16="http://schemas.microsoft.com/office/drawing/2014/main" id="{50F45DCE-079F-5ED9-678D-219216CBB238}"/>
              </a:ext>
            </a:extLst>
          </p:cNvPr>
          <p:cNvSpPr>
            <a:spLocks noGrp="1"/>
          </p:cNvSpPr>
          <p:nvPr>
            <p:ph type="title"/>
          </p:nvPr>
        </p:nvSpPr>
        <p:spPr/>
        <p:txBody>
          <a:bodyPr/>
          <a:lstStyle/>
          <a:p>
            <a:r>
              <a:rPr lang="en-AU" dirty="0">
                <a:latin typeface="Arial"/>
                <a:cs typeface="Arial"/>
              </a:rPr>
              <a:t>Getting started in On shape (2)</a:t>
            </a:r>
            <a:endParaRPr lang="en-AU" dirty="0"/>
          </a:p>
        </p:txBody>
      </p:sp>
      <p:sp>
        <p:nvSpPr>
          <p:cNvPr id="5" name="Text Placeholder 4">
            <a:extLst>
              <a:ext uri="{FF2B5EF4-FFF2-40B4-BE49-F238E27FC236}">
                <a16:creationId xmlns:a16="http://schemas.microsoft.com/office/drawing/2014/main" id="{FEA123AD-1F4B-BF00-4723-621427BA8EE4}"/>
              </a:ext>
            </a:extLst>
          </p:cNvPr>
          <p:cNvSpPr>
            <a:spLocks noGrp="1"/>
          </p:cNvSpPr>
          <p:nvPr>
            <p:ph type="body" sz="quarter" idx="17"/>
          </p:nvPr>
        </p:nvSpPr>
        <p:spPr/>
        <p:txBody>
          <a:bodyPr/>
          <a:lstStyle/>
          <a:p>
            <a:pPr lvl="0"/>
            <a:r>
              <a:rPr lang="en-AU" b="1" dirty="0"/>
              <a:t>2. Create a new document</a:t>
            </a:r>
            <a:endParaRPr lang="en-AU" dirty="0"/>
          </a:p>
          <a:p>
            <a:pPr marL="457200" lvl="0" indent="-457200">
              <a:buFont typeface="+mj-lt"/>
              <a:buAutoNum type="alphaLcPeriod"/>
            </a:pPr>
            <a:r>
              <a:rPr lang="en-AU" dirty="0"/>
              <a:t>Select </a:t>
            </a:r>
            <a:r>
              <a:rPr lang="en-AU" b="1" dirty="0"/>
              <a:t>  Create.</a:t>
            </a:r>
            <a:endParaRPr lang="en-AU" dirty="0"/>
          </a:p>
          <a:p>
            <a:pPr marL="457200" lvl="0" indent="-457200">
              <a:buFont typeface="+mj-lt"/>
              <a:buAutoNum type="alphaLcPeriod"/>
            </a:pPr>
            <a:r>
              <a:rPr lang="en-AU" dirty="0"/>
              <a:t>Select </a:t>
            </a:r>
            <a:r>
              <a:rPr lang="en-AU" b="1" dirty="0"/>
              <a:t>Document.</a:t>
            </a:r>
            <a:endParaRPr lang="en-AU" dirty="0"/>
          </a:p>
          <a:p>
            <a:pPr marL="457200" lvl="0" indent="-457200">
              <a:buFont typeface="+mj-lt"/>
              <a:buAutoNum type="alphaLcPeriod"/>
            </a:pPr>
            <a:r>
              <a:rPr lang="en-AU" dirty="0"/>
              <a:t>Name it ‘Lighting prototype’.</a:t>
            </a:r>
          </a:p>
          <a:p>
            <a:pPr marL="457200" lvl="0" indent="-457200">
              <a:buFont typeface="+mj-lt"/>
              <a:buAutoNum type="alphaLcPeriod"/>
            </a:pPr>
            <a:r>
              <a:rPr lang="en-AU" dirty="0"/>
              <a:t>Select </a:t>
            </a:r>
            <a:r>
              <a:rPr lang="en-AU" b="1" dirty="0"/>
              <a:t>OK.</a:t>
            </a:r>
            <a:endParaRPr lang="en-AU" dirty="0"/>
          </a:p>
          <a:p>
            <a:r>
              <a:rPr lang="en-AU" dirty="0"/>
              <a:t>Designers organise their models inside documents so they can edit and improve designs easily.</a:t>
            </a:r>
          </a:p>
          <a:p>
            <a:endParaRPr lang="en-AU" dirty="0"/>
          </a:p>
        </p:txBody>
      </p:sp>
    </p:spTree>
    <p:extLst>
      <p:ext uri="{BB962C8B-B14F-4D97-AF65-F5344CB8AC3E}">
        <p14:creationId xmlns:p14="http://schemas.microsoft.com/office/powerpoint/2010/main" val="42132508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ACCDB31-32D6-241D-C571-8FEB125B888A}"/>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139</a:t>
            </a:fld>
            <a:endParaRPr lang="en-AU"/>
          </a:p>
        </p:txBody>
      </p:sp>
      <p:sp>
        <p:nvSpPr>
          <p:cNvPr id="3" name="Title 2">
            <a:extLst>
              <a:ext uri="{FF2B5EF4-FFF2-40B4-BE49-F238E27FC236}">
                <a16:creationId xmlns:a16="http://schemas.microsoft.com/office/drawing/2014/main" id="{7DFD87FC-9A22-2A4E-B0B3-6569C1A3595F}"/>
              </a:ext>
            </a:extLst>
          </p:cNvPr>
          <p:cNvSpPr>
            <a:spLocks noGrp="1"/>
          </p:cNvSpPr>
          <p:nvPr>
            <p:ph type="title"/>
          </p:nvPr>
        </p:nvSpPr>
        <p:spPr/>
        <p:txBody>
          <a:bodyPr/>
          <a:lstStyle/>
          <a:p>
            <a:r>
              <a:rPr lang="en-AU" dirty="0">
                <a:latin typeface="Arial"/>
                <a:cs typeface="Arial"/>
              </a:rPr>
              <a:t>Getting started in On shape (3)</a:t>
            </a:r>
            <a:endParaRPr lang="en-AU" dirty="0"/>
          </a:p>
        </p:txBody>
      </p:sp>
      <p:sp>
        <p:nvSpPr>
          <p:cNvPr id="5" name="Text Placeholder 4">
            <a:extLst>
              <a:ext uri="{FF2B5EF4-FFF2-40B4-BE49-F238E27FC236}">
                <a16:creationId xmlns:a16="http://schemas.microsoft.com/office/drawing/2014/main" id="{0196BFF0-5061-F1FB-7FBA-01CA337D1FF1}"/>
              </a:ext>
            </a:extLst>
          </p:cNvPr>
          <p:cNvSpPr>
            <a:spLocks noGrp="1"/>
          </p:cNvSpPr>
          <p:nvPr>
            <p:ph type="body" sz="quarter" idx="17"/>
          </p:nvPr>
        </p:nvSpPr>
        <p:spPr>
          <a:xfrm>
            <a:off x="359999" y="1369454"/>
            <a:ext cx="11484000" cy="4807835"/>
          </a:xfrm>
        </p:spPr>
        <p:txBody>
          <a:bodyPr/>
          <a:lstStyle/>
          <a:p>
            <a:r>
              <a:rPr lang="en-AU" b="1" dirty="0"/>
              <a:t>Creating the lamp base</a:t>
            </a:r>
            <a:endParaRPr lang="en-AU" dirty="0"/>
          </a:p>
          <a:p>
            <a:pPr lvl="0"/>
            <a:r>
              <a:rPr lang="en-AU" dirty="0"/>
              <a:t>1. Start a sketch</a:t>
            </a:r>
          </a:p>
          <a:p>
            <a:pPr marL="457200" lvl="0" indent="-457200">
              <a:buFont typeface="+mj-lt"/>
              <a:buAutoNum type="alphaLcPeriod"/>
            </a:pPr>
            <a:r>
              <a:rPr lang="en-AU" dirty="0"/>
              <a:t>Select </a:t>
            </a:r>
            <a:r>
              <a:rPr lang="en-AU" b="1" dirty="0"/>
              <a:t>Sketch</a:t>
            </a:r>
            <a:r>
              <a:rPr lang="en-AU" dirty="0"/>
              <a:t> to enter sketch mode in the Part Studio. The </a:t>
            </a:r>
            <a:r>
              <a:rPr lang="en-AU" b="1" dirty="0"/>
              <a:t>Sketch toolbar</a:t>
            </a:r>
            <a:r>
              <a:rPr lang="en-AU" dirty="0"/>
              <a:t> appears at the top of the screen. It contains tools like line, rectangle, arc and circle.</a:t>
            </a:r>
          </a:p>
          <a:p>
            <a:pPr marL="457200" lvl="0" indent="-457200">
              <a:buFont typeface="+mj-lt"/>
              <a:buAutoNum type="alphaLcPeriod"/>
            </a:pPr>
            <a:r>
              <a:rPr lang="en-AU" dirty="0"/>
              <a:t>Select the </a:t>
            </a:r>
            <a:r>
              <a:rPr lang="en-AU" b="1" dirty="0"/>
              <a:t>Top plane.</a:t>
            </a:r>
          </a:p>
          <a:p>
            <a:pPr lvl="0"/>
            <a:r>
              <a:rPr lang="en-AU" dirty="0"/>
              <a:t>2. Draw the lamp base shape</a:t>
            </a:r>
          </a:p>
          <a:p>
            <a:pPr marL="457200" lvl="0" indent="-457200">
              <a:buFont typeface="+mj-lt"/>
              <a:buAutoNum type="alphaLcPeriod"/>
            </a:pPr>
            <a:r>
              <a:rPr lang="en-AU" dirty="0"/>
              <a:t>select the </a:t>
            </a:r>
            <a:r>
              <a:rPr lang="en-AU" b="1" dirty="0"/>
              <a:t>Centre point circle</a:t>
            </a:r>
            <a:r>
              <a:rPr lang="en-AU" dirty="0"/>
              <a:t> tool</a:t>
            </a:r>
          </a:p>
          <a:p>
            <a:pPr marL="457200" lvl="0" indent="-457200">
              <a:buFont typeface="+mj-lt"/>
              <a:buAutoNum type="alphaLcPeriod"/>
            </a:pPr>
            <a:r>
              <a:rPr lang="en-AU" dirty="0"/>
              <a:t>click once in the centre point</a:t>
            </a:r>
          </a:p>
          <a:p>
            <a:pPr marL="457200" lvl="0" indent="-457200">
              <a:buFont typeface="+mj-lt"/>
              <a:buAutoNum type="alphaLcPeriod"/>
            </a:pPr>
            <a:r>
              <a:rPr lang="en-AU" dirty="0"/>
              <a:t>drag outward to create a circle.</a:t>
            </a:r>
          </a:p>
          <a:p>
            <a:pPr marL="457200" lvl="0" indent="-457200">
              <a:buFont typeface="+mj-lt"/>
              <a:buAutoNum type="alphaLcPeriod"/>
            </a:pPr>
            <a:endParaRPr lang="en-AU" dirty="0"/>
          </a:p>
          <a:p>
            <a:endParaRPr lang="en-AU" dirty="0"/>
          </a:p>
        </p:txBody>
      </p:sp>
    </p:spTree>
    <p:extLst>
      <p:ext uri="{BB962C8B-B14F-4D97-AF65-F5344CB8AC3E}">
        <p14:creationId xmlns:p14="http://schemas.microsoft.com/office/powerpoint/2010/main" val="34889628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5C9649B-E4D9-45C3-3B0A-0645E0BAE99A}"/>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140</a:t>
            </a:fld>
            <a:endParaRPr lang="en-AU"/>
          </a:p>
        </p:txBody>
      </p:sp>
      <p:sp>
        <p:nvSpPr>
          <p:cNvPr id="3" name="Title 2">
            <a:extLst>
              <a:ext uri="{FF2B5EF4-FFF2-40B4-BE49-F238E27FC236}">
                <a16:creationId xmlns:a16="http://schemas.microsoft.com/office/drawing/2014/main" id="{9781BD6D-C997-2B88-A018-A7FCD67DA17E}"/>
              </a:ext>
            </a:extLst>
          </p:cNvPr>
          <p:cNvSpPr>
            <a:spLocks noGrp="1"/>
          </p:cNvSpPr>
          <p:nvPr>
            <p:ph type="title"/>
          </p:nvPr>
        </p:nvSpPr>
        <p:spPr/>
        <p:txBody>
          <a:bodyPr/>
          <a:lstStyle/>
          <a:p>
            <a:r>
              <a:rPr lang="en-AU" dirty="0">
                <a:latin typeface="Arial"/>
                <a:cs typeface="Arial"/>
              </a:rPr>
              <a:t>Getting started in On shape (4)</a:t>
            </a:r>
            <a:endParaRPr lang="en-AU" dirty="0"/>
          </a:p>
        </p:txBody>
      </p:sp>
      <p:sp>
        <p:nvSpPr>
          <p:cNvPr id="5" name="Text Placeholder 4">
            <a:extLst>
              <a:ext uri="{FF2B5EF4-FFF2-40B4-BE49-F238E27FC236}">
                <a16:creationId xmlns:a16="http://schemas.microsoft.com/office/drawing/2014/main" id="{0F870DCD-314D-4FED-3C06-16A360308906}"/>
              </a:ext>
            </a:extLst>
          </p:cNvPr>
          <p:cNvSpPr>
            <a:spLocks noGrp="1"/>
          </p:cNvSpPr>
          <p:nvPr>
            <p:ph type="body" sz="quarter" idx="17"/>
          </p:nvPr>
        </p:nvSpPr>
        <p:spPr/>
        <p:txBody>
          <a:bodyPr/>
          <a:lstStyle/>
          <a:p>
            <a:pPr lvl="0"/>
            <a:r>
              <a:rPr lang="en-AU" b="1" dirty="0"/>
              <a:t>3. Add dimensions</a:t>
            </a:r>
          </a:p>
          <a:p>
            <a:pPr marL="457200" lvl="0" indent="-457200">
              <a:buFont typeface="+mj-lt"/>
              <a:buAutoNum type="alphaLcPeriod"/>
            </a:pPr>
            <a:r>
              <a:rPr lang="en-AU" dirty="0"/>
              <a:t>Select the </a:t>
            </a:r>
            <a:r>
              <a:rPr lang="en-AU" b="1" dirty="0"/>
              <a:t>Dimension</a:t>
            </a:r>
            <a:r>
              <a:rPr lang="en-AU" dirty="0"/>
              <a:t> tool</a:t>
            </a:r>
          </a:p>
          <a:p>
            <a:pPr marL="457200" lvl="0" indent="-457200">
              <a:buFont typeface="+mj-lt"/>
              <a:buAutoNum type="alphaLcPeriod"/>
            </a:pPr>
            <a:r>
              <a:rPr lang="en-AU" dirty="0"/>
              <a:t>Select the circle</a:t>
            </a:r>
          </a:p>
          <a:p>
            <a:pPr marL="457200" indent="-457200">
              <a:buFont typeface="+mj-lt"/>
              <a:buAutoNum type="alphaLcPeriod"/>
            </a:pPr>
            <a:r>
              <a:rPr lang="en-AU" dirty="0"/>
              <a:t>Enter 120 mm.</a:t>
            </a:r>
          </a:p>
        </p:txBody>
      </p:sp>
    </p:spTree>
    <p:extLst>
      <p:ext uri="{BB962C8B-B14F-4D97-AF65-F5344CB8AC3E}">
        <p14:creationId xmlns:p14="http://schemas.microsoft.com/office/powerpoint/2010/main" val="31510732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54E29D7-E54D-3D3C-F6B1-3DFD33DF7374}"/>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141</a:t>
            </a:fld>
            <a:endParaRPr lang="en-AU"/>
          </a:p>
        </p:txBody>
      </p:sp>
      <p:sp>
        <p:nvSpPr>
          <p:cNvPr id="3" name="Title 2">
            <a:extLst>
              <a:ext uri="{FF2B5EF4-FFF2-40B4-BE49-F238E27FC236}">
                <a16:creationId xmlns:a16="http://schemas.microsoft.com/office/drawing/2014/main" id="{0E48DE37-8899-F158-8004-746EC8BA1B1A}"/>
              </a:ext>
            </a:extLst>
          </p:cNvPr>
          <p:cNvSpPr>
            <a:spLocks noGrp="1"/>
          </p:cNvSpPr>
          <p:nvPr>
            <p:ph type="title"/>
          </p:nvPr>
        </p:nvSpPr>
        <p:spPr/>
        <p:txBody>
          <a:bodyPr/>
          <a:lstStyle/>
          <a:p>
            <a:r>
              <a:rPr lang="en-AU" dirty="0">
                <a:latin typeface="Arial"/>
                <a:cs typeface="Arial"/>
              </a:rPr>
              <a:t>Getting started in On shape (5)</a:t>
            </a:r>
            <a:endParaRPr lang="en-AU" dirty="0"/>
          </a:p>
        </p:txBody>
      </p:sp>
      <p:sp>
        <p:nvSpPr>
          <p:cNvPr id="5" name="Text Placeholder 4">
            <a:extLst>
              <a:ext uri="{FF2B5EF4-FFF2-40B4-BE49-F238E27FC236}">
                <a16:creationId xmlns:a16="http://schemas.microsoft.com/office/drawing/2014/main" id="{3DB74FE8-B094-E684-4D81-BAB81B4F15D9}"/>
              </a:ext>
            </a:extLst>
          </p:cNvPr>
          <p:cNvSpPr>
            <a:spLocks noGrp="1"/>
          </p:cNvSpPr>
          <p:nvPr>
            <p:ph type="body" sz="quarter" idx="17"/>
          </p:nvPr>
        </p:nvSpPr>
        <p:spPr/>
        <p:txBody>
          <a:bodyPr/>
          <a:lstStyle/>
          <a:p>
            <a:pPr lvl="0"/>
            <a:r>
              <a:rPr lang="en-AU" b="1" dirty="0"/>
              <a:t>4. Turn the sketch into 3D</a:t>
            </a:r>
          </a:p>
          <a:p>
            <a:pPr marL="457200" lvl="0" indent="-457200">
              <a:buFont typeface="+mj-lt"/>
              <a:buAutoNum type="alphaLcPeriod"/>
            </a:pPr>
            <a:r>
              <a:rPr lang="en-AU" dirty="0"/>
              <a:t>Select </a:t>
            </a:r>
            <a:r>
              <a:rPr lang="en-AU" b="1" dirty="0"/>
              <a:t>Extrude</a:t>
            </a:r>
            <a:endParaRPr lang="en-AU" dirty="0"/>
          </a:p>
          <a:p>
            <a:pPr marL="457200" lvl="0" indent="-457200">
              <a:buFont typeface="+mj-lt"/>
              <a:buAutoNum type="alphaLcPeriod"/>
            </a:pPr>
            <a:r>
              <a:rPr lang="en-AU" dirty="0"/>
              <a:t>Select the circle</a:t>
            </a:r>
          </a:p>
          <a:p>
            <a:pPr marL="457200" lvl="0" indent="-457200">
              <a:buFont typeface="+mj-lt"/>
              <a:buAutoNum type="alphaLcPeriod"/>
            </a:pPr>
            <a:r>
              <a:rPr lang="en-AU" dirty="0"/>
              <a:t>Set depth at 20 mm</a:t>
            </a:r>
          </a:p>
          <a:p>
            <a:pPr marL="457200" lvl="0" indent="-457200">
              <a:buFont typeface="+mj-lt"/>
              <a:buAutoNum type="alphaLcPeriod"/>
            </a:pPr>
            <a:r>
              <a:rPr lang="en-AU" dirty="0"/>
              <a:t>Select the checkmark: ✔</a:t>
            </a:r>
          </a:p>
          <a:p>
            <a:r>
              <a:rPr lang="en-AU" dirty="0"/>
              <a:t>You now have a 3D lamp base.</a:t>
            </a:r>
          </a:p>
          <a:p>
            <a:endParaRPr lang="en-AU" dirty="0"/>
          </a:p>
        </p:txBody>
      </p:sp>
    </p:spTree>
    <p:extLst>
      <p:ext uri="{BB962C8B-B14F-4D97-AF65-F5344CB8AC3E}">
        <p14:creationId xmlns:p14="http://schemas.microsoft.com/office/powerpoint/2010/main" val="35587307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62B7E0D-4FCC-07A7-8D27-B8FDA1ED6495}"/>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142</a:t>
            </a:fld>
            <a:endParaRPr lang="en-AU"/>
          </a:p>
        </p:txBody>
      </p:sp>
      <p:sp>
        <p:nvSpPr>
          <p:cNvPr id="3" name="Title 2">
            <a:extLst>
              <a:ext uri="{FF2B5EF4-FFF2-40B4-BE49-F238E27FC236}">
                <a16:creationId xmlns:a16="http://schemas.microsoft.com/office/drawing/2014/main" id="{1E0C1586-8AF0-73B1-0D77-3EDB07CAF3C3}"/>
              </a:ext>
            </a:extLst>
          </p:cNvPr>
          <p:cNvSpPr>
            <a:spLocks noGrp="1"/>
          </p:cNvSpPr>
          <p:nvPr>
            <p:ph type="title"/>
          </p:nvPr>
        </p:nvSpPr>
        <p:spPr/>
        <p:txBody>
          <a:bodyPr/>
          <a:lstStyle/>
          <a:p>
            <a:r>
              <a:rPr lang="en-AU" dirty="0"/>
              <a:t>Activity 13.2 – Creating the cable hole</a:t>
            </a:r>
          </a:p>
        </p:txBody>
      </p:sp>
      <p:sp>
        <p:nvSpPr>
          <p:cNvPr id="4" name="Text Placeholder 3">
            <a:extLst>
              <a:ext uri="{FF2B5EF4-FFF2-40B4-BE49-F238E27FC236}">
                <a16:creationId xmlns:a16="http://schemas.microsoft.com/office/drawing/2014/main" id="{1CDF2B9F-ED56-C5CD-43DB-E1BAE9FA0443}"/>
              </a:ext>
            </a:extLst>
          </p:cNvPr>
          <p:cNvSpPr>
            <a:spLocks noGrp="1"/>
          </p:cNvSpPr>
          <p:nvPr>
            <p:ph type="body" sz="quarter" idx="18"/>
          </p:nvPr>
        </p:nvSpPr>
        <p:spPr/>
        <p:txBody>
          <a:bodyPr/>
          <a:lstStyle/>
          <a:p>
            <a:endParaRPr lang="en-AU"/>
          </a:p>
        </p:txBody>
      </p:sp>
      <p:sp>
        <p:nvSpPr>
          <p:cNvPr id="5" name="Text Placeholder 4">
            <a:extLst>
              <a:ext uri="{FF2B5EF4-FFF2-40B4-BE49-F238E27FC236}">
                <a16:creationId xmlns:a16="http://schemas.microsoft.com/office/drawing/2014/main" id="{1BA4EA15-1F0F-7E76-9C3F-56972CFF53A5}"/>
              </a:ext>
            </a:extLst>
          </p:cNvPr>
          <p:cNvSpPr>
            <a:spLocks noGrp="1"/>
          </p:cNvSpPr>
          <p:nvPr>
            <p:ph type="body" sz="quarter" idx="17"/>
          </p:nvPr>
        </p:nvSpPr>
        <p:spPr>
          <a:xfrm>
            <a:off x="359999" y="1369454"/>
            <a:ext cx="11484000" cy="4807835"/>
          </a:xfrm>
        </p:spPr>
        <p:txBody>
          <a:bodyPr/>
          <a:lstStyle/>
          <a:p>
            <a:r>
              <a:rPr lang="en-AU" sz="1800" b="1" dirty="0"/>
              <a:t>Creating a cable hole</a:t>
            </a:r>
            <a:endParaRPr lang="en-AU" sz="1800" dirty="0"/>
          </a:p>
          <a:p>
            <a:r>
              <a:rPr lang="en-AU" sz="1800" dirty="0"/>
              <a:t>Lighting products require space for wiring.</a:t>
            </a:r>
          </a:p>
          <a:p>
            <a:pPr marL="457200" lvl="0" indent="-457200">
              <a:buFont typeface="+mj-lt"/>
              <a:buAutoNum type="arabicPeriod"/>
            </a:pPr>
            <a:r>
              <a:rPr lang="en-AU" dirty="0"/>
              <a:t>Select the top face of the base.</a:t>
            </a:r>
          </a:p>
          <a:p>
            <a:pPr marL="457200" lvl="0" indent="-457200">
              <a:buFont typeface="+mj-lt"/>
              <a:buAutoNum type="arabicPeriod"/>
            </a:pPr>
            <a:r>
              <a:rPr lang="en-AU" dirty="0"/>
              <a:t>Select </a:t>
            </a:r>
            <a:r>
              <a:rPr lang="en-AU" b="1" dirty="0"/>
              <a:t>Sketch</a:t>
            </a:r>
            <a:r>
              <a:rPr lang="en-AU" dirty="0"/>
              <a:t>.</a:t>
            </a:r>
          </a:p>
          <a:p>
            <a:pPr marL="457200" lvl="0" indent="-457200">
              <a:buFont typeface="+mj-lt"/>
              <a:buAutoNum type="arabicPeriod"/>
            </a:pPr>
            <a:r>
              <a:rPr lang="en-AU" dirty="0"/>
              <a:t>Draw a centre point circle in the centre.</a:t>
            </a:r>
          </a:p>
          <a:p>
            <a:pPr marL="457200" lvl="0" indent="-457200">
              <a:buFont typeface="+mj-lt"/>
              <a:buAutoNum type="arabicPeriod"/>
            </a:pPr>
            <a:r>
              <a:rPr lang="en-AU" dirty="0"/>
              <a:t>Set the diameter</a:t>
            </a:r>
            <a:r>
              <a:rPr lang="en-US" dirty="0"/>
              <a:t> at </a:t>
            </a:r>
            <a:r>
              <a:rPr lang="en-AU" dirty="0"/>
              <a:t>10 mm.</a:t>
            </a:r>
          </a:p>
          <a:p>
            <a:pPr marL="457200" lvl="0" indent="-457200">
              <a:buFont typeface="+mj-lt"/>
              <a:buAutoNum type="arabicPeriod"/>
            </a:pPr>
            <a:r>
              <a:rPr lang="en-AU" dirty="0"/>
              <a:t>Click the cable hole and select </a:t>
            </a:r>
            <a:r>
              <a:rPr lang="en-AU" b="1" dirty="0"/>
              <a:t>Extrude</a:t>
            </a:r>
            <a:r>
              <a:rPr lang="en-AU" dirty="0"/>
              <a:t>.</a:t>
            </a:r>
          </a:p>
          <a:p>
            <a:pPr marL="457200" lvl="0" indent="-457200">
              <a:buFont typeface="+mj-lt"/>
              <a:buAutoNum type="arabicPeriod"/>
            </a:pPr>
            <a:r>
              <a:rPr lang="en-AU" dirty="0"/>
              <a:t>Select </a:t>
            </a:r>
            <a:r>
              <a:rPr lang="en-AU" b="1" dirty="0"/>
              <a:t>Through all</a:t>
            </a:r>
            <a:r>
              <a:rPr lang="en-AU" dirty="0"/>
              <a:t>, set depth to 20 mm and extrude direction to the bottom of the lamp base.</a:t>
            </a:r>
          </a:p>
          <a:p>
            <a:r>
              <a:rPr lang="en-AU" sz="1800" dirty="0"/>
              <a:t>This cuts a hole through the base.</a:t>
            </a:r>
          </a:p>
          <a:p>
            <a:endParaRPr lang="en-AU" dirty="0"/>
          </a:p>
        </p:txBody>
      </p:sp>
    </p:spTree>
    <p:extLst>
      <p:ext uri="{BB962C8B-B14F-4D97-AF65-F5344CB8AC3E}">
        <p14:creationId xmlns:p14="http://schemas.microsoft.com/office/powerpoint/2010/main" val="3916016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88EF5D-5C85-CCC2-0AD3-DD67925CE35F}"/>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23F0578-C4D5-C474-4776-8B1779201647}"/>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143</a:t>
            </a:fld>
            <a:endParaRPr lang="en-AU"/>
          </a:p>
        </p:txBody>
      </p:sp>
      <p:sp>
        <p:nvSpPr>
          <p:cNvPr id="3" name="Title 2">
            <a:extLst>
              <a:ext uri="{FF2B5EF4-FFF2-40B4-BE49-F238E27FC236}">
                <a16:creationId xmlns:a16="http://schemas.microsoft.com/office/drawing/2014/main" id="{E3039737-3D6E-874D-30D3-7005B7B22509}"/>
              </a:ext>
            </a:extLst>
          </p:cNvPr>
          <p:cNvSpPr>
            <a:spLocks noGrp="1"/>
          </p:cNvSpPr>
          <p:nvPr>
            <p:ph type="title"/>
          </p:nvPr>
        </p:nvSpPr>
        <p:spPr/>
        <p:txBody>
          <a:bodyPr/>
          <a:lstStyle/>
          <a:p>
            <a:r>
              <a:rPr lang="en-US"/>
              <a:t>Exit ticket (13)</a:t>
            </a:r>
            <a:endParaRPr lang="en-AU"/>
          </a:p>
        </p:txBody>
      </p:sp>
      <p:sp>
        <p:nvSpPr>
          <p:cNvPr id="11" name="TextBox 10">
            <a:extLst>
              <a:ext uri="{FF2B5EF4-FFF2-40B4-BE49-F238E27FC236}">
                <a16:creationId xmlns:a16="http://schemas.microsoft.com/office/drawing/2014/main" id="{C368FF0B-B724-2B65-E7E7-00C399CFB984}"/>
              </a:ext>
            </a:extLst>
          </p:cNvPr>
          <p:cNvSpPr txBox="1"/>
          <p:nvPr/>
        </p:nvSpPr>
        <p:spPr>
          <a:xfrm>
            <a:off x="348002" y="1909282"/>
            <a:ext cx="11484000" cy="958660"/>
          </a:xfrm>
          <a:prstGeom prst="rect">
            <a:avLst/>
          </a:prstGeom>
          <a:noFill/>
        </p:spPr>
        <p:txBody>
          <a:bodyPr wrap="square">
            <a:spAutoFit/>
          </a:bodyPr>
          <a:lstStyle/>
          <a:p>
            <a:pPr marL="457200" indent="-457200">
              <a:lnSpc>
                <a:spcPct val="150000"/>
              </a:lnSpc>
              <a:buFont typeface="+mj-lt"/>
              <a:buAutoNum type="arabicPeriod"/>
            </a:pPr>
            <a:r>
              <a:rPr lang="en-AU" sz="2000" dirty="0"/>
              <a:t>Students screenshot their model and upload it to the class folder.</a:t>
            </a:r>
          </a:p>
          <a:p>
            <a:pPr marL="457200" indent="-457200">
              <a:lnSpc>
                <a:spcPct val="150000"/>
              </a:lnSpc>
              <a:buFont typeface="+mj-lt"/>
              <a:buAutoNum type="arabicPeriod"/>
            </a:pPr>
            <a:r>
              <a:rPr lang="en-AU" sz="2000" dirty="0"/>
              <a:t>Which CAD tool helped you most today?</a:t>
            </a:r>
          </a:p>
        </p:txBody>
      </p:sp>
    </p:spTree>
    <p:extLst>
      <p:ext uri="{BB962C8B-B14F-4D97-AF65-F5344CB8AC3E}">
        <p14:creationId xmlns:p14="http://schemas.microsoft.com/office/powerpoint/2010/main" val="13775127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E7C000-C0E8-24C4-81C1-5FA48E0806D2}"/>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A3EF6E86-E9DC-BC10-3D42-9B1CCC4D1DBA}"/>
              </a:ext>
            </a:extLst>
          </p:cNvPr>
          <p:cNvSpPr>
            <a:spLocks noGrp="1"/>
          </p:cNvSpPr>
          <p:nvPr>
            <p:ph type="ctrTitle"/>
          </p:nvPr>
        </p:nvSpPr>
        <p:spPr/>
        <p:txBody>
          <a:bodyPr/>
          <a:lstStyle/>
          <a:p>
            <a:r>
              <a:rPr lang="en-AU">
                <a:latin typeface="+mj-lt"/>
              </a:rPr>
              <a:t>14. </a:t>
            </a:r>
            <a:r>
              <a:rPr lang="en-AU"/>
              <a:t>CAD modelling </a:t>
            </a:r>
            <a:endParaRPr lang="en-AU">
              <a:latin typeface="+mj-lt"/>
            </a:endParaRPr>
          </a:p>
        </p:txBody>
      </p:sp>
    </p:spTree>
    <p:extLst>
      <p:ext uri="{BB962C8B-B14F-4D97-AF65-F5344CB8AC3E}">
        <p14:creationId xmlns:p14="http://schemas.microsoft.com/office/powerpoint/2010/main" val="6303896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BADB3E-3D64-0EB7-27D3-54F8A773835D}"/>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0F732758-F848-5002-03C3-C37B9E7A8A5F}"/>
              </a:ext>
            </a:extLst>
          </p:cNvPr>
          <p:cNvSpPr>
            <a:spLocks noGrp="1"/>
          </p:cNvSpPr>
          <p:nvPr>
            <p:ph type="title"/>
          </p:nvPr>
        </p:nvSpPr>
        <p:spPr/>
        <p:txBody>
          <a:bodyPr/>
          <a:lstStyle/>
          <a:p>
            <a:r>
              <a:rPr lang="en-AU">
                <a:latin typeface="+mj-lt"/>
              </a:rPr>
              <a:t>Learning intentions and success criteria (14)</a:t>
            </a:r>
          </a:p>
        </p:txBody>
      </p:sp>
      <p:sp>
        <p:nvSpPr>
          <p:cNvPr id="3" name="TextBox 2">
            <a:extLst>
              <a:ext uri="{FF2B5EF4-FFF2-40B4-BE49-F238E27FC236}">
                <a16:creationId xmlns:a16="http://schemas.microsoft.com/office/drawing/2014/main" id="{17075908-CD36-0BE2-CCCA-FA5CE9644BCE}"/>
              </a:ext>
            </a:extLst>
          </p:cNvPr>
          <p:cNvSpPr txBox="1"/>
          <p:nvPr/>
        </p:nvSpPr>
        <p:spPr>
          <a:xfrm>
            <a:off x="370416" y="1894417"/>
            <a:ext cx="11303000" cy="2943819"/>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nSpc>
                <a:spcPct val="150000"/>
              </a:lnSpc>
              <a:spcAft>
                <a:spcPts val="600"/>
              </a:spcAft>
            </a:pPr>
            <a:r>
              <a:rPr lang="en-AU" sz="2000" b="1" dirty="0">
                <a:solidFill>
                  <a:schemeClr val="accent1"/>
                </a:solidFill>
                <a:latin typeface="+mj-lt"/>
                <a:cs typeface="Arial" panose="020B0604020202020204" pitchFamily="34" charset="0"/>
              </a:rPr>
              <a:t>We are learning to</a:t>
            </a:r>
          </a:p>
          <a:p>
            <a:pPr marL="342900" indent="-342900">
              <a:lnSpc>
                <a:spcPct val="150000"/>
              </a:lnSpc>
              <a:spcAft>
                <a:spcPts val="600"/>
              </a:spcAft>
              <a:buFont typeface="Arial" panose="020B0604020202020204" pitchFamily="34" charset="0"/>
              <a:buChar char="•"/>
            </a:pPr>
            <a:r>
              <a:rPr lang="en-AU" sz="2000" dirty="0"/>
              <a:t>develop the main structural components of our lighting design using CAD modelling.</a:t>
            </a:r>
          </a:p>
          <a:p>
            <a:pPr>
              <a:lnSpc>
                <a:spcPct val="150000"/>
              </a:lnSpc>
              <a:spcAft>
                <a:spcPts val="600"/>
              </a:spcAft>
            </a:pPr>
            <a:r>
              <a:rPr lang="en-AU" sz="2000" b="1" dirty="0">
                <a:solidFill>
                  <a:schemeClr val="accent1"/>
                </a:solidFill>
                <a:latin typeface="+mj-lt"/>
                <a:cs typeface="Arial" panose="020B0604020202020204" pitchFamily="34" charset="0"/>
              </a:rPr>
              <a:t>I can</a:t>
            </a:r>
            <a:endParaRPr lang="en-US" sz="2000" dirty="0">
              <a:solidFill>
                <a:schemeClr val="accent1"/>
              </a:solidFill>
              <a:latin typeface="+mj-lt"/>
              <a:cs typeface="Arial" panose="020B0604020202020204" pitchFamily="34" charset="0"/>
            </a:endParaRPr>
          </a:p>
          <a:p>
            <a:pPr marL="342900" lvl="0" indent="-342900">
              <a:lnSpc>
                <a:spcPct val="150000"/>
              </a:lnSpc>
              <a:buFont typeface="Arial" panose="020B0604020202020204" pitchFamily="34" charset="0"/>
              <a:buChar char="•"/>
            </a:pPr>
            <a:r>
              <a:rPr lang="en-AU" sz="2000" dirty="0"/>
              <a:t>create additional sketches</a:t>
            </a:r>
          </a:p>
          <a:p>
            <a:pPr marL="342900" lvl="0" indent="-342900">
              <a:lnSpc>
                <a:spcPct val="150000"/>
              </a:lnSpc>
              <a:buFont typeface="Arial" panose="020B0604020202020204" pitchFamily="34" charset="0"/>
              <a:buChar char="•"/>
            </a:pPr>
            <a:r>
              <a:rPr lang="en-AU" sz="2000" dirty="0"/>
              <a:t>add structural components</a:t>
            </a:r>
          </a:p>
          <a:p>
            <a:pPr marL="342900" lvl="0" indent="-342900">
              <a:lnSpc>
                <a:spcPct val="150000"/>
              </a:lnSpc>
              <a:buFont typeface="Arial" panose="020B0604020202020204" pitchFamily="34" charset="0"/>
              <a:buChar char="•"/>
            </a:pPr>
            <a:r>
              <a:rPr lang="en-AU" sz="2000" dirty="0"/>
              <a:t>develop the core form of our lighting design.</a:t>
            </a:r>
          </a:p>
        </p:txBody>
      </p:sp>
      <p:sp>
        <p:nvSpPr>
          <p:cNvPr id="2" name="Slide Number Placeholder 1">
            <a:extLst>
              <a:ext uri="{FF2B5EF4-FFF2-40B4-BE49-F238E27FC236}">
                <a16:creationId xmlns:a16="http://schemas.microsoft.com/office/drawing/2014/main" id="{4A8DEBCB-6F81-8BAE-9F66-0EFE17A522FE}"/>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145</a:t>
            </a:fld>
            <a:endParaRPr lang="en-AU"/>
          </a:p>
        </p:txBody>
      </p:sp>
    </p:spTree>
    <p:extLst>
      <p:ext uri="{BB962C8B-B14F-4D97-AF65-F5344CB8AC3E}">
        <p14:creationId xmlns:p14="http://schemas.microsoft.com/office/powerpoint/2010/main" val="2160633845"/>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CE7DDF-C7EB-FE85-3D98-93F336F92288}"/>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AB58B1B2-B464-D0E0-8FB9-D7F4B1991C90}"/>
              </a:ext>
            </a:extLst>
          </p:cNvPr>
          <p:cNvSpPr>
            <a:spLocks noGrp="1"/>
          </p:cNvSpPr>
          <p:nvPr>
            <p:ph type="title"/>
          </p:nvPr>
        </p:nvSpPr>
        <p:spPr/>
        <p:txBody>
          <a:bodyPr/>
          <a:lstStyle/>
          <a:p>
            <a:r>
              <a:rPr lang="en-AU">
                <a:latin typeface="+mj-lt"/>
              </a:rPr>
              <a:t>Connecting learning (14)</a:t>
            </a:r>
          </a:p>
        </p:txBody>
      </p:sp>
      <p:sp>
        <p:nvSpPr>
          <p:cNvPr id="12" name="Text Placeholder 11">
            <a:extLst>
              <a:ext uri="{FF2B5EF4-FFF2-40B4-BE49-F238E27FC236}">
                <a16:creationId xmlns:a16="http://schemas.microsoft.com/office/drawing/2014/main" id="{B436DD0F-6F80-11F5-8567-A9ACA35C1009}"/>
              </a:ext>
            </a:extLst>
          </p:cNvPr>
          <p:cNvSpPr>
            <a:spLocks noGrp="1"/>
          </p:cNvSpPr>
          <p:nvPr>
            <p:ph type="body" sz="quarter" idx="17"/>
          </p:nvPr>
        </p:nvSpPr>
        <p:spPr/>
        <p:txBody>
          <a:bodyPr/>
          <a:lstStyle/>
          <a:p>
            <a:r>
              <a:rPr lang="en-AU"/>
              <a:t>What parts make up a typical lamp?</a:t>
            </a:r>
          </a:p>
          <a:p>
            <a:endParaRPr lang="en-AU">
              <a:latin typeface="+mn-lt"/>
            </a:endParaRPr>
          </a:p>
        </p:txBody>
      </p:sp>
      <p:sp>
        <p:nvSpPr>
          <p:cNvPr id="3" name="Slide Number Placeholder 2">
            <a:extLst>
              <a:ext uri="{FF2B5EF4-FFF2-40B4-BE49-F238E27FC236}">
                <a16:creationId xmlns:a16="http://schemas.microsoft.com/office/drawing/2014/main" id="{ADCC3B4A-7562-5BE7-4F49-91F0ACFC9B1B}"/>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146</a:t>
            </a:fld>
            <a:endParaRPr lang="en-AU"/>
          </a:p>
        </p:txBody>
      </p:sp>
    </p:spTree>
    <p:extLst>
      <p:ext uri="{BB962C8B-B14F-4D97-AF65-F5344CB8AC3E}">
        <p14:creationId xmlns:p14="http://schemas.microsoft.com/office/powerpoint/2010/main" val="320177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25B1D4-C387-2A4D-E5D8-2282DD952C11}"/>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9665C862-D91E-A890-DE1A-1EB49F2B0510}"/>
              </a:ext>
            </a:extLst>
          </p:cNvPr>
          <p:cNvSpPr>
            <a:spLocks noGrp="1"/>
          </p:cNvSpPr>
          <p:nvPr>
            <p:ph type="title"/>
          </p:nvPr>
        </p:nvSpPr>
        <p:spPr/>
        <p:txBody>
          <a:bodyPr/>
          <a:lstStyle/>
          <a:p>
            <a:r>
              <a:rPr lang="en-AU">
                <a:latin typeface="Arial"/>
                <a:cs typeface="Arial"/>
              </a:rPr>
              <a:t>Activity 14.1 – Creating the lamp stem</a:t>
            </a:r>
          </a:p>
        </p:txBody>
      </p:sp>
      <p:sp>
        <p:nvSpPr>
          <p:cNvPr id="3" name="Slide Number Placeholder 2">
            <a:extLst>
              <a:ext uri="{FF2B5EF4-FFF2-40B4-BE49-F238E27FC236}">
                <a16:creationId xmlns:a16="http://schemas.microsoft.com/office/drawing/2014/main" id="{A36739DD-C740-D5A9-440E-F3552554E620}"/>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147</a:t>
            </a:fld>
            <a:endParaRPr lang="en-AU"/>
          </a:p>
        </p:txBody>
      </p:sp>
      <p:sp>
        <p:nvSpPr>
          <p:cNvPr id="6" name="TextBox 5">
            <a:extLst>
              <a:ext uri="{FF2B5EF4-FFF2-40B4-BE49-F238E27FC236}">
                <a16:creationId xmlns:a16="http://schemas.microsoft.com/office/drawing/2014/main" id="{AB41C3EC-3D8F-B7FC-711B-EEA2896792B2}"/>
              </a:ext>
            </a:extLst>
          </p:cNvPr>
          <p:cNvSpPr txBox="1"/>
          <p:nvPr/>
        </p:nvSpPr>
        <p:spPr>
          <a:xfrm>
            <a:off x="360000" y="1318870"/>
            <a:ext cx="11484000" cy="4739759"/>
          </a:xfrm>
          <a:prstGeom prst="rect">
            <a:avLst/>
          </a:prstGeom>
          <a:noFill/>
        </p:spPr>
        <p:txBody>
          <a:bodyPr wrap="square">
            <a:spAutoFit/>
          </a:bodyPr>
          <a:lstStyle/>
          <a:p>
            <a:pPr marL="342900" lvl="0" indent="-342900">
              <a:lnSpc>
                <a:spcPct val="150000"/>
              </a:lnSpc>
              <a:spcBef>
                <a:spcPts val="1200"/>
              </a:spcBef>
              <a:spcAft>
                <a:spcPts val="600"/>
              </a:spcAft>
              <a:buFont typeface="+mj-lt"/>
              <a:buAutoNum type="arabicPeriod"/>
            </a:pPr>
            <a:r>
              <a:rPr lang="en-AU" sz="1800" dirty="0">
                <a:effectLst/>
                <a:latin typeface="Arial" panose="020B0604020202020204" pitchFamily="34" charset="0"/>
                <a:ea typeface="Calibri" panose="020F0502020204030204" pitchFamily="34" charset="0"/>
              </a:rPr>
              <a:t>Select the top surface of the base</a:t>
            </a:r>
          </a:p>
          <a:p>
            <a:pPr marL="342900" lvl="0" indent="-342900">
              <a:lnSpc>
                <a:spcPct val="150000"/>
              </a:lnSpc>
              <a:spcBef>
                <a:spcPts val="1200"/>
              </a:spcBef>
              <a:spcAft>
                <a:spcPts val="600"/>
              </a:spcAft>
              <a:buFont typeface="+mj-lt"/>
              <a:buAutoNum type="arabicPeriod"/>
            </a:pPr>
            <a:r>
              <a:rPr lang="en-AU" sz="1800" dirty="0">
                <a:effectLst/>
                <a:latin typeface="Arial" panose="020B0604020202020204" pitchFamily="34" charset="0"/>
                <a:ea typeface="Calibri" panose="020F0502020204030204" pitchFamily="34" charset="0"/>
              </a:rPr>
              <a:t>Click </a:t>
            </a:r>
            <a:r>
              <a:rPr lang="en-AU" sz="1800" b="1" dirty="0">
                <a:effectLst/>
                <a:latin typeface="Arial" panose="020B0604020202020204" pitchFamily="34" charset="0"/>
                <a:ea typeface="Calibri" panose="020F0502020204030204" pitchFamily="34" charset="0"/>
              </a:rPr>
              <a:t>Sketch</a:t>
            </a:r>
          </a:p>
          <a:p>
            <a:pPr marL="342900" lvl="0" indent="-342900">
              <a:lnSpc>
                <a:spcPct val="150000"/>
              </a:lnSpc>
              <a:spcBef>
                <a:spcPts val="1200"/>
              </a:spcBef>
              <a:spcAft>
                <a:spcPts val="600"/>
              </a:spcAft>
              <a:buFont typeface="+mj-lt"/>
              <a:buAutoNum type="arabicPeriod"/>
            </a:pPr>
            <a:r>
              <a:rPr lang="en-AU" sz="1800" dirty="0">
                <a:effectLst/>
                <a:latin typeface="Arial" panose="020B0604020202020204" pitchFamily="34" charset="0"/>
                <a:ea typeface="Calibri" panose="020F0502020204030204" pitchFamily="34" charset="0"/>
              </a:rPr>
              <a:t>Draw a circle in the centre</a:t>
            </a:r>
          </a:p>
          <a:p>
            <a:pPr marL="342900" lvl="0" indent="-342900">
              <a:lnSpc>
                <a:spcPct val="150000"/>
              </a:lnSpc>
              <a:spcBef>
                <a:spcPts val="1200"/>
              </a:spcBef>
              <a:spcAft>
                <a:spcPts val="600"/>
              </a:spcAft>
              <a:buFont typeface="+mj-lt"/>
              <a:buAutoNum type="arabicPeriod"/>
            </a:pPr>
            <a:r>
              <a:rPr lang="en-AU" sz="1800" dirty="0">
                <a:effectLst/>
                <a:latin typeface="Arial" panose="020B0604020202020204" pitchFamily="34" charset="0"/>
                <a:ea typeface="Calibri" panose="020F0502020204030204" pitchFamily="34" charset="0"/>
              </a:rPr>
              <a:t>Diameter: 15 mm</a:t>
            </a:r>
          </a:p>
          <a:p>
            <a:pPr marL="342900" lvl="0" indent="-342900">
              <a:lnSpc>
                <a:spcPct val="150000"/>
              </a:lnSpc>
              <a:spcBef>
                <a:spcPts val="1200"/>
              </a:spcBef>
              <a:spcAft>
                <a:spcPts val="600"/>
              </a:spcAft>
              <a:buFont typeface="+mj-lt"/>
              <a:buAutoNum type="arabicPeriod"/>
            </a:pPr>
            <a:r>
              <a:rPr lang="en-AU" sz="1800" dirty="0">
                <a:effectLst/>
                <a:latin typeface="Arial" panose="020B0604020202020204" pitchFamily="34" charset="0"/>
                <a:ea typeface="Calibri" panose="020F0502020204030204" pitchFamily="34" charset="0"/>
              </a:rPr>
              <a:t>Click </a:t>
            </a:r>
            <a:r>
              <a:rPr lang="en-AU" sz="1800" b="1" dirty="0">
                <a:effectLst/>
                <a:latin typeface="Arial" panose="020B0604020202020204" pitchFamily="34" charset="0"/>
                <a:ea typeface="Calibri" panose="020F0502020204030204" pitchFamily="34" charset="0"/>
              </a:rPr>
              <a:t>Extrude</a:t>
            </a:r>
          </a:p>
          <a:p>
            <a:pPr marL="342900" lvl="0" indent="-342900">
              <a:lnSpc>
                <a:spcPct val="150000"/>
              </a:lnSpc>
              <a:spcBef>
                <a:spcPts val="1200"/>
              </a:spcBef>
              <a:spcAft>
                <a:spcPts val="600"/>
              </a:spcAft>
              <a:buFont typeface="+mj-lt"/>
              <a:buAutoNum type="arabicPeriod"/>
            </a:pPr>
            <a:r>
              <a:rPr lang="en-AU" sz="1800" dirty="0">
                <a:effectLst/>
                <a:latin typeface="Arial" panose="020B0604020202020204" pitchFamily="34" charset="0"/>
                <a:ea typeface="Calibri" panose="020F0502020204030204" pitchFamily="34" charset="0"/>
              </a:rPr>
              <a:t>Height: 120 mm</a:t>
            </a:r>
          </a:p>
          <a:p>
            <a:pPr marL="342900" lvl="0" indent="-342900">
              <a:lnSpc>
                <a:spcPct val="150000"/>
              </a:lnSpc>
              <a:spcBef>
                <a:spcPts val="1200"/>
              </a:spcBef>
              <a:spcAft>
                <a:spcPts val="600"/>
              </a:spcAft>
              <a:buFont typeface="+mj-lt"/>
              <a:buAutoNum type="arabicPeriod"/>
            </a:pPr>
            <a:endParaRPr lang="en-AU" sz="1800" dirty="0">
              <a:effectLst/>
              <a:latin typeface="Arial" panose="020B0604020202020204" pitchFamily="34" charset="0"/>
              <a:ea typeface="Calibri" panose="020F0502020204030204" pitchFamily="34" charset="0"/>
            </a:endParaRPr>
          </a:p>
          <a:p>
            <a:pPr>
              <a:buNone/>
            </a:pPr>
            <a:r>
              <a:rPr lang="en-AU" sz="1800" dirty="0">
                <a:effectLst/>
                <a:latin typeface="Arial" panose="020B0604020202020204" pitchFamily="34" charset="0"/>
                <a:ea typeface="Calibri" panose="020F0502020204030204" pitchFamily="34" charset="0"/>
              </a:rPr>
              <a:t>You now have the </a:t>
            </a:r>
            <a:r>
              <a:rPr lang="en-AU" sz="1800" b="1" dirty="0">
                <a:effectLst/>
                <a:latin typeface="Arial" panose="020B0604020202020204" pitchFamily="34" charset="0"/>
                <a:ea typeface="Calibri" panose="020F0502020204030204" pitchFamily="34" charset="0"/>
              </a:rPr>
              <a:t>lamp stem</a:t>
            </a:r>
            <a:endParaRPr lang="en-AU" sz="1800" dirty="0"/>
          </a:p>
        </p:txBody>
      </p:sp>
    </p:spTree>
    <p:extLst>
      <p:ext uri="{BB962C8B-B14F-4D97-AF65-F5344CB8AC3E}">
        <p14:creationId xmlns:p14="http://schemas.microsoft.com/office/powerpoint/2010/main" val="10519476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A038A12-1CF7-622E-E13C-E721ACBEBB1F}"/>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148</a:t>
            </a:fld>
            <a:endParaRPr lang="en-AU"/>
          </a:p>
        </p:txBody>
      </p:sp>
      <p:sp>
        <p:nvSpPr>
          <p:cNvPr id="3" name="Title 2">
            <a:extLst>
              <a:ext uri="{FF2B5EF4-FFF2-40B4-BE49-F238E27FC236}">
                <a16:creationId xmlns:a16="http://schemas.microsoft.com/office/drawing/2014/main" id="{49817DA8-1BC5-6C30-56AA-851614779A50}"/>
              </a:ext>
            </a:extLst>
          </p:cNvPr>
          <p:cNvSpPr>
            <a:spLocks noGrp="1"/>
          </p:cNvSpPr>
          <p:nvPr>
            <p:ph type="title"/>
          </p:nvPr>
        </p:nvSpPr>
        <p:spPr/>
        <p:txBody>
          <a:bodyPr/>
          <a:lstStyle/>
          <a:p>
            <a:r>
              <a:rPr lang="en-AU">
                <a:latin typeface="Arial"/>
                <a:cs typeface="Arial"/>
              </a:rPr>
              <a:t>Activity 14.2 – Creating the lamp shade</a:t>
            </a:r>
            <a:br>
              <a:rPr lang="en-AU" b="1"/>
            </a:br>
            <a:endParaRPr lang="en-AU" b="1"/>
          </a:p>
        </p:txBody>
      </p:sp>
      <p:sp>
        <p:nvSpPr>
          <p:cNvPr id="5" name="Text Placeholder 4">
            <a:extLst>
              <a:ext uri="{FF2B5EF4-FFF2-40B4-BE49-F238E27FC236}">
                <a16:creationId xmlns:a16="http://schemas.microsoft.com/office/drawing/2014/main" id="{2A33A226-E43F-F53E-17C3-750A75868D2D}"/>
              </a:ext>
            </a:extLst>
          </p:cNvPr>
          <p:cNvSpPr>
            <a:spLocks noGrp="1"/>
          </p:cNvSpPr>
          <p:nvPr>
            <p:ph type="body" sz="quarter" idx="17"/>
          </p:nvPr>
        </p:nvSpPr>
        <p:spPr>
          <a:xfrm>
            <a:off x="354000" y="1221853"/>
            <a:ext cx="11484000" cy="4807835"/>
          </a:xfrm>
        </p:spPr>
        <p:txBody>
          <a:bodyPr/>
          <a:lstStyle/>
          <a:p>
            <a:pPr marL="457200" lvl="0" indent="-457200">
              <a:buFont typeface="+mj-lt"/>
              <a:buAutoNum type="arabicPeriod"/>
            </a:pPr>
            <a:r>
              <a:rPr lang="en-AU" dirty="0"/>
              <a:t>Select the top of the stem.</a:t>
            </a:r>
          </a:p>
          <a:p>
            <a:pPr marL="457200" lvl="0" indent="-457200">
              <a:buFont typeface="+mj-lt"/>
              <a:buAutoNum type="arabicPeriod"/>
            </a:pPr>
            <a:r>
              <a:rPr lang="en-AU" dirty="0"/>
              <a:t>Select </a:t>
            </a:r>
            <a:r>
              <a:rPr lang="en-AU" b="1" dirty="0"/>
              <a:t>Sketch</a:t>
            </a:r>
            <a:r>
              <a:rPr lang="en-AU" dirty="0"/>
              <a:t>, then </a:t>
            </a:r>
            <a:r>
              <a:rPr lang="en-AU" b="1" dirty="0"/>
              <a:t>Sketch plane – Mate connector</a:t>
            </a:r>
            <a:r>
              <a:rPr lang="en-AU" dirty="0"/>
              <a:t>.</a:t>
            </a:r>
          </a:p>
          <a:p>
            <a:pPr marL="457200" lvl="0" indent="-457200">
              <a:buFont typeface="+mj-lt"/>
              <a:buAutoNum type="arabicPeriod"/>
            </a:pPr>
            <a:r>
              <a:rPr lang="en-AU" dirty="0"/>
              <a:t>Draw a large circle.</a:t>
            </a:r>
          </a:p>
          <a:p>
            <a:pPr marL="457200" lvl="0" indent="-457200">
              <a:buFont typeface="+mj-lt"/>
              <a:buAutoNum type="arabicPeriod"/>
            </a:pPr>
            <a:r>
              <a:rPr lang="en-AU" dirty="0"/>
              <a:t>Set the diameter at 140 mm.</a:t>
            </a:r>
          </a:p>
          <a:p>
            <a:pPr marL="457200" lvl="0" indent="-457200">
              <a:buFont typeface="+mj-lt"/>
              <a:buAutoNum type="arabicPeriod"/>
            </a:pPr>
            <a:r>
              <a:rPr lang="en-AU" dirty="0"/>
              <a:t>Select </a:t>
            </a:r>
            <a:r>
              <a:rPr lang="en-AU" b="1" dirty="0"/>
              <a:t>Extrude</a:t>
            </a:r>
            <a:r>
              <a:rPr lang="en-AU" dirty="0"/>
              <a:t>.</a:t>
            </a:r>
          </a:p>
          <a:p>
            <a:pPr marL="457200" lvl="0" indent="-457200">
              <a:buFont typeface="+mj-lt"/>
              <a:buAutoNum type="arabicPeriod"/>
            </a:pPr>
            <a:r>
              <a:rPr lang="en-AU" dirty="0"/>
              <a:t>Set the depth at 40 mm.</a:t>
            </a:r>
          </a:p>
          <a:p>
            <a:endParaRPr lang="en-AU" dirty="0"/>
          </a:p>
        </p:txBody>
      </p:sp>
    </p:spTree>
    <p:extLst>
      <p:ext uri="{BB962C8B-B14F-4D97-AF65-F5344CB8AC3E}">
        <p14:creationId xmlns:p14="http://schemas.microsoft.com/office/powerpoint/2010/main" val="5263716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ED12834-B19F-575E-714F-7F85CCBD69CD}"/>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149</a:t>
            </a:fld>
            <a:endParaRPr lang="en-AU"/>
          </a:p>
        </p:txBody>
      </p:sp>
      <p:sp>
        <p:nvSpPr>
          <p:cNvPr id="3" name="Title 2">
            <a:extLst>
              <a:ext uri="{FF2B5EF4-FFF2-40B4-BE49-F238E27FC236}">
                <a16:creationId xmlns:a16="http://schemas.microsoft.com/office/drawing/2014/main" id="{B3A3C45A-9BFF-FEFC-1CA1-111ACF5DA88A}"/>
              </a:ext>
            </a:extLst>
          </p:cNvPr>
          <p:cNvSpPr>
            <a:spLocks noGrp="1"/>
          </p:cNvSpPr>
          <p:nvPr>
            <p:ph type="title"/>
          </p:nvPr>
        </p:nvSpPr>
        <p:spPr/>
        <p:txBody>
          <a:bodyPr/>
          <a:lstStyle/>
          <a:p>
            <a:r>
              <a:rPr lang="en-AU" dirty="0"/>
              <a:t>Hollowing the shade</a:t>
            </a:r>
          </a:p>
        </p:txBody>
      </p:sp>
      <p:sp>
        <p:nvSpPr>
          <p:cNvPr id="5" name="Text Placeholder 4">
            <a:extLst>
              <a:ext uri="{FF2B5EF4-FFF2-40B4-BE49-F238E27FC236}">
                <a16:creationId xmlns:a16="http://schemas.microsoft.com/office/drawing/2014/main" id="{E5082B81-AD43-7A19-FCED-41C7EE5EB8BD}"/>
              </a:ext>
            </a:extLst>
          </p:cNvPr>
          <p:cNvSpPr>
            <a:spLocks noGrp="1"/>
          </p:cNvSpPr>
          <p:nvPr>
            <p:ph type="body" sz="quarter" idx="17"/>
          </p:nvPr>
        </p:nvSpPr>
        <p:spPr>
          <a:xfrm>
            <a:off x="360000" y="1306883"/>
            <a:ext cx="11484000" cy="4807835"/>
          </a:xfrm>
        </p:spPr>
        <p:txBody>
          <a:bodyPr/>
          <a:lstStyle/>
          <a:p>
            <a:r>
              <a:rPr lang="en-AU" dirty="0"/>
              <a:t>Real lampshades are hollow.</a:t>
            </a:r>
          </a:p>
          <a:p>
            <a:pPr marL="457200" lvl="0" indent="-457200">
              <a:buFont typeface="+mj-lt"/>
              <a:buAutoNum type="alphaLcPeriod"/>
            </a:pPr>
            <a:r>
              <a:rPr lang="en-AU" dirty="0"/>
              <a:t>Select the </a:t>
            </a:r>
            <a:r>
              <a:rPr lang="en-AU" b="1" dirty="0"/>
              <a:t>Shell</a:t>
            </a:r>
            <a:r>
              <a:rPr lang="en-AU" dirty="0"/>
              <a:t> tool.</a:t>
            </a:r>
          </a:p>
          <a:p>
            <a:pPr marL="457200" lvl="0" indent="-457200">
              <a:buFont typeface="+mj-lt"/>
              <a:buAutoNum type="alphaLcPeriod"/>
            </a:pPr>
            <a:r>
              <a:rPr lang="en-AU" dirty="0"/>
              <a:t>Select the top and bottom faces.</a:t>
            </a:r>
          </a:p>
          <a:p>
            <a:pPr marL="457200" lvl="0" indent="-457200">
              <a:buFont typeface="+mj-lt"/>
              <a:buAutoNum type="alphaLcPeriod"/>
            </a:pPr>
            <a:r>
              <a:rPr lang="en-AU" dirty="0"/>
              <a:t>Set the thickness at 2 mm.</a:t>
            </a:r>
          </a:p>
          <a:p>
            <a:r>
              <a:rPr lang="en-AU" dirty="0"/>
              <a:t>Now the lampshade has a hollow interior.</a:t>
            </a:r>
          </a:p>
          <a:p>
            <a:endParaRPr lang="en-AU" dirty="0"/>
          </a:p>
        </p:txBody>
      </p:sp>
    </p:spTree>
    <p:extLst>
      <p:ext uri="{BB962C8B-B14F-4D97-AF65-F5344CB8AC3E}">
        <p14:creationId xmlns:p14="http://schemas.microsoft.com/office/powerpoint/2010/main" val="25187096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EDDD587-AB80-3AA4-F09B-0709767404B8}"/>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150</a:t>
            </a:fld>
            <a:endParaRPr lang="en-AU"/>
          </a:p>
        </p:txBody>
      </p:sp>
      <p:sp>
        <p:nvSpPr>
          <p:cNvPr id="3" name="Title 2">
            <a:extLst>
              <a:ext uri="{FF2B5EF4-FFF2-40B4-BE49-F238E27FC236}">
                <a16:creationId xmlns:a16="http://schemas.microsoft.com/office/drawing/2014/main" id="{2294FBD7-C4F3-C216-2F81-7225E4C9F70B}"/>
              </a:ext>
            </a:extLst>
          </p:cNvPr>
          <p:cNvSpPr>
            <a:spLocks noGrp="1"/>
          </p:cNvSpPr>
          <p:nvPr>
            <p:ph type="title"/>
          </p:nvPr>
        </p:nvSpPr>
        <p:spPr/>
        <p:txBody>
          <a:bodyPr/>
          <a:lstStyle/>
          <a:p>
            <a:r>
              <a:rPr lang="en-AU">
                <a:latin typeface="Arial"/>
                <a:cs typeface="Arial"/>
              </a:rPr>
              <a:t>Adding lighting components – adding housing for LED, opening for light diffusion. </a:t>
            </a:r>
            <a:br>
              <a:rPr lang="en-AU"/>
            </a:br>
            <a:endParaRPr lang="en-AU"/>
          </a:p>
        </p:txBody>
      </p:sp>
      <p:sp>
        <p:nvSpPr>
          <p:cNvPr id="12" name="Text Placeholder 11">
            <a:extLst>
              <a:ext uri="{FF2B5EF4-FFF2-40B4-BE49-F238E27FC236}">
                <a16:creationId xmlns:a16="http://schemas.microsoft.com/office/drawing/2014/main" id="{8C18A578-0CA4-612A-03DE-FAD2A894F11E}"/>
              </a:ext>
            </a:extLst>
          </p:cNvPr>
          <p:cNvSpPr>
            <a:spLocks noGrp="1"/>
          </p:cNvSpPr>
          <p:nvPr>
            <p:ph type="body" sz="quarter" idx="17"/>
          </p:nvPr>
        </p:nvSpPr>
        <p:spPr>
          <a:xfrm>
            <a:off x="360025" y="1689463"/>
            <a:ext cx="11483975" cy="3125133"/>
          </a:xfrm>
        </p:spPr>
        <p:txBody>
          <a:bodyPr/>
          <a:lstStyle/>
          <a:p>
            <a:r>
              <a:rPr lang="en-AU" sz="1800"/>
              <a:t>Students continue developing their CAD model.</a:t>
            </a:r>
          </a:p>
          <a:p>
            <a:r>
              <a:rPr lang="en-AU" sz="1800"/>
              <a:t>Model should now include:</a:t>
            </a:r>
          </a:p>
          <a:p>
            <a:pPr marL="285750" lvl="0" indent="-285750">
              <a:buFont typeface="Arial" panose="020B0604020202020204" pitchFamily="34" charset="0"/>
              <a:buChar char="•"/>
            </a:pPr>
            <a:r>
              <a:rPr lang="en-AU" sz="1800"/>
              <a:t>lamp base</a:t>
            </a:r>
          </a:p>
          <a:p>
            <a:pPr marL="285750" lvl="0" indent="-285750">
              <a:buFont typeface="Arial" panose="020B0604020202020204" pitchFamily="34" charset="0"/>
              <a:buChar char="•"/>
            </a:pPr>
            <a:r>
              <a:rPr lang="en-AU" sz="1800"/>
              <a:t>stem or support structure</a:t>
            </a:r>
          </a:p>
          <a:p>
            <a:pPr marL="285750" lvl="0" indent="-285750">
              <a:buFont typeface="Arial" panose="020B0604020202020204" pitchFamily="34" charset="0"/>
              <a:buChar char="•"/>
            </a:pPr>
            <a:r>
              <a:rPr lang="en-AU" sz="1800"/>
              <a:t>shade or light housing</a:t>
            </a:r>
          </a:p>
          <a:p>
            <a:endParaRPr lang="en-AU">
              <a:latin typeface="+mn-lt"/>
            </a:endParaRPr>
          </a:p>
        </p:txBody>
      </p:sp>
    </p:spTree>
    <p:extLst>
      <p:ext uri="{BB962C8B-B14F-4D97-AF65-F5344CB8AC3E}">
        <p14:creationId xmlns:p14="http://schemas.microsoft.com/office/powerpoint/2010/main" val="38882341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686D78-9A34-A762-B7BF-9432C4CA32C5}"/>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765FC7B-433A-6305-4BF9-D6EADFF7E4A1}"/>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151</a:t>
            </a:fld>
            <a:endParaRPr lang="en-AU"/>
          </a:p>
        </p:txBody>
      </p:sp>
      <p:sp>
        <p:nvSpPr>
          <p:cNvPr id="3" name="Title 2">
            <a:extLst>
              <a:ext uri="{FF2B5EF4-FFF2-40B4-BE49-F238E27FC236}">
                <a16:creationId xmlns:a16="http://schemas.microsoft.com/office/drawing/2014/main" id="{DA965C5A-76BA-EFDF-978B-6DCC5133DE3E}"/>
              </a:ext>
            </a:extLst>
          </p:cNvPr>
          <p:cNvSpPr>
            <a:spLocks noGrp="1"/>
          </p:cNvSpPr>
          <p:nvPr>
            <p:ph type="title"/>
          </p:nvPr>
        </p:nvSpPr>
        <p:spPr/>
        <p:txBody>
          <a:bodyPr/>
          <a:lstStyle/>
          <a:p>
            <a:r>
              <a:rPr lang="en-US"/>
              <a:t>Share insights (14)</a:t>
            </a:r>
            <a:endParaRPr lang="en-AU"/>
          </a:p>
        </p:txBody>
      </p:sp>
      <p:sp>
        <p:nvSpPr>
          <p:cNvPr id="11" name="TextBox 10">
            <a:extLst>
              <a:ext uri="{FF2B5EF4-FFF2-40B4-BE49-F238E27FC236}">
                <a16:creationId xmlns:a16="http://schemas.microsoft.com/office/drawing/2014/main" id="{EB08C7A7-AB9D-50C0-8D8B-D7416174711C}"/>
              </a:ext>
            </a:extLst>
          </p:cNvPr>
          <p:cNvSpPr txBox="1"/>
          <p:nvPr/>
        </p:nvSpPr>
        <p:spPr>
          <a:xfrm>
            <a:off x="348000" y="1925324"/>
            <a:ext cx="11484000" cy="400110"/>
          </a:xfrm>
          <a:prstGeom prst="rect">
            <a:avLst/>
          </a:prstGeom>
          <a:noFill/>
        </p:spPr>
        <p:txBody>
          <a:bodyPr wrap="square">
            <a:spAutoFit/>
          </a:bodyPr>
          <a:lstStyle/>
          <a:p>
            <a:r>
              <a:rPr lang="en-AU" sz="2000"/>
              <a:t>What challenge did you solve while modelling your design?</a:t>
            </a:r>
          </a:p>
        </p:txBody>
      </p:sp>
    </p:spTree>
    <p:extLst>
      <p:ext uri="{BB962C8B-B14F-4D97-AF65-F5344CB8AC3E}">
        <p14:creationId xmlns:p14="http://schemas.microsoft.com/office/powerpoint/2010/main" val="24269303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60D19B-3046-8381-1866-CF1A20416948}"/>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C01690A2-3A47-34C4-2F4A-2FBA3A54C6D8}"/>
              </a:ext>
            </a:extLst>
          </p:cNvPr>
          <p:cNvSpPr>
            <a:spLocks noGrp="1"/>
          </p:cNvSpPr>
          <p:nvPr>
            <p:ph type="ctrTitle"/>
          </p:nvPr>
        </p:nvSpPr>
        <p:spPr/>
        <p:txBody>
          <a:bodyPr/>
          <a:lstStyle/>
          <a:p>
            <a:r>
              <a:rPr lang="en-AU">
                <a:latin typeface="+mj-lt"/>
              </a:rPr>
              <a:t>15. </a:t>
            </a:r>
            <a:r>
              <a:rPr lang="en-AU"/>
              <a:t>CAD refinement and preparing for production</a:t>
            </a:r>
            <a:endParaRPr lang="en-AU">
              <a:latin typeface="+mj-lt"/>
            </a:endParaRPr>
          </a:p>
        </p:txBody>
      </p:sp>
    </p:spTree>
    <p:extLst>
      <p:ext uri="{BB962C8B-B14F-4D97-AF65-F5344CB8AC3E}">
        <p14:creationId xmlns:p14="http://schemas.microsoft.com/office/powerpoint/2010/main" val="42904381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641411-6ACB-91A1-AA57-DBCBDFE20F7E}"/>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30D2F497-8270-951B-7ECF-2204F72D0696}"/>
              </a:ext>
            </a:extLst>
          </p:cNvPr>
          <p:cNvSpPr>
            <a:spLocks noGrp="1"/>
          </p:cNvSpPr>
          <p:nvPr>
            <p:ph type="title"/>
          </p:nvPr>
        </p:nvSpPr>
        <p:spPr/>
        <p:txBody>
          <a:bodyPr/>
          <a:lstStyle/>
          <a:p>
            <a:r>
              <a:rPr lang="en-AU">
                <a:latin typeface="+mj-lt"/>
              </a:rPr>
              <a:t>Learning intentions and success criteria (15)</a:t>
            </a:r>
          </a:p>
        </p:txBody>
      </p:sp>
      <p:sp>
        <p:nvSpPr>
          <p:cNvPr id="3" name="TextBox 2">
            <a:extLst>
              <a:ext uri="{FF2B5EF4-FFF2-40B4-BE49-F238E27FC236}">
                <a16:creationId xmlns:a16="http://schemas.microsoft.com/office/drawing/2014/main" id="{5763A6EB-737A-57D2-368F-9AE2BE4A872A}"/>
              </a:ext>
            </a:extLst>
          </p:cNvPr>
          <p:cNvSpPr txBox="1"/>
          <p:nvPr/>
        </p:nvSpPr>
        <p:spPr>
          <a:xfrm>
            <a:off x="370416" y="1894417"/>
            <a:ext cx="11303000" cy="3563283"/>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nSpc>
                <a:spcPct val="150000"/>
              </a:lnSpc>
              <a:spcAft>
                <a:spcPts val="600"/>
              </a:spcAft>
            </a:pPr>
            <a:r>
              <a:rPr lang="en-AU" sz="2000" b="1" dirty="0">
                <a:solidFill>
                  <a:schemeClr val="accent1"/>
                </a:solidFill>
                <a:latin typeface="+mj-lt"/>
                <a:cs typeface="Arial" panose="020B0604020202020204" pitchFamily="34" charset="0"/>
              </a:rPr>
              <a:t>We are learning to</a:t>
            </a:r>
            <a:endParaRPr lang="en-AU" sz="2000" b="1" dirty="0">
              <a:solidFill>
                <a:schemeClr val="accent1"/>
              </a:solidFill>
              <a:latin typeface="+mj-lt"/>
              <a:ea typeface="+mn-lt"/>
              <a:cs typeface="Arial" panose="020B0604020202020204" pitchFamily="34" charset="0"/>
            </a:endParaRPr>
          </a:p>
          <a:p>
            <a:pPr marL="342900" indent="-342900">
              <a:lnSpc>
                <a:spcPct val="150000"/>
              </a:lnSpc>
              <a:spcAft>
                <a:spcPts val="600"/>
              </a:spcAft>
              <a:buFont typeface="Arial" panose="020B0604020202020204" pitchFamily="34" charset="0"/>
              <a:buChar char="•"/>
            </a:pPr>
            <a:r>
              <a:rPr lang="en-AU" sz="2000" dirty="0"/>
              <a:t>refine CAD models </a:t>
            </a:r>
          </a:p>
          <a:p>
            <a:pPr marL="342900" indent="-342900">
              <a:lnSpc>
                <a:spcPct val="150000"/>
              </a:lnSpc>
              <a:spcAft>
                <a:spcPts val="600"/>
              </a:spcAft>
              <a:buFont typeface="Arial" panose="020B0604020202020204" pitchFamily="34" charset="0"/>
              <a:buChar char="•"/>
            </a:pPr>
            <a:r>
              <a:rPr lang="en-AU" sz="2000" dirty="0"/>
              <a:t>prepare files for digital manufacturing.</a:t>
            </a:r>
          </a:p>
          <a:p>
            <a:pPr>
              <a:lnSpc>
                <a:spcPct val="150000"/>
              </a:lnSpc>
              <a:spcAft>
                <a:spcPts val="600"/>
              </a:spcAft>
            </a:pPr>
            <a:r>
              <a:rPr lang="en-AU" sz="2000" b="1" dirty="0">
                <a:solidFill>
                  <a:schemeClr val="accent1"/>
                </a:solidFill>
                <a:latin typeface="+mj-lt"/>
                <a:cs typeface="Arial" panose="020B0604020202020204" pitchFamily="34" charset="0"/>
              </a:rPr>
              <a:t>I can</a:t>
            </a:r>
            <a:endParaRPr lang="en-US" sz="2000" dirty="0">
              <a:solidFill>
                <a:schemeClr val="accent1"/>
              </a:solidFill>
              <a:latin typeface="+mj-lt"/>
              <a:cs typeface="Arial" panose="020B0604020202020204" pitchFamily="34" charset="0"/>
            </a:endParaRPr>
          </a:p>
          <a:p>
            <a:pPr marL="342900" lvl="0" indent="-342900">
              <a:lnSpc>
                <a:spcPct val="150000"/>
              </a:lnSpc>
              <a:buFont typeface="Arial" panose="020B0604020202020204" pitchFamily="34" charset="0"/>
              <a:buChar char="•"/>
            </a:pPr>
            <a:r>
              <a:rPr lang="en-AU" sz="2000" dirty="0"/>
              <a:t>refine my CAD model</a:t>
            </a:r>
          </a:p>
          <a:p>
            <a:pPr marL="342900" lvl="0" indent="-342900">
              <a:lnSpc>
                <a:spcPct val="150000"/>
              </a:lnSpc>
              <a:buFont typeface="Arial" panose="020B0604020202020204" pitchFamily="34" charset="0"/>
              <a:buChar char="•"/>
            </a:pPr>
            <a:r>
              <a:rPr lang="en-AU" sz="2000" dirty="0"/>
              <a:t>adjust scale and proportions</a:t>
            </a:r>
          </a:p>
          <a:p>
            <a:pPr marL="342900" lvl="0" indent="-342900">
              <a:lnSpc>
                <a:spcPct val="150000"/>
              </a:lnSpc>
              <a:buFont typeface="Arial" panose="020B0604020202020204" pitchFamily="34" charset="0"/>
              <a:buChar char="•"/>
            </a:pPr>
            <a:r>
              <a:rPr lang="en-AU" sz="2000" dirty="0"/>
              <a:t>export files suitable for fabrication.</a:t>
            </a:r>
          </a:p>
        </p:txBody>
      </p:sp>
      <p:sp>
        <p:nvSpPr>
          <p:cNvPr id="2" name="Slide Number Placeholder 1">
            <a:extLst>
              <a:ext uri="{FF2B5EF4-FFF2-40B4-BE49-F238E27FC236}">
                <a16:creationId xmlns:a16="http://schemas.microsoft.com/office/drawing/2014/main" id="{F69E889E-8139-DB1F-6A1E-3A3A6FFBAF34}"/>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153</a:t>
            </a:fld>
            <a:endParaRPr lang="en-AU"/>
          </a:p>
        </p:txBody>
      </p:sp>
    </p:spTree>
    <p:extLst>
      <p:ext uri="{BB962C8B-B14F-4D97-AF65-F5344CB8AC3E}">
        <p14:creationId xmlns:p14="http://schemas.microsoft.com/office/powerpoint/2010/main" val="1121778001"/>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551AFD-8D6C-3CB3-A396-5B402B1013DD}"/>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74E3DF63-E3D2-7A04-9646-71E7D9307F79}"/>
              </a:ext>
            </a:extLst>
          </p:cNvPr>
          <p:cNvSpPr>
            <a:spLocks noGrp="1"/>
          </p:cNvSpPr>
          <p:nvPr>
            <p:ph type="title"/>
          </p:nvPr>
        </p:nvSpPr>
        <p:spPr/>
        <p:txBody>
          <a:bodyPr/>
          <a:lstStyle/>
          <a:p>
            <a:r>
              <a:rPr lang="en-AU">
                <a:latin typeface="+mj-lt"/>
              </a:rPr>
              <a:t>Connecting learning (15)</a:t>
            </a:r>
          </a:p>
        </p:txBody>
      </p:sp>
      <p:sp>
        <p:nvSpPr>
          <p:cNvPr id="12" name="Text Placeholder 11">
            <a:extLst>
              <a:ext uri="{FF2B5EF4-FFF2-40B4-BE49-F238E27FC236}">
                <a16:creationId xmlns:a16="http://schemas.microsoft.com/office/drawing/2014/main" id="{2013C9EE-DF3C-4C79-0F55-F384ACA2F897}"/>
              </a:ext>
            </a:extLst>
          </p:cNvPr>
          <p:cNvSpPr>
            <a:spLocks noGrp="1"/>
          </p:cNvSpPr>
          <p:nvPr>
            <p:ph type="body" sz="quarter" idx="17"/>
          </p:nvPr>
        </p:nvSpPr>
        <p:spPr/>
        <p:txBody>
          <a:bodyPr/>
          <a:lstStyle/>
          <a:p>
            <a:r>
              <a:rPr lang="en-AU"/>
              <a:t>Why must CAD models be accurate before manufacturing?</a:t>
            </a:r>
          </a:p>
          <a:p>
            <a:endParaRPr lang="en-AU">
              <a:latin typeface="+mn-lt"/>
            </a:endParaRPr>
          </a:p>
        </p:txBody>
      </p:sp>
      <p:sp>
        <p:nvSpPr>
          <p:cNvPr id="3" name="Slide Number Placeholder 2">
            <a:extLst>
              <a:ext uri="{FF2B5EF4-FFF2-40B4-BE49-F238E27FC236}">
                <a16:creationId xmlns:a16="http://schemas.microsoft.com/office/drawing/2014/main" id="{104605DB-8DAE-03FE-053E-9C4C9B386CD6}"/>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154</a:t>
            </a:fld>
            <a:endParaRPr lang="en-AU"/>
          </a:p>
        </p:txBody>
      </p:sp>
    </p:spTree>
    <p:extLst>
      <p:ext uri="{BB962C8B-B14F-4D97-AF65-F5344CB8AC3E}">
        <p14:creationId xmlns:p14="http://schemas.microsoft.com/office/powerpoint/2010/main" val="33405571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286A7C-6AC1-AB6A-CA3B-067295825085}"/>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3117040E-A05B-B530-C190-93CBC0D0C247}"/>
              </a:ext>
            </a:extLst>
          </p:cNvPr>
          <p:cNvSpPr>
            <a:spLocks noGrp="1"/>
          </p:cNvSpPr>
          <p:nvPr>
            <p:ph type="title"/>
          </p:nvPr>
        </p:nvSpPr>
        <p:spPr/>
        <p:txBody>
          <a:bodyPr/>
          <a:lstStyle/>
          <a:p>
            <a:r>
              <a:rPr lang="en-AU">
                <a:latin typeface="+mj-lt"/>
              </a:rPr>
              <a:t>Activity 15.1 – Refining the design</a:t>
            </a:r>
          </a:p>
        </p:txBody>
      </p:sp>
      <p:sp>
        <p:nvSpPr>
          <p:cNvPr id="12" name="Text Placeholder 11">
            <a:extLst>
              <a:ext uri="{FF2B5EF4-FFF2-40B4-BE49-F238E27FC236}">
                <a16:creationId xmlns:a16="http://schemas.microsoft.com/office/drawing/2014/main" id="{DB2BEE0E-EE76-E4C2-1CC7-E874F8007744}"/>
              </a:ext>
            </a:extLst>
          </p:cNvPr>
          <p:cNvSpPr>
            <a:spLocks noGrp="1"/>
          </p:cNvSpPr>
          <p:nvPr>
            <p:ph type="body" sz="quarter" idx="17"/>
          </p:nvPr>
        </p:nvSpPr>
        <p:spPr>
          <a:xfrm>
            <a:off x="360000" y="1143110"/>
            <a:ext cx="11484000" cy="4807835"/>
          </a:xfrm>
        </p:spPr>
        <p:txBody>
          <a:bodyPr/>
          <a:lstStyle/>
          <a:p>
            <a:r>
              <a:rPr lang="en-AU" sz="1800" b="1" dirty="0"/>
              <a:t>Chunk 1 – Model refinement </a:t>
            </a:r>
          </a:p>
          <a:p>
            <a:r>
              <a:rPr lang="en-AU" sz="1800" dirty="0"/>
              <a:t>• fillet (rounded edges) • chamfer (angled edges) • adjusting proportions.</a:t>
            </a:r>
          </a:p>
          <a:p>
            <a:r>
              <a:rPr lang="en-AU" sz="1800" dirty="0"/>
              <a:t>Refine your model to improve aesthetics, safety, function, ergonomics. </a:t>
            </a:r>
          </a:p>
          <a:p>
            <a:r>
              <a:rPr lang="en-AU" sz="1800" b="1" dirty="0"/>
              <a:t>Chunk 2 – Preparing files for manufacture </a:t>
            </a:r>
          </a:p>
          <a:p>
            <a:pPr marL="285750" lvl="0" indent="-285750">
              <a:buFont typeface="Arial" panose="020B0604020202020204" pitchFamily="34" charset="0"/>
              <a:buChar char="•"/>
            </a:pPr>
            <a:r>
              <a:rPr lang="en-AU" sz="1800" dirty="0"/>
              <a:t>3D printing → STL</a:t>
            </a:r>
          </a:p>
          <a:p>
            <a:pPr marL="285750" lvl="0" indent="-285750">
              <a:buFont typeface="Arial" panose="020B0604020202020204" pitchFamily="34" charset="0"/>
              <a:buChar char="•"/>
            </a:pPr>
            <a:r>
              <a:rPr lang="en-AU" sz="1800" dirty="0"/>
              <a:t>Laser cutting → DXF</a:t>
            </a:r>
          </a:p>
          <a:p>
            <a:r>
              <a:rPr lang="en-AU" sz="1800" b="1" dirty="0"/>
              <a:t>Chunk 3 – Scaling and final adjustments</a:t>
            </a:r>
          </a:p>
          <a:p>
            <a:r>
              <a:rPr lang="en-AU" sz="1800" dirty="0"/>
              <a:t>Students check • dimensions • wall thickness greater than 2mm • base is stable • parts are connected • adjust proportions • refine shapes • export final CAD file.</a:t>
            </a:r>
          </a:p>
          <a:p>
            <a:r>
              <a:rPr lang="en-AU" sz="1800" dirty="0"/>
              <a:t>Students save final model and exported file.</a:t>
            </a:r>
          </a:p>
          <a:p>
            <a:endParaRPr lang="en-AU" dirty="0">
              <a:latin typeface="+mn-lt"/>
            </a:endParaRPr>
          </a:p>
        </p:txBody>
      </p:sp>
      <p:sp>
        <p:nvSpPr>
          <p:cNvPr id="3" name="Slide Number Placeholder 2">
            <a:extLst>
              <a:ext uri="{FF2B5EF4-FFF2-40B4-BE49-F238E27FC236}">
                <a16:creationId xmlns:a16="http://schemas.microsoft.com/office/drawing/2014/main" id="{C461B16B-521A-55C3-D638-E40A1346CE55}"/>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155</a:t>
            </a:fld>
            <a:endParaRPr lang="en-AU"/>
          </a:p>
        </p:txBody>
      </p:sp>
    </p:spTree>
    <p:extLst>
      <p:ext uri="{BB962C8B-B14F-4D97-AF65-F5344CB8AC3E}">
        <p14:creationId xmlns:p14="http://schemas.microsoft.com/office/powerpoint/2010/main" val="6196763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37ED70-51FD-4495-13EB-93E65BBE3878}"/>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C95B4D9-F90D-34D9-31FB-63F2159565FA}"/>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156</a:t>
            </a:fld>
            <a:endParaRPr lang="en-AU"/>
          </a:p>
        </p:txBody>
      </p:sp>
      <p:sp>
        <p:nvSpPr>
          <p:cNvPr id="3" name="Title 2">
            <a:extLst>
              <a:ext uri="{FF2B5EF4-FFF2-40B4-BE49-F238E27FC236}">
                <a16:creationId xmlns:a16="http://schemas.microsoft.com/office/drawing/2014/main" id="{1CD53630-F656-D55D-B18E-4E9BAEB175E6}"/>
              </a:ext>
            </a:extLst>
          </p:cNvPr>
          <p:cNvSpPr>
            <a:spLocks noGrp="1"/>
          </p:cNvSpPr>
          <p:nvPr>
            <p:ph type="title"/>
          </p:nvPr>
        </p:nvSpPr>
        <p:spPr/>
        <p:txBody>
          <a:bodyPr/>
          <a:lstStyle/>
          <a:p>
            <a:r>
              <a:rPr lang="en-US"/>
              <a:t>Share insights (15)</a:t>
            </a:r>
            <a:endParaRPr lang="en-AU"/>
          </a:p>
        </p:txBody>
      </p:sp>
      <p:sp>
        <p:nvSpPr>
          <p:cNvPr id="11" name="TextBox 10">
            <a:extLst>
              <a:ext uri="{FF2B5EF4-FFF2-40B4-BE49-F238E27FC236}">
                <a16:creationId xmlns:a16="http://schemas.microsoft.com/office/drawing/2014/main" id="{FF070B36-B671-6332-0185-B04C0188FD0D}"/>
              </a:ext>
            </a:extLst>
          </p:cNvPr>
          <p:cNvSpPr txBox="1"/>
          <p:nvPr/>
        </p:nvSpPr>
        <p:spPr>
          <a:xfrm>
            <a:off x="348002" y="1909282"/>
            <a:ext cx="11484000" cy="400110"/>
          </a:xfrm>
          <a:prstGeom prst="rect">
            <a:avLst/>
          </a:prstGeom>
          <a:noFill/>
        </p:spPr>
        <p:txBody>
          <a:bodyPr wrap="square">
            <a:spAutoFit/>
          </a:bodyPr>
          <a:lstStyle/>
          <a:p>
            <a:r>
              <a:rPr lang="en-AU" sz="2000"/>
              <a:t>What modification improved your design the most?</a:t>
            </a:r>
            <a:endParaRPr lang="en-AU" sz="1800">
              <a:effectLst/>
              <a:ea typeface="MS Mincho" panose="02020609040205080304" pitchFamily="49" charset="-128"/>
              <a:cs typeface="Times New Roman" panose="02020603050405020304" pitchFamily="18" charset="0"/>
            </a:endParaRPr>
          </a:p>
        </p:txBody>
      </p:sp>
    </p:spTree>
    <p:extLst>
      <p:ext uri="{BB962C8B-B14F-4D97-AF65-F5344CB8AC3E}">
        <p14:creationId xmlns:p14="http://schemas.microsoft.com/office/powerpoint/2010/main" val="23297810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7EA9B0-03E0-6351-EF5B-4B9A54769632}"/>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30E58127-2E6B-FD42-D423-357DA05618E4}"/>
              </a:ext>
            </a:extLst>
          </p:cNvPr>
          <p:cNvSpPr>
            <a:spLocks noGrp="1"/>
          </p:cNvSpPr>
          <p:nvPr>
            <p:ph type="ctrTitle"/>
          </p:nvPr>
        </p:nvSpPr>
        <p:spPr>
          <a:xfrm>
            <a:off x="531208" y="3944788"/>
            <a:ext cx="11291998" cy="800681"/>
          </a:xfrm>
        </p:spPr>
        <p:txBody>
          <a:bodyPr/>
          <a:lstStyle/>
          <a:p>
            <a:r>
              <a:rPr lang="en-AU">
                <a:latin typeface="+mj-lt"/>
                <a:cs typeface="Arial"/>
              </a:rPr>
              <a:t>Weeks 7–8</a:t>
            </a:r>
            <a:endParaRPr lang="en-AU">
              <a:latin typeface="+mj-lt"/>
            </a:endParaRPr>
          </a:p>
        </p:txBody>
      </p:sp>
    </p:spTree>
    <p:extLst>
      <p:ext uri="{BB962C8B-B14F-4D97-AF65-F5344CB8AC3E}">
        <p14:creationId xmlns:p14="http://schemas.microsoft.com/office/powerpoint/2010/main" val="36258053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B0AF0A-AB51-735B-9BE6-719072875840}"/>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E7A2CED5-60C2-CFB6-DD16-BD481316ADEF}"/>
              </a:ext>
            </a:extLst>
          </p:cNvPr>
          <p:cNvSpPr>
            <a:spLocks noGrp="1"/>
          </p:cNvSpPr>
          <p:nvPr>
            <p:ph type="ctrTitle"/>
          </p:nvPr>
        </p:nvSpPr>
        <p:spPr/>
        <p:txBody>
          <a:bodyPr/>
          <a:lstStyle/>
          <a:p>
            <a:r>
              <a:rPr lang="en-AU">
                <a:latin typeface="+mj-lt"/>
              </a:rPr>
              <a:t>16. </a:t>
            </a:r>
            <a:r>
              <a:rPr lang="en-AU"/>
              <a:t>Safety review and prototype production</a:t>
            </a:r>
            <a:endParaRPr lang="en-AU">
              <a:latin typeface="+mj-lt"/>
            </a:endParaRPr>
          </a:p>
        </p:txBody>
      </p:sp>
    </p:spTree>
    <p:extLst>
      <p:ext uri="{BB962C8B-B14F-4D97-AF65-F5344CB8AC3E}">
        <p14:creationId xmlns:p14="http://schemas.microsoft.com/office/powerpoint/2010/main" val="12678622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06EA5B-5726-48AD-4550-6217516D59E8}"/>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432BA505-F5A0-7D73-707B-8F285F88E41A}"/>
              </a:ext>
            </a:extLst>
          </p:cNvPr>
          <p:cNvSpPr>
            <a:spLocks noGrp="1"/>
          </p:cNvSpPr>
          <p:nvPr>
            <p:ph type="title"/>
          </p:nvPr>
        </p:nvSpPr>
        <p:spPr/>
        <p:txBody>
          <a:bodyPr/>
          <a:lstStyle/>
          <a:p>
            <a:r>
              <a:rPr lang="en-AU">
                <a:latin typeface="+mj-lt"/>
              </a:rPr>
              <a:t>Learning intentions and success criteria (16)</a:t>
            </a:r>
          </a:p>
        </p:txBody>
      </p:sp>
      <p:sp>
        <p:nvSpPr>
          <p:cNvPr id="3" name="TextBox 2">
            <a:extLst>
              <a:ext uri="{FF2B5EF4-FFF2-40B4-BE49-F238E27FC236}">
                <a16:creationId xmlns:a16="http://schemas.microsoft.com/office/drawing/2014/main" id="{929749EC-5DE3-842C-3A12-612E41630F67}"/>
              </a:ext>
            </a:extLst>
          </p:cNvPr>
          <p:cNvSpPr txBox="1"/>
          <p:nvPr/>
        </p:nvSpPr>
        <p:spPr>
          <a:xfrm>
            <a:off x="370416" y="1894417"/>
            <a:ext cx="11303000" cy="3409395"/>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nSpc>
                <a:spcPct val="150000"/>
              </a:lnSpc>
              <a:spcAft>
                <a:spcPts val="600"/>
              </a:spcAft>
            </a:pPr>
            <a:r>
              <a:rPr lang="en-AU" sz="2000" b="1" dirty="0">
                <a:solidFill>
                  <a:schemeClr val="accent1"/>
                </a:solidFill>
                <a:latin typeface="+mj-lt"/>
                <a:cs typeface="Arial" panose="020B0604020202020204" pitchFamily="34" charset="0"/>
              </a:rPr>
              <a:t>We are learning about</a:t>
            </a:r>
            <a:endParaRPr lang="en-AU" sz="2000" b="1" dirty="0">
              <a:solidFill>
                <a:schemeClr val="accent1"/>
              </a:solidFill>
              <a:latin typeface="+mj-lt"/>
              <a:ea typeface="+mn-lt"/>
              <a:cs typeface="Arial" panose="020B0604020202020204" pitchFamily="34" charset="0"/>
            </a:endParaRPr>
          </a:p>
          <a:p>
            <a:pPr marL="342900" indent="-342900">
              <a:lnSpc>
                <a:spcPct val="150000"/>
              </a:lnSpc>
              <a:buFont typeface="Arial" panose="020B0604020202020204" pitchFamily="34" charset="0"/>
              <a:buChar char="•"/>
            </a:pPr>
            <a:r>
              <a:rPr lang="en-AU" sz="2000" dirty="0"/>
              <a:t>safe work practices </a:t>
            </a:r>
          </a:p>
          <a:p>
            <a:pPr marL="342900" indent="-342900">
              <a:lnSpc>
                <a:spcPct val="150000"/>
              </a:lnSpc>
              <a:buFont typeface="Arial" panose="020B0604020202020204" pitchFamily="34" charset="0"/>
              <a:buChar char="•"/>
            </a:pPr>
            <a:r>
              <a:rPr lang="en-AU" sz="2000" dirty="0"/>
              <a:t>preparing digital files for the manufacturing process.</a:t>
            </a:r>
          </a:p>
          <a:p>
            <a:pPr>
              <a:lnSpc>
                <a:spcPct val="150000"/>
              </a:lnSpc>
              <a:spcAft>
                <a:spcPts val="600"/>
              </a:spcAft>
            </a:pPr>
            <a:r>
              <a:rPr lang="en-AU" sz="2000" b="1" dirty="0">
                <a:solidFill>
                  <a:schemeClr val="accent1"/>
                </a:solidFill>
                <a:latin typeface="+mj-lt"/>
                <a:cs typeface="Arial" panose="020B0604020202020204" pitchFamily="34" charset="0"/>
              </a:rPr>
              <a:t>I can</a:t>
            </a:r>
            <a:endParaRPr lang="en-US" sz="2000" dirty="0">
              <a:solidFill>
                <a:schemeClr val="accent1"/>
              </a:solidFill>
              <a:latin typeface="+mj-lt"/>
              <a:cs typeface="Arial" panose="020B0604020202020204" pitchFamily="34" charset="0"/>
            </a:endParaRPr>
          </a:p>
          <a:p>
            <a:pPr marL="342900" lvl="0" indent="-342900">
              <a:lnSpc>
                <a:spcPct val="150000"/>
              </a:lnSpc>
              <a:buFont typeface="Arial" panose="020B0604020202020204" pitchFamily="34" charset="0"/>
              <a:buChar char="•"/>
            </a:pPr>
            <a:r>
              <a:rPr lang="en-AU" sz="2000" dirty="0"/>
              <a:t>identify hazards associated with workshop technologies</a:t>
            </a:r>
          </a:p>
          <a:p>
            <a:pPr marL="342900" lvl="0" indent="-342900">
              <a:lnSpc>
                <a:spcPct val="150000"/>
              </a:lnSpc>
              <a:buFont typeface="Arial" panose="020B0604020202020204" pitchFamily="34" charset="0"/>
              <a:buChar char="•"/>
            </a:pPr>
            <a:r>
              <a:rPr lang="en-AU" sz="2000" dirty="0"/>
              <a:t>describe safe operating procedures for equipment</a:t>
            </a:r>
          </a:p>
          <a:p>
            <a:pPr marL="342900" lvl="0" indent="-342900">
              <a:lnSpc>
                <a:spcPct val="150000"/>
              </a:lnSpc>
              <a:buFont typeface="Arial" panose="020B0604020202020204" pitchFamily="34" charset="0"/>
              <a:buChar char="•"/>
            </a:pPr>
            <a:r>
              <a:rPr lang="en-AU" sz="2000" dirty="0"/>
              <a:t>export files for digital manufacturing.</a:t>
            </a:r>
          </a:p>
        </p:txBody>
      </p:sp>
      <p:sp>
        <p:nvSpPr>
          <p:cNvPr id="2" name="Slide Number Placeholder 1">
            <a:extLst>
              <a:ext uri="{FF2B5EF4-FFF2-40B4-BE49-F238E27FC236}">
                <a16:creationId xmlns:a16="http://schemas.microsoft.com/office/drawing/2014/main" id="{4F13B8EF-F189-2BD1-689F-444FA8E5F621}"/>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159</a:t>
            </a:fld>
            <a:endParaRPr lang="en-AU"/>
          </a:p>
        </p:txBody>
      </p:sp>
    </p:spTree>
    <p:extLst>
      <p:ext uri="{BB962C8B-B14F-4D97-AF65-F5344CB8AC3E}">
        <p14:creationId xmlns:p14="http://schemas.microsoft.com/office/powerpoint/2010/main" val="644583648"/>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A762D9-07DA-B2F2-CBF1-F6DA40BA775D}"/>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5AD7C0F2-465A-4004-20B0-485FEA1E88A2}"/>
              </a:ext>
            </a:extLst>
          </p:cNvPr>
          <p:cNvSpPr>
            <a:spLocks noGrp="1"/>
          </p:cNvSpPr>
          <p:nvPr>
            <p:ph type="title"/>
          </p:nvPr>
        </p:nvSpPr>
        <p:spPr/>
        <p:txBody>
          <a:bodyPr/>
          <a:lstStyle/>
          <a:p>
            <a:r>
              <a:rPr lang="en-AU">
                <a:latin typeface="+mj-lt"/>
              </a:rPr>
              <a:t>Connecting learning (16)</a:t>
            </a:r>
          </a:p>
        </p:txBody>
      </p:sp>
      <p:sp>
        <p:nvSpPr>
          <p:cNvPr id="12" name="Text Placeholder 11">
            <a:extLst>
              <a:ext uri="{FF2B5EF4-FFF2-40B4-BE49-F238E27FC236}">
                <a16:creationId xmlns:a16="http://schemas.microsoft.com/office/drawing/2014/main" id="{104A05D1-0270-6D10-3099-08ADECA28289}"/>
              </a:ext>
            </a:extLst>
          </p:cNvPr>
          <p:cNvSpPr>
            <a:spLocks noGrp="1"/>
          </p:cNvSpPr>
          <p:nvPr>
            <p:ph type="body" sz="quarter" idx="17"/>
          </p:nvPr>
        </p:nvSpPr>
        <p:spPr/>
        <p:txBody>
          <a:bodyPr/>
          <a:lstStyle/>
          <a:p>
            <a:r>
              <a:rPr lang="en-AU"/>
              <a:t>Examine the images of workshop equipment (or look around your workspace).</a:t>
            </a:r>
          </a:p>
          <a:p>
            <a:r>
              <a:rPr lang="en-AU"/>
              <a:t>Identify three potential hazards.</a:t>
            </a:r>
          </a:p>
          <a:p>
            <a:endParaRPr lang="en-AU">
              <a:latin typeface="+mn-lt"/>
            </a:endParaRPr>
          </a:p>
        </p:txBody>
      </p:sp>
      <p:sp>
        <p:nvSpPr>
          <p:cNvPr id="3" name="Slide Number Placeholder 2">
            <a:extLst>
              <a:ext uri="{FF2B5EF4-FFF2-40B4-BE49-F238E27FC236}">
                <a16:creationId xmlns:a16="http://schemas.microsoft.com/office/drawing/2014/main" id="{BF529438-AEC6-019C-58C2-0097E573B4FF}"/>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160</a:t>
            </a:fld>
            <a:endParaRPr lang="en-AU"/>
          </a:p>
        </p:txBody>
      </p:sp>
    </p:spTree>
    <p:extLst>
      <p:ext uri="{BB962C8B-B14F-4D97-AF65-F5344CB8AC3E}">
        <p14:creationId xmlns:p14="http://schemas.microsoft.com/office/powerpoint/2010/main" val="35607338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D47D4E-8DBA-A189-F172-26EE1F77B27F}"/>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F4E49870-DC2B-B37E-1D3D-D7CDC1EF6965}"/>
              </a:ext>
            </a:extLst>
          </p:cNvPr>
          <p:cNvSpPr>
            <a:spLocks noGrp="1"/>
          </p:cNvSpPr>
          <p:nvPr>
            <p:ph type="title"/>
          </p:nvPr>
        </p:nvSpPr>
        <p:spPr/>
        <p:txBody>
          <a:bodyPr/>
          <a:lstStyle/>
          <a:p>
            <a:r>
              <a:rPr lang="en-AU">
                <a:latin typeface="+mj-lt"/>
              </a:rPr>
              <a:t>Prototype fabrication – over 2 lessons</a:t>
            </a:r>
          </a:p>
        </p:txBody>
      </p:sp>
      <p:sp>
        <p:nvSpPr>
          <p:cNvPr id="12" name="Text Placeholder 11">
            <a:extLst>
              <a:ext uri="{FF2B5EF4-FFF2-40B4-BE49-F238E27FC236}">
                <a16:creationId xmlns:a16="http://schemas.microsoft.com/office/drawing/2014/main" id="{CFD8EF51-F9F6-A7AA-CFFE-B65A4D4D8570}"/>
              </a:ext>
            </a:extLst>
          </p:cNvPr>
          <p:cNvSpPr>
            <a:spLocks noGrp="1"/>
          </p:cNvSpPr>
          <p:nvPr>
            <p:ph type="body" sz="quarter" idx="17"/>
          </p:nvPr>
        </p:nvSpPr>
        <p:spPr/>
        <p:txBody>
          <a:bodyPr/>
          <a:lstStyle/>
          <a:p>
            <a:pPr>
              <a:spcAft>
                <a:spcPts val="4800"/>
              </a:spcAft>
            </a:pPr>
            <a:r>
              <a:rPr lang="en-AU" b="1" dirty="0"/>
              <a:t>Chunk 1 – </a:t>
            </a:r>
            <a:r>
              <a:rPr lang="en-AU" dirty="0"/>
              <a:t>Workshop safety principles </a:t>
            </a:r>
          </a:p>
          <a:p>
            <a:pPr>
              <a:spcAft>
                <a:spcPts val="4800"/>
              </a:spcAft>
            </a:pPr>
            <a:r>
              <a:rPr lang="en-AU" dirty="0"/>
              <a:t>• personal protective equipment • safe workspace setup • supervision requirements.</a:t>
            </a:r>
          </a:p>
          <a:p>
            <a:pPr>
              <a:spcAft>
                <a:spcPts val="4800"/>
              </a:spcAft>
            </a:pPr>
            <a:r>
              <a:rPr lang="en-AU" b="1" dirty="0"/>
              <a:t>Chunk 2 – </a:t>
            </a:r>
            <a:r>
              <a:rPr lang="en-AU" dirty="0"/>
              <a:t>Preparing files for CAM for 3D printing (STL) or laser cutting (DXF).</a:t>
            </a:r>
          </a:p>
          <a:p>
            <a:pPr>
              <a:spcAft>
                <a:spcPts val="4800"/>
              </a:spcAft>
            </a:pPr>
            <a:r>
              <a:rPr lang="en-AU" b="1" dirty="0"/>
              <a:t>Chunk 3 – </a:t>
            </a:r>
            <a:r>
              <a:rPr lang="en-AU" dirty="0"/>
              <a:t>Students fabricate prototype components.</a:t>
            </a:r>
          </a:p>
        </p:txBody>
      </p:sp>
      <p:sp>
        <p:nvSpPr>
          <p:cNvPr id="3" name="Slide Number Placeholder 2">
            <a:extLst>
              <a:ext uri="{FF2B5EF4-FFF2-40B4-BE49-F238E27FC236}">
                <a16:creationId xmlns:a16="http://schemas.microsoft.com/office/drawing/2014/main" id="{D9EF31E5-2818-480D-DB61-7281E13D81DA}"/>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161</a:t>
            </a:fld>
            <a:endParaRPr lang="en-AU"/>
          </a:p>
        </p:txBody>
      </p:sp>
    </p:spTree>
    <p:extLst>
      <p:ext uri="{BB962C8B-B14F-4D97-AF65-F5344CB8AC3E}">
        <p14:creationId xmlns:p14="http://schemas.microsoft.com/office/powerpoint/2010/main" val="26544066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4696FA-634B-F048-B64E-98358A0AF032}"/>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F8B60B9-A79D-18D9-1B00-B1AA7DE74632}"/>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162</a:t>
            </a:fld>
            <a:endParaRPr lang="en-AU"/>
          </a:p>
        </p:txBody>
      </p:sp>
      <p:sp>
        <p:nvSpPr>
          <p:cNvPr id="3" name="Title 2">
            <a:extLst>
              <a:ext uri="{FF2B5EF4-FFF2-40B4-BE49-F238E27FC236}">
                <a16:creationId xmlns:a16="http://schemas.microsoft.com/office/drawing/2014/main" id="{16164C3A-4A43-ACA3-1BD5-8B6ED9C4E647}"/>
              </a:ext>
            </a:extLst>
          </p:cNvPr>
          <p:cNvSpPr>
            <a:spLocks noGrp="1"/>
          </p:cNvSpPr>
          <p:nvPr>
            <p:ph type="title"/>
          </p:nvPr>
        </p:nvSpPr>
        <p:spPr/>
        <p:txBody>
          <a:bodyPr/>
          <a:lstStyle/>
          <a:p>
            <a:r>
              <a:rPr lang="en-US"/>
              <a:t>Final thought (17)</a:t>
            </a:r>
            <a:endParaRPr lang="en-AU"/>
          </a:p>
        </p:txBody>
      </p:sp>
      <p:sp>
        <p:nvSpPr>
          <p:cNvPr id="11" name="TextBox 10">
            <a:extLst>
              <a:ext uri="{FF2B5EF4-FFF2-40B4-BE49-F238E27FC236}">
                <a16:creationId xmlns:a16="http://schemas.microsoft.com/office/drawing/2014/main" id="{A9FB3765-A31D-3678-C416-F439723DFFCA}"/>
              </a:ext>
            </a:extLst>
          </p:cNvPr>
          <p:cNvSpPr txBox="1"/>
          <p:nvPr/>
        </p:nvSpPr>
        <p:spPr>
          <a:xfrm>
            <a:off x="348000" y="1909282"/>
            <a:ext cx="11484000" cy="400110"/>
          </a:xfrm>
          <a:prstGeom prst="rect">
            <a:avLst/>
          </a:prstGeom>
          <a:noFill/>
        </p:spPr>
        <p:txBody>
          <a:bodyPr wrap="square">
            <a:spAutoFit/>
          </a:bodyPr>
          <a:lstStyle/>
          <a:p>
            <a:r>
              <a:rPr lang="en-AU" sz="2000"/>
              <a:t>What worked well during fabrication?</a:t>
            </a:r>
          </a:p>
        </p:txBody>
      </p:sp>
    </p:spTree>
    <p:extLst>
      <p:ext uri="{BB962C8B-B14F-4D97-AF65-F5344CB8AC3E}">
        <p14:creationId xmlns:p14="http://schemas.microsoft.com/office/powerpoint/2010/main" val="2306372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2D90FC-A80F-E8C9-78E9-AFB69E592BD0}"/>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AAFFF026-D5F2-B25C-0BF4-DA24573E11C5}"/>
              </a:ext>
            </a:extLst>
          </p:cNvPr>
          <p:cNvSpPr>
            <a:spLocks noGrp="1"/>
          </p:cNvSpPr>
          <p:nvPr>
            <p:ph type="ctrTitle"/>
          </p:nvPr>
        </p:nvSpPr>
        <p:spPr/>
        <p:txBody>
          <a:bodyPr/>
          <a:lstStyle/>
          <a:p>
            <a:r>
              <a:rPr lang="en-AU">
                <a:latin typeface="+mj-lt"/>
              </a:rPr>
              <a:t>18. </a:t>
            </a:r>
            <a:r>
              <a:rPr lang="en-AU"/>
              <a:t>Prototype assembly</a:t>
            </a:r>
            <a:endParaRPr lang="en-AU">
              <a:latin typeface="+mj-lt"/>
            </a:endParaRPr>
          </a:p>
        </p:txBody>
      </p:sp>
    </p:spTree>
    <p:extLst>
      <p:ext uri="{BB962C8B-B14F-4D97-AF65-F5344CB8AC3E}">
        <p14:creationId xmlns:p14="http://schemas.microsoft.com/office/powerpoint/2010/main" val="12785795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D60E35-767C-B559-7B9A-E85B63EF9C83}"/>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761380AF-0031-8E04-9047-DCBFCE4B51DC}"/>
              </a:ext>
            </a:extLst>
          </p:cNvPr>
          <p:cNvSpPr>
            <a:spLocks noGrp="1"/>
          </p:cNvSpPr>
          <p:nvPr>
            <p:ph type="title"/>
          </p:nvPr>
        </p:nvSpPr>
        <p:spPr/>
        <p:txBody>
          <a:bodyPr/>
          <a:lstStyle/>
          <a:p>
            <a:r>
              <a:rPr lang="en-AU">
                <a:latin typeface="+mj-lt"/>
              </a:rPr>
              <a:t>Learning intentions and success criteria (18)</a:t>
            </a:r>
          </a:p>
        </p:txBody>
      </p:sp>
      <p:sp>
        <p:nvSpPr>
          <p:cNvPr id="3" name="TextBox 2">
            <a:extLst>
              <a:ext uri="{FF2B5EF4-FFF2-40B4-BE49-F238E27FC236}">
                <a16:creationId xmlns:a16="http://schemas.microsoft.com/office/drawing/2014/main" id="{7F2B5BC8-769C-ECB1-31D8-B2C05A24148E}"/>
              </a:ext>
            </a:extLst>
          </p:cNvPr>
          <p:cNvSpPr txBox="1"/>
          <p:nvPr/>
        </p:nvSpPr>
        <p:spPr>
          <a:xfrm>
            <a:off x="370416" y="1894417"/>
            <a:ext cx="11303000" cy="3482428"/>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nSpc>
                <a:spcPct val="150000"/>
              </a:lnSpc>
              <a:spcAft>
                <a:spcPts val="600"/>
              </a:spcAft>
            </a:pPr>
            <a:r>
              <a:rPr lang="en-AU" sz="2000" b="1" dirty="0">
                <a:solidFill>
                  <a:schemeClr val="accent1"/>
                </a:solidFill>
                <a:latin typeface="+mj-lt"/>
                <a:cs typeface="Arial" panose="020B0604020202020204" pitchFamily="34" charset="0"/>
              </a:rPr>
              <a:t>We are learning to</a:t>
            </a:r>
            <a:endParaRPr lang="en-AU" sz="2000" b="1" dirty="0">
              <a:solidFill>
                <a:schemeClr val="accent1"/>
              </a:solidFill>
              <a:latin typeface="+mj-lt"/>
              <a:ea typeface="+mn-lt"/>
              <a:cs typeface="Arial" panose="020B0604020202020204" pitchFamily="34" charset="0"/>
            </a:endParaRPr>
          </a:p>
          <a:p>
            <a:pPr marL="342900" indent="-342900">
              <a:lnSpc>
                <a:spcPct val="150000"/>
              </a:lnSpc>
              <a:spcAft>
                <a:spcPts val="600"/>
              </a:spcAft>
              <a:buFont typeface="Arial" panose="020B0604020202020204" pitchFamily="34" charset="0"/>
              <a:buChar char="•"/>
            </a:pPr>
            <a:r>
              <a:rPr lang="en-AU" sz="2000" dirty="0"/>
              <a:t>assemble prototypes </a:t>
            </a:r>
          </a:p>
          <a:p>
            <a:pPr marL="342900" indent="-342900">
              <a:lnSpc>
                <a:spcPct val="150000"/>
              </a:lnSpc>
              <a:spcAft>
                <a:spcPts val="600"/>
              </a:spcAft>
              <a:buFont typeface="Arial" panose="020B0604020202020204" pitchFamily="34" charset="0"/>
              <a:buChar char="•"/>
            </a:pPr>
            <a:r>
              <a:rPr lang="en-AU" sz="2000" dirty="0"/>
              <a:t>conduct initial functional testing.</a:t>
            </a:r>
          </a:p>
          <a:p>
            <a:pPr>
              <a:lnSpc>
                <a:spcPct val="150000"/>
              </a:lnSpc>
              <a:spcAft>
                <a:spcPts val="600"/>
              </a:spcAft>
            </a:pPr>
            <a:r>
              <a:rPr lang="en-AU" sz="2000" b="1" dirty="0">
                <a:solidFill>
                  <a:schemeClr val="accent1"/>
                </a:solidFill>
                <a:latin typeface="+mj-lt"/>
                <a:cs typeface="Arial" panose="020B0604020202020204" pitchFamily="34" charset="0"/>
              </a:rPr>
              <a:t>I can</a:t>
            </a:r>
            <a:endParaRPr lang="en-US" sz="2000" dirty="0">
              <a:solidFill>
                <a:schemeClr val="accent1"/>
              </a:solidFill>
              <a:latin typeface="+mj-lt"/>
              <a:cs typeface="Arial" panose="020B0604020202020204" pitchFamily="34" charset="0"/>
            </a:endParaRPr>
          </a:p>
          <a:p>
            <a:pPr marL="342900" lvl="0" indent="-342900">
              <a:lnSpc>
                <a:spcPct val="150000"/>
              </a:lnSpc>
              <a:buFont typeface="Arial" panose="020B0604020202020204" pitchFamily="34" charset="0"/>
              <a:buChar char="•"/>
            </a:pPr>
            <a:r>
              <a:rPr lang="en-AU" sz="2000" dirty="0"/>
              <a:t>assemble prototype components</a:t>
            </a:r>
          </a:p>
          <a:p>
            <a:pPr marL="342900" lvl="0" indent="-342900">
              <a:lnSpc>
                <a:spcPct val="150000"/>
              </a:lnSpc>
              <a:buFont typeface="Arial" panose="020B0604020202020204" pitchFamily="34" charset="0"/>
              <a:buChar char="•"/>
            </a:pPr>
            <a:r>
              <a:rPr lang="en-AU" sz="2000" dirty="0"/>
              <a:t>evaluate functionality</a:t>
            </a:r>
          </a:p>
          <a:p>
            <a:pPr marL="342900" lvl="0" indent="-342900">
              <a:lnSpc>
                <a:spcPct val="150000"/>
              </a:lnSpc>
              <a:buFont typeface="Arial" panose="020B0604020202020204" pitchFamily="34" charset="0"/>
              <a:buChar char="•"/>
            </a:pPr>
            <a:r>
              <a:rPr lang="en-AU" sz="2000" dirty="0"/>
              <a:t>identify improvements.</a:t>
            </a:r>
          </a:p>
        </p:txBody>
      </p:sp>
      <p:sp>
        <p:nvSpPr>
          <p:cNvPr id="2" name="Slide Number Placeholder 1">
            <a:extLst>
              <a:ext uri="{FF2B5EF4-FFF2-40B4-BE49-F238E27FC236}">
                <a16:creationId xmlns:a16="http://schemas.microsoft.com/office/drawing/2014/main" id="{65DF027A-A9CD-A73A-09A5-D58DF808D3A6}"/>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164</a:t>
            </a:fld>
            <a:endParaRPr lang="en-AU"/>
          </a:p>
        </p:txBody>
      </p:sp>
    </p:spTree>
    <p:extLst>
      <p:ext uri="{BB962C8B-B14F-4D97-AF65-F5344CB8AC3E}">
        <p14:creationId xmlns:p14="http://schemas.microsoft.com/office/powerpoint/2010/main" val="33479110"/>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CFD374-C84B-2786-B5C1-7C6F5F850FA3}"/>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3E71D61D-9329-4B8F-7CA0-1F9D52E2EA2D}"/>
              </a:ext>
            </a:extLst>
          </p:cNvPr>
          <p:cNvSpPr>
            <a:spLocks noGrp="1"/>
          </p:cNvSpPr>
          <p:nvPr>
            <p:ph type="title"/>
          </p:nvPr>
        </p:nvSpPr>
        <p:spPr/>
        <p:txBody>
          <a:bodyPr/>
          <a:lstStyle/>
          <a:p>
            <a:r>
              <a:rPr lang="en-AU">
                <a:latin typeface="+mj-lt"/>
              </a:rPr>
              <a:t>Connecting learning (18)</a:t>
            </a:r>
          </a:p>
        </p:txBody>
      </p:sp>
      <p:sp>
        <p:nvSpPr>
          <p:cNvPr id="12" name="Text Placeholder 11">
            <a:extLst>
              <a:ext uri="{FF2B5EF4-FFF2-40B4-BE49-F238E27FC236}">
                <a16:creationId xmlns:a16="http://schemas.microsoft.com/office/drawing/2014/main" id="{047DA5DD-0159-D88A-C565-D43FF3C52683}"/>
              </a:ext>
            </a:extLst>
          </p:cNvPr>
          <p:cNvSpPr>
            <a:spLocks noGrp="1"/>
          </p:cNvSpPr>
          <p:nvPr>
            <p:ph type="body" sz="quarter" idx="17"/>
          </p:nvPr>
        </p:nvSpPr>
        <p:spPr/>
        <p:txBody>
          <a:bodyPr/>
          <a:lstStyle/>
          <a:p>
            <a:r>
              <a:rPr lang="en-AU"/>
              <a:t>What makes a prototype successful?</a:t>
            </a:r>
          </a:p>
          <a:p>
            <a:endParaRPr lang="en-AU">
              <a:latin typeface="+mn-lt"/>
            </a:endParaRPr>
          </a:p>
        </p:txBody>
      </p:sp>
      <p:sp>
        <p:nvSpPr>
          <p:cNvPr id="3" name="Slide Number Placeholder 2">
            <a:extLst>
              <a:ext uri="{FF2B5EF4-FFF2-40B4-BE49-F238E27FC236}">
                <a16:creationId xmlns:a16="http://schemas.microsoft.com/office/drawing/2014/main" id="{50F8E4CE-2CD3-590D-1E4D-9C0A7D897D82}"/>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165</a:t>
            </a:fld>
            <a:endParaRPr lang="en-AU"/>
          </a:p>
        </p:txBody>
      </p:sp>
    </p:spTree>
    <p:extLst>
      <p:ext uri="{BB962C8B-B14F-4D97-AF65-F5344CB8AC3E}">
        <p14:creationId xmlns:p14="http://schemas.microsoft.com/office/powerpoint/2010/main" val="39412923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185944-B906-7990-492E-FE74A3678C0B}"/>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36505E02-6266-5841-462C-15ED7B139C68}"/>
              </a:ext>
            </a:extLst>
          </p:cNvPr>
          <p:cNvSpPr>
            <a:spLocks noGrp="1"/>
          </p:cNvSpPr>
          <p:nvPr>
            <p:ph type="title"/>
          </p:nvPr>
        </p:nvSpPr>
        <p:spPr/>
        <p:txBody>
          <a:bodyPr/>
          <a:lstStyle/>
          <a:p>
            <a:r>
              <a:rPr lang="en-AU">
                <a:latin typeface="+mj-lt"/>
              </a:rPr>
              <a:t>Prototype assembly</a:t>
            </a:r>
          </a:p>
        </p:txBody>
      </p:sp>
      <p:sp>
        <p:nvSpPr>
          <p:cNvPr id="12" name="Text Placeholder 11">
            <a:extLst>
              <a:ext uri="{FF2B5EF4-FFF2-40B4-BE49-F238E27FC236}">
                <a16:creationId xmlns:a16="http://schemas.microsoft.com/office/drawing/2014/main" id="{983A24AA-32FF-1EC5-2FFB-35D35AF6FBB0}"/>
              </a:ext>
            </a:extLst>
          </p:cNvPr>
          <p:cNvSpPr>
            <a:spLocks noGrp="1"/>
          </p:cNvSpPr>
          <p:nvPr>
            <p:ph type="body" sz="quarter" idx="17"/>
          </p:nvPr>
        </p:nvSpPr>
        <p:spPr>
          <a:xfrm>
            <a:off x="360000" y="1306883"/>
            <a:ext cx="4961300" cy="4807835"/>
          </a:xfrm>
        </p:spPr>
        <p:txBody>
          <a:bodyPr/>
          <a:lstStyle/>
          <a:p>
            <a:r>
              <a:rPr lang="en-AU" b="1"/>
              <a:t>Chunk 1 – Assembly techniques </a:t>
            </a:r>
          </a:p>
          <a:p>
            <a:pPr marL="342900" indent="-342900">
              <a:buFont typeface="Arial" panose="020B0604020202020204" pitchFamily="34" charset="0"/>
              <a:buChar char="•"/>
            </a:pPr>
            <a:r>
              <a:rPr lang="en-AU"/>
              <a:t>connecting components</a:t>
            </a:r>
          </a:p>
          <a:p>
            <a:pPr marL="342900" indent="-342900">
              <a:buFont typeface="Arial" panose="020B0604020202020204" pitchFamily="34" charset="0"/>
              <a:buChar char="•"/>
            </a:pPr>
            <a:r>
              <a:rPr lang="en-AU"/>
              <a:t>securing lighting elements</a:t>
            </a:r>
          </a:p>
        </p:txBody>
      </p:sp>
      <p:sp>
        <p:nvSpPr>
          <p:cNvPr id="3" name="Slide Number Placeholder 2">
            <a:extLst>
              <a:ext uri="{FF2B5EF4-FFF2-40B4-BE49-F238E27FC236}">
                <a16:creationId xmlns:a16="http://schemas.microsoft.com/office/drawing/2014/main" id="{92352FAD-D80A-A2C6-55E3-FF36346A361A}"/>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166</a:t>
            </a:fld>
            <a:endParaRPr lang="en-AU"/>
          </a:p>
        </p:txBody>
      </p:sp>
      <p:sp>
        <p:nvSpPr>
          <p:cNvPr id="5" name="Text Placeholder 11">
            <a:extLst>
              <a:ext uri="{FF2B5EF4-FFF2-40B4-BE49-F238E27FC236}">
                <a16:creationId xmlns:a16="http://schemas.microsoft.com/office/drawing/2014/main" id="{BBFCF4DB-0939-C978-9FD0-73C1AE67E977}"/>
              </a:ext>
            </a:extLst>
          </p:cNvPr>
          <p:cNvSpPr txBox="1">
            <a:spLocks/>
          </p:cNvSpPr>
          <p:nvPr/>
        </p:nvSpPr>
        <p:spPr>
          <a:xfrm>
            <a:off x="6882700" y="1306883"/>
            <a:ext cx="4961300" cy="4807835"/>
          </a:xfrm>
          <a:prstGeom prst="rect">
            <a:avLst/>
          </a:prstGeom>
        </p:spPr>
        <p:txBody>
          <a:bodyPr vert="horz" lIns="0" tIns="0" rIns="0" bIns="0" rtlCol="0">
            <a:noAutofit/>
          </a:bodyPr>
          <a:lst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Arial" panose="020B0604020202020204" pitchFamily="34" charset="0"/>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AU" b="1"/>
              <a:t>Chunk 2 – Functional testing </a:t>
            </a:r>
          </a:p>
          <a:p>
            <a:pPr marL="342900" indent="-342900">
              <a:buFont typeface="Arial" panose="020B0604020202020204" pitchFamily="34" charset="0"/>
              <a:buChar char="•"/>
            </a:pPr>
            <a:r>
              <a:rPr lang="en-AU"/>
              <a:t>structural stability </a:t>
            </a:r>
          </a:p>
          <a:p>
            <a:pPr marL="342900" indent="-342900">
              <a:buFont typeface="Arial" panose="020B0604020202020204" pitchFamily="34" charset="0"/>
              <a:buChar char="•"/>
            </a:pPr>
            <a:r>
              <a:rPr lang="en-AU"/>
              <a:t>lighting direction </a:t>
            </a:r>
          </a:p>
          <a:p>
            <a:pPr marL="342900" indent="-342900">
              <a:buFont typeface="Arial" panose="020B0604020202020204" pitchFamily="34" charset="0"/>
              <a:buChar char="•"/>
            </a:pPr>
            <a:r>
              <a:rPr lang="en-AU"/>
              <a:t>brightness</a:t>
            </a:r>
          </a:p>
          <a:p>
            <a:pPr marL="457200" indent="-457200">
              <a:buFont typeface="+mj-lt"/>
              <a:buAutoNum type="arabicPeriod"/>
            </a:pPr>
            <a:r>
              <a:rPr lang="en-AU"/>
              <a:t>Students assemble prototype. </a:t>
            </a:r>
          </a:p>
          <a:p>
            <a:pPr marL="457200" indent="-457200">
              <a:buFont typeface="+mj-lt"/>
              <a:buAutoNum type="arabicPeriod"/>
            </a:pPr>
            <a:r>
              <a:rPr lang="en-AU"/>
              <a:t>Students conduct initial tests. </a:t>
            </a:r>
          </a:p>
          <a:p>
            <a:pPr marL="457200" indent="-457200">
              <a:buFont typeface="+mj-lt"/>
              <a:buAutoNum type="arabicPeriod"/>
            </a:pPr>
            <a:r>
              <a:rPr lang="en-AU"/>
              <a:t>Students record observations.</a:t>
            </a:r>
          </a:p>
        </p:txBody>
      </p:sp>
      <p:cxnSp>
        <p:nvCxnSpPr>
          <p:cNvPr id="7" name="Straight Connector 6">
            <a:extLst>
              <a:ext uri="{FF2B5EF4-FFF2-40B4-BE49-F238E27FC236}">
                <a16:creationId xmlns:a16="http://schemas.microsoft.com/office/drawing/2014/main" id="{7D9F728C-7081-BBA4-2A6D-4F7004866435}"/>
              </a:ext>
              <a:ext uri="{C183D7F6-B498-43B3-948B-1728B52AA6E4}">
                <adec:decorative xmlns:adec="http://schemas.microsoft.com/office/drawing/2017/decorative" val="1"/>
              </a:ext>
            </a:extLst>
          </p:cNvPr>
          <p:cNvCxnSpPr>
            <a:cxnSpLocks/>
            <a:stCxn id="4" idx="2"/>
          </p:cNvCxnSpPr>
          <p:nvPr/>
        </p:nvCxnSpPr>
        <p:spPr>
          <a:xfrm>
            <a:off x="6102000" y="905601"/>
            <a:ext cx="0" cy="5610399"/>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318103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D0AB61-214C-6088-6EF7-44DEAD5B6860}"/>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EBCAD56-1851-A4A9-9FDE-689699BD5466}"/>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167</a:t>
            </a:fld>
            <a:endParaRPr lang="en-AU"/>
          </a:p>
        </p:txBody>
      </p:sp>
      <p:sp>
        <p:nvSpPr>
          <p:cNvPr id="3" name="Title 2">
            <a:extLst>
              <a:ext uri="{FF2B5EF4-FFF2-40B4-BE49-F238E27FC236}">
                <a16:creationId xmlns:a16="http://schemas.microsoft.com/office/drawing/2014/main" id="{63492EE0-2451-0E0A-6BD7-29D492B46F74}"/>
              </a:ext>
            </a:extLst>
          </p:cNvPr>
          <p:cNvSpPr>
            <a:spLocks noGrp="1"/>
          </p:cNvSpPr>
          <p:nvPr>
            <p:ph type="title"/>
          </p:nvPr>
        </p:nvSpPr>
        <p:spPr/>
        <p:txBody>
          <a:bodyPr/>
          <a:lstStyle/>
          <a:p>
            <a:r>
              <a:rPr lang="en-US"/>
              <a:t>Share insights (18)</a:t>
            </a:r>
            <a:endParaRPr lang="en-AU"/>
          </a:p>
        </p:txBody>
      </p:sp>
      <p:sp>
        <p:nvSpPr>
          <p:cNvPr id="11" name="TextBox 10">
            <a:extLst>
              <a:ext uri="{FF2B5EF4-FFF2-40B4-BE49-F238E27FC236}">
                <a16:creationId xmlns:a16="http://schemas.microsoft.com/office/drawing/2014/main" id="{005C3284-3D64-3058-D478-FE853211FE17}"/>
              </a:ext>
            </a:extLst>
          </p:cNvPr>
          <p:cNvSpPr txBox="1"/>
          <p:nvPr/>
        </p:nvSpPr>
        <p:spPr>
          <a:xfrm>
            <a:off x="348002" y="1909282"/>
            <a:ext cx="11484000" cy="416204"/>
          </a:xfrm>
          <a:prstGeom prst="rect">
            <a:avLst/>
          </a:prstGeom>
          <a:noFill/>
        </p:spPr>
        <p:txBody>
          <a:bodyPr wrap="square">
            <a:spAutoFit/>
          </a:bodyPr>
          <a:lstStyle/>
          <a:p>
            <a:pPr>
              <a:lnSpc>
                <a:spcPct val="115000"/>
              </a:lnSpc>
              <a:spcAft>
                <a:spcPts val="1000"/>
              </a:spcAft>
            </a:pPr>
            <a:r>
              <a:rPr lang="en-AU" sz="2000"/>
              <a:t>What improvements are needed for your design?</a:t>
            </a:r>
            <a:endParaRPr lang="en-AU" sz="1800">
              <a:effectLst/>
              <a:ea typeface="MS Mincho" panose="02020609040205080304" pitchFamily="49" charset="-128"/>
              <a:cs typeface="Times New Roman" panose="02020603050405020304" pitchFamily="18" charset="0"/>
            </a:endParaRPr>
          </a:p>
        </p:txBody>
      </p:sp>
    </p:spTree>
    <p:extLst>
      <p:ext uri="{BB962C8B-B14F-4D97-AF65-F5344CB8AC3E}">
        <p14:creationId xmlns:p14="http://schemas.microsoft.com/office/powerpoint/2010/main" val="25853075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19DDD3-C990-D614-EB75-CA9021995348}"/>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A8C46678-5863-DD3B-22F7-45ED662019D3}"/>
              </a:ext>
            </a:extLst>
          </p:cNvPr>
          <p:cNvSpPr>
            <a:spLocks noGrp="1"/>
          </p:cNvSpPr>
          <p:nvPr>
            <p:ph type="ctrTitle"/>
          </p:nvPr>
        </p:nvSpPr>
        <p:spPr/>
        <p:txBody>
          <a:bodyPr/>
          <a:lstStyle/>
          <a:p>
            <a:r>
              <a:rPr lang="en-AU">
                <a:latin typeface="+mj-lt"/>
              </a:rPr>
              <a:t>19. </a:t>
            </a:r>
            <a:r>
              <a:rPr lang="en-AU"/>
              <a:t>Prototype testing </a:t>
            </a:r>
            <a:endParaRPr lang="en-AU">
              <a:latin typeface="+mj-lt"/>
            </a:endParaRPr>
          </a:p>
        </p:txBody>
      </p:sp>
    </p:spTree>
    <p:extLst>
      <p:ext uri="{BB962C8B-B14F-4D97-AF65-F5344CB8AC3E}">
        <p14:creationId xmlns:p14="http://schemas.microsoft.com/office/powerpoint/2010/main" val="30517353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487B81-C903-1F93-BC21-0B7743019CA1}"/>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68848B60-7791-53D8-87D2-123E95612403}"/>
              </a:ext>
            </a:extLst>
          </p:cNvPr>
          <p:cNvSpPr>
            <a:spLocks noGrp="1"/>
          </p:cNvSpPr>
          <p:nvPr>
            <p:ph type="title"/>
          </p:nvPr>
        </p:nvSpPr>
        <p:spPr/>
        <p:txBody>
          <a:bodyPr/>
          <a:lstStyle/>
          <a:p>
            <a:r>
              <a:rPr lang="en-AU">
                <a:latin typeface="+mj-lt"/>
              </a:rPr>
              <a:t>Connecting learning (19)</a:t>
            </a:r>
          </a:p>
        </p:txBody>
      </p:sp>
      <p:sp>
        <p:nvSpPr>
          <p:cNvPr id="12" name="Text Placeholder 11">
            <a:extLst>
              <a:ext uri="{FF2B5EF4-FFF2-40B4-BE49-F238E27FC236}">
                <a16:creationId xmlns:a16="http://schemas.microsoft.com/office/drawing/2014/main" id="{3B6A96CF-061A-C153-9BD4-5023C07DB96E}"/>
              </a:ext>
            </a:extLst>
          </p:cNvPr>
          <p:cNvSpPr>
            <a:spLocks noGrp="1"/>
          </p:cNvSpPr>
          <p:nvPr>
            <p:ph type="body" sz="quarter" idx="17"/>
          </p:nvPr>
        </p:nvSpPr>
        <p:spPr/>
        <p:txBody>
          <a:bodyPr/>
          <a:lstStyle/>
          <a:p>
            <a:r>
              <a:rPr lang="en-AU"/>
              <a:t>Why do designers test prototypes before producing final products?</a:t>
            </a:r>
          </a:p>
          <a:p>
            <a:endParaRPr lang="en-AU">
              <a:latin typeface="+mn-lt"/>
            </a:endParaRPr>
          </a:p>
        </p:txBody>
      </p:sp>
      <p:sp>
        <p:nvSpPr>
          <p:cNvPr id="3" name="Slide Number Placeholder 2">
            <a:extLst>
              <a:ext uri="{FF2B5EF4-FFF2-40B4-BE49-F238E27FC236}">
                <a16:creationId xmlns:a16="http://schemas.microsoft.com/office/drawing/2014/main" id="{B0B95B5C-A64A-8791-3EFE-ABC7347D013E}"/>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169</a:t>
            </a:fld>
            <a:endParaRPr lang="en-AU"/>
          </a:p>
        </p:txBody>
      </p:sp>
    </p:spTree>
    <p:extLst>
      <p:ext uri="{BB962C8B-B14F-4D97-AF65-F5344CB8AC3E}">
        <p14:creationId xmlns:p14="http://schemas.microsoft.com/office/powerpoint/2010/main" val="40546858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63A7CC-CBBD-2CCE-84AC-70A221A3F058}"/>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5A4FCC00-CEB6-3F1E-AB23-6EDCE9FD4C27}"/>
              </a:ext>
            </a:extLst>
          </p:cNvPr>
          <p:cNvSpPr>
            <a:spLocks noGrp="1"/>
          </p:cNvSpPr>
          <p:nvPr>
            <p:ph type="title"/>
          </p:nvPr>
        </p:nvSpPr>
        <p:spPr/>
        <p:txBody>
          <a:bodyPr/>
          <a:lstStyle/>
          <a:p>
            <a:r>
              <a:rPr lang="en-AU">
                <a:latin typeface="+mj-lt"/>
              </a:rPr>
              <a:t>Learning intentions and success criteria (19)</a:t>
            </a:r>
          </a:p>
        </p:txBody>
      </p:sp>
      <p:sp>
        <p:nvSpPr>
          <p:cNvPr id="3" name="TextBox 2">
            <a:extLst>
              <a:ext uri="{FF2B5EF4-FFF2-40B4-BE49-F238E27FC236}">
                <a16:creationId xmlns:a16="http://schemas.microsoft.com/office/drawing/2014/main" id="{982D1C43-139B-F52D-A445-7F5D95B85D28}"/>
              </a:ext>
            </a:extLst>
          </p:cNvPr>
          <p:cNvSpPr txBox="1"/>
          <p:nvPr/>
        </p:nvSpPr>
        <p:spPr>
          <a:xfrm>
            <a:off x="370416" y="1894417"/>
            <a:ext cx="11303000" cy="4021037"/>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nSpc>
                <a:spcPct val="150000"/>
              </a:lnSpc>
              <a:spcAft>
                <a:spcPts val="600"/>
              </a:spcAft>
            </a:pPr>
            <a:r>
              <a:rPr lang="en-AU" sz="2000" b="1">
                <a:solidFill>
                  <a:schemeClr val="accent1"/>
                </a:solidFill>
                <a:latin typeface="+mj-lt"/>
                <a:cs typeface="Arial" panose="020B0604020202020204" pitchFamily="34" charset="0"/>
              </a:rPr>
              <a:t>We are learning to</a:t>
            </a:r>
            <a:endParaRPr lang="en-AU" sz="2000" b="1">
              <a:solidFill>
                <a:schemeClr val="accent1"/>
              </a:solidFill>
              <a:latin typeface="+mj-lt"/>
              <a:ea typeface="+mn-lt"/>
              <a:cs typeface="Arial" panose="020B0604020202020204" pitchFamily="34" charset="0"/>
            </a:endParaRPr>
          </a:p>
          <a:p>
            <a:pPr marL="342900" indent="-342900">
              <a:lnSpc>
                <a:spcPct val="150000"/>
              </a:lnSpc>
              <a:spcAft>
                <a:spcPts val="600"/>
              </a:spcAft>
              <a:buFont typeface="Arial" panose="020B0604020202020204" pitchFamily="34" charset="0"/>
              <a:buChar char="•"/>
            </a:pPr>
            <a:r>
              <a:rPr lang="en-AU" sz="2000"/>
              <a:t>test prototypes </a:t>
            </a:r>
          </a:p>
          <a:p>
            <a:pPr marL="342900" indent="-342900">
              <a:lnSpc>
                <a:spcPct val="150000"/>
              </a:lnSpc>
              <a:spcAft>
                <a:spcPts val="600"/>
              </a:spcAft>
              <a:buFont typeface="Arial" panose="020B0604020202020204" pitchFamily="34" charset="0"/>
              <a:buChar char="•"/>
            </a:pPr>
            <a:r>
              <a:rPr lang="en-AU" sz="2000"/>
              <a:t>evaluate performance </a:t>
            </a:r>
          </a:p>
          <a:p>
            <a:pPr marL="342900" indent="-342900">
              <a:lnSpc>
                <a:spcPct val="150000"/>
              </a:lnSpc>
              <a:spcAft>
                <a:spcPts val="600"/>
              </a:spcAft>
              <a:buFont typeface="Arial" panose="020B0604020202020204" pitchFamily="34" charset="0"/>
              <a:buChar char="•"/>
            </a:pPr>
            <a:r>
              <a:rPr lang="en-AU" sz="2000"/>
              <a:t>identify areas for improvement</a:t>
            </a:r>
          </a:p>
          <a:p>
            <a:pPr>
              <a:lnSpc>
                <a:spcPct val="150000"/>
              </a:lnSpc>
              <a:spcAft>
                <a:spcPts val="600"/>
              </a:spcAft>
            </a:pPr>
            <a:r>
              <a:rPr lang="en-AU" sz="2000" b="1">
                <a:solidFill>
                  <a:schemeClr val="accent1"/>
                </a:solidFill>
                <a:latin typeface="+mj-lt"/>
                <a:cs typeface="Arial" panose="020B0604020202020204" pitchFamily="34" charset="0"/>
              </a:rPr>
              <a:t>I can</a:t>
            </a:r>
            <a:endParaRPr lang="en-US" sz="2000">
              <a:solidFill>
                <a:schemeClr val="accent1"/>
              </a:solidFill>
              <a:latin typeface="+mj-lt"/>
              <a:cs typeface="Arial" panose="020B0604020202020204" pitchFamily="34" charset="0"/>
            </a:endParaRPr>
          </a:p>
          <a:p>
            <a:pPr marL="342900" lvl="0" indent="-342900">
              <a:lnSpc>
                <a:spcPct val="150000"/>
              </a:lnSpc>
              <a:buFont typeface="Arial" panose="020B0604020202020204" pitchFamily="34" charset="0"/>
              <a:buChar char="•"/>
            </a:pPr>
            <a:r>
              <a:rPr lang="en-AU" sz="2000"/>
              <a:t>conduct structured prototype testing</a:t>
            </a:r>
          </a:p>
          <a:p>
            <a:pPr marL="342900" lvl="0" indent="-342900">
              <a:lnSpc>
                <a:spcPct val="150000"/>
              </a:lnSpc>
              <a:buFont typeface="Arial" panose="020B0604020202020204" pitchFamily="34" charset="0"/>
              <a:buChar char="•"/>
            </a:pPr>
            <a:r>
              <a:rPr lang="en-AU" sz="2000"/>
              <a:t>record observations and results</a:t>
            </a:r>
          </a:p>
          <a:p>
            <a:pPr marL="342900" lvl="0" indent="-342900">
              <a:lnSpc>
                <a:spcPct val="150000"/>
              </a:lnSpc>
              <a:buFont typeface="Arial" panose="020B0604020202020204" pitchFamily="34" charset="0"/>
              <a:buChar char="•"/>
            </a:pPr>
            <a:r>
              <a:rPr lang="en-AU" sz="2000"/>
              <a:t>identify strengths and weaknesses of my design.</a:t>
            </a:r>
          </a:p>
        </p:txBody>
      </p:sp>
      <p:sp>
        <p:nvSpPr>
          <p:cNvPr id="2" name="Slide Number Placeholder 1">
            <a:extLst>
              <a:ext uri="{FF2B5EF4-FFF2-40B4-BE49-F238E27FC236}">
                <a16:creationId xmlns:a16="http://schemas.microsoft.com/office/drawing/2014/main" id="{F7395441-DC83-8672-A658-132C4A4FF76F}"/>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170</a:t>
            </a:fld>
            <a:endParaRPr lang="en-AU"/>
          </a:p>
        </p:txBody>
      </p:sp>
    </p:spTree>
    <p:extLst>
      <p:ext uri="{BB962C8B-B14F-4D97-AF65-F5344CB8AC3E}">
        <p14:creationId xmlns:p14="http://schemas.microsoft.com/office/powerpoint/2010/main" val="822708348"/>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B8C106-B449-0D67-BF60-9094925E0D49}"/>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1DE1D96B-5AC8-C2A7-33BB-D2487F7C09C7}"/>
              </a:ext>
            </a:extLst>
          </p:cNvPr>
          <p:cNvSpPr>
            <a:spLocks noGrp="1"/>
          </p:cNvSpPr>
          <p:nvPr>
            <p:ph type="title"/>
          </p:nvPr>
        </p:nvSpPr>
        <p:spPr/>
        <p:txBody>
          <a:bodyPr/>
          <a:lstStyle/>
          <a:p>
            <a:r>
              <a:rPr lang="en-AU">
                <a:latin typeface="+mj-lt"/>
              </a:rPr>
              <a:t>Prototype testing</a:t>
            </a:r>
          </a:p>
        </p:txBody>
      </p:sp>
      <p:sp>
        <p:nvSpPr>
          <p:cNvPr id="12" name="Text Placeholder 11">
            <a:extLst>
              <a:ext uri="{FF2B5EF4-FFF2-40B4-BE49-F238E27FC236}">
                <a16:creationId xmlns:a16="http://schemas.microsoft.com/office/drawing/2014/main" id="{F0E36CBA-6CCB-E852-786F-E71CEFA35CDD}"/>
              </a:ext>
            </a:extLst>
          </p:cNvPr>
          <p:cNvSpPr>
            <a:spLocks noGrp="1"/>
          </p:cNvSpPr>
          <p:nvPr>
            <p:ph type="body" sz="quarter" idx="17"/>
          </p:nvPr>
        </p:nvSpPr>
        <p:spPr>
          <a:xfrm>
            <a:off x="360000" y="1209277"/>
            <a:ext cx="11484000" cy="5486723"/>
          </a:xfrm>
        </p:spPr>
        <p:txBody>
          <a:bodyPr/>
          <a:lstStyle/>
          <a:p>
            <a:r>
              <a:rPr lang="en-AU" b="1" dirty="0"/>
              <a:t>Undertake prototype testing to  </a:t>
            </a:r>
          </a:p>
          <a:p>
            <a:pPr marL="342900" indent="-342900">
              <a:buFont typeface="Arial" panose="020B0604020202020204" pitchFamily="34" charset="0"/>
              <a:buChar char="•"/>
            </a:pPr>
            <a:r>
              <a:rPr lang="en-AU" dirty="0"/>
              <a:t>identify design flaws</a:t>
            </a:r>
          </a:p>
          <a:p>
            <a:pPr marL="342900" indent="-342900">
              <a:buFont typeface="Arial" panose="020B0604020202020204" pitchFamily="34" charset="0"/>
              <a:buChar char="•"/>
            </a:pPr>
            <a:r>
              <a:rPr lang="en-AU" dirty="0"/>
              <a:t>improve usability</a:t>
            </a:r>
          </a:p>
          <a:p>
            <a:pPr marL="342900" indent="-342900">
              <a:buFont typeface="Arial" panose="020B0604020202020204" pitchFamily="34" charset="0"/>
              <a:buChar char="•"/>
            </a:pPr>
            <a:r>
              <a:rPr lang="en-AU" dirty="0"/>
              <a:t>collect evidence for evaluation.</a:t>
            </a:r>
          </a:p>
          <a:p>
            <a:r>
              <a:rPr lang="en-AU" b="1" dirty="0"/>
              <a:t>Rotate through testing tasks </a:t>
            </a:r>
          </a:p>
          <a:p>
            <a:pPr marL="342900" indent="-342900">
              <a:buFont typeface="Arial" panose="020B0604020202020204" pitchFamily="34" charset="0"/>
              <a:buChar char="•"/>
            </a:pPr>
            <a:r>
              <a:rPr lang="en-AU" dirty="0"/>
              <a:t>Brightness test- how effectively does the light illuminate a surface? </a:t>
            </a:r>
          </a:p>
          <a:p>
            <a:pPr marL="342900" indent="-342900">
              <a:buFont typeface="Arial" panose="020B0604020202020204" pitchFamily="34" charset="0"/>
              <a:buChar char="•"/>
            </a:pPr>
            <a:r>
              <a:rPr lang="en-AU" dirty="0"/>
              <a:t>Glare test- is the light comfortable to look at? </a:t>
            </a:r>
          </a:p>
          <a:p>
            <a:pPr marL="342900" indent="-342900">
              <a:buFont typeface="Arial" panose="020B0604020202020204" pitchFamily="34" charset="0"/>
              <a:buChar char="•"/>
            </a:pPr>
            <a:r>
              <a:rPr lang="en-AU" dirty="0"/>
              <a:t>User interaction test- is the product easy to use?</a:t>
            </a:r>
          </a:p>
          <a:p>
            <a:endParaRPr lang="en-AU" dirty="0">
              <a:latin typeface="+mn-lt"/>
            </a:endParaRPr>
          </a:p>
        </p:txBody>
      </p:sp>
      <p:sp>
        <p:nvSpPr>
          <p:cNvPr id="3" name="Slide Number Placeholder 2">
            <a:extLst>
              <a:ext uri="{FF2B5EF4-FFF2-40B4-BE49-F238E27FC236}">
                <a16:creationId xmlns:a16="http://schemas.microsoft.com/office/drawing/2014/main" id="{E5A2E524-15D3-9B5A-C5EE-438345F3E144}"/>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171</a:t>
            </a:fld>
            <a:endParaRPr lang="en-AU"/>
          </a:p>
        </p:txBody>
      </p:sp>
    </p:spTree>
    <p:extLst>
      <p:ext uri="{BB962C8B-B14F-4D97-AF65-F5344CB8AC3E}">
        <p14:creationId xmlns:p14="http://schemas.microsoft.com/office/powerpoint/2010/main" val="18679937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E080FE7-6E71-4B8D-336F-E9B79B4369A0}"/>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172</a:t>
            </a:fld>
            <a:endParaRPr lang="en-AU"/>
          </a:p>
        </p:txBody>
      </p:sp>
      <p:sp>
        <p:nvSpPr>
          <p:cNvPr id="3" name="Title 2">
            <a:extLst>
              <a:ext uri="{FF2B5EF4-FFF2-40B4-BE49-F238E27FC236}">
                <a16:creationId xmlns:a16="http://schemas.microsoft.com/office/drawing/2014/main" id="{826A7BAC-9576-060D-45A8-B8EA0BB00BFB}"/>
              </a:ext>
            </a:extLst>
          </p:cNvPr>
          <p:cNvSpPr>
            <a:spLocks noGrp="1"/>
          </p:cNvSpPr>
          <p:nvPr>
            <p:ph type="title"/>
          </p:nvPr>
        </p:nvSpPr>
        <p:spPr/>
        <p:txBody>
          <a:bodyPr/>
          <a:lstStyle/>
          <a:p>
            <a:r>
              <a:rPr lang="en-AU" dirty="0"/>
              <a:t>Activity 19.1 – Prototype testing</a:t>
            </a:r>
          </a:p>
        </p:txBody>
      </p:sp>
      <p:sp>
        <p:nvSpPr>
          <p:cNvPr id="4" name="Text Placeholder 3">
            <a:extLst>
              <a:ext uri="{FF2B5EF4-FFF2-40B4-BE49-F238E27FC236}">
                <a16:creationId xmlns:a16="http://schemas.microsoft.com/office/drawing/2014/main" id="{37FFAC22-0707-39F9-4F60-C7636B542661}"/>
              </a:ext>
            </a:extLst>
          </p:cNvPr>
          <p:cNvSpPr>
            <a:spLocks noGrp="1"/>
          </p:cNvSpPr>
          <p:nvPr>
            <p:ph type="body" sz="quarter" idx="18"/>
          </p:nvPr>
        </p:nvSpPr>
        <p:spPr>
          <a:xfrm>
            <a:off x="359999" y="1704736"/>
            <a:ext cx="11483999" cy="310015"/>
          </a:xfrm>
        </p:spPr>
        <p:txBody>
          <a:bodyPr/>
          <a:lstStyle/>
          <a:p>
            <a:r>
              <a:rPr lang="en-AU"/>
              <a:t>Students document </a:t>
            </a:r>
          </a:p>
          <a:p>
            <a:endParaRPr lang="en-AU"/>
          </a:p>
        </p:txBody>
      </p:sp>
      <p:sp>
        <p:nvSpPr>
          <p:cNvPr id="5" name="Text Placeholder 4">
            <a:extLst>
              <a:ext uri="{FF2B5EF4-FFF2-40B4-BE49-F238E27FC236}">
                <a16:creationId xmlns:a16="http://schemas.microsoft.com/office/drawing/2014/main" id="{04392158-FAE5-3D4C-951C-3F95D27EB8F1}"/>
              </a:ext>
            </a:extLst>
          </p:cNvPr>
          <p:cNvSpPr>
            <a:spLocks noGrp="1"/>
          </p:cNvSpPr>
          <p:nvPr>
            <p:ph type="body" sz="quarter" idx="17"/>
          </p:nvPr>
        </p:nvSpPr>
        <p:spPr>
          <a:xfrm>
            <a:off x="371999" y="1551905"/>
            <a:ext cx="11484000" cy="545600"/>
          </a:xfrm>
        </p:spPr>
        <p:txBody>
          <a:bodyPr numCol="3"/>
          <a:lstStyle/>
          <a:p>
            <a:pPr marL="342900" indent="-342900">
              <a:buFont typeface="Arial" panose="020B0604020202020204" pitchFamily="34" charset="0"/>
              <a:buChar char="•"/>
            </a:pPr>
            <a:r>
              <a:rPr lang="en-AU" dirty="0"/>
              <a:t>observations</a:t>
            </a:r>
          </a:p>
          <a:p>
            <a:pPr marL="342900" indent="-342900">
              <a:buFont typeface="Arial" panose="020B0604020202020204" pitchFamily="34" charset="0"/>
              <a:buChar char="•"/>
            </a:pPr>
            <a:endParaRPr lang="en-AU" dirty="0"/>
          </a:p>
          <a:p>
            <a:pPr marL="342900" indent="-342900">
              <a:buFont typeface="Arial" panose="020B0604020202020204" pitchFamily="34" charset="0"/>
              <a:buChar char="•"/>
            </a:pPr>
            <a:r>
              <a:rPr lang="en-AU" dirty="0"/>
              <a:t>user feedback</a:t>
            </a:r>
          </a:p>
          <a:p>
            <a:pPr marL="342900" indent="-342900">
              <a:buFont typeface="Arial" panose="020B0604020202020204" pitchFamily="34" charset="0"/>
              <a:buChar char="•"/>
            </a:pPr>
            <a:endParaRPr lang="en-AU" dirty="0"/>
          </a:p>
          <a:p>
            <a:pPr marL="342900" indent="-342900">
              <a:buFont typeface="Arial" panose="020B0604020202020204" pitchFamily="34" charset="0"/>
              <a:buChar char="•"/>
            </a:pPr>
            <a:r>
              <a:rPr lang="en-AU" dirty="0"/>
              <a:t>performance issues</a:t>
            </a:r>
          </a:p>
          <a:p>
            <a:endParaRPr lang="en-AU" dirty="0"/>
          </a:p>
        </p:txBody>
      </p:sp>
      <p:graphicFrame>
        <p:nvGraphicFramePr>
          <p:cNvPr id="6" name="Table 5" descr="A 3 column table with headings Test, Result and Observation. Under Test, there are row headings of Brightness, Glare, Usability test and Stability test. Students document the results of their prototype testing in this table. ">
            <a:extLst>
              <a:ext uri="{FF2B5EF4-FFF2-40B4-BE49-F238E27FC236}">
                <a16:creationId xmlns:a16="http://schemas.microsoft.com/office/drawing/2014/main" id="{D399E10B-9C36-84F0-2D3C-69E916B9695E}"/>
              </a:ext>
            </a:extLst>
          </p:cNvPr>
          <p:cNvGraphicFramePr>
            <a:graphicFrameLocks noGrp="1"/>
          </p:cNvGraphicFramePr>
          <p:nvPr>
            <p:extLst>
              <p:ext uri="{D42A27DB-BD31-4B8C-83A1-F6EECF244321}">
                <p14:modId xmlns:p14="http://schemas.microsoft.com/office/powerpoint/2010/main" val="260140411"/>
              </p:ext>
            </p:extLst>
          </p:nvPr>
        </p:nvGraphicFramePr>
        <p:xfrm>
          <a:off x="371999" y="2442997"/>
          <a:ext cx="11471999" cy="3503678"/>
        </p:xfrm>
        <a:graphic>
          <a:graphicData uri="http://schemas.openxmlformats.org/drawingml/2006/table">
            <a:tbl>
              <a:tblPr firstRow="1" firstCol="1" bandRow="1">
                <a:tableStyleId>{69012ECD-51FC-41F1-AA8D-1B2483CD663E}</a:tableStyleId>
              </a:tblPr>
              <a:tblGrid>
                <a:gridCol w="2557782">
                  <a:extLst>
                    <a:ext uri="{9D8B030D-6E8A-4147-A177-3AD203B41FA5}">
                      <a16:colId xmlns:a16="http://schemas.microsoft.com/office/drawing/2014/main" val="3910991005"/>
                    </a:ext>
                  </a:extLst>
                </a:gridCol>
                <a:gridCol w="4219164">
                  <a:extLst>
                    <a:ext uri="{9D8B030D-6E8A-4147-A177-3AD203B41FA5}">
                      <a16:colId xmlns:a16="http://schemas.microsoft.com/office/drawing/2014/main" val="440875498"/>
                    </a:ext>
                  </a:extLst>
                </a:gridCol>
                <a:gridCol w="4695053">
                  <a:extLst>
                    <a:ext uri="{9D8B030D-6E8A-4147-A177-3AD203B41FA5}">
                      <a16:colId xmlns:a16="http://schemas.microsoft.com/office/drawing/2014/main" val="3166965617"/>
                    </a:ext>
                  </a:extLst>
                </a:gridCol>
              </a:tblGrid>
              <a:tr h="408305">
                <a:tc>
                  <a:txBody>
                    <a:bodyPr/>
                    <a:lstStyle/>
                    <a:p>
                      <a:pPr>
                        <a:lnSpc>
                          <a:spcPct val="150000"/>
                        </a:lnSpc>
                        <a:spcBef>
                          <a:spcPts val="1200"/>
                        </a:spcBef>
                        <a:spcAft>
                          <a:spcPts val="600"/>
                        </a:spcAft>
                        <a:buNone/>
                      </a:pPr>
                      <a:r>
                        <a:rPr lang="en-AU" sz="2000">
                          <a:effectLst/>
                        </a:rPr>
                        <a:t>Test</a:t>
                      </a:r>
                      <a:endParaRPr lang="en-AU" sz="20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spcBef>
                          <a:spcPts val="1200"/>
                        </a:spcBef>
                        <a:spcAft>
                          <a:spcPts val="600"/>
                        </a:spcAft>
                        <a:buNone/>
                      </a:pPr>
                      <a:r>
                        <a:rPr lang="en-AU" sz="2000">
                          <a:effectLst/>
                        </a:rPr>
                        <a:t>Result</a:t>
                      </a:r>
                      <a:endParaRPr lang="en-AU" sz="20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spcBef>
                          <a:spcPts val="1200"/>
                        </a:spcBef>
                        <a:spcAft>
                          <a:spcPts val="600"/>
                        </a:spcAft>
                        <a:buNone/>
                      </a:pPr>
                      <a:r>
                        <a:rPr lang="en-AU" sz="2000">
                          <a:effectLst/>
                        </a:rPr>
                        <a:t>Observation</a:t>
                      </a:r>
                      <a:endParaRPr lang="en-AU" sz="20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85933985"/>
                  </a:ext>
                </a:extLst>
              </a:tr>
              <a:tr h="701307">
                <a:tc>
                  <a:txBody>
                    <a:bodyPr/>
                    <a:lstStyle/>
                    <a:p>
                      <a:pPr>
                        <a:lnSpc>
                          <a:spcPct val="150000"/>
                        </a:lnSpc>
                        <a:spcBef>
                          <a:spcPts val="1200"/>
                        </a:spcBef>
                        <a:spcAft>
                          <a:spcPts val="600"/>
                        </a:spcAft>
                        <a:buNone/>
                      </a:pPr>
                      <a:r>
                        <a:rPr lang="en-AU" sz="2000">
                          <a:effectLst/>
                        </a:rPr>
                        <a:t>Brightness</a:t>
                      </a:r>
                      <a:endParaRPr lang="en-AU" sz="20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buNone/>
                      </a:pPr>
                      <a:endParaRPr lang="en-AU" sz="2000">
                        <a:effectLst/>
                        <a:latin typeface="Arial" panose="020B060402020202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buNone/>
                      </a:pPr>
                      <a:endParaRPr lang="en-AU" sz="2000">
                        <a:effectLst/>
                        <a:latin typeface="Arial" panose="020B060402020202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01576698"/>
                  </a:ext>
                </a:extLst>
              </a:tr>
              <a:tr h="764771">
                <a:tc>
                  <a:txBody>
                    <a:bodyPr/>
                    <a:lstStyle/>
                    <a:p>
                      <a:pPr>
                        <a:lnSpc>
                          <a:spcPct val="150000"/>
                        </a:lnSpc>
                        <a:spcBef>
                          <a:spcPts val="1200"/>
                        </a:spcBef>
                        <a:spcAft>
                          <a:spcPts val="600"/>
                        </a:spcAft>
                        <a:buNone/>
                      </a:pPr>
                      <a:r>
                        <a:rPr lang="en-AU" sz="2000">
                          <a:effectLst/>
                        </a:rPr>
                        <a:t>Glare</a:t>
                      </a:r>
                      <a:endParaRPr lang="en-AU" sz="20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buNone/>
                      </a:pPr>
                      <a:endParaRPr lang="en-AU" sz="2000">
                        <a:effectLst/>
                        <a:latin typeface="Arial" panose="020B060402020202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buNone/>
                      </a:pPr>
                      <a:endParaRPr lang="en-AU" sz="2000">
                        <a:effectLst/>
                        <a:latin typeface="Arial" panose="020B060402020202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73675035"/>
                  </a:ext>
                </a:extLst>
              </a:tr>
              <a:tr h="839586">
                <a:tc>
                  <a:txBody>
                    <a:bodyPr/>
                    <a:lstStyle/>
                    <a:p>
                      <a:pPr>
                        <a:lnSpc>
                          <a:spcPct val="150000"/>
                        </a:lnSpc>
                        <a:spcBef>
                          <a:spcPts val="1200"/>
                        </a:spcBef>
                        <a:spcAft>
                          <a:spcPts val="600"/>
                        </a:spcAft>
                        <a:buNone/>
                      </a:pPr>
                      <a:r>
                        <a:rPr lang="en-AU" sz="2000">
                          <a:effectLst/>
                        </a:rPr>
                        <a:t>Usability test</a:t>
                      </a:r>
                      <a:endParaRPr lang="en-AU" sz="20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buNone/>
                      </a:pPr>
                      <a:endParaRPr lang="en-AU" sz="2000">
                        <a:effectLst/>
                        <a:latin typeface="Arial" panose="020B060402020202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buNone/>
                      </a:pPr>
                      <a:endParaRPr lang="en-AU" sz="2000">
                        <a:effectLst/>
                        <a:latin typeface="Arial" panose="020B060402020202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03260676"/>
                  </a:ext>
                </a:extLst>
              </a:tr>
              <a:tr h="789709">
                <a:tc>
                  <a:txBody>
                    <a:bodyPr/>
                    <a:lstStyle/>
                    <a:p>
                      <a:pPr>
                        <a:lnSpc>
                          <a:spcPct val="150000"/>
                        </a:lnSpc>
                        <a:spcBef>
                          <a:spcPts val="1200"/>
                        </a:spcBef>
                        <a:spcAft>
                          <a:spcPts val="600"/>
                        </a:spcAft>
                        <a:buNone/>
                      </a:pPr>
                      <a:r>
                        <a:rPr lang="en-AU" sz="2000">
                          <a:effectLst/>
                        </a:rPr>
                        <a:t>Stability test</a:t>
                      </a:r>
                      <a:endParaRPr lang="en-AU" sz="20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spcBef>
                          <a:spcPts val="1200"/>
                        </a:spcBef>
                        <a:spcAft>
                          <a:spcPts val="600"/>
                        </a:spcAft>
                        <a:buNone/>
                      </a:pPr>
                      <a:r>
                        <a:rPr lang="en-AU" sz="2000">
                          <a:effectLst/>
                        </a:rPr>
                        <a:t> </a:t>
                      </a:r>
                      <a:endParaRPr lang="en-AU" sz="20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spcBef>
                          <a:spcPts val="1200"/>
                        </a:spcBef>
                        <a:spcAft>
                          <a:spcPts val="600"/>
                        </a:spcAft>
                        <a:buNone/>
                      </a:pPr>
                      <a:r>
                        <a:rPr lang="en-AU" sz="2000">
                          <a:effectLst/>
                        </a:rPr>
                        <a:t> </a:t>
                      </a:r>
                      <a:endParaRPr lang="en-AU" sz="20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37926002"/>
                  </a:ext>
                </a:extLst>
              </a:tr>
            </a:tbl>
          </a:graphicData>
        </a:graphic>
      </p:graphicFrame>
    </p:spTree>
    <p:extLst>
      <p:ext uri="{BB962C8B-B14F-4D97-AF65-F5344CB8AC3E}">
        <p14:creationId xmlns:p14="http://schemas.microsoft.com/office/powerpoint/2010/main" val="31255770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03A009-D72B-10C6-0D4F-0D43096421F5}"/>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F0A6E61-ACA5-4AC7-5BA8-04BE3C18AFA3}"/>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173</a:t>
            </a:fld>
            <a:endParaRPr lang="en-AU"/>
          </a:p>
        </p:txBody>
      </p:sp>
      <p:sp>
        <p:nvSpPr>
          <p:cNvPr id="3" name="Title 2">
            <a:extLst>
              <a:ext uri="{FF2B5EF4-FFF2-40B4-BE49-F238E27FC236}">
                <a16:creationId xmlns:a16="http://schemas.microsoft.com/office/drawing/2014/main" id="{04F0EFE6-4C88-0B4E-5E6E-1FC3789C8405}"/>
              </a:ext>
            </a:extLst>
          </p:cNvPr>
          <p:cNvSpPr>
            <a:spLocks noGrp="1"/>
          </p:cNvSpPr>
          <p:nvPr>
            <p:ph type="title"/>
          </p:nvPr>
        </p:nvSpPr>
        <p:spPr/>
        <p:txBody>
          <a:bodyPr/>
          <a:lstStyle/>
          <a:p>
            <a:r>
              <a:rPr lang="en-US"/>
              <a:t>Quick write (19)</a:t>
            </a:r>
            <a:endParaRPr lang="en-AU"/>
          </a:p>
        </p:txBody>
      </p:sp>
      <p:sp>
        <p:nvSpPr>
          <p:cNvPr id="11" name="TextBox 10">
            <a:extLst>
              <a:ext uri="{FF2B5EF4-FFF2-40B4-BE49-F238E27FC236}">
                <a16:creationId xmlns:a16="http://schemas.microsoft.com/office/drawing/2014/main" id="{8773C32C-1169-7802-95C4-897D44DFA8F5}"/>
              </a:ext>
            </a:extLst>
          </p:cNvPr>
          <p:cNvSpPr txBox="1"/>
          <p:nvPr/>
        </p:nvSpPr>
        <p:spPr>
          <a:xfrm>
            <a:off x="354000" y="1918075"/>
            <a:ext cx="11484000" cy="416204"/>
          </a:xfrm>
          <a:prstGeom prst="rect">
            <a:avLst/>
          </a:prstGeom>
          <a:noFill/>
        </p:spPr>
        <p:txBody>
          <a:bodyPr wrap="square">
            <a:spAutoFit/>
          </a:bodyPr>
          <a:lstStyle/>
          <a:p>
            <a:pPr>
              <a:lnSpc>
                <a:spcPct val="115000"/>
              </a:lnSpc>
              <a:spcAft>
                <a:spcPts val="1000"/>
              </a:spcAft>
            </a:pPr>
            <a:r>
              <a:rPr lang="en-AU" sz="2000"/>
              <a:t>What surprised you about testing your prototype?</a:t>
            </a:r>
            <a:endParaRPr lang="en-AU" sz="2000">
              <a:effectLst/>
              <a:ea typeface="MS Mincho" panose="02020609040205080304" pitchFamily="49" charset="-128"/>
              <a:cs typeface="Times New Roman" panose="02020603050405020304" pitchFamily="18" charset="0"/>
            </a:endParaRPr>
          </a:p>
        </p:txBody>
      </p:sp>
    </p:spTree>
    <p:extLst>
      <p:ext uri="{BB962C8B-B14F-4D97-AF65-F5344CB8AC3E}">
        <p14:creationId xmlns:p14="http://schemas.microsoft.com/office/powerpoint/2010/main" val="33915383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043289-C8EC-660A-93F9-46D6C73EEF1C}"/>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E35CC253-24DE-9F6F-CB20-66DC1A94FFE1}"/>
              </a:ext>
            </a:extLst>
          </p:cNvPr>
          <p:cNvSpPr>
            <a:spLocks noGrp="1"/>
          </p:cNvSpPr>
          <p:nvPr>
            <p:ph type="ctrTitle"/>
          </p:nvPr>
        </p:nvSpPr>
        <p:spPr/>
        <p:txBody>
          <a:bodyPr/>
          <a:lstStyle/>
          <a:p>
            <a:r>
              <a:rPr lang="en-AU">
                <a:latin typeface="+mj-lt"/>
              </a:rPr>
              <a:t>20. </a:t>
            </a:r>
            <a:r>
              <a:rPr lang="en-AU"/>
              <a:t>Prototype evaluation</a:t>
            </a:r>
            <a:endParaRPr lang="en-AU">
              <a:latin typeface="+mj-lt"/>
            </a:endParaRPr>
          </a:p>
        </p:txBody>
      </p:sp>
    </p:spTree>
    <p:extLst>
      <p:ext uri="{BB962C8B-B14F-4D97-AF65-F5344CB8AC3E}">
        <p14:creationId xmlns:p14="http://schemas.microsoft.com/office/powerpoint/2010/main" val="9802975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C5AC78-D382-DE9D-D134-8C967352013F}"/>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E7F2C22F-83DB-2C1D-F941-B9FA9B6C69CC}"/>
              </a:ext>
            </a:extLst>
          </p:cNvPr>
          <p:cNvSpPr>
            <a:spLocks noGrp="1"/>
          </p:cNvSpPr>
          <p:nvPr>
            <p:ph type="title"/>
          </p:nvPr>
        </p:nvSpPr>
        <p:spPr/>
        <p:txBody>
          <a:bodyPr/>
          <a:lstStyle/>
          <a:p>
            <a:r>
              <a:rPr lang="en-AU">
                <a:latin typeface="+mj-lt"/>
              </a:rPr>
              <a:t>Learning intentions and success criteria (20)</a:t>
            </a:r>
          </a:p>
        </p:txBody>
      </p:sp>
      <p:sp>
        <p:nvSpPr>
          <p:cNvPr id="3" name="TextBox 2">
            <a:extLst>
              <a:ext uri="{FF2B5EF4-FFF2-40B4-BE49-F238E27FC236}">
                <a16:creationId xmlns:a16="http://schemas.microsoft.com/office/drawing/2014/main" id="{28CB9262-9F48-0FDA-1222-423390A9DD47}"/>
              </a:ext>
            </a:extLst>
          </p:cNvPr>
          <p:cNvSpPr txBox="1"/>
          <p:nvPr/>
        </p:nvSpPr>
        <p:spPr>
          <a:xfrm>
            <a:off x="370416" y="1894417"/>
            <a:ext cx="11303000" cy="3482428"/>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nSpc>
                <a:spcPct val="150000"/>
              </a:lnSpc>
              <a:spcAft>
                <a:spcPts val="600"/>
              </a:spcAft>
            </a:pPr>
            <a:r>
              <a:rPr lang="en-AU" sz="2000" b="1" dirty="0">
                <a:solidFill>
                  <a:schemeClr val="accent1"/>
                </a:solidFill>
                <a:latin typeface="+mj-lt"/>
                <a:cs typeface="Arial" panose="020B0604020202020204" pitchFamily="34" charset="0"/>
              </a:rPr>
              <a:t>We are learning to</a:t>
            </a:r>
            <a:endParaRPr lang="en-AU" sz="2000" b="1" dirty="0">
              <a:solidFill>
                <a:schemeClr val="accent1"/>
              </a:solidFill>
              <a:latin typeface="+mj-lt"/>
              <a:ea typeface="+mn-lt"/>
              <a:cs typeface="Arial" panose="020B0604020202020204" pitchFamily="34" charset="0"/>
            </a:endParaRPr>
          </a:p>
          <a:p>
            <a:pPr marL="342900" indent="-342900">
              <a:lnSpc>
                <a:spcPct val="150000"/>
              </a:lnSpc>
              <a:spcAft>
                <a:spcPts val="600"/>
              </a:spcAft>
              <a:buFont typeface="Arial" panose="020B0604020202020204" pitchFamily="34" charset="0"/>
              <a:buChar char="•"/>
            </a:pPr>
            <a:r>
              <a:rPr lang="en-AU" sz="2000" dirty="0"/>
              <a:t>analyse prototype performance </a:t>
            </a:r>
          </a:p>
          <a:p>
            <a:pPr marL="342900" indent="-342900">
              <a:lnSpc>
                <a:spcPct val="150000"/>
              </a:lnSpc>
              <a:spcAft>
                <a:spcPts val="600"/>
              </a:spcAft>
              <a:buFont typeface="Arial" panose="020B0604020202020204" pitchFamily="34" charset="0"/>
              <a:buChar char="•"/>
            </a:pPr>
            <a:r>
              <a:rPr lang="en-AU" sz="2000" dirty="0"/>
              <a:t>identify improvements.</a:t>
            </a:r>
          </a:p>
          <a:p>
            <a:pPr>
              <a:lnSpc>
                <a:spcPct val="150000"/>
              </a:lnSpc>
              <a:spcAft>
                <a:spcPts val="600"/>
              </a:spcAft>
            </a:pPr>
            <a:r>
              <a:rPr lang="en-AU" sz="2000" b="1" dirty="0">
                <a:solidFill>
                  <a:schemeClr val="accent1"/>
                </a:solidFill>
                <a:latin typeface="+mj-lt"/>
                <a:cs typeface="Arial" panose="020B0604020202020204" pitchFamily="34" charset="0"/>
              </a:rPr>
              <a:t>I can</a:t>
            </a:r>
            <a:endParaRPr lang="en-US" sz="2000" dirty="0">
              <a:solidFill>
                <a:schemeClr val="accent1"/>
              </a:solidFill>
              <a:latin typeface="+mj-lt"/>
              <a:cs typeface="Arial" panose="020B0604020202020204" pitchFamily="34" charset="0"/>
            </a:endParaRPr>
          </a:p>
          <a:p>
            <a:pPr marL="342900" lvl="0" indent="-342900">
              <a:lnSpc>
                <a:spcPct val="150000"/>
              </a:lnSpc>
              <a:buFont typeface="Arial" panose="020B0604020202020204" pitchFamily="34" charset="0"/>
              <a:buChar char="•"/>
            </a:pPr>
            <a:r>
              <a:rPr lang="en-AU" sz="2000" dirty="0"/>
              <a:t>evaluate design performance</a:t>
            </a:r>
          </a:p>
          <a:p>
            <a:pPr marL="342900" lvl="0" indent="-342900">
              <a:lnSpc>
                <a:spcPct val="150000"/>
              </a:lnSpc>
              <a:buFont typeface="Arial" panose="020B0604020202020204" pitchFamily="34" charset="0"/>
              <a:buChar char="•"/>
            </a:pPr>
            <a:r>
              <a:rPr lang="en-AU" sz="2000" dirty="0"/>
              <a:t>identify design strengths and weaknesses</a:t>
            </a:r>
          </a:p>
          <a:p>
            <a:pPr marL="342900" lvl="0" indent="-342900">
              <a:lnSpc>
                <a:spcPct val="150000"/>
              </a:lnSpc>
              <a:buFont typeface="Arial" panose="020B0604020202020204" pitchFamily="34" charset="0"/>
              <a:buChar char="•"/>
            </a:pPr>
            <a:r>
              <a:rPr lang="en-AU" sz="2000" dirty="0"/>
              <a:t>propose improvements</a:t>
            </a:r>
            <a:r>
              <a:rPr lang="en-AU" sz="2000" dirty="0">
                <a:ea typeface="+mn-lt"/>
                <a:cs typeface="Arial" panose="020B0604020202020204" pitchFamily="34" charset="0"/>
              </a:rPr>
              <a:t>.</a:t>
            </a:r>
            <a:endParaRPr lang="en-AU" sz="2000" dirty="0">
              <a:cs typeface="Arial" panose="020B0604020202020204" pitchFamily="34" charset="0"/>
            </a:endParaRPr>
          </a:p>
        </p:txBody>
      </p:sp>
      <p:sp>
        <p:nvSpPr>
          <p:cNvPr id="2" name="Slide Number Placeholder 1">
            <a:extLst>
              <a:ext uri="{FF2B5EF4-FFF2-40B4-BE49-F238E27FC236}">
                <a16:creationId xmlns:a16="http://schemas.microsoft.com/office/drawing/2014/main" id="{9787F787-CCF5-ED09-4547-B3D5140CEB3A}"/>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175</a:t>
            </a:fld>
            <a:endParaRPr lang="en-AU"/>
          </a:p>
        </p:txBody>
      </p:sp>
    </p:spTree>
    <p:extLst>
      <p:ext uri="{BB962C8B-B14F-4D97-AF65-F5344CB8AC3E}">
        <p14:creationId xmlns:p14="http://schemas.microsoft.com/office/powerpoint/2010/main" val="3351808867"/>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D74FA7-28DB-DEF8-BAF4-2D65ADD8F6F1}"/>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B1E91DD6-E8EA-1DAB-AE14-90AE243B8C57}"/>
              </a:ext>
            </a:extLst>
          </p:cNvPr>
          <p:cNvSpPr>
            <a:spLocks noGrp="1"/>
          </p:cNvSpPr>
          <p:nvPr>
            <p:ph type="title"/>
          </p:nvPr>
        </p:nvSpPr>
        <p:spPr/>
        <p:txBody>
          <a:bodyPr/>
          <a:lstStyle/>
          <a:p>
            <a:r>
              <a:rPr lang="en-AU">
                <a:latin typeface="+mj-lt"/>
              </a:rPr>
              <a:t>Connecting learning (20)</a:t>
            </a:r>
          </a:p>
        </p:txBody>
      </p:sp>
      <p:sp>
        <p:nvSpPr>
          <p:cNvPr id="12" name="Text Placeholder 11">
            <a:extLst>
              <a:ext uri="{FF2B5EF4-FFF2-40B4-BE49-F238E27FC236}">
                <a16:creationId xmlns:a16="http://schemas.microsoft.com/office/drawing/2014/main" id="{6C5F484E-4CBD-068E-C7E4-624B25710D15}"/>
              </a:ext>
            </a:extLst>
          </p:cNvPr>
          <p:cNvSpPr>
            <a:spLocks noGrp="1"/>
          </p:cNvSpPr>
          <p:nvPr>
            <p:ph type="body" sz="quarter" idx="17"/>
          </p:nvPr>
        </p:nvSpPr>
        <p:spPr/>
        <p:txBody>
          <a:bodyPr/>
          <a:lstStyle/>
          <a:p>
            <a:r>
              <a:rPr lang="en-AU"/>
              <a:t>Which part of your design worked best?</a:t>
            </a:r>
            <a:endParaRPr lang="en-AU">
              <a:latin typeface="+mn-lt"/>
            </a:endParaRPr>
          </a:p>
        </p:txBody>
      </p:sp>
      <p:sp>
        <p:nvSpPr>
          <p:cNvPr id="3" name="Slide Number Placeholder 2">
            <a:extLst>
              <a:ext uri="{FF2B5EF4-FFF2-40B4-BE49-F238E27FC236}">
                <a16:creationId xmlns:a16="http://schemas.microsoft.com/office/drawing/2014/main" id="{55674DC7-F1CA-D01E-D76B-396DF8A65BF5}"/>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176</a:t>
            </a:fld>
            <a:endParaRPr lang="en-AU"/>
          </a:p>
        </p:txBody>
      </p:sp>
    </p:spTree>
    <p:extLst>
      <p:ext uri="{BB962C8B-B14F-4D97-AF65-F5344CB8AC3E}">
        <p14:creationId xmlns:p14="http://schemas.microsoft.com/office/powerpoint/2010/main" val="33101539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BAD539-FE42-050F-41AE-3AFEC2AC6918}"/>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D50F3399-2993-DC14-D503-AAAA149688B7}"/>
              </a:ext>
            </a:extLst>
          </p:cNvPr>
          <p:cNvSpPr>
            <a:spLocks noGrp="1"/>
          </p:cNvSpPr>
          <p:nvPr>
            <p:ph type="title"/>
          </p:nvPr>
        </p:nvSpPr>
        <p:spPr/>
        <p:txBody>
          <a:bodyPr/>
          <a:lstStyle/>
          <a:p>
            <a:r>
              <a:rPr lang="en-AU">
                <a:latin typeface="+mj-lt"/>
              </a:rPr>
              <a:t>Activity 20.1 – Evaluating prototype solutions</a:t>
            </a:r>
          </a:p>
        </p:txBody>
      </p:sp>
      <p:graphicFrame>
        <p:nvGraphicFramePr>
          <p:cNvPr id="2" name="Table 1" descr="A table for students to evaluate their prototype solutions and record results. The 3 column headings are Criteria, Considerations and Evaluation. he rows underneath Criteria are User needs, Functionality, Sustainability and Aesthetics. ">
            <a:extLst>
              <a:ext uri="{FF2B5EF4-FFF2-40B4-BE49-F238E27FC236}">
                <a16:creationId xmlns:a16="http://schemas.microsoft.com/office/drawing/2014/main" id="{657EE51A-9CED-EBA7-B51C-DE9A18D32C48}"/>
              </a:ext>
            </a:extLst>
          </p:cNvPr>
          <p:cNvGraphicFramePr>
            <a:graphicFrameLocks noGrp="1"/>
          </p:cNvGraphicFramePr>
          <p:nvPr>
            <p:extLst>
              <p:ext uri="{D42A27DB-BD31-4B8C-83A1-F6EECF244321}">
                <p14:modId xmlns:p14="http://schemas.microsoft.com/office/powerpoint/2010/main" val="4239194262"/>
              </p:ext>
            </p:extLst>
          </p:nvPr>
        </p:nvGraphicFramePr>
        <p:xfrm>
          <a:off x="348000" y="1115430"/>
          <a:ext cx="10956756" cy="3777534"/>
        </p:xfrm>
        <a:graphic>
          <a:graphicData uri="http://schemas.openxmlformats.org/drawingml/2006/table">
            <a:tbl>
              <a:tblPr firstRow="1" firstCol="1" bandRow="1">
                <a:tableStyleId>{69012ECD-51FC-41F1-AA8D-1B2483CD663E}</a:tableStyleId>
              </a:tblPr>
              <a:tblGrid>
                <a:gridCol w="2387469">
                  <a:extLst>
                    <a:ext uri="{9D8B030D-6E8A-4147-A177-3AD203B41FA5}">
                      <a16:colId xmlns:a16="http://schemas.microsoft.com/office/drawing/2014/main" val="3672669056"/>
                    </a:ext>
                  </a:extLst>
                </a:gridCol>
                <a:gridCol w="4611815">
                  <a:extLst>
                    <a:ext uri="{9D8B030D-6E8A-4147-A177-3AD203B41FA5}">
                      <a16:colId xmlns:a16="http://schemas.microsoft.com/office/drawing/2014/main" val="3533974209"/>
                    </a:ext>
                  </a:extLst>
                </a:gridCol>
                <a:gridCol w="3957472">
                  <a:extLst>
                    <a:ext uri="{9D8B030D-6E8A-4147-A177-3AD203B41FA5}">
                      <a16:colId xmlns:a16="http://schemas.microsoft.com/office/drawing/2014/main" val="3391459883"/>
                    </a:ext>
                  </a:extLst>
                </a:gridCol>
              </a:tblGrid>
              <a:tr h="0">
                <a:tc>
                  <a:txBody>
                    <a:bodyPr/>
                    <a:lstStyle/>
                    <a:p>
                      <a:pPr>
                        <a:lnSpc>
                          <a:spcPct val="150000"/>
                        </a:lnSpc>
                        <a:spcBef>
                          <a:spcPts val="1200"/>
                        </a:spcBef>
                        <a:spcAft>
                          <a:spcPts val="600"/>
                        </a:spcAft>
                        <a:buNone/>
                      </a:pPr>
                      <a:r>
                        <a:rPr lang="en-AU" sz="1800">
                          <a:effectLst/>
                        </a:rPr>
                        <a:t>Criteria</a:t>
                      </a:r>
                      <a:endParaRPr lang="en-AU" sz="18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spcBef>
                          <a:spcPts val="1200"/>
                        </a:spcBef>
                        <a:spcAft>
                          <a:spcPts val="600"/>
                        </a:spcAft>
                        <a:buNone/>
                      </a:pPr>
                      <a:r>
                        <a:rPr lang="en-AU" sz="1800">
                          <a:effectLst/>
                        </a:rPr>
                        <a:t>Considerations</a:t>
                      </a:r>
                      <a:endParaRPr lang="en-AU" sz="18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spcBef>
                          <a:spcPts val="1200"/>
                        </a:spcBef>
                        <a:spcAft>
                          <a:spcPts val="600"/>
                        </a:spcAft>
                        <a:buNone/>
                      </a:pPr>
                      <a:r>
                        <a:rPr lang="en-AU" sz="1800">
                          <a:effectLst/>
                        </a:rPr>
                        <a:t>Evaluation</a:t>
                      </a:r>
                      <a:endParaRPr lang="en-AU" sz="18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20590282"/>
                  </a:ext>
                </a:extLst>
              </a:tr>
              <a:tr h="266330">
                <a:tc>
                  <a:txBody>
                    <a:bodyPr/>
                    <a:lstStyle/>
                    <a:p>
                      <a:pPr>
                        <a:lnSpc>
                          <a:spcPct val="150000"/>
                        </a:lnSpc>
                        <a:spcBef>
                          <a:spcPts val="1200"/>
                        </a:spcBef>
                        <a:spcAft>
                          <a:spcPts val="600"/>
                        </a:spcAft>
                        <a:buNone/>
                      </a:pPr>
                      <a:r>
                        <a:rPr lang="en-AU" sz="1800">
                          <a:effectLst/>
                        </a:rPr>
                        <a:t>User needs</a:t>
                      </a:r>
                    </a:p>
                    <a:p>
                      <a:pPr>
                        <a:lnSpc>
                          <a:spcPct val="150000"/>
                        </a:lnSpc>
                        <a:spcBef>
                          <a:spcPts val="1200"/>
                        </a:spcBef>
                        <a:spcAft>
                          <a:spcPts val="600"/>
                        </a:spcAft>
                        <a:buNone/>
                      </a:pPr>
                      <a:endParaRPr lang="en-AU" sz="18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spcBef>
                          <a:spcPts val="1200"/>
                        </a:spcBef>
                        <a:spcAft>
                          <a:spcPts val="600"/>
                        </a:spcAft>
                        <a:buNone/>
                      </a:pPr>
                      <a:r>
                        <a:rPr lang="en-AU" sz="1800">
                          <a:effectLst/>
                        </a:rPr>
                        <a:t>Does it solve the problem?</a:t>
                      </a:r>
                      <a:endParaRPr lang="en-AU" sz="18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spcBef>
                          <a:spcPts val="1200"/>
                        </a:spcBef>
                        <a:spcAft>
                          <a:spcPts val="600"/>
                        </a:spcAft>
                        <a:buNone/>
                      </a:pPr>
                      <a:r>
                        <a:rPr lang="en-AU" sz="1800">
                          <a:effectLst/>
                        </a:rPr>
                        <a:t> </a:t>
                      </a:r>
                      <a:endParaRPr lang="en-AU" sz="18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16093621"/>
                  </a:ext>
                </a:extLst>
              </a:tr>
              <a:tr h="171657">
                <a:tc>
                  <a:txBody>
                    <a:bodyPr/>
                    <a:lstStyle/>
                    <a:p>
                      <a:pPr>
                        <a:lnSpc>
                          <a:spcPct val="150000"/>
                        </a:lnSpc>
                        <a:spcBef>
                          <a:spcPts val="1200"/>
                        </a:spcBef>
                        <a:spcAft>
                          <a:spcPts val="600"/>
                        </a:spcAft>
                        <a:buNone/>
                      </a:pPr>
                      <a:r>
                        <a:rPr lang="en-AU" sz="1800">
                          <a:effectLst/>
                        </a:rPr>
                        <a:t>Functionality</a:t>
                      </a:r>
                    </a:p>
                    <a:p>
                      <a:pPr>
                        <a:lnSpc>
                          <a:spcPct val="150000"/>
                        </a:lnSpc>
                        <a:spcBef>
                          <a:spcPts val="1200"/>
                        </a:spcBef>
                        <a:spcAft>
                          <a:spcPts val="600"/>
                        </a:spcAft>
                        <a:buNone/>
                      </a:pPr>
                      <a:endParaRPr lang="en-AU" sz="18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spcBef>
                          <a:spcPts val="1200"/>
                        </a:spcBef>
                        <a:spcAft>
                          <a:spcPts val="600"/>
                        </a:spcAft>
                        <a:buNone/>
                      </a:pPr>
                      <a:r>
                        <a:rPr lang="en-AU" sz="1800">
                          <a:effectLst/>
                        </a:rPr>
                        <a:t>Does it work effectively?</a:t>
                      </a:r>
                      <a:endParaRPr lang="en-AU" sz="18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spcBef>
                          <a:spcPts val="1200"/>
                        </a:spcBef>
                        <a:spcAft>
                          <a:spcPts val="600"/>
                        </a:spcAft>
                        <a:buNone/>
                      </a:pPr>
                      <a:r>
                        <a:rPr lang="en-AU" sz="1800">
                          <a:effectLst/>
                        </a:rPr>
                        <a:t> </a:t>
                      </a:r>
                      <a:endParaRPr lang="en-AU" sz="18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6799592"/>
                  </a:ext>
                </a:extLst>
              </a:tr>
              <a:tr h="0">
                <a:tc>
                  <a:txBody>
                    <a:bodyPr/>
                    <a:lstStyle/>
                    <a:p>
                      <a:pPr>
                        <a:lnSpc>
                          <a:spcPct val="150000"/>
                        </a:lnSpc>
                        <a:spcBef>
                          <a:spcPts val="1200"/>
                        </a:spcBef>
                        <a:spcAft>
                          <a:spcPts val="600"/>
                        </a:spcAft>
                        <a:buNone/>
                      </a:pPr>
                      <a:r>
                        <a:rPr lang="en-AU" sz="1800">
                          <a:effectLst/>
                        </a:rPr>
                        <a:t>Sustainability	</a:t>
                      </a:r>
                      <a:endParaRPr lang="en-AU" sz="18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spcBef>
                          <a:spcPts val="1200"/>
                        </a:spcBef>
                        <a:spcAft>
                          <a:spcPts val="600"/>
                        </a:spcAft>
                        <a:buNone/>
                      </a:pPr>
                      <a:r>
                        <a:rPr lang="en-AU" sz="1800">
                          <a:effectLst/>
                        </a:rPr>
                        <a:t>Are materials environmentally responsible?</a:t>
                      </a:r>
                    </a:p>
                    <a:p>
                      <a:pPr>
                        <a:lnSpc>
                          <a:spcPct val="150000"/>
                        </a:lnSpc>
                        <a:spcBef>
                          <a:spcPts val="1200"/>
                        </a:spcBef>
                        <a:spcAft>
                          <a:spcPts val="600"/>
                        </a:spcAft>
                        <a:buNone/>
                      </a:pPr>
                      <a:r>
                        <a:rPr lang="en-AU" sz="1800">
                          <a:effectLst/>
                        </a:rPr>
                        <a:t> </a:t>
                      </a:r>
                      <a:endParaRPr lang="en-AU" sz="18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spcBef>
                          <a:spcPts val="1200"/>
                        </a:spcBef>
                        <a:spcAft>
                          <a:spcPts val="600"/>
                        </a:spcAft>
                        <a:buNone/>
                      </a:pPr>
                      <a:r>
                        <a:rPr lang="en-AU" sz="1800">
                          <a:effectLst/>
                        </a:rPr>
                        <a:t> </a:t>
                      </a:r>
                      <a:endParaRPr lang="en-AU" sz="18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18744403"/>
                  </a:ext>
                </a:extLst>
              </a:tr>
              <a:tr h="414574">
                <a:tc>
                  <a:txBody>
                    <a:bodyPr/>
                    <a:lstStyle/>
                    <a:p>
                      <a:pPr>
                        <a:lnSpc>
                          <a:spcPct val="150000"/>
                        </a:lnSpc>
                        <a:spcBef>
                          <a:spcPts val="1200"/>
                        </a:spcBef>
                        <a:spcAft>
                          <a:spcPts val="600"/>
                        </a:spcAft>
                        <a:buNone/>
                      </a:pPr>
                      <a:r>
                        <a:rPr lang="en-AU" sz="1800">
                          <a:effectLst/>
                        </a:rPr>
                        <a:t>Aesthetics</a:t>
                      </a:r>
                      <a:endParaRPr lang="en-AU" sz="18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spcBef>
                          <a:spcPts val="1200"/>
                        </a:spcBef>
                        <a:spcAft>
                          <a:spcPts val="600"/>
                        </a:spcAft>
                        <a:buNone/>
                      </a:pPr>
                      <a:r>
                        <a:rPr lang="en-AU" sz="1800">
                          <a:effectLst/>
                        </a:rPr>
                        <a:t>Does the design look appealing?</a:t>
                      </a:r>
                      <a:endParaRPr lang="en-AU" sz="18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spcBef>
                          <a:spcPts val="1200"/>
                        </a:spcBef>
                        <a:spcAft>
                          <a:spcPts val="600"/>
                        </a:spcAft>
                        <a:buNone/>
                      </a:pPr>
                      <a:r>
                        <a:rPr lang="en-AU" sz="1800">
                          <a:effectLst/>
                        </a:rPr>
                        <a:t> </a:t>
                      </a:r>
                      <a:endParaRPr lang="en-AU" sz="18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88764030"/>
                  </a:ext>
                </a:extLst>
              </a:tr>
            </a:tbl>
          </a:graphicData>
        </a:graphic>
      </p:graphicFrame>
      <p:sp>
        <p:nvSpPr>
          <p:cNvPr id="12" name="Text Placeholder 11">
            <a:extLst>
              <a:ext uri="{FF2B5EF4-FFF2-40B4-BE49-F238E27FC236}">
                <a16:creationId xmlns:a16="http://schemas.microsoft.com/office/drawing/2014/main" id="{85DE3870-A70C-982F-95CB-AB5276912F5F}"/>
              </a:ext>
            </a:extLst>
          </p:cNvPr>
          <p:cNvSpPr>
            <a:spLocks noGrp="1"/>
          </p:cNvSpPr>
          <p:nvPr>
            <p:ph type="body" sz="quarter" idx="17"/>
          </p:nvPr>
        </p:nvSpPr>
        <p:spPr>
          <a:xfrm>
            <a:off x="348000" y="5102793"/>
            <a:ext cx="11484000" cy="1928553"/>
          </a:xfrm>
        </p:spPr>
        <p:txBody>
          <a:bodyPr/>
          <a:lstStyle/>
          <a:p>
            <a:r>
              <a:rPr lang="en-AU" sz="1800" dirty="0"/>
              <a:t>Students identify • strengths • weaknesses • improvements for iteration.</a:t>
            </a:r>
          </a:p>
          <a:p>
            <a:r>
              <a:rPr lang="en-AU" sz="1800" dirty="0"/>
              <a:t>This lighting design successfully improves… </a:t>
            </a:r>
          </a:p>
          <a:p>
            <a:r>
              <a:rPr lang="en-AU" sz="1800" dirty="0"/>
              <a:t>However, the design could be improved by…</a:t>
            </a:r>
          </a:p>
          <a:p>
            <a:endParaRPr lang="en-AU" dirty="0">
              <a:latin typeface="+mn-lt"/>
            </a:endParaRPr>
          </a:p>
        </p:txBody>
      </p:sp>
      <p:sp>
        <p:nvSpPr>
          <p:cNvPr id="3" name="Slide Number Placeholder 2">
            <a:extLst>
              <a:ext uri="{FF2B5EF4-FFF2-40B4-BE49-F238E27FC236}">
                <a16:creationId xmlns:a16="http://schemas.microsoft.com/office/drawing/2014/main" id="{10A4875A-FCC6-2D9E-4E66-489B526E6D66}"/>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177</a:t>
            </a:fld>
            <a:endParaRPr lang="en-AU"/>
          </a:p>
        </p:txBody>
      </p:sp>
    </p:spTree>
    <p:extLst>
      <p:ext uri="{BB962C8B-B14F-4D97-AF65-F5344CB8AC3E}">
        <p14:creationId xmlns:p14="http://schemas.microsoft.com/office/powerpoint/2010/main" val="24409312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6AC14D-7330-B79C-2565-C1D81F15B16D}"/>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2C60E2F-6178-3D21-01A9-BE3D6D764783}"/>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178</a:t>
            </a:fld>
            <a:endParaRPr lang="en-AU"/>
          </a:p>
        </p:txBody>
      </p:sp>
      <p:sp>
        <p:nvSpPr>
          <p:cNvPr id="3" name="Title 2">
            <a:extLst>
              <a:ext uri="{FF2B5EF4-FFF2-40B4-BE49-F238E27FC236}">
                <a16:creationId xmlns:a16="http://schemas.microsoft.com/office/drawing/2014/main" id="{939E6B2C-2DB1-0D30-CD97-E3F92DD11E06}"/>
              </a:ext>
            </a:extLst>
          </p:cNvPr>
          <p:cNvSpPr>
            <a:spLocks noGrp="1"/>
          </p:cNvSpPr>
          <p:nvPr>
            <p:ph type="title"/>
          </p:nvPr>
        </p:nvSpPr>
        <p:spPr/>
        <p:txBody>
          <a:bodyPr/>
          <a:lstStyle/>
          <a:p>
            <a:r>
              <a:rPr lang="en-US"/>
              <a:t>Final thought (20)</a:t>
            </a:r>
            <a:endParaRPr lang="en-AU"/>
          </a:p>
        </p:txBody>
      </p:sp>
      <p:sp>
        <p:nvSpPr>
          <p:cNvPr id="11" name="TextBox 10">
            <a:extLst>
              <a:ext uri="{FF2B5EF4-FFF2-40B4-BE49-F238E27FC236}">
                <a16:creationId xmlns:a16="http://schemas.microsoft.com/office/drawing/2014/main" id="{321D2535-7546-B48D-720D-7D4C1C92838D}"/>
              </a:ext>
            </a:extLst>
          </p:cNvPr>
          <p:cNvSpPr txBox="1"/>
          <p:nvPr/>
        </p:nvSpPr>
        <p:spPr>
          <a:xfrm>
            <a:off x="348000" y="1893240"/>
            <a:ext cx="11484000" cy="416204"/>
          </a:xfrm>
          <a:prstGeom prst="rect">
            <a:avLst/>
          </a:prstGeom>
          <a:noFill/>
        </p:spPr>
        <p:txBody>
          <a:bodyPr wrap="square">
            <a:spAutoFit/>
          </a:bodyPr>
          <a:lstStyle/>
          <a:p>
            <a:pPr>
              <a:lnSpc>
                <a:spcPct val="115000"/>
              </a:lnSpc>
              <a:spcAft>
                <a:spcPts val="1000"/>
              </a:spcAft>
            </a:pPr>
            <a:r>
              <a:rPr lang="en-AU" sz="2000"/>
              <a:t>What will you change in your design?</a:t>
            </a:r>
            <a:endParaRPr lang="en-AU" sz="1800">
              <a:effectLst/>
              <a:ea typeface="MS Mincho" panose="02020609040205080304" pitchFamily="49" charset="-128"/>
              <a:cs typeface="Times New Roman" panose="02020603050405020304" pitchFamily="18" charset="0"/>
            </a:endParaRPr>
          </a:p>
        </p:txBody>
      </p:sp>
    </p:spTree>
    <p:extLst>
      <p:ext uri="{BB962C8B-B14F-4D97-AF65-F5344CB8AC3E}">
        <p14:creationId xmlns:p14="http://schemas.microsoft.com/office/powerpoint/2010/main" val="3374739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9A7415-CD07-D963-A06B-4E5B379E3982}"/>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79C4C904-A1A6-4459-FB27-8FDB79CB8DCE}"/>
              </a:ext>
            </a:extLst>
          </p:cNvPr>
          <p:cNvSpPr>
            <a:spLocks noGrp="1"/>
          </p:cNvSpPr>
          <p:nvPr>
            <p:ph type="ctrTitle"/>
          </p:nvPr>
        </p:nvSpPr>
        <p:spPr>
          <a:xfrm>
            <a:off x="531208" y="3944788"/>
            <a:ext cx="11291998" cy="800681"/>
          </a:xfrm>
        </p:spPr>
        <p:txBody>
          <a:bodyPr/>
          <a:lstStyle/>
          <a:p>
            <a:r>
              <a:rPr lang="en-AU">
                <a:latin typeface="+mj-lt"/>
                <a:cs typeface="Arial"/>
              </a:rPr>
              <a:t>Weeks 9–10</a:t>
            </a:r>
            <a:endParaRPr lang="en-AU">
              <a:latin typeface="+mj-lt"/>
            </a:endParaRPr>
          </a:p>
        </p:txBody>
      </p:sp>
    </p:spTree>
    <p:extLst>
      <p:ext uri="{BB962C8B-B14F-4D97-AF65-F5344CB8AC3E}">
        <p14:creationId xmlns:p14="http://schemas.microsoft.com/office/powerpoint/2010/main" val="830694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E126E4-A8AF-6995-CFC6-285A4A451813}"/>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B3202E61-C2EF-5163-5C80-95D517E9152E}"/>
              </a:ext>
            </a:extLst>
          </p:cNvPr>
          <p:cNvSpPr>
            <a:spLocks noGrp="1"/>
          </p:cNvSpPr>
          <p:nvPr>
            <p:ph type="ctrTitle"/>
          </p:nvPr>
        </p:nvSpPr>
        <p:spPr/>
        <p:txBody>
          <a:bodyPr/>
          <a:lstStyle/>
          <a:p>
            <a:r>
              <a:rPr lang="en-AU">
                <a:latin typeface="+mj-lt"/>
              </a:rPr>
              <a:t>21. </a:t>
            </a:r>
            <a:r>
              <a:rPr lang="en-AU"/>
              <a:t>Iteration design: improving the CAD model </a:t>
            </a:r>
            <a:endParaRPr lang="en-AU">
              <a:latin typeface="+mj-lt"/>
            </a:endParaRPr>
          </a:p>
        </p:txBody>
      </p:sp>
    </p:spTree>
    <p:extLst>
      <p:ext uri="{BB962C8B-B14F-4D97-AF65-F5344CB8AC3E}">
        <p14:creationId xmlns:p14="http://schemas.microsoft.com/office/powerpoint/2010/main" val="21872363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E37C5E-6A93-EE01-7689-5CBD07E88B8A}"/>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9FCA1131-C421-AAF1-5F50-36350E5F8E52}"/>
              </a:ext>
            </a:extLst>
          </p:cNvPr>
          <p:cNvSpPr>
            <a:spLocks noGrp="1"/>
          </p:cNvSpPr>
          <p:nvPr>
            <p:ph type="title"/>
          </p:nvPr>
        </p:nvSpPr>
        <p:spPr/>
        <p:txBody>
          <a:bodyPr/>
          <a:lstStyle/>
          <a:p>
            <a:r>
              <a:rPr lang="en-AU">
                <a:latin typeface="+mj-lt"/>
              </a:rPr>
              <a:t>Connecting learning (21)</a:t>
            </a:r>
          </a:p>
        </p:txBody>
      </p:sp>
      <p:sp>
        <p:nvSpPr>
          <p:cNvPr id="12" name="Text Placeholder 11">
            <a:extLst>
              <a:ext uri="{FF2B5EF4-FFF2-40B4-BE49-F238E27FC236}">
                <a16:creationId xmlns:a16="http://schemas.microsoft.com/office/drawing/2014/main" id="{EDA63CCF-00DC-1E2D-5909-6C5B3174D000}"/>
              </a:ext>
            </a:extLst>
          </p:cNvPr>
          <p:cNvSpPr>
            <a:spLocks noGrp="1"/>
          </p:cNvSpPr>
          <p:nvPr>
            <p:ph type="body" sz="quarter" idx="17"/>
          </p:nvPr>
        </p:nvSpPr>
        <p:spPr/>
        <p:txBody>
          <a:bodyPr/>
          <a:lstStyle/>
          <a:p>
            <a:r>
              <a:rPr lang="en-AU"/>
              <a:t>What is the most important change that your design needs?</a:t>
            </a:r>
            <a:endParaRPr lang="en-AU">
              <a:latin typeface="+mn-lt"/>
            </a:endParaRPr>
          </a:p>
        </p:txBody>
      </p:sp>
      <p:sp>
        <p:nvSpPr>
          <p:cNvPr id="3" name="Slide Number Placeholder 2">
            <a:extLst>
              <a:ext uri="{FF2B5EF4-FFF2-40B4-BE49-F238E27FC236}">
                <a16:creationId xmlns:a16="http://schemas.microsoft.com/office/drawing/2014/main" id="{45DE0615-789E-F381-11A7-D43DA9849301}"/>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181</a:t>
            </a:fld>
            <a:endParaRPr lang="en-AU"/>
          </a:p>
        </p:txBody>
      </p:sp>
    </p:spTree>
    <p:extLst>
      <p:ext uri="{BB962C8B-B14F-4D97-AF65-F5344CB8AC3E}">
        <p14:creationId xmlns:p14="http://schemas.microsoft.com/office/powerpoint/2010/main" val="35379380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26F7C3-8976-503D-9AC1-1D4164088436}"/>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59225018-5C01-9DA5-AAEE-A5F7BE6E4566}"/>
              </a:ext>
            </a:extLst>
          </p:cNvPr>
          <p:cNvSpPr>
            <a:spLocks noGrp="1"/>
          </p:cNvSpPr>
          <p:nvPr>
            <p:ph type="title"/>
          </p:nvPr>
        </p:nvSpPr>
        <p:spPr/>
        <p:txBody>
          <a:bodyPr/>
          <a:lstStyle/>
          <a:p>
            <a:r>
              <a:rPr lang="en-AU">
                <a:latin typeface="+mj-lt"/>
              </a:rPr>
              <a:t>Learning intentions and success criteria (21)</a:t>
            </a:r>
          </a:p>
        </p:txBody>
      </p:sp>
      <p:sp>
        <p:nvSpPr>
          <p:cNvPr id="3" name="TextBox 2">
            <a:extLst>
              <a:ext uri="{FF2B5EF4-FFF2-40B4-BE49-F238E27FC236}">
                <a16:creationId xmlns:a16="http://schemas.microsoft.com/office/drawing/2014/main" id="{FA6A7557-4879-904F-18E6-0DE4EA794C57}"/>
              </a:ext>
            </a:extLst>
          </p:cNvPr>
          <p:cNvSpPr txBox="1"/>
          <p:nvPr/>
        </p:nvSpPr>
        <p:spPr>
          <a:xfrm>
            <a:off x="370416" y="1894417"/>
            <a:ext cx="11303000" cy="2574487"/>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nSpc>
                <a:spcPct val="150000"/>
              </a:lnSpc>
              <a:spcAft>
                <a:spcPts val="600"/>
              </a:spcAft>
            </a:pPr>
            <a:r>
              <a:rPr lang="en-AU" sz="2000" b="1" dirty="0">
                <a:solidFill>
                  <a:schemeClr val="accent1"/>
                </a:solidFill>
                <a:latin typeface="+mj-lt"/>
                <a:cs typeface="Arial" panose="020B0604020202020204" pitchFamily="34" charset="0"/>
              </a:rPr>
              <a:t>We are learning to</a:t>
            </a:r>
            <a:endParaRPr lang="en-AU" sz="2000" b="1" dirty="0">
              <a:solidFill>
                <a:schemeClr val="accent1"/>
              </a:solidFill>
              <a:latin typeface="+mj-lt"/>
              <a:ea typeface="+mn-lt"/>
              <a:cs typeface="Arial" panose="020B0604020202020204" pitchFamily="34" charset="0"/>
            </a:endParaRPr>
          </a:p>
          <a:p>
            <a:pPr marL="342900" indent="-342900">
              <a:lnSpc>
                <a:spcPct val="150000"/>
              </a:lnSpc>
              <a:spcAft>
                <a:spcPts val="600"/>
              </a:spcAft>
              <a:buFont typeface="Arial" panose="020B0604020202020204" pitchFamily="34" charset="0"/>
              <a:buChar char="•"/>
            </a:pPr>
            <a:r>
              <a:rPr lang="en-AU" sz="2000" dirty="0"/>
              <a:t>modifying our CAD models to improve design performance.</a:t>
            </a:r>
            <a:endParaRPr lang="en-AU" dirty="0"/>
          </a:p>
          <a:p>
            <a:pPr>
              <a:lnSpc>
                <a:spcPct val="150000"/>
              </a:lnSpc>
              <a:spcAft>
                <a:spcPts val="600"/>
              </a:spcAft>
            </a:pPr>
            <a:r>
              <a:rPr lang="en-AU" sz="2000" b="1" dirty="0">
                <a:solidFill>
                  <a:schemeClr val="accent1"/>
                </a:solidFill>
                <a:latin typeface="+mj-lt"/>
                <a:cs typeface="Arial" panose="020B0604020202020204" pitchFamily="34" charset="0"/>
              </a:rPr>
              <a:t>I can</a:t>
            </a:r>
            <a:endParaRPr lang="en-US" sz="2000" dirty="0">
              <a:solidFill>
                <a:schemeClr val="accent1"/>
              </a:solidFill>
              <a:latin typeface="+mj-lt"/>
              <a:cs typeface="Arial" panose="020B0604020202020204" pitchFamily="34" charset="0"/>
            </a:endParaRPr>
          </a:p>
          <a:p>
            <a:pPr marL="342900" lvl="0" indent="-342900">
              <a:lnSpc>
                <a:spcPct val="150000"/>
              </a:lnSpc>
              <a:buFont typeface="Arial" panose="020B0604020202020204" pitchFamily="34" charset="0"/>
              <a:buChar char="•"/>
            </a:pPr>
            <a:r>
              <a:rPr lang="en-AU" sz="2000" dirty="0"/>
              <a:t>modify CAD models based on evaluation</a:t>
            </a:r>
          </a:p>
          <a:p>
            <a:pPr marL="342900" lvl="0" indent="-342900">
              <a:lnSpc>
                <a:spcPct val="150000"/>
              </a:lnSpc>
              <a:buFont typeface="Arial" panose="020B0604020202020204" pitchFamily="34" charset="0"/>
              <a:buChar char="•"/>
            </a:pPr>
            <a:r>
              <a:rPr lang="en-AU" sz="2000" dirty="0"/>
              <a:t>refine structural and functional features.</a:t>
            </a:r>
          </a:p>
        </p:txBody>
      </p:sp>
      <p:sp>
        <p:nvSpPr>
          <p:cNvPr id="2" name="Slide Number Placeholder 1">
            <a:extLst>
              <a:ext uri="{FF2B5EF4-FFF2-40B4-BE49-F238E27FC236}">
                <a16:creationId xmlns:a16="http://schemas.microsoft.com/office/drawing/2014/main" id="{DAE2CB72-6DCC-E23B-1AB4-E2E1BFBDA4DB}"/>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182</a:t>
            </a:fld>
            <a:endParaRPr lang="en-AU"/>
          </a:p>
        </p:txBody>
      </p:sp>
    </p:spTree>
    <p:extLst>
      <p:ext uri="{BB962C8B-B14F-4D97-AF65-F5344CB8AC3E}">
        <p14:creationId xmlns:p14="http://schemas.microsoft.com/office/powerpoint/2010/main" val="444519221"/>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3A7D55-5DF3-FBF3-2F07-79A87189D601}"/>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2F090220-FA04-569A-8B07-B294E510E1C4}"/>
              </a:ext>
            </a:extLst>
          </p:cNvPr>
          <p:cNvSpPr>
            <a:spLocks noGrp="1"/>
          </p:cNvSpPr>
          <p:nvPr>
            <p:ph type="title"/>
          </p:nvPr>
        </p:nvSpPr>
        <p:spPr/>
        <p:txBody>
          <a:bodyPr/>
          <a:lstStyle/>
          <a:p>
            <a:r>
              <a:rPr lang="en-AU">
                <a:latin typeface="+mj-lt"/>
              </a:rPr>
              <a:t>CAD refinement – over 3 lessons</a:t>
            </a:r>
          </a:p>
        </p:txBody>
      </p:sp>
      <p:sp>
        <p:nvSpPr>
          <p:cNvPr id="12" name="Text Placeholder 11">
            <a:extLst>
              <a:ext uri="{FF2B5EF4-FFF2-40B4-BE49-F238E27FC236}">
                <a16:creationId xmlns:a16="http://schemas.microsoft.com/office/drawing/2014/main" id="{12056B4B-13A0-D51F-6497-34B8E66833DA}"/>
              </a:ext>
            </a:extLst>
          </p:cNvPr>
          <p:cNvSpPr>
            <a:spLocks noGrp="1"/>
          </p:cNvSpPr>
          <p:nvPr>
            <p:ph type="body" sz="quarter" idx="17"/>
          </p:nvPr>
        </p:nvSpPr>
        <p:spPr>
          <a:xfrm>
            <a:off x="360000" y="1306883"/>
            <a:ext cx="11484000" cy="4807835"/>
          </a:xfrm>
        </p:spPr>
        <p:txBody>
          <a:bodyPr/>
          <a:lstStyle/>
          <a:p>
            <a:pPr marL="342900" indent="-342900">
              <a:buFont typeface="Arial" panose="020B0604020202020204" pitchFamily="34" charset="0"/>
              <a:buChar char="•"/>
            </a:pPr>
            <a:r>
              <a:rPr lang="en-AU"/>
              <a:t>Iteration involves test → evaluate → improve.</a:t>
            </a:r>
          </a:p>
          <a:p>
            <a:r>
              <a:rPr lang="en-AU" b="1"/>
              <a:t>CAD refinement </a:t>
            </a:r>
          </a:p>
          <a:p>
            <a:pPr marL="342900" indent="-342900">
              <a:buFont typeface="Arial" panose="020B0604020202020204" pitchFamily="34" charset="0"/>
              <a:buChar char="•"/>
            </a:pPr>
            <a:r>
              <a:rPr lang="en-AU"/>
              <a:t>adjusting dimensions </a:t>
            </a:r>
          </a:p>
          <a:p>
            <a:pPr marL="342900" indent="-342900">
              <a:buFont typeface="Arial" panose="020B0604020202020204" pitchFamily="34" charset="0"/>
              <a:buChar char="•"/>
            </a:pPr>
            <a:r>
              <a:rPr lang="en-AU"/>
              <a:t>modifying shapes </a:t>
            </a:r>
          </a:p>
          <a:p>
            <a:pPr marL="342900" indent="-342900">
              <a:buFont typeface="Arial" panose="020B0604020202020204" pitchFamily="34" charset="0"/>
              <a:buChar char="•"/>
            </a:pPr>
            <a:r>
              <a:rPr lang="en-AU"/>
              <a:t>adding structural features.</a:t>
            </a:r>
          </a:p>
          <a:p>
            <a:r>
              <a:rPr lang="en-AU" b="1"/>
              <a:t>Students update CAD models implementing improvements. </a:t>
            </a:r>
          </a:p>
          <a:p>
            <a:r>
              <a:rPr lang="en-AU"/>
              <a:t>Examples: adjust lamp height, change shade shape, add diffusion holes.</a:t>
            </a:r>
          </a:p>
          <a:p>
            <a:r>
              <a:rPr lang="en-AU" b="1"/>
              <a:t>Students export their completed file for production over the next 3 lessons.</a:t>
            </a:r>
          </a:p>
          <a:p>
            <a:endParaRPr lang="en-AU">
              <a:latin typeface="+mn-lt"/>
            </a:endParaRPr>
          </a:p>
        </p:txBody>
      </p:sp>
      <p:sp>
        <p:nvSpPr>
          <p:cNvPr id="3" name="Slide Number Placeholder 2">
            <a:extLst>
              <a:ext uri="{FF2B5EF4-FFF2-40B4-BE49-F238E27FC236}">
                <a16:creationId xmlns:a16="http://schemas.microsoft.com/office/drawing/2014/main" id="{8549B710-1550-E4DD-157D-3894AD60C457}"/>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183</a:t>
            </a:fld>
            <a:endParaRPr lang="en-AU"/>
          </a:p>
        </p:txBody>
      </p:sp>
    </p:spTree>
    <p:extLst>
      <p:ext uri="{BB962C8B-B14F-4D97-AF65-F5344CB8AC3E}">
        <p14:creationId xmlns:p14="http://schemas.microsoft.com/office/powerpoint/2010/main" val="2217996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DCF29B-8190-348E-A845-D1151E0E79A2}"/>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848A46C-0901-2262-969F-EB1C757B06AD}"/>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184</a:t>
            </a:fld>
            <a:endParaRPr lang="en-AU"/>
          </a:p>
        </p:txBody>
      </p:sp>
      <p:sp>
        <p:nvSpPr>
          <p:cNvPr id="3" name="Title 2">
            <a:extLst>
              <a:ext uri="{FF2B5EF4-FFF2-40B4-BE49-F238E27FC236}">
                <a16:creationId xmlns:a16="http://schemas.microsoft.com/office/drawing/2014/main" id="{0634B295-8545-4462-32DF-82A797BB1097}"/>
              </a:ext>
            </a:extLst>
          </p:cNvPr>
          <p:cNvSpPr>
            <a:spLocks noGrp="1"/>
          </p:cNvSpPr>
          <p:nvPr>
            <p:ph type="title"/>
          </p:nvPr>
        </p:nvSpPr>
        <p:spPr/>
        <p:txBody>
          <a:bodyPr/>
          <a:lstStyle/>
          <a:p>
            <a:r>
              <a:rPr lang="en-US"/>
              <a:t>Share insights (21)</a:t>
            </a:r>
            <a:endParaRPr lang="en-AU"/>
          </a:p>
        </p:txBody>
      </p:sp>
      <p:sp>
        <p:nvSpPr>
          <p:cNvPr id="8" name="TextBox 7">
            <a:extLst>
              <a:ext uri="{FF2B5EF4-FFF2-40B4-BE49-F238E27FC236}">
                <a16:creationId xmlns:a16="http://schemas.microsoft.com/office/drawing/2014/main" id="{93490DD0-9931-8B8A-966E-60BBB53BB139}"/>
              </a:ext>
            </a:extLst>
          </p:cNvPr>
          <p:cNvSpPr txBox="1"/>
          <p:nvPr/>
        </p:nvSpPr>
        <p:spPr>
          <a:xfrm>
            <a:off x="359998" y="2038943"/>
            <a:ext cx="8784002" cy="400110"/>
          </a:xfrm>
          <a:prstGeom prst="rect">
            <a:avLst/>
          </a:prstGeom>
          <a:noFill/>
        </p:spPr>
        <p:txBody>
          <a:bodyPr wrap="square">
            <a:spAutoFit/>
          </a:bodyPr>
          <a:lstStyle/>
          <a:p>
            <a:r>
              <a:rPr lang="en-AU" sz="2000">
                <a:effectLst/>
                <a:latin typeface="Arial" panose="020B0604020202020204" pitchFamily="34" charset="0"/>
                <a:ea typeface="Calibri" panose="020F0502020204030204" pitchFamily="34" charset="0"/>
              </a:rPr>
              <a:t>What improvement did you make to your design today?</a:t>
            </a:r>
            <a:endParaRPr lang="en-AU" sz="2000"/>
          </a:p>
        </p:txBody>
      </p:sp>
    </p:spTree>
    <p:extLst>
      <p:ext uri="{BB962C8B-B14F-4D97-AF65-F5344CB8AC3E}">
        <p14:creationId xmlns:p14="http://schemas.microsoft.com/office/powerpoint/2010/main" val="23535957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6C5E08-F2F5-4B40-EDB5-7BF11A0A80F5}"/>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6DD6AA00-9BF6-F511-5EC0-F3ADA3637C1A}"/>
              </a:ext>
            </a:extLst>
          </p:cNvPr>
          <p:cNvSpPr>
            <a:spLocks noGrp="1"/>
          </p:cNvSpPr>
          <p:nvPr>
            <p:ph type="ctrTitle"/>
          </p:nvPr>
        </p:nvSpPr>
        <p:spPr/>
        <p:txBody>
          <a:bodyPr/>
          <a:lstStyle/>
          <a:p>
            <a:r>
              <a:rPr lang="en-AU">
                <a:latin typeface="+mj-lt"/>
              </a:rPr>
              <a:t>22. </a:t>
            </a:r>
            <a:r>
              <a:rPr lang="en-AU"/>
              <a:t>Prototype production, assembly and evaluation </a:t>
            </a:r>
            <a:endParaRPr lang="en-AU">
              <a:latin typeface="+mj-lt"/>
            </a:endParaRPr>
          </a:p>
        </p:txBody>
      </p:sp>
    </p:spTree>
    <p:extLst>
      <p:ext uri="{BB962C8B-B14F-4D97-AF65-F5344CB8AC3E}">
        <p14:creationId xmlns:p14="http://schemas.microsoft.com/office/powerpoint/2010/main" val="27745739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F5F4C1-3B90-339D-AA32-D42E74965DCA}"/>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AB2B764A-2BAF-48F5-243D-DFD6B634ACF0}"/>
              </a:ext>
            </a:extLst>
          </p:cNvPr>
          <p:cNvSpPr>
            <a:spLocks noGrp="1"/>
          </p:cNvSpPr>
          <p:nvPr>
            <p:ph type="title"/>
          </p:nvPr>
        </p:nvSpPr>
        <p:spPr/>
        <p:txBody>
          <a:bodyPr/>
          <a:lstStyle/>
          <a:p>
            <a:r>
              <a:rPr lang="en-AU">
                <a:latin typeface="+mj-lt"/>
              </a:rPr>
              <a:t>Connecting learning (22)</a:t>
            </a:r>
          </a:p>
        </p:txBody>
      </p:sp>
      <p:sp>
        <p:nvSpPr>
          <p:cNvPr id="12" name="Text Placeholder 11">
            <a:extLst>
              <a:ext uri="{FF2B5EF4-FFF2-40B4-BE49-F238E27FC236}">
                <a16:creationId xmlns:a16="http://schemas.microsoft.com/office/drawing/2014/main" id="{A46BA4D6-16F6-A806-BB2D-9924C42B6E7D}"/>
              </a:ext>
            </a:extLst>
          </p:cNvPr>
          <p:cNvSpPr>
            <a:spLocks noGrp="1"/>
          </p:cNvSpPr>
          <p:nvPr>
            <p:ph type="body" sz="quarter" idx="17"/>
          </p:nvPr>
        </p:nvSpPr>
        <p:spPr/>
        <p:txBody>
          <a:bodyPr/>
          <a:lstStyle/>
          <a:p>
            <a:r>
              <a:rPr lang="en-AU"/>
              <a:t>What problems might occur during fabrication?</a:t>
            </a:r>
          </a:p>
          <a:p>
            <a:endParaRPr lang="en-AU">
              <a:latin typeface="+mn-lt"/>
            </a:endParaRPr>
          </a:p>
        </p:txBody>
      </p:sp>
      <p:sp>
        <p:nvSpPr>
          <p:cNvPr id="3" name="Slide Number Placeholder 2">
            <a:extLst>
              <a:ext uri="{FF2B5EF4-FFF2-40B4-BE49-F238E27FC236}">
                <a16:creationId xmlns:a16="http://schemas.microsoft.com/office/drawing/2014/main" id="{02457164-80F7-3989-776E-64CBFB5E9F00}"/>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186</a:t>
            </a:fld>
            <a:endParaRPr lang="en-AU"/>
          </a:p>
        </p:txBody>
      </p:sp>
    </p:spTree>
    <p:extLst>
      <p:ext uri="{BB962C8B-B14F-4D97-AF65-F5344CB8AC3E}">
        <p14:creationId xmlns:p14="http://schemas.microsoft.com/office/powerpoint/2010/main" val="31779708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17656C-F25C-A30D-BD7F-EC9770C153E2}"/>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757E9CA1-2CEC-1020-5384-0141D194D4D3}"/>
              </a:ext>
            </a:extLst>
          </p:cNvPr>
          <p:cNvSpPr>
            <a:spLocks noGrp="1"/>
          </p:cNvSpPr>
          <p:nvPr>
            <p:ph type="title"/>
          </p:nvPr>
        </p:nvSpPr>
        <p:spPr/>
        <p:txBody>
          <a:bodyPr/>
          <a:lstStyle/>
          <a:p>
            <a:r>
              <a:rPr lang="en-AU">
                <a:latin typeface="+mj-lt"/>
              </a:rPr>
              <a:t>Learning intentions and success criteria (22)</a:t>
            </a:r>
          </a:p>
        </p:txBody>
      </p:sp>
      <p:sp>
        <p:nvSpPr>
          <p:cNvPr id="3" name="TextBox 2">
            <a:extLst>
              <a:ext uri="{FF2B5EF4-FFF2-40B4-BE49-F238E27FC236}">
                <a16:creationId xmlns:a16="http://schemas.microsoft.com/office/drawing/2014/main" id="{5D7D8976-ADF4-D523-8BE1-E05A244795BC}"/>
              </a:ext>
            </a:extLst>
          </p:cNvPr>
          <p:cNvSpPr txBox="1"/>
          <p:nvPr/>
        </p:nvSpPr>
        <p:spPr>
          <a:xfrm>
            <a:off x="370416" y="1894417"/>
            <a:ext cx="11303000" cy="4790479"/>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nSpc>
                <a:spcPct val="150000"/>
              </a:lnSpc>
              <a:spcAft>
                <a:spcPts val="600"/>
              </a:spcAft>
            </a:pPr>
            <a:r>
              <a:rPr lang="en-AU" sz="2000" b="1" dirty="0">
                <a:solidFill>
                  <a:schemeClr val="accent1"/>
                </a:solidFill>
                <a:latin typeface="+mj-lt"/>
                <a:cs typeface="Arial" panose="020B0604020202020204" pitchFamily="34" charset="0"/>
              </a:rPr>
              <a:t>We are learning to</a:t>
            </a:r>
            <a:endParaRPr lang="en-AU" sz="2000" b="1" dirty="0">
              <a:solidFill>
                <a:schemeClr val="accent1"/>
              </a:solidFill>
              <a:latin typeface="+mj-lt"/>
              <a:ea typeface="+mn-lt"/>
              <a:cs typeface="Arial" panose="020B0604020202020204" pitchFamily="34" charset="0"/>
            </a:endParaRPr>
          </a:p>
          <a:p>
            <a:pPr marL="342900" indent="-342900">
              <a:lnSpc>
                <a:spcPct val="150000"/>
              </a:lnSpc>
              <a:spcAft>
                <a:spcPts val="600"/>
              </a:spcAft>
              <a:buFont typeface="Arial" panose="020B0604020202020204" pitchFamily="34" charset="0"/>
              <a:buChar char="•"/>
            </a:pPr>
            <a:r>
              <a:rPr lang="en-AU" sz="2000" dirty="0"/>
              <a:t>fabricate, assemble and evaluate components required for our final lighting prototype over 3 lessons.</a:t>
            </a:r>
          </a:p>
          <a:p>
            <a:pPr>
              <a:lnSpc>
                <a:spcPct val="150000"/>
              </a:lnSpc>
              <a:spcAft>
                <a:spcPts val="600"/>
              </a:spcAft>
            </a:pPr>
            <a:r>
              <a:rPr lang="en-AU" sz="2000" b="1" dirty="0">
                <a:solidFill>
                  <a:schemeClr val="accent1"/>
                </a:solidFill>
                <a:latin typeface="+mj-lt"/>
                <a:cs typeface="Arial" panose="020B0604020202020204" pitchFamily="34" charset="0"/>
              </a:rPr>
              <a:t>I can</a:t>
            </a:r>
            <a:endParaRPr lang="en-US" sz="2000" dirty="0">
              <a:solidFill>
                <a:schemeClr val="accent1"/>
              </a:solidFill>
              <a:latin typeface="+mj-lt"/>
              <a:cs typeface="Arial" panose="020B0604020202020204" pitchFamily="34" charset="0"/>
            </a:endParaRPr>
          </a:p>
          <a:p>
            <a:pPr marL="342900" lvl="0" indent="-342900">
              <a:lnSpc>
                <a:spcPct val="150000"/>
              </a:lnSpc>
              <a:buFont typeface="Arial" panose="020B0604020202020204" pitchFamily="34" charset="0"/>
              <a:buChar char="•"/>
            </a:pPr>
            <a:r>
              <a:rPr lang="en-AU" sz="2000" dirty="0"/>
              <a:t>use fabrication equipment safely</a:t>
            </a:r>
          </a:p>
          <a:p>
            <a:pPr marL="342900" lvl="0" indent="-342900">
              <a:lnSpc>
                <a:spcPct val="150000"/>
              </a:lnSpc>
              <a:buFont typeface="Arial" panose="020B0604020202020204" pitchFamily="34" charset="0"/>
              <a:buChar char="•"/>
            </a:pPr>
            <a:r>
              <a:rPr lang="en-AU" sz="2000" dirty="0"/>
              <a:t>produce prototype components accurately</a:t>
            </a:r>
          </a:p>
          <a:p>
            <a:pPr marL="342900" lvl="0" indent="-342900">
              <a:lnSpc>
                <a:spcPct val="150000"/>
              </a:lnSpc>
              <a:buFont typeface="Arial" panose="020B0604020202020204" pitchFamily="34" charset="0"/>
              <a:buChar char="•"/>
            </a:pPr>
            <a:r>
              <a:rPr lang="en-AU" sz="2000" dirty="0"/>
              <a:t>troubleshoot fabrication issues</a:t>
            </a:r>
          </a:p>
          <a:p>
            <a:pPr marL="342900" lvl="0" indent="-342900">
              <a:lnSpc>
                <a:spcPct val="150000"/>
              </a:lnSpc>
              <a:buFont typeface="Arial" panose="020B0604020202020204" pitchFamily="34" charset="0"/>
              <a:buChar char="•"/>
            </a:pPr>
            <a:r>
              <a:rPr lang="en-AU" sz="2000" dirty="0"/>
              <a:t>assemble prototype components</a:t>
            </a:r>
          </a:p>
          <a:p>
            <a:pPr marL="342900" lvl="0" indent="-342900">
              <a:lnSpc>
                <a:spcPct val="150000"/>
              </a:lnSpc>
              <a:buFont typeface="Arial" panose="020B0604020202020204" pitchFamily="34" charset="0"/>
              <a:buChar char="•"/>
            </a:pPr>
            <a:r>
              <a:rPr lang="en-AU" sz="2000" dirty="0"/>
              <a:t>evaluate structural stability and lighting performance</a:t>
            </a:r>
          </a:p>
          <a:p>
            <a:pPr marL="342900" lvl="0" indent="-342900">
              <a:lnSpc>
                <a:spcPct val="150000"/>
              </a:lnSpc>
              <a:buFont typeface="Arial" panose="020B0604020202020204" pitchFamily="34" charset="0"/>
              <a:buChar char="•"/>
            </a:pPr>
            <a:r>
              <a:rPr lang="en-AU" sz="2000" dirty="0"/>
              <a:t>identify minor improvements.</a:t>
            </a:r>
          </a:p>
        </p:txBody>
      </p:sp>
      <p:sp>
        <p:nvSpPr>
          <p:cNvPr id="2" name="Slide Number Placeholder 1">
            <a:extLst>
              <a:ext uri="{FF2B5EF4-FFF2-40B4-BE49-F238E27FC236}">
                <a16:creationId xmlns:a16="http://schemas.microsoft.com/office/drawing/2014/main" id="{3821ECBB-E515-5D69-FB35-309B4B789280}"/>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187</a:t>
            </a:fld>
            <a:endParaRPr lang="en-AU"/>
          </a:p>
        </p:txBody>
      </p:sp>
    </p:spTree>
    <p:extLst>
      <p:ext uri="{BB962C8B-B14F-4D97-AF65-F5344CB8AC3E}">
        <p14:creationId xmlns:p14="http://schemas.microsoft.com/office/powerpoint/2010/main" val="3308468586"/>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31F215-DA8B-0C68-FEB9-2B396D8337F0}"/>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D936C298-406D-2FCA-EB2C-783D06AD6193}"/>
              </a:ext>
            </a:extLst>
          </p:cNvPr>
          <p:cNvSpPr>
            <a:spLocks noGrp="1"/>
          </p:cNvSpPr>
          <p:nvPr>
            <p:ph type="title"/>
          </p:nvPr>
        </p:nvSpPr>
        <p:spPr/>
        <p:txBody>
          <a:bodyPr/>
          <a:lstStyle/>
          <a:p>
            <a:r>
              <a:rPr lang="en-AU">
                <a:latin typeface="+mj-lt"/>
              </a:rPr>
              <a:t>Production, assembly, evaluation</a:t>
            </a:r>
          </a:p>
        </p:txBody>
      </p:sp>
      <p:sp>
        <p:nvSpPr>
          <p:cNvPr id="12" name="Text Placeholder 11">
            <a:extLst>
              <a:ext uri="{FF2B5EF4-FFF2-40B4-BE49-F238E27FC236}">
                <a16:creationId xmlns:a16="http://schemas.microsoft.com/office/drawing/2014/main" id="{1988E421-ED9A-3534-8746-0FB308A2829A}"/>
              </a:ext>
            </a:extLst>
          </p:cNvPr>
          <p:cNvSpPr>
            <a:spLocks noGrp="1"/>
          </p:cNvSpPr>
          <p:nvPr>
            <p:ph type="body" sz="quarter" idx="17"/>
          </p:nvPr>
        </p:nvSpPr>
        <p:spPr/>
        <p:txBody>
          <a:bodyPr/>
          <a:lstStyle/>
          <a:p>
            <a:pPr marL="342900" indent="-342900">
              <a:buFont typeface="Arial" panose="020B0604020202020204" pitchFamily="34" charset="0"/>
              <a:buChar char="•"/>
            </a:pPr>
            <a:r>
              <a:rPr lang="en-AU"/>
              <a:t>Students fabricate prototype components. Examples: laser cut lamp shade, 3D print base, produce structural elements.</a:t>
            </a:r>
          </a:p>
          <a:p>
            <a:pPr marL="342900" indent="-342900">
              <a:buFont typeface="Arial" panose="020B0604020202020204" pitchFamily="34" charset="0"/>
              <a:buChar char="•"/>
            </a:pPr>
            <a:r>
              <a:rPr lang="en-AU"/>
              <a:t>Students conduct quick quality checks • accurate dimensions • clean cuts • structural integrity.</a:t>
            </a:r>
          </a:p>
          <a:p>
            <a:pPr marL="342900" indent="-342900">
              <a:buFont typeface="Arial" panose="020B0604020202020204" pitchFamily="34" charset="0"/>
              <a:buChar char="•"/>
            </a:pPr>
            <a:r>
              <a:rPr lang="en-AU"/>
              <a:t>Students use assembly techniques • securing components • connecting lighting elements • ensuring structural stability.</a:t>
            </a:r>
          </a:p>
          <a:p>
            <a:pPr marL="342900" indent="-342900">
              <a:buFont typeface="Arial" panose="020B0604020202020204" pitchFamily="34" charset="0"/>
              <a:buChar char="•"/>
            </a:pPr>
            <a:r>
              <a:rPr lang="en-AU"/>
              <a:t>Students complete initial functionality testing • stability test • lighting direction test • usability test.</a:t>
            </a:r>
          </a:p>
          <a:p>
            <a:pPr marL="342900" indent="-342900">
              <a:buFont typeface="Arial" panose="020B0604020202020204" pitchFamily="34" charset="0"/>
              <a:buChar char="•"/>
            </a:pPr>
            <a:r>
              <a:rPr lang="en-AU"/>
              <a:t>Students record observations in their folio.</a:t>
            </a:r>
          </a:p>
          <a:p>
            <a:endParaRPr lang="en-AU">
              <a:latin typeface="+mn-lt"/>
            </a:endParaRPr>
          </a:p>
        </p:txBody>
      </p:sp>
      <p:sp>
        <p:nvSpPr>
          <p:cNvPr id="3" name="Slide Number Placeholder 2">
            <a:extLst>
              <a:ext uri="{FF2B5EF4-FFF2-40B4-BE49-F238E27FC236}">
                <a16:creationId xmlns:a16="http://schemas.microsoft.com/office/drawing/2014/main" id="{B700918B-F36A-131A-5BB0-81BBB0CFFB13}"/>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188</a:t>
            </a:fld>
            <a:endParaRPr lang="en-AU"/>
          </a:p>
        </p:txBody>
      </p:sp>
    </p:spTree>
    <p:extLst>
      <p:ext uri="{BB962C8B-B14F-4D97-AF65-F5344CB8AC3E}">
        <p14:creationId xmlns:p14="http://schemas.microsoft.com/office/powerpoint/2010/main" val="34183372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8D4C93-7450-81FE-4459-F7940831905C}"/>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E196349-6CB1-1643-7540-7527C5B5509C}"/>
              </a:ext>
              <a:ext uri="{C183D7F6-B498-43B3-948B-1728B52AA6E4}">
                <adec:decorative xmlns:adec="http://schemas.microsoft.com/office/drawing/2017/decorative" val="1"/>
              </a:ext>
            </a:extLst>
          </p:cNvPr>
          <p:cNvSpPr>
            <a:spLocks noGrp="1"/>
          </p:cNvSpPr>
          <p:nvPr>
            <p:ph type="sldNum" sz="quarter" idx="12"/>
          </p:nvPr>
        </p:nvSpPr>
        <p:spPr/>
        <p:txBody>
          <a:bodyPr/>
          <a:lstStyle/>
          <a:p>
            <a:pPr marL="0" marR="0" lvl="0" indent="0" algn="r" defTabSz="609585" rtl="0" eaLnBrk="1" fontAlgn="auto" latinLnBrk="0" hangingPunct="1">
              <a:lnSpc>
                <a:spcPct val="100000"/>
              </a:lnSpc>
              <a:spcBef>
                <a:spcPts val="0"/>
              </a:spcBef>
              <a:spcAft>
                <a:spcPts val="0"/>
              </a:spcAft>
              <a:buClrTx/>
              <a:buSzTx/>
              <a:buFontTx/>
              <a:buNone/>
              <a:tabLst/>
              <a:defRPr/>
            </a:pPr>
            <a:fld id="{10A01DC5-1685-4615-8240-15192985C6A2}" type="slidenum">
              <a:rPr kumimoji="0" lang="en-AU" sz="1200" b="0" i="0" u="none" strike="noStrike" kern="1200" cap="none" spc="0" normalizeH="0" baseline="0" noProof="0" smtClean="0">
                <a:ln>
                  <a:noFill/>
                </a:ln>
                <a:solidFill>
                  <a:srgbClr val="22272B"/>
                </a:solidFill>
                <a:effectLst/>
                <a:uLnTx/>
                <a:uFillTx/>
                <a:latin typeface="Arial" panose="020B0604020202020204"/>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189</a:t>
            </a:fld>
            <a:endParaRPr kumimoji="0" lang="en-AU" sz="1200" b="0" i="0" u="none" strike="noStrike" kern="1200" cap="none" spc="0" normalizeH="0" baseline="0" noProof="0">
              <a:ln>
                <a:noFill/>
              </a:ln>
              <a:solidFill>
                <a:srgbClr val="22272B"/>
              </a:solidFill>
              <a:effectLst/>
              <a:uLnTx/>
              <a:uFillTx/>
              <a:latin typeface="Arial" panose="020B0604020202020204"/>
              <a:ea typeface="+mn-ea"/>
              <a:cs typeface="+mn-cs"/>
            </a:endParaRPr>
          </a:p>
        </p:txBody>
      </p:sp>
      <p:sp>
        <p:nvSpPr>
          <p:cNvPr id="3" name="Title 2">
            <a:extLst>
              <a:ext uri="{FF2B5EF4-FFF2-40B4-BE49-F238E27FC236}">
                <a16:creationId xmlns:a16="http://schemas.microsoft.com/office/drawing/2014/main" id="{A62030AE-AD8D-9EE3-DD7F-C1CE088CDF80}"/>
              </a:ext>
            </a:extLst>
          </p:cNvPr>
          <p:cNvSpPr>
            <a:spLocks noGrp="1"/>
          </p:cNvSpPr>
          <p:nvPr>
            <p:ph type="title"/>
          </p:nvPr>
        </p:nvSpPr>
        <p:spPr/>
        <p:txBody>
          <a:bodyPr/>
          <a:lstStyle/>
          <a:p>
            <a:r>
              <a:rPr lang="en-AU"/>
              <a:t>Check for understanding (22.1)</a:t>
            </a:r>
          </a:p>
        </p:txBody>
      </p:sp>
      <p:sp>
        <p:nvSpPr>
          <p:cNvPr id="5" name="Text Placeholder 4">
            <a:extLst>
              <a:ext uri="{FF2B5EF4-FFF2-40B4-BE49-F238E27FC236}">
                <a16:creationId xmlns:a16="http://schemas.microsoft.com/office/drawing/2014/main" id="{B8FE340E-5FCC-824A-52F0-F8E27D50451D}"/>
              </a:ext>
            </a:extLst>
          </p:cNvPr>
          <p:cNvSpPr>
            <a:spLocks noGrp="1"/>
          </p:cNvSpPr>
          <p:nvPr>
            <p:ph type="body" sz="quarter" idx="17"/>
          </p:nvPr>
        </p:nvSpPr>
        <p:spPr/>
        <p:txBody>
          <a:bodyPr/>
          <a:lstStyle/>
          <a:p>
            <a:r>
              <a:rPr lang="en-AU" b="1"/>
              <a:t>Why should prototypes be tested during assembly? </a:t>
            </a:r>
          </a:p>
          <a:p>
            <a:r>
              <a:rPr lang="en-AU"/>
              <a:t>A. To make the product look more decorative</a:t>
            </a:r>
            <a:br>
              <a:rPr lang="en-AU"/>
            </a:br>
            <a:r>
              <a:rPr lang="en-AU"/>
              <a:t>B. To reduce the amount of planning required</a:t>
            </a:r>
            <a:br>
              <a:rPr lang="en-AU"/>
            </a:br>
            <a:r>
              <a:rPr lang="en-AU"/>
              <a:t>C. To avoid documenting design changes</a:t>
            </a:r>
            <a:br>
              <a:rPr lang="en-AU"/>
            </a:br>
            <a:r>
              <a:rPr lang="en-AU"/>
              <a:t>D. To identify problems early and improve the design before the final product is completed</a:t>
            </a:r>
          </a:p>
        </p:txBody>
      </p:sp>
      <p:pic>
        <p:nvPicPr>
          <p:cNvPr id="7" name="Picture 6">
            <a:extLst>
              <a:ext uri="{FF2B5EF4-FFF2-40B4-BE49-F238E27FC236}">
                <a16:creationId xmlns:a16="http://schemas.microsoft.com/office/drawing/2014/main" id="{62ADB4BB-0FE5-B9CA-3CAA-A1711CC479CD}"/>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9787195" y="16555"/>
            <a:ext cx="2044805" cy="1778091"/>
          </a:xfrm>
          <a:prstGeom prst="rect">
            <a:avLst/>
          </a:prstGeom>
        </p:spPr>
      </p:pic>
      <p:sp>
        <p:nvSpPr>
          <p:cNvPr id="4" name="Rectangle 3">
            <a:extLst>
              <a:ext uri="{FF2B5EF4-FFF2-40B4-BE49-F238E27FC236}">
                <a16:creationId xmlns:a16="http://schemas.microsoft.com/office/drawing/2014/main" id="{FEFF2A95-64AF-4055-EE80-9DEE0B6B9626}"/>
              </a:ext>
              <a:ext uri="{C183D7F6-B498-43B3-948B-1728B52AA6E4}">
                <adec:decorative xmlns:adec="http://schemas.microsoft.com/office/drawing/2017/decorative" val="1"/>
              </a:ext>
            </a:extLst>
          </p:cNvPr>
          <p:cNvSpPr/>
          <p:nvPr/>
        </p:nvSpPr>
        <p:spPr>
          <a:xfrm>
            <a:off x="256999" y="3700169"/>
            <a:ext cx="10425515" cy="545602"/>
          </a:xfrm>
          <a:prstGeom prst="rect">
            <a:avLst/>
          </a:prstGeom>
          <a:noFill/>
          <a:ln w="5715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1405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13AA13-8A72-80D1-B7A5-527F23B4750E}"/>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23A0076-8D7F-3F9E-6DAC-79EEEDCADD12}"/>
              </a:ext>
              <a:ext uri="{C183D7F6-B498-43B3-948B-1728B52AA6E4}">
                <adec:decorative xmlns:adec="http://schemas.microsoft.com/office/drawing/2017/decorative" val="1"/>
              </a:ext>
            </a:extLst>
          </p:cNvPr>
          <p:cNvSpPr>
            <a:spLocks noGrp="1"/>
          </p:cNvSpPr>
          <p:nvPr>
            <p:ph type="sldNum" sz="quarter" idx="12"/>
          </p:nvPr>
        </p:nvSpPr>
        <p:spPr/>
        <p:txBody>
          <a:bodyPr/>
          <a:lstStyle/>
          <a:p>
            <a:pPr marL="0" marR="0" lvl="0" indent="0" algn="r" defTabSz="609585" rtl="0" eaLnBrk="1" fontAlgn="auto" latinLnBrk="0" hangingPunct="1">
              <a:lnSpc>
                <a:spcPct val="100000"/>
              </a:lnSpc>
              <a:spcBef>
                <a:spcPts val="0"/>
              </a:spcBef>
              <a:spcAft>
                <a:spcPts val="0"/>
              </a:spcAft>
              <a:buClrTx/>
              <a:buSzTx/>
              <a:buFontTx/>
              <a:buNone/>
              <a:tabLst/>
              <a:defRPr/>
            </a:pPr>
            <a:fld id="{10A01DC5-1685-4615-8240-15192985C6A2}" type="slidenum">
              <a:rPr kumimoji="0" lang="en-AU" sz="1200" b="0" i="0" u="none" strike="noStrike" kern="1200" cap="none" spc="0" normalizeH="0" baseline="0" noProof="0" smtClean="0">
                <a:ln>
                  <a:noFill/>
                </a:ln>
                <a:solidFill>
                  <a:srgbClr val="22272B"/>
                </a:solidFill>
                <a:effectLst/>
                <a:uLnTx/>
                <a:uFillTx/>
                <a:latin typeface="Arial" panose="020B0604020202020204"/>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190</a:t>
            </a:fld>
            <a:endParaRPr kumimoji="0" lang="en-AU" sz="1200" b="0" i="0" u="none" strike="noStrike" kern="1200" cap="none" spc="0" normalizeH="0" baseline="0" noProof="0">
              <a:ln>
                <a:noFill/>
              </a:ln>
              <a:solidFill>
                <a:srgbClr val="22272B"/>
              </a:solidFill>
              <a:effectLst/>
              <a:uLnTx/>
              <a:uFillTx/>
              <a:latin typeface="Arial" panose="020B0604020202020204"/>
              <a:ea typeface="+mn-ea"/>
              <a:cs typeface="+mn-cs"/>
            </a:endParaRPr>
          </a:p>
        </p:txBody>
      </p:sp>
      <p:sp>
        <p:nvSpPr>
          <p:cNvPr id="3" name="Title 2">
            <a:extLst>
              <a:ext uri="{FF2B5EF4-FFF2-40B4-BE49-F238E27FC236}">
                <a16:creationId xmlns:a16="http://schemas.microsoft.com/office/drawing/2014/main" id="{2326AA62-7A36-D859-118A-46EBEBE905E5}"/>
              </a:ext>
            </a:extLst>
          </p:cNvPr>
          <p:cNvSpPr>
            <a:spLocks noGrp="1"/>
          </p:cNvSpPr>
          <p:nvPr>
            <p:ph type="title"/>
          </p:nvPr>
        </p:nvSpPr>
        <p:spPr/>
        <p:txBody>
          <a:bodyPr/>
          <a:lstStyle/>
          <a:p>
            <a:r>
              <a:rPr lang="en-AU"/>
              <a:t>Check for understanding (22.2)</a:t>
            </a:r>
          </a:p>
        </p:txBody>
      </p:sp>
      <p:sp>
        <p:nvSpPr>
          <p:cNvPr id="5" name="Text Placeholder 4">
            <a:extLst>
              <a:ext uri="{FF2B5EF4-FFF2-40B4-BE49-F238E27FC236}">
                <a16:creationId xmlns:a16="http://schemas.microsoft.com/office/drawing/2014/main" id="{6CC2962A-EEB6-E8A5-0569-B87D75F07CF2}"/>
              </a:ext>
            </a:extLst>
          </p:cNvPr>
          <p:cNvSpPr>
            <a:spLocks noGrp="1"/>
          </p:cNvSpPr>
          <p:nvPr>
            <p:ph type="body" sz="quarter" idx="17"/>
          </p:nvPr>
        </p:nvSpPr>
        <p:spPr/>
        <p:txBody>
          <a:bodyPr/>
          <a:lstStyle/>
          <a:p>
            <a:r>
              <a:rPr lang="en-AU" b="1"/>
              <a:t>What might indicate a structural problem in a prototype or product?</a:t>
            </a:r>
          </a:p>
          <a:p>
            <a:r>
              <a:rPr lang="en-AU"/>
              <a:t>A. The product slightly moves when touched but still supports weight safely</a:t>
            </a:r>
            <a:br>
              <a:rPr lang="en-AU"/>
            </a:br>
            <a:r>
              <a:rPr lang="en-AU"/>
              <a:t>B. The product bends, cracks or becomes unstable during testing and use</a:t>
            </a:r>
            <a:br>
              <a:rPr lang="en-AU"/>
            </a:br>
            <a:r>
              <a:rPr lang="en-AU"/>
              <a:t>C. The product flexes a little under pressure but returns to its original shape</a:t>
            </a:r>
            <a:br>
              <a:rPr lang="en-AU"/>
            </a:br>
            <a:r>
              <a:rPr lang="en-AU"/>
              <a:t>D. The product has minor surface scratches after assembly</a:t>
            </a:r>
          </a:p>
        </p:txBody>
      </p:sp>
      <p:pic>
        <p:nvPicPr>
          <p:cNvPr id="7" name="Picture 6">
            <a:extLst>
              <a:ext uri="{FF2B5EF4-FFF2-40B4-BE49-F238E27FC236}">
                <a16:creationId xmlns:a16="http://schemas.microsoft.com/office/drawing/2014/main" id="{E495D205-5C2A-A1DF-8CF3-C6862544B212}"/>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9787195" y="16555"/>
            <a:ext cx="2044805" cy="1778091"/>
          </a:xfrm>
          <a:prstGeom prst="rect">
            <a:avLst/>
          </a:prstGeom>
        </p:spPr>
      </p:pic>
      <p:sp>
        <p:nvSpPr>
          <p:cNvPr id="4" name="Rectangle 3">
            <a:extLst>
              <a:ext uri="{FF2B5EF4-FFF2-40B4-BE49-F238E27FC236}">
                <a16:creationId xmlns:a16="http://schemas.microsoft.com/office/drawing/2014/main" id="{6CB01DC5-4108-31B3-A0D5-D03679EBF1BB}"/>
              </a:ext>
              <a:ext uri="{C183D7F6-B498-43B3-948B-1728B52AA6E4}">
                <adec:decorative xmlns:adec="http://schemas.microsoft.com/office/drawing/2017/decorative" val="1"/>
              </a:ext>
            </a:extLst>
          </p:cNvPr>
          <p:cNvSpPr/>
          <p:nvPr/>
        </p:nvSpPr>
        <p:spPr>
          <a:xfrm>
            <a:off x="242485" y="2639364"/>
            <a:ext cx="10425515" cy="545602"/>
          </a:xfrm>
          <a:prstGeom prst="rect">
            <a:avLst/>
          </a:prstGeom>
          <a:noFill/>
          <a:ln w="5715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3479151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F80C8B-472B-1CC6-9775-C9344AAFE631}"/>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2474A20C-7ACC-0FC8-199D-62CAA76607F6}"/>
              </a:ext>
            </a:extLst>
          </p:cNvPr>
          <p:cNvSpPr>
            <a:spLocks noGrp="1"/>
          </p:cNvSpPr>
          <p:nvPr>
            <p:ph type="ctrTitle"/>
          </p:nvPr>
        </p:nvSpPr>
        <p:spPr/>
        <p:txBody>
          <a:bodyPr/>
          <a:lstStyle/>
          <a:p>
            <a:r>
              <a:rPr lang="en-AU" dirty="0">
                <a:latin typeface="+mj-lt"/>
              </a:rPr>
              <a:t>23. </a:t>
            </a:r>
            <a:r>
              <a:rPr lang="en-AU" dirty="0"/>
              <a:t>Final testing, photography and evaluation </a:t>
            </a:r>
            <a:endParaRPr lang="en-AU" dirty="0">
              <a:latin typeface="+mj-lt"/>
            </a:endParaRPr>
          </a:p>
        </p:txBody>
      </p:sp>
    </p:spTree>
    <p:extLst>
      <p:ext uri="{BB962C8B-B14F-4D97-AF65-F5344CB8AC3E}">
        <p14:creationId xmlns:p14="http://schemas.microsoft.com/office/powerpoint/2010/main" val="394623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1E60BB-FED0-81A1-C5AB-64153B55911C}"/>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CD6CAFB7-1981-F44A-AD4C-6E13606F32D2}"/>
              </a:ext>
            </a:extLst>
          </p:cNvPr>
          <p:cNvSpPr>
            <a:spLocks noGrp="1"/>
          </p:cNvSpPr>
          <p:nvPr>
            <p:ph type="title"/>
          </p:nvPr>
        </p:nvSpPr>
        <p:spPr/>
        <p:txBody>
          <a:bodyPr/>
          <a:lstStyle/>
          <a:p>
            <a:r>
              <a:rPr lang="en-AU">
                <a:latin typeface="+mj-lt"/>
              </a:rPr>
              <a:t>Connecting learning (25)</a:t>
            </a:r>
          </a:p>
        </p:txBody>
      </p:sp>
      <p:sp>
        <p:nvSpPr>
          <p:cNvPr id="12" name="Text Placeholder 11">
            <a:extLst>
              <a:ext uri="{FF2B5EF4-FFF2-40B4-BE49-F238E27FC236}">
                <a16:creationId xmlns:a16="http://schemas.microsoft.com/office/drawing/2014/main" id="{98FE5212-4E10-E2D8-17CB-64D4DA2B9951}"/>
              </a:ext>
            </a:extLst>
          </p:cNvPr>
          <p:cNvSpPr>
            <a:spLocks noGrp="1"/>
          </p:cNvSpPr>
          <p:nvPr>
            <p:ph type="body" sz="quarter" idx="17"/>
          </p:nvPr>
        </p:nvSpPr>
        <p:spPr/>
        <p:txBody>
          <a:bodyPr/>
          <a:lstStyle/>
          <a:p>
            <a:r>
              <a:rPr lang="en-AU"/>
              <a:t>What problem was your lighting design trying to solve?</a:t>
            </a:r>
            <a:endParaRPr lang="en-AU">
              <a:latin typeface="+mn-lt"/>
            </a:endParaRPr>
          </a:p>
        </p:txBody>
      </p:sp>
      <p:sp>
        <p:nvSpPr>
          <p:cNvPr id="3" name="Slide Number Placeholder 2">
            <a:extLst>
              <a:ext uri="{FF2B5EF4-FFF2-40B4-BE49-F238E27FC236}">
                <a16:creationId xmlns:a16="http://schemas.microsoft.com/office/drawing/2014/main" id="{35B7BF03-1130-2840-BB94-7B547ED94A7B}"/>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192</a:t>
            </a:fld>
            <a:endParaRPr lang="en-AU"/>
          </a:p>
        </p:txBody>
      </p:sp>
    </p:spTree>
    <p:extLst>
      <p:ext uri="{BB962C8B-B14F-4D97-AF65-F5344CB8AC3E}">
        <p14:creationId xmlns:p14="http://schemas.microsoft.com/office/powerpoint/2010/main" val="28333755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1DB0B0-34C2-16C7-99E7-66AFDC1D72B1}"/>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7E25282B-5A1E-3614-6424-4321C70B70FC}"/>
              </a:ext>
            </a:extLst>
          </p:cNvPr>
          <p:cNvSpPr>
            <a:spLocks noGrp="1"/>
          </p:cNvSpPr>
          <p:nvPr>
            <p:ph type="title"/>
          </p:nvPr>
        </p:nvSpPr>
        <p:spPr/>
        <p:txBody>
          <a:bodyPr/>
          <a:lstStyle/>
          <a:p>
            <a:r>
              <a:rPr lang="en-AU">
                <a:latin typeface="+mj-lt"/>
              </a:rPr>
              <a:t>Learning intentions and success criteria (25)</a:t>
            </a:r>
          </a:p>
        </p:txBody>
      </p:sp>
      <p:sp>
        <p:nvSpPr>
          <p:cNvPr id="3" name="TextBox 2">
            <a:extLst>
              <a:ext uri="{FF2B5EF4-FFF2-40B4-BE49-F238E27FC236}">
                <a16:creationId xmlns:a16="http://schemas.microsoft.com/office/drawing/2014/main" id="{C2937352-3D76-034B-3E82-F0D8D059B2C7}"/>
              </a:ext>
            </a:extLst>
          </p:cNvPr>
          <p:cNvSpPr txBox="1"/>
          <p:nvPr/>
        </p:nvSpPr>
        <p:spPr>
          <a:xfrm>
            <a:off x="370416" y="1894417"/>
            <a:ext cx="11303000" cy="4344203"/>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nSpc>
                <a:spcPct val="150000"/>
              </a:lnSpc>
              <a:spcAft>
                <a:spcPts val="600"/>
              </a:spcAft>
            </a:pPr>
            <a:r>
              <a:rPr lang="en-AU" sz="2000" b="1" dirty="0">
                <a:solidFill>
                  <a:schemeClr val="accent1"/>
                </a:solidFill>
                <a:latin typeface="+mj-lt"/>
                <a:cs typeface="Arial" panose="020B0604020202020204" pitchFamily="34" charset="0"/>
              </a:rPr>
              <a:t>We are learning to</a:t>
            </a:r>
            <a:endParaRPr lang="en-AU" sz="2000" b="1" dirty="0">
              <a:solidFill>
                <a:schemeClr val="accent1"/>
              </a:solidFill>
              <a:latin typeface="+mj-lt"/>
              <a:ea typeface="+mn-lt"/>
              <a:cs typeface="Arial" panose="020B0604020202020204" pitchFamily="34" charset="0"/>
            </a:endParaRPr>
          </a:p>
          <a:p>
            <a:pPr marL="342900" indent="-342900">
              <a:lnSpc>
                <a:spcPct val="150000"/>
              </a:lnSpc>
              <a:buFont typeface="Arial" panose="020B0604020202020204" pitchFamily="34" charset="0"/>
              <a:buChar char="•"/>
            </a:pPr>
            <a:r>
              <a:rPr lang="en-AU" sz="2000" dirty="0"/>
              <a:t>test our final lighting prototype</a:t>
            </a:r>
          </a:p>
          <a:p>
            <a:pPr marL="342900" indent="-342900">
              <a:lnSpc>
                <a:spcPct val="150000"/>
              </a:lnSpc>
              <a:buFont typeface="Arial" panose="020B0604020202020204" pitchFamily="34" charset="0"/>
              <a:buChar char="•"/>
            </a:pPr>
            <a:r>
              <a:rPr lang="en-AU" sz="2000" dirty="0"/>
              <a:t>document the product using photography</a:t>
            </a:r>
          </a:p>
          <a:p>
            <a:pPr marL="342900" indent="-342900">
              <a:lnSpc>
                <a:spcPct val="150000"/>
              </a:lnSpc>
              <a:buFont typeface="Arial" panose="020B0604020202020204" pitchFamily="34" charset="0"/>
              <a:buChar char="•"/>
            </a:pPr>
            <a:r>
              <a:rPr lang="en-AU" sz="2000" dirty="0"/>
              <a:t>evaluate how effectively the design meets the identified user need.</a:t>
            </a:r>
            <a:endParaRPr lang="en-AU" dirty="0"/>
          </a:p>
          <a:p>
            <a:pPr>
              <a:lnSpc>
                <a:spcPct val="150000"/>
              </a:lnSpc>
              <a:spcAft>
                <a:spcPts val="600"/>
              </a:spcAft>
            </a:pPr>
            <a:r>
              <a:rPr lang="en-AU" sz="2000" b="1" dirty="0">
                <a:solidFill>
                  <a:schemeClr val="accent1"/>
                </a:solidFill>
                <a:latin typeface="+mj-lt"/>
                <a:cs typeface="Arial" panose="020B0604020202020204" pitchFamily="34" charset="0"/>
              </a:rPr>
              <a:t>I can</a:t>
            </a:r>
            <a:endParaRPr lang="en-US" sz="2000" dirty="0">
              <a:solidFill>
                <a:schemeClr val="accent1"/>
              </a:solidFill>
              <a:latin typeface="+mj-lt"/>
              <a:cs typeface="Arial" panose="020B0604020202020204" pitchFamily="34" charset="0"/>
            </a:endParaRPr>
          </a:p>
          <a:p>
            <a:pPr marL="342900" lvl="0" indent="-342900">
              <a:lnSpc>
                <a:spcPct val="150000"/>
              </a:lnSpc>
              <a:buFont typeface="Arial" panose="020B0604020202020204" pitchFamily="34" charset="0"/>
              <a:buChar char="•"/>
            </a:pPr>
            <a:r>
              <a:rPr lang="en-AU" sz="2000" dirty="0"/>
              <a:t>test the final prototype for functionality and usability</a:t>
            </a:r>
          </a:p>
          <a:p>
            <a:pPr marL="342900" lvl="0" indent="-342900">
              <a:lnSpc>
                <a:spcPct val="150000"/>
              </a:lnSpc>
              <a:buFont typeface="Arial" panose="020B0604020202020204" pitchFamily="34" charset="0"/>
              <a:buChar char="•"/>
            </a:pPr>
            <a:r>
              <a:rPr lang="en-AU" sz="2000" dirty="0"/>
              <a:t>photograph the design clearly for documentation</a:t>
            </a:r>
          </a:p>
          <a:p>
            <a:pPr marL="342900" lvl="0" indent="-342900">
              <a:lnSpc>
                <a:spcPct val="150000"/>
              </a:lnSpc>
              <a:buFont typeface="Arial" panose="020B0604020202020204" pitchFamily="34" charset="0"/>
              <a:buChar char="•"/>
            </a:pPr>
            <a:r>
              <a:rPr lang="en-AU" sz="2000" dirty="0"/>
              <a:t>annotate and explain key design features</a:t>
            </a:r>
          </a:p>
          <a:p>
            <a:pPr marL="342900" lvl="0" indent="-342900">
              <a:lnSpc>
                <a:spcPct val="150000"/>
              </a:lnSpc>
              <a:buFont typeface="Arial" panose="020B0604020202020204" pitchFamily="34" charset="0"/>
              <a:buChar char="•"/>
            </a:pPr>
            <a:r>
              <a:rPr lang="en-AU" sz="2000" dirty="0"/>
              <a:t>evaluate how well the design meets user needs and specifications.</a:t>
            </a:r>
          </a:p>
        </p:txBody>
      </p:sp>
      <p:sp>
        <p:nvSpPr>
          <p:cNvPr id="2" name="Slide Number Placeholder 1">
            <a:extLst>
              <a:ext uri="{FF2B5EF4-FFF2-40B4-BE49-F238E27FC236}">
                <a16:creationId xmlns:a16="http://schemas.microsoft.com/office/drawing/2014/main" id="{0499F85A-0B77-ECB5-A85B-4FEF6E2616DA}"/>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193</a:t>
            </a:fld>
            <a:endParaRPr lang="en-AU"/>
          </a:p>
        </p:txBody>
      </p:sp>
    </p:spTree>
    <p:extLst>
      <p:ext uri="{BB962C8B-B14F-4D97-AF65-F5344CB8AC3E}">
        <p14:creationId xmlns:p14="http://schemas.microsoft.com/office/powerpoint/2010/main" val="2065576289"/>
      </p:ext>
    </p:extLst>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3C2C8E-B087-083E-7B7F-A35CAAA1468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6993758-BE5C-BFFB-6FE4-41BB7F4B71C2}"/>
              </a:ext>
            </a:extLst>
          </p:cNvPr>
          <p:cNvSpPr>
            <a:spLocks noGrp="1"/>
          </p:cNvSpPr>
          <p:nvPr>
            <p:ph type="title"/>
          </p:nvPr>
        </p:nvSpPr>
        <p:spPr>
          <a:xfrm>
            <a:off x="360000" y="227294"/>
            <a:ext cx="11484000" cy="545601"/>
          </a:xfrm>
        </p:spPr>
        <p:txBody>
          <a:bodyPr/>
          <a:lstStyle/>
          <a:p>
            <a:r>
              <a:rPr lang="en-AU" dirty="0"/>
              <a:t>Activity 23.1 – Final prototype testing</a:t>
            </a:r>
          </a:p>
        </p:txBody>
      </p:sp>
      <p:sp>
        <p:nvSpPr>
          <p:cNvPr id="12" name="Text Placeholder 11">
            <a:extLst>
              <a:ext uri="{FF2B5EF4-FFF2-40B4-BE49-F238E27FC236}">
                <a16:creationId xmlns:a16="http://schemas.microsoft.com/office/drawing/2014/main" id="{4B531AAA-E787-4DCD-85EA-06C4C8C80878}"/>
              </a:ext>
            </a:extLst>
          </p:cNvPr>
          <p:cNvSpPr>
            <a:spLocks noGrp="1"/>
          </p:cNvSpPr>
          <p:nvPr>
            <p:ph type="body" sz="quarter" idx="17"/>
          </p:nvPr>
        </p:nvSpPr>
        <p:spPr>
          <a:xfrm>
            <a:off x="360000" y="1412737"/>
            <a:ext cx="11484000" cy="5103263"/>
          </a:xfrm>
        </p:spPr>
        <p:txBody>
          <a:bodyPr/>
          <a:lstStyle/>
          <a:p>
            <a:r>
              <a:rPr lang="en-AU" dirty="0"/>
              <a:t>Students test final products against design specifications and user needs. </a:t>
            </a:r>
          </a:p>
          <a:p>
            <a:r>
              <a:rPr lang="en-AU" dirty="0"/>
              <a:t>Examples of final prototype testing could be:</a:t>
            </a:r>
          </a:p>
          <a:p>
            <a:pPr marL="342900" lvl="0" indent="-342900">
              <a:buFont typeface="Arial" panose="020B0604020202020204" pitchFamily="34" charset="0"/>
              <a:buChar char="•"/>
            </a:pPr>
            <a:r>
              <a:rPr lang="en-AU" dirty="0"/>
              <a:t>Functionality test – does the lamp illuminate the intended area?</a:t>
            </a:r>
          </a:p>
          <a:p>
            <a:pPr marL="342900" lvl="0" indent="-342900">
              <a:buFont typeface="Arial" panose="020B0604020202020204" pitchFamily="34" charset="0"/>
              <a:buChar char="•"/>
            </a:pPr>
            <a:r>
              <a:rPr lang="en-AU" dirty="0"/>
              <a:t>Glare test – is the light comfortable to look at?</a:t>
            </a:r>
          </a:p>
          <a:p>
            <a:pPr marL="342900" lvl="0" indent="-342900">
              <a:buFont typeface="Arial" panose="020B0604020202020204" pitchFamily="34" charset="0"/>
              <a:buChar char="•"/>
            </a:pPr>
            <a:r>
              <a:rPr lang="en-AU" dirty="0"/>
              <a:t>Usability test – is the design easy to interact with?</a:t>
            </a:r>
          </a:p>
          <a:p>
            <a:endParaRPr lang="en-AU" dirty="0">
              <a:latin typeface="+mn-lt"/>
            </a:endParaRPr>
          </a:p>
        </p:txBody>
      </p:sp>
      <p:sp>
        <p:nvSpPr>
          <p:cNvPr id="3" name="Slide Number Placeholder 2">
            <a:extLst>
              <a:ext uri="{FF2B5EF4-FFF2-40B4-BE49-F238E27FC236}">
                <a16:creationId xmlns:a16="http://schemas.microsoft.com/office/drawing/2014/main" id="{9846D712-6207-1A14-FB68-E46B64505914}"/>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194</a:t>
            </a:fld>
            <a:endParaRPr lang="en-AU"/>
          </a:p>
        </p:txBody>
      </p:sp>
    </p:spTree>
    <p:extLst>
      <p:ext uri="{BB962C8B-B14F-4D97-AF65-F5344CB8AC3E}">
        <p14:creationId xmlns:p14="http://schemas.microsoft.com/office/powerpoint/2010/main" val="26846372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1BCD09D-547E-8CA9-42CC-13CDE17ECDD5}"/>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195</a:t>
            </a:fld>
            <a:endParaRPr lang="en-AU"/>
          </a:p>
        </p:txBody>
      </p:sp>
      <p:sp>
        <p:nvSpPr>
          <p:cNvPr id="3" name="Title 2">
            <a:extLst>
              <a:ext uri="{FF2B5EF4-FFF2-40B4-BE49-F238E27FC236}">
                <a16:creationId xmlns:a16="http://schemas.microsoft.com/office/drawing/2014/main" id="{724C8F85-0CB5-8129-D439-79964626A5DC}"/>
              </a:ext>
            </a:extLst>
          </p:cNvPr>
          <p:cNvSpPr>
            <a:spLocks noGrp="1"/>
          </p:cNvSpPr>
          <p:nvPr>
            <p:ph type="title"/>
          </p:nvPr>
        </p:nvSpPr>
        <p:spPr/>
        <p:txBody>
          <a:bodyPr/>
          <a:lstStyle/>
          <a:p>
            <a:r>
              <a:rPr lang="en-AU" dirty="0"/>
              <a:t>Activity 23.2 – Product photography</a:t>
            </a:r>
          </a:p>
        </p:txBody>
      </p:sp>
      <p:sp>
        <p:nvSpPr>
          <p:cNvPr id="5" name="Text Placeholder 4">
            <a:extLst>
              <a:ext uri="{FF2B5EF4-FFF2-40B4-BE49-F238E27FC236}">
                <a16:creationId xmlns:a16="http://schemas.microsoft.com/office/drawing/2014/main" id="{02B782ED-3D56-32DE-D174-3F3E312A9AFD}"/>
              </a:ext>
            </a:extLst>
          </p:cNvPr>
          <p:cNvSpPr>
            <a:spLocks noGrp="1"/>
          </p:cNvSpPr>
          <p:nvPr>
            <p:ph type="body" sz="quarter" idx="17"/>
          </p:nvPr>
        </p:nvSpPr>
        <p:spPr/>
        <p:txBody>
          <a:bodyPr/>
          <a:lstStyle/>
          <a:p>
            <a:r>
              <a:rPr lang="en-AU" dirty="0"/>
              <a:t>Students photograph their prototypes from multiple angles.</a:t>
            </a:r>
          </a:p>
          <a:p>
            <a:pPr marL="342900" lvl="0" indent="-342900">
              <a:buFont typeface="Arial" panose="020B0604020202020204" pitchFamily="34" charset="0"/>
              <a:buChar char="•"/>
            </a:pPr>
            <a:r>
              <a:rPr lang="en-AU" dirty="0"/>
              <a:t>Use a neutral background.</a:t>
            </a:r>
          </a:p>
          <a:p>
            <a:pPr marL="342900" lvl="0" indent="-342900">
              <a:buFont typeface="Arial" panose="020B0604020202020204" pitchFamily="34" charset="0"/>
              <a:buChar char="•"/>
            </a:pPr>
            <a:r>
              <a:rPr lang="en-AU" dirty="0"/>
              <a:t>Photograph from multiple angles.</a:t>
            </a:r>
          </a:p>
          <a:p>
            <a:pPr marL="342900" lvl="0" indent="-342900">
              <a:buFont typeface="Arial" panose="020B0604020202020204" pitchFamily="34" charset="0"/>
              <a:buChar char="•"/>
            </a:pPr>
            <a:r>
              <a:rPr lang="en-AU" dirty="0"/>
              <a:t>Include close-ups of key features.</a:t>
            </a:r>
          </a:p>
          <a:p>
            <a:pPr marL="342900" lvl="0" indent="-342900">
              <a:buFont typeface="Arial" panose="020B0604020202020204" pitchFamily="34" charset="0"/>
              <a:buChar char="•"/>
            </a:pPr>
            <a:r>
              <a:rPr lang="en-AU" dirty="0"/>
              <a:t>Ensure lighting shows design details.</a:t>
            </a:r>
          </a:p>
          <a:p>
            <a:r>
              <a:rPr lang="en-AU" dirty="0"/>
              <a:t>Students insert images into their design folio.</a:t>
            </a:r>
          </a:p>
          <a:p>
            <a:endParaRPr lang="en-AU" dirty="0"/>
          </a:p>
        </p:txBody>
      </p:sp>
    </p:spTree>
    <p:extLst>
      <p:ext uri="{BB962C8B-B14F-4D97-AF65-F5344CB8AC3E}">
        <p14:creationId xmlns:p14="http://schemas.microsoft.com/office/powerpoint/2010/main" val="9930520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67D884-4024-C953-572D-D8CCECCB1E1F}"/>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7B100B2-51A7-3749-F89C-EAA056275CDF}"/>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196</a:t>
            </a:fld>
            <a:endParaRPr lang="en-AU"/>
          </a:p>
        </p:txBody>
      </p:sp>
      <p:sp>
        <p:nvSpPr>
          <p:cNvPr id="3" name="Title 2">
            <a:extLst>
              <a:ext uri="{FF2B5EF4-FFF2-40B4-BE49-F238E27FC236}">
                <a16:creationId xmlns:a16="http://schemas.microsoft.com/office/drawing/2014/main" id="{6B925DE8-429B-32D5-FAD3-2A877FF75D26}"/>
              </a:ext>
            </a:extLst>
          </p:cNvPr>
          <p:cNvSpPr>
            <a:spLocks noGrp="1"/>
          </p:cNvSpPr>
          <p:nvPr>
            <p:ph type="title"/>
          </p:nvPr>
        </p:nvSpPr>
        <p:spPr/>
        <p:txBody>
          <a:bodyPr/>
          <a:lstStyle/>
          <a:p>
            <a:r>
              <a:rPr lang="en-US" dirty="0"/>
              <a:t>Activity 23.3 – Final evaluation</a:t>
            </a:r>
            <a:endParaRPr lang="en-AU" dirty="0"/>
          </a:p>
        </p:txBody>
      </p:sp>
      <p:sp>
        <p:nvSpPr>
          <p:cNvPr id="11" name="TextBox 10">
            <a:extLst>
              <a:ext uri="{FF2B5EF4-FFF2-40B4-BE49-F238E27FC236}">
                <a16:creationId xmlns:a16="http://schemas.microsoft.com/office/drawing/2014/main" id="{F60AA0F2-AD57-1C65-61A2-9260DC6656B3}"/>
              </a:ext>
            </a:extLst>
          </p:cNvPr>
          <p:cNvSpPr txBox="1"/>
          <p:nvPr/>
        </p:nvSpPr>
        <p:spPr>
          <a:xfrm>
            <a:off x="359999" y="1635343"/>
            <a:ext cx="11484000" cy="4928978"/>
          </a:xfrm>
          <a:prstGeom prst="rect">
            <a:avLst/>
          </a:prstGeom>
          <a:noFill/>
        </p:spPr>
        <p:txBody>
          <a:bodyPr wrap="square">
            <a:spAutoFit/>
          </a:bodyPr>
          <a:lstStyle/>
          <a:p>
            <a:pPr>
              <a:lnSpc>
                <a:spcPct val="150000"/>
              </a:lnSpc>
            </a:pPr>
            <a:r>
              <a:rPr lang="en-AU" sz="2000" dirty="0"/>
              <a:t>Write an evaluation of your final prototype addressing user needs, functionality, sustainability, aesthetics, future improvements.</a:t>
            </a:r>
          </a:p>
          <a:p>
            <a:pPr>
              <a:lnSpc>
                <a:spcPct val="150000"/>
              </a:lnSpc>
            </a:pPr>
            <a:endParaRPr lang="en-AU" sz="2000" dirty="0"/>
          </a:p>
          <a:p>
            <a:pPr marL="285750" indent="-285750">
              <a:lnSpc>
                <a:spcPct val="200000"/>
              </a:lnSpc>
              <a:buFont typeface="Arial" panose="020B0604020202020204" pitchFamily="34" charset="0"/>
              <a:buChar char="•"/>
            </a:pPr>
            <a:r>
              <a:rPr lang="en-AU" sz="2000" dirty="0"/>
              <a:t>Strengths of the design</a:t>
            </a:r>
          </a:p>
          <a:p>
            <a:pPr marL="285750" lvl="0" indent="-285750">
              <a:lnSpc>
                <a:spcPct val="200000"/>
              </a:lnSpc>
              <a:buFont typeface="Arial" panose="020B0604020202020204" pitchFamily="34" charset="0"/>
              <a:buChar char="•"/>
            </a:pPr>
            <a:r>
              <a:rPr lang="en-AU" sz="2000" dirty="0"/>
              <a:t>Limitations or weaknesses</a:t>
            </a:r>
          </a:p>
          <a:p>
            <a:pPr marL="285750" lvl="0" indent="-285750">
              <a:lnSpc>
                <a:spcPct val="200000"/>
              </a:lnSpc>
              <a:buFont typeface="Arial" panose="020B0604020202020204" pitchFamily="34" charset="0"/>
              <a:buChar char="•"/>
            </a:pPr>
            <a:r>
              <a:rPr lang="en-AU" sz="2000" dirty="0"/>
              <a:t>Future improvements</a:t>
            </a:r>
          </a:p>
          <a:p>
            <a:pPr marL="285750" indent="-285750">
              <a:lnSpc>
                <a:spcPct val="200000"/>
              </a:lnSpc>
              <a:buFont typeface="Arial" panose="020B0604020202020204" pitchFamily="34" charset="0"/>
              <a:buChar char="•"/>
            </a:pPr>
            <a:r>
              <a:rPr lang="en-AU" sz="2000" dirty="0"/>
              <a:t>Reflection on the design process.</a:t>
            </a:r>
          </a:p>
          <a:p>
            <a:pPr>
              <a:lnSpc>
                <a:spcPct val="150000"/>
              </a:lnSpc>
            </a:pPr>
            <a:endParaRPr lang="en-AU" sz="2000" dirty="0"/>
          </a:p>
          <a:p>
            <a:pPr>
              <a:lnSpc>
                <a:spcPct val="150000"/>
              </a:lnSpc>
            </a:pPr>
            <a:r>
              <a:rPr lang="en-AU" sz="2000" dirty="0">
                <a:effectLst/>
                <a:ea typeface="MS Mincho" panose="02020609040205080304" pitchFamily="49" charset="-128"/>
                <a:cs typeface="Times New Roman" panose="02020603050405020304" pitchFamily="18" charset="0"/>
              </a:rPr>
              <a:t>A scaffold is provided in the student support resource- design folio template.</a:t>
            </a:r>
          </a:p>
        </p:txBody>
      </p:sp>
    </p:spTree>
    <p:extLst>
      <p:ext uri="{BB962C8B-B14F-4D97-AF65-F5344CB8AC3E}">
        <p14:creationId xmlns:p14="http://schemas.microsoft.com/office/powerpoint/2010/main" val="3624040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A8966FD-9600-3EC7-EF10-06492353388E}"/>
              </a:ext>
            </a:extLst>
          </p:cNvPr>
          <p:cNvSpPr>
            <a:spLocks noGrp="1"/>
          </p:cNvSpPr>
          <p:nvPr>
            <p:ph type="title"/>
          </p:nvPr>
        </p:nvSpPr>
        <p:spPr/>
        <p:txBody>
          <a:bodyPr/>
          <a:lstStyle/>
          <a:p>
            <a:r>
              <a:rPr lang="en-AU">
                <a:latin typeface="+mj-lt"/>
              </a:rPr>
              <a:t>References</a:t>
            </a:r>
          </a:p>
        </p:txBody>
      </p:sp>
      <p:sp>
        <p:nvSpPr>
          <p:cNvPr id="6" name="TextBox 5">
            <a:extLst>
              <a:ext uri="{FF2B5EF4-FFF2-40B4-BE49-F238E27FC236}">
                <a16:creationId xmlns:a16="http://schemas.microsoft.com/office/drawing/2014/main" id="{EABCE76F-41B1-7EE2-14F1-DC744150DE0C}"/>
              </a:ext>
            </a:extLst>
          </p:cNvPr>
          <p:cNvSpPr txBox="1"/>
          <p:nvPr/>
        </p:nvSpPr>
        <p:spPr>
          <a:xfrm>
            <a:off x="335826" y="1397263"/>
            <a:ext cx="11471999" cy="1596976"/>
          </a:xfrm>
          <a:prstGeom prst="rect">
            <a:avLst/>
          </a:prstGeom>
          <a:noFill/>
        </p:spPr>
        <p:txBody>
          <a:bodyPr wrap="square">
            <a:spAutoFit/>
          </a:bodyPr>
          <a:lstStyle/>
          <a:p>
            <a:pPr marL="0" marR="0" lvl="0" indent="0" algn="l" defTabSz="609585" rtl="0" eaLnBrk="1" fontAlgn="auto" latinLnBrk="0" hangingPunct="1">
              <a:lnSpc>
                <a:spcPct val="150000"/>
              </a:lnSpc>
              <a:spcBef>
                <a:spcPts val="0"/>
              </a:spcBef>
              <a:spcAft>
                <a:spcPts val="600"/>
              </a:spcAft>
              <a:buClrTx/>
              <a:buSzTx/>
              <a:buFontTx/>
              <a:buNone/>
              <a:tabLst/>
              <a:defRPr/>
            </a:pPr>
            <a:r>
              <a:rPr kumimoji="0" lang="en-AU" sz="1200" b="0" i="0" u="none" strike="noStrike" kern="1200" cap="none" spc="0" normalizeH="0" baseline="0" noProof="0">
                <a:ln>
                  <a:noFill/>
                </a:ln>
                <a:solidFill>
                  <a:schemeClr val="bg1"/>
                </a:solidFill>
                <a:effectLst/>
                <a:uLnTx/>
                <a:uFillTx/>
                <a:ea typeface="+mn-ea"/>
                <a:cs typeface="+mn-cs"/>
              </a:rPr>
              <a:t>This presentation contains NSW Curriculum and syllabus content. The NSW Curriculum is developed by the NSW Education Standards Authority. This content is prepared by NESA for and on behalf of the Crown in the right of the State of New South Wales. The material is protected by Crown copyright.</a:t>
            </a:r>
          </a:p>
          <a:p>
            <a:pPr>
              <a:lnSpc>
                <a:spcPct val="150000"/>
              </a:lnSpc>
              <a:spcAft>
                <a:spcPts val="600"/>
              </a:spcAft>
            </a:pPr>
            <a:r>
              <a:rPr lang="en-AU" sz="1200">
                <a:solidFill>
                  <a:schemeClr val="bg1"/>
                </a:solidFill>
              </a:rPr>
              <a:t>Please refer to the NESA Copyright Disclaimer for more information </a:t>
            </a:r>
            <a:r>
              <a:rPr lang="en-AU" sz="1200" u="sng">
                <a:solidFill>
                  <a:schemeClr val="bg1"/>
                </a:solidFill>
                <a:hlinkClick r:id="rId3">
                  <a:extLst>
                    <a:ext uri="{A12FA001-AC4F-418D-AE19-62706E023703}">
                      <ahyp:hlinkClr xmlns:ahyp="http://schemas.microsoft.com/office/drawing/2018/hyperlinkcolor" val="tx"/>
                    </a:ext>
                  </a:extLst>
                </a:hlinkClick>
              </a:rPr>
              <a:t>https://www.nsw.gov.au/education-and-training/nesa/copyright</a:t>
            </a:r>
            <a:r>
              <a:rPr lang="en-AU" sz="1200">
                <a:solidFill>
                  <a:schemeClr val="bg1"/>
                </a:solidFill>
              </a:rPr>
              <a:t>.</a:t>
            </a:r>
          </a:p>
          <a:p>
            <a:pPr>
              <a:lnSpc>
                <a:spcPct val="150000"/>
              </a:lnSpc>
              <a:spcAft>
                <a:spcPts val="600"/>
              </a:spcAft>
            </a:pPr>
            <a:r>
              <a:rPr lang="en-AU" sz="1200">
                <a:solidFill>
                  <a:schemeClr val="bg1"/>
                </a:solidFill>
              </a:rPr>
              <a:t>NESA holds the only official and up-to-date versions of the NSW Curriculum and syllabus documents. Please visit NESA </a:t>
            </a:r>
            <a:r>
              <a:rPr lang="en-AU" sz="1200" u="sng">
                <a:solidFill>
                  <a:schemeClr val="bg1"/>
                </a:solidFill>
                <a:hlinkClick r:id="rId4">
                  <a:extLst>
                    <a:ext uri="{A12FA001-AC4F-418D-AE19-62706E023703}">
                      <ahyp:hlinkClr xmlns:ahyp="http://schemas.microsoft.com/office/drawing/2018/hyperlinkcolor" val="tx"/>
                    </a:ext>
                  </a:extLst>
                </a:hlinkClick>
              </a:rPr>
              <a:t>https://www.nsw.gov.au/education-and-training/nesa</a:t>
            </a:r>
            <a:r>
              <a:rPr lang="en-AU" sz="1200">
                <a:solidFill>
                  <a:schemeClr val="bg1"/>
                </a:solidFill>
              </a:rPr>
              <a:t> and NSW Curriculum </a:t>
            </a:r>
            <a:r>
              <a:rPr lang="en-AU" sz="1200" u="sng">
                <a:solidFill>
                  <a:schemeClr val="bg1"/>
                </a:solidFill>
                <a:hlinkClick r:id="rId5">
                  <a:extLst>
                    <a:ext uri="{A12FA001-AC4F-418D-AE19-62706E023703}">
                      <ahyp:hlinkClr xmlns:ahyp="http://schemas.microsoft.com/office/drawing/2018/hyperlinkcolor" val="tx"/>
                    </a:ext>
                  </a:extLst>
                </a:hlinkClick>
              </a:rPr>
              <a:t>https://curriculum.nsw.edu.au</a:t>
            </a:r>
            <a:r>
              <a:rPr lang="en-AU" sz="1200">
                <a:solidFill>
                  <a:schemeClr val="bg1"/>
                </a:solidFill>
              </a:rPr>
              <a:t>.</a:t>
            </a:r>
          </a:p>
        </p:txBody>
      </p:sp>
      <p:sp>
        <p:nvSpPr>
          <p:cNvPr id="4" name="Content Placeholder 3">
            <a:extLst>
              <a:ext uri="{FF2B5EF4-FFF2-40B4-BE49-F238E27FC236}">
                <a16:creationId xmlns:a16="http://schemas.microsoft.com/office/drawing/2014/main" id="{B7C07B50-96D9-2E35-E2CE-3139F6377F08}"/>
              </a:ext>
            </a:extLst>
          </p:cNvPr>
          <p:cNvSpPr>
            <a:spLocks noGrp="1"/>
          </p:cNvSpPr>
          <p:nvPr>
            <p:ph idx="1"/>
          </p:nvPr>
        </p:nvSpPr>
        <p:spPr/>
        <p:txBody>
          <a:bodyPr/>
          <a:lstStyle/>
          <a:p>
            <a:r>
              <a:rPr lang="en-AU" u="sng">
                <a:hlinkClick r:id="rId6"/>
              </a:rPr>
              <a:t>Design Innovation and Technology 7–10 Syllabus</a:t>
            </a:r>
            <a:r>
              <a:rPr lang="en-AU"/>
              <a:t>© NSW Education Standards Authority (NESA) for and on behalf of the Crown in right of the State of New South Wales, 2025.</a:t>
            </a:r>
          </a:p>
        </p:txBody>
      </p:sp>
      <p:sp>
        <p:nvSpPr>
          <p:cNvPr id="2" name="Slide Number Placeholder 1">
            <a:extLst>
              <a:ext uri="{FF2B5EF4-FFF2-40B4-BE49-F238E27FC236}">
                <a16:creationId xmlns:a16="http://schemas.microsoft.com/office/drawing/2014/main" id="{48223418-AC99-D403-B6BA-7F5E5111A87A}"/>
              </a:ext>
              <a:ext uri="{C183D7F6-B498-43B3-948B-1728B52AA6E4}">
                <adec:decorative xmlns:adec="http://schemas.microsoft.com/office/drawing/2017/decorative" val="1"/>
              </a:ext>
            </a:extLst>
          </p:cNvPr>
          <p:cNvSpPr>
            <a:spLocks noGrp="1"/>
          </p:cNvSpPr>
          <p:nvPr>
            <p:ph type="sldNum" sz="quarter" idx="10"/>
          </p:nvPr>
        </p:nvSpPr>
        <p:spPr/>
        <p:txBody>
          <a:bodyPr/>
          <a:lstStyle/>
          <a:p>
            <a:fld id="{10A01DC5-1685-4615-8240-15192985C6A2}" type="slidenum">
              <a:rPr lang="en-AU" smtClean="0"/>
              <a:pPr/>
              <a:t>197</a:t>
            </a:fld>
            <a:endParaRPr lang="en-AU"/>
          </a:p>
        </p:txBody>
      </p:sp>
    </p:spTree>
    <p:extLst>
      <p:ext uri="{BB962C8B-B14F-4D97-AF65-F5344CB8AC3E}">
        <p14:creationId xmlns:p14="http://schemas.microsoft.com/office/powerpoint/2010/main" val="11810145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2146F84-0A22-2DEF-978C-013AB2B0CDA6}"/>
              </a:ext>
            </a:extLst>
          </p:cNvPr>
          <p:cNvSpPr>
            <a:spLocks noGrp="1"/>
          </p:cNvSpPr>
          <p:nvPr>
            <p:ph type="title"/>
          </p:nvPr>
        </p:nvSpPr>
        <p:spPr>
          <a:xfrm>
            <a:off x="360000" y="360000"/>
            <a:ext cx="10080000" cy="537467"/>
          </a:xfrm>
        </p:spPr>
        <p:txBody>
          <a:bodyPr/>
          <a:lstStyle/>
          <a:p>
            <a:r>
              <a:rPr lang="en-AU">
                <a:latin typeface="+mj-lt"/>
              </a:rPr>
              <a:t>Copyright</a:t>
            </a:r>
          </a:p>
        </p:txBody>
      </p:sp>
      <p:sp>
        <p:nvSpPr>
          <p:cNvPr id="7" name="Text Placeholder 6">
            <a:extLst>
              <a:ext uri="{FF2B5EF4-FFF2-40B4-BE49-F238E27FC236}">
                <a16:creationId xmlns:a16="http://schemas.microsoft.com/office/drawing/2014/main" id="{E762E711-B51D-9854-C2DD-A164FE59F882}"/>
              </a:ext>
            </a:extLst>
          </p:cNvPr>
          <p:cNvSpPr>
            <a:spLocks noGrp="1"/>
          </p:cNvSpPr>
          <p:nvPr>
            <p:ph type="body" sz="quarter" idx="18"/>
          </p:nvPr>
        </p:nvSpPr>
        <p:spPr/>
        <p:txBody>
          <a:bodyPr/>
          <a:lstStyle/>
          <a:p>
            <a:r>
              <a:rPr lang="en-AU">
                <a:latin typeface="+mj-lt"/>
              </a:rPr>
              <a:t>© State of New South Wales (Department of Education), 2026</a:t>
            </a:r>
          </a:p>
        </p:txBody>
      </p:sp>
      <p:sp>
        <p:nvSpPr>
          <p:cNvPr id="8" name="TextBox 7">
            <a:extLst>
              <a:ext uri="{FF2B5EF4-FFF2-40B4-BE49-F238E27FC236}">
                <a16:creationId xmlns:a16="http://schemas.microsoft.com/office/drawing/2014/main" id="{F70BB973-8437-BE43-4C71-6089E7F934FA}"/>
              </a:ext>
            </a:extLst>
          </p:cNvPr>
          <p:cNvSpPr txBox="1"/>
          <p:nvPr/>
        </p:nvSpPr>
        <p:spPr>
          <a:xfrm>
            <a:off x="360000" y="1453575"/>
            <a:ext cx="11484338" cy="5067724"/>
          </a:xfrm>
          <a:prstGeom prst="rect">
            <a:avLst/>
          </a:prstGeom>
          <a:noFill/>
        </p:spPr>
        <p:txBody>
          <a:bodyPr wrap="square" lIns="0" tIns="0" rIns="0" bIns="0" rtlCol="0">
            <a:noAutofit/>
          </a:bodyPr>
          <a:lstStyle/>
          <a:p>
            <a:pPr algn="l">
              <a:lnSpc>
                <a:spcPct val="150000"/>
              </a:lnSpc>
              <a:spcAft>
                <a:spcPts val="600"/>
              </a:spcAft>
            </a:pPr>
            <a:r>
              <a:rPr lang="en-AU" sz="1200">
                <a:solidFill>
                  <a:schemeClr val="bg1"/>
                </a:solidFill>
              </a:rPr>
              <a:t>The copyright material published in this resource is subject to the </a:t>
            </a:r>
            <a:r>
              <a:rPr lang="en-AU" sz="1200" i="1">
                <a:solidFill>
                  <a:schemeClr val="bg1"/>
                </a:solidFill>
              </a:rPr>
              <a:t>Copyright Act 1968</a:t>
            </a:r>
            <a:r>
              <a:rPr lang="en-AU" sz="1200">
                <a:solidFill>
                  <a:schemeClr val="bg1"/>
                </a:solidFill>
              </a:rPr>
              <a:t> (</a:t>
            </a:r>
            <a:r>
              <a:rPr lang="en-AU" sz="1200" err="1">
                <a:solidFill>
                  <a:schemeClr val="bg1"/>
                </a:solidFill>
              </a:rPr>
              <a:t>Cth</a:t>
            </a:r>
            <a:r>
              <a:rPr lang="en-AU" sz="1200">
                <a:solidFill>
                  <a:schemeClr val="bg1"/>
                </a:solidFill>
              </a:rPr>
              <a:t>) and is owned by the NSW Department of Education or, where indicated, by a party other than the NSW Department of Education (third-party material).</a:t>
            </a:r>
          </a:p>
          <a:p>
            <a:pPr algn="l">
              <a:lnSpc>
                <a:spcPct val="150000"/>
              </a:lnSpc>
              <a:spcAft>
                <a:spcPts val="600"/>
              </a:spcAft>
            </a:pPr>
            <a:r>
              <a:rPr lang="en-AU" sz="1200">
                <a:solidFill>
                  <a:schemeClr val="bg1"/>
                </a:solidFill>
              </a:rPr>
              <a:t>Copyright material available in this resource and owned by the NSW Department of Education is licensed under a </a:t>
            </a:r>
            <a:r>
              <a:rPr lang="en-AU" sz="1200">
                <a:solidFill>
                  <a:schemeClr val="accent4"/>
                </a:solidFill>
                <a:hlinkClick r:id="rId3">
                  <a:extLst>
                    <a:ext uri="{A12FA001-AC4F-418D-AE19-62706E023703}">
                      <ahyp:hlinkClr xmlns:ahyp="http://schemas.microsoft.com/office/drawing/2018/hyperlinkcolor" val="tx"/>
                    </a:ext>
                  </a:extLst>
                </a:hlinkClick>
              </a:rPr>
              <a:t>Creative Commons Attribution 4.0 International (CC BY 4.0) license</a:t>
            </a:r>
            <a:r>
              <a:rPr lang="en-AU" sz="1200">
                <a:solidFill>
                  <a:schemeClr val="bg1"/>
                </a:solidFill>
              </a:rPr>
              <a:t>.</a:t>
            </a:r>
          </a:p>
          <a:p>
            <a:pPr algn="l">
              <a:lnSpc>
                <a:spcPct val="150000"/>
              </a:lnSpc>
              <a:spcAft>
                <a:spcPts val="600"/>
              </a:spcAft>
            </a:pPr>
            <a:r>
              <a:rPr lang="en-AU" sz="1200">
                <a:solidFill>
                  <a:schemeClr val="bg1"/>
                </a:solidFill>
              </a:rPr>
              <a:t>This license allows you to share and adapt the material for any purpose, even commercially.</a:t>
            </a:r>
          </a:p>
          <a:p>
            <a:pPr algn="l">
              <a:lnSpc>
                <a:spcPct val="150000"/>
              </a:lnSpc>
              <a:spcAft>
                <a:spcPts val="600"/>
              </a:spcAft>
            </a:pPr>
            <a:r>
              <a:rPr lang="en-AU" sz="1200">
                <a:solidFill>
                  <a:schemeClr val="bg1"/>
                </a:solidFill>
              </a:rPr>
              <a:t>Attribution should be given to © State of New South Wales (Department of Education), 2026.</a:t>
            </a:r>
          </a:p>
          <a:p>
            <a:pPr algn="l">
              <a:lnSpc>
                <a:spcPct val="150000"/>
              </a:lnSpc>
            </a:pPr>
            <a:r>
              <a:rPr lang="en-AU" sz="1200">
                <a:solidFill>
                  <a:schemeClr val="bg1"/>
                </a:solidFill>
              </a:rPr>
              <a:t>Material in this resource not available under a Creative Commons license:</a:t>
            </a:r>
          </a:p>
          <a:p>
            <a:pPr marL="171450" indent="-171450" algn="l">
              <a:lnSpc>
                <a:spcPct val="150000"/>
              </a:lnSpc>
              <a:buFont typeface="Arial" panose="020B0604020202020204" pitchFamily="34" charset="0"/>
              <a:buChar char="•"/>
            </a:pPr>
            <a:r>
              <a:rPr lang="en-AU" sz="1200">
                <a:solidFill>
                  <a:schemeClr val="bg1"/>
                </a:solidFill>
              </a:rPr>
              <a:t>the NSW Department of Education logo, other logos and trademark-protected material</a:t>
            </a:r>
          </a:p>
          <a:p>
            <a:pPr marL="171450" indent="-171450" algn="l">
              <a:lnSpc>
                <a:spcPct val="150000"/>
              </a:lnSpc>
              <a:buFont typeface="Arial" panose="020B0604020202020204" pitchFamily="34" charset="0"/>
              <a:buChar char="•"/>
            </a:pPr>
            <a:r>
              <a:rPr lang="en-AU" sz="1200">
                <a:solidFill>
                  <a:schemeClr val="bg1"/>
                </a:solidFill>
              </a:rPr>
              <a:t>Material owned by a third party that has been reproduced with permission. You will need to obtain permission from the third party to reuse its material. </a:t>
            </a:r>
          </a:p>
          <a:p>
            <a:pPr algn="l">
              <a:lnSpc>
                <a:spcPct val="150000"/>
              </a:lnSpc>
              <a:spcBef>
                <a:spcPts val="1200"/>
              </a:spcBef>
              <a:spcAft>
                <a:spcPts val="600"/>
              </a:spcAft>
            </a:pPr>
            <a:r>
              <a:rPr lang="en-AU" sz="1200" b="1">
                <a:solidFill>
                  <a:schemeClr val="bg1"/>
                </a:solidFill>
                <a:latin typeface="+mj-lt"/>
              </a:rPr>
              <a:t>Links to third-party material and websites</a:t>
            </a:r>
          </a:p>
          <a:p>
            <a:pPr algn="l">
              <a:lnSpc>
                <a:spcPct val="150000"/>
              </a:lnSpc>
              <a:spcAft>
                <a:spcPts val="600"/>
              </a:spcAft>
            </a:pPr>
            <a:r>
              <a:rPr lang="en-AU" sz="1200">
                <a:solidFill>
                  <a:schemeClr val="bg1"/>
                </a:solidFill>
              </a:rPr>
              <a:t>Please note that the provided (reading/viewing material/list/links/texts) are a suggestion only and implies no endorsement, by the New South Wales Department of Education, of any author, publisher, or book title. School principals and teachers are best placed to assess the suitability of resources that would complement the curriculum and reflect the needs and interests of their students.</a:t>
            </a:r>
          </a:p>
          <a:p>
            <a:pPr algn="l">
              <a:lnSpc>
                <a:spcPct val="150000"/>
              </a:lnSpc>
              <a:spcAft>
                <a:spcPts val="600"/>
              </a:spcAft>
            </a:pPr>
            <a:r>
              <a:rPr lang="en-AU" sz="1200">
                <a:solidFill>
                  <a:schemeClr val="bg1"/>
                </a:solidFill>
              </a:rPr>
              <a:t>If you use the links provided in this document to access a third-party’s website, you acknowledge that the terms of use, including licence terms set out on the third-party’s website apply to the use which may be made of the materials on that third-party website or where permitted by the </a:t>
            </a:r>
            <a:r>
              <a:rPr lang="en-AU" sz="1200" i="1">
                <a:solidFill>
                  <a:schemeClr val="bg1"/>
                </a:solidFill>
              </a:rPr>
              <a:t>Copyright Act 1968 </a:t>
            </a:r>
            <a:r>
              <a:rPr lang="en-AU" sz="1200">
                <a:solidFill>
                  <a:schemeClr val="bg1"/>
                </a:solidFill>
              </a:rPr>
              <a:t>(</a:t>
            </a:r>
            <a:r>
              <a:rPr lang="en-AU" sz="1200" err="1">
                <a:solidFill>
                  <a:schemeClr val="bg1"/>
                </a:solidFill>
              </a:rPr>
              <a:t>Cth</a:t>
            </a:r>
            <a:r>
              <a:rPr lang="en-AU" sz="1200">
                <a:solidFill>
                  <a:schemeClr val="bg1"/>
                </a:solidFill>
              </a:rPr>
              <a:t>). The department accepts no responsibility for content on third-party websites. </a:t>
            </a:r>
          </a:p>
        </p:txBody>
      </p:sp>
    </p:spTree>
    <p:extLst>
      <p:ext uri="{BB962C8B-B14F-4D97-AF65-F5344CB8AC3E}">
        <p14:creationId xmlns:p14="http://schemas.microsoft.com/office/powerpoint/2010/main" val="38204117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NSWG Corporate">
  <a:themeElements>
    <a:clrScheme name="Custom 14">
      <a:dk1>
        <a:srgbClr val="22272B"/>
      </a:dk1>
      <a:lt1>
        <a:srgbClr val="FFFFFF"/>
      </a:lt1>
      <a:dk2>
        <a:srgbClr val="D7153A"/>
      </a:dk2>
      <a:lt2>
        <a:srgbClr val="EBEBEB"/>
      </a:lt2>
      <a:accent1>
        <a:srgbClr val="002664"/>
      </a:accent1>
      <a:accent2>
        <a:srgbClr val="146CFD"/>
      </a:accent2>
      <a:accent3>
        <a:srgbClr val="8CE0FF"/>
      </a:accent3>
      <a:accent4>
        <a:srgbClr val="CBEDFD"/>
      </a:accent4>
      <a:accent5>
        <a:srgbClr val="495054"/>
      </a:accent5>
      <a:accent6>
        <a:srgbClr val="FFE6EA"/>
      </a:accent6>
      <a:hlink>
        <a:srgbClr val="146CFD"/>
      </a:hlink>
      <a:folHlink>
        <a:srgbClr val="146CF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lIns="0" tIns="0" rIns="0" bIns="0" rtlCol="0">
        <a:noAutofit/>
      </a:bodyPr>
      <a:lstStyle>
        <a:defPPr algn="l">
          <a:defRPr sz="1800" dirty="0"/>
        </a:defPPr>
      </a:lstStyle>
    </a:txDef>
  </a:objectDefaults>
  <a:extraClrSchemeLst/>
  <a:extLst>
    <a:ext uri="{05A4C25C-085E-4340-85A3-A5531E510DB2}">
      <thm15:themeFamily xmlns:thm15="http://schemas.microsoft.com/office/thememl/2012/main" name="student-facing-secondary-template-2025-v2" id="{99F003DF-8232-8143-89A4-6040FEB636AB}" vid="{7C8CAE53-5C2F-0E42-AA60-E2459FA8305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A1D8124FFB2A1438B815462E05615AB" ma:contentTypeVersion="29" ma:contentTypeDescription="Create a new document." ma:contentTypeScope="" ma:versionID="45c28c542093280c9fa5692bc3c07283">
  <xsd:schema xmlns:xsd="http://www.w3.org/2001/XMLSchema" xmlns:xs="http://www.w3.org/2001/XMLSchema" xmlns:p="http://schemas.microsoft.com/office/2006/metadata/properties" xmlns:ns1="http://schemas.microsoft.com/sharepoint/v3" xmlns:ns2="95386ad3-46d6-4eb6-bbc1-9b19b13a5756" xmlns:ns3="9191b990-ddf9-46cb-8ffe-20db9d3a58aa" targetNamespace="http://schemas.microsoft.com/office/2006/metadata/properties" ma:root="true" ma:fieldsID="0d99887e6d791b7771067d6ba2ebe598" ns1:_="" ns2:_="" ns3:_="">
    <xsd:import namespace="http://schemas.microsoft.com/sharepoint/v3"/>
    <xsd:import namespace="95386ad3-46d6-4eb6-bbc1-9b19b13a5756"/>
    <xsd:import namespace="9191b990-ddf9-46cb-8ffe-20db9d3a58aa"/>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2:MediaServiceAutoKeyPoints" minOccurs="0"/>
                <xsd:element ref="ns2:MediaServiceKeyPoints" minOccurs="0"/>
                <xsd:element ref="ns3:SharedWithUsers" minOccurs="0"/>
                <xsd:element ref="ns3:SharedWithDetails" minOccurs="0"/>
                <xsd:element ref="ns2:MediaLengthInSeconds" minOccurs="0"/>
                <xsd:element ref="ns2:lcf76f155ced4ddcb4097134ff3c332f" minOccurs="0"/>
                <xsd:element ref="ns3:TaxCatchAll" minOccurs="0"/>
                <xsd:element ref="ns2:InDAM" minOccurs="0"/>
                <xsd:element ref="ns2:Readytopublish" minOccurs="0"/>
                <xsd:element ref="ns2:MediaServiceObjectDetectorVersions" minOccurs="0"/>
                <xsd:element ref="ns2:MediaServiceSearchProperties" minOccurs="0"/>
                <xsd:element ref="ns2:Migrated" minOccurs="0"/>
                <xsd:element ref="ns2:Description2" minOccurs="0"/>
                <xsd:element ref="ns2:MediaServiceBillingMetadata" minOccurs="0"/>
                <xsd:element ref="ns1:_ip_UnifiedCompliancePolicyProperties" minOccurs="0"/>
                <xsd:element ref="ns1:_ip_UnifiedCompliancePolicyUIAction" minOccurs="0"/>
                <xsd:element ref="ns2:Not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31" nillable="true" ma:displayName="Unified Compliance Policy Properties" ma:hidden="true" ma:internalName="_ip_UnifiedCompliancePolicyProperties">
      <xsd:simpleType>
        <xsd:restriction base="dms:Note"/>
      </xsd:simpleType>
    </xsd:element>
    <xsd:element name="_ip_UnifiedCompliancePolicyUIAction" ma:index="32"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5386ad3-46d6-4eb6-bbc1-9b19b13a575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20" nillable="true" ma:displayName="MediaLengthInSeconds" ma:hidden="true"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51f47cd6-212f-4ea2-b6af-f1d1e47bdbaf" ma:termSetId="09814cd3-568e-fe90-9814-8d621ff8fb84" ma:anchorId="fba54fb3-c3e1-fe81-a776-ca4b69148c4d" ma:open="true" ma:isKeyword="false">
      <xsd:complexType>
        <xsd:sequence>
          <xsd:element ref="pc:Terms" minOccurs="0" maxOccurs="1"/>
        </xsd:sequence>
      </xsd:complexType>
    </xsd:element>
    <xsd:element name="InDAM" ma:index="24" nillable="true" ma:displayName="In DAM" ma:default="0" ma:format="Dropdown" ma:internalName="InDAM">
      <xsd:simpleType>
        <xsd:restriction base="dms:Boolean"/>
      </xsd:simpleType>
    </xsd:element>
    <xsd:element name="Readytopublish" ma:index="25" nillable="true" ma:displayName="Ready to publish" ma:default="0" ma:format="Dropdown" ma:internalName="Readytopublish">
      <xsd:simpleType>
        <xsd:restriction base="dms:Boolean"/>
      </xsd:simpleType>
    </xsd:element>
    <xsd:element name="MediaServiceObjectDetectorVersions" ma:index="26" nillable="true" ma:displayName="MediaServiceObjectDetectorVersions" ma:hidden="true" ma:indexed="true" ma:internalName="MediaServiceObjectDetectorVersions" ma:readOnly="true">
      <xsd:simpleType>
        <xsd:restriction base="dms:Text"/>
      </xsd:simpleType>
    </xsd:element>
    <xsd:element name="MediaServiceSearchProperties" ma:index="27" nillable="true" ma:displayName="MediaServiceSearchProperties" ma:hidden="true" ma:internalName="MediaServiceSearchProperties" ma:readOnly="true">
      <xsd:simpleType>
        <xsd:restriction base="dms:Note"/>
      </xsd:simpleType>
    </xsd:element>
    <xsd:element name="Migrated" ma:index="28" nillable="true" ma:displayName="Migrated" ma:default="1" ma:format="Dropdown" ma:internalName="Migrated">
      <xsd:simpleType>
        <xsd:restriction base="dms:Boolean"/>
      </xsd:simpleType>
    </xsd:element>
    <xsd:element name="Description2" ma:index="29" nillable="true" ma:displayName="Description" ma:description="Secondary Curriculum introduction - MLIC S2 2026&#10;" ma:format="Dropdown" ma:internalName="Description2">
      <xsd:simpleType>
        <xsd:restriction base="dms:Note">
          <xsd:maxLength value="255"/>
        </xsd:restriction>
      </xsd:simpleType>
    </xsd:element>
    <xsd:element name="MediaServiceBillingMetadata" ma:index="30" nillable="true" ma:displayName="MediaServiceBillingMetadata" ma:hidden="true" ma:internalName="MediaServiceBillingMetadata" ma:readOnly="true">
      <xsd:simpleType>
        <xsd:restriction base="dms:Note"/>
      </xsd:simpleType>
    </xsd:element>
    <xsd:element name="Notes" ma:index="33" nillable="true" ma:displayName="Notes" ma:format="Dropdown" ma:internalName="Notes">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191b990-ddf9-46cb-8ffe-20db9d3a58aa"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e063c910-61e7-482c-9a48-4fe9d05e06db}" ma:internalName="TaxCatchAll" ma:showField="CatchAllData" ma:web="9191b990-ddf9-46cb-8ffe-20db9d3a58a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TaxCatchAll xmlns="9191b990-ddf9-46cb-8ffe-20db9d3a58aa" xsi:nil="true"/>
    <lcf76f155ced4ddcb4097134ff3c332f xmlns="95386ad3-46d6-4eb6-bbc1-9b19b13a5756">
      <Terms xmlns="http://schemas.microsoft.com/office/infopath/2007/PartnerControls"/>
    </lcf76f155ced4ddcb4097134ff3c332f>
    <Description2 xmlns="95386ad3-46d6-4eb6-bbc1-9b19b13a5756" xsi:nil="true"/>
    <Notes xmlns="95386ad3-46d6-4eb6-bbc1-9b19b13a5756" xsi:nil="true"/>
    <Migrated xmlns="95386ad3-46d6-4eb6-bbc1-9b19b13a5756">true</Migrated>
    <Readytopublish xmlns="95386ad3-46d6-4eb6-bbc1-9b19b13a5756">false</Readytopublish>
    <InDAM xmlns="95386ad3-46d6-4eb6-bbc1-9b19b13a5756">false</InDAM>
  </documentManagement>
</p:properties>
</file>

<file path=customXml/itemProps1.xml><?xml version="1.0" encoding="utf-8"?>
<ds:datastoreItem xmlns:ds="http://schemas.openxmlformats.org/officeDocument/2006/customXml" ds:itemID="{B5881636-9224-4742-A6DE-3E8A3BE6F49D}">
  <ds:schemaRefs>
    <ds:schemaRef ds:uri="9191b990-ddf9-46cb-8ffe-20db9d3a58aa"/>
    <ds:schemaRef ds:uri="95386ad3-46d6-4eb6-bbc1-9b19b13a5756"/>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D4753E40-0F85-48CF-82E8-F82382BBEC94}">
  <ds:schemaRefs>
    <ds:schemaRef ds:uri="http://schemas.microsoft.com/sharepoint/v3/contenttype/forms"/>
  </ds:schemaRefs>
</ds:datastoreItem>
</file>

<file path=customXml/itemProps3.xml><?xml version="1.0" encoding="utf-8"?>
<ds:datastoreItem xmlns:ds="http://schemas.openxmlformats.org/officeDocument/2006/customXml" ds:itemID="{D5952B52-403E-4D79-A4A1-F96E2654457D}">
  <ds:schemaRefs>
    <ds:schemaRef ds:uri="http://schemas.microsoft.com/office/2006/documentManagement/types"/>
    <ds:schemaRef ds:uri="http://schemas.microsoft.com/sharepoint/v3"/>
    <ds:schemaRef ds:uri="http://purl.org/dc/dcmitype/"/>
    <ds:schemaRef ds:uri="http://www.w3.org/XML/1998/namespace"/>
    <ds:schemaRef ds:uri="http://purl.org/dc/elements/1.1/"/>
    <ds:schemaRef ds:uri="95386ad3-46d6-4eb6-bbc1-9b19b13a5756"/>
    <ds:schemaRef ds:uri="http://schemas.microsoft.com/office/infopath/2007/PartnerControls"/>
    <ds:schemaRef ds:uri="http://schemas.openxmlformats.org/package/2006/metadata/core-properties"/>
    <ds:schemaRef ds:uri="9191b990-ddf9-46cb-8ffe-20db9d3a58aa"/>
    <ds:schemaRef ds:uri="http://schemas.microsoft.com/office/2006/metadata/properties"/>
    <ds:schemaRef ds:uri="http://purl.org/dc/terms/"/>
  </ds:schemaRefs>
</ds:datastoreItem>
</file>

<file path=docMetadata/LabelInfo.xml><?xml version="1.0" encoding="utf-8"?>
<clbl:labelList xmlns:clbl="http://schemas.microsoft.com/office/2020/mipLabelMetadata">
  <clbl:label id="{b603dfd7-d93a-4381-a340-2995d8282205}" enabled="1" method="Standard" siteId="{05a0e69a-418a-47c1-9c25-9387261bf991}" removed="0"/>
</clbl:labelList>
</file>

<file path=docProps/app.xml><?xml version="1.0" encoding="utf-8"?>
<Properties xmlns="http://schemas.openxmlformats.org/officeDocument/2006/extended-properties" xmlns:vt="http://schemas.openxmlformats.org/officeDocument/2006/docPropsVTypes">
  <Template>NSWG Corporate</Template>
  <TotalTime>498</TotalTime>
  <Words>10117</Words>
  <Application>Microsoft Office PowerPoint</Application>
  <PresentationFormat>Widescreen</PresentationFormat>
  <Paragraphs>1552</Paragraphs>
  <Slides>198</Slides>
  <Notes>128</Notes>
  <HiddenSlides>0</HiddenSlides>
  <MMClips>1</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198</vt:i4>
      </vt:variant>
    </vt:vector>
  </HeadingPairs>
  <TitlesOfParts>
    <vt:vector size="209" baseType="lpstr">
      <vt:lpstr>Symbol</vt:lpstr>
      <vt:lpstr>Calibri</vt:lpstr>
      <vt:lpstr>MS Mincho</vt:lpstr>
      <vt:lpstr>DM Sans</vt:lpstr>
      <vt:lpstr>Times New Roman</vt:lpstr>
      <vt:lpstr>Roboto</vt:lpstr>
      <vt:lpstr>Arial</vt:lpstr>
      <vt:lpstr>Montserrat Medium</vt:lpstr>
      <vt:lpstr>Montserrat</vt:lpstr>
      <vt:lpstr>Public Sans</vt:lpstr>
      <vt:lpstr>NSWG Corporate</vt:lpstr>
      <vt:lpstr>Instructions for use</vt:lpstr>
      <vt:lpstr>Disruptive lighting solution </vt:lpstr>
      <vt:lpstr>Weeks 1–2</vt:lpstr>
      <vt:lpstr>1. Introduction to disruptive lighting </vt:lpstr>
      <vt:lpstr>Learning intentions and success criteria (1)</vt:lpstr>
      <vt:lpstr>Connecting learning (1)</vt:lpstr>
      <vt:lpstr>Activity 1.1 – Brainstorm</vt:lpstr>
      <vt:lpstr>Purposes of lighting design</vt:lpstr>
      <vt:lpstr>Existing assumptions of lighting</vt:lpstr>
      <vt:lpstr>Check for understanding (1.1)</vt:lpstr>
      <vt:lpstr>What is innovation?</vt:lpstr>
      <vt:lpstr>Types of innovation</vt:lpstr>
      <vt:lpstr>Check for understanding (1.2)</vt:lpstr>
      <vt:lpstr>Check for understanding (1.3)</vt:lpstr>
      <vt:lpstr>Check for understanding (1.4)</vt:lpstr>
      <vt:lpstr>Disruption lenses</vt:lpstr>
      <vt:lpstr>Activity 1.2 5W’s 1H – modelling (1)</vt:lpstr>
      <vt:lpstr>Activity 1.2 5W’s 1H – modelling (2)</vt:lpstr>
      <vt:lpstr>Final thought (1)</vt:lpstr>
      <vt:lpstr>2. Lighting assumption audit</vt:lpstr>
      <vt:lpstr>Connecting learning (2)</vt:lpstr>
      <vt:lpstr>Learning intentions and success criteria (2)</vt:lpstr>
      <vt:lpstr>Assessment task launch</vt:lpstr>
      <vt:lpstr>Steps to success</vt:lpstr>
      <vt:lpstr>Activity 2.1 Lighting solution analysis</vt:lpstr>
      <vt:lpstr>26</vt:lpstr>
      <vt:lpstr>Assumption</vt:lpstr>
      <vt:lpstr>Completed Frayer model for ‘assumption’</vt:lpstr>
      <vt:lpstr>Check for understanding (2.1)</vt:lpstr>
      <vt:lpstr>User assumptions</vt:lpstr>
      <vt:lpstr>Context assumptions</vt:lpstr>
      <vt:lpstr>Check for understanding (2.2)</vt:lpstr>
      <vt:lpstr>Assumption detective – why lighting fails</vt:lpstr>
      <vt:lpstr>Activity 2.2 – Assumption detective table</vt:lpstr>
      <vt:lpstr>Quick reflection (2)</vt:lpstr>
      <vt:lpstr>3. Lighting failures </vt:lpstr>
      <vt:lpstr>Learning intentions and success criteria (3)</vt:lpstr>
      <vt:lpstr>Do now (3)</vt:lpstr>
      <vt:lpstr>Design failure framework</vt:lpstr>
      <vt:lpstr>Key ideas in a design failure framework</vt:lpstr>
      <vt:lpstr>Activity 3.1 – Lighting failure analysis table</vt:lpstr>
      <vt:lpstr>Activity 3.2</vt:lpstr>
      <vt:lpstr>Quick reflection (3): </vt:lpstr>
      <vt:lpstr>4. Understanding users in lighting design </vt:lpstr>
      <vt:lpstr>Learning intentions and success criteria (4)</vt:lpstr>
      <vt:lpstr>Connecting learning (4)</vt:lpstr>
      <vt:lpstr>Research tools to understand users (1)</vt:lpstr>
      <vt:lpstr>Research tools to understand users (2)</vt:lpstr>
      <vt:lpstr>Research tools to understand users (3)</vt:lpstr>
      <vt:lpstr>Activity 4.1 – Create a persona user profile</vt:lpstr>
      <vt:lpstr>Activity 4.2 – (optional) empathy map</vt:lpstr>
      <vt:lpstr>Final thought (4)</vt:lpstr>
      <vt:lpstr>5. Designer responsibility in lighting design</vt:lpstr>
      <vt:lpstr>Learning intentions and success criteria (5)</vt:lpstr>
      <vt:lpstr>Do now (5)</vt:lpstr>
      <vt:lpstr>Designer responsibilities (1)</vt:lpstr>
      <vt:lpstr>Designer responsibilities (2) </vt:lpstr>
      <vt:lpstr>Designer responsibilities (3) </vt:lpstr>
      <vt:lpstr>Designer responsibilities (4) </vt:lpstr>
      <vt:lpstr>Check for understanding (5.1)</vt:lpstr>
      <vt:lpstr>Check for understanding (5.2)</vt:lpstr>
      <vt:lpstr>Stretch question (5.3)</vt:lpstr>
      <vt:lpstr>Lighting responsibility analysis table</vt:lpstr>
      <vt:lpstr>Discussion questions</vt:lpstr>
      <vt:lpstr>Activity 5.1 – Lighting responsibility analysis table </vt:lpstr>
      <vt:lpstr>Exit ticket (5)</vt:lpstr>
      <vt:lpstr>Weeks 3–4</vt:lpstr>
      <vt:lpstr>6. Emerging technologies in lighting design</vt:lpstr>
      <vt:lpstr>Learning intentions and success criteria (6)</vt:lpstr>
      <vt:lpstr>Connecting learning (6)</vt:lpstr>
      <vt:lpstr>What are emerging technologies? </vt:lpstr>
      <vt:lpstr>Technology can influence:</vt:lpstr>
      <vt:lpstr>Check for understanding (6.1)</vt:lpstr>
      <vt:lpstr>Check for understanding (6.2)</vt:lpstr>
      <vt:lpstr>Check for understanding (6.3)</vt:lpstr>
      <vt:lpstr>Activity 6.1 – Emerging technology in lighting design</vt:lpstr>
      <vt:lpstr>Activity 6.1 – Emerging lighting</vt:lpstr>
      <vt:lpstr>Activity 6.2 – Emerging lighting investigation</vt:lpstr>
      <vt:lpstr>Exit ticket (6)</vt:lpstr>
      <vt:lpstr>7. Planning and conducting lighting experiments </vt:lpstr>
      <vt:lpstr>Connecting learning (7)</vt:lpstr>
      <vt:lpstr>Learning intentions and success criteria (7)</vt:lpstr>
      <vt:lpstr>Lighting experimentation</vt:lpstr>
      <vt:lpstr>Experiment 1 – Diffusion test</vt:lpstr>
      <vt:lpstr>Check for understanding (7.1)</vt:lpstr>
      <vt:lpstr>Check for understanding (7.2)</vt:lpstr>
      <vt:lpstr>Check for understanding (7.3)</vt:lpstr>
      <vt:lpstr>Activity 7.1 – Planning lighting experiments</vt:lpstr>
      <vt:lpstr>Quick reflection (7)</vt:lpstr>
      <vt:lpstr>8. Conducting experiments</vt:lpstr>
      <vt:lpstr>Connecting learning (8)</vt:lpstr>
      <vt:lpstr>Learning intentions and success criteria (8)</vt:lpstr>
      <vt:lpstr>Activity 8.1 – Conducting experiments</vt:lpstr>
      <vt:lpstr>Quick reflection (8)</vt:lpstr>
      <vt:lpstr>9. Analysing experimentation results</vt:lpstr>
      <vt:lpstr>Connecting learning (9)</vt:lpstr>
      <vt:lpstr>Learning intentions and success criteria (9)</vt:lpstr>
      <vt:lpstr>Check for understanding (9.1)</vt:lpstr>
      <vt:lpstr>Check for understanding (9.2)</vt:lpstr>
      <vt:lpstr>Activity 9.1 – Documenting the experimentation results</vt:lpstr>
      <vt:lpstr>Share insights (9)</vt:lpstr>
      <vt:lpstr>Quick reflection (9)</vt:lpstr>
      <vt:lpstr>10. Design opportunity statement</vt:lpstr>
      <vt:lpstr>Learning intentions and success criteria (10)</vt:lpstr>
      <vt:lpstr>Connecting learning (10)</vt:lpstr>
      <vt:lpstr>Design opportunity statement</vt:lpstr>
      <vt:lpstr>Activity 10.1 – Design opportunity statement scaffold table</vt:lpstr>
      <vt:lpstr>Activity 10.2 – My design opportunity statement </vt:lpstr>
      <vt:lpstr>Exit ticket (10) </vt:lpstr>
      <vt:lpstr>Weeks 5–6</vt:lpstr>
      <vt:lpstr>11. Ideation and divergent thinking </vt:lpstr>
      <vt:lpstr>Learning intentions and success criteria (11)</vt:lpstr>
      <vt:lpstr>Connecting learning (11)</vt:lpstr>
      <vt:lpstr>Where are we now?</vt:lpstr>
      <vt:lpstr>Thumbnail sketching </vt:lpstr>
      <vt:lpstr>Check for understanding (11.1)</vt:lpstr>
      <vt:lpstr>Check for understanding (11.2)</vt:lpstr>
      <vt:lpstr>Check for understanding (11.3)</vt:lpstr>
      <vt:lpstr>Thumbnail sketches – example</vt:lpstr>
      <vt:lpstr>Activity 11.1</vt:lpstr>
      <vt:lpstr>Activity 11.2 – Peer critique of thumbnail sketches</vt:lpstr>
      <vt:lpstr>Design decision matrix</vt:lpstr>
      <vt:lpstr>Activity 11.3 Design decision matrix</vt:lpstr>
      <vt:lpstr>Quick reflection (11)</vt:lpstr>
      <vt:lpstr>12. Refining ideas with S.C.A.M.P.E.R and modelling</vt:lpstr>
      <vt:lpstr>Learning intentions and success criteria (12)</vt:lpstr>
      <vt:lpstr>Connecting learning (12)</vt:lpstr>
      <vt:lpstr>Ideation and divergent thinking</vt:lpstr>
      <vt:lpstr>S.C.A.M.P.E.R</vt:lpstr>
      <vt:lpstr>Activity 12.1 – Idea refinement using S.C.A.M.P.E.R</vt:lpstr>
      <vt:lpstr>Activity 12.2 – Quick physical modelling</vt:lpstr>
      <vt:lpstr>Activity 12.3 – Peer feedback</vt:lpstr>
      <vt:lpstr>Exit ticket (4)</vt:lpstr>
      <vt:lpstr>13. CAD introduction – On shape </vt:lpstr>
      <vt:lpstr>Learning intentions and success criteria (13)</vt:lpstr>
      <vt:lpstr>Connecting learning (13)</vt:lpstr>
      <vt:lpstr>Activity 13.1 – Getting started in On shape</vt:lpstr>
      <vt:lpstr>Getting started in On shape (2)</vt:lpstr>
      <vt:lpstr>Getting started in On shape (3)</vt:lpstr>
      <vt:lpstr>Getting started in On shape (4)</vt:lpstr>
      <vt:lpstr>Getting started in On shape (5)</vt:lpstr>
      <vt:lpstr>Activity 13.2 – Creating the cable hole</vt:lpstr>
      <vt:lpstr>Exit ticket (13)</vt:lpstr>
      <vt:lpstr>14. CAD modelling </vt:lpstr>
      <vt:lpstr>Learning intentions and success criteria (14)</vt:lpstr>
      <vt:lpstr>Connecting learning (14)</vt:lpstr>
      <vt:lpstr>Activity 14.1 – Creating the lamp stem</vt:lpstr>
      <vt:lpstr>Activity 14.2 – Creating the lamp shade </vt:lpstr>
      <vt:lpstr>Hollowing the shade</vt:lpstr>
      <vt:lpstr>Adding lighting components – adding housing for LED, opening for light diffusion.  </vt:lpstr>
      <vt:lpstr>Share insights (14)</vt:lpstr>
      <vt:lpstr>15. CAD refinement and preparing for production</vt:lpstr>
      <vt:lpstr>Learning intentions and success criteria (15)</vt:lpstr>
      <vt:lpstr>Connecting learning (15)</vt:lpstr>
      <vt:lpstr>Activity 15.1 – Refining the design</vt:lpstr>
      <vt:lpstr>Share insights (15)</vt:lpstr>
      <vt:lpstr>Weeks 7–8</vt:lpstr>
      <vt:lpstr>16. Safety review and prototype production</vt:lpstr>
      <vt:lpstr>Learning intentions and success criteria (16)</vt:lpstr>
      <vt:lpstr>Connecting learning (16)</vt:lpstr>
      <vt:lpstr>Prototype fabrication – over 2 lessons</vt:lpstr>
      <vt:lpstr>Final thought (17)</vt:lpstr>
      <vt:lpstr>18. Prototype assembly</vt:lpstr>
      <vt:lpstr>Learning intentions and success criteria (18)</vt:lpstr>
      <vt:lpstr>Connecting learning (18)</vt:lpstr>
      <vt:lpstr>Prototype assembly</vt:lpstr>
      <vt:lpstr>Share insights (18)</vt:lpstr>
      <vt:lpstr>19. Prototype testing </vt:lpstr>
      <vt:lpstr>Connecting learning (19)</vt:lpstr>
      <vt:lpstr>Learning intentions and success criteria (19)</vt:lpstr>
      <vt:lpstr>Prototype testing</vt:lpstr>
      <vt:lpstr>Activity 19.1 – Prototype testing</vt:lpstr>
      <vt:lpstr>Quick write (19)</vt:lpstr>
      <vt:lpstr>20. Prototype evaluation</vt:lpstr>
      <vt:lpstr>Learning intentions and success criteria (20)</vt:lpstr>
      <vt:lpstr>Connecting learning (20)</vt:lpstr>
      <vt:lpstr>Activity 20.1 – Evaluating prototype solutions</vt:lpstr>
      <vt:lpstr>Final thought (20)</vt:lpstr>
      <vt:lpstr>Weeks 9–10</vt:lpstr>
      <vt:lpstr>21. Iteration design: improving the CAD model </vt:lpstr>
      <vt:lpstr>Connecting learning (21)</vt:lpstr>
      <vt:lpstr>Learning intentions and success criteria (21)</vt:lpstr>
      <vt:lpstr>CAD refinement – over 3 lessons</vt:lpstr>
      <vt:lpstr>Share insights (21)</vt:lpstr>
      <vt:lpstr>22. Prototype production, assembly and evaluation </vt:lpstr>
      <vt:lpstr>Connecting learning (22)</vt:lpstr>
      <vt:lpstr>Learning intentions and success criteria (22)</vt:lpstr>
      <vt:lpstr>Production, assembly, evaluation</vt:lpstr>
      <vt:lpstr>Check for understanding (22.1)</vt:lpstr>
      <vt:lpstr>Check for understanding (22.2)</vt:lpstr>
      <vt:lpstr>23. Final testing, photography and evaluation </vt:lpstr>
      <vt:lpstr>Connecting learning (25)</vt:lpstr>
      <vt:lpstr>Learning intentions and success criteria (25)</vt:lpstr>
      <vt:lpstr>Activity 23.1 – Final prototype testing</vt:lpstr>
      <vt:lpstr>Activity 23.2 – Product photography</vt:lpstr>
      <vt:lpstr>Activity 23.3 – Final evaluation</vt:lpstr>
      <vt:lpstr>References</vt:lpstr>
      <vt:lpstr>Copyright</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Design Innovation Technology 7–10 – slide deck, disruptive lighting solution</dc:title>
  <dc:subject>TAS</dc:subject>
  <dc:creator>NSW Department of Education</dc:creator>
  <cp:keywords>Design Innovation Technology; Stage 5; Disruptive lighting solution</cp:keywords>
  <dc:description/>
  <dcterms:created xsi:type="dcterms:W3CDTF">2026-03-20T05:11:18Z</dcterms:created>
  <dcterms:modified xsi:type="dcterms:W3CDTF">2026-08-13T02:26:04Z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b603dfd7-d93a-4381-a340-2995d8282205_Enabled">
    <vt:lpwstr>true</vt:lpwstr>
  </property>
  <property fmtid="{D5CDD505-2E9C-101B-9397-08002B2CF9AE}" pid="3" name="MSIP_Label_b603dfd7-d93a-4381-a340-2995d8282205_SetDate">
    <vt:lpwstr>2024-07-31T04:44:31Z</vt:lpwstr>
  </property>
  <property fmtid="{D5CDD505-2E9C-101B-9397-08002B2CF9AE}" pid="4" name="MSIP_Label_b603dfd7-d93a-4381-a340-2995d8282205_Method">
    <vt:lpwstr>Standard</vt:lpwstr>
  </property>
  <property fmtid="{D5CDD505-2E9C-101B-9397-08002B2CF9AE}" pid="5" name="MSIP_Label_b603dfd7-d93a-4381-a340-2995d8282205_Name">
    <vt:lpwstr>OFFICIAL</vt:lpwstr>
  </property>
  <property fmtid="{D5CDD505-2E9C-101B-9397-08002B2CF9AE}" pid="6" name="MSIP_Label_b603dfd7-d93a-4381-a340-2995d8282205_SiteId">
    <vt:lpwstr>05a0e69a-418a-47c1-9c25-9387261bf991</vt:lpwstr>
  </property>
  <property fmtid="{D5CDD505-2E9C-101B-9397-08002B2CF9AE}" pid="7" name="MSIP_Label_b603dfd7-d93a-4381-a340-2995d8282205_ActionId">
    <vt:lpwstr>86cc9e70-6da9-4653-95a8-be9aa2ad5056</vt:lpwstr>
  </property>
  <property fmtid="{D5CDD505-2E9C-101B-9397-08002B2CF9AE}" pid="8" name="MSIP_Label_b603dfd7-d93a-4381-a340-2995d8282205_ContentBits">
    <vt:lpwstr>0</vt:lpwstr>
  </property>
  <property fmtid="{D5CDD505-2E9C-101B-9397-08002B2CF9AE}" pid="9" name="ContentTypeId">
    <vt:lpwstr>0x0101004A1D8124FFB2A1438B815462E05615AB</vt:lpwstr>
  </property>
  <property fmtid="{D5CDD505-2E9C-101B-9397-08002B2CF9AE}" pid="10" name="MediaServiceImageTags">
    <vt:lpwstr/>
  </property>
</Properties>
</file>