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4"/>
  </p:sldMasterIdLst>
  <p:notesMasterIdLst>
    <p:notesMasterId r:id="rId24"/>
  </p:notesMasterIdLst>
  <p:sldIdLst>
    <p:sldId id="26698" r:id="rId5"/>
    <p:sldId id="26520" r:id="rId6"/>
    <p:sldId id="26702" r:id="rId7"/>
    <p:sldId id="26651" r:id="rId8"/>
    <p:sldId id="26661" r:id="rId9"/>
    <p:sldId id="26629" r:id="rId10"/>
    <p:sldId id="26633" r:id="rId11"/>
    <p:sldId id="26700" r:id="rId12"/>
    <p:sldId id="26634" r:id="rId13"/>
    <p:sldId id="26701" r:id="rId14"/>
    <p:sldId id="26635" r:id="rId15"/>
    <p:sldId id="26636" r:id="rId16"/>
    <p:sldId id="26637" r:id="rId17"/>
    <p:sldId id="26638" r:id="rId18"/>
    <p:sldId id="26641" r:id="rId19"/>
    <p:sldId id="26562" r:id="rId20"/>
    <p:sldId id="26399" r:id="rId21"/>
    <p:sldId id="26699" r:id="rId22"/>
    <p:sldId id="361" r:id="rId23"/>
  </p:sldIdLst>
  <p:sldSz cx="12192000" cy="6858000"/>
  <p:notesSz cx="6858000" cy="9144000"/>
  <p:embeddedFontLst>
    <p:embeddedFont>
      <p:font typeface="Public Sans" pitchFamily="2" charset="0"/>
      <p:regular r:id="rId25"/>
      <p:bold r:id="rId26"/>
      <p:italic r:id="rId27"/>
      <p:boldItalic r:id="rId28"/>
    </p:embeddedFont>
    <p:embeddedFont>
      <p:font typeface="Public Sans Light" pitchFamily="2" charset="0"/>
      <p:regular r:id="rId29"/>
      <p:italic r:id="rId3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D13E8F-D8B1-6D96-BE59-4816FE537E1F}" name="Liz Rose (Liz Rose)" initials="LR" userId="S::elizabeth.rose5@det.nsw.edu.au::946fcf64-9455-46a6-a7c4-821a8b0dbe98" providerId="AD"/>
  <p188:author id="{A791DBD0-FD9C-EBD1-6A1E-9F3F50890B06}" name="Susannah Upham" initials="SU" userId="S::susannah.williams4@det.nsw.edu.au::70e0ecd9-1b71-4426-b1d6-4d20cc71683a"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01CE6C9-39B3-434A-9252-100C5B6E8DFD}" v="3" dt="2026-07-28T22:26:15.041"/>
  </p1510:revLst>
</p1510:revInfo>
</file>

<file path=ppt/tableStyles.xml><?xml version="1.0" encoding="utf-8"?>
<a:tblStyleLst xmlns:a="http://schemas.openxmlformats.org/drawingml/2006/main" def="{5C22544A-7EE6-4342-B048-85BDC9FD1C3A}">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00" autoAdjust="0"/>
    <p:restoredTop sz="94660"/>
  </p:normalViewPr>
  <p:slideViewPr>
    <p:cSldViewPr snapToGrid="0">
      <p:cViewPr varScale="1">
        <p:scale>
          <a:sx n="81" d="100"/>
          <a:sy n="81" d="100"/>
        </p:scale>
        <p:origin x="108" y="3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2.fntdata"/><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1.fntdata"/><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5.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4.fntdata"/><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3.fntdata"/><Relationship Id="rId30" Type="http://schemas.openxmlformats.org/officeDocument/2006/relationships/font" Target="fonts/font6.fntdata"/><Relationship Id="rId35" Type="http://schemas.microsoft.com/office/2015/10/relationships/revisionInfo" Target="revisionInfo.xml"/><Relationship Id="rId8" Type="http://schemas.openxmlformats.org/officeDocument/2006/relationships/slide" Target="slides/slide4.xml"/></Relationships>
</file>

<file path=ppt/diagrams/_rels/data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image" Target="../media/image6.svg"/><Relationship Id="rId6" Type="http://schemas.openxmlformats.org/officeDocument/2006/relationships/image" Target="../media/image11.svg"/><Relationship Id="rId5" Type="http://schemas.openxmlformats.org/officeDocument/2006/relationships/image" Target="../media/image10.svg"/><Relationship Id="rId4" Type="http://schemas.openxmlformats.org/officeDocument/2006/relationships/image" Target="../media/image9.svg"/></Relationships>
</file>

<file path=ppt/diagrams/_rels/drawing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image" Target="../media/image6.svg"/><Relationship Id="rId6" Type="http://schemas.openxmlformats.org/officeDocument/2006/relationships/image" Target="../media/image11.svg"/><Relationship Id="rId5" Type="http://schemas.openxmlformats.org/officeDocument/2006/relationships/image" Target="../media/image10.svg"/><Relationship Id="rId4" Type="http://schemas.openxmlformats.org/officeDocument/2006/relationships/image" Target="../media/image9.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3617AFE-3C1D-408F-A915-3ED4FBBAD310}"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4E4AE2B4-542D-4450-8988-0A6E4B43E65F}">
      <dgm:prSet/>
      <dgm:spPr/>
      <dgm:t>
        <a:bodyPr/>
        <a:lstStyle/>
        <a:p>
          <a:r>
            <a:rPr lang="en-AU"/>
            <a:t>•Compile all documentation: </a:t>
          </a:r>
          <a:endParaRPr lang="en-US"/>
        </a:p>
      </dgm:t>
    </dgm:pt>
    <dgm:pt modelId="{CB8F631B-FC4B-4FBA-87C1-9DBDE308E697}" type="parTrans" cxnId="{C9BE32C2-36A1-408A-B5F2-B1C7B6DFAA9E}">
      <dgm:prSet/>
      <dgm:spPr/>
      <dgm:t>
        <a:bodyPr/>
        <a:lstStyle/>
        <a:p>
          <a:endParaRPr lang="en-US"/>
        </a:p>
      </dgm:t>
    </dgm:pt>
    <dgm:pt modelId="{77B6654E-7801-4683-BF24-E80E6148B976}" type="sibTrans" cxnId="{C9BE32C2-36A1-408A-B5F2-B1C7B6DFAA9E}">
      <dgm:prSet/>
      <dgm:spPr/>
      <dgm:t>
        <a:bodyPr/>
        <a:lstStyle/>
        <a:p>
          <a:endParaRPr lang="en-US"/>
        </a:p>
      </dgm:t>
    </dgm:pt>
    <dgm:pt modelId="{7D7A50C0-E763-4CBD-91F9-367982EE3207}">
      <dgm:prSet/>
      <dgm:spPr/>
      <dgm:t>
        <a:bodyPr/>
        <a:lstStyle/>
        <a:p>
          <a:r>
            <a:rPr lang="en-AU" i="1"/>
            <a:t>data specs, validations, spreadsheet formulas, database setup, visualisation.</a:t>
          </a:r>
          <a:endParaRPr lang="en-US"/>
        </a:p>
      </dgm:t>
    </dgm:pt>
    <dgm:pt modelId="{46ED6EA4-00D6-497E-97A7-679A9B0985C4}" type="parTrans" cxnId="{5FD05B27-3776-4A5F-87F0-7BCA60FB8693}">
      <dgm:prSet/>
      <dgm:spPr/>
      <dgm:t>
        <a:bodyPr/>
        <a:lstStyle/>
        <a:p>
          <a:endParaRPr lang="en-US"/>
        </a:p>
      </dgm:t>
    </dgm:pt>
    <dgm:pt modelId="{2E13433D-03D3-43E6-AA59-649A80AC442A}" type="sibTrans" cxnId="{5FD05B27-3776-4A5F-87F0-7BCA60FB8693}">
      <dgm:prSet/>
      <dgm:spPr/>
      <dgm:t>
        <a:bodyPr/>
        <a:lstStyle/>
        <a:p>
          <a:endParaRPr lang="en-US"/>
        </a:p>
      </dgm:t>
    </dgm:pt>
    <dgm:pt modelId="{FC830681-157C-43EB-AF0C-AA10882C2339}">
      <dgm:prSet/>
      <dgm:spPr/>
      <dgm:t>
        <a:bodyPr/>
        <a:lstStyle/>
        <a:p>
          <a:r>
            <a:rPr lang="en-AU"/>
            <a:t>•Reflect on challenges faced and improvements made during the project.</a:t>
          </a:r>
          <a:endParaRPr lang="en-US"/>
        </a:p>
      </dgm:t>
    </dgm:pt>
    <dgm:pt modelId="{E8CE5F0E-FA00-4ABE-BF78-737C0752EA1C}" type="parTrans" cxnId="{916F35EE-1113-46FA-B454-8F62ACE94AFB}">
      <dgm:prSet/>
      <dgm:spPr/>
      <dgm:t>
        <a:bodyPr/>
        <a:lstStyle/>
        <a:p>
          <a:endParaRPr lang="en-US"/>
        </a:p>
      </dgm:t>
    </dgm:pt>
    <dgm:pt modelId="{CDA55DA8-1E78-4A67-B08B-25FCE5C6B690}" type="sibTrans" cxnId="{916F35EE-1113-46FA-B454-8F62ACE94AFB}">
      <dgm:prSet/>
      <dgm:spPr/>
      <dgm:t>
        <a:bodyPr/>
        <a:lstStyle/>
        <a:p>
          <a:endParaRPr lang="en-US"/>
        </a:p>
      </dgm:t>
    </dgm:pt>
    <dgm:pt modelId="{4DA2E87A-1196-48B3-A557-B821D552277E}">
      <dgm:prSet/>
      <dgm:spPr/>
      <dgm:t>
        <a:bodyPr/>
        <a:lstStyle/>
        <a:p>
          <a:r>
            <a:rPr lang="en-AU"/>
            <a:t>•Perform peer or user testing to gather feedback.</a:t>
          </a:r>
          <a:endParaRPr lang="en-US"/>
        </a:p>
      </dgm:t>
    </dgm:pt>
    <dgm:pt modelId="{CC9D0030-55A9-44AA-AB13-4F4270CD5EA2}" type="parTrans" cxnId="{0C6D78CB-E7A4-4C2C-9F75-DD15B7EC29DF}">
      <dgm:prSet/>
      <dgm:spPr/>
      <dgm:t>
        <a:bodyPr/>
        <a:lstStyle/>
        <a:p>
          <a:endParaRPr lang="en-US"/>
        </a:p>
      </dgm:t>
    </dgm:pt>
    <dgm:pt modelId="{FE9EA595-D91B-4017-807E-7303DC37F93A}" type="sibTrans" cxnId="{0C6D78CB-E7A4-4C2C-9F75-DD15B7EC29DF}">
      <dgm:prSet/>
      <dgm:spPr/>
      <dgm:t>
        <a:bodyPr/>
        <a:lstStyle/>
        <a:p>
          <a:endParaRPr lang="en-US"/>
        </a:p>
      </dgm:t>
    </dgm:pt>
    <dgm:pt modelId="{E42D70CF-E093-41BE-9536-BDF990B5CB3B}">
      <dgm:prSet/>
      <dgm:spPr/>
      <dgm:t>
        <a:bodyPr/>
        <a:lstStyle/>
        <a:p>
          <a:r>
            <a:rPr lang="en-AU"/>
            <a:t>•Iterate on the design based on evaluation and document changes.</a:t>
          </a:r>
          <a:endParaRPr lang="en-US"/>
        </a:p>
      </dgm:t>
    </dgm:pt>
    <dgm:pt modelId="{FB635017-D1D6-4326-80CB-4D79009DCF21}" type="parTrans" cxnId="{19B0CCB3-F6AC-44B2-B9CF-4E81671C7BAE}">
      <dgm:prSet/>
      <dgm:spPr/>
      <dgm:t>
        <a:bodyPr/>
        <a:lstStyle/>
        <a:p>
          <a:endParaRPr lang="en-US"/>
        </a:p>
      </dgm:t>
    </dgm:pt>
    <dgm:pt modelId="{753DF612-0432-4E8C-B30F-EC89A70B96E4}" type="sibTrans" cxnId="{19B0CCB3-F6AC-44B2-B9CF-4E81671C7BAE}">
      <dgm:prSet/>
      <dgm:spPr/>
      <dgm:t>
        <a:bodyPr/>
        <a:lstStyle/>
        <a:p>
          <a:endParaRPr lang="en-US"/>
        </a:p>
      </dgm:t>
    </dgm:pt>
    <dgm:pt modelId="{11D22F58-1A51-482E-9F13-1E12AC4D3004}">
      <dgm:prSet/>
      <dgm:spPr/>
      <dgm:t>
        <a:bodyPr/>
        <a:lstStyle/>
        <a:p>
          <a:r>
            <a:rPr lang="en-AU"/>
            <a:t>•Present the final project report and notebook.</a:t>
          </a:r>
          <a:endParaRPr lang="en-US"/>
        </a:p>
      </dgm:t>
    </dgm:pt>
    <dgm:pt modelId="{A9A2114A-CE3A-4CD1-B653-8488F815983F}" type="parTrans" cxnId="{F747E6DF-E218-4EFC-B61E-4C10FF4FCC82}">
      <dgm:prSet/>
      <dgm:spPr/>
      <dgm:t>
        <a:bodyPr/>
        <a:lstStyle/>
        <a:p>
          <a:endParaRPr lang="en-US"/>
        </a:p>
      </dgm:t>
    </dgm:pt>
    <dgm:pt modelId="{1040240E-F392-495E-80C0-C6A579A81466}" type="sibTrans" cxnId="{F747E6DF-E218-4EFC-B61E-4C10FF4FCC82}">
      <dgm:prSet/>
      <dgm:spPr/>
      <dgm:t>
        <a:bodyPr/>
        <a:lstStyle/>
        <a:p>
          <a:endParaRPr lang="en-US"/>
        </a:p>
      </dgm:t>
    </dgm:pt>
    <dgm:pt modelId="{CA03877E-A0B4-4FE1-8647-DE2DDE52A3D9}" type="pres">
      <dgm:prSet presAssocID="{13617AFE-3C1D-408F-A915-3ED4FBBAD310}" presName="root" presStyleCnt="0">
        <dgm:presLayoutVars>
          <dgm:dir/>
          <dgm:resizeHandles val="exact"/>
        </dgm:presLayoutVars>
      </dgm:prSet>
      <dgm:spPr/>
    </dgm:pt>
    <dgm:pt modelId="{FCCE5D17-55DF-4DBA-916F-27CECF0C5903}" type="pres">
      <dgm:prSet presAssocID="{4E4AE2B4-542D-4450-8988-0A6E4B43E65F}" presName="compNode" presStyleCnt="0"/>
      <dgm:spPr/>
    </dgm:pt>
    <dgm:pt modelId="{C6218587-0C4C-4AE1-9DE8-7CE9C94988B5}" type="pres">
      <dgm:prSet presAssocID="{4E4AE2B4-542D-4450-8988-0A6E4B43E65F}" presName="bgRect" presStyleLbl="bgShp" presStyleIdx="0" presStyleCnt="6"/>
      <dgm:spPr/>
    </dgm:pt>
    <dgm:pt modelId="{9F2B0CB6-3DA6-4D7D-AB93-B56A971A9A51}" type="pres">
      <dgm:prSet presAssocID="{4E4AE2B4-542D-4450-8988-0A6E4B43E65F}" presName="iconRect" presStyleLbl="node1" presStyleIdx="0"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Document"/>
        </a:ext>
      </dgm:extLst>
    </dgm:pt>
    <dgm:pt modelId="{019A70BE-3D84-4D34-B0AD-3F831F442085}" type="pres">
      <dgm:prSet presAssocID="{4E4AE2B4-542D-4450-8988-0A6E4B43E65F}" presName="spaceRect" presStyleCnt="0"/>
      <dgm:spPr/>
    </dgm:pt>
    <dgm:pt modelId="{83A555AC-1D45-4EC4-86D8-53A3C0B53782}" type="pres">
      <dgm:prSet presAssocID="{4E4AE2B4-542D-4450-8988-0A6E4B43E65F}" presName="parTx" presStyleLbl="revTx" presStyleIdx="0" presStyleCnt="6">
        <dgm:presLayoutVars>
          <dgm:chMax val="0"/>
          <dgm:chPref val="0"/>
        </dgm:presLayoutVars>
      </dgm:prSet>
      <dgm:spPr/>
    </dgm:pt>
    <dgm:pt modelId="{592397CF-D603-4A52-AF0B-B210250A6F1A}" type="pres">
      <dgm:prSet presAssocID="{77B6654E-7801-4683-BF24-E80E6148B976}" presName="sibTrans" presStyleCnt="0"/>
      <dgm:spPr/>
    </dgm:pt>
    <dgm:pt modelId="{16D534A3-0D04-42F7-8635-053BD6EA2AE1}" type="pres">
      <dgm:prSet presAssocID="{7D7A50C0-E763-4CBD-91F9-367982EE3207}" presName="compNode" presStyleCnt="0"/>
      <dgm:spPr/>
    </dgm:pt>
    <dgm:pt modelId="{5C7C56B7-A2DA-4705-A3E1-E2C49A3C37D4}" type="pres">
      <dgm:prSet presAssocID="{7D7A50C0-E763-4CBD-91F9-367982EE3207}" presName="bgRect" presStyleLbl="bgShp" presStyleIdx="1" presStyleCnt="6"/>
      <dgm:spPr/>
    </dgm:pt>
    <dgm:pt modelId="{A57B437A-4AA2-46D8-A3AB-E272C2C522D5}" type="pres">
      <dgm:prSet presAssocID="{7D7A50C0-E763-4CBD-91F9-367982EE3207}" presName="iconRect" presStyleLbl="node1" presStyleIdx="1"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able"/>
        </a:ext>
      </dgm:extLst>
    </dgm:pt>
    <dgm:pt modelId="{1307E300-8FAB-4CD2-B31F-99C26774CB98}" type="pres">
      <dgm:prSet presAssocID="{7D7A50C0-E763-4CBD-91F9-367982EE3207}" presName="spaceRect" presStyleCnt="0"/>
      <dgm:spPr/>
    </dgm:pt>
    <dgm:pt modelId="{1D705C3B-5E09-4880-A50A-82EA51A11AC9}" type="pres">
      <dgm:prSet presAssocID="{7D7A50C0-E763-4CBD-91F9-367982EE3207}" presName="parTx" presStyleLbl="revTx" presStyleIdx="1" presStyleCnt="6">
        <dgm:presLayoutVars>
          <dgm:chMax val="0"/>
          <dgm:chPref val="0"/>
        </dgm:presLayoutVars>
      </dgm:prSet>
      <dgm:spPr/>
    </dgm:pt>
    <dgm:pt modelId="{57DEE1EC-D396-4F05-B876-CCD552540BE9}" type="pres">
      <dgm:prSet presAssocID="{2E13433D-03D3-43E6-AA59-649A80AC442A}" presName="sibTrans" presStyleCnt="0"/>
      <dgm:spPr/>
    </dgm:pt>
    <dgm:pt modelId="{E829F4AF-CB2F-491D-924D-B65D7D615B09}" type="pres">
      <dgm:prSet presAssocID="{FC830681-157C-43EB-AF0C-AA10882C2339}" presName="compNode" presStyleCnt="0"/>
      <dgm:spPr/>
    </dgm:pt>
    <dgm:pt modelId="{B43EA069-F351-482D-B503-C39B79163CAB}" type="pres">
      <dgm:prSet presAssocID="{FC830681-157C-43EB-AF0C-AA10882C2339}" presName="bgRect" presStyleLbl="bgShp" presStyleIdx="2" presStyleCnt="6"/>
      <dgm:spPr/>
    </dgm:pt>
    <dgm:pt modelId="{8F21ECDA-DD1B-4167-A600-A9A5D525D715}" type="pres">
      <dgm:prSet presAssocID="{FC830681-157C-43EB-AF0C-AA10882C2339}" presName="iconRect" presStyleLbl="node1" presStyleIdx="2"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Group Brainstorm"/>
        </a:ext>
      </dgm:extLst>
    </dgm:pt>
    <dgm:pt modelId="{F980E753-BABA-497A-A8C9-103CA74646CB}" type="pres">
      <dgm:prSet presAssocID="{FC830681-157C-43EB-AF0C-AA10882C2339}" presName="spaceRect" presStyleCnt="0"/>
      <dgm:spPr/>
    </dgm:pt>
    <dgm:pt modelId="{F705D7E6-AE6C-4A40-8AB5-0BC7859F7526}" type="pres">
      <dgm:prSet presAssocID="{FC830681-157C-43EB-AF0C-AA10882C2339}" presName="parTx" presStyleLbl="revTx" presStyleIdx="2" presStyleCnt="6">
        <dgm:presLayoutVars>
          <dgm:chMax val="0"/>
          <dgm:chPref val="0"/>
        </dgm:presLayoutVars>
      </dgm:prSet>
      <dgm:spPr/>
    </dgm:pt>
    <dgm:pt modelId="{55858D46-E54B-4243-8ADB-8142637A757A}" type="pres">
      <dgm:prSet presAssocID="{CDA55DA8-1E78-4A67-B08B-25FCE5C6B690}" presName="sibTrans" presStyleCnt="0"/>
      <dgm:spPr/>
    </dgm:pt>
    <dgm:pt modelId="{7987AF58-340B-4D86-9904-129F44489667}" type="pres">
      <dgm:prSet presAssocID="{4DA2E87A-1196-48B3-A557-B821D552277E}" presName="compNode" presStyleCnt="0"/>
      <dgm:spPr/>
    </dgm:pt>
    <dgm:pt modelId="{E88A3F2C-85B5-46DC-8612-3518A35579A7}" type="pres">
      <dgm:prSet presAssocID="{4DA2E87A-1196-48B3-A557-B821D552277E}" presName="bgRect" presStyleLbl="bgShp" presStyleIdx="3" presStyleCnt="6"/>
      <dgm:spPr/>
    </dgm:pt>
    <dgm:pt modelId="{061C0519-A941-42F3-BDD1-EBFD406F1C5C}" type="pres">
      <dgm:prSet presAssocID="{4DA2E87A-1196-48B3-A557-B821D552277E}" presName="iconRect" presStyleLbl="node1" presStyleIdx="3"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ustomer Review"/>
        </a:ext>
      </dgm:extLst>
    </dgm:pt>
    <dgm:pt modelId="{19924DD2-0636-4C39-8B5C-DF56D7969DC3}" type="pres">
      <dgm:prSet presAssocID="{4DA2E87A-1196-48B3-A557-B821D552277E}" presName="spaceRect" presStyleCnt="0"/>
      <dgm:spPr/>
    </dgm:pt>
    <dgm:pt modelId="{9BFE5505-44E5-49D6-9B64-C82CF8FEAF30}" type="pres">
      <dgm:prSet presAssocID="{4DA2E87A-1196-48B3-A557-B821D552277E}" presName="parTx" presStyleLbl="revTx" presStyleIdx="3" presStyleCnt="6">
        <dgm:presLayoutVars>
          <dgm:chMax val="0"/>
          <dgm:chPref val="0"/>
        </dgm:presLayoutVars>
      </dgm:prSet>
      <dgm:spPr/>
    </dgm:pt>
    <dgm:pt modelId="{A35E955B-8898-489C-80F3-E3007F8D29E9}" type="pres">
      <dgm:prSet presAssocID="{FE9EA595-D91B-4017-807E-7303DC37F93A}" presName="sibTrans" presStyleCnt="0"/>
      <dgm:spPr/>
    </dgm:pt>
    <dgm:pt modelId="{3FE2100A-EF39-4F13-AF59-E9DD29B6C787}" type="pres">
      <dgm:prSet presAssocID="{E42D70CF-E093-41BE-9536-BDF990B5CB3B}" presName="compNode" presStyleCnt="0"/>
      <dgm:spPr/>
    </dgm:pt>
    <dgm:pt modelId="{0C83CAD1-97BB-4820-8D47-351AA4DAF2D1}" type="pres">
      <dgm:prSet presAssocID="{E42D70CF-E093-41BE-9536-BDF990B5CB3B}" presName="bgRect" presStyleLbl="bgShp" presStyleIdx="4" presStyleCnt="6"/>
      <dgm:spPr/>
    </dgm:pt>
    <dgm:pt modelId="{0F6B244F-84B9-461A-9BAF-A13D4C8B933E}" type="pres">
      <dgm:prSet presAssocID="{E42D70CF-E093-41BE-9536-BDF990B5CB3B}" presName="iconRect" presStyleLbl="node1" presStyleIdx="4"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Workflow"/>
        </a:ext>
      </dgm:extLst>
    </dgm:pt>
    <dgm:pt modelId="{F792A23E-6277-4F87-831D-9A329DF8F1AC}" type="pres">
      <dgm:prSet presAssocID="{E42D70CF-E093-41BE-9536-BDF990B5CB3B}" presName="spaceRect" presStyleCnt="0"/>
      <dgm:spPr/>
    </dgm:pt>
    <dgm:pt modelId="{F7808D9B-75D3-4325-B6A7-A04FF54D77BE}" type="pres">
      <dgm:prSet presAssocID="{E42D70CF-E093-41BE-9536-BDF990B5CB3B}" presName="parTx" presStyleLbl="revTx" presStyleIdx="4" presStyleCnt="6">
        <dgm:presLayoutVars>
          <dgm:chMax val="0"/>
          <dgm:chPref val="0"/>
        </dgm:presLayoutVars>
      </dgm:prSet>
      <dgm:spPr/>
    </dgm:pt>
    <dgm:pt modelId="{58C7160C-E069-467B-9EB4-1F61148FD3C8}" type="pres">
      <dgm:prSet presAssocID="{753DF612-0432-4E8C-B30F-EC89A70B96E4}" presName="sibTrans" presStyleCnt="0"/>
      <dgm:spPr/>
    </dgm:pt>
    <dgm:pt modelId="{F8746887-E117-477B-A59D-20C1937466F9}" type="pres">
      <dgm:prSet presAssocID="{11D22F58-1A51-482E-9F13-1E12AC4D3004}" presName="compNode" presStyleCnt="0"/>
      <dgm:spPr/>
    </dgm:pt>
    <dgm:pt modelId="{408C161D-1F92-4DBA-AD2E-3EF8F6CCBCF1}" type="pres">
      <dgm:prSet presAssocID="{11D22F58-1A51-482E-9F13-1E12AC4D3004}" presName="bgRect" presStyleLbl="bgShp" presStyleIdx="5" presStyleCnt="6"/>
      <dgm:spPr/>
    </dgm:pt>
    <dgm:pt modelId="{CE372EA0-B61C-4547-B206-CBAB2C34B86E}" type="pres">
      <dgm:prSet presAssocID="{11D22F58-1A51-482E-9F13-1E12AC4D3004}" presName="iconRect" presStyleLbl="node1" presStyleIdx="5"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eacher"/>
        </a:ext>
      </dgm:extLst>
    </dgm:pt>
    <dgm:pt modelId="{E1C90F00-EB9B-4E37-9BF1-35C59F54DBEB}" type="pres">
      <dgm:prSet presAssocID="{11D22F58-1A51-482E-9F13-1E12AC4D3004}" presName="spaceRect" presStyleCnt="0"/>
      <dgm:spPr/>
    </dgm:pt>
    <dgm:pt modelId="{2BF9113B-1B29-4BB5-BEDE-8E623E7F79F1}" type="pres">
      <dgm:prSet presAssocID="{11D22F58-1A51-482E-9F13-1E12AC4D3004}" presName="parTx" presStyleLbl="revTx" presStyleIdx="5" presStyleCnt="6">
        <dgm:presLayoutVars>
          <dgm:chMax val="0"/>
          <dgm:chPref val="0"/>
        </dgm:presLayoutVars>
      </dgm:prSet>
      <dgm:spPr/>
    </dgm:pt>
  </dgm:ptLst>
  <dgm:cxnLst>
    <dgm:cxn modelId="{CC3D9108-081B-4B81-8A0A-1FFB9C925AAD}" type="presOf" srcId="{13617AFE-3C1D-408F-A915-3ED4FBBAD310}" destId="{CA03877E-A0B4-4FE1-8647-DE2DDE52A3D9}" srcOrd="0" destOrd="0" presId="urn:microsoft.com/office/officeart/2018/2/layout/IconVerticalSolidList"/>
    <dgm:cxn modelId="{5FD05B27-3776-4A5F-87F0-7BCA60FB8693}" srcId="{13617AFE-3C1D-408F-A915-3ED4FBBAD310}" destId="{7D7A50C0-E763-4CBD-91F9-367982EE3207}" srcOrd="1" destOrd="0" parTransId="{46ED6EA4-00D6-497E-97A7-679A9B0985C4}" sibTransId="{2E13433D-03D3-43E6-AA59-649A80AC442A}"/>
    <dgm:cxn modelId="{B65E1442-4589-46EE-BACC-EAF9F2B0535C}" type="presOf" srcId="{4E4AE2B4-542D-4450-8988-0A6E4B43E65F}" destId="{83A555AC-1D45-4EC4-86D8-53A3C0B53782}" srcOrd="0" destOrd="0" presId="urn:microsoft.com/office/officeart/2018/2/layout/IconVerticalSolidList"/>
    <dgm:cxn modelId="{58995958-C940-4464-81C7-968230D2F400}" type="presOf" srcId="{FC830681-157C-43EB-AF0C-AA10882C2339}" destId="{F705D7E6-AE6C-4A40-8AB5-0BC7859F7526}" srcOrd="0" destOrd="0" presId="urn:microsoft.com/office/officeart/2018/2/layout/IconVerticalSolidList"/>
    <dgm:cxn modelId="{5E797F8F-6DF5-4D0E-8BC2-EE8C21640A0A}" type="presOf" srcId="{E42D70CF-E093-41BE-9536-BDF990B5CB3B}" destId="{F7808D9B-75D3-4325-B6A7-A04FF54D77BE}" srcOrd="0" destOrd="0" presId="urn:microsoft.com/office/officeart/2018/2/layout/IconVerticalSolidList"/>
    <dgm:cxn modelId="{197EE8AC-7365-477B-875C-5A55F0B4CE10}" type="presOf" srcId="{11D22F58-1A51-482E-9F13-1E12AC4D3004}" destId="{2BF9113B-1B29-4BB5-BEDE-8E623E7F79F1}" srcOrd="0" destOrd="0" presId="urn:microsoft.com/office/officeart/2018/2/layout/IconVerticalSolidList"/>
    <dgm:cxn modelId="{19B0CCB3-F6AC-44B2-B9CF-4E81671C7BAE}" srcId="{13617AFE-3C1D-408F-A915-3ED4FBBAD310}" destId="{E42D70CF-E093-41BE-9536-BDF990B5CB3B}" srcOrd="4" destOrd="0" parTransId="{FB635017-D1D6-4326-80CB-4D79009DCF21}" sibTransId="{753DF612-0432-4E8C-B30F-EC89A70B96E4}"/>
    <dgm:cxn modelId="{DFE332BF-BA10-428F-AD6A-D2AB16D3C4D7}" type="presOf" srcId="{7D7A50C0-E763-4CBD-91F9-367982EE3207}" destId="{1D705C3B-5E09-4880-A50A-82EA51A11AC9}" srcOrd="0" destOrd="0" presId="urn:microsoft.com/office/officeart/2018/2/layout/IconVerticalSolidList"/>
    <dgm:cxn modelId="{F747E6DF-E218-4EFC-B61E-4C10FF4FCC82}" srcId="{13617AFE-3C1D-408F-A915-3ED4FBBAD310}" destId="{11D22F58-1A51-482E-9F13-1E12AC4D3004}" srcOrd="5" destOrd="0" parTransId="{A9A2114A-CE3A-4CD1-B653-8488F815983F}" sibTransId="{1040240E-F392-495E-80C0-C6A579A81466}"/>
    <dgm:cxn modelId="{C9BE32C2-36A1-408A-B5F2-B1C7B6DFAA9E}" srcId="{13617AFE-3C1D-408F-A915-3ED4FBBAD310}" destId="{4E4AE2B4-542D-4450-8988-0A6E4B43E65F}" srcOrd="0" destOrd="0" parTransId="{CB8F631B-FC4B-4FBA-87C1-9DBDE308E697}" sibTransId="{77B6654E-7801-4683-BF24-E80E6148B976}"/>
    <dgm:cxn modelId="{BCF61CE5-4122-4D56-B73C-C692C04518C2}" type="presOf" srcId="{4DA2E87A-1196-48B3-A557-B821D552277E}" destId="{9BFE5505-44E5-49D6-9B64-C82CF8FEAF30}" srcOrd="0" destOrd="0" presId="urn:microsoft.com/office/officeart/2018/2/layout/IconVerticalSolidList"/>
    <dgm:cxn modelId="{0C6D78CB-E7A4-4C2C-9F75-DD15B7EC29DF}" srcId="{13617AFE-3C1D-408F-A915-3ED4FBBAD310}" destId="{4DA2E87A-1196-48B3-A557-B821D552277E}" srcOrd="3" destOrd="0" parTransId="{CC9D0030-55A9-44AA-AB13-4F4270CD5EA2}" sibTransId="{FE9EA595-D91B-4017-807E-7303DC37F93A}"/>
    <dgm:cxn modelId="{916F35EE-1113-46FA-B454-8F62ACE94AFB}" srcId="{13617AFE-3C1D-408F-A915-3ED4FBBAD310}" destId="{FC830681-157C-43EB-AF0C-AA10882C2339}" srcOrd="2" destOrd="0" parTransId="{E8CE5F0E-FA00-4ABE-BF78-737C0752EA1C}" sibTransId="{CDA55DA8-1E78-4A67-B08B-25FCE5C6B690}"/>
    <dgm:cxn modelId="{DC5A3853-22AC-41EC-91DF-4382D0211D42}" type="presParOf" srcId="{CA03877E-A0B4-4FE1-8647-DE2DDE52A3D9}" destId="{FCCE5D17-55DF-4DBA-916F-27CECF0C5903}" srcOrd="0" destOrd="0" presId="urn:microsoft.com/office/officeart/2018/2/layout/IconVerticalSolidList"/>
    <dgm:cxn modelId="{21316995-7F29-4711-9B53-11B28EAAB7A5}" type="presParOf" srcId="{FCCE5D17-55DF-4DBA-916F-27CECF0C5903}" destId="{C6218587-0C4C-4AE1-9DE8-7CE9C94988B5}" srcOrd="0" destOrd="0" presId="urn:microsoft.com/office/officeart/2018/2/layout/IconVerticalSolidList"/>
    <dgm:cxn modelId="{29472BAE-0FD3-4A37-ADCC-3ADE236EDDE8}" type="presParOf" srcId="{FCCE5D17-55DF-4DBA-916F-27CECF0C5903}" destId="{9F2B0CB6-3DA6-4D7D-AB93-B56A971A9A51}" srcOrd="1" destOrd="0" presId="urn:microsoft.com/office/officeart/2018/2/layout/IconVerticalSolidList"/>
    <dgm:cxn modelId="{B2BC2B15-39BA-4DBC-A670-3B714D723820}" type="presParOf" srcId="{FCCE5D17-55DF-4DBA-916F-27CECF0C5903}" destId="{019A70BE-3D84-4D34-B0AD-3F831F442085}" srcOrd="2" destOrd="0" presId="urn:microsoft.com/office/officeart/2018/2/layout/IconVerticalSolidList"/>
    <dgm:cxn modelId="{92981EA0-DC70-4482-93C6-096D71F9648C}" type="presParOf" srcId="{FCCE5D17-55DF-4DBA-916F-27CECF0C5903}" destId="{83A555AC-1D45-4EC4-86D8-53A3C0B53782}" srcOrd="3" destOrd="0" presId="urn:microsoft.com/office/officeart/2018/2/layout/IconVerticalSolidList"/>
    <dgm:cxn modelId="{EBDA3A4A-AF3E-4300-A796-F1110EA2C1E0}" type="presParOf" srcId="{CA03877E-A0B4-4FE1-8647-DE2DDE52A3D9}" destId="{592397CF-D603-4A52-AF0B-B210250A6F1A}" srcOrd="1" destOrd="0" presId="urn:microsoft.com/office/officeart/2018/2/layout/IconVerticalSolidList"/>
    <dgm:cxn modelId="{FC7D9A34-87B0-4428-A9AC-763E68E77A4C}" type="presParOf" srcId="{CA03877E-A0B4-4FE1-8647-DE2DDE52A3D9}" destId="{16D534A3-0D04-42F7-8635-053BD6EA2AE1}" srcOrd="2" destOrd="0" presId="urn:microsoft.com/office/officeart/2018/2/layout/IconVerticalSolidList"/>
    <dgm:cxn modelId="{3B752022-2001-4FB3-99C6-98C4FB43B595}" type="presParOf" srcId="{16D534A3-0D04-42F7-8635-053BD6EA2AE1}" destId="{5C7C56B7-A2DA-4705-A3E1-E2C49A3C37D4}" srcOrd="0" destOrd="0" presId="urn:microsoft.com/office/officeart/2018/2/layout/IconVerticalSolidList"/>
    <dgm:cxn modelId="{56116BE9-E1E8-478E-BA03-D79529E93A6C}" type="presParOf" srcId="{16D534A3-0D04-42F7-8635-053BD6EA2AE1}" destId="{A57B437A-4AA2-46D8-A3AB-E272C2C522D5}" srcOrd="1" destOrd="0" presId="urn:microsoft.com/office/officeart/2018/2/layout/IconVerticalSolidList"/>
    <dgm:cxn modelId="{CF3CAF5D-2E54-4B9E-A4BF-7424E1FF0D4A}" type="presParOf" srcId="{16D534A3-0D04-42F7-8635-053BD6EA2AE1}" destId="{1307E300-8FAB-4CD2-B31F-99C26774CB98}" srcOrd="2" destOrd="0" presId="urn:microsoft.com/office/officeart/2018/2/layout/IconVerticalSolidList"/>
    <dgm:cxn modelId="{30707000-84B9-405E-A3E0-858EA1F472AA}" type="presParOf" srcId="{16D534A3-0D04-42F7-8635-053BD6EA2AE1}" destId="{1D705C3B-5E09-4880-A50A-82EA51A11AC9}" srcOrd="3" destOrd="0" presId="urn:microsoft.com/office/officeart/2018/2/layout/IconVerticalSolidList"/>
    <dgm:cxn modelId="{117B8CDD-2A32-432C-AC69-5A2CB176B166}" type="presParOf" srcId="{CA03877E-A0B4-4FE1-8647-DE2DDE52A3D9}" destId="{57DEE1EC-D396-4F05-B876-CCD552540BE9}" srcOrd="3" destOrd="0" presId="urn:microsoft.com/office/officeart/2018/2/layout/IconVerticalSolidList"/>
    <dgm:cxn modelId="{F989CD64-AAD3-4B8F-AD1C-E284ADFB355D}" type="presParOf" srcId="{CA03877E-A0B4-4FE1-8647-DE2DDE52A3D9}" destId="{E829F4AF-CB2F-491D-924D-B65D7D615B09}" srcOrd="4" destOrd="0" presId="urn:microsoft.com/office/officeart/2018/2/layout/IconVerticalSolidList"/>
    <dgm:cxn modelId="{1E642DB6-6816-4219-BBC9-8D941A7B4761}" type="presParOf" srcId="{E829F4AF-CB2F-491D-924D-B65D7D615B09}" destId="{B43EA069-F351-482D-B503-C39B79163CAB}" srcOrd="0" destOrd="0" presId="urn:microsoft.com/office/officeart/2018/2/layout/IconVerticalSolidList"/>
    <dgm:cxn modelId="{DDF9BCC9-BED6-4C5C-9A9A-723123466A77}" type="presParOf" srcId="{E829F4AF-CB2F-491D-924D-B65D7D615B09}" destId="{8F21ECDA-DD1B-4167-A600-A9A5D525D715}" srcOrd="1" destOrd="0" presId="urn:microsoft.com/office/officeart/2018/2/layout/IconVerticalSolidList"/>
    <dgm:cxn modelId="{0CACDDBD-329E-48AC-A769-7601AB642286}" type="presParOf" srcId="{E829F4AF-CB2F-491D-924D-B65D7D615B09}" destId="{F980E753-BABA-497A-A8C9-103CA74646CB}" srcOrd="2" destOrd="0" presId="urn:microsoft.com/office/officeart/2018/2/layout/IconVerticalSolidList"/>
    <dgm:cxn modelId="{592765D0-CBBE-437A-A10A-6786830FC332}" type="presParOf" srcId="{E829F4AF-CB2F-491D-924D-B65D7D615B09}" destId="{F705D7E6-AE6C-4A40-8AB5-0BC7859F7526}" srcOrd="3" destOrd="0" presId="urn:microsoft.com/office/officeart/2018/2/layout/IconVerticalSolidList"/>
    <dgm:cxn modelId="{288FC91A-DA6F-4915-87EE-4C30824ED53E}" type="presParOf" srcId="{CA03877E-A0B4-4FE1-8647-DE2DDE52A3D9}" destId="{55858D46-E54B-4243-8ADB-8142637A757A}" srcOrd="5" destOrd="0" presId="urn:microsoft.com/office/officeart/2018/2/layout/IconVerticalSolidList"/>
    <dgm:cxn modelId="{9549F2AA-C225-435E-B70C-6C044A1774C5}" type="presParOf" srcId="{CA03877E-A0B4-4FE1-8647-DE2DDE52A3D9}" destId="{7987AF58-340B-4D86-9904-129F44489667}" srcOrd="6" destOrd="0" presId="urn:microsoft.com/office/officeart/2018/2/layout/IconVerticalSolidList"/>
    <dgm:cxn modelId="{78981B3A-A0BD-4834-A9EC-476521C13879}" type="presParOf" srcId="{7987AF58-340B-4D86-9904-129F44489667}" destId="{E88A3F2C-85B5-46DC-8612-3518A35579A7}" srcOrd="0" destOrd="0" presId="urn:microsoft.com/office/officeart/2018/2/layout/IconVerticalSolidList"/>
    <dgm:cxn modelId="{DF2E32F9-62F4-4114-B373-4ADA78311071}" type="presParOf" srcId="{7987AF58-340B-4D86-9904-129F44489667}" destId="{061C0519-A941-42F3-BDD1-EBFD406F1C5C}" srcOrd="1" destOrd="0" presId="urn:microsoft.com/office/officeart/2018/2/layout/IconVerticalSolidList"/>
    <dgm:cxn modelId="{C7BEAE88-9C6B-4449-8657-F2F007FE0802}" type="presParOf" srcId="{7987AF58-340B-4D86-9904-129F44489667}" destId="{19924DD2-0636-4C39-8B5C-DF56D7969DC3}" srcOrd="2" destOrd="0" presId="urn:microsoft.com/office/officeart/2018/2/layout/IconVerticalSolidList"/>
    <dgm:cxn modelId="{C54A5CE7-AC57-49A2-A7E0-A89FD7E603BF}" type="presParOf" srcId="{7987AF58-340B-4D86-9904-129F44489667}" destId="{9BFE5505-44E5-49D6-9B64-C82CF8FEAF30}" srcOrd="3" destOrd="0" presId="urn:microsoft.com/office/officeart/2018/2/layout/IconVerticalSolidList"/>
    <dgm:cxn modelId="{756126A6-0CC0-4A15-A7D6-92168BC629BD}" type="presParOf" srcId="{CA03877E-A0B4-4FE1-8647-DE2DDE52A3D9}" destId="{A35E955B-8898-489C-80F3-E3007F8D29E9}" srcOrd="7" destOrd="0" presId="urn:microsoft.com/office/officeart/2018/2/layout/IconVerticalSolidList"/>
    <dgm:cxn modelId="{7979A953-AE25-4DB5-8B86-9C532458EE89}" type="presParOf" srcId="{CA03877E-A0B4-4FE1-8647-DE2DDE52A3D9}" destId="{3FE2100A-EF39-4F13-AF59-E9DD29B6C787}" srcOrd="8" destOrd="0" presId="urn:microsoft.com/office/officeart/2018/2/layout/IconVerticalSolidList"/>
    <dgm:cxn modelId="{43D6D91A-D092-4F19-8AF4-82CA1057AAB2}" type="presParOf" srcId="{3FE2100A-EF39-4F13-AF59-E9DD29B6C787}" destId="{0C83CAD1-97BB-4820-8D47-351AA4DAF2D1}" srcOrd="0" destOrd="0" presId="urn:microsoft.com/office/officeart/2018/2/layout/IconVerticalSolidList"/>
    <dgm:cxn modelId="{A83BF226-1AE2-4415-855D-83FA4469A07F}" type="presParOf" srcId="{3FE2100A-EF39-4F13-AF59-E9DD29B6C787}" destId="{0F6B244F-84B9-461A-9BAF-A13D4C8B933E}" srcOrd="1" destOrd="0" presId="urn:microsoft.com/office/officeart/2018/2/layout/IconVerticalSolidList"/>
    <dgm:cxn modelId="{BFB01D09-FA45-4CA4-A294-D6011176E806}" type="presParOf" srcId="{3FE2100A-EF39-4F13-AF59-E9DD29B6C787}" destId="{F792A23E-6277-4F87-831D-9A329DF8F1AC}" srcOrd="2" destOrd="0" presId="urn:microsoft.com/office/officeart/2018/2/layout/IconVerticalSolidList"/>
    <dgm:cxn modelId="{90657DA6-4B93-4478-A2C1-468B4A7A5D75}" type="presParOf" srcId="{3FE2100A-EF39-4F13-AF59-E9DD29B6C787}" destId="{F7808D9B-75D3-4325-B6A7-A04FF54D77BE}" srcOrd="3" destOrd="0" presId="urn:microsoft.com/office/officeart/2018/2/layout/IconVerticalSolidList"/>
    <dgm:cxn modelId="{775EFA44-1EBC-4A72-8A4B-311358361F93}" type="presParOf" srcId="{CA03877E-A0B4-4FE1-8647-DE2DDE52A3D9}" destId="{58C7160C-E069-467B-9EB4-1F61148FD3C8}" srcOrd="9" destOrd="0" presId="urn:microsoft.com/office/officeart/2018/2/layout/IconVerticalSolidList"/>
    <dgm:cxn modelId="{3BB697F6-49BF-44A6-BB86-04E221539EDD}" type="presParOf" srcId="{CA03877E-A0B4-4FE1-8647-DE2DDE52A3D9}" destId="{F8746887-E117-477B-A59D-20C1937466F9}" srcOrd="10" destOrd="0" presId="urn:microsoft.com/office/officeart/2018/2/layout/IconVerticalSolidList"/>
    <dgm:cxn modelId="{384D6401-517B-4C1F-B524-0D0B9B049718}" type="presParOf" srcId="{F8746887-E117-477B-A59D-20C1937466F9}" destId="{408C161D-1F92-4DBA-AD2E-3EF8F6CCBCF1}" srcOrd="0" destOrd="0" presId="urn:microsoft.com/office/officeart/2018/2/layout/IconVerticalSolidList"/>
    <dgm:cxn modelId="{24F0DD42-2E5A-4E93-8A4C-E2770B5EA04E}" type="presParOf" srcId="{F8746887-E117-477B-A59D-20C1937466F9}" destId="{CE372EA0-B61C-4547-B206-CBAB2C34B86E}" srcOrd="1" destOrd="0" presId="urn:microsoft.com/office/officeart/2018/2/layout/IconVerticalSolidList"/>
    <dgm:cxn modelId="{C7CC774D-25C2-4495-9F86-57F6F3EB9984}" type="presParOf" srcId="{F8746887-E117-477B-A59D-20C1937466F9}" destId="{E1C90F00-EB9B-4E37-9BF1-35C59F54DBEB}" srcOrd="2" destOrd="0" presId="urn:microsoft.com/office/officeart/2018/2/layout/IconVerticalSolidList"/>
    <dgm:cxn modelId="{FF0C7BF0-39D7-46F5-9763-14158DA5AEAA}" type="presParOf" srcId="{F8746887-E117-477B-A59D-20C1937466F9}" destId="{2BF9113B-1B29-4BB5-BEDE-8E623E7F79F1}"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8E2975B-4FDB-412B-96BC-FBBBC48B6DAD}" type="doc">
      <dgm:prSet loTypeId="urn:microsoft.com/office/officeart/2005/8/layout/balance1" loCatId="relationship" qsTypeId="urn:microsoft.com/office/officeart/2005/8/quickstyle/simple1" qsCatId="simple" csTypeId="urn:microsoft.com/office/officeart/2005/8/colors/accent1_2" csCatId="accent1" phldr="1"/>
      <dgm:spPr/>
      <dgm:t>
        <a:bodyPr/>
        <a:lstStyle/>
        <a:p>
          <a:endParaRPr lang="en-AU"/>
        </a:p>
      </dgm:t>
    </dgm:pt>
    <dgm:pt modelId="{61698843-202D-47B7-A06E-BAC4321759BC}">
      <dgm:prSet phldrT="[Text]" phldr="0" custT="1"/>
      <dgm:spPr/>
      <dgm:t>
        <a:bodyPr/>
        <a:lstStyle/>
        <a:p>
          <a:r>
            <a:rPr lang="en-AU" sz="1800"/>
            <a:t>School Musical Ticketing</a:t>
          </a:r>
        </a:p>
      </dgm:t>
    </dgm:pt>
    <dgm:pt modelId="{8D318D8A-242A-4961-A66A-EE12C49F1A2B}" type="parTrans" cxnId="{90B78CC5-5DC1-4455-86A4-32AF9F62C473}">
      <dgm:prSet/>
      <dgm:spPr/>
      <dgm:t>
        <a:bodyPr/>
        <a:lstStyle/>
        <a:p>
          <a:endParaRPr lang="en-AU"/>
        </a:p>
      </dgm:t>
    </dgm:pt>
    <dgm:pt modelId="{8A2A1527-1361-4787-99D5-2061AA8B32B7}" type="sibTrans" cxnId="{90B78CC5-5DC1-4455-86A4-32AF9F62C473}">
      <dgm:prSet/>
      <dgm:spPr/>
      <dgm:t>
        <a:bodyPr/>
        <a:lstStyle/>
        <a:p>
          <a:endParaRPr lang="en-AU"/>
        </a:p>
      </dgm:t>
    </dgm:pt>
    <dgm:pt modelId="{718F19EC-46A4-4400-AA45-7C74091D8C2E}">
      <dgm:prSet phldrT="[Text]" phldr="0" custT="1"/>
      <dgm:spPr/>
      <dgm:t>
        <a:bodyPr/>
        <a:lstStyle/>
        <a:p>
          <a:r>
            <a:rPr lang="en-AU" sz="1800" err="1"/>
            <a:t>Volume,Variety</a:t>
          </a:r>
          <a:r>
            <a:rPr lang="en-AU" sz="1800"/>
            <a:t>, Velocity</a:t>
          </a:r>
        </a:p>
      </dgm:t>
    </dgm:pt>
    <dgm:pt modelId="{37D8577D-D5E3-416D-98FF-FBF5FA268F03}" type="parTrans" cxnId="{19076AEB-385C-447E-BDD1-CA5633DDA712}">
      <dgm:prSet/>
      <dgm:spPr/>
      <dgm:t>
        <a:bodyPr/>
        <a:lstStyle/>
        <a:p>
          <a:endParaRPr lang="en-AU"/>
        </a:p>
      </dgm:t>
    </dgm:pt>
    <dgm:pt modelId="{0A538D16-3E50-4D5A-AFF5-55A040AB89D9}" type="sibTrans" cxnId="{19076AEB-385C-447E-BDD1-CA5633DDA712}">
      <dgm:prSet/>
      <dgm:spPr/>
      <dgm:t>
        <a:bodyPr/>
        <a:lstStyle/>
        <a:p>
          <a:endParaRPr lang="en-AU"/>
        </a:p>
      </dgm:t>
    </dgm:pt>
    <dgm:pt modelId="{3CF55E62-9954-43CD-AC42-AE191B9DB196}">
      <dgm:prSet phldrT="[Text]" phldr="0" custT="1"/>
      <dgm:spPr/>
      <dgm:t>
        <a:bodyPr/>
        <a:lstStyle/>
        <a:p>
          <a:r>
            <a:rPr lang="en-AU" sz="1800"/>
            <a:t>Taylor Swift Concert</a:t>
          </a:r>
        </a:p>
      </dgm:t>
    </dgm:pt>
    <dgm:pt modelId="{17811B33-D4A1-4C14-8AE8-3509DFEE889F}" type="parTrans" cxnId="{4E404422-EDC2-4B18-9BFE-8618E656EC54}">
      <dgm:prSet/>
      <dgm:spPr/>
      <dgm:t>
        <a:bodyPr/>
        <a:lstStyle/>
        <a:p>
          <a:endParaRPr lang="en-AU"/>
        </a:p>
      </dgm:t>
    </dgm:pt>
    <dgm:pt modelId="{4B66E9D2-80AE-4934-8D07-7E0B4B21F475}" type="sibTrans" cxnId="{4E404422-EDC2-4B18-9BFE-8618E656EC54}">
      <dgm:prSet/>
      <dgm:spPr/>
      <dgm:t>
        <a:bodyPr/>
        <a:lstStyle/>
        <a:p>
          <a:endParaRPr lang="en-AU"/>
        </a:p>
      </dgm:t>
    </dgm:pt>
    <dgm:pt modelId="{2381FBDA-8605-45EA-96FA-C0DC712D292A}">
      <dgm:prSet phldrT="[Text]" phldr="0" custT="1"/>
      <dgm:spPr/>
      <dgm:t>
        <a:bodyPr/>
        <a:lstStyle/>
        <a:p>
          <a:r>
            <a:rPr lang="en-AU" sz="1800"/>
            <a:t>Volume</a:t>
          </a:r>
        </a:p>
      </dgm:t>
    </dgm:pt>
    <dgm:pt modelId="{03604236-F37D-4859-B3E9-624071AE8001}" type="parTrans" cxnId="{C2A3EA4B-8A44-4B85-BBDC-3884B6DA6D5B}">
      <dgm:prSet/>
      <dgm:spPr/>
      <dgm:t>
        <a:bodyPr/>
        <a:lstStyle/>
        <a:p>
          <a:endParaRPr lang="en-AU"/>
        </a:p>
      </dgm:t>
    </dgm:pt>
    <dgm:pt modelId="{D2AC5186-424C-4A4B-8FA9-CE413EB28409}" type="sibTrans" cxnId="{C2A3EA4B-8A44-4B85-BBDC-3884B6DA6D5B}">
      <dgm:prSet/>
      <dgm:spPr/>
      <dgm:t>
        <a:bodyPr/>
        <a:lstStyle/>
        <a:p>
          <a:endParaRPr lang="en-AU"/>
        </a:p>
      </dgm:t>
    </dgm:pt>
    <dgm:pt modelId="{716A7CB4-EF28-4D96-B8E1-DE0AE7FF7229}">
      <dgm:prSet phldrT="[Text]" phldr="0" custT="1"/>
      <dgm:spPr/>
      <dgm:t>
        <a:bodyPr/>
        <a:lstStyle/>
        <a:p>
          <a:r>
            <a:rPr lang="en-AU" sz="1800"/>
            <a:t>Variety</a:t>
          </a:r>
        </a:p>
      </dgm:t>
    </dgm:pt>
    <dgm:pt modelId="{C9A0A5A0-C982-4DD0-B460-87AA8308F2F4}" type="parTrans" cxnId="{42B976B3-5424-4142-8FF4-E64D587F629E}">
      <dgm:prSet/>
      <dgm:spPr/>
      <dgm:t>
        <a:bodyPr/>
        <a:lstStyle/>
        <a:p>
          <a:endParaRPr lang="en-AU"/>
        </a:p>
      </dgm:t>
    </dgm:pt>
    <dgm:pt modelId="{0AC8D150-28A7-4837-BB55-352F09525102}" type="sibTrans" cxnId="{42B976B3-5424-4142-8FF4-E64D587F629E}">
      <dgm:prSet/>
      <dgm:spPr/>
      <dgm:t>
        <a:bodyPr/>
        <a:lstStyle/>
        <a:p>
          <a:endParaRPr lang="en-AU"/>
        </a:p>
      </dgm:t>
    </dgm:pt>
    <dgm:pt modelId="{6F2BA15B-7B1A-4DBE-A85D-96C988DB5F80}">
      <dgm:prSet phldrT="[Text]" phldr="0" custT="1"/>
      <dgm:spPr/>
      <dgm:t>
        <a:bodyPr/>
        <a:lstStyle/>
        <a:p>
          <a:r>
            <a:rPr lang="en-AU" sz="1800"/>
            <a:t>Velocity</a:t>
          </a:r>
        </a:p>
      </dgm:t>
    </dgm:pt>
    <dgm:pt modelId="{61C7AC18-606E-40A8-B0D5-0967A8C2B47B}" type="parTrans" cxnId="{64A86C84-CD31-4EA4-8071-5470A89F474E}">
      <dgm:prSet/>
      <dgm:spPr/>
      <dgm:t>
        <a:bodyPr/>
        <a:lstStyle/>
        <a:p>
          <a:endParaRPr lang="en-AU"/>
        </a:p>
      </dgm:t>
    </dgm:pt>
    <dgm:pt modelId="{F1FBCFEE-58F9-4E88-A881-1DD003AF2E21}" type="sibTrans" cxnId="{64A86C84-CD31-4EA4-8071-5470A89F474E}">
      <dgm:prSet/>
      <dgm:spPr/>
      <dgm:t>
        <a:bodyPr/>
        <a:lstStyle/>
        <a:p>
          <a:endParaRPr lang="en-AU"/>
        </a:p>
      </dgm:t>
    </dgm:pt>
    <dgm:pt modelId="{A6741D15-9482-4897-97C0-11312BA6FF22}">
      <dgm:prSet phldrT="[Text]" phldr="0" custT="1"/>
      <dgm:spPr/>
      <dgm:t>
        <a:bodyPr/>
        <a:lstStyle/>
        <a:p>
          <a:r>
            <a:rPr lang="en-AU" sz="1800"/>
            <a:t>Volume</a:t>
          </a:r>
        </a:p>
      </dgm:t>
    </dgm:pt>
    <dgm:pt modelId="{2A9A912D-DF17-4A23-814D-600D0634F811}" type="parTrans" cxnId="{0E409A55-33DE-4483-9AB9-AA046D880973}">
      <dgm:prSet/>
      <dgm:spPr/>
      <dgm:t>
        <a:bodyPr/>
        <a:lstStyle/>
        <a:p>
          <a:endParaRPr lang="en-AU"/>
        </a:p>
      </dgm:t>
    </dgm:pt>
    <dgm:pt modelId="{32B76BF5-4D56-408D-B84C-62317CAF71F6}" type="sibTrans" cxnId="{0E409A55-33DE-4483-9AB9-AA046D880973}">
      <dgm:prSet/>
      <dgm:spPr/>
      <dgm:t>
        <a:bodyPr/>
        <a:lstStyle/>
        <a:p>
          <a:endParaRPr lang="en-AU"/>
        </a:p>
      </dgm:t>
    </dgm:pt>
    <dgm:pt modelId="{70AEBA99-E0A6-4883-8D20-BFB8B7EC48D4}" type="pres">
      <dgm:prSet presAssocID="{C8E2975B-4FDB-412B-96BC-FBBBC48B6DAD}" presName="outerComposite" presStyleCnt="0">
        <dgm:presLayoutVars>
          <dgm:chMax val="2"/>
          <dgm:animLvl val="lvl"/>
          <dgm:resizeHandles val="exact"/>
        </dgm:presLayoutVars>
      </dgm:prSet>
      <dgm:spPr/>
    </dgm:pt>
    <dgm:pt modelId="{073BE565-8E8E-4BF7-86C4-D90EE59E4B50}" type="pres">
      <dgm:prSet presAssocID="{C8E2975B-4FDB-412B-96BC-FBBBC48B6DAD}" presName="dummyMaxCanvas" presStyleCnt="0"/>
      <dgm:spPr/>
    </dgm:pt>
    <dgm:pt modelId="{8E598FAD-07CA-4E36-AB04-75CC286995BC}" type="pres">
      <dgm:prSet presAssocID="{C8E2975B-4FDB-412B-96BC-FBBBC48B6DAD}" presName="parentComposite" presStyleCnt="0"/>
      <dgm:spPr/>
    </dgm:pt>
    <dgm:pt modelId="{7CD2E99A-BB52-41B8-94B9-903BD335F565}" type="pres">
      <dgm:prSet presAssocID="{C8E2975B-4FDB-412B-96BC-FBBBC48B6DAD}" presName="parent1" presStyleLbl="alignAccFollowNode1" presStyleIdx="0" presStyleCnt="4" custLinFactY="95328" custLinFactNeighborX="-1875" custLinFactNeighborY="100000">
        <dgm:presLayoutVars>
          <dgm:chMax val="4"/>
        </dgm:presLayoutVars>
      </dgm:prSet>
      <dgm:spPr/>
    </dgm:pt>
    <dgm:pt modelId="{58116228-A3BF-4273-BAA2-D14F64829FF2}" type="pres">
      <dgm:prSet presAssocID="{C8E2975B-4FDB-412B-96BC-FBBBC48B6DAD}" presName="parent2" presStyleLbl="alignAccFollowNode1" presStyleIdx="1" presStyleCnt="4" custLinFactNeighborY="-1266">
        <dgm:presLayoutVars>
          <dgm:chMax val="4"/>
        </dgm:presLayoutVars>
      </dgm:prSet>
      <dgm:spPr/>
    </dgm:pt>
    <dgm:pt modelId="{A8212B17-829D-4FDC-ACB7-CDFF92ED4C89}" type="pres">
      <dgm:prSet presAssocID="{C8E2975B-4FDB-412B-96BC-FBBBC48B6DAD}" presName="childrenComposite" presStyleCnt="0"/>
      <dgm:spPr/>
    </dgm:pt>
    <dgm:pt modelId="{138BBB88-DC8F-4EBD-BFA1-171CA3C0CEE1}" type="pres">
      <dgm:prSet presAssocID="{C8E2975B-4FDB-412B-96BC-FBBBC48B6DAD}" presName="dummyMaxCanvas_ChildArea" presStyleCnt="0"/>
      <dgm:spPr/>
    </dgm:pt>
    <dgm:pt modelId="{26DA73C8-74ED-4317-8EBE-1B8FCC690619}" type="pres">
      <dgm:prSet presAssocID="{C8E2975B-4FDB-412B-96BC-FBBBC48B6DAD}" presName="fulcrum" presStyleLbl="alignAccFollowNode1" presStyleIdx="2" presStyleCnt="4"/>
      <dgm:spPr/>
    </dgm:pt>
    <dgm:pt modelId="{B1343130-1682-4638-AF53-F352205333B4}" type="pres">
      <dgm:prSet presAssocID="{C8E2975B-4FDB-412B-96BC-FBBBC48B6DAD}" presName="balance_14" presStyleLbl="alignAccFollowNode1" presStyleIdx="3" presStyleCnt="4">
        <dgm:presLayoutVars>
          <dgm:bulletEnabled val="1"/>
        </dgm:presLayoutVars>
      </dgm:prSet>
      <dgm:spPr/>
    </dgm:pt>
    <dgm:pt modelId="{D8CA5368-0125-4902-AF9E-54CD06F8444B}" type="pres">
      <dgm:prSet presAssocID="{C8E2975B-4FDB-412B-96BC-FBBBC48B6DAD}" presName="right_14_1" presStyleLbl="node1" presStyleIdx="0" presStyleCnt="5">
        <dgm:presLayoutVars>
          <dgm:bulletEnabled val="1"/>
        </dgm:presLayoutVars>
      </dgm:prSet>
      <dgm:spPr/>
    </dgm:pt>
    <dgm:pt modelId="{50FB0121-7DB5-4E8F-A785-85659F4166F6}" type="pres">
      <dgm:prSet presAssocID="{C8E2975B-4FDB-412B-96BC-FBBBC48B6DAD}" presName="right_14_2" presStyleLbl="node1" presStyleIdx="1" presStyleCnt="5">
        <dgm:presLayoutVars>
          <dgm:bulletEnabled val="1"/>
        </dgm:presLayoutVars>
      </dgm:prSet>
      <dgm:spPr/>
    </dgm:pt>
    <dgm:pt modelId="{22F9F996-1E0B-46E7-90C8-63E83977001F}" type="pres">
      <dgm:prSet presAssocID="{C8E2975B-4FDB-412B-96BC-FBBBC48B6DAD}" presName="right_14_3" presStyleLbl="node1" presStyleIdx="2" presStyleCnt="5">
        <dgm:presLayoutVars>
          <dgm:bulletEnabled val="1"/>
        </dgm:presLayoutVars>
      </dgm:prSet>
      <dgm:spPr/>
    </dgm:pt>
    <dgm:pt modelId="{4CCBE83E-EC52-49D2-B7FD-7F03F5BB1A5F}" type="pres">
      <dgm:prSet presAssocID="{C8E2975B-4FDB-412B-96BC-FBBBC48B6DAD}" presName="right_14_4" presStyleLbl="node1" presStyleIdx="3" presStyleCnt="5">
        <dgm:presLayoutVars>
          <dgm:bulletEnabled val="1"/>
        </dgm:presLayoutVars>
      </dgm:prSet>
      <dgm:spPr/>
    </dgm:pt>
    <dgm:pt modelId="{A890A58C-14B4-421F-BB05-30600682F3E5}" type="pres">
      <dgm:prSet presAssocID="{C8E2975B-4FDB-412B-96BC-FBBBC48B6DAD}" presName="left_14_1" presStyleLbl="node1" presStyleIdx="4" presStyleCnt="5">
        <dgm:presLayoutVars>
          <dgm:bulletEnabled val="1"/>
        </dgm:presLayoutVars>
      </dgm:prSet>
      <dgm:spPr/>
    </dgm:pt>
  </dgm:ptLst>
  <dgm:cxnLst>
    <dgm:cxn modelId="{4E404422-EDC2-4B18-9BFE-8618E656EC54}" srcId="{C8E2975B-4FDB-412B-96BC-FBBBC48B6DAD}" destId="{3CF55E62-9954-43CD-AC42-AE191B9DB196}" srcOrd="1" destOrd="0" parTransId="{17811B33-D4A1-4C14-8AE8-3509DFEE889F}" sibTransId="{4B66E9D2-80AE-4934-8D07-7E0B4B21F475}"/>
    <dgm:cxn modelId="{C2A3EA4B-8A44-4B85-BBDC-3884B6DA6D5B}" srcId="{3CF55E62-9954-43CD-AC42-AE191B9DB196}" destId="{2381FBDA-8605-45EA-96FA-C0DC712D292A}" srcOrd="0" destOrd="0" parTransId="{03604236-F37D-4859-B3E9-624071AE8001}" sibTransId="{D2AC5186-424C-4A4B-8FA9-CE413EB28409}"/>
    <dgm:cxn modelId="{612E7555-00C5-4101-8145-B0013BFFFE20}" type="presOf" srcId="{C8E2975B-4FDB-412B-96BC-FBBBC48B6DAD}" destId="{70AEBA99-E0A6-4883-8D20-BFB8B7EC48D4}" srcOrd="0" destOrd="0" presId="urn:microsoft.com/office/officeart/2005/8/layout/balance1"/>
    <dgm:cxn modelId="{0E409A55-33DE-4483-9AB9-AA046D880973}" srcId="{3CF55E62-9954-43CD-AC42-AE191B9DB196}" destId="{A6741D15-9482-4897-97C0-11312BA6FF22}" srcOrd="1" destOrd="0" parTransId="{2A9A912D-DF17-4A23-814D-600D0634F811}" sibTransId="{32B76BF5-4D56-408D-B84C-62317CAF71F6}"/>
    <dgm:cxn modelId="{F0D9EF5A-9F9D-40A6-89B6-12A36A1BB7BB}" type="presOf" srcId="{A6741D15-9482-4897-97C0-11312BA6FF22}" destId="{50FB0121-7DB5-4E8F-A785-85659F4166F6}" srcOrd="0" destOrd="0" presId="urn:microsoft.com/office/officeart/2005/8/layout/balance1"/>
    <dgm:cxn modelId="{64A86C84-CD31-4EA4-8071-5470A89F474E}" srcId="{3CF55E62-9954-43CD-AC42-AE191B9DB196}" destId="{6F2BA15B-7B1A-4DBE-A85D-96C988DB5F80}" srcOrd="3" destOrd="0" parTransId="{61C7AC18-606E-40A8-B0D5-0967A8C2B47B}" sibTransId="{F1FBCFEE-58F9-4E88-A881-1DD003AF2E21}"/>
    <dgm:cxn modelId="{595F49AB-5066-475E-BEE0-509F06A226A3}" type="presOf" srcId="{2381FBDA-8605-45EA-96FA-C0DC712D292A}" destId="{D8CA5368-0125-4902-AF9E-54CD06F8444B}" srcOrd="0" destOrd="0" presId="urn:microsoft.com/office/officeart/2005/8/layout/balance1"/>
    <dgm:cxn modelId="{42B976B3-5424-4142-8FF4-E64D587F629E}" srcId="{3CF55E62-9954-43CD-AC42-AE191B9DB196}" destId="{716A7CB4-EF28-4D96-B8E1-DE0AE7FF7229}" srcOrd="2" destOrd="0" parTransId="{C9A0A5A0-C982-4DD0-B460-87AA8308F2F4}" sibTransId="{0AC8D150-28A7-4837-BB55-352F09525102}"/>
    <dgm:cxn modelId="{A2213FBD-F386-4205-A1F7-1EF008670088}" type="presOf" srcId="{716A7CB4-EF28-4D96-B8E1-DE0AE7FF7229}" destId="{22F9F996-1E0B-46E7-90C8-63E83977001F}" srcOrd="0" destOrd="0" presId="urn:microsoft.com/office/officeart/2005/8/layout/balance1"/>
    <dgm:cxn modelId="{E0F653C3-58CE-4A39-8C0A-7B8E4206E63D}" type="presOf" srcId="{3CF55E62-9954-43CD-AC42-AE191B9DB196}" destId="{58116228-A3BF-4273-BAA2-D14F64829FF2}" srcOrd="0" destOrd="0" presId="urn:microsoft.com/office/officeart/2005/8/layout/balance1"/>
    <dgm:cxn modelId="{90B78CC5-5DC1-4455-86A4-32AF9F62C473}" srcId="{C8E2975B-4FDB-412B-96BC-FBBBC48B6DAD}" destId="{61698843-202D-47B7-A06E-BAC4321759BC}" srcOrd="0" destOrd="0" parTransId="{8D318D8A-242A-4961-A66A-EE12C49F1A2B}" sibTransId="{8A2A1527-1361-4787-99D5-2061AA8B32B7}"/>
    <dgm:cxn modelId="{F30D27C9-BBBB-43DF-BD3A-5E71F995E4EB}" type="presOf" srcId="{61698843-202D-47B7-A06E-BAC4321759BC}" destId="{7CD2E99A-BB52-41B8-94B9-903BD335F565}" srcOrd="0" destOrd="0" presId="urn:microsoft.com/office/officeart/2005/8/layout/balance1"/>
    <dgm:cxn modelId="{19076AEB-385C-447E-BDD1-CA5633DDA712}" srcId="{61698843-202D-47B7-A06E-BAC4321759BC}" destId="{718F19EC-46A4-4400-AA45-7C74091D8C2E}" srcOrd="0" destOrd="0" parTransId="{37D8577D-D5E3-416D-98FF-FBF5FA268F03}" sibTransId="{0A538D16-3E50-4D5A-AFF5-55A040AB89D9}"/>
    <dgm:cxn modelId="{1710CAF9-67E6-4EA4-B014-005A97397CDD}" type="presOf" srcId="{6F2BA15B-7B1A-4DBE-A85D-96C988DB5F80}" destId="{4CCBE83E-EC52-49D2-B7FD-7F03F5BB1A5F}" srcOrd="0" destOrd="0" presId="urn:microsoft.com/office/officeart/2005/8/layout/balance1"/>
    <dgm:cxn modelId="{25768DFD-C5EE-44D1-9288-FA63E77214BC}" type="presOf" srcId="{718F19EC-46A4-4400-AA45-7C74091D8C2E}" destId="{A890A58C-14B4-421F-BB05-30600682F3E5}" srcOrd="0" destOrd="0" presId="urn:microsoft.com/office/officeart/2005/8/layout/balance1"/>
    <dgm:cxn modelId="{181BC091-ADC7-4A66-AEE9-806527C85B3E}" type="presParOf" srcId="{70AEBA99-E0A6-4883-8D20-BFB8B7EC48D4}" destId="{073BE565-8E8E-4BF7-86C4-D90EE59E4B50}" srcOrd="0" destOrd="0" presId="urn:microsoft.com/office/officeart/2005/8/layout/balance1"/>
    <dgm:cxn modelId="{50DD0E13-6C20-4D6C-B513-83F4F3466FEF}" type="presParOf" srcId="{70AEBA99-E0A6-4883-8D20-BFB8B7EC48D4}" destId="{8E598FAD-07CA-4E36-AB04-75CC286995BC}" srcOrd="1" destOrd="0" presId="urn:microsoft.com/office/officeart/2005/8/layout/balance1"/>
    <dgm:cxn modelId="{2E22D66D-F186-4489-8389-C415438932A7}" type="presParOf" srcId="{8E598FAD-07CA-4E36-AB04-75CC286995BC}" destId="{7CD2E99A-BB52-41B8-94B9-903BD335F565}" srcOrd="0" destOrd="0" presId="urn:microsoft.com/office/officeart/2005/8/layout/balance1"/>
    <dgm:cxn modelId="{4A1B5697-E908-4160-BF32-9BA74146578E}" type="presParOf" srcId="{8E598FAD-07CA-4E36-AB04-75CC286995BC}" destId="{58116228-A3BF-4273-BAA2-D14F64829FF2}" srcOrd="1" destOrd="0" presId="urn:microsoft.com/office/officeart/2005/8/layout/balance1"/>
    <dgm:cxn modelId="{B04E5F4C-46DB-47FC-90B0-3D353BC1A0E8}" type="presParOf" srcId="{70AEBA99-E0A6-4883-8D20-BFB8B7EC48D4}" destId="{A8212B17-829D-4FDC-ACB7-CDFF92ED4C89}" srcOrd="2" destOrd="0" presId="urn:microsoft.com/office/officeart/2005/8/layout/balance1"/>
    <dgm:cxn modelId="{B9DECEA0-F994-47C3-A086-8AA97A5222BF}" type="presParOf" srcId="{A8212B17-829D-4FDC-ACB7-CDFF92ED4C89}" destId="{138BBB88-DC8F-4EBD-BFA1-171CA3C0CEE1}" srcOrd="0" destOrd="0" presId="urn:microsoft.com/office/officeart/2005/8/layout/balance1"/>
    <dgm:cxn modelId="{D641F628-1D82-4497-8263-5DD6A96A0A52}" type="presParOf" srcId="{A8212B17-829D-4FDC-ACB7-CDFF92ED4C89}" destId="{26DA73C8-74ED-4317-8EBE-1B8FCC690619}" srcOrd="1" destOrd="0" presId="urn:microsoft.com/office/officeart/2005/8/layout/balance1"/>
    <dgm:cxn modelId="{BCD2B3B0-F81D-4F9A-95C5-E986025B2C24}" type="presParOf" srcId="{A8212B17-829D-4FDC-ACB7-CDFF92ED4C89}" destId="{B1343130-1682-4638-AF53-F352205333B4}" srcOrd="2" destOrd="0" presId="urn:microsoft.com/office/officeart/2005/8/layout/balance1"/>
    <dgm:cxn modelId="{6A0E8D93-C944-44EA-B84F-FF91A375E356}" type="presParOf" srcId="{A8212B17-829D-4FDC-ACB7-CDFF92ED4C89}" destId="{D8CA5368-0125-4902-AF9E-54CD06F8444B}" srcOrd="3" destOrd="0" presId="urn:microsoft.com/office/officeart/2005/8/layout/balance1"/>
    <dgm:cxn modelId="{A246DD77-AFFA-4551-9A4C-E35B16855586}" type="presParOf" srcId="{A8212B17-829D-4FDC-ACB7-CDFF92ED4C89}" destId="{50FB0121-7DB5-4E8F-A785-85659F4166F6}" srcOrd="4" destOrd="0" presId="urn:microsoft.com/office/officeart/2005/8/layout/balance1"/>
    <dgm:cxn modelId="{E55531F4-9C02-4E33-A6B3-BA5CCDEC10A4}" type="presParOf" srcId="{A8212B17-829D-4FDC-ACB7-CDFF92ED4C89}" destId="{22F9F996-1E0B-46E7-90C8-63E83977001F}" srcOrd="5" destOrd="0" presId="urn:microsoft.com/office/officeart/2005/8/layout/balance1"/>
    <dgm:cxn modelId="{DC27D116-C783-4C0F-97A3-2E82542C512E}" type="presParOf" srcId="{A8212B17-829D-4FDC-ACB7-CDFF92ED4C89}" destId="{4CCBE83E-EC52-49D2-B7FD-7F03F5BB1A5F}" srcOrd="6" destOrd="0" presId="urn:microsoft.com/office/officeart/2005/8/layout/balance1"/>
    <dgm:cxn modelId="{3607B430-0A9D-4A7A-9817-C1408899A306}" type="presParOf" srcId="{A8212B17-829D-4FDC-ACB7-CDFF92ED4C89}" destId="{A890A58C-14B4-421F-BB05-30600682F3E5}" srcOrd="7" destOrd="0" presId="urn:microsoft.com/office/officeart/2005/8/layout/balanc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8E2975B-4FDB-412B-96BC-FBBBC48B6DAD}" type="doc">
      <dgm:prSet loTypeId="urn:microsoft.com/office/officeart/2008/layout/SquareAccentList" loCatId="list" qsTypeId="urn:microsoft.com/office/officeart/2005/8/quickstyle/simple1" qsCatId="simple" csTypeId="urn:microsoft.com/office/officeart/2005/8/colors/accent1_2" csCatId="accent1" phldr="1"/>
      <dgm:spPr/>
      <dgm:t>
        <a:bodyPr/>
        <a:lstStyle/>
        <a:p>
          <a:endParaRPr lang="en-AU"/>
        </a:p>
      </dgm:t>
    </dgm:pt>
    <dgm:pt modelId="{91A68C89-1FF2-4F19-9A68-8D721EFEDDCD}">
      <dgm:prSet/>
      <dgm:spPr/>
      <dgm:t>
        <a:bodyPr/>
        <a:lstStyle/>
        <a:p>
          <a:r>
            <a:rPr lang="en-AU" dirty="0"/>
            <a:t>School musical</a:t>
          </a:r>
        </a:p>
      </dgm:t>
    </dgm:pt>
    <dgm:pt modelId="{88D99795-0A8D-4FB4-B3A1-DF966F0D5620}" type="parTrans" cxnId="{1A003F68-72D7-4DA5-9685-71E6078A6D3C}">
      <dgm:prSet/>
      <dgm:spPr/>
      <dgm:t>
        <a:bodyPr/>
        <a:lstStyle/>
        <a:p>
          <a:endParaRPr lang="en-AU"/>
        </a:p>
      </dgm:t>
    </dgm:pt>
    <dgm:pt modelId="{42C94495-0F9B-492B-8CC4-929112FD547E}" type="sibTrans" cxnId="{1A003F68-72D7-4DA5-9685-71E6078A6D3C}">
      <dgm:prSet/>
      <dgm:spPr/>
      <dgm:t>
        <a:bodyPr/>
        <a:lstStyle/>
        <a:p>
          <a:endParaRPr lang="en-AU"/>
        </a:p>
      </dgm:t>
    </dgm:pt>
    <dgm:pt modelId="{02B65FAE-8B69-422C-9D19-C7B819B03879}">
      <dgm:prSet/>
      <dgm:spPr/>
      <dgm:t>
        <a:bodyPr/>
        <a:lstStyle/>
        <a:p>
          <a:r>
            <a:rPr lang="en-AU" dirty="0"/>
            <a:t>Taylor Swift concert</a:t>
          </a:r>
        </a:p>
      </dgm:t>
    </dgm:pt>
    <dgm:pt modelId="{79EFDC98-637E-462A-95DC-A4B782206641}" type="parTrans" cxnId="{ACDFADD0-7DC6-4C8E-B6CC-4C12C2D4C168}">
      <dgm:prSet/>
      <dgm:spPr/>
      <dgm:t>
        <a:bodyPr/>
        <a:lstStyle/>
        <a:p>
          <a:endParaRPr lang="en-AU"/>
        </a:p>
      </dgm:t>
    </dgm:pt>
    <dgm:pt modelId="{5280FD85-64E9-4B81-8CD9-A926A3787756}" type="sibTrans" cxnId="{ACDFADD0-7DC6-4C8E-B6CC-4C12C2D4C168}">
      <dgm:prSet/>
      <dgm:spPr/>
      <dgm:t>
        <a:bodyPr/>
        <a:lstStyle/>
        <a:p>
          <a:endParaRPr lang="en-AU"/>
        </a:p>
      </dgm:t>
    </dgm:pt>
    <dgm:pt modelId="{1187CAD5-D26D-47E2-951F-2E4960C7E9EA}">
      <dgm:prSet custT="1"/>
      <dgm:spPr/>
      <dgm:t>
        <a:bodyPr/>
        <a:lstStyle/>
        <a:p>
          <a:pPr>
            <a:lnSpc>
              <a:spcPct val="150000"/>
            </a:lnSpc>
          </a:pPr>
          <a:r>
            <a:rPr lang="en-AU" sz="1600" b="1" dirty="0"/>
            <a:t>Volume</a:t>
          </a:r>
          <a:r>
            <a:rPr lang="en-AU" sz="1600" dirty="0"/>
            <a:t>: Low to moderate transactions (hundreds), Limited by manual entry or batch uploads, Performance slows with very large data</a:t>
          </a:r>
        </a:p>
      </dgm:t>
    </dgm:pt>
    <dgm:pt modelId="{1AC958B1-B618-4ED5-A804-A76360849721}" type="parTrans" cxnId="{861A5E38-71C0-4F98-B602-052C956E98D2}">
      <dgm:prSet/>
      <dgm:spPr/>
      <dgm:t>
        <a:bodyPr/>
        <a:lstStyle/>
        <a:p>
          <a:endParaRPr lang="en-AU"/>
        </a:p>
      </dgm:t>
    </dgm:pt>
    <dgm:pt modelId="{CC08FB45-B8DE-4BDF-B40D-00F23039D51D}" type="sibTrans" cxnId="{861A5E38-71C0-4F98-B602-052C956E98D2}">
      <dgm:prSet/>
      <dgm:spPr/>
      <dgm:t>
        <a:bodyPr/>
        <a:lstStyle/>
        <a:p>
          <a:endParaRPr lang="en-AU"/>
        </a:p>
      </dgm:t>
    </dgm:pt>
    <dgm:pt modelId="{95D13D83-EBCE-4A22-B35C-40BDB2349BB9}">
      <dgm:prSet custT="1"/>
      <dgm:spPr/>
      <dgm:t>
        <a:bodyPr/>
        <a:lstStyle/>
        <a:p>
          <a:pPr>
            <a:lnSpc>
              <a:spcPct val="150000"/>
            </a:lnSpc>
          </a:pPr>
          <a:r>
            <a:rPr lang="en-AU" sz="1100" dirty="0"/>
            <a:t> </a:t>
          </a:r>
          <a:r>
            <a:rPr lang="en-AU" sz="1600" b="1" dirty="0"/>
            <a:t>Variety: </a:t>
          </a:r>
          <a:r>
            <a:rPr lang="en-AU" sz="1600" dirty="0"/>
            <a:t>Limited data fields (buyer name, contact, seat, ticket type, payment status),Basic customizable fields; tabular format, no complex data types </a:t>
          </a:r>
        </a:p>
      </dgm:t>
    </dgm:pt>
    <dgm:pt modelId="{9BFA8931-BB0A-44EE-8AED-6F7DDD534BDA}" type="parTrans" cxnId="{F0757145-AA17-4805-A31E-467D635F41D0}">
      <dgm:prSet/>
      <dgm:spPr/>
      <dgm:t>
        <a:bodyPr/>
        <a:lstStyle/>
        <a:p>
          <a:endParaRPr lang="en-AU"/>
        </a:p>
      </dgm:t>
    </dgm:pt>
    <dgm:pt modelId="{1D53C418-174B-4AD6-9301-3E721669CB1E}" type="sibTrans" cxnId="{F0757145-AA17-4805-A31E-467D635F41D0}">
      <dgm:prSet/>
      <dgm:spPr/>
      <dgm:t>
        <a:bodyPr/>
        <a:lstStyle/>
        <a:p>
          <a:endParaRPr lang="en-AU"/>
        </a:p>
      </dgm:t>
    </dgm:pt>
    <dgm:pt modelId="{04F9139E-154F-407E-A9F9-43A4721995A6}">
      <dgm:prSet custT="1"/>
      <dgm:spPr/>
      <dgm:t>
        <a:bodyPr/>
        <a:lstStyle/>
        <a:p>
          <a:pPr>
            <a:lnSpc>
              <a:spcPct val="150000"/>
            </a:lnSpc>
          </a:pPr>
          <a:r>
            <a:rPr lang="en-AU" sz="1600" b="1" dirty="0"/>
            <a:t>Velocity: </a:t>
          </a:r>
          <a:r>
            <a:rPr lang="en-AU" sz="1600" dirty="0"/>
            <a:t>Data updated manually or in batches, Real-time updates depend on user input frequency, Possible delays in availability updates </a:t>
          </a:r>
        </a:p>
      </dgm:t>
    </dgm:pt>
    <dgm:pt modelId="{AA541E61-8FD1-4652-B939-74B8359893D1}" type="parTrans" cxnId="{F744D762-D745-4D02-B459-8375C4A1530C}">
      <dgm:prSet/>
      <dgm:spPr/>
      <dgm:t>
        <a:bodyPr/>
        <a:lstStyle/>
        <a:p>
          <a:endParaRPr lang="en-AU"/>
        </a:p>
      </dgm:t>
    </dgm:pt>
    <dgm:pt modelId="{815246CA-8A26-488B-BB53-442A90A78D41}" type="sibTrans" cxnId="{F744D762-D745-4D02-B459-8375C4A1530C}">
      <dgm:prSet/>
      <dgm:spPr/>
      <dgm:t>
        <a:bodyPr/>
        <a:lstStyle/>
        <a:p>
          <a:endParaRPr lang="en-AU"/>
        </a:p>
      </dgm:t>
    </dgm:pt>
    <dgm:pt modelId="{3B21FF39-F059-44F0-8CB7-11964C5865D6}">
      <dgm:prSet custT="1"/>
      <dgm:spPr/>
      <dgm:t>
        <a:bodyPr/>
        <a:lstStyle/>
        <a:p>
          <a:pPr marL="0" lvl="0" indent="0" algn="l" defTabSz="711200">
            <a:lnSpc>
              <a:spcPct val="150000"/>
            </a:lnSpc>
            <a:spcBef>
              <a:spcPct val="0"/>
            </a:spcBef>
            <a:spcAft>
              <a:spcPct val="35000"/>
            </a:spcAft>
            <a:buNone/>
          </a:pPr>
          <a:r>
            <a:rPr lang="en-AU" sz="1600" b="1" kern="1200" dirty="0">
              <a:solidFill>
                <a:srgbClr val="22272B">
                  <a:hueOff val="0"/>
                  <a:satOff val="0"/>
                  <a:lumOff val="0"/>
                  <a:alphaOff val="0"/>
                </a:srgbClr>
              </a:solidFill>
              <a:latin typeface="Arial" panose="020B0604020202020204"/>
              <a:ea typeface="+mn-ea"/>
              <a:cs typeface="+mn-cs"/>
            </a:rPr>
            <a:t>Volume: </a:t>
          </a:r>
          <a:r>
            <a:rPr lang="en-AU" sz="1600" b="0" kern="1200" dirty="0">
              <a:solidFill>
                <a:srgbClr val="22272B">
                  <a:hueOff val="0"/>
                  <a:satOff val="0"/>
                  <a:lumOff val="0"/>
                  <a:alphaOff val="0"/>
                </a:srgbClr>
              </a:solidFill>
              <a:latin typeface="Arial" panose="020B0604020202020204"/>
              <a:ea typeface="+mn-ea"/>
              <a:cs typeface="+mn-cs"/>
            </a:rPr>
            <a:t>Handles high volume (tens of thousands+),Designed to scale efficiently for large events ,automated transaction processing </a:t>
          </a:r>
        </a:p>
      </dgm:t>
    </dgm:pt>
    <dgm:pt modelId="{944ED185-0839-4845-B51F-1FCB33BCFC60}" type="parTrans" cxnId="{FB6D2410-C373-4D56-9C4F-B138E151D97D}">
      <dgm:prSet/>
      <dgm:spPr/>
      <dgm:t>
        <a:bodyPr/>
        <a:lstStyle/>
        <a:p>
          <a:endParaRPr lang="en-AU"/>
        </a:p>
      </dgm:t>
    </dgm:pt>
    <dgm:pt modelId="{13D1EC71-E775-4BD0-A1A0-DDFFED2CF84B}" type="sibTrans" cxnId="{FB6D2410-C373-4D56-9C4F-B138E151D97D}">
      <dgm:prSet/>
      <dgm:spPr/>
      <dgm:t>
        <a:bodyPr/>
        <a:lstStyle/>
        <a:p>
          <a:endParaRPr lang="en-AU"/>
        </a:p>
      </dgm:t>
    </dgm:pt>
    <dgm:pt modelId="{E90316D8-83B1-44A1-B2CF-DE9D799503F6}">
      <dgm:prSet custT="1"/>
      <dgm:spPr/>
      <dgm:t>
        <a:bodyPr/>
        <a:lstStyle/>
        <a:p>
          <a:pPr>
            <a:lnSpc>
              <a:spcPct val="150000"/>
            </a:lnSpc>
          </a:pPr>
          <a:r>
            <a:rPr lang="en-AU" sz="1600" b="1" dirty="0"/>
            <a:t>Variety: </a:t>
          </a:r>
          <a:r>
            <a:rPr lang="en-AU" sz="1600" dirty="0"/>
            <a:t>Extensive fields (demographics, multiple ticket types, promo codes, seating choice, payment, check-in status), Supports multimedia data and app integrations, Complex relational data structures and event metadata </a:t>
          </a:r>
        </a:p>
      </dgm:t>
    </dgm:pt>
    <dgm:pt modelId="{4D444B9E-91D0-495A-AE70-43A8B3F74462}" type="parTrans" cxnId="{179EF2F1-B311-4F34-B851-10F8E4274564}">
      <dgm:prSet/>
      <dgm:spPr/>
      <dgm:t>
        <a:bodyPr/>
        <a:lstStyle/>
        <a:p>
          <a:endParaRPr lang="en-AU"/>
        </a:p>
      </dgm:t>
    </dgm:pt>
    <dgm:pt modelId="{A725CF91-D7F4-4A21-880D-2D9DA836FDE5}" type="sibTrans" cxnId="{179EF2F1-B311-4F34-B851-10F8E4274564}">
      <dgm:prSet/>
      <dgm:spPr/>
      <dgm:t>
        <a:bodyPr/>
        <a:lstStyle/>
        <a:p>
          <a:endParaRPr lang="en-AU"/>
        </a:p>
      </dgm:t>
    </dgm:pt>
    <dgm:pt modelId="{D3B11DCF-7AE7-496A-8922-1B5E13E74D16}">
      <dgm:prSet custT="1"/>
      <dgm:spPr/>
      <dgm:t>
        <a:bodyPr/>
        <a:lstStyle/>
        <a:p>
          <a:pPr marL="0" lvl="0" indent="0" algn="l" defTabSz="711200">
            <a:lnSpc>
              <a:spcPct val="150000"/>
            </a:lnSpc>
            <a:spcBef>
              <a:spcPct val="0"/>
            </a:spcBef>
            <a:spcAft>
              <a:spcPct val="35000"/>
            </a:spcAft>
            <a:buNone/>
          </a:pPr>
          <a:r>
            <a:rPr lang="en-AU" sz="1600" b="1" kern="1200" dirty="0">
              <a:solidFill>
                <a:srgbClr val="22272B">
                  <a:hueOff val="0"/>
                  <a:satOff val="0"/>
                  <a:lumOff val="0"/>
                  <a:alphaOff val="0"/>
                </a:srgbClr>
              </a:solidFill>
              <a:latin typeface="Arial" panose="020B0604020202020204"/>
              <a:ea typeface="+mn-ea"/>
              <a:cs typeface="+mn-cs"/>
            </a:rPr>
            <a:t>Velocity: </a:t>
          </a:r>
          <a:r>
            <a:rPr lang="en-AU" sz="1600" b="0" kern="1200" dirty="0">
              <a:solidFill>
                <a:srgbClr val="22272B">
                  <a:hueOff val="0"/>
                  <a:satOff val="0"/>
                  <a:lumOff val="0"/>
                  <a:alphaOff val="0"/>
                </a:srgbClr>
              </a:solidFill>
              <a:latin typeface="Arial" panose="020B0604020202020204"/>
              <a:ea typeface="+mn-ea"/>
              <a:cs typeface="+mn-cs"/>
            </a:rPr>
            <a:t>Real-time ticket processing and updates, Instant purchase confirmation and dynamic seat availability, Automated syncing across platforms for up-to-date data </a:t>
          </a:r>
        </a:p>
      </dgm:t>
    </dgm:pt>
    <dgm:pt modelId="{AA9D3264-66F4-4E08-8440-ECE225CC8734}" type="parTrans" cxnId="{2FF5659B-8BFB-49DF-8032-7F0F7D95EF69}">
      <dgm:prSet/>
      <dgm:spPr/>
      <dgm:t>
        <a:bodyPr/>
        <a:lstStyle/>
        <a:p>
          <a:endParaRPr lang="en-AU"/>
        </a:p>
      </dgm:t>
    </dgm:pt>
    <dgm:pt modelId="{5771EB57-3177-4ACA-B502-FA05C212CFD7}" type="sibTrans" cxnId="{2FF5659B-8BFB-49DF-8032-7F0F7D95EF69}">
      <dgm:prSet/>
      <dgm:spPr/>
      <dgm:t>
        <a:bodyPr/>
        <a:lstStyle/>
        <a:p>
          <a:endParaRPr lang="en-AU"/>
        </a:p>
      </dgm:t>
    </dgm:pt>
    <dgm:pt modelId="{8B4CF533-F350-49ED-9627-F91B58F08CE0}" type="pres">
      <dgm:prSet presAssocID="{C8E2975B-4FDB-412B-96BC-FBBBC48B6DAD}" presName="layout" presStyleCnt="0">
        <dgm:presLayoutVars>
          <dgm:chMax/>
          <dgm:chPref/>
          <dgm:dir/>
          <dgm:resizeHandles/>
        </dgm:presLayoutVars>
      </dgm:prSet>
      <dgm:spPr/>
    </dgm:pt>
    <dgm:pt modelId="{E32FF28D-1B4B-4981-B93A-918662BE9640}" type="pres">
      <dgm:prSet presAssocID="{91A68C89-1FF2-4F19-9A68-8D721EFEDDCD}" presName="root" presStyleCnt="0">
        <dgm:presLayoutVars>
          <dgm:chMax/>
          <dgm:chPref/>
        </dgm:presLayoutVars>
      </dgm:prSet>
      <dgm:spPr/>
    </dgm:pt>
    <dgm:pt modelId="{2F2E4566-7F61-45B9-91F9-2161464853BF}" type="pres">
      <dgm:prSet presAssocID="{91A68C89-1FF2-4F19-9A68-8D721EFEDDCD}" presName="rootComposite" presStyleCnt="0">
        <dgm:presLayoutVars/>
      </dgm:prSet>
      <dgm:spPr/>
    </dgm:pt>
    <dgm:pt modelId="{2114BF58-2C4D-4F2D-9715-9135C25CF028}" type="pres">
      <dgm:prSet presAssocID="{91A68C89-1FF2-4F19-9A68-8D721EFEDDCD}" presName="ParentAccent" presStyleLbl="alignNode1" presStyleIdx="0" presStyleCnt="2"/>
      <dgm:spPr/>
    </dgm:pt>
    <dgm:pt modelId="{37C3B0C2-A1F7-4636-BB86-5491643DB669}" type="pres">
      <dgm:prSet presAssocID="{91A68C89-1FF2-4F19-9A68-8D721EFEDDCD}" presName="ParentSmallAccent" presStyleLbl="fgAcc1" presStyleIdx="0" presStyleCnt="2"/>
      <dgm:spPr/>
    </dgm:pt>
    <dgm:pt modelId="{C396F29B-6FE4-4D63-BFB0-4ECCD919CFB8}" type="pres">
      <dgm:prSet presAssocID="{91A68C89-1FF2-4F19-9A68-8D721EFEDDCD}" presName="Parent" presStyleLbl="revTx" presStyleIdx="0" presStyleCnt="8">
        <dgm:presLayoutVars>
          <dgm:chMax/>
          <dgm:chPref val="4"/>
          <dgm:bulletEnabled val="1"/>
        </dgm:presLayoutVars>
      </dgm:prSet>
      <dgm:spPr/>
    </dgm:pt>
    <dgm:pt modelId="{221DD83A-6E05-4849-86B1-5CD1FD35DAB9}" type="pres">
      <dgm:prSet presAssocID="{91A68C89-1FF2-4F19-9A68-8D721EFEDDCD}" presName="childShape" presStyleCnt="0">
        <dgm:presLayoutVars>
          <dgm:chMax val="0"/>
          <dgm:chPref val="0"/>
        </dgm:presLayoutVars>
      </dgm:prSet>
      <dgm:spPr/>
    </dgm:pt>
    <dgm:pt modelId="{48E6295E-1225-4A0F-8887-3C2AF18954F4}" type="pres">
      <dgm:prSet presAssocID="{1187CAD5-D26D-47E2-951F-2E4960C7E9EA}" presName="childComposite" presStyleCnt="0">
        <dgm:presLayoutVars>
          <dgm:chMax val="0"/>
          <dgm:chPref val="0"/>
        </dgm:presLayoutVars>
      </dgm:prSet>
      <dgm:spPr/>
    </dgm:pt>
    <dgm:pt modelId="{E367F64B-AF06-40B9-BE63-15A55A192F7C}" type="pres">
      <dgm:prSet presAssocID="{1187CAD5-D26D-47E2-951F-2E4960C7E9EA}" presName="ChildAccent" presStyleLbl="solidFgAcc1" presStyleIdx="0" presStyleCnt="6"/>
      <dgm:spPr/>
    </dgm:pt>
    <dgm:pt modelId="{02B49B1A-1E78-4335-A33C-A9BFC4BB6D22}" type="pres">
      <dgm:prSet presAssocID="{1187CAD5-D26D-47E2-951F-2E4960C7E9EA}" presName="Child" presStyleLbl="revTx" presStyleIdx="1" presStyleCnt="8" custLinFactNeighborX="627" custLinFactNeighborY="-26725">
        <dgm:presLayoutVars>
          <dgm:chMax val="0"/>
          <dgm:chPref val="0"/>
          <dgm:bulletEnabled val="1"/>
        </dgm:presLayoutVars>
      </dgm:prSet>
      <dgm:spPr/>
    </dgm:pt>
    <dgm:pt modelId="{362D68E6-D181-4807-A3F8-CEE34C339B54}" type="pres">
      <dgm:prSet presAssocID="{95D13D83-EBCE-4A22-B35C-40BDB2349BB9}" presName="childComposite" presStyleCnt="0">
        <dgm:presLayoutVars>
          <dgm:chMax val="0"/>
          <dgm:chPref val="0"/>
        </dgm:presLayoutVars>
      </dgm:prSet>
      <dgm:spPr/>
    </dgm:pt>
    <dgm:pt modelId="{8CAE1E3F-EEE8-4F21-905C-03F4628B3C68}" type="pres">
      <dgm:prSet presAssocID="{95D13D83-EBCE-4A22-B35C-40BDB2349BB9}" presName="ChildAccent" presStyleLbl="solidFgAcc1" presStyleIdx="1" presStyleCnt="6"/>
      <dgm:spPr/>
    </dgm:pt>
    <dgm:pt modelId="{B7400C19-1581-4A14-9A60-4E6602518E5B}" type="pres">
      <dgm:prSet presAssocID="{95D13D83-EBCE-4A22-B35C-40BDB2349BB9}" presName="Child" presStyleLbl="revTx" presStyleIdx="2" presStyleCnt="8" custLinFactNeighborX="536" custLinFactNeighborY="972">
        <dgm:presLayoutVars>
          <dgm:chMax val="0"/>
          <dgm:chPref val="0"/>
          <dgm:bulletEnabled val="1"/>
        </dgm:presLayoutVars>
      </dgm:prSet>
      <dgm:spPr/>
    </dgm:pt>
    <dgm:pt modelId="{667F6DA5-C34F-41D4-A479-F236EB07D316}" type="pres">
      <dgm:prSet presAssocID="{04F9139E-154F-407E-A9F9-43A4721995A6}" presName="childComposite" presStyleCnt="0">
        <dgm:presLayoutVars>
          <dgm:chMax val="0"/>
          <dgm:chPref val="0"/>
        </dgm:presLayoutVars>
      </dgm:prSet>
      <dgm:spPr/>
    </dgm:pt>
    <dgm:pt modelId="{FC0F41AA-4298-4214-91A5-0CF6726F8A16}" type="pres">
      <dgm:prSet presAssocID="{04F9139E-154F-407E-A9F9-43A4721995A6}" presName="ChildAccent" presStyleLbl="solidFgAcc1" presStyleIdx="2" presStyleCnt="6"/>
      <dgm:spPr/>
    </dgm:pt>
    <dgm:pt modelId="{97385A74-4754-410B-9F79-BA7C9A917D29}" type="pres">
      <dgm:prSet presAssocID="{04F9139E-154F-407E-A9F9-43A4721995A6}" presName="Child" presStyleLbl="revTx" presStyleIdx="3" presStyleCnt="8" custLinFactNeighborX="448" custLinFactNeighborY="30612">
        <dgm:presLayoutVars>
          <dgm:chMax val="0"/>
          <dgm:chPref val="0"/>
          <dgm:bulletEnabled val="1"/>
        </dgm:presLayoutVars>
      </dgm:prSet>
      <dgm:spPr/>
    </dgm:pt>
    <dgm:pt modelId="{CE26FB0A-1486-4D56-8C5F-FC3FB8CA443D}" type="pres">
      <dgm:prSet presAssocID="{02B65FAE-8B69-422C-9D19-C7B819B03879}" presName="root" presStyleCnt="0">
        <dgm:presLayoutVars>
          <dgm:chMax/>
          <dgm:chPref/>
        </dgm:presLayoutVars>
      </dgm:prSet>
      <dgm:spPr/>
    </dgm:pt>
    <dgm:pt modelId="{325E136F-85D8-4650-A4D7-896EBAC6473A}" type="pres">
      <dgm:prSet presAssocID="{02B65FAE-8B69-422C-9D19-C7B819B03879}" presName="rootComposite" presStyleCnt="0">
        <dgm:presLayoutVars/>
      </dgm:prSet>
      <dgm:spPr/>
    </dgm:pt>
    <dgm:pt modelId="{E6BBD547-D4F4-48B7-9DFA-D4EB5ED731B5}" type="pres">
      <dgm:prSet presAssocID="{02B65FAE-8B69-422C-9D19-C7B819B03879}" presName="ParentAccent" presStyleLbl="alignNode1" presStyleIdx="1" presStyleCnt="2"/>
      <dgm:spPr/>
    </dgm:pt>
    <dgm:pt modelId="{A2ADE53C-C776-443A-96FC-EC9C84BD7594}" type="pres">
      <dgm:prSet presAssocID="{02B65FAE-8B69-422C-9D19-C7B819B03879}" presName="ParentSmallAccent" presStyleLbl="fgAcc1" presStyleIdx="1" presStyleCnt="2"/>
      <dgm:spPr/>
    </dgm:pt>
    <dgm:pt modelId="{8820DA80-3D70-4E14-AAD7-679071133651}" type="pres">
      <dgm:prSet presAssocID="{02B65FAE-8B69-422C-9D19-C7B819B03879}" presName="Parent" presStyleLbl="revTx" presStyleIdx="4" presStyleCnt="8">
        <dgm:presLayoutVars>
          <dgm:chMax/>
          <dgm:chPref val="4"/>
          <dgm:bulletEnabled val="1"/>
        </dgm:presLayoutVars>
      </dgm:prSet>
      <dgm:spPr/>
    </dgm:pt>
    <dgm:pt modelId="{6F154DE5-BF93-468C-9B53-428070C4AC2A}" type="pres">
      <dgm:prSet presAssocID="{02B65FAE-8B69-422C-9D19-C7B819B03879}" presName="childShape" presStyleCnt="0">
        <dgm:presLayoutVars>
          <dgm:chMax val="0"/>
          <dgm:chPref val="0"/>
        </dgm:presLayoutVars>
      </dgm:prSet>
      <dgm:spPr/>
    </dgm:pt>
    <dgm:pt modelId="{269FA28C-89D8-46E3-AF88-FC1AB1C31F8C}" type="pres">
      <dgm:prSet presAssocID="{3B21FF39-F059-44F0-8CB7-11964C5865D6}" presName="childComposite" presStyleCnt="0">
        <dgm:presLayoutVars>
          <dgm:chMax val="0"/>
          <dgm:chPref val="0"/>
        </dgm:presLayoutVars>
      </dgm:prSet>
      <dgm:spPr/>
    </dgm:pt>
    <dgm:pt modelId="{2E0C80BE-6C84-4171-A31C-861D67B6441E}" type="pres">
      <dgm:prSet presAssocID="{3B21FF39-F059-44F0-8CB7-11964C5865D6}" presName="ChildAccent" presStyleLbl="solidFgAcc1" presStyleIdx="3" presStyleCnt="6"/>
      <dgm:spPr/>
    </dgm:pt>
    <dgm:pt modelId="{4B9218C8-E0FE-4F4F-88A9-ECB0CC7A58AF}" type="pres">
      <dgm:prSet presAssocID="{3B21FF39-F059-44F0-8CB7-11964C5865D6}" presName="Child" presStyleLbl="revTx" presStyleIdx="5" presStyleCnt="8" custLinFactNeighborX="268" custLinFactNeighborY="-27211">
        <dgm:presLayoutVars>
          <dgm:chMax val="0"/>
          <dgm:chPref val="0"/>
          <dgm:bulletEnabled val="1"/>
        </dgm:presLayoutVars>
      </dgm:prSet>
      <dgm:spPr/>
    </dgm:pt>
    <dgm:pt modelId="{6134A893-BCFC-4CB9-8095-E650E35FD6A3}" type="pres">
      <dgm:prSet presAssocID="{E90316D8-83B1-44A1-B2CF-DE9D799503F6}" presName="childComposite" presStyleCnt="0">
        <dgm:presLayoutVars>
          <dgm:chMax val="0"/>
          <dgm:chPref val="0"/>
        </dgm:presLayoutVars>
      </dgm:prSet>
      <dgm:spPr/>
    </dgm:pt>
    <dgm:pt modelId="{3EE2F80C-E324-4407-9064-35DD1C1634D9}" type="pres">
      <dgm:prSet presAssocID="{E90316D8-83B1-44A1-B2CF-DE9D799503F6}" presName="ChildAccent" presStyleLbl="solidFgAcc1" presStyleIdx="4" presStyleCnt="6"/>
      <dgm:spPr/>
    </dgm:pt>
    <dgm:pt modelId="{85F5D2C2-605C-4318-9D62-989F3D982108}" type="pres">
      <dgm:prSet presAssocID="{E90316D8-83B1-44A1-B2CF-DE9D799503F6}" presName="Child" presStyleLbl="revTx" presStyleIdx="6" presStyleCnt="8" custLinFactNeighborX="537" custLinFactNeighborY="12148">
        <dgm:presLayoutVars>
          <dgm:chMax val="0"/>
          <dgm:chPref val="0"/>
          <dgm:bulletEnabled val="1"/>
        </dgm:presLayoutVars>
      </dgm:prSet>
      <dgm:spPr/>
    </dgm:pt>
    <dgm:pt modelId="{83E86E59-E3A7-4882-B9B7-A9DE813E8E58}" type="pres">
      <dgm:prSet presAssocID="{D3B11DCF-7AE7-496A-8922-1B5E13E74D16}" presName="childComposite" presStyleCnt="0">
        <dgm:presLayoutVars>
          <dgm:chMax val="0"/>
          <dgm:chPref val="0"/>
        </dgm:presLayoutVars>
      </dgm:prSet>
      <dgm:spPr/>
    </dgm:pt>
    <dgm:pt modelId="{C39DDFBD-6762-49F2-8BD7-26118478CEDF}" type="pres">
      <dgm:prSet presAssocID="{D3B11DCF-7AE7-496A-8922-1B5E13E74D16}" presName="ChildAccent" presStyleLbl="solidFgAcc1" presStyleIdx="5" presStyleCnt="6"/>
      <dgm:spPr/>
    </dgm:pt>
    <dgm:pt modelId="{12C4A89D-18F6-42C2-B715-59FFC3AE5C6C}" type="pres">
      <dgm:prSet presAssocID="{D3B11DCF-7AE7-496A-8922-1B5E13E74D16}" presName="Child" presStyleLbl="revTx" presStyleIdx="7" presStyleCnt="8" custLinFactNeighborX="593" custLinFactNeighborY="64625">
        <dgm:presLayoutVars>
          <dgm:chMax val="0"/>
          <dgm:chPref val="0"/>
          <dgm:bulletEnabled val="1"/>
        </dgm:presLayoutVars>
      </dgm:prSet>
      <dgm:spPr/>
    </dgm:pt>
  </dgm:ptLst>
  <dgm:cxnLst>
    <dgm:cxn modelId="{FB6D2410-C373-4D56-9C4F-B138E151D97D}" srcId="{02B65FAE-8B69-422C-9D19-C7B819B03879}" destId="{3B21FF39-F059-44F0-8CB7-11964C5865D6}" srcOrd="0" destOrd="0" parTransId="{944ED185-0839-4845-B51F-1FCB33BCFC60}" sibTransId="{13D1EC71-E775-4BD0-A1A0-DDFFED2CF84B}"/>
    <dgm:cxn modelId="{84A80113-912C-4E7D-AEA6-B3807D196E70}" type="presOf" srcId="{91A68C89-1FF2-4F19-9A68-8D721EFEDDCD}" destId="{C396F29B-6FE4-4D63-BFB0-4ECCD919CFB8}" srcOrd="0" destOrd="0" presId="urn:microsoft.com/office/officeart/2008/layout/SquareAccentList"/>
    <dgm:cxn modelId="{2CE6D836-3797-40AD-BFA9-4DEE9372B64D}" type="presOf" srcId="{02B65FAE-8B69-422C-9D19-C7B819B03879}" destId="{8820DA80-3D70-4E14-AAD7-679071133651}" srcOrd="0" destOrd="0" presId="urn:microsoft.com/office/officeart/2008/layout/SquareAccentList"/>
    <dgm:cxn modelId="{861A5E38-71C0-4F98-B602-052C956E98D2}" srcId="{91A68C89-1FF2-4F19-9A68-8D721EFEDDCD}" destId="{1187CAD5-D26D-47E2-951F-2E4960C7E9EA}" srcOrd="0" destOrd="0" parTransId="{1AC958B1-B618-4ED5-A804-A76360849721}" sibTransId="{CC08FB45-B8DE-4BDF-B40D-00F23039D51D}"/>
    <dgm:cxn modelId="{F744D762-D745-4D02-B459-8375C4A1530C}" srcId="{91A68C89-1FF2-4F19-9A68-8D721EFEDDCD}" destId="{04F9139E-154F-407E-A9F9-43A4721995A6}" srcOrd="2" destOrd="0" parTransId="{AA541E61-8FD1-4652-B939-74B8359893D1}" sibTransId="{815246CA-8A26-488B-BB53-442A90A78D41}"/>
    <dgm:cxn modelId="{F0757145-AA17-4805-A31E-467D635F41D0}" srcId="{91A68C89-1FF2-4F19-9A68-8D721EFEDDCD}" destId="{95D13D83-EBCE-4A22-B35C-40BDB2349BB9}" srcOrd="1" destOrd="0" parTransId="{9BFA8931-BB0A-44EE-8AED-6F7DDD534BDA}" sibTransId="{1D53C418-174B-4AD6-9301-3E721669CB1E}"/>
    <dgm:cxn modelId="{1A003F68-72D7-4DA5-9685-71E6078A6D3C}" srcId="{C8E2975B-4FDB-412B-96BC-FBBBC48B6DAD}" destId="{91A68C89-1FF2-4F19-9A68-8D721EFEDDCD}" srcOrd="0" destOrd="0" parTransId="{88D99795-0A8D-4FB4-B3A1-DF966F0D5620}" sibTransId="{42C94495-0F9B-492B-8CC4-929112FD547E}"/>
    <dgm:cxn modelId="{1E853F76-C3C9-4288-9760-38C0C1CCDFC1}" type="presOf" srcId="{95D13D83-EBCE-4A22-B35C-40BDB2349BB9}" destId="{B7400C19-1581-4A14-9A60-4E6602518E5B}" srcOrd="0" destOrd="0" presId="urn:microsoft.com/office/officeart/2008/layout/SquareAccentList"/>
    <dgm:cxn modelId="{D8669284-A964-410F-BEA0-661CD256865D}" type="presOf" srcId="{C8E2975B-4FDB-412B-96BC-FBBBC48B6DAD}" destId="{8B4CF533-F350-49ED-9627-F91B58F08CE0}" srcOrd="0" destOrd="0" presId="urn:microsoft.com/office/officeart/2008/layout/SquareAccentList"/>
    <dgm:cxn modelId="{5A120E9A-0159-454F-AB49-EA065E6AFDAE}" type="presOf" srcId="{E90316D8-83B1-44A1-B2CF-DE9D799503F6}" destId="{85F5D2C2-605C-4318-9D62-989F3D982108}" srcOrd="0" destOrd="0" presId="urn:microsoft.com/office/officeart/2008/layout/SquareAccentList"/>
    <dgm:cxn modelId="{2DC48D8A-075A-407E-8E85-C6FCB10EF6BB}" type="presOf" srcId="{1187CAD5-D26D-47E2-951F-2E4960C7E9EA}" destId="{02B49B1A-1E78-4335-A33C-A9BFC4BB6D22}" srcOrd="0" destOrd="0" presId="urn:microsoft.com/office/officeart/2008/layout/SquareAccentList"/>
    <dgm:cxn modelId="{2FF5659B-8BFB-49DF-8032-7F0F7D95EF69}" srcId="{02B65FAE-8B69-422C-9D19-C7B819B03879}" destId="{D3B11DCF-7AE7-496A-8922-1B5E13E74D16}" srcOrd="2" destOrd="0" parTransId="{AA9D3264-66F4-4E08-8440-ECE225CC8734}" sibTransId="{5771EB57-3177-4ACA-B502-FA05C212CFD7}"/>
    <dgm:cxn modelId="{BD4A6DA7-368C-4F5B-9B7C-0098C8B25DBF}" type="presOf" srcId="{3B21FF39-F059-44F0-8CB7-11964C5865D6}" destId="{4B9218C8-E0FE-4F4F-88A9-ECB0CC7A58AF}" srcOrd="0" destOrd="0" presId="urn:microsoft.com/office/officeart/2008/layout/SquareAccentList"/>
    <dgm:cxn modelId="{A6CCFEBA-2C17-4FF6-AA4D-A5CEF49BEC2F}" type="presOf" srcId="{04F9139E-154F-407E-A9F9-43A4721995A6}" destId="{97385A74-4754-410B-9F79-BA7C9A917D29}" srcOrd="0" destOrd="0" presId="urn:microsoft.com/office/officeart/2008/layout/SquareAccentList"/>
    <dgm:cxn modelId="{FFABE2C9-5980-4D6E-8FBA-6D3B003250F8}" type="presOf" srcId="{D3B11DCF-7AE7-496A-8922-1B5E13E74D16}" destId="{12C4A89D-18F6-42C2-B715-59FFC3AE5C6C}" srcOrd="0" destOrd="0" presId="urn:microsoft.com/office/officeart/2008/layout/SquareAccentList"/>
    <dgm:cxn modelId="{ACDFADD0-7DC6-4C8E-B6CC-4C12C2D4C168}" srcId="{C8E2975B-4FDB-412B-96BC-FBBBC48B6DAD}" destId="{02B65FAE-8B69-422C-9D19-C7B819B03879}" srcOrd="1" destOrd="0" parTransId="{79EFDC98-637E-462A-95DC-A4B782206641}" sibTransId="{5280FD85-64E9-4B81-8CD9-A926A3787756}"/>
    <dgm:cxn modelId="{179EF2F1-B311-4F34-B851-10F8E4274564}" srcId="{02B65FAE-8B69-422C-9D19-C7B819B03879}" destId="{E90316D8-83B1-44A1-B2CF-DE9D799503F6}" srcOrd="1" destOrd="0" parTransId="{4D444B9E-91D0-495A-AE70-43A8B3F74462}" sibTransId="{A725CF91-D7F4-4A21-880D-2D9DA836FDE5}"/>
    <dgm:cxn modelId="{C368A114-6353-48C5-866E-4CC1889540B0}" type="presParOf" srcId="{8B4CF533-F350-49ED-9627-F91B58F08CE0}" destId="{E32FF28D-1B4B-4981-B93A-918662BE9640}" srcOrd="0" destOrd="0" presId="urn:microsoft.com/office/officeart/2008/layout/SquareAccentList"/>
    <dgm:cxn modelId="{D98251CB-0B19-4B63-8574-3AB977E8C1B6}" type="presParOf" srcId="{E32FF28D-1B4B-4981-B93A-918662BE9640}" destId="{2F2E4566-7F61-45B9-91F9-2161464853BF}" srcOrd="0" destOrd="0" presId="urn:microsoft.com/office/officeart/2008/layout/SquareAccentList"/>
    <dgm:cxn modelId="{5B7A4B99-1884-48BD-A3F6-9C59AF4A05EC}" type="presParOf" srcId="{2F2E4566-7F61-45B9-91F9-2161464853BF}" destId="{2114BF58-2C4D-4F2D-9715-9135C25CF028}" srcOrd="0" destOrd="0" presId="urn:microsoft.com/office/officeart/2008/layout/SquareAccentList"/>
    <dgm:cxn modelId="{3C726505-2232-404A-9C38-F427A203F0E1}" type="presParOf" srcId="{2F2E4566-7F61-45B9-91F9-2161464853BF}" destId="{37C3B0C2-A1F7-4636-BB86-5491643DB669}" srcOrd="1" destOrd="0" presId="urn:microsoft.com/office/officeart/2008/layout/SquareAccentList"/>
    <dgm:cxn modelId="{08332C61-31D0-4DC8-8087-431919AAAAC5}" type="presParOf" srcId="{2F2E4566-7F61-45B9-91F9-2161464853BF}" destId="{C396F29B-6FE4-4D63-BFB0-4ECCD919CFB8}" srcOrd="2" destOrd="0" presId="urn:microsoft.com/office/officeart/2008/layout/SquareAccentList"/>
    <dgm:cxn modelId="{975C2DB5-AB23-4154-9A59-AEC937D35D5B}" type="presParOf" srcId="{E32FF28D-1B4B-4981-B93A-918662BE9640}" destId="{221DD83A-6E05-4849-86B1-5CD1FD35DAB9}" srcOrd="1" destOrd="0" presId="urn:microsoft.com/office/officeart/2008/layout/SquareAccentList"/>
    <dgm:cxn modelId="{13A4DA6A-E6A4-432F-BA55-458F971CA13E}" type="presParOf" srcId="{221DD83A-6E05-4849-86B1-5CD1FD35DAB9}" destId="{48E6295E-1225-4A0F-8887-3C2AF18954F4}" srcOrd="0" destOrd="0" presId="urn:microsoft.com/office/officeart/2008/layout/SquareAccentList"/>
    <dgm:cxn modelId="{5225F4C0-B330-4E90-8C8A-2BF694BDB9CA}" type="presParOf" srcId="{48E6295E-1225-4A0F-8887-3C2AF18954F4}" destId="{E367F64B-AF06-40B9-BE63-15A55A192F7C}" srcOrd="0" destOrd="0" presId="urn:microsoft.com/office/officeart/2008/layout/SquareAccentList"/>
    <dgm:cxn modelId="{A297C8C3-9412-4AA0-A635-4948FF2D1708}" type="presParOf" srcId="{48E6295E-1225-4A0F-8887-3C2AF18954F4}" destId="{02B49B1A-1E78-4335-A33C-A9BFC4BB6D22}" srcOrd="1" destOrd="0" presId="urn:microsoft.com/office/officeart/2008/layout/SquareAccentList"/>
    <dgm:cxn modelId="{4449C312-B0E0-41EF-9821-47D828EC254A}" type="presParOf" srcId="{221DD83A-6E05-4849-86B1-5CD1FD35DAB9}" destId="{362D68E6-D181-4807-A3F8-CEE34C339B54}" srcOrd="1" destOrd="0" presId="urn:microsoft.com/office/officeart/2008/layout/SquareAccentList"/>
    <dgm:cxn modelId="{BF5B39D2-86C2-40AC-B18D-A86C1B0F4B54}" type="presParOf" srcId="{362D68E6-D181-4807-A3F8-CEE34C339B54}" destId="{8CAE1E3F-EEE8-4F21-905C-03F4628B3C68}" srcOrd="0" destOrd="0" presId="urn:microsoft.com/office/officeart/2008/layout/SquareAccentList"/>
    <dgm:cxn modelId="{7154E399-F2D0-429A-9F35-20C20167F612}" type="presParOf" srcId="{362D68E6-D181-4807-A3F8-CEE34C339B54}" destId="{B7400C19-1581-4A14-9A60-4E6602518E5B}" srcOrd="1" destOrd="0" presId="urn:microsoft.com/office/officeart/2008/layout/SquareAccentList"/>
    <dgm:cxn modelId="{8F5884A4-26F2-443A-B015-48A0DB534A30}" type="presParOf" srcId="{221DD83A-6E05-4849-86B1-5CD1FD35DAB9}" destId="{667F6DA5-C34F-41D4-A479-F236EB07D316}" srcOrd="2" destOrd="0" presId="urn:microsoft.com/office/officeart/2008/layout/SquareAccentList"/>
    <dgm:cxn modelId="{CD9B6635-983C-48B0-BC5E-A1A8950262BE}" type="presParOf" srcId="{667F6DA5-C34F-41D4-A479-F236EB07D316}" destId="{FC0F41AA-4298-4214-91A5-0CF6726F8A16}" srcOrd="0" destOrd="0" presId="urn:microsoft.com/office/officeart/2008/layout/SquareAccentList"/>
    <dgm:cxn modelId="{D24A3064-3B5B-4725-A42A-15D7351E41AD}" type="presParOf" srcId="{667F6DA5-C34F-41D4-A479-F236EB07D316}" destId="{97385A74-4754-410B-9F79-BA7C9A917D29}" srcOrd="1" destOrd="0" presId="urn:microsoft.com/office/officeart/2008/layout/SquareAccentList"/>
    <dgm:cxn modelId="{12DCE6A0-E22D-47F7-8F01-C35CFD17F950}" type="presParOf" srcId="{8B4CF533-F350-49ED-9627-F91B58F08CE0}" destId="{CE26FB0A-1486-4D56-8C5F-FC3FB8CA443D}" srcOrd="1" destOrd="0" presId="urn:microsoft.com/office/officeart/2008/layout/SquareAccentList"/>
    <dgm:cxn modelId="{53210EE1-ACC0-4B31-90BC-3E820FED373A}" type="presParOf" srcId="{CE26FB0A-1486-4D56-8C5F-FC3FB8CA443D}" destId="{325E136F-85D8-4650-A4D7-896EBAC6473A}" srcOrd="0" destOrd="0" presId="urn:microsoft.com/office/officeart/2008/layout/SquareAccentList"/>
    <dgm:cxn modelId="{26BD3259-3909-4F2B-82DF-C45827C4FB43}" type="presParOf" srcId="{325E136F-85D8-4650-A4D7-896EBAC6473A}" destId="{E6BBD547-D4F4-48B7-9DFA-D4EB5ED731B5}" srcOrd="0" destOrd="0" presId="urn:microsoft.com/office/officeart/2008/layout/SquareAccentList"/>
    <dgm:cxn modelId="{24A1AD8A-1AEC-4F79-B220-8BDDAFCB03FB}" type="presParOf" srcId="{325E136F-85D8-4650-A4D7-896EBAC6473A}" destId="{A2ADE53C-C776-443A-96FC-EC9C84BD7594}" srcOrd="1" destOrd="0" presId="urn:microsoft.com/office/officeart/2008/layout/SquareAccentList"/>
    <dgm:cxn modelId="{F2A7FA49-6BF5-484C-BD49-04032CA37A5F}" type="presParOf" srcId="{325E136F-85D8-4650-A4D7-896EBAC6473A}" destId="{8820DA80-3D70-4E14-AAD7-679071133651}" srcOrd="2" destOrd="0" presId="urn:microsoft.com/office/officeart/2008/layout/SquareAccentList"/>
    <dgm:cxn modelId="{E9A3A730-C655-4680-9DE5-EBFAA1ED45E0}" type="presParOf" srcId="{CE26FB0A-1486-4D56-8C5F-FC3FB8CA443D}" destId="{6F154DE5-BF93-468C-9B53-428070C4AC2A}" srcOrd="1" destOrd="0" presId="urn:microsoft.com/office/officeart/2008/layout/SquareAccentList"/>
    <dgm:cxn modelId="{D26270B3-2375-4943-ADCC-D0FAB0145714}" type="presParOf" srcId="{6F154DE5-BF93-468C-9B53-428070C4AC2A}" destId="{269FA28C-89D8-46E3-AF88-FC1AB1C31F8C}" srcOrd="0" destOrd="0" presId="urn:microsoft.com/office/officeart/2008/layout/SquareAccentList"/>
    <dgm:cxn modelId="{9FCECD0A-3923-4D99-9EA4-38CDA278AF1D}" type="presParOf" srcId="{269FA28C-89D8-46E3-AF88-FC1AB1C31F8C}" destId="{2E0C80BE-6C84-4171-A31C-861D67B6441E}" srcOrd="0" destOrd="0" presId="urn:microsoft.com/office/officeart/2008/layout/SquareAccentList"/>
    <dgm:cxn modelId="{79FFB8C4-18EC-4910-AC0A-531486E41194}" type="presParOf" srcId="{269FA28C-89D8-46E3-AF88-FC1AB1C31F8C}" destId="{4B9218C8-E0FE-4F4F-88A9-ECB0CC7A58AF}" srcOrd="1" destOrd="0" presId="urn:microsoft.com/office/officeart/2008/layout/SquareAccentList"/>
    <dgm:cxn modelId="{007AF069-B5AE-49F1-94FC-3641CEFFA521}" type="presParOf" srcId="{6F154DE5-BF93-468C-9B53-428070C4AC2A}" destId="{6134A893-BCFC-4CB9-8095-E650E35FD6A3}" srcOrd="1" destOrd="0" presId="urn:microsoft.com/office/officeart/2008/layout/SquareAccentList"/>
    <dgm:cxn modelId="{455B58B0-7724-4489-94FA-D638DEB30EF5}" type="presParOf" srcId="{6134A893-BCFC-4CB9-8095-E650E35FD6A3}" destId="{3EE2F80C-E324-4407-9064-35DD1C1634D9}" srcOrd="0" destOrd="0" presId="urn:microsoft.com/office/officeart/2008/layout/SquareAccentList"/>
    <dgm:cxn modelId="{2C395FED-BF24-47DF-A66C-51676DACAC09}" type="presParOf" srcId="{6134A893-BCFC-4CB9-8095-E650E35FD6A3}" destId="{85F5D2C2-605C-4318-9D62-989F3D982108}" srcOrd="1" destOrd="0" presId="urn:microsoft.com/office/officeart/2008/layout/SquareAccentList"/>
    <dgm:cxn modelId="{6772F58E-7DA0-4A1A-B93D-A290C580E649}" type="presParOf" srcId="{6F154DE5-BF93-468C-9B53-428070C4AC2A}" destId="{83E86E59-E3A7-4882-B9B7-A9DE813E8E58}" srcOrd="2" destOrd="0" presId="urn:microsoft.com/office/officeart/2008/layout/SquareAccentList"/>
    <dgm:cxn modelId="{CFAC65EE-9BC1-4E33-A1CE-9EE6CCB58AF0}" type="presParOf" srcId="{83E86E59-E3A7-4882-B9B7-A9DE813E8E58}" destId="{C39DDFBD-6762-49F2-8BD7-26118478CEDF}" srcOrd="0" destOrd="0" presId="urn:microsoft.com/office/officeart/2008/layout/SquareAccentList"/>
    <dgm:cxn modelId="{A4A3EF31-52D9-4933-9A55-9006C15876FB}" type="presParOf" srcId="{83E86E59-E3A7-4882-B9B7-A9DE813E8E58}" destId="{12C4A89D-18F6-42C2-B715-59FFC3AE5C6C}" srcOrd="1" destOrd="0" presId="urn:microsoft.com/office/officeart/2008/layout/Squa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218587-0C4C-4AE1-9DE8-7CE9C94988B5}">
      <dsp:nvSpPr>
        <dsp:cNvPr id="0" name=""/>
        <dsp:cNvSpPr/>
      </dsp:nvSpPr>
      <dsp:spPr>
        <a:xfrm>
          <a:off x="0" y="1543"/>
          <a:ext cx="10507212" cy="65783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F2B0CB6-3DA6-4D7D-AB93-B56A971A9A51}">
      <dsp:nvSpPr>
        <dsp:cNvPr id="0" name=""/>
        <dsp:cNvSpPr/>
      </dsp:nvSpPr>
      <dsp:spPr>
        <a:xfrm>
          <a:off x="198996" y="149557"/>
          <a:ext cx="361811" cy="36181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3A555AC-1D45-4EC4-86D8-53A3C0B53782}">
      <dsp:nvSpPr>
        <dsp:cNvPr id="0" name=""/>
        <dsp:cNvSpPr/>
      </dsp:nvSpPr>
      <dsp:spPr>
        <a:xfrm>
          <a:off x="759804" y="1543"/>
          <a:ext cx="9747407" cy="6578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621" tIns="69621" rIns="69621" bIns="69621" numCol="1" spcCol="1270" anchor="ctr" anchorCtr="0">
          <a:noAutofit/>
        </a:bodyPr>
        <a:lstStyle/>
        <a:p>
          <a:pPr marL="0" lvl="0" indent="0" algn="l" defTabSz="844550">
            <a:lnSpc>
              <a:spcPct val="90000"/>
            </a:lnSpc>
            <a:spcBef>
              <a:spcPct val="0"/>
            </a:spcBef>
            <a:spcAft>
              <a:spcPct val="35000"/>
            </a:spcAft>
            <a:buNone/>
          </a:pPr>
          <a:r>
            <a:rPr lang="en-AU" sz="1900" kern="1200"/>
            <a:t>•Compile all documentation: </a:t>
          </a:r>
          <a:endParaRPr lang="en-US" sz="1900" kern="1200"/>
        </a:p>
      </dsp:txBody>
      <dsp:txXfrm>
        <a:off x="759804" y="1543"/>
        <a:ext cx="9747407" cy="657839"/>
      </dsp:txXfrm>
    </dsp:sp>
    <dsp:sp modelId="{5C7C56B7-A2DA-4705-A3E1-E2C49A3C37D4}">
      <dsp:nvSpPr>
        <dsp:cNvPr id="0" name=""/>
        <dsp:cNvSpPr/>
      </dsp:nvSpPr>
      <dsp:spPr>
        <a:xfrm>
          <a:off x="0" y="823843"/>
          <a:ext cx="10507212" cy="65783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57B437A-4AA2-46D8-A3AB-E272C2C522D5}">
      <dsp:nvSpPr>
        <dsp:cNvPr id="0" name=""/>
        <dsp:cNvSpPr/>
      </dsp:nvSpPr>
      <dsp:spPr>
        <a:xfrm>
          <a:off x="198996" y="971857"/>
          <a:ext cx="361811" cy="36181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D705C3B-5E09-4880-A50A-82EA51A11AC9}">
      <dsp:nvSpPr>
        <dsp:cNvPr id="0" name=""/>
        <dsp:cNvSpPr/>
      </dsp:nvSpPr>
      <dsp:spPr>
        <a:xfrm>
          <a:off x="759804" y="823843"/>
          <a:ext cx="9747407" cy="6578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621" tIns="69621" rIns="69621" bIns="69621" numCol="1" spcCol="1270" anchor="ctr" anchorCtr="0">
          <a:noAutofit/>
        </a:bodyPr>
        <a:lstStyle/>
        <a:p>
          <a:pPr marL="0" lvl="0" indent="0" algn="l" defTabSz="844550">
            <a:lnSpc>
              <a:spcPct val="90000"/>
            </a:lnSpc>
            <a:spcBef>
              <a:spcPct val="0"/>
            </a:spcBef>
            <a:spcAft>
              <a:spcPct val="35000"/>
            </a:spcAft>
            <a:buNone/>
          </a:pPr>
          <a:r>
            <a:rPr lang="en-AU" sz="1900" i="1" kern="1200"/>
            <a:t>data specs, validations, spreadsheet formulas, database setup, visualisation.</a:t>
          </a:r>
          <a:endParaRPr lang="en-US" sz="1900" kern="1200"/>
        </a:p>
      </dsp:txBody>
      <dsp:txXfrm>
        <a:off x="759804" y="823843"/>
        <a:ext cx="9747407" cy="657839"/>
      </dsp:txXfrm>
    </dsp:sp>
    <dsp:sp modelId="{B43EA069-F351-482D-B503-C39B79163CAB}">
      <dsp:nvSpPr>
        <dsp:cNvPr id="0" name=""/>
        <dsp:cNvSpPr/>
      </dsp:nvSpPr>
      <dsp:spPr>
        <a:xfrm>
          <a:off x="0" y="1646143"/>
          <a:ext cx="10507212" cy="65783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F21ECDA-DD1B-4167-A600-A9A5D525D715}">
      <dsp:nvSpPr>
        <dsp:cNvPr id="0" name=""/>
        <dsp:cNvSpPr/>
      </dsp:nvSpPr>
      <dsp:spPr>
        <a:xfrm>
          <a:off x="198996" y="1794157"/>
          <a:ext cx="361811" cy="36181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705D7E6-AE6C-4A40-8AB5-0BC7859F7526}">
      <dsp:nvSpPr>
        <dsp:cNvPr id="0" name=""/>
        <dsp:cNvSpPr/>
      </dsp:nvSpPr>
      <dsp:spPr>
        <a:xfrm>
          <a:off x="759804" y="1646143"/>
          <a:ext cx="9747407" cy="6578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621" tIns="69621" rIns="69621" bIns="69621" numCol="1" spcCol="1270" anchor="ctr" anchorCtr="0">
          <a:noAutofit/>
        </a:bodyPr>
        <a:lstStyle/>
        <a:p>
          <a:pPr marL="0" lvl="0" indent="0" algn="l" defTabSz="844550">
            <a:lnSpc>
              <a:spcPct val="90000"/>
            </a:lnSpc>
            <a:spcBef>
              <a:spcPct val="0"/>
            </a:spcBef>
            <a:spcAft>
              <a:spcPct val="35000"/>
            </a:spcAft>
            <a:buNone/>
          </a:pPr>
          <a:r>
            <a:rPr lang="en-AU" sz="1900" kern="1200"/>
            <a:t>•Reflect on challenges faced and improvements made during the project.</a:t>
          </a:r>
          <a:endParaRPr lang="en-US" sz="1900" kern="1200"/>
        </a:p>
      </dsp:txBody>
      <dsp:txXfrm>
        <a:off x="759804" y="1646143"/>
        <a:ext cx="9747407" cy="657839"/>
      </dsp:txXfrm>
    </dsp:sp>
    <dsp:sp modelId="{E88A3F2C-85B5-46DC-8612-3518A35579A7}">
      <dsp:nvSpPr>
        <dsp:cNvPr id="0" name=""/>
        <dsp:cNvSpPr/>
      </dsp:nvSpPr>
      <dsp:spPr>
        <a:xfrm>
          <a:off x="0" y="2468442"/>
          <a:ext cx="10507212" cy="65783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61C0519-A941-42F3-BDD1-EBFD406F1C5C}">
      <dsp:nvSpPr>
        <dsp:cNvPr id="0" name=""/>
        <dsp:cNvSpPr/>
      </dsp:nvSpPr>
      <dsp:spPr>
        <a:xfrm>
          <a:off x="198996" y="2616456"/>
          <a:ext cx="361811" cy="36181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BFE5505-44E5-49D6-9B64-C82CF8FEAF30}">
      <dsp:nvSpPr>
        <dsp:cNvPr id="0" name=""/>
        <dsp:cNvSpPr/>
      </dsp:nvSpPr>
      <dsp:spPr>
        <a:xfrm>
          <a:off x="759804" y="2468442"/>
          <a:ext cx="9747407" cy="6578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621" tIns="69621" rIns="69621" bIns="69621" numCol="1" spcCol="1270" anchor="ctr" anchorCtr="0">
          <a:noAutofit/>
        </a:bodyPr>
        <a:lstStyle/>
        <a:p>
          <a:pPr marL="0" lvl="0" indent="0" algn="l" defTabSz="844550">
            <a:lnSpc>
              <a:spcPct val="90000"/>
            </a:lnSpc>
            <a:spcBef>
              <a:spcPct val="0"/>
            </a:spcBef>
            <a:spcAft>
              <a:spcPct val="35000"/>
            </a:spcAft>
            <a:buNone/>
          </a:pPr>
          <a:r>
            <a:rPr lang="en-AU" sz="1900" kern="1200"/>
            <a:t>•Perform peer or user testing to gather feedback.</a:t>
          </a:r>
          <a:endParaRPr lang="en-US" sz="1900" kern="1200"/>
        </a:p>
      </dsp:txBody>
      <dsp:txXfrm>
        <a:off x="759804" y="2468442"/>
        <a:ext cx="9747407" cy="657839"/>
      </dsp:txXfrm>
    </dsp:sp>
    <dsp:sp modelId="{0C83CAD1-97BB-4820-8D47-351AA4DAF2D1}">
      <dsp:nvSpPr>
        <dsp:cNvPr id="0" name=""/>
        <dsp:cNvSpPr/>
      </dsp:nvSpPr>
      <dsp:spPr>
        <a:xfrm>
          <a:off x="0" y="3290742"/>
          <a:ext cx="10507212" cy="65783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F6B244F-84B9-461A-9BAF-A13D4C8B933E}">
      <dsp:nvSpPr>
        <dsp:cNvPr id="0" name=""/>
        <dsp:cNvSpPr/>
      </dsp:nvSpPr>
      <dsp:spPr>
        <a:xfrm>
          <a:off x="198996" y="3438756"/>
          <a:ext cx="361811" cy="36181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7808D9B-75D3-4325-B6A7-A04FF54D77BE}">
      <dsp:nvSpPr>
        <dsp:cNvPr id="0" name=""/>
        <dsp:cNvSpPr/>
      </dsp:nvSpPr>
      <dsp:spPr>
        <a:xfrm>
          <a:off x="759804" y="3290742"/>
          <a:ext cx="9747407" cy="6578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621" tIns="69621" rIns="69621" bIns="69621" numCol="1" spcCol="1270" anchor="ctr" anchorCtr="0">
          <a:noAutofit/>
        </a:bodyPr>
        <a:lstStyle/>
        <a:p>
          <a:pPr marL="0" lvl="0" indent="0" algn="l" defTabSz="844550">
            <a:lnSpc>
              <a:spcPct val="90000"/>
            </a:lnSpc>
            <a:spcBef>
              <a:spcPct val="0"/>
            </a:spcBef>
            <a:spcAft>
              <a:spcPct val="35000"/>
            </a:spcAft>
            <a:buNone/>
          </a:pPr>
          <a:r>
            <a:rPr lang="en-AU" sz="1900" kern="1200"/>
            <a:t>•Iterate on the design based on evaluation and document changes.</a:t>
          </a:r>
          <a:endParaRPr lang="en-US" sz="1900" kern="1200"/>
        </a:p>
      </dsp:txBody>
      <dsp:txXfrm>
        <a:off x="759804" y="3290742"/>
        <a:ext cx="9747407" cy="657839"/>
      </dsp:txXfrm>
    </dsp:sp>
    <dsp:sp modelId="{408C161D-1F92-4DBA-AD2E-3EF8F6CCBCF1}">
      <dsp:nvSpPr>
        <dsp:cNvPr id="0" name=""/>
        <dsp:cNvSpPr/>
      </dsp:nvSpPr>
      <dsp:spPr>
        <a:xfrm>
          <a:off x="0" y="4113042"/>
          <a:ext cx="10507212" cy="65783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E372EA0-B61C-4547-B206-CBAB2C34B86E}">
      <dsp:nvSpPr>
        <dsp:cNvPr id="0" name=""/>
        <dsp:cNvSpPr/>
      </dsp:nvSpPr>
      <dsp:spPr>
        <a:xfrm>
          <a:off x="198996" y="4261056"/>
          <a:ext cx="361811" cy="36181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BF9113B-1B29-4BB5-BEDE-8E623E7F79F1}">
      <dsp:nvSpPr>
        <dsp:cNvPr id="0" name=""/>
        <dsp:cNvSpPr/>
      </dsp:nvSpPr>
      <dsp:spPr>
        <a:xfrm>
          <a:off x="759804" y="4113042"/>
          <a:ext cx="9747407" cy="6578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621" tIns="69621" rIns="69621" bIns="69621" numCol="1" spcCol="1270" anchor="ctr" anchorCtr="0">
          <a:noAutofit/>
        </a:bodyPr>
        <a:lstStyle/>
        <a:p>
          <a:pPr marL="0" lvl="0" indent="0" algn="l" defTabSz="844550">
            <a:lnSpc>
              <a:spcPct val="90000"/>
            </a:lnSpc>
            <a:spcBef>
              <a:spcPct val="0"/>
            </a:spcBef>
            <a:spcAft>
              <a:spcPct val="35000"/>
            </a:spcAft>
            <a:buNone/>
          </a:pPr>
          <a:r>
            <a:rPr lang="en-AU" sz="1900" kern="1200"/>
            <a:t>•Present the final project report and notebook.</a:t>
          </a:r>
          <a:endParaRPr lang="en-US" sz="1900" kern="1200"/>
        </a:p>
      </dsp:txBody>
      <dsp:txXfrm>
        <a:off x="759804" y="4113042"/>
        <a:ext cx="9747407" cy="6578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D2E99A-BB52-41B8-94B9-903BD335F565}">
      <dsp:nvSpPr>
        <dsp:cNvPr id="0" name=""/>
        <dsp:cNvSpPr/>
      </dsp:nvSpPr>
      <dsp:spPr>
        <a:xfrm>
          <a:off x="1643210" y="2116834"/>
          <a:ext cx="1950720" cy="1083733"/>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AU" sz="1800" kern="1200"/>
            <a:t>School Musical Ticketing</a:t>
          </a:r>
        </a:p>
      </dsp:txBody>
      <dsp:txXfrm>
        <a:off x="1674951" y="2148575"/>
        <a:ext cx="1887238" cy="1020251"/>
      </dsp:txXfrm>
    </dsp:sp>
    <dsp:sp modelId="{58116228-A3BF-4273-BAA2-D14F64829FF2}">
      <dsp:nvSpPr>
        <dsp:cNvPr id="0" name=""/>
        <dsp:cNvSpPr/>
      </dsp:nvSpPr>
      <dsp:spPr>
        <a:xfrm>
          <a:off x="4497493" y="0"/>
          <a:ext cx="1950720" cy="1083733"/>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AU" sz="1800" kern="1200"/>
            <a:t>Taylor Swift Concert</a:t>
          </a:r>
        </a:p>
      </dsp:txBody>
      <dsp:txXfrm>
        <a:off x="4529234" y="31741"/>
        <a:ext cx="1887238" cy="1020251"/>
      </dsp:txXfrm>
    </dsp:sp>
    <dsp:sp modelId="{26DA73C8-74ED-4317-8EBE-1B8FCC690619}">
      <dsp:nvSpPr>
        <dsp:cNvPr id="0" name=""/>
        <dsp:cNvSpPr/>
      </dsp:nvSpPr>
      <dsp:spPr>
        <a:xfrm>
          <a:off x="3657599" y="4605866"/>
          <a:ext cx="812800" cy="812800"/>
        </a:xfrm>
        <a:prstGeom prst="triangle">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1343130-1682-4638-AF53-F352205333B4}">
      <dsp:nvSpPr>
        <dsp:cNvPr id="0" name=""/>
        <dsp:cNvSpPr/>
      </dsp:nvSpPr>
      <dsp:spPr>
        <a:xfrm rot="240000">
          <a:off x="1624855" y="4257573"/>
          <a:ext cx="4878289" cy="34112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8CA5368-0125-4902-AF9E-54CD06F8444B}">
      <dsp:nvSpPr>
        <dsp:cNvPr id="0" name=""/>
        <dsp:cNvSpPr/>
      </dsp:nvSpPr>
      <dsp:spPr>
        <a:xfrm rot="240000">
          <a:off x="4559093" y="3643026"/>
          <a:ext cx="1935893" cy="6685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AU" sz="1800" kern="1200"/>
            <a:t>Volume</a:t>
          </a:r>
        </a:p>
      </dsp:txBody>
      <dsp:txXfrm>
        <a:off x="4591729" y="3675662"/>
        <a:ext cx="1870621" cy="603278"/>
      </dsp:txXfrm>
    </dsp:sp>
    <dsp:sp modelId="{50FB0121-7DB5-4E8F-A785-85659F4166F6}">
      <dsp:nvSpPr>
        <dsp:cNvPr id="0" name=""/>
        <dsp:cNvSpPr/>
      </dsp:nvSpPr>
      <dsp:spPr>
        <a:xfrm rot="240000">
          <a:off x="4613280" y="2927762"/>
          <a:ext cx="1935893" cy="6685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AU" sz="1800" kern="1200"/>
            <a:t>Volume</a:t>
          </a:r>
        </a:p>
      </dsp:txBody>
      <dsp:txXfrm>
        <a:off x="4645916" y="2960398"/>
        <a:ext cx="1870621" cy="603278"/>
      </dsp:txXfrm>
    </dsp:sp>
    <dsp:sp modelId="{22F9F996-1E0B-46E7-90C8-63E83977001F}">
      <dsp:nvSpPr>
        <dsp:cNvPr id="0" name=""/>
        <dsp:cNvSpPr/>
      </dsp:nvSpPr>
      <dsp:spPr>
        <a:xfrm rot="240000">
          <a:off x="4667466" y="2212498"/>
          <a:ext cx="1935893" cy="6685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AU" sz="1800" kern="1200"/>
            <a:t>Variety</a:t>
          </a:r>
        </a:p>
      </dsp:txBody>
      <dsp:txXfrm>
        <a:off x="4700102" y="2245134"/>
        <a:ext cx="1870621" cy="603278"/>
      </dsp:txXfrm>
    </dsp:sp>
    <dsp:sp modelId="{4CCBE83E-EC52-49D2-B7FD-7F03F5BB1A5F}">
      <dsp:nvSpPr>
        <dsp:cNvPr id="0" name=""/>
        <dsp:cNvSpPr/>
      </dsp:nvSpPr>
      <dsp:spPr>
        <a:xfrm rot="240000">
          <a:off x="4721653" y="1497234"/>
          <a:ext cx="1935893" cy="6685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AU" sz="1800" kern="1200"/>
            <a:t>Velocity</a:t>
          </a:r>
        </a:p>
      </dsp:txBody>
      <dsp:txXfrm>
        <a:off x="4754289" y="1529870"/>
        <a:ext cx="1870621" cy="603278"/>
      </dsp:txXfrm>
    </dsp:sp>
    <dsp:sp modelId="{A890A58C-14B4-421F-BB05-30600682F3E5}">
      <dsp:nvSpPr>
        <dsp:cNvPr id="0" name=""/>
        <dsp:cNvSpPr/>
      </dsp:nvSpPr>
      <dsp:spPr>
        <a:xfrm rot="240000">
          <a:off x="1741386" y="3447954"/>
          <a:ext cx="1935893" cy="6685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AU" sz="1800" kern="1200" err="1"/>
            <a:t>Volume,Variety</a:t>
          </a:r>
          <a:r>
            <a:rPr lang="en-AU" sz="1800" kern="1200"/>
            <a:t>, Velocity</a:t>
          </a:r>
        </a:p>
      </dsp:txBody>
      <dsp:txXfrm>
        <a:off x="1774022" y="3480590"/>
        <a:ext cx="1870621" cy="60327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14BF58-2C4D-4F2D-9715-9135C25CF028}">
      <dsp:nvSpPr>
        <dsp:cNvPr id="0" name=""/>
        <dsp:cNvSpPr/>
      </dsp:nvSpPr>
      <dsp:spPr>
        <a:xfrm>
          <a:off x="251" y="1220754"/>
          <a:ext cx="5776161" cy="679548"/>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7C3B0C2-A1F7-4636-BB86-5491643DB669}">
      <dsp:nvSpPr>
        <dsp:cNvPr id="0" name=""/>
        <dsp:cNvSpPr/>
      </dsp:nvSpPr>
      <dsp:spPr>
        <a:xfrm>
          <a:off x="251" y="1475965"/>
          <a:ext cx="424337" cy="424337"/>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396F29B-6FE4-4D63-BFB0-4ECCD919CFB8}">
      <dsp:nvSpPr>
        <dsp:cNvPr id="0" name=""/>
        <dsp:cNvSpPr/>
      </dsp:nvSpPr>
      <dsp:spPr>
        <a:xfrm>
          <a:off x="251" y="0"/>
          <a:ext cx="5776161" cy="12207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63500" rIns="95250" bIns="63500" numCol="1" spcCol="1270" anchor="ctr" anchorCtr="0">
          <a:noAutofit/>
        </a:bodyPr>
        <a:lstStyle/>
        <a:p>
          <a:pPr marL="0" lvl="0" indent="0" algn="l" defTabSz="2222500">
            <a:lnSpc>
              <a:spcPct val="90000"/>
            </a:lnSpc>
            <a:spcBef>
              <a:spcPct val="0"/>
            </a:spcBef>
            <a:spcAft>
              <a:spcPct val="35000"/>
            </a:spcAft>
            <a:buNone/>
          </a:pPr>
          <a:r>
            <a:rPr lang="en-AU" sz="5000" kern="1200" dirty="0"/>
            <a:t>School musical</a:t>
          </a:r>
        </a:p>
      </dsp:txBody>
      <dsp:txXfrm>
        <a:off x="251" y="0"/>
        <a:ext cx="5776161" cy="1220754"/>
      </dsp:txXfrm>
    </dsp:sp>
    <dsp:sp modelId="{E367F64B-AF06-40B9-BE63-15A55A192F7C}">
      <dsp:nvSpPr>
        <dsp:cNvPr id="0" name=""/>
        <dsp:cNvSpPr/>
      </dsp:nvSpPr>
      <dsp:spPr>
        <a:xfrm>
          <a:off x="251" y="2465083"/>
          <a:ext cx="424327" cy="424327"/>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2B49B1A-1E78-4335-A33C-A9BFC4BB6D22}">
      <dsp:nvSpPr>
        <dsp:cNvPr id="0" name=""/>
        <dsp:cNvSpPr/>
      </dsp:nvSpPr>
      <dsp:spPr>
        <a:xfrm>
          <a:off x="438264" y="1918354"/>
          <a:ext cx="5371829" cy="9891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l" defTabSz="711200">
            <a:lnSpc>
              <a:spcPct val="150000"/>
            </a:lnSpc>
            <a:spcBef>
              <a:spcPct val="0"/>
            </a:spcBef>
            <a:spcAft>
              <a:spcPct val="35000"/>
            </a:spcAft>
            <a:buNone/>
          </a:pPr>
          <a:r>
            <a:rPr lang="en-AU" sz="1600" b="1" kern="1200" dirty="0"/>
            <a:t>Volume</a:t>
          </a:r>
          <a:r>
            <a:rPr lang="en-AU" sz="1600" kern="1200" dirty="0"/>
            <a:t>: Low to moderate transactions (hundreds), Limited by manual entry or batch uploads, Performance slows with very large data</a:t>
          </a:r>
        </a:p>
      </dsp:txBody>
      <dsp:txXfrm>
        <a:off x="438264" y="1918354"/>
        <a:ext cx="5371829" cy="989107"/>
      </dsp:txXfrm>
    </dsp:sp>
    <dsp:sp modelId="{8CAE1E3F-EEE8-4F21-905C-03F4628B3C68}">
      <dsp:nvSpPr>
        <dsp:cNvPr id="0" name=""/>
        <dsp:cNvSpPr/>
      </dsp:nvSpPr>
      <dsp:spPr>
        <a:xfrm>
          <a:off x="251" y="3454191"/>
          <a:ext cx="424327" cy="424327"/>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7400C19-1581-4A14-9A60-4E6602518E5B}">
      <dsp:nvSpPr>
        <dsp:cNvPr id="0" name=""/>
        <dsp:cNvSpPr/>
      </dsp:nvSpPr>
      <dsp:spPr>
        <a:xfrm>
          <a:off x="433375" y="3181415"/>
          <a:ext cx="5371829" cy="9891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ctr" anchorCtr="0">
          <a:noAutofit/>
        </a:bodyPr>
        <a:lstStyle/>
        <a:p>
          <a:pPr marL="0" lvl="0" indent="0" algn="l" defTabSz="488950">
            <a:lnSpc>
              <a:spcPct val="150000"/>
            </a:lnSpc>
            <a:spcBef>
              <a:spcPct val="0"/>
            </a:spcBef>
            <a:spcAft>
              <a:spcPct val="35000"/>
            </a:spcAft>
            <a:buNone/>
          </a:pPr>
          <a:r>
            <a:rPr lang="en-AU" sz="1100" kern="1200" dirty="0"/>
            <a:t> </a:t>
          </a:r>
          <a:r>
            <a:rPr lang="en-AU" sz="1600" b="1" kern="1200" dirty="0"/>
            <a:t>Variety: </a:t>
          </a:r>
          <a:r>
            <a:rPr lang="en-AU" sz="1600" kern="1200" dirty="0"/>
            <a:t>Limited data fields (buyer name, contact, seat, ticket type, payment status),Basic customizable fields; tabular format, no complex data types </a:t>
          </a:r>
        </a:p>
      </dsp:txBody>
      <dsp:txXfrm>
        <a:off x="433375" y="3181415"/>
        <a:ext cx="5371829" cy="989107"/>
      </dsp:txXfrm>
    </dsp:sp>
    <dsp:sp modelId="{FC0F41AA-4298-4214-91A5-0CF6726F8A16}">
      <dsp:nvSpPr>
        <dsp:cNvPr id="0" name=""/>
        <dsp:cNvSpPr/>
      </dsp:nvSpPr>
      <dsp:spPr>
        <a:xfrm>
          <a:off x="251" y="4443298"/>
          <a:ext cx="424327" cy="424327"/>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7385A74-4754-410B-9F79-BA7C9A917D29}">
      <dsp:nvSpPr>
        <dsp:cNvPr id="0" name=""/>
        <dsp:cNvSpPr/>
      </dsp:nvSpPr>
      <dsp:spPr>
        <a:xfrm>
          <a:off x="428648" y="4463694"/>
          <a:ext cx="5371829" cy="9891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l" defTabSz="711200">
            <a:lnSpc>
              <a:spcPct val="150000"/>
            </a:lnSpc>
            <a:spcBef>
              <a:spcPct val="0"/>
            </a:spcBef>
            <a:spcAft>
              <a:spcPct val="35000"/>
            </a:spcAft>
            <a:buNone/>
          </a:pPr>
          <a:r>
            <a:rPr lang="en-AU" sz="1600" b="1" kern="1200" dirty="0"/>
            <a:t>Velocity: </a:t>
          </a:r>
          <a:r>
            <a:rPr lang="en-AU" sz="1600" kern="1200" dirty="0"/>
            <a:t>Data updated manually or in batches, Real-time updates depend on user input frequency, Possible delays in availability updates </a:t>
          </a:r>
        </a:p>
      </dsp:txBody>
      <dsp:txXfrm>
        <a:off x="428648" y="4463694"/>
        <a:ext cx="5371829" cy="989107"/>
      </dsp:txXfrm>
    </dsp:sp>
    <dsp:sp modelId="{E6BBD547-D4F4-48B7-9DFA-D4EB5ED731B5}">
      <dsp:nvSpPr>
        <dsp:cNvPr id="0" name=""/>
        <dsp:cNvSpPr/>
      </dsp:nvSpPr>
      <dsp:spPr>
        <a:xfrm>
          <a:off x="6065220" y="1220754"/>
          <a:ext cx="5776161" cy="679548"/>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ADE53C-C776-443A-96FC-EC9C84BD7594}">
      <dsp:nvSpPr>
        <dsp:cNvPr id="0" name=""/>
        <dsp:cNvSpPr/>
      </dsp:nvSpPr>
      <dsp:spPr>
        <a:xfrm>
          <a:off x="6065220" y="1475965"/>
          <a:ext cx="424337" cy="424337"/>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820DA80-3D70-4E14-AAD7-679071133651}">
      <dsp:nvSpPr>
        <dsp:cNvPr id="0" name=""/>
        <dsp:cNvSpPr/>
      </dsp:nvSpPr>
      <dsp:spPr>
        <a:xfrm>
          <a:off x="6065220" y="0"/>
          <a:ext cx="5776161" cy="12207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63500" rIns="95250" bIns="63500" numCol="1" spcCol="1270" anchor="ctr" anchorCtr="0">
          <a:noAutofit/>
        </a:bodyPr>
        <a:lstStyle/>
        <a:p>
          <a:pPr marL="0" lvl="0" indent="0" algn="l" defTabSz="2222500">
            <a:lnSpc>
              <a:spcPct val="90000"/>
            </a:lnSpc>
            <a:spcBef>
              <a:spcPct val="0"/>
            </a:spcBef>
            <a:spcAft>
              <a:spcPct val="35000"/>
            </a:spcAft>
            <a:buNone/>
          </a:pPr>
          <a:r>
            <a:rPr lang="en-AU" sz="5000" kern="1200" dirty="0"/>
            <a:t>Taylor Swift concert</a:t>
          </a:r>
        </a:p>
      </dsp:txBody>
      <dsp:txXfrm>
        <a:off x="6065220" y="0"/>
        <a:ext cx="5776161" cy="1220754"/>
      </dsp:txXfrm>
    </dsp:sp>
    <dsp:sp modelId="{2E0C80BE-6C84-4171-A31C-861D67B6441E}">
      <dsp:nvSpPr>
        <dsp:cNvPr id="0" name=""/>
        <dsp:cNvSpPr/>
      </dsp:nvSpPr>
      <dsp:spPr>
        <a:xfrm>
          <a:off x="6065220" y="2465083"/>
          <a:ext cx="424327" cy="424327"/>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B9218C8-E0FE-4F4F-88A9-ECB0CC7A58AF}">
      <dsp:nvSpPr>
        <dsp:cNvPr id="0" name=""/>
        <dsp:cNvSpPr/>
      </dsp:nvSpPr>
      <dsp:spPr>
        <a:xfrm>
          <a:off x="6469803" y="1913547"/>
          <a:ext cx="5371829" cy="9891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l" defTabSz="711200">
            <a:lnSpc>
              <a:spcPct val="150000"/>
            </a:lnSpc>
            <a:spcBef>
              <a:spcPct val="0"/>
            </a:spcBef>
            <a:spcAft>
              <a:spcPct val="35000"/>
            </a:spcAft>
            <a:buNone/>
          </a:pPr>
          <a:r>
            <a:rPr lang="en-AU" sz="1600" b="1" kern="1200" dirty="0">
              <a:solidFill>
                <a:srgbClr val="22272B">
                  <a:hueOff val="0"/>
                  <a:satOff val="0"/>
                  <a:lumOff val="0"/>
                  <a:alphaOff val="0"/>
                </a:srgbClr>
              </a:solidFill>
              <a:latin typeface="Arial" panose="020B0604020202020204"/>
              <a:ea typeface="+mn-ea"/>
              <a:cs typeface="+mn-cs"/>
            </a:rPr>
            <a:t>Volume: </a:t>
          </a:r>
          <a:r>
            <a:rPr lang="en-AU" sz="1600" b="0" kern="1200" dirty="0">
              <a:solidFill>
                <a:srgbClr val="22272B">
                  <a:hueOff val="0"/>
                  <a:satOff val="0"/>
                  <a:lumOff val="0"/>
                  <a:alphaOff val="0"/>
                </a:srgbClr>
              </a:solidFill>
              <a:latin typeface="Arial" panose="020B0604020202020204"/>
              <a:ea typeface="+mn-ea"/>
              <a:cs typeface="+mn-cs"/>
            </a:rPr>
            <a:t>Handles high volume (tens of thousands+),Designed to scale efficiently for large events ,automated transaction processing </a:t>
          </a:r>
        </a:p>
      </dsp:txBody>
      <dsp:txXfrm>
        <a:off x="6469803" y="1913547"/>
        <a:ext cx="5371829" cy="989107"/>
      </dsp:txXfrm>
    </dsp:sp>
    <dsp:sp modelId="{3EE2F80C-E324-4407-9064-35DD1C1634D9}">
      <dsp:nvSpPr>
        <dsp:cNvPr id="0" name=""/>
        <dsp:cNvSpPr/>
      </dsp:nvSpPr>
      <dsp:spPr>
        <a:xfrm>
          <a:off x="6065220" y="3454191"/>
          <a:ext cx="424327" cy="424327"/>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5F5D2C2-605C-4318-9D62-989F3D982108}">
      <dsp:nvSpPr>
        <dsp:cNvPr id="0" name=""/>
        <dsp:cNvSpPr/>
      </dsp:nvSpPr>
      <dsp:spPr>
        <a:xfrm>
          <a:off x="6469803" y="3291957"/>
          <a:ext cx="5371829" cy="9891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l" defTabSz="711200">
            <a:lnSpc>
              <a:spcPct val="150000"/>
            </a:lnSpc>
            <a:spcBef>
              <a:spcPct val="0"/>
            </a:spcBef>
            <a:spcAft>
              <a:spcPct val="35000"/>
            </a:spcAft>
            <a:buNone/>
          </a:pPr>
          <a:r>
            <a:rPr lang="en-AU" sz="1600" b="1" kern="1200" dirty="0"/>
            <a:t>Variety: </a:t>
          </a:r>
          <a:r>
            <a:rPr lang="en-AU" sz="1600" kern="1200" dirty="0"/>
            <a:t>Extensive fields (demographics, multiple ticket types, promo codes, seating choice, payment, check-in status), Supports multimedia data and app integrations, Complex relational data structures and event metadata </a:t>
          </a:r>
        </a:p>
      </dsp:txBody>
      <dsp:txXfrm>
        <a:off x="6469803" y="3291957"/>
        <a:ext cx="5371829" cy="989107"/>
      </dsp:txXfrm>
    </dsp:sp>
    <dsp:sp modelId="{C39DDFBD-6762-49F2-8BD7-26118478CEDF}">
      <dsp:nvSpPr>
        <dsp:cNvPr id="0" name=""/>
        <dsp:cNvSpPr/>
      </dsp:nvSpPr>
      <dsp:spPr>
        <a:xfrm>
          <a:off x="6065220" y="4443298"/>
          <a:ext cx="424327" cy="424327"/>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2C4A89D-18F6-42C2-B715-59FFC3AE5C6C}">
      <dsp:nvSpPr>
        <dsp:cNvPr id="0" name=""/>
        <dsp:cNvSpPr/>
      </dsp:nvSpPr>
      <dsp:spPr>
        <a:xfrm>
          <a:off x="6469803" y="4800119"/>
          <a:ext cx="5371829" cy="9891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l" defTabSz="711200">
            <a:lnSpc>
              <a:spcPct val="150000"/>
            </a:lnSpc>
            <a:spcBef>
              <a:spcPct val="0"/>
            </a:spcBef>
            <a:spcAft>
              <a:spcPct val="35000"/>
            </a:spcAft>
            <a:buNone/>
          </a:pPr>
          <a:r>
            <a:rPr lang="en-AU" sz="1600" b="1" kern="1200" dirty="0">
              <a:solidFill>
                <a:srgbClr val="22272B">
                  <a:hueOff val="0"/>
                  <a:satOff val="0"/>
                  <a:lumOff val="0"/>
                  <a:alphaOff val="0"/>
                </a:srgbClr>
              </a:solidFill>
              <a:latin typeface="Arial" panose="020B0604020202020204"/>
              <a:ea typeface="+mn-ea"/>
              <a:cs typeface="+mn-cs"/>
            </a:rPr>
            <a:t>Velocity: </a:t>
          </a:r>
          <a:r>
            <a:rPr lang="en-AU" sz="1600" b="0" kern="1200" dirty="0">
              <a:solidFill>
                <a:srgbClr val="22272B">
                  <a:hueOff val="0"/>
                  <a:satOff val="0"/>
                  <a:lumOff val="0"/>
                  <a:alphaOff val="0"/>
                </a:srgbClr>
              </a:solidFill>
              <a:latin typeface="Arial" panose="020B0604020202020204"/>
              <a:ea typeface="+mn-ea"/>
              <a:cs typeface="+mn-cs"/>
            </a:rPr>
            <a:t>Real-time ticket processing and updates, Instant purchase confirmation and dynamic seat availability, Automated syncing across platforms for up-to-date data </a:t>
          </a:r>
        </a:p>
      </dsp:txBody>
      <dsp:txXfrm>
        <a:off x="6469803" y="4800119"/>
        <a:ext cx="5371829" cy="989107"/>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layout3.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E77C1A-45F8-41EA-B004-E0921C544FAB}" type="datetimeFigureOut">
              <a:rPr lang="en-AU" smtClean="0"/>
              <a:t>29/07/2026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7F4106-45CC-4142-9871-89FE26886609}" type="slidenum">
              <a:rPr lang="en-AU" smtClean="0"/>
              <a:t>‹#›</a:t>
            </a:fld>
            <a:endParaRPr lang="en-AU"/>
          </a:p>
        </p:txBody>
      </p:sp>
    </p:spTree>
    <p:extLst>
      <p:ext uri="{BB962C8B-B14F-4D97-AF65-F5344CB8AC3E}">
        <p14:creationId xmlns:p14="http://schemas.microsoft.com/office/powerpoint/2010/main" val="4203078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aitsl.edu.au/docs/default-source/feedback/aitsl-learning-intentions-and-success-criteria-strategy.pdf?sfvrsn=382dec3c_2" TargetMode="External"/><Relationship Id="rId2" Type="http://schemas.openxmlformats.org/officeDocument/2006/relationships/slide" Target="../slides/slide5.xml"/><Relationship Id="rId1" Type="http://schemas.openxmlformats.org/officeDocument/2006/relationships/notesMaster" Target="../notesMasters/notesMaster1.xml"/><Relationship Id="rId5" Type="http://schemas.openxmlformats.org/officeDocument/2006/relationships/hyperlink" Target="https://education.nsw.gov.au/teaching-and-learning/curriculum/explicit-teaching/explicit-teaching-strategies/sharing-success-criteria" TargetMode="External"/><Relationship Id="rId4" Type="http://schemas.openxmlformats.org/officeDocument/2006/relationships/hyperlink" Target="https://education.nsw.gov.au/teaching-and-learning/curriculum/explicit-teaching/explicit-teaching-strategies/sharing-learning-intentions"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a:t>
            </a:fld>
            <a:endParaRPr lang="en-AU"/>
          </a:p>
        </p:txBody>
      </p:sp>
    </p:spTree>
    <p:extLst>
      <p:ext uri="{BB962C8B-B14F-4D97-AF65-F5344CB8AC3E}">
        <p14:creationId xmlns:p14="http://schemas.microsoft.com/office/powerpoint/2010/main" val="19335899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1BD04-B046-01E9-F1BF-CD60D91B4C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62956C-DF3B-5B48-A4FE-EE7DC1B156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40AB46-D0ED-184C-209A-EA59C233A8DB}"/>
              </a:ext>
            </a:extLst>
          </p:cNvPr>
          <p:cNvSpPr>
            <a:spLocks noGrp="1"/>
          </p:cNvSpPr>
          <p:nvPr>
            <p:ph type="body" idx="1"/>
          </p:nvPr>
        </p:nvSpPr>
        <p:spPr/>
        <p:txBody>
          <a:bodyPr/>
          <a:lstStyle/>
          <a:p>
            <a:r>
              <a:rPr lang="en-AU" err="1"/>
              <a:t>Performane</a:t>
            </a:r>
            <a:r>
              <a:rPr lang="en-AU"/>
              <a:t> would be an issue for larger data sets and is kept here for reference</a:t>
            </a:r>
          </a:p>
        </p:txBody>
      </p:sp>
      <p:sp>
        <p:nvSpPr>
          <p:cNvPr id="4" name="Slide Number Placeholder 3">
            <a:extLst>
              <a:ext uri="{FF2B5EF4-FFF2-40B4-BE49-F238E27FC236}">
                <a16:creationId xmlns:a16="http://schemas.microsoft.com/office/drawing/2014/main" id="{7A008D06-5739-6424-D274-476A38E71912}"/>
              </a:ext>
            </a:extLst>
          </p:cNvPr>
          <p:cNvSpPr>
            <a:spLocks noGrp="1"/>
          </p:cNvSpPr>
          <p:nvPr>
            <p:ph type="sldNum" sz="quarter" idx="5"/>
          </p:nvPr>
        </p:nvSpPr>
        <p:spPr/>
        <p:txBody>
          <a:bodyPr/>
          <a:lstStyle/>
          <a:p>
            <a:fld id="{B07158C4-A119-4B78-9DE8-A50001BC31DC}" type="slidenum">
              <a:rPr lang="en-AU" smtClean="0"/>
              <a:pPr/>
              <a:t>10</a:t>
            </a:fld>
            <a:endParaRPr lang="en-AU"/>
          </a:p>
        </p:txBody>
      </p:sp>
    </p:spTree>
    <p:extLst>
      <p:ext uri="{BB962C8B-B14F-4D97-AF65-F5344CB8AC3E}">
        <p14:creationId xmlns:p14="http://schemas.microsoft.com/office/powerpoint/2010/main" val="32773334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AU" sz="1600" kern="1200">
                <a:solidFill>
                  <a:schemeClr val="tx1"/>
                </a:solidFill>
                <a:effectLst/>
                <a:latin typeface="Arial" panose="020B0604020202020204" pitchFamily="34" charset="0"/>
                <a:ea typeface="+mn-ea"/>
                <a:cs typeface="Arial" panose="020B0604020202020204" pitchFamily="34" charset="0"/>
              </a:rPr>
              <a:t>Ability to critically assess data sources and structure.</a:t>
            </a:r>
          </a:p>
          <a:p>
            <a:pPr lvl="0"/>
            <a:r>
              <a:rPr lang="en-AU" sz="1600" kern="1200">
                <a:solidFill>
                  <a:schemeClr val="tx1"/>
                </a:solidFill>
                <a:effectLst/>
                <a:latin typeface="Arial" panose="020B0604020202020204" pitchFamily="34" charset="0"/>
                <a:ea typeface="+mn-ea"/>
                <a:cs typeface="Arial" panose="020B0604020202020204" pitchFamily="34" charset="0"/>
              </a:rPr>
              <a:t>Understanding data requirements for system scalability and responsiveness.</a:t>
            </a:r>
          </a:p>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11</a:t>
            </a:fld>
            <a:endParaRPr lang="en-AU"/>
          </a:p>
        </p:txBody>
      </p:sp>
    </p:spTree>
    <p:extLst>
      <p:ext uri="{BB962C8B-B14F-4D97-AF65-F5344CB8AC3E}">
        <p14:creationId xmlns:p14="http://schemas.microsoft.com/office/powerpoint/2010/main" val="18170374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356F6-BD88-BFAB-59C4-497E626671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14EC86-0D53-CF37-6E8E-554FAA5CFF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F89BAB-486D-8823-D718-F837A09A8A9B}"/>
              </a:ext>
            </a:extLst>
          </p:cNvPr>
          <p:cNvSpPr>
            <a:spLocks noGrp="1"/>
          </p:cNvSpPr>
          <p:nvPr>
            <p:ph type="body" idx="1"/>
          </p:nvPr>
        </p:nvSpPr>
        <p:spPr/>
        <p:txBody>
          <a:bodyPr/>
          <a:lstStyle/>
          <a:p>
            <a:r>
              <a:rPr lang="en-AU" sz="1600" b="1" i="0" kern="1200" err="1">
                <a:solidFill>
                  <a:schemeClr val="tx1"/>
                </a:solidFill>
                <a:effectLst/>
                <a:latin typeface="Arial" panose="020B0604020202020204" pitchFamily="34" charset="0"/>
                <a:ea typeface="+mn-ea"/>
                <a:cs typeface="Arial" panose="020B0604020202020204" pitchFamily="34" charset="0"/>
              </a:rPr>
              <a:t>CategorySchool</a:t>
            </a:r>
            <a:r>
              <a:rPr lang="en-AU" sz="1600" b="1" i="0" kern="1200">
                <a:solidFill>
                  <a:schemeClr val="tx1"/>
                </a:solidFill>
                <a:effectLst/>
                <a:latin typeface="Arial" panose="020B0604020202020204" pitchFamily="34" charset="0"/>
                <a:ea typeface="+mn-ea"/>
                <a:cs typeface="Arial" panose="020B0604020202020204" pitchFamily="34" charset="0"/>
              </a:rPr>
              <a:t> Musical Ticketing System (Excel)Major Concert Event (Eventbrite)Volume</a:t>
            </a:r>
            <a:r>
              <a:rPr lang="en-AU" sz="1600" b="0" i="0" kern="1200">
                <a:solidFill>
                  <a:schemeClr val="tx1"/>
                </a:solidFill>
                <a:effectLst/>
                <a:latin typeface="Arial" panose="020B0604020202020204" pitchFamily="34" charset="0"/>
                <a:ea typeface="+mn-ea"/>
                <a:cs typeface="Arial" panose="020B0604020202020204" pitchFamily="34" charset="0"/>
              </a:rPr>
              <a:t>- Typically processes a low to moderate number of transactions (hundreds to a few thousand tickets). Limited by manual data entry or batch </a:t>
            </a:r>
            <a:r>
              <a:rPr lang="en-AU" sz="1600" b="0" i="0" kern="1200" err="1">
                <a:solidFill>
                  <a:schemeClr val="tx1"/>
                </a:solidFill>
                <a:effectLst/>
                <a:latin typeface="Arial" panose="020B0604020202020204" pitchFamily="34" charset="0"/>
                <a:ea typeface="+mn-ea"/>
                <a:cs typeface="Arial" panose="020B0604020202020204" pitchFamily="34" charset="0"/>
              </a:rPr>
              <a:t>uploads.Excel</a:t>
            </a:r>
            <a:r>
              <a:rPr lang="en-AU" sz="1600" b="0" i="0" kern="1200">
                <a:solidFill>
                  <a:schemeClr val="tx1"/>
                </a:solidFill>
                <a:effectLst/>
                <a:latin typeface="Arial" panose="020B0604020202020204" pitchFamily="34" charset="0"/>
                <a:ea typeface="+mn-ea"/>
                <a:cs typeface="Arial" panose="020B0604020202020204" pitchFamily="34" charset="0"/>
              </a:rPr>
              <a:t> may slow down if data grows very large.- Handles high volume ticket sales, often tens of thousands or more. Built to efficiently scale for very large </a:t>
            </a:r>
            <a:r>
              <a:rPr lang="en-AU" sz="1600" b="0" i="0" kern="1200" err="1">
                <a:solidFill>
                  <a:schemeClr val="tx1"/>
                </a:solidFill>
                <a:effectLst/>
                <a:latin typeface="Arial" panose="020B0604020202020204" pitchFamily="34" charset="0"/>
                <a:ea typeface="+mn-ea"/>
                <a:cs typeface="Arial" panose="020B0604020202020204" pitchFamily="34" charset="0"/>
              </a:rPr>
              <a:t>events.Automated</a:t>
            </a:r>
            <a:r>
              <a:rPr lang="en-AU" sz="1600" b="0" i="0" kern="1200">
                <a:solidFill>
                  <a:schemeClr val="tx1"/>
                </a:solidFill>
                <a:effectLst/>
                <a:latin typeface="Arial" panose="020B0604020202020204" pitchFamily="34" charset="0"/>
                <a:ea typeface="+mn-ea"/>
                <a:cs typeface="Arial" panose="020B0604020202020204" pitchFamily="34" charset="0"/>
              </a:rPr>
              <a:t> transaction processing and load </a:t>
            </a:r>
            <a:r>
              <a:rPr lang="en-AU" sz="1600" b="0" i="0" kern="1200" err="1">
                <a:solidFill>
                  <a:schemeClr val="tx1"/>
                </a:solidFill>
                <a:effectLst/>
                <a:latin typeface="Arial" panose="020B0604020202020204" pitchFamily="34" charset="0"/>
                <a:ea typeface="+mn-ea"/>
                <a:cs typeface="Arial" panose="020B0604020202020204" pitchFamily="34" charset="0"/>
              </a:rPr>
              <a:t>balancing.</a:t>
            </a:r>
            <a:r>
              <a:rPr lang="en-AU" sz="1600" b="1" i="0" kern="1200" err="1">
                <a:solidFill>
                  <a:schemeClr val="tx1"/>
                </a:solidFill>
                <a:effectLst/>
                <a:latin typeface="Arial" panose="020B0604020202020204" pitchFamily="34" charset="0"/>
                <a:ea typeface="+mn-ea"/>
                <a:cs typeface="Arial" panose="020B0604020202020204" pitchFamily="34" charset="0"/>
              </a:rPr>
              <a:t>Variety</a:t>
            </a:r>
            <a:r>
              <a:rPr lang="en-AU" sz="1600" b="0" i="0" kern="1200">
                <a:solidFill>
                  <a:schemeClr val="tx1"/>
                </a:solidFill>
                <a:effectLst/>
                <a:latin typeface="Arial" panose="020B0604020202020204" pitchFamily="34" charset="0"/>
                <a:ea typeface="+mn-ea"/>
                <a:cs typeface="Arial" panose="020B0604020202020204" pitchFamily="34" charset="0"/>
              </a:rPr>
              <a:t>- Limited data fields: buyer name, contact info, seat number, ticket type, payment </a:t>
            </a:r>
            <a:r>
              <a:rPr lang="en-AU" sz="1600" b="0" i="0" kern="1200" err="1">
                <a:solidFill>
                  <a:schemeClr val="tx1"/>
                </a:solidFill>
                <a:effectLst/>
                <a:latin typeface="Arial" panose="020B0604020202020204" pitchFamily="34" charset="0"/>
                <a:ea typeface="+mn-ea"/>
                <a:cs typeface="Arial" panose="020B0604020202020204" pitchFamily="34" charset="0"/>
              </a:rPr>
              <a:t>status.Customizable</a:t>
            </a:r>
            <a:r>
              <a:rPr lang="en-AU" sz="1600" b="0" i="0" kern="1200">
                <a:solidFill>
                  <a:schemeClr val="tx1"/>
                </a:solidFill>
                <a:effectLst/>
                <a:latin typeface="Arial" panose="020B0604020202020204" pitchFamily="34" charset="0"/>
                <a:ea typeface="+mn-ea"/>
                <a:cs typeface="Arial" panose="020B0604020202020204" pitchFamily="34" charset="0"/>
              </a:rPr>
              <a:t> fields but generally basic. Data stored in tabular format with no complex data types.- Extensive data fields including buyer demographics, multiple ticket types, promotional codes, seating preferences, payment details, check-in status. Supports multimedia data, integration with other apps/</a:t>
            </a:r>
            <a:r>
              <a:rPr lang="en-AU" sz="1600" b="0" i="0" kern="1200" err="1">
                <a:solidFill>
                  <a:schemeClr val="tx1"/>
                </a:solidFill>
                <a:effectLst/>
                <a:latin typeface="Arial" panose="020B0604020202020204" pitchFamily="34" charset="0"/>
                <a:ea typeface="+mn-ea"/>
                <a:cs typeface="Arial" panose="020B0604020202020204" pitchFamily="34" charset="0"/>
              </a:rPr>
              <a:t>systems.Complex</a:t>
            </a:r>
            <a:r>
              <a:rPr lang="en-AU" sz="1600" b="0" i="0" kern="1200">
                <a:solidFill>
                  <a:schemeClr val="tx1"/>
                </a:solidFill>
                <a:effectLst/>
                <a:latin typeface="Arial" panose="020B0604020202020204" pitchFamily="34" charset="0"/>
                <a:ea typeface="+mn-ea"/>
                <a:cs typeface="Arial" panose="020B0604020202020204" pitchFamily="34" charset="0"/>
              </a:rPr>
              <a:t> data structures with relational and event </a:t>
            </a:r>
            <a:r>
              <a:rPr lang="en-AU" sz="1600" b="0" i="0" kern="1200" err="1">
                <a:solidFill>
                  <a:schemeClr val="tx1"/>
                </a:solidFill>
                <a:effectLst/>
                <a:latin typeface="Arial" panose="020B0604020202020204" pitchFamily="34" charset="0"/>
                <a:ea typeface="+mn-ea"/>
                <a:cs typeface="Arial" panose="020B0604020202020204" pitchFamily="34" charset="0"/>
              </a:rPr>
              <a:t>metadata.</a:t>
            </a:r>
            <a:r>
              <a:rPr lang="en-AU" sz="1600" b="1" i="0" kern="1200" err="1">
                <a:solidFill>
                  <a:schemeClr val="tx1"/>
                </a:solidFill>
                <a:effectLst/>
                <a:latin typeface="Arial" panose="020B0604020202020204" pitchFamily="34" charset="0"/>
                <a:ea typeface="+mn-ea"/>
                <a:cs typeface="Arial" panose="020B0604020202020204" pitchFamily="34" charset="0"/>
              </a:rPr>
              <a:t>Velocity</a:t>
            </a:r>
            <a:r>
              <a:rPr lang="en-AU" sz="1600" b="0" i="0" kern="1200">
                <a:solidFill>
                  <a:schemeClr val="tx1"/>
                </a:solidFill>
                <a:effectLst/>
                <a:latin typeface="Arial" panose="020B0604020202020204" pitchFamily="34" charset="0"/>
                <a:ea typeface="+mn-ea"/>
                <a:cs typeface="Arial" panose="020B0604020202020204" pitchFamily="34" charset="0"/>
              </a:rPr>
              <a:t>- Data updated manually or through limited batch </a:t>
            </a:r>
            <a:r>
              <a:rPr lang="en-AU" sz="1600" b="0" i="0" kern="1200" err="1">
                <a:solidFill>
                  <a:schemeClr val="tx1"/>
                </a:solidFill>
                <a:effectLst/>
                <a:latin typeface="Arial" panose="020B0604020202020204" pitchFamily="34" charset="0"/>
                <a:ea typeface="+mn-ea"/>
                <a:cs typeface="Arial" panose="020B0604020202020204" pitchFamily="34" charset="0"/>
              </a:rPr>
              <a:t>processes.Real</a:t>
            </a:r>
            <a:r>
              <a:rPr lang="en-AU" sz="1600" b="0" i="0" kern="1200">
                <a:solidFill>
                  <a:schemeClr val="tx1"/>
                </a:solidFill>
                <a:effectLst/>
                <a:latin typeface="Arial" panose="020B0604020202020204" pitchFamily="34" charset="0"/>
                <a:ea typeface="+mn-ea"/>
                <a:cs typeface="Arial" panose="020B0604020202020204" pitchFamily="34" charset="0"/>
              </a:rPr>
              <a:t>-time updates possible but depend on user input frequency. Potential delays in reflecting ticket availability.- Real-time processing and updating of ticket sales. Instant purchase confirmation, dynamic seat availability.   Automated synchronisation across platforms and devices ensuring up-to-the-minute data</a:t>
            </a:r>
          </a:p>
          <a:p>
            <a:endParaRPr lang="en-AU"/>
          </a:p>
        </p:txBody>
      </p:sp>
      <p:sp>
        <p:nvSpPr>
          <p:cNvPr id="4" name="Slide Number Placeholder 3">
            <a:extLst>
              <a:ext uri="{FF2B5EF4-FFF2-40B4-BE49-F238E27FC236}">
                <a16:creationId xmlns:a16="http://schemas.microsoft.com/office/drawing/2014/main" id="{690D1CC3-5F2D-2A2C-6E70-19F84E42A1A5}"/>
              </a:ext>
            </a:extLst>
          </p:cNvPr>
          <p:cNvSpPr>
            <a:spLocks noGrp="1"/>
          </p:cNvSpPr>
          <p:nvPr>
            <p:ph type="sldNum" sz="quarter" idx="5"/>
          </p:nvPr>
        </p:nvSpPr>
        <p:spPr/>
        <p:txBody>
          <a:bodyPr/>
          <a:lstStyle/>
          <a:p>
            <a:fld id="{B07158C4-A119-4B78-9DE8-A50001BC31DC}" type="slidenum">
              <a:rPr lang="en-AU" smtClean="0"/>
              <a:pPr/>
              <a:t>12</a:t>
            </a:fld>
            <a:endParaRPr lang="en-AU"/>
          </a:p>
        </p:txBody>
      </p:sp>
    </p:spTree>
    <p:extLst>
      <p:ext uri="{BB962C8B-B14F-4D97-AF65-F5344CB8AC3E}">
        <p14:creationId xmlns:p14="http://schemas.microsoft.com/office/powerpoint/2010/main" val="5485381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61484-1A30-BB51-53DC-4CDB889CD5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ACE451-73CA-F76F-E59B-B684D87421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C00694-73FA-A60C-569B-DAB667114DA2}"/>
              </a:ext>
            </a:extLst>
          </p:cNvPr>
          <p:cNvSpPr>
            <a:spLocks noGrp="1"/>
          </p:cNvSpPr>
          <p:nvPr>
            <p:ph type="body" idx="1"/>
          </p:nvPr>
        </p:nvSpPr>
        <p:spPr/>
        <p:txBody>
          <a:bodyPr/>
          <a:lstStyle/>
          <a:p>
            <a:r>
              <a:rPr lang="en-AU" sz="1600" b="1" i="0" kern="1200" err="1">
                <a:solidFill>
                  <a:schemeClr val="tx1"/>
                </a:solidFill>
                <a:effectLst/>
                <a:latin typeface="Arial" panose="020B0604020202020204" pitchFamily="34" charset="0"/>
                <a:ea typeface="+mn-ea"/>
                <a:cs typeface="Arial" panose="020B0604020202020204" pitchFamily="34" charset="0"/>
              </a:rPr>
              <a:t>CategorySchool</a:t>
            </a:r>
            <a:r>
              <a:rPr lang="en-AU" sz="1600" b="1" i="0" kern="1200">
                <a:solidFill>
                  <a:schemeClr val="tx1"/>
                </a:solidFill>
                <a:effectLst/>
                <a:latin typeface="Arial" panose="020B0604020202020204" pitchFamily="34" charset="0"/>
                <a:ea typeface="+mn-ea"/>
                <a:cs typeface="Arial" panose="020B0604020202020204" pitchFamily="34" charset="0"/>
              </a:rPr>
              <a:t> Musical Ticketing System (Excel)Major Concert Event (Eventbrite)Volume</a:t>
            </a:r>
            <a:r>
              <a:rPr lang="en-AU" sz="1600" b="0" i="0" kern="1200">
                <a:solidFill>
                  <a:schemeClr val="tx1"/>
                </a:solidFill>
                <a:effectLst/>
                <a:latin typeface="Arial" panose="020B0604020202020204" pitchFamily="34" charset="0"/>
                <a:ea typeface="+mn-ea"/>
                <a:cs typeface="Arial" panose="020B0604020202020204" pitchFamily="34" charset="0"/>
              </a:rPr>
              <a:t>- Typically processes a low to moderate number of transactions (hundreds to a few thousand tickets). Limited by manual data entry or batch </a:t>
            </a:r>
            <a:r>
              <a:rPr lang="en-AU" sz="1600" b="0" i="0" kern="1200" err="1">
                <a:solidFill>
                  <a:schemeClr val="tx1"/>
                </a:solidFill>
                <a:effectLst/>
                <a:latin typeface="Arial" panose="020B0604020202020204" pitchFamily="34" charset="0"/>
                <a:ea typeface="+mn-ea"/>
                <a:cs typeface="Arial" panose="020B0604020202020204" pitchFamily="34" charset="0"/>
              </a:rPr>
              <a:t>uploads.Excel</a:t>
            </a:r>
            <a:r>
              <a:rPr lang="en-AU" sz="1600" b="0" i="0" kern="1200">
                <a:solidFill>
                  <a:schemeClr val="tx1"/>
                </a:solidFill>
                <a:effectLst/>
                <a:latin typeface="Arial" panose="020B0604020202020204" pitchFamily="34" charset="0"/>
                <a:ea typeface="+mn-ea"/>
                <a:cs typeface="Arial" panose="020B0604020202020204" pitchFamily="34" charset="0"/>
              </a:rPr>
              <a:t> may slow down if data grows very large.- Handles high volume ticket sales, often tens of thousands or more. Built to efficiently scale for very large </a:t>
            </a:r>
            <a:r>
              <a:rPr lang="en-AU" sz="1600" b="0" i="0" kern="1200" err="1">
                <a:solidFill>
                  <a:schemeClr val="tx1"/>
                </a:solidFill>
                <a:effectLst/>
                <a:latin typeface="Arial" panose="020B0604020202020204" pitchFamily="34" charset="0"/>
                <a:ea typeface="+mn-ea"/>
                <a:cs typeface="Arial" panose="020B0604020202020204" pitchFamily="34" charset="0"/>
              </a:rPr>
              <a:t>events.Automated</a:t>
            </a:r>
            <a:r>
              <a:rPr lang="en-AU" sz="1600" b="0" i="0" kern="1200">
                <a:solidFill>
                  <a:schemeClr val="tx1"/>
                </a:solidFill>
                <a:effectLst/>
                <a:latin typeface="Arial" panose="020B0604020202020204" pitchFamily="34" charset="0"/>
                <a:ea typeface="+mn-ea"/>
                <a:cs typeface="Arial" panose="020B0604020202020204" pitchFamily="34" charset="0"/>
              </a:rPr>
              <a:t> transaction processing and load </a:t>
            </a:r>
            <a:r>
              <a:rPr lang="en-AU" sz="1600" b="0" i="0" kern="1200" err="1">
                <a:solidFill>
                  <a:schemeClr val="tx1"/>
                </a:solidFill>
                <a:effectLst/>
                <a:latin typeface="Arial" panose="020B0604020202020204" pitchFamily="34" charset="0"/>
                <a:ea typeface="+mn-ea"/>
                <a:cs typeface="Arial" panose="020B0604020202020204" pitchFamily="34" charset="0"/>
              </a:rPr>
              <a:t>balancing.</a:t>
            </a:r>
            <a:r>
              <a:rPr lang="en-AU" sz="1600" b="1" i="0" kern="1200" err="1">
                <a:solidFill>
                  <a:schemeClr val="tx1"/>
                </a:solidFill>
                <a:effectLst/>
                <a:latin typeface="Arial" panose="020B0604020202020204" pitchFamily="34" charset="0"/>
                <a:ea typeface="+mn-ea"/>
                <a:cs typeface="Arial" panose="020B0604020202020204" pitchFamily="34" charset="0"/>
              </a:rPr>
              <a:t>Variety</a:t>
            </a:r>
            <a:r>
              <a:rPr lang="en-AU" sz="1600" b="0" i="0" kern="1200">
                <a:solidFill>
                  <a:schemeClr val="tx1"/>
                </a:solidFill>
                <a:effectLst/>
                <a:latin typeface="Arial" panose="020B0604020202020204" pitchFamily="34" charset="0"/>
                <a:ea typeface="+mn-ea"/>
                <a:cs typeface="Arial" panose="020B0604020202020204" pitchFamily="34" charset="0"/>
              </a:rPr>
              <a:t>- Limited data fields: buyer name, contact info, seat number, ticket type, payment </a:t>
            </a:r>
            <a:r>
              <a:rPr lang="en-AU" sz="1600" b="0" i="0" kern="1200" err="1">
                <a:solidFill>
                  <a:schemeClr val="tx1"/>
                </a:solidFill>
                <a:effectLst/>
                <a:latin typeface="Arial" panose="020B0604020202020204" pitchFamily="34" charset="0"/>
                <a:ea typeface="+mn-ea"/>
                <a:cs typeface="Arial" panose="020B0604020202020204" pitchFamily="34" charset="0"/>
              </a:rPr>
              <a:t>status.Customizable</a:t>
            </a:r>
            <a:r>
              <a:rPr lang="en-AU" sz="1600" b="0" i="0" kern="1200">
                <a:solidFill>
                  <a:schemeClr val="tx1"/>
                </a:solidFill>
                <a:effectLst/>
                <a:latin typeface="Arial" panose="020B0604020202020204" pitchFamily="34" charset="0"/>
                <a:ea typeface="+mn-ea"/>
                <a:cs typeface="Arial" panose="020B0604020202020204" pitchFamily="34" charset="0"/>
              </a:rPr>
              <a:t> fields but generally basic. Data stored in tabular format with no complex data types.- Extensive data fields including buyer demographics, multiple ticket types, promotional codes, seating preferences, payment details, check-in status. Supports multimedia data, integration with other apps/</a:t>
            </a:r>
            <a:r>
              <a:rPr lang="en-AU" sz="1600" b="0" i="0" kern="1200" err="1">
                <a:solidFill>
                  <a:schemeClr val="tx1"/>
                </a:solidFill>
                <a:effectLst/>
                <a:latin typeface="Arial" panose="020B0604020202020204" pitchFamily="34" charset="0"/>
                <a:ea typeface="+mn-ea"/>
                <a:cs typeface="Arial" panose="020B0604020202020204" pitchFamily="34" charset="0"/>
              </a:rPr>
              <a:t>systems.Complex</a:t>
            </a:r>
            <a:r>
              <a:rPr lang="en-AU" sz="1600" b="0" i="0" kern="1200">
                <a:solidFill>
                  <a:schemeClr val="tx1"/>
                </a:solidFill>
                <a:effectLst/>
                <a:latin typeface="Arial" panose="020B0604020202020204" pitchFamily="34" charset="0"/>
                <a:ea typeface="+mn-ea"/>
                <a:cs typeface="Arial" panose="020B0604020202020204" pitchFamily="34" charset="0"/>
              </a:rPr>
              <a:t> data structures with relational and event </a:t>
            </a:r>
            <a:r>
              <a:rPr lang="en-AU" sz="1600" b="0" i="0" kern="1200" err="1">
                <a:solidFill>
                  <a:schemeClr val="tx1"/>
                </a:solidFill>
                <a:effectLst/>
                <a:latin typeface="Arial" panose="020B0604020202020204" pitchFamily="34" charset="0"/>
                <a:ea typeface="+mn-ea"/>
                <a:cs typeface="Arial" panose="020B0604020202020204" pitchFamily="34" charset="0"/>
              </a:rPr>
              <a:t>metadata.</a:t>
            </a:r>
            <a:r>
              <a:rPr lang="en-AU" sz="1600" b="1" i="0" kern="1200" err="1">
                <a:solidFill>
                  <a:schemeClr val="tx1"/>
                </a:solidFill>
                <a:effectLst/>
                <a:latin typeface="Arial" panose="020B0604020202020204" pitchFamily="34" charset="0"/>
                <a:ea typeface="+mn-ea"/>
                <a:cs typeface="Arial" panose="020B0604020202020204" pitchFamily="34" charset="0"/>
              </a:rPr>
              <a:t>Velocity</a:t>
            </a:r>
            <a:r>
              <a:rPr lang="en-AU" sz="1600" b="0" i="0" kern="1200">
                <a:solidFill>
                  <a:schemeClr val="tx1"/>
                </a:solidFill>
                <a:effectLst/>
                <a:latin typeface="Arial" panose="020B0604020202020204" pitchFamily="34" charset="0"/>
                <a:ea typeface="+mn-ea"/>
                <a:cs typeface="Arial" panose="020B0604020202020204" pitchFamily="34" charset="0"/>
              </a:rPr>
              <a:t>- Data updated manually or through limited batch </a:t>
            </a:r>
            <a:r>
              <a:rPr lang="en-AU" sz="1600" b="0" i="0" kern="1200" err="1">
                <a:solidFill>
                  <a:schemeClr val="tx1"/>
                </a:solidFill>
                <a:effectLst/>
                <a:latin typeface="Arial" panose="020B0604020202020204" pitchFamily="34" charset="0"/>
                <a:ea typeface="+mn-ea"/>
                <a:cs typeface="Arial" panose="020B0604020202020204" pitchFamily="34" charset="0"/>
              </a:rPr>
              <a:t>processes.Real</a:t>
            </a:r>
            <a:r>
              <a:rPr lang="en-AU" sz="1600" b="0" i="0" kern="1200">
                <a:solidFill>
                  <a:schemeClr val="tx1"/>
                </a:solidFill>
                <a:effectLst/>
                <a:latin typeface="Arial" panose="020B0604020202020204" pitchFamily="34" charset="0"/>
                <a:ea typeface="+mn-ea"/>
                <a:cs typeface="Arial" panose="020B0604020202020204" pitchFamily="34" charset="0"/>
              </a:rPr>
              <a:t>-time updates possible but depend on user input frequency. Potential delays in reflecting ticket availability.- Real-time processing and updating of ticket sales. Instant purchase confirmation, dynamic seat availability.   Automated synchronisation across platforms and devices ensuring up-to-the-minute data</a:t>
            </a:r>
          </a:p>
          <a:p>
            <a:endParaRPr lang="en-AU"/>
          </a:p>
        </p:txBody>
      </p:sp>
      <p:sp>
        <p:nvSpPr>
          <p:cNvPr id="4" name="Slide Number Placeholder 3">
            <a:extLst>
              <a:ext uri="{FF2B5EF4-FFF2-40B4-BE49-F238E27FC236}">
                <a16:creationId xmlns:a16="http://schemas.microsoft.com/office/drawing/2014/main" id="{AA854FBF-980F-C05E-EEAB-7FE1FADA9429}"/>
              </a:ext>
            </a:extLst>
          </p:cNvPr>
          <p:cNvSpPr>
            <a:spLocks noGrp="1"/>
          </p:cNvSpPr>
          <p:nvPr>
            <p:ph type="sldNum" sz="quarter" idx="5"/>
          </p:nvPr>
        </p:nvSpPr>
        <p:spPr/>
        <p:txBody>
          <a:bodyPr/>
          <a:lstStyle/>
          <a:p>
            <a:fld id="{B07158C4-A119-4B78-9DE8-A50001BC31DC}" type="slidenum">
              <a:rPr lang="en-AU" smtClean="0"/>
              <a:pPr/>
              <a:t>13</a:t>
            </a:fld>
            <a:endParaRPr lang="en-AU"/>
          </a:p>
        </p:txBody>
      </p:sp>
    </p:spTree>
    <p:extLst>
      <p:ext uri="{BB962C8B-B14F-4D97-AF65-F5344CB8AC3E}">
        <p14:creationId xmlns:p14="http://schemas.microsoft.com/office/powerpoint/2010/main" val="10462911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Evaluate the solution’s calculations (e.g., totals, revenue, remaining seats) for accuracy and relevance.</a:t>
            </a:r>
          </a:p>
          <a:p>
            <a:pPr rtl="0"/>
            <a:r>
              <a:rPr lang="en-AU" sz="1600" b="0" i="1" kern="1200">
                <a:solidFill>
                  <a:schemeClr val="tx1"/>
                </a:solidFill>
                <a:effectLst/>
                <a:latin typeface="Arial" panose="020B0604020202020204" pitchFamily="34" charset="0"/>
                <a:ea typeface="+mn-ea"/>
                <a:cs typeface="Arial" panose="020B0604020202020204" pitchFamily="34" charset="0"/>
              </a:rPr>
              <a:t>Double entry</a:t>
            </a:r>
            <a:r>
              <a:rPr lang="en-AU" sz="1600" b="0" i="0" kern="1200">
                <a:solidFill>
                  <a:schemeClr val="tx1"/>
                </a:solidFill>
                <a:effectLst/>
                <a:latin typeface="Arial" panose="020B0604020202020204" pitchFamily="34" charset="0"/>
                <a:ea typeface="+mn-ea"/>
                <a:cs typeface="Arial" panose="020B0604020202020204" pitchFamily="34" charset="0"/>
              </a:rPr>
              <a:t> finds human entry mistakes.</a:t>
            </a:r>
          </a:p>
          <a:p>
            <a:pPr rtl="0"/>
            <a:r>
              <a:rPr lang="en-AU" sz="1600" b="0" i="1" kern="1200">
                <a:solidFill>
                  <a:schemeClr val="tx1"/>
                </a:solidFill>
                <a:effectLst/>
                <a:latin typeface="Arial" panose="020B0604020202020204" pitchFamily="34" charset="0"/>
                <a:ea typeface="+mn-ea"/>
                <a:cs typeface="Arial" panose="020B0604020202020204" pitchFamily="34" charset="0"/>
              </a:rPr>
              <a:t>Cross-validation</a:t>
            </a:r>
            <a:r>
              <a:rPr lang="en-AU" sz="1600" b="0" i="0" kern="1200">
                <a:solidFill>
                  <a:schemeClr val="tx1"/>
                </a:solidFill>
                <a:effectLst/>
                <a:latin typeface="Arial" panose="020B0604020202020204" pitchFamily="34" charset="0"/>
                <a:ea typeface="+mn-ea"/>
                <a:cs typeface="Arial" panose="020B0604020202020204" pitchFamily="34" charset="0"/>
              </a:rPr>
              <a:t> confirms records are consistent with external systems or sources.</a:t>
            </a:r>
          </a:p>
          <a:p>
            <a:pPr rtl="0"/>
            <a:r>
              <a:rPr lang="en-AU" sz="1600" b="0" i="1" kern="1200">
                <a:solidFill>
                  <a:schemeClr val="tx1"/>
                </a:solidFill>
                <a:effectLst/>
                <a:latin typeface="Arial" panose="020B0604020202020204" pitchFamily="34" charset="0"/>
                <a:ea typeface="+mn-ea"/>
                <a:cs typeface="Arial" panose="020B0604020202020204" pitchFamily="34" charset="0"/>
              </a:rPr>
              <a:t>Error checking</a:t>
            </a:r>
            <a:r>
              <a:rPr lang="en-AU" sz="1600" b="0" i="0" kern="1200">
                <a:solidFill>
                  <a:schemeClr val="tx1"/>
                </a:solidFill>
                <a:effectLst/>
                <a:latin typeface="Arial" panose="020B0604020202020204" pitchFamily="34" charset="0"/>
                <a:ea typeface="+mn-ea"/>
                <a:cs typeface="Arial" panose="020B0604020202020204" pitchFamily="34" charset="0"/>
              </a:rPr>
              <a:t> quickly identifies anomalies or invalid values needing correction.</a:t>
            </a:r>
          </a:p>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14</a:t>
            </a:fld>
            <a:endParaRPr lang="en-AU"/>
          </a:p>
        </p:txBody>
      </p:sp>
    </p:spTree>
    <p:extLst>
      <p:ext uri="{BB962C8B-B14F-4D97-AF65-F5344CB8AC3E}">
        <p14:creationId xmlns:p14="http://schemas.microsoft.com/office/powerpoint/2010/main" val="8945678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79D896-BC4A-2F78-090E-52E559D7F3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F2724B-8C5F-7F25-3D48-52C51B80F3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62A6D7-CC91-8D2C-C810-9DD26880866E}"/>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D627B5AD-2340-5ABC-DB88-B842FE49C002}"/>
              </a:ext>
            </a:extLst>
          </p:cNvPr>
          <p:cNvSpPr>
            <a:spLocks noGrp="1"/>
          </p:cNvSpPr>
          <p:nvPr>
            <p:ph type="sldNum" sz="quarter" idx="5"/>
          </p:nvPr>
        </p:nvSpPr>
        <p:spPr/>
        <p:txBody>
          <a:bodyPr/>
          <a:lstStyle/>
          <a:p>
            <a:fld id="{B07158C4-A119-4B78-9DE8-A50001BC31DC}" type="slidenum">
              <a:rPr lang="en-AU" smtClean="0"/>
              <a:pPr/>
              <a:t>15</a:t>
            </a:fld>
            <a:endParaRPr lang="en-AU"/>
          </a:p>
        </p:txBody>
      </p:sp>
    </p:spTree>
    <p:extLst>
      <p:ext uri="{BB962C8B-B14F-4D97-AF65-F5344CB8AC3E}">
        <p14:creationId xmlns:p14="http://schemas.microsoft.com/office/powerpoint/2010/main" val="23661473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872B33-2522-0A25-263E-DAE34B39FD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88EA2B-8B8B-9BAD-C13A-ABE97DFCD7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336E08-3565-40EA-CC36-05ACCBAAA8A8}"/>
              </a:ext>
            </a:extLst>
          </p:cNvPr>
          <p:cNvSpPr>
            <a:spLocks noGrp="1"/>
          </p:cNvSpPr>
          <p:nvPr>
            <p:ph type="body" idx="1"/>
          </p:nvPr>
        </p:nvSpPr>
        <p:spPr/>
        <p:txBody>
          <a:bodyPr/>
          <a:lstStyle/>
          <a:p>
            <a:endParaRPr lang="en-AU" b="1" dirty="0">
              <a:cs typeface="Calibri"/>
            </a:endParaRPr>
          </a:p>
        </p:txBody>
      </p:sp>
      <p:sp>
        <p:nvSpPr>
          <p:cNvPr id="4" name="Slide Number Placeholder 3">
            <a:extLst>
              <a:ext uri="{FF2B5EF4-FFF2-40B4-BE49-F238E27FC236}">
                <a16:creationId xmlns:a16="http://schemas.microsoft.com/office/drawing/2014/main" id="{9EBEBAF4-B29E-B74A-55B8-9F1EAAEC0074}"/>
              </a:ext>
            </a:extLst>
          </p:cNvPr>
          <p:cNvSpPr>
            <a:spLocks noGrp="1"/>
          </p:cNvSpPr>
          <p:nvPr>
            <p:ph type="sldNum" sz="quarter" idx="5"/>
          </p:nvPr>
        </p:nvSpPr>
        <p:spPr/>
        <p:txBody>
          <a:bodyPr/>
          <a:lstStyle/>
          <a:p>
            <a:fld id="{D09C5488-DD16-4714-9519-7BE21BA11D4E}" type="slidenum">
              <a:rPr lang="en-AU" smtClean="0"/>
              <a:t>16</a:t>
            </a:fld>
            <a:endParaRPr lang="en-AU"/>
          </a:p>
        </p:txBody>
      </p:sp>
    </p:spTree>
    <p:extLst>
      <p:ext uri="{BB962C8B-B14F-4D97-AF65-F5344CB8AC3E}">
        <p14:creationId xmlns:p14="http://schemas.microsoft.com/office/powerpoint/2010/main" val="42637332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17</a:t>
            </a:fld>
            <a:endParaRPr lang="en-AU" dirty="0"/>
          </a:p>
        </p:txBody>
      </p:sp>
    </p:spTree>
    <p:extLst>
      <p:ext uri="{BB962C8B-B14F-4D97-AF65-F5344CB8AC3E}">
        <p14:creationId xmlns:p14="http://schemas.microsoft.com/office/powerpoint/2010/main" val="26879788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4038D4-9C6C-3DF3-8E27-27760EEE93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7E71C5-E4BB-ED6D-7501-AFA4577AC900}"/>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B5B30ACC-92D9-0082-83A2-B7E9B1F9829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968F975-4C19-681F-7F85-3B9C96948FB0}"/>
              </a:ext>
            </a:extLst>
          </p:cNvPr>
          <p:cNvSpPr>
            <a:spLocks noGrp="1"/>
          </p:cNvSpPr>
          <p:nvPr>
            <p:ph type="sldNum" sz="quarter" idx="5"/>
          </p:nvPr>
        </p:nvSpPr>
        <p:spPr/>
        <p:txBody>
          <a:bodyPr/>
          <a:lstStyle/>
          <a:p>
            <a:fld id="{B07158C4-A119-4B78-9DE8-A50001BC31DC}" type="slidenum">
              <a:rPr lang="en-AU" smtClean="0"/>
              <a:pPr/>
              <a:t>18</a:t>
            </a:fld>
            <a:endParaRPr lang="en-AU" dirty="0"/>
          </a:p>
        </p:txBody>
      </p:sp>
    </p:spTree>
    <p:extLst>
      <p:ext uri="{BB962C8B-B14F-4D97-AF65-F5344CB8AC3E}">
        <p14:creationId xmlns:p14="http://schemas.microsoft.com/office/powerpoint/2010/main" val="7640920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 slide deck complements the teacher support resource, assessment tasks and program of learning. Teachers are advised to issue the support resource either through their LMS or printed as a student workbook</a:t>
            </a:r>
          </a:p>
        </p:txBody>
      </p:sp>
      <p:sp>
        <p:nvSpPr>
          <p:cNvPr id="4" name="Slide Number Placeholder 3"/>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B07158C4-A119-4B78-9DE8-A50001BC31DC}"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30088131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en-AU" sz="1200" kern="1200">
                <a:solidFill>
                  <a:schemeClr val="tx1"/>
                </a:solidFill>
                <a:effectLst/>
                <a:ea typeface="+mn-ea"/>
                <a:cs typeface="+mn-cs"/>
              </a:rPr>
              <a:t>This slide indicates the plan for 10 learning episodes and the current slide deck 7 Spreadsheets and databases</a:t>
            </a:r>
            <a:endParaRPr lang="en-US">
              <a:cs typeface="Arial" panose="020B0604020202020204" pitchFamily="34" charset="0"/>
            </a:endParaRPr>
          </a:p>
          <a:p>
            <a:pPr marL="171450" indent="-171450">
              <a:buFont typeface="Arial"/>
              <a:buChar char="•"/>
            </a:pPr>
            <a:endParaRPr lang="en-US">
              <a:cs typeface="Arial" panose="020B0604020202020204" pitchFamily="34" charset="0"/>
            </a:endParaRPr>
          </a:p>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D09C5488-DD16-4714-9519-7BE21BA11D4E}"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3</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32427642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C4959F-A0A2-06DE-380D-DF2BEC984B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0612EA-1DE3-DAA8-A098-BC194447A6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F2FA8A-9AAD-9904-5ECC-DF0D464EA2F0}"/>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27ADF5DD-6204-505C-7DD8-10312D64BB48}"/>
              </a:ext>
            </a:extLst>
          </p:cNvPr>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B07158C4-A119-4B78-9DE8-A50001BC31DC}"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4</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2900152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C58C1B-E4BC-63CF-14AF-BFADC0620B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72B35F-6D50-C9DA-0FBD-1F5B96109C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9AACC7-0723-7356-D9BC-3BC3D7BAB609}"/>
              </a:ext>
            </a:extLst>
          </p:cNvPr>
          <p:cNvSpPr>
            <a:spLocks noGrp="1"/>
          </p:cNvSpPr>
          <p:nvPr>
            <p:ph type="body" idx="1"/>
          </p:nvPr>
        </p:nvSpPr>
        <p:spPr/>
        <p:txBody>
          <a:bodyPr/>
          <a:lstStyle/>
          <a:p>
            <a:r>
              <a:rPr lang="en-AU" b="1">
                <a:latin typeface="Arial" panose="020B0604020202020204" pitchFamily="34" charset="0"/>
                <a:cs typeface="Arial" panose="020B0604020202020204" pitchFamily="34" charset="0"/>
              </a:rPr>
              <a:t>Notes for teachers:</a:t>
            </a:r>
            <a:endParaRPr lang="en-AU">
              <a:latin typeface="Arial" panose="020B0604020202020204" pitchFamily="34" charset="0"/>
              <a:cs typeface="Arial" panose="020B0604020202020204" pitchFamily="34" charset="0"/>
            </a:endParaRPr>
          </a:p>
          <a:p>
            <a:pPr marL="171450" indent="-171450">
              <a:buFont typeface="Arial"/>
              <a:buChar char="•"/>
            </a:pPr>
            <a:r>
              <a:rPr lang="en-AU">
                <a:latin typeface="Arial" panose="020B0604020202020204" pitchFamily="34" charset="0"/>
                <a:cs typeface="Arial" panose="020B0604020202020204" pitchFamily="34" charset="0"/>
              </a:rPr>
              <a:t>Learning intentions and success criteria are best co-constructed with students. Adapt the learning intention as required and add matching success criteria.</a:t>
            </a:r>
          </a:p>
          <a:p>
            <a:pPr marL="171450" indent="-171450">
              <a:buFont typeface="Arial"/>
              <a:buChar char="•"/>
            </a:pPr>
            <a:r>
              <a:rPr lang="en-AU">
                <a:latin typeface="Arial" panose="020B0604020202020204" pitchFamily="34" charset="0"/>
                <a:cs typeface="Arial" panose="020B0604020202020204" pitchFamily="34" charset="0"/>
              </a:rPr>
              <a:t>For more information See ⁠</a:t>
            </a:r>
            <a:r>
              <a:rPr lang="en-AU">
                <a:latin typeface="Arial" panose="020B0604020202020204" pitchFamily="34" charset="0"/>
                <a:cs typeface="Arial" panose="020B0604020202020204" pitchFamily="34" charset="0"/>
                <a:hlinkClick r:id="rId3" tooltip="https://www.aitsl.edu.au/docs/default-source/feedback/aitsl-learning-intentions-and-success-criteria-strategy.pdf?sfvrsn=382dec3c_2"/>
              </a:rPr>
              <a:t>AITSL</a:t>
            </a:r>
            <a:r>
              <a:rPr lang="en-AU">
                <a:latin typeface="Arial" panose="020B0604020202020204" pitchFamily="34" charset="0"/>
                <a:cs typeface="Arial" panose="020B0604020202020204" pitchFamily="34" charset="0"/>
              </a:rPr>
              <a:t> or the NSW Department of Education explicit teaching strategies, ⁠</a:t>
            </a:r>
            <a:r>
              <a:rPr lang="en-AU">
                <a:latin typeface="Arial" panose="020B0604020202020204" pitchFamily="34" charset="0"/>
                <a:cs typeface="Arial" panose="020B0604020202020204" pitchFamily="34" charset="0"/>
                <a:hlinkClick r:id="rId4" tooltip="https://education.nsw.gov.au/teaching-and-learning/curriculum/explicit-teaching/explicit-teaching-strategies/sharing-learning-intentions"/>
              </a:rPr>
              <a:t>Sharing learning intentions</a:t>
            </a:r>
            <a:r>
              <a:rPr lang="en-AU">
                <a:latin typeface="Arial" panose="020B0604020202020204" pitchFamily="34" charset="0"/>
                <a:cs typeface="Arial" panose="020B0604020202020204" pitchFamily="34" charset="0"/>
              </a:rPr>
              <a:t> and ⁠</a:t>
            </a:r>
            <a:r>
              <a:rPr lang="en-AU">
                <a:latin typeface="Arial" panose="020B0604020202020204" pitchFamily="34" charset="0"/>
                <a:cs typeface="Arial" panose="020B0604020202020204" pitchFamily="34" charset="0"/>
                <a:hlinkClick r:id="rId5" tooltip="https://education.nsw.gov.au/teaching-and-learning/curriculum/explicit-teaching/explicit-teaching-strategies/sharing-success-criteria"/>
              </a:rPr>
              <a:t>Sharing success criteria</a:t>
            </a:r>
            <a:endParaRPr lang="en-AU">
              <a:latin typeface="Arial" panose="020B0604020202020204" pitchFamily="34" charset="0"/>
              <a:cs typeface="Arial" panose="020B0604020202020204" pitchFamily="34" charset="0"/>
            </a:endParaRPr>
          </a:p>
          <a:p>
            <a:pPr marL="171450" indent="-171450">
              <a:buFont typeface="Arial"/>
              <a:buChar char="•"/>
            </a:pPr>
            <a:r>
              <a:rPr lang="en-AU">
                <a:latin typeface="Arial" panose="020B0604020202020204" pitchFamily="34" charset="0"/>
                <a:cs typeface="Arial" panose="020B0604020202020204" pitchFamily="34" charset="0"/>
              </a:rPr>
              <a:t>LISC is not necessarily presented at the beginning of the lesson. Teacher needs to consider most effectual time to introduce </a:t>
            </a:r>
          </a:p>
          <a:p>
            <a:pPr marL="171450" indent="-171450">
              <a:buFont typeface="Arial"/>
              <a:buChar char="•"/>
            </a:pPr>
            <a:r>
              <a:rPr lang="en-AU">
                <a:latin typeface="Arial" panose="020B0604020202020204" pitchFamily="34" charset="0"/>
                <a:cs typeface="Arial" panose="020B0604020202020204" pitchFamily="34" charset="0"/>
              </a:rPr>
              <a:t>LISC should be revisited during the lesson to support students' evaluation of their learning</a:t>
            </a:r>
          </a:p>
          <a:p>
            <a:endParaRPr lang="en-AU" b="1">
              <a:cs typeface="Calibri"/>
            </a:endParaRPr>
          </a:p>
        </p:txBody>
      </p:sp>
      <p:sp>
        <p:nvSpPr>
          <p:cNvPr id="4" name="Slide Number Placeholder 3">
            <a:extLst>
              <a:ext uri="{FF2B5EF4-FFF2-40B4-BE49-F238E27FC236}">
                <a16:creationId xmlns:a16="http://schemas.microsoft.com/office/drawing/2014/main" id="{A26B6571-0901-2013-3557-F80970E92B0B}"/>
              </a:ext>
            </a:extLst>
          </p:cNvPr>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D09C5488-DD16-4714-9519-7BE21BA11D4E}"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25483514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98B0C-A3C2-003F-6D8E-4447BC7F7A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CB91E1-1A97-B6BA-A6E4-CE507AD762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DBC8C3-9857-6668-3453-793C84AC8055}"/>
              </a:ext>
            </a:extLst>
          </p:cNvPr>
          <p:cNvSpPr>
            <a:spLocks noGrp="1"/>
          </p:cNvSpPr>
          <p:nvPr>
            <p:ph type="body" idx="1"/>
          </p:nvPr>
        </p:nvSpPr>
        <p:spPr/>
        <p:txBody>
          <a:bodyPr/>
          <a:lstStyle/>
          <a:p>
            <a:pPr lvl="0"/>
            <a:r>
              <a:rPr lang="en-AU" sz="1600" kern="1200">
                <a:solidFill>
                  <a:schemeClr val="tx1"/>
                </a:solidFill>
                <a:effectLst/>
                <a:latin typeface="Arial" panose="020B0604020202020204" pitchFamily="34" charset="0"/>
                <a:ea typeface="+mn-ea"/>
                <a:cs typeface="Arial" panose="020B0604020202020204" pitchFamily="34" charset="0"/>
              </a:rPr>
              <a:t>Create a detailed project notebook documenting design, implementation, evaluation.</a:t>
            </a:r>
          </a:p>
          <a:p>
            <a:pPr lvl="0"/>
            <a:r>
              <a:rPr lang="en-AU" sz="1600" kern="1200">
                <a:solidFill>
                  <a:schemeClr val="tx1"/>
                </a:solidFill>
                <a:effectLst/>
                <a:latin typeface="Arial" panose="020B0604020202020204" pitchFamily="34" charset="0"/>
                <a:ea typeface="+mn-ea"/>
                <a:cs typeface="Arial" panose="020B0604020202020204" pitchFamily="34" charset="0"/>
              </a:rPr>
              <a:t>Demonstrate iterative design cycles and evaluation of the solution.</a:t>
            </a:r>
          </a:p>
          <a:p>
            <a:endParaRPr lang="en-AU"/>
          </a:p>
        </p:txBody>
      </p:sp>
      <p:sp>
        <p:nvSpPr>
          <p:cNvPr id="4" name="Slide Number Placeholder 3">
            <a:extLst>
              <a:ext uri="{FF2B5EF4-FFF2-40B4-BE49-F238E27FC236}">
                <a16:creationId xmlns:a16="http://schemas.microsoft.com/office/drawing/2014/main" id="{A4D2FD63-A7AB-1831-F06B-6394EFF07C93}"/>
              </a:ext>
            </a:extLst>
          </p:cNvPr>
          <p:cNvSpPr>
            <a:spLocks noGrp="1"/>
          </p:cNvSpPr>
          <p:nvPr>
            <p:ph type="sldNum" sz="quarter" idx="5"/>
          </p:nvPr>
        </p:nvSpPr>
        <p:spPr/>
        <p:txBody>
          <a:bodyPr/>
          <a:lstStyle/>
          <a:p>
            <a:fld id="{B07158C4-A119-4B78-9DE8-A50001BC31DC}" type="slidenum">
              <a:rPr lang="en-AU" smtClean="0"/>
              <a:pPr/>
              <a:t>6</a:t>
            </a:fld>
            <a:endParaRPr lang="en-AU"/>
          </a:p>
        </p:txBody>
      </p:sp>
    </p:spTree>
    <p:extLst>
      <p:ext uri="{BB962C8B-B14F-4D97-AF65-F5344CB8AC3E}">
        <p14:creationId xmlns:p14="http://schemas.microsoft.com/office/powerpoint/2010/main" val="32774807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These are </a:t>
            </a:r>
            <a:r>
              <a:rPr lang="en-AU" err="1"/>
              <a:t>sampe</a:t>
            </a:r>
            <a:r>
              <a:rPr lang="en-AU"/>
              <a:t> guides only for peer assessment</a:t>
            </a:r>
          </a:p>
        </p:txBody>
      </p:sp>
      <p:sp>
        <p:nvSpPr>
          <p:cNvPr id="4" name="Slide Number Placeholder 3"/>
          <p:cNvSpPr>
            <a:spLocks noGrp="1"/>
          </p:cNvSpPr>
          <p:nvPr>
            <p:ph type="sldNum" sz="quarter" idx="5"/>
          </p:nvPr>
        </p:nvSpPr>
        <p:spPr/>
        <p:txBody>
          <a:bodyPr/>
          <a:lstStyle/>
          <a:p>
            <a:fld id="{B07158C4-A119-4B78-9DE8-A50001BC31DC}" type="slidenum">
              <a:rPr lang="en-AU" smtClean="0"/>
              <a:pPr/>
              <a:t>7</a:t>
            </a:fld>
            <a:endParaRPr lang="en-AU"/>
          </a:p>
        </p:txBody>
      </p:sp>
    </p:spTree>
    <p:extLst>
      <p:ext uri="{BB962C8B-B14F-4D97-AF65-F5344CB8AC3E}">
        <p14:creationId xmlns:p14="http://schemas.microsoft.com/office/powerpoint/2010/main" val="37204155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5E78BC-8F18-9C3A-962E-76A23EE73B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AEA149-7D5C-E669-83CE-EADFEA02F3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69A167-010E-637C-DB0B-22AC27A29B54}"/>
              </a:ext>
            </a:extLst>
          </p:cNvPr>
          <p:cNvSpPr>
            <a:spLocks noGrp="1"/>
          </p:cNvSpPr>
          <p:nvPr>
            <p:ph type="body" idx="1"/>
          </p:nvPr>
        </p:nvSpPr>
        <p:spPr/>
        <p:txBody>
          <a:bodyPr/>
          <a:lstStyle/>
          <a:p>
            <a:r>
              <a:rPr lang="en-AU"/>
              <a:t>These are </a:t>
            </a:r>
            <a:r>
              <a:rPr lang="en-AU" err="1"/>
              <a:t>sampe</a:t>
            </a:r>
            <a:r>
              <a:rPr lang="en-AU"/>
              <a:t> guides only for peer assessment</a:t>
            </a:r>
          </a:p>
        </p:txBody>
      </p:sp>
      <p:sp>
        <p:nvSpPr>
          <p:cNvPr id="4" name="Slide Number Placeholder 3">
            <a:extLst>
              <a:ext uri="{FF2B5EF4-FFF2-40B4-BE49-F238E27FC236}">
                <a16:creationId xmlns:a16="http://schemas.microsoft.com/office/drawing/2014/main" id="{7A911EDE-3627-5118-37B0-B4CB01D90915}"/>
              </a:ext>
            </a:extLst>
          </p:cNvPr>
          <p:cNvSpPr>
            <a:spLocks noGrp="1"/>
          </p:cNvSpPr>
          <p:nvPr>
            <p:ph type="sldNum" sz="quarter" idx="5"/>
          </p:nvPr>
        </p:nvSpPr>
        <p:spPr/>
        <p:txBody>
          <a:bodyPr/>
          <a:lstStyle/>
          <a:p>
            <a:fld id="{B07158C4-A119-4B78-9DE8-A50001BC31DC}" type="slidenum">
              <a:rPr lang="en-AU" smtClean="0"/>
              <a:pPr/>
              <a:t>8</a:t>
            </a:fld>
            <a:endParaRPr lang="en-AU"/>
          </a:p>
        </p:txBody>
      </p:sp>
    </p:spTree>
    <p:extLst>
      <p:ext uri="{BB962C8B-B14F-4D97-AF65-F5344CB8AC3E}">
        <p14:creationId xmlns:p14="http://schemas.microsoft.com/office/powerpoint/2010/main" val="35562866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err="1"/>
              <a:t>Performane</a:t>
            </a:r>
            <a:r>
              <a:rPr lang="en-AU"/>
              <a:t> would be an issue for larger data sets and is kept here for reference</a:t>
            </a:r>
          </a:p>
        </p:txBody>
      </p:sp>
      <p:sp>
        <p:nvSpPr>
          <p:cNvPr id="4" name="Slide Number Placeholder 3"/>
          <p:cNvSpPr>
            <a:spLocks noGrp="1"/>
          </p:cNvSpPr>
          <p:nvPr>
            <p:ph type="sldNum" sz="quarter" idx="5"/>
          </p:nvPr>
        </p:nvSpPr>
        <p:spPr/>
        <p:txBody>
          <a:bodyPr/>
          <a:lstStyle/>
          <a:p>
            <a:fld id="{B07158C4-A119-4B78-9DE8-A50001BC31DC}" type="slidenum">
              <a:rPr lang="en-AU" smtClean="0"/>
              <a:pPr/>
              <a:t>9</a:t>
            </a:fld>
            <a:endParaRPr lang="en-AU"/>
          </a:p>
        </p:txBody>
      </p:sp>
    </p:spTree>
    <p:extLst>
      <p:ext uri="{BB962C8B-B14F-4D97-AF65-F5344CB8AC3E}">
        <p14:creationId xmlns:p14="http://schemas.microsoft.com/office/powerpoint/2010/main" val="31410730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EA17B1F9-1883-FB0F-19DA-8B4A4053535B}"/>
              </a:ext>
            </a:extLst>
          </p:cNvPr>
          <p:cNvSpPr/>
          <p:nvPr userDrawn="1"/>
        </p:nvSpPr>
        <p:spPr>
          <a:xfrm>
            <a:off x="7128000" y="0"/>
            <a:ext cx="5064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a:extLst>
              <a:ext uri="{FF2B5EF4-FFF2-40B4-BE49-F238E27FC236}">
                <a16:creationId xmlns:a16="http://schemas.microsoft.com/office/drawing/2014/main" id="{6E6ACE4A-E374-4533-BE29-9C2AA078581F}"/>
              </a:ext>
              <a:ext uri="{C183D7F6-B498-43B3-948B-1728B52AA6E4}">
                <adec:decorative xmlns:adec="http://schemas.microsoft.com/office/drawing/2017/decorative" val="1"/>
              </a:ext>
            </a:extLst>
          </p:cNvPr>
          <p:cNvSpPr/>
          <p:nvPr userDrawn="1"/>
        </p:nvSpPr>
        <p:spPr>
          <a:xfrm>
            <a:off x="0" y="0"/>
            <a:ext cx="7128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latin typeface="Public Sans" pitchFamily="2" charset="0"/>
            </a:endParaRPr>
          </a:p>
        </p:txBody>
      </p:sp>
      <p:cxnSp>
        <p:nvCxnSpPr>
          <p:cNvPr id="8" name="Straight Connector 7">
            <a:extLst>
              <a:ext uri="{FF2B5EF4-FFF2-40B4-BE49-F238E27FC236}">
                <a16:creationId xmlns:a16="http://schemas.microsoft.com/office/drawing/2014/main" id="{1379E5D7-4594-7BEA-DCDE-7C07259A2A00}"/>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06313123-38FC-0AA8-8313-B587FAEA9FAB}"/>
              </a:ext>
            </a:extLst>
          </p:cNvPr>
          <p:cNvSpPr>
            <a:spLocks noGrp="1"/>
          </p:cNvSpPr>
          <p:nvPr>
            <p:ph type="ctrTitle" hasCustomPrompt="1"/>
          </p:nvPr>
        </p:nvSpPr>
        <p:spPr>
          <a:xfrm>
            <a:off x="539999" y="2240968"/>
            <a:ext cx="6255979" cy="2033997"/>
          </a:xfrm>
          <a:ln>
            <a:noFill/>
          </a:ln>
        </p:spPr>
        <p:txBody>
          <a:bodyPr anchor="b">
            <a:noAutofit/>
          </a:bodyPr>
          <a:lstStyle>
            <a:lvl1pPr algn="l">
              <a:lnSpc>
                <a:spcPct val="100000"/>
              </a:lnSpc>
              <a:defRPr sz="4800">
                <a:solidFill>
                  <a:schemeClr val="bg1"/>
                </a:solidFill>
                <a:latin typeface="Arial" panose="020B0604020202020204" pitchFamily="34" charset="0"/>
                <a:cs typeface="Arial" panose="020B0604020202020204" pitchFamily="34" charset="0"/>
              </a:defRPr>
            </a:lvl1pPr>
          </a:lstStyle>
          <a:p>
            <a:r>
              <a:rPr lang="en-US"/>
              <a:t>Learning sequence/lesson/ activity title</a:t>
            </a:r>
          </a:p>
        </p:txBody>
      </p:sp>
      <p:sp>
        <p:nvSpPr>
          <p:cNvPr id="11" name="Text Placeholder 10">
            <a:extLst>
              <a:ext uri="{FF2B5EF4-FFF2-40B4-BE49-F238E27FC236}">
                <a16:creationId xmlns:a16="http://schemas.microsoft.com/office/drawing/2014/main" id="{1ECD7A7F-13F8-9E9F-94FF-03D42EEEF0A8}"/>
              </a:ext>
            </a:extLst>
          </p:cNvPr>
          <p:cNvSpPr>
            <a:spLocks noGrp="1"/>
          </p:cNvSpPr>
          <p:nvPr>
            <p:ph type="body" sz="quarter" idx="10" hasCustomPrompt="1"/>
          </p:nvPr>
        </p:nvSpPr>
        <p:spPr>
          <a:xfrm>
            <a:off x="539999" y="4385568"/>
            <a:ext cx="6255977" cy="426611"/>
          </a:xfrm>
        </p:spPr>
        <p:txBody>
          <a:bodyPr anchor="t">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Stage</a:t>
            </a:r>
          </a:p>
        </p:txBody>
      </p:sp>
      <p:sp>
        <p:nvSpPr>
          <p:cNvPr id="12" name="Text Placeholder 14">
            <a:extLst>
              <a:ext uri="{FF2B5EF4-FFF2-40B4-BE49-F238E27FC236}">
                <a16:creationId xmlns:a16="http://schemas.microsoft.com/office/drawing/2014/main" id="{1F1B4A2E-693D-413E-6506-E51D3453E154}"/>
              </a:ext>
            </a:extLst>
          </p:cNvPr>
          <p:cNvSpPr>
            <a:spLocks noGrp="1"/>
          </p:cNvSpPr>
          <p:nvPr>
            <p:ph type="body" sz="quarter" idx="16" hasCustomPrompt="1"/>
          </p:nvPr>
        </p:nvSpPr>
        <p:spPr>
          <a:xfrm>
            <a:off x="540000" y="4925698"/>
            <a:ext cx="6255975" cy="360000"/>
          </a:xfrm>
        </p:spPr>
        <p:txBody>
          <a:bodyPr>
            <a:noAutofit/>
          </a:bodyPr>
          <a:lstStyle>
            <a:lvl1pPr>
              <a:spcAft>
                <a:spcPts val="0"/>
              </a:spcAft>
              <a:defRPr sz="1800" b="1">
                <a:solidFill>
                  <a:schemeClr val="bg1"/>
                </a:solidFill>
                <a:latin typeface="Arial" panose="020B0604020202020204" pitchFamily="34" charset="0"/>
                <a:cs typeface="Arial" panose="020B0604020202020204" pitchFamily="34" charset="0"/>
              </a:defRPr>
            </a:lvl1pPr>
            <a:lvl2pPr>
              <a:spcAft>
                <a:spcPts val="0"/>
              </a:spcAft>
              <a:defRPr sz="1800" b="0">
                <a:solidFill>
                  <a:schemeClr val="bg1"/>
                </a:solidFill>
                <a:latin typeface="+mj-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Module</a:t>
            </a:r>
          </a:p>
        </p:txBody>
      </p:sp>
      <p:sp>
        <p:nvSpPr>
          <p:cNvPr id="13" name="Text Placeholder 7">
            <a:extLst>
              <a:ext uri="{FF2B5EF4-FFF2-40B4-BE49-F238E27FC236}">
                <a16:creationId xmlns:a16="http://schemas.microsoft.com/office/drawing/2014/main" id="{0C245AE8-A9B0-AE21-616C-11D22901313C}"/>
              </a:ext>
            </a:extLst>
          </p:cNvPr>
          <p:cNvSpPr>
            <a:spLocks noGrp="1"/>
          </p:cNvSpPr>
          <p:nvPr>
            <p:ph type="body" sz="quarter" idx="14" hasCustomPrompt="1"/>
          </p:nvPr>
        </p:nvSpPr>
        <p:spPr>
          <a:xfrm>
            <a:off x="540000" y="5327998"/>
            <a:ext cx="6255971" cy="792000"/>
          </a:xfrm>
        </p:spPr>
        <p:txBody>
          <a:bodyPr/>
          <a:lstStyle>
            <a:lvl1pPr>
              <a:defRPr sz="1800">
                <a:solidFill>
                  <a:schemeClr val="bg1"/>
                </a:solidFill>
                <a:latin typeface="Arial" panose="020B0604020202020204" pitchFamily="34" charset="0"/>
                <a:cs typeface="Arial" panose="020B0604020202020204" pitchFamily="34" charset="0"/>
              </a:defRPr>
            </a:lvl1pPr>
          </a:lstStyle>
          <a:p>
            <a:pPr lvl="0"/>
            <a:r>
              <a:rPr lang="en-US"/>
              <a:t>Presenter name</a:t>
            </a:r>
            <a:endParaRPr lang="en-AU"/>
          </a:p>
        </p:txBody>
      </p:sp>
      <p:sp>
        <p:nvSpPr>
          <p:cNvPr id="15" name="Text Placeholder 14">
            <a:extLst>
              <a:ext uri="{FF2B5EF4-FFF2-40B4-BE49-F238E27FC236}">
                <a16:creationId xmlns:a16="http://schemas.microsoft.com/office/drawing/2014/main" id="{5C2AC99F-F6FA-4B77-DD09-207FFF07B242}"/>
              </a:ext>
            </a:extLst>
          </p:cNvPr>
          <p:cNvSpPr>
            <a:spLocks noGrp="1"/>
          </p:cNvSpPr>
          <p:nvPr>
            <p:ph type="body" sz="quarter" idx="15" hasCustomPrompt="1"/>
          </p:nvPr>
        </p:nvSpPr>
        <p:spPr>
          <a:xfrm>
            <a:off x="540000" y="6192000"/>
            <a:ext cx="6255975" cy="360000"/>
          </a:xfrm>
        </p:spPr>
        <p:txBody>
          <a:bodyPr anchor="b" anchorCtr="0">
            <a:noAutofit/>
          </a:bodyPr>
          <a:lstStyle>
            <a:lvl1pPr algn="l">
              <a:defRPr sz="1800" b="0">
                <a:solidFill>
                  <a:schemeClr val="bg1"/>
                </a:solidFill>
                <a:latin typeface="Arial" panose="020B0604020202020204" pitchFamily="34" charset="0"/>
                <a:cs typeface="Arial" panose="020B0604020202020204" pitchFamily="34" charset="0"/>
              </a:defRPr>
            </a:lvl1pPr>
            <a:lvl2pPr>
              <a:defRPr sz="1600">
                <a:solidFill>
                  <a:schemeClr val="bg1"/>
                </a:solidFill>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00 Month YYYY</a:t>
            </a:r>
          </a:p>
        </p:txBody>
      </p:sp>
      <p:pic>
        <p:nvPicPr>
          <p:cNvPr id="17" name="Picture 16">
            <a:extLst>
              <a:ext uri="{FF2B5EF4-FFF2-40B4-BE49-F238E27FC236}">
                <a16:creationId xmlns:a16="http://schemas.microsoft.com/office/drawing/2014/main" id="{1B2918F2-2A15-B218-B84D-C469AD3B60D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135329" y="360000"/>
            <a:ext cx="660650" cy="715199"/>
          </a:xfrm>
          <a:prstGeom prst="rect">
            <a:avLst/>
          </a:prstGeom>
        </p:spPr>
      </p:pic>
      <p:sp>
        <p:nvSpPr>
          <p:cNvPr id="2" name="Picture Placeholder 4">
            <a:extLst>
              <a:ext uri="{FF2B5EF4-FFF2-40B4-BE49-F238E27FC236}">
                <a16:creationId xmlns:a16="http://schemas.microsoft.com/office/drawing/2014/main" id="{206B55C3-1914-D3B1-73B3-69F5509A4B69}"/>
              </a:ext>
              <a:ext uri="{C183D7F6-B498-43B3-948B-1728B52AA6E4}">
                <adec:decorative xmlns:adec="http://schemas.microsoft.com/office/drawing/2017/decorative" val="1"/>
              </a:ext>
            </a:extLst>
          </p:cNvPr>
          <p:cNvSpPr>
            <a:spLocks noGrp="1"/>
          </p:cNvSpPr>
          <p:nvPr>
            <p:ph type="pic" sz="quarter" idx="13"/>
          </p:nvPr>
        </p:nvSpPr>
        <p:spPr>
          <a:xfrm>
            <a:off x="7128000" y="0"/>
            <a:ext cx="5064000" cy="6858000"/>
          </a:xfrm>
        </p:spPr>
        <p:txBody>
          <a:bodyPr/>
          <a:lstStyle/>
          <a:p>
            <a:r>
              <a:rPr lang="en-GB"/>
              <a:t>Click icon to add picture</a:t>
            </a:r>
            <a:endParaRPr lang="en-AU"/>
          </a:p>
        </p:txBody>
      </p:sp>
    </p:spTree>
    <p:extLst>
      <p:ext uri="{BB962C8B-B14F-4D97-AF65-F5344CB8AC3E}">
        <p14:creationId xmlns:p14="http://schemas.microsoft.com/office/powerpoint/2010/main" val="655915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11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References">
    <p:bg>
      <p:bgPr>
        <a:solidFill>
          <a:schemeClr val="accent4"/>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3C69E21-27A4-4448-A8A5-3DF6A41F3B28}"/>
              </a:ext>
            </a:extLst>
          </p:cNvPr>
          <p:cNvSpPr/>
          <p:nvPr userDrawn="1"/>
        </p:nvSpPr>
        <p:spPr>
          <a:xfrm>
            <a:off x="0" y="1265616"/>
            <a:ext cx="12192000" cy="1901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7" name="Straight Connector 6">
            <a:extLst>
              <a:ext uri="{FF2B5EF4-FFF2-40B4-BE49-F238E27FC236}">
                <a16:creationId xmlns:a16="http://schemas.microsoft.com/office/drawing/2014/main" id="{FDEA8E5D-F9A7-48AC-AF91-6754515E9D1B}"/>
              </a:ext>
              <a:ext uri="{C183D7F6-B498-43B3-948B-1728B52AA6E4}">
                <adec:decorative xmlns:adec="http://schemas.microsoft.com/office/drawing/2017/decorative" val="1"/>
              </a:ext>
            </a:extLst>
          </p:cNvPr>
          <p:cNvCxnSpPr>
            <a:cxnSpLocks/>
          </p:cNvCxnSpPr>
          <p:nvPr userDrawn="1"/>
        </p:nvCxnSpPr>
        <p:spPr>
          <a:xfrm>
            <a:off x="0" y="1265616"/>
            <a:ext cx="12192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81B646BC-5BB3-E31B-1A9E-AD82558D7FE8}"/>
              </a:ext>
            </a:extLst>
          </p:cNvPr>
          <p:cNvSpPr>
            <a:spLocks noGrp="1"/>
          </p:cNvSpPr>
          <p:nvPr>
            <p:ph type="sldNum" sz="quarter" idx="10"/>
          </p:nvPr>
        </p:nvSpPr>
        <p:spPr/>
        <p:txBody>
          <a:bodyPr/>
          <a:lstStyle/>
          <a:p>
            <a:fld id="{10A01DC5-1685-4615-8240-15192985C6A2}" type="slidenum">
              <a:rPr lang="en-AU" smtClean="0"/>
              <a:pPr/>
              <a:t>‹#›</a:t>
            </a:fld>
            <a:endParaRPr lang="en-AU"/>
          </a:p>
        </p:txBody>
      </p:sp>
      <p:sp>
        <p:nvSpPr>
          <p:cNvPr id="8" name="Title 3">
            <a:extLst>
              <a:ext uri="{FF2B5EF4-FFF2-40B4-BE49-F238E27FC236}">
                <a16:creationId xmlns:a16="http://schemas.microsoft.com/office/drawing/2014/main" id="{2245FC77-E959-4B3D-936D-71858DF4D065}"/>
              </a:ext>
            </a:extLst>
          </p:cNvPr>
          <p:cNvSpPr>
            <a:spLocks noGrp="1"/>
          </p:cNvSpPr>
          <p:nvPr>
            <p:ph type="title" hasCustomPrompt="1"/>
          </p:nvPr>
        </p:nvSpPr>
        <p:spPr>
          <a:xfrm>
            <a:off x="360000" y="360001"/>
            <a:ext cx="10080000" cy="521412"/>
          </a:xfrm>
        </p:spPr>
        <p:txBody>
          <a:bodyPr/>
          <a:lstStyle>
            <a:lvl1pPr>
              <a:defRPr>
                <a:solidFill>
                  <a:schemeClr val="accent1"/>
                </a:solidFill>
              </a:defRPr>
            </a:lvl1pPr>
          </a:lstStyle>
          <a:p>
            <a:r>
              <a:rPr lang="en-US"/>
              <a:t>References</a:t>
            </a:r>
            <a:endParaRPr lang="en-AU"/>
          </a:p>
        </p:txBody>
      </p:sp>
      <p:sp>
        <p:nvSpPr>
          <p:cNvPr id="2" name="Content Placeholder 2">
            <a:extLst>
              <a:ext uri="{FF2B5EF4-FFF2-40B4-BE49-F238E27FC236}">
                <a16:creationId xmlns:a16="http://schemas.microsoft.com/office/drawing/2014/main" id="{27905181-B8A1-3C65-36D9-EB3FF362FF6C}"/>
              </a:ext>
            </a:extLst>
          </p:cNvPr>
          <p:cNvSpPr>
            <a:spLocks noGrp="1"/>
          </p:cNvSpPr>
          <p:nvPr>
            <p:ph idx="1" hasCustomPrompt="1"/>
          </p:nvPr>
        </p:nvSpPr>
        <p:spPr>
          <a:xfrm>
            <a:off x="360000" y="3428999"/>
            <a:ext cx="11484000" cy="2927351"/>
          </a:xfrm>
        </p:spPr>
        <p:txBody>
          <a:bodyPr/>
          <a:lstStyle>
            <a:lvl1pPr>
              <a:lnSpc>
                <a:spcPct val="150000"/>
              </a:lnSpc>
              <a:defRPr sz="1200">
                <a:latin typeface="Arial" panose="020B0604020202020204" pitchFamily="34" charset="0"/>
                <a:cs typeface="Arial" panose="020B0604020202020204" pitchFamily="34" charset="0"/>
              </a:defRPr>
            </a:lvl1pPr>
            <a:lvl2pPr>
              <a:lnSpc>
                <a:spcPct val="150000"/>
              </a:lnSpc>
              <a:defRPr sz="1200"/>
            </a:lvl2pPr>
            <a:lvl3pPr>
              <a:lnSpc>
                <a:spcPct val="150000"/>
              </a:lnSpc>
              <a:defRPr/>
            </a:lvl3pPr>
            <a:lvl4pPr>
              <a:lnSpc>
                <a:spcPct val="150000"/>
              </a:lnSpc>
              <a:defRPr sz="1200"/>
            </a:lvl4pPr>
            <a:lvl5pPr>
              <a:lnSpc>
                <a:spcPct val="150000"/>
              </a:lnSpc>
              <a:defRPr sz="1200"/>
            </a:lvl5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7999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pyright">
    <p:bg>
      <p:bgPr>
        <a:solidFill>
          <a:schemeClr val="accent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bg1"/>
                </a:solidFill>
              </a:defRPr>
            </a:lvl1pPr>
          </a:lstStyle>
          <a:p>
            <a:fld id="{10A01DC5-1685-4615-8240-15192985C6A2}" type="slidenum">
              <a:rPr lang="en-AU" smtClean="0"/>
              <a:pPr/>
              <a:t>‹#›</a:t>
            </a:fld>
            <a:endParaRPr lang="en-AU"/>
          </a:p>
        </p:txBody>
      </p:sp>
      <p:sp>
        <p:nvSpPr>
          <p:cNvPr id="2" name="Title 1">
            <a:extLst>
              <a:ext uri="{FF2B5EF4-FFF2-40B4-BE49-F238E27FC236}">
                <a16:creationId xmlns:a16="http://schemas.microsoft.com/office/drawing/2014/main" id="{34BE5FFA-C863-5F63-2574-4F650BA4588D}"/>
              </a:ext>
            </a:extLst>
          </p:cNvPr>
          <p:cNvSpPr>
            <a:spLocks noGrp="1"/>
          </p:cNvSpPr>
          <p:nvPr>
            <p:ph type="title" hasCustomPrompt="1"/>
          </p:nvPr>
        </p:nvSpPr>
        <p:spPr>
          <a:xfrm>
            <a:off x="360000" y="360000"/>
            <a:ext cx="10080000" cy="537467"/>
          </a:xfrm>
        </p:spPr>
        <p:txBody>
          <a:bodyPr/>
          <a:lstStyle>
            <a:lvl1pPr>
              <a:defRPr>
                <a:solidFill>
                  <a:schemeClr val="bg1"/>
                </a:solidFill>
              </a:defRPr>
            </a:lvl1pPr>
          </a:lstStyle>
          <a:p>
            <a:r>
              <a:rPr lang="en-US"/>
              <a:t>Copyright</a:t>
            </a:r>
          </a:p>
        </p:txBody>
      </p:sp>
      <p:sp>
        <p:nvSpPr>
          <p:cNvPr id="3" name="Slide Number Placeholder 4">
            <a:extLst>
              <a:ext uri="{FF2B5EF4-FFF2-40B4-BE49-F238E27FC236}">
                <a16:creationId xmlns:a16="http://schemas.microsoft.com/office/drawing/2014/main" id="{CAF241D3-718F-F3B9-95BA-7ED78B1B5BDD}"/>
              </a:ext>
            </a:extLst>
          </p:cNvPr>
          <p:cNvSpPr txBox="1">
            <a:spLocks/>
          </p:cNvSpPr>
          <p:nvPr userDrawn="1"/>
        </p:nvSpPr>
        <p:spPr>
          <a:xfrm>
            <a:off x="11124000" y="6516000"/>
            <a:ext cx="720000" cy="180000"/>
          </a:xfrm>
          <a:prstGeom prst="rect">
            <a:avLst/>
          </a:prstGeom>
        </p:spPr>
        <p:txBody>
          <a:bodyPr vert="horz" lIns="0" tIns="0" rIns="0" bIns="0" rtlCol="0" anchor="t"/>
          <a:lstStyle>
            <a:defPPr>
              <a:defRPr lang="en-US"/>
            </a:defPPr>
            <a:lvl1pPr marL="0" algn="r" defTabSz="609585" rtl="0" eaLnBrk="1" latinLnBrk="0" hangingPunct="1">
              <a:defRPr sz="1200" kern="1200">
                <a:solidFill>
                  <a:schemeClr val="bg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10A01DC5-1685-4615-8240-15192985C6A2}" type="slidenum">
              <a:rPr lang="en-AU" smtClean="0"/>
              <a:pPr/>
              <a:t>‹#›</a:t>
            </a:fld>
            <a:endParaRPr lang="en-AU"/>
          </a:p>
        </p:txBody>
      </p:sp>
      <p:sp>
        <p:nvSpPr>
          <p:cNvPr id="5" name="Rectangle 4">
            <a:extLst>
              <a:ext uri="{FF2B5EF4-FFF2-40B4-BE49-F238E27FC236}">
                <a16:creationId xmlns:a16="http://schemas.microsoft.com/office/drawing/2014/main" id="{147A10EB-69B5-E036-369C-033BAFE6DB18}"/>
              </a:ext>
            </a:extLst>
          </p:cNvPr>
          <p:cNvSpPr/>
          <p:nvPr userDrawn="1"/>
        </p:nvSpPr>
        <p:spPr>
          <a:xfrm>
            <a:off x="10915048" y="231006"/>
            <a:ext cx="1039529" cy="1100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descr="A red flower with white text&#10;&#10;Description automatically generated with low confidence">
            <a:extLst>
              <a:ext uri="{FF2B5EF4-FFF2-40B4-BE49-F238E27FC236}">
                <a16:creationId xmlns:a16="http://schemas.microsoft.com/office/drawing/2014/main" id="{F5F3CD7E-F06C-6B47-6A3E-198A7C0DC31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95216" y="360000"/>
            <a:ext cx="660785" cy="717587"/>
          </a:xfrm>
          <a:prstGeom prst="rect">
            <a:avLst/>
          </a:prstGeom>
        </p:spPr>
      </p:pic>
      <p:pic>
        <p:nvPicPr>
          <p:cNvPr id="7" name="Picture 12" descr="Creative Commons Attribution licence logo">
            <a:extLst>
              <a:ext uri="{FF2B5EF4-FFF2-40B4-BE49-F238E27FC236}">
                <a16:creationId xmlns:a16="http://schemas.microsoft.com/office/drawing/2014/main" id="{7948A98C-F758-2F9B-44F6-E4FEA77CAA7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244972" y="2967486"/>
            <a:ext cx="1406523" cy="489432"/>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10">
            <a:extLst>
              <a:ext uri="{FF2B5EF4-FFF2-40B4-BE49-F238E27FC236}">
                <a16:creationId xmlns:a16="http://schemas.microsoft.com/office/drawing/2014/main" id="{CD8E711E-20C4-EB65-95D8-4E4BB3686546}"/>
              </a:ext>
            </a:extLst>
          </p:cNvPr>
          <p:cNvSpPr>
            <a:spLocks noGrp="1"/>
          </p:cNvSpPr>
          <p:nvPr>
            <p:ph type="body" sz="quarter" idx="18" hasCustomPrompt="1"/>
          </p:nvPr>
        </p:nvSpPr>
        <p:spPr>
          <a:xfrm>
            <a:off x="360000" y="981264"/>
            <a:ext cx="10080000" cy="310015"/>
          </a:xfrm>
        </p:spPr>
        <p:txBody>
          <a:bodyPr anchor="b">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340091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C8847-7D32-95DD-B918-27835CD45506}"/>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E653795A-9C88-F62A-9D8F-53F0D00FA68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8503E20-1D9C-C4F9-9A35-E0A74AA179C5}"/>
              </a:ext>
            </a:extLst>
          </p:cNvPr>
          <p:cNvSpPr>
            <a:spLocks noGrp="1"/>
          </p:cNvSpPr>
          <p:nvPr>
            <p:ph type="dt" sz="half" idx="10"/>
          </p:nvPr>
        </p:nvSpPr>
        <p:spPr/>
        <p:txBody>
          <a:bodyPr/>
          <a:lstStyle/>
          <a:p>
            <a:fld id="{81E50AB0-E144-448E-A768-A3D093173DC2}" type="datetime1">
              <a:rPr lang="en-AU" smtClean="0"/>
              <a:t>29/07/2026</a:t>
            </a:fld>
            <a:endParaRPr lang="en-AU"/>
          </a:p>
        </p:txBody>
      </p:sp>
      <p:sp>
        <p:nvSpPr>
          <p:cNvPr id="5" name="Footer Placeholder 4">
            <a:extLst>
              <a:ext uri="{FF2B5EF4-FFF2-40B4-BE49-F238E27FC236}">
                <a16:creationId xmlns:a16="http://schemas.microsoft.com/office/drawing/2014/main" id="{2A86B76D-B275-C74B-CF31-72F95030BC9B}"/>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407C51D-AD91-5337-ECAD-03DAF15B3428}"/>
              </a:ext>
            </a:extLst>
          </p:cNvPr>
          <p:cNvSpPr>
            <a:spLocks noGrp="1"/>
          </p:cNvSpPr>
          <p:nvPr>
            <p:ph type="sldNum" sz="quarter" idx="12"/>
          </p:nvPr>
        </p:nvSpPr>
        <p:spPr/>
        <p:txBody>
          <a:bodyPr/>
          <a:lstStyle/>
          <a:p>
            <a:fld id="{FB2F756C-56C8-4681-A904-6044D2B82F1E}" type="slidenum">
              <a:rPr lang="en-AU" smtClean="0"/>
              <a:t>‹#›</a:t>
            </a:fld>
            <a:endParaRPr lang="en-AU"/>
          </a:p>
        </p:txBody>
      </p:sp>
    </p:spTree>
    <p:extLst>
      <p:ext uri="{BB962C8B-B14F-4D97-AF65-F5344CB8AC3E}">
        <p14:creationId xmlns:p14="http://schemas.microsoft.com/office/powerpoint/2010/main" val="13852826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bg>
      <p:bgPr>
        <a:solidFill>
          <a:schemeClr val="accent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5C261660-AF47-818D-7C30-D254D989CACE}"/>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8AD8A72A-7327-BEF4-2507-0522B8614AE9}"/>
              </a:ext>
            </a:extLst>
          </p:cNvPr>
          <p:cNvSpPr>
            <a:spLocks noGrp="1"/>
          </p:cNvSpPr>
          <p:nvPr>
            <p:ph type="ctrTitle" hasCustomPrompt="1"/>
          </p:nvPr>
        </p:nvSpPr>
        <p:spPr>
          <a:xfrm>
            <a:off x="540000" y="4067881"/>
            <a:ext cx="11291998" cy="800681"/>
          </a:xfrm>
          <a:ln>
            <a:noFill/>
          </a:ln>
        </p:spPr>
        <p:txBody>
          <a:bodyPr anchor="t">
            <a:noAutofit/>
          </a:bodyPr>
          <a:lstStyle>
            <a:lvl1pPr algn="l">
              <a:lnSpc>
                <a:spcPct val="110000"/>
              </a:lnSpc>
              <a:defRPr sz="4800">
                <a:solidFill>
                  <a:schemeClr val="bg1"/>
                </a:solidFill>
                <a:latin typeface="Arial" panose="020B0604020202020204" pitchFamily="34" charset="0"/>
                <a:cs typeface="Arial" panose="020B0604020202020204" pitchFamily="34" charset="0"/>
              </a:defRPr>
            </a:lvl1pPr>
          </a:lstStyle>
          <a:p>
            <a:pPr>
              <a:lnSpc>
                <a:spcPct val="100000"/>
              </a:lnSpc>
            </a:pPr>
            <a:r>
              <a:rPr lang="en-AU"/>
              <a:t>Lesson title</a:t>
            </a:r>
          </a:p>
        </p:txBody>
      </p:sp>
      <p:sp>
        <p:nvSpPr>
          <p:cNvPr id="6" name="Oval 5">
            <a:extLst>
              <a:ext uri="{FF2B5EF4-FFF2-40B4-BE49-F238E27FC236}">
                <a16:creationId xmlns:a16="http://schemas.microsoft.com/office/drawing/2014/main" id="{5EBAE78F-1A35-0A2C-DBF4-48477CA8F3A7}"/>
              </a:ext>
            </a:extLst>
          </p:cNvPr>
          <p:cNvSpPr>
            <a:spLocks noGrp="1" noRot="1" noMove="1" noResize="1" noEditPoints="1" noAdjustHandles="1" noChangeArrowheads="1" noChangeShapeType="1"/>
          </p:cNvSpPr>
          <p:nvPr userDrawn="1"/>
        </p:nvSpPr>
        <p:spPr>
          <a:xfrm>
            <a:off x="11056620" y="289560"/>
            <a:ext cx="906780" cy="80068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 name="Picture 1">
            <a:extLst>
              <a:ext uri="{FF2B5EF4-FFF2-40B4-BE49-F238E27FC236}">
                <a16:creationId xmlns:a16="http://schemas.microsoft.com/office/drawing/2014/main" id="{1DE675F6-B3E6-7651-8B0E-50E39CE29B9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171348" y="360000"/>
            <a:ext cx="660650" cy="715199"/>
          </a:xfrm>
          <a:prstGeom prst="rect">
            <a:avLst/>
          </a:prstGeom>
        </p:spPr>
      </p:pic>
    </p:spTree>
    <p:extLst>
      <p:ext uri="{BB962C8B-B14F-4D97-AF65-F5344CB8AC3E}">
        <p14:creationId xmlns:p14="http://schemas.microsoft.com/office/powerpoint/2010/main" val="907826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lue backgroun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165CECD-C00D-4560-9C97-AE28A8535867}"/>
              </a:ext>
              <a:ext uri="{C183D7F6-B498-43B3-948B-1728B52AA6E4}">
                <adec:decorative xmlns:adec="http://schemas.microsoft.com/office/drawing/2017/decorative" val="1"/>
              </a:ext>
            </a:extLst>
          </p:cNvPr>
          <p:cNvSpPr/>
          <p:nvPr userDrawn="1"/>
        </p:nvSpPr>
        <p:spPr>
          <a:xfrm>
            <a:off x="0" y="1620000"/>
            <a:ext cx="12192000" cy="523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Picture Placeholder 4">
            <a:extLst>
              <a:ext uri="{FF2B5EF4-FFF2-40B4-BE49-F238E27FC236}">
                <a16:creationId xmlns:a16="http://schemas.microsoft.com/office/drawing/2014/main" id="{8AB6FE45-2247-43AE-AFB0-3C1EC574D8FA}"/>
              </a:ext>
              <a:ext uri="{C183D7F6-B498-43B3-948B-1728B52AA6E4}">
                <adec:decorative xmlns:adec="http://schemas.microsoft.com/office/drawing/2017/decorative" val="1"/>
              </a:ext>
            </a:extLst>
          </p:cNvPr>
          <p:cNvSpPr>
            <a:spLocks noGrp="1"/>
          </p:cNvSpPr>
          <p:nvPr>
            <p:ph type="pic" sz="quarter" idx="13"/>
          </p:nvPr>
        </p:nvSpPr>
        <p:spPr>
          <a:xfrm>
            <a:off x="359998" y="1909282"/>
            <a:ext cx="11483999" cy="4210718"/>
          </a:xfrm>
        </p:spPr>
        <p:txBody>
          <a:bodyPr/>
          <a:lstStyle/>
          <a:p>
            <a:r>
              <a:rPr lang="en-GB"/>
              <a:t>Click icon to add picture</a:t>
            </a:r>
            <a:endParaRPr lang="en-AU"/>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a:p>
        </p:txBody>
      </p:sp>
      <p:sp>
        <p:nvSpPr>
          <p:cNvPr id="10" name="Title 4">
            <a:extLst>
              <a:ext uri="{FF2B5EF4-FFF2-40B4-BE49-F238E27FC236}">
                <a16:creationId xmlns:a16="http://schemas.microsoft.com/office/drawing/2014/main" id="{4B69FB63-5913-44B0-9BCA-4B6E66CE48BF}"/>
              </a:ext>
            </a:extLst>
          </p:cNvPr>
          <p:cNvSpPr>
            <a:spLocks noGrp="1"/>
          </p:cNvSpPr>
          <p:nvPr>
            <p:ph type="title"/>
          </p:nvPr>
        </p:nvSpPr>
        <p:spPr>
          <a:xfrm>
            <a:off x="359998" y="360000"/>
            <a:ext cx="10260002" cy="522000"/>
          </a:xfrm>
        </p:spPr>
        <p:txBody>
          <a:bodyPr/>
          <a:lstStyle>
            <a:lvl1pPr>
              <a:defRPr>
                <a:solidFill>
                  <a:schemeClr val="accent1"/>
                </a:solidFill>
              </a:defRPr>
            </a:lvl1pPr>
          </a:lstStyle>
          <a:p>
            <a:r>
              <a:rPr lang="en-GB"/>
              <a:t>Click to edit Master title style</a:t>
            </a:r>
            <a:endParaRPr lang="en-AU"/>
          </a:p>
        </p:txBody>
      </p:sp>
      <p:sp>
        <p:nvSpPr>
          <p:cNvPr id="11" name="Text Placeholder 10">
            <a:extLst>
              <a:ext uri="{FF2B5EF4-FFF2-40B4-BE49-F238E27FC236}">
                <a16:creationId xmlns:a16="http://schemas.microsoft.com/office/drawing/2014/main" id="{4A905C52-CF4B-447B-B93D-A86FD209402A}"/>
              </a:ext>
            </a:extLst>
          </p:cNvPr>
          <p:cNvSpPr>
            <a:spLocks noGrp="1"/>
          </p:cNvSpPr>
          <p:nvPr>
            <p:ph type="body" sz="quarter" idx="18" hasCustomPrompt="1"/>
          </p:nvPr>
        </p:nvSpPr>
        <p:spPr>
          <a:xfrm>
            <a:off x="360000" y="1016704"/>
            <a:ext cx="10080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2744029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2" name="Text Placeholder 3">
            <a:extLst>
              <a:ext uri="{FF2B5EF4-FFF2-40B4-BE49-F238E27FC236}">
                <a16:creationId xmlns:a16="http://schemas.microsoft.com/office/drawing/2014/main" id="{7A679F83-4A45-8E00-A9A4-2E8DE35C1BB0}"/>
              </a:ext>
            </a:extLst>
          </p:cNvPr>
          <p:cNvSpPr>
            <a:spLocks noGrp="1"/>
          </p:cNvSpPr>
          <p:nvPr>
            <p:ph type="body" sz="quarter" idx="17" hasCustomPrompt="1"/>
          </p:nvPr>
        </p:nvSpPr>
        <p:spPr>
          <a:xfrm>
            <a:off x="360000" y="1567086"/>
            <a:ext cx="11484000" cy="4807835"/>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28108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3" name="Content Placeholder 2">
            <a:extLst>
              <a:ext uri="{FF2B5EF4-FFF2-40B4-BE49-F238E27FC236}">
                <a16:creationId xmlns:a16="http://schemas.microsoft.com/office/drawing/2014/main" id="{EAC13D79-FA01-577F-AC79-E39D6DCCC806}"/>
              </a:ext>
            </a:extLst>
          </p:cNvPr>
          <p:cNvSpPr>
            <a:spLocks noGrp="1"/>
          </p:cNvSpPr>
          <p:nvPr>
            <p:ph sz="quarter" idx="19" hasCustomPrompt="1"/>
          </p:nvPr>
        </p:nvSpPr>
        <p:spPr>
          <a:xfrm>
            <a:off x="360363" y="1562471"/>
            <a:ext cx="5735637" cy="4814518"/>
          </a:xfrm>
        </p:spPr>
        <p:txBody>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8" name="Picture Placeholder 7">
            <a:extLst>
              <a:ext uri="{FF2B5EF4-FFF2-40B4-BE49-F238E27FC236}">
                <a16:creationId xmlns:a16="http://schemas.microsoft.com/office/drawing/2014/main" id="{F0C3D212-D9E6-5651-0336-B3898E36FBA5}"/>
              </a:ext>
            </a:extLst>
          </p:cNvPr>
          <p:cNvSpPr>
            <a:spLocks noGrp="1"/>
          </p:cNvSpPr>
          <p:nvPr>
            <p:ph type="pic" sz="quarter" idx="20"/>
          </p:nvPr>
        </p:nvSpPr>
        <p:spPr>
          <a:xfrm>
            <a:off x="6324599" y="1562470"/>
            <a:ext cx="5507038" cy="4814518"/>
          </a:xfrm>
        </p:spPr>
        <p:txBody>
          <a:bodyPr/>
          <a:lstStyle/>
          <a:p>
            <a:r>
              <a:rPr lang="en-GB"/>
              <a:t>Click icon to add picture</a:t>
            </a:r>
            <a:endParaRPr lang="en-AU"/>
          </a:p>
        </p:txBody>
      </p:sp>
    </p:spTree>
    <p:extLst>
      <p:ext uri="{BB962C8B-B14F-4D97-AF65-F5344CB8AC3E}">
        <p14:creationId xmlns:p14="http://schemas.microsoft.com/office/powerpoint/2010/main" val="1819749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eature image and text">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91FCC384-7450-516C-24D0-7D029ED3855A}"/>
              </a:ext>
              <a:ext uri="{C183D7F6-B498-43B3-948B-1728B52AA6E4}">
                <adec:decorative xmlns:adec="http://schemas.microsoft.com/office/drawing/2017/decorative" val="1"/>
              </a:ext>
            </a:extLst>
          </p:cNvPr>
          <p:cNvSpPr>
            <a:spLocks noGrp="1"/>
          </p:cNvSpPr>
          <p:nvPr>
            <p:ph type="pic" sz="quarter" idx="13"/>
          </p:nvPr>
        </p:nvSpPr>
        <p:spPr>
          <a:xfrm>
            <a:off x="0" y="0"/>
            <a:ext cx="5040000" cy="6858000"/>
          </a:xfrm>
        </p:spPr>
        <p:txBody>
          <a:bodyPr/>
          <a:lstStyle/>
          <a:p>
            <a:r>
              <a:rPr lang="en-GB"/>
              <a:t>Click icon to add picture</a:t>
            </a:r>
            <a:endParaRPr lang="en-AU"/>
          </a:p>
        </p:txBody>
      </p:sp>
      <p:sp>
        <p:nvSpPr>
          <p:cNvPr id="4" name="Title 1">
            <a:extLst>
              <a:ext uri="{FF2B5EF4-FFF2-40B4-BE49-F238E27FC236}">
                <a16:creationId xmlns:a16="http://schemas.microsoft.com/office/drawing/2014/main" id="{46E61F09-1856-72E7-5C79-31B4A856E7AD}"/>
              </a:ext>
            </a:extLst>
          </p:cNvPr>
          <p:cNvSpPr>
            <a:spLocks noGrp="1"/>
          </p:cNvSpPr>
          <p:nvPr>
            <p:ph type="title" hasCustomPrompt="1"/>
          </p:nvPr>
        </p:nvSpPr>
        <p:spPr>
          <a:xfrm>
            <a:off x="5400000" y="360000"/>
            <a:ext cx="6407150" cy="554400"/>
          </a:xfrm>
        </p:spPr>
        <p:txBody>
          <a:bodyPr/>
          <a:lstStyle>
            <a:lvl1pPr>
              <a:defRPr>
                <a:solidFill>
                  <a:schemeClr val="accent1"/>
                </a:solidFill>
              </a:defRPr>
            </a:lvl1pPr>
          </a:lstStyle>
          <a:p>
            <a:r>
              <a:rPr lang="en-US"/>
              <a:t>Title</a:t>
            </a:r>
          </a:p>
        </p:txBody>
      </p:sp>
      <p:cxnSp>
        <p:nvCxnSpPr>
          <p:cNvPr id="6" name="Straight Connector 5">
            <a:extLst>
              <a:ext uri="{FF2B5EF4-FFF2-40B4-BE49-F238E27FC236}">
                <a16:creationId xmlns:a16="http://schemas.microsoft.com/office/drawing/2014/main" id="{52576981-5B08-29E1-CBD0-60B20605F583}"/>
              </a:ext>
              <a:ext uri="{C183D7F6-B498-43B3-948B-1728B52AA6E4}">
                <adec:decorative xmlns:adec="http://schemas.microsoft.com/office/drawing/2017/decorative" val="1"/>
              </a:ext>
            </a:extLst>
          </p:cNvPr>
          <p:cNvCxnSpPr>
            <a:cxnSpLocks/>
          </p:cNvCxnSpPr>
          <p:nvPr userDrawn="1"/>
        </p:nvCxnSpPr>
        <p:spPr>
          <a:xfrm>
            <a:off x="5220000" y="1800000"/>
            <a:ext cx="0" cy="4536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Slide Number Placeholder 1">
            <a:extLst>
              <a:ext uri="{FF2B5EF4-FFF2-40B4-BE49-F238E27FC236}">
                <a16:creationId xmlns:a16="http://schemas.microsoft.com/office/drawing/2014/main" id="{AC754ADD-23A8-B626-EF2D-A89E9897C22E}"/>
              </a:ext>
            </a:extLst>
          </p:cNvPr>
          <p:cNvSpPr>
            <a:spLocks noGrp="1"/>
          </p:cNvSpPr>
          <p:nvPr>
            <p:ph type="sldNum" sz="quarter" idx="16"/>
          </p:nvPr>
        </p:nvSpPr>
        <p:spPr>
          <a:xfrm>
            <a:off x="11124000" y="6516000"/>
            <a:ext cx="720000" cy="180000"/>
          </a:xfrm>
        </p:spPr>
        <p:txBody>
          <a:bodyPr/>
          <a:lstStyle/>
          <a:p>
            <a:fld id="{10A01DC5-1685-4615-8240-15192985C6A2}" type="slidenum">
              <a:rPr lang="en-AU" smtClean="0"/>
              <a:pPr/>
              <a:t>‹#›</a:t>
            </a:fld>
            <a:endParaRPr lang="en-AU"/>
          </a:p>
        </p:txBody>
      </p:sp>
      <p:sp>
        <p:nvSpPr>
          <p:cNvPr id="10" name="Text Placeholder 3">
            <a:extLst>
              <a:ext uri="{FF2B5EF4-FFF2-40B4-BE49-F238E27FC236}">
                <a16:creationId xmlns:a16="http://schemas.microsoft.com/office/drawing/2014/main" id="{DE31FF8A-F945-2755-C01F-A984129CCFE4}"/>
              </a:ext>
            </a:extLst>
          </p:cNvPr>
          <p:cNvSpPr>
            <a:spLocks noGrp="1"/>
          </p:cNvSpPr>
          <p:nvPr>
            <p:ph type="body" sz="quarter" idx="17" hasCustomPrompt="1"/>
          </p:nvPr>
        </p:nvSpPr>
        <p:spPr>
          <a:xfrm>
            <a:off x="5400675" y="1800000"/>
            <a:ext cx="6407150" cy="4536000"/>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13" name="Text Placeholder 10">
            <a:extLst>
              <a:ext uri="{FF2B5EF4-FFF2-40B4-BE49-F238E27FC236}">
                <a16:creationId xmlns:a16="http://schemas.microsoft.com/office/drawing/2014/main" id="{5222D209-0CF8-F581-20B2-402482319282}"/>
              </a:ext>
            </a:extLst>
          </p:cNvPr>
          <p:cNvSpPr>
            <a:spLocks noGrp="1"/>
          </p:cNvSpPr>
          <p:nvPr>
            <p:ph type="body" sz="quarter" idx="18" hasCustomPrompt="1"/>
          </p:nvPr>
        </p:nvSpPr>
        <p:spPr>
          <a:xfrm>
            <a:off x="5399998" y="982520"/>
            <a:ext cx="6407150" cy="294189"/>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1423837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udent devised exam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8F6E96-99E3-4F1D-3A20-E08B77215476}"/>
              </a:ext>
            </a:extLst>
          </p:cNvPr>
          <p:cNvSpPr/>
          <p:nvPr userDrawn="1"/>
        </p:nvSpPr>
        <p:spPr>
          <a:xfrm>
            <a:off x="0" y="0"/>
            <a:ext cx="12192000" cy="1616364"/>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535382"/>
            <a:ext cx="9920073"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1743837"/>
            <a:ext cx="9920073" cy="471554"/>
          </a:xfrm>
        </p:spPr>
        <p:txBody>
          <a:bodyPr anchor="b">
            <a:noAutofit/>
          </a:bodyPr>
          <a:lstStyle>
            <a:lvl1pPr>
              <a:defRPr sz="28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pic>
        <p:nvPicPr>
          <p:cNvPr id="3" name="Picture 2" descr="A blue circle with a piece of a puzzle&#10;&#10;Description automatically generated">
            <a:extLst>
              <a:ext uri="{FF2B5EF4-FFF2-40B4-BE49-F238E27FC236}">
                <a16:creationId xmlns:a16="http://schemas.microsoft.com/office/drawing/2014/main" id="{F96725C5-9C99-B330-D0AA-938DE6B59F4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82417" y="134354"/>
            <a:ext cx="1347657" cy="1347657"/>
          </a:xfrm>
          <a:prstGeom prst="rect">
            <a:avLst/>
          </a:prstGeom>
          <a:noFill/>
          <a:extLst>
            <a:ext uri="{909E8E84-426E-40DD-AFC4-6F175D3DCCD1}">
              <a14:hiddenFill xmlns:a14="http://schemas.microsoft.com/office/drawing/2010/main">
                <a:solidFill>
                  <a:srgbClr val="FFFFFF"/>
                </a:solidFill>
              </a14:hiddenFill>
            </a:ext>
          </a:extLst>
        </p:spPr>
      </p:pic>
      <p:sp>
        <p:nvSpPr>
          <p:cNvPr id="8" name="Picture Placeholder 7">
            <a:extLst>
              <a:ext uri="{FF2B5EF4-FFF2-40B4-BE49-F238E27FC236}">
                <a16:creationId xmlns:a16="http://schemas.microsoft.com/office/drawing/2014/main" id="{0A1CAFC3-176E-0DAD-ACB1-AD56FA16962A}"/>
              </a:ext>
            </a:extLst>
          </p:cNvPr>
          <p:cNvSpPr>
            <a:spLocks noGrp="1"/>
          </p:cNvSpPr>
          <p:nvPr>
            <p:ph type="pic" sz="quarter" idx="19"/>
          </p:nvPr>
        </p:nvSpPr>
        <p:spPr>
          <a:xfrm>
            <a:off x="360363" y="2317750"/>
            <a:ext cx="11483637" cy="2060575"/>
          </a:xfrm>
        </p:spPr>
        <p:txBody>
          <a:bodyPr/>
          <a:lstStyle/>
          <a:p>
            <a:r>
              <a:rPr lang="en-GB"/>
              <a:t>Click icon to add picture</a:t>
            </a:r>
            <a:endParaRPr lang="en-AU"/>
          </a:p>
        </p:txBody>
      </p:sp>
      <p:sp>
        <p:nvSpPr>
          <p:cNvPr id="10" name="Text Placeholder 9">
            <a:extLst>
              <a:ext uri="{FF2B5EF4-FFF2-40B4-BE49-F238E27FC236}">
                <a16:creationId xmlns:a16="http://schemas.microsoft.com/office/drawing/2014/main" id="{3C17158F-8305-9FAD-5D27-F260E3A45E51}"/>
              </a:ext>
            </a:extLst>
          </p:cNvPr>
          <p:cNvSpPr>
            <a:spLocks noGrp="1"/>
          </p:cNvSpPr>
          <p:nvPr>
            <p:ph type="body" sz="quarter" idx="20"/>
          </p:nvPr>
        </p:nvSpPr>
        <p:spPr>
          <a:xfrm>
            <a:off x="360363" y="4579938"/>
            <a:ext cx="11483975" cy="1743075"/>
          </a:xfrm>
        </p:spPr>
        <p:txBody>
          <a:bodyPr/>
          <a:lstStyle>
            <a:lvl1pPr>
              <a:spcAft>
                <a:spcPts val="1200"/>
              </a:spcAft>
              <a:defRPr sz="1800"/>
            </a:lvl1pPr>
            <a:lvl2pPr>
              <a:spcAft>
                <a:spcPts val="1200"/>
              </a:spcAft>
              <a:defRPr sz="1800"/>
            </a:lvl2pPr>
            <a:lvl3pPr>
              <a:spcAft>
                <a:spcPts val="1200"/>
              </a:spcAft>
              <a:defRPr sz="1800"/>
            </a:lvl3pPr>
            <a:lvl4pPr>
              <a:spcAft>
                <a:spcPts val="1200"/>
              </a:spcAft>
              <a:defRPr sz="1800"/>
            </a:lvl4pPr>
            <a:lvl5pPr>
              <a:spcAft>
                <a:spcPts val="1200"/>
              </a:spcAft>
              <a:defRPr sz="1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Tree>
    <p:extLst>
      <p:ext uri="{BB962C8B-B14F-4D97-AF65-F5344CB8AC3E}">
        <p14:creationId xmlns:p14="http://schemas.microsoft.com/office/powerpoint/2010/main" val="1803421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982520"/>
            <a:ext cx="11484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2614206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0A01DC5-1685-4615-8240-15192985C6A2}" type="slidenum">
              <a:rPr lang="en-AU" smtClean="0"/>
              <a:t>‹#›</a:t>
            </a:fld>
            <a:endParaRPr lang="en-AU"/>
          </a:p>
        </p:txBody>
      </p:sp>
    </p:spTree>
    <p:extLst>
      <p:ext uri="{BB962C8B-B14F-4D97-AF65-F5344CB8AC3E}">
        <p14:creationId xmlns:p14="http://schemas.microsoft.com/office/powerpoint/2010/main" val="1009026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0" y="360000"/>
            <a:ext cx="10080000" cy="1008000"/>
          </a:xfrm>
          <a:prstGeom prst="rect">
            <a:avLst/>
          </a:prstGeom>
        </p:spPr>
        <p:txBody>
          <a:bodyPr vert="horz" lIns="0" tIns="0" rIns="0" bIns="0" rtlCol="0" anchor="t">
            <a:noAutofit/>
          </a:bodyPr>
          <a:lstStyle/>
          <a:p>
            <a:r>
              <a:rPr lang="en-GB"/>
              <a:t>Click to edit Master title style</a:t>
            </a:r>
            <a:endParaRPr lang="en-US"/>
          </a:p>
        </p:txBody>
      </p:sp>
      <p:sp>
        <p:nvSpPr>
          <p:cNvPr id="3" name="Text Placeholder 2"/>
          <p:cNvSpPr>
            <a:spLocks noGrp="1"/>
          </p:cNvSpPr>
          <p:nvPr>
            <p:ph type="body" idx="1"/>
          </p:nvPr>
        </p:nvSpPr>
        <p:spPr>
          <a:xfrm>
            <a:off x="360000" y="1620000"/>
            <a:ext cx="11484000" cy="4536000"/>
          </a:xfrm>
          <a:prstGeom prst="rect">
            <a:avLst/>
          </a:prstGeom>
        </p:spPr>
        <p:txBody>
          <a:bodyPr vert="horz" lIns="0" tIns="0" rIns="0" bIns="0" rtlCol="0">
            <a:noAutofit/>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1124000" y="6516000"/>
            <a:ext cx="720000" cy="180000"/>
          </a:xfrm>
          <a:prstGeom prst="rect">
            <a:avLst/>
          </a:prstGeom>
        </p:spPr>
        <p:txBody>
          <a:bodyPr vert="horz" lIns="0" tIns="0" rIns="0" bIns="0" rtlCol="0" anchor="t"/>
          <a:lstStyle>
            <a:lvl1pPr algn="r">
              <a:defRPr sz="1200">
                <a:solidFill>
                  <a:schemeClr val="tx1"/>
                </a:solidFill>
                <a:latin typeface="+mn-lt"/>
              </a:defRPr>
            </a:lvl1pPr>
          </a:lstStyle>
          <a:p>
            <a:fld id="{10A01DC5-1685-4615-8240-15192985C6A2}" type="slidenum">
              <a:rPr lang="en-AU" smtClean="0"/>
              <a:pPr/>
              <a:t>‹#›</a:t>
            </a:fld>
            <a:endParaRPr lang="en-AU"/>
          </a:p>
        </p:txBody>
      </p:sp>
    </p:spTree>
    <p:extLst>
      <p:ext uri="{BB962C8B-B14F-4D97-AF65-F5344CB8AC3E}">
        <p14:creationId xmlns:p14="http://schemas.microsoft.com/office/powerpoint/2010/main" val="12045785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3"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377" rtl="0" eaLnBrk="1" latinLnBrk="0" hangingPunct="1">
        <a:lnSpc>
          <a:spcPct val="90000"/>
        </a:lnSpc>
        <a:spcBef>
          <a:spcPct val="0"/>
        </a:spcBef>
        <a:buNone/>
        <a:defRPr sz="3600"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hyperlink" Target="https://www.eventbrite.com.au/" TargetMode="External"/><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8" Type="http://schemas.openxmlformats.org/officeDocument/2006/relationships/hyperlink" Target="https://education.nsw.gov.au/teaching-and-learning/curriculum/explicit-teaching/explicit-teaching-strategies/connecting-learning" TargetMode="External"/><Relationship Id="rId13" Type="http://schemas.openxmlformats.org/officeDocument/2006/relationships/hyperlink" Target="https://curriculum.nsw.edu.au/" TargetMode="External"/><Relationship Id="rId3" Type="http://schemas.openxmlformats.org/officeDocument/2006/relationships/hyperlink" Target="https://curriculum.nsw.edu.au/learning-areas/tas/computing-technology-7-10-2022/" TargetMode="External"/><Relationship Id="rId7" Type="http://schemas.openxmlformats.org/officeDocument/2006/relationships/hyperlink" Target="https://education.nsw.gov.au/teaching-and-learning/curriculum/explicit-teaching/explicit-teaching-strategies/chunking-and-sequencing-learning" TargetMode="External"/><Relationship Id="rId12" Type="http://schemas.openxmlformats.org/officeDocument/2006/relationships/hyperlink" Target="https://educationstandards.nsw.edu.au/wps/portal/nesa/home" TargetMode="External"/><Relationship Id="rId2" Type="http://schemas.openxmlformats.org/officeDocument/2006/relationships/notesSlide" Target="../notesSlides/notesSlide17.xml"/><Relationship Id="rId1" Type="http://schemas.openxmlformats.org/officeDocument/2006/relationships/slideLayout" Target="../slideLayouts/slideLayout10.xml"/><Relationship Id="rId6" Type="http://schemas.openxmlformats.org/officeDocument/2006/relationships/hyperlink" Target="https://education.nsw.gov.au/teaching-and-learning/curriculum/explicit-teaching/explicit-teaching-strategies/checking-for-understanding" TargetMode="External"/><Relationship Id="rId11" Type="http://schemas.openxmlformats.org/officeDocument/2006/relationships/hyperlink" Target="https://educationstandards.nsw.edu.au/wps/portal/nesa/mini-footer/copyright" TargetMode="External"/><Relationship Id="rId5" Type="http://schemas.openxmlformats.org/officeDocument/2006/relationships/hyperlink" Target="https://education.nsw.gov.au/content/dam/main-education/documents/teaching-and-learning/curriculum/explicit-teaching/explicit-teaching-activating-prior-knowledge-tg.pdf" TargetMode="External"/><Relationship Id="rId10" Type="http://schemas.openxmlformats.org/officeDocument/2006/relationships/hyperlink" Target="https://app.education.nsw.gov.au/digital-learning-selector/LearningActivity/Card/546" TargetMode="External"/><Relationship Id="rId4" Type="http://schemas.openxmlformats.org/officeDocument/2006/relationships/hyperlink" Target="https://app.pre.education.nsw.gov.au/learning-tools-selector/LearningActivity/Card/547?clearCache=e16458-e20f-33c7-e489-91e37392c68c" TargetMode="External"/><Relationship Id="rId9" Type="http://schemas.openxmlformats.org/officeDocument/2006/relationships/hyperlink" Target="https://www.bing.com/ck/a?!&amp;&amp;p=e9d51ff889a4f5afb2262f25b2d5f9f6c5832cedc4862d5e27b4410c5a90e217JmltdHM9MTc0NTM2NjQwMA&amp;ptn=3&amp;ver=2&amp;hsh=4&amp;fclid=22190934-b32d-65ce-0779-1d23b2bc6400&amp;psq=think+aloud+strategy+NSW+Department+of+education&amp;u=a1aHR0cHM6Ly9lZHVjYXRpb24ubnN3Lmdvdi5hdS9jb250ZW50L2RhbS9tYWluLWVkdWNhdGlvbi9kb2N1bWVudHMvdGVhY2hpbmctYW5kLWxlYXJuaW5nL2N1cnJpY3VsdW0vZXhwbGljaXQtdGVhY2hpbmcvZXhwbGljaXQtdGVhY2hpbmctbW9kZWxsaW5nLXRlY2huaXF1ZS1ndWlkZS5wZGY&amp;ntb=1"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eventbrite.com.au/" TargetMode="External"/><Relationship Id="rId2" Type="http://schemas.openxmlformats.org/officeDocument/2006/relationships/notesSlide" Target="../notesSlides/notesSlide18.xml"/><Relationship Id="rId1" Type="http://schemas.openxmlformats.org/officeDocument/2006/relationships/slideLayout" Target="../slideLayouts/slideLayout10.xml"/><Relationship Id="rId4" Type="http://schemas.openxmlformats.org/officeDocument/2006/relationships/hyperlink" Target="https://www.youtube.com/watch?v=0tdlR1rBwkM" TargetMode="External"/></Relationships>
</file>

<file path=ppt/slides/_rels/slide19.xml.rels><?xml version="1.0" encoding="UTF-8" standalone="yes"?>
<Relationships xmlns="http://schemas.openxmlformats.org/package/2006/relationships"><Relationship Id="rId2" Type="http://schemas.openxmlformats.org/officeDocument/2006/relationships/hyperlink" Target="https://creativecommons.org/licenses/by/4.0/" TargetMode="Externa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D998069-8808-F7B7-147A-0D45AF051C4E}"/>
              </a:ext>
            </a:extLst>
          </p:cNvPr>
          <p:cNvSpPr>
            <a:spLocks noGrp="1"/>
          </p:cNvSpPr>
          <p:nvPr>
            <p:ph type="title"/>
          </p:nvPr>
        </p:nvSpPr>
        <p:spPr/>
        <p:txBody>
          <a:bodyPr/>
          <a:lstStyle/>
          <a:p>
            <a:r>
              <a:rPr lang="en-AU" dirty="0">
                <a:latin typeface="+mj-lt"/>
              </a:rPr>
              <a:t>Instructions for use</a:t>
            </a:r>
          </a:p>
        </p:txBody>
      </p:sp>
      <p:sp>
        <p:nvSpPr>
          <p:cNvPr id="6" name="Text Placeholder 5">
            <a:extLst>
              <a:ext uri="{FF2B5EF4-FFF2-40B4-BE49-F238E27FC236}">
                <a16:creationId xmlns:a16="http://schemas.microsoft.com/office/drawing/2014/main" id="{8DD841B6-17E3-7C1D-D90A-3B640A08136D}"/>
              </a:ext>
            </a:extLst>
          </p:cNvPr>
          <p:cNvSpPr>
            <a:spLocks noGrp="1"/>
          </p:cNvSpPr>
          <p:nvPr>
            <p:ph type="body" sz="quarter" idx="18"/>
          </p:nvPr>
        </p:nvSpPr>
        <p:spPr/>
        <p:txBody>
          <a:bodyPr/>
          <a:lstStyle/>
          <a:p>
            <a:r>
              <a:rPr lang="en-AU" dirty="0">
                <a:latin typeface="+mj-lt"/>
              </a:rPr>
              <a:t>Learning episode 9</a:t>
            </a:r>
          </a:p>
        </p:txBody>
      </p:sp>
      <p:sp>
        <p:nvSpPr>
          <p:cNvPr id="7" name="Picture Placeholder 6">
            <a:extLst>
              <a:ext uri="{FF2B5EF4-FFF2-40B4-BE49-F238E27FC236}">
                <a16:creationId xmlns:a16="http://schemas.microsoft.com/office/drawing/2014/main" id="{41E659CE-3503-CAAB-868D-643BC7328B29}"/>
              </a:ext>
            </a:extLst>
          </p:cNvPr>
          <p:cNvSpPr>
            <a:spLocks noGrp="1"/>
          </p:cNvSpPr>
          <p:nvPr>
            <p:ph type="pic" sz="quarter" idx="13"/>
          </p:nvPr>
        </p:nvSpPr>
        <p:spPr>
          <a:xfrm>
            <a:off x="354000" y="1931625"/>
            <a:ext cx="11483999" cy="4498641"/>
          </a:xfrm>
        </p:spPr>
        <p:txBody>
          <a:bodyPr/>
          <a:lstStyle/>
          <a:p>
            <a:pPr marL="342900" indent="-342900">
              <a:lnSpc>
                <a:spcPct val="150000"/>
              </a:lnSpc>
              <a:buFont typeface="Arial"/>
              <a:buChar char="•"/>
            </a:pPr>
            <a:r>
              <a:rPr lang="en-AU" sz="1800" dirty="0">
                <a:latin typeface="+mn-lt"/>
                <a:ea typeface="+mn-lt"/>
                <a:cs typeface="+mn-lt"/>
              </a:rPr>
              <a:t>This resource is not a teaching and learning program. It should be used in conjunction with Computing Technology 7-10 – Analysing data.</a:t>
            </a:r>
            <a:endParaRPr lang="en-AU" sz="1800" dirty="0">
              <a:solidFill>
                <a:srgbClr val="22272B"/>
              </a:solidFill>
              <a:latin typeface="+mn-lt"/>
            </a:endParaRPr>
          </a:p>
          <a:p>
            <a:pPr marL="342900" indent="-342900">
              <a:lnSpc>
                <a:spcPct val="150000"/>
              </a:lnSpc>
              <a:buFont typeface="Arial"/>
              <a:buChar char="•"/>
            </a:pPr>
            <a:r>
              <a:rPr lang="en-AU" sz="1800" dirty="0">
                <a:solidFill>
                  <a:srgbClr val="22272B"/>
                </a:solidFill>
                <a:latin typeface="+mn-lt"/>
              </a:rPr>
              <a:t>Classroom teachers are encouraged to </a:t>
            </a:r>
            <a:r>
              <a:rPr lang="en-AU" sz="1800" b="1" dirty="0">
                <a:solidFill>
                  <a:srgbClr val="22272B"/>
                </a:solidFill>
                <a:latin typeface="+mn-lt"/>
              </a:rPr>
              <a:t>add and adapt</a:t>
            </a:r>
            <a:r>
              <a:rPr lang="en-AU" sz="1800" dirty="0">
                <a:solidFill>
                  <a:srgbClr val="22272B"/>
                </a:solidFill>
                <a:latin typeface="+mn-lt"/>
              </a:rPr>
              <a:t> slides as required to meet the needs of their students.</a:t>
            </a:r>
          </a:p>
          <a:p>
            <a:pPr marL="342900" indent="-342900">
              <a:lnSpc>
                <a:spcPct val="150000"/>
              </a:lnSpc>
              <a:buFont typeface="Arial"/>
              <a:buChar char="•"/>
            </a:pPr>
            <a:r>
              <a:rPr lang="en-AU" sz="1800" dirty="0">
                <a:solidFill>
                  <a:srgbClr val="22272B"/>
                </a:solidFill>
                <a:latin typeface="+mn-lt"/>
              </a:rPr>
              <a:t>Save a copy of the file to make changes to the slide deck. Go to File &gt; Download a Copy (this downloads a copy to the computer to edit in the PowerPoint app).</a:t>
            </a:r>
          </a:p>
          <a:p>
            <a:pPr marL="342900" indent="-342900">
              <a:lnSpc>
                <a:spcPct val="150000"/>
              </a:lnSpc>
              <a:buFont typeface="Arial"/>
              <a:buChar char="•"/>
            </a:pPr>
            <a:r>
              <a:rPr lang="en-AU" sz="1800" dirty="0">
                <a:solidFill>
                  <a:srgbClr val="22272B"/>
                </a:solidFill>
                <a:latin typeface="+mn-lt"/>
              </a:rPr>
              <a:t>To convert the PowerPoint to Google Slides:</a:t>
            </a:r>
          </a:p>
          <a:p>
            <a:pPr marL="913765" lvl="1" indent="-457200">
              <a:lnSpc>
                <a:spcPct val="150000"/>
              </a:lnSpc>
              <a:buFont typeface="+mj-lt"/>
              <a:buAutoNum type="arabicPeriod"/>
            </a:pPr>
            <a:r>
              <a:rPr lang="en-AU" dirty="0">
                <a:solidFill>
                  <a:srgbClr val="22272B"/>
                </a:solidFill>
                <a:latin typeface="+mn-lt"/>
              </a:rPr>
              <a:t>Upload the file into Google Drive and open it.</a:t>
            </a:r>
          </a:p>
          <a:p>
            <a:pPr marL="913765" lvl="1" indent="-457200">
              <a:lnSpc>
                <a:spcPct val="150000"/>
              </a:lnSpc>
              <a:buFont typeface="+mj-lt"/>
              <a:buAutoNum type="arabicPeriod"/>
            </a:pPr>
            <a:r>
              <a:rPr lang="en-AU" dirty="0">
                <a:solidFill>
                  <a:srgbClr val="22272B"/>
                </a:solidFill>
                <a:latin typeface="+mn-lt"/>
              </a:rPr>
              <a:t>Go to File &gt; Save as Google Slides.</a:t>
            </a:r>
          </a:p>
          <a:p>
            <a:pPr marL="456565" lvl="1">
              <a:lnSpc>
                <a:spcPct val="150000"/>
              </a:lnSpc>
            </a:pPr>
            <a:r>
              <a:rPr lang="en-AU" dirty="0">
                <a:solidFill>
                  <a:srgbClr val="22272B"/>
                </a:solidFill>
                <a:latin typeface="+mn-lt"/>
              </a:rPr>
              <a:t>(Note – conversion may cause formatting changes in the slides.)</a:t>
            </a:r>
          </a:p>
        </p:txBody>
      </p:sp>
      <p:sp>
        <p:nvSpPr>
          <p:cNvPr id="2" name="Slide Number Placeholder 1">
            <a:extLst>
              <a:ext uri="{FF2B5EF4-FFF2-40B4-BE49-F238E27FC236}">
                <a16:creationId xmlns:a16="http://schemas.microsoft.com/office/drawing/2014/main" id="{CD087911-6789-4356-F538-4C4ABF1219E6}"/>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a:t>
            </a:fld>
            <a:endParaRPr lang="en-AU"/>
          </a:p>
        </p:txBody>
      </p:sp>
    </p:spTree>
    <p:extLst>
      <p:ext uri="{BB962C8B-B14F-4D97-AF65-F5344CB8AC3E}">
        <p14:creationId xmlns:p14="http://schemas.microsoft.com/office/powerpoint/2010/main" val="1532729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6A9C28-428F-9730-443B-4CFA48BC3EF8}"/>
            </a:ext>
          </a:extLst>
        </p:cNvPr>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CD5DC480-C731-2AB8-431F-D2B00364A3BC}"/>
              </a:ext>
            </a:extLst>
          </p:cNvPr>
          <p:cNvGraphicFramePr>
            <a:graphicFrameLocks noGrp="1"/>
          </p:cNvGraphicFramePr>
          <p:nvPr>
            <p:extLst>
              <p:ext uri="{D42A27DB-BD31-4B8C-83A1-F6EECF244321}">
                <p14:modId xmlns:p14="http://schemas.microsoft.com/office/powerpoint/2010/main" val="781826133"/>
              </p:ext>
            </p:extLst>
          </p:nvPr>
        </p:nvGraphicFramePr>
        <p:xfrm>
          <a:off x="438051" y="896112"/>
          <a:ext cx="10899645" cy="4128780"/>
        </p:xfrm>
        <a:graphic>
          <a:graphicData uri="http://schemas.openxmlformats.org/drawingml/2006/table">
            <a:tbl>
              <a:tblPr firstRow="1">
                <a:tableStyleId>{B301B821-A1FF-4177-AEE7-76D212191A09}</a:tableStyleId>
              </a:tblPr>
              <a:tblGrid>
                <a:gridCol w="2179929">
                  <a:extLst>
                    <a:ext uri="{9D8B030D-6E8A-4147-A177-3AD203B41FA5}">
                      <a16:colId xmlns:a16="http://schemas.microsoft.com/office/drawing/2014/main" val="4153319041"/>
                    </a:ext>
                  </a:extLst>
                </a:gridCol>
                <a:gridCol w="2179929">
                  <a:extLst>
                    <a:ext uri="{9D8B030D-6E8A-4147-A177-3AD203B41FA5}">
                      <a16:colId xmlns:a16="http://schemas.microsoft.com/office/drawing/2014/main" val="141220492"/>
                    </a:ext>
                  </a:extLst>
                </a:gridCol>
                <a:gridCol w="2179929">
                  <a:extLst>
                    <a:ext uri="{9D8B030D-6E8A-4147-A177-3AD203B41FA5}">
                      <a16:colId xmlns:a16="http://schemas.microsoft.com/office/drawing/2014/main" val="1646361614"/>
                    </a:ext>
                  </a:extLst>
                </a:gridCol>
                <a:gridCol w="2179929">
                  <a:extLst>
                    <a:ext uri="{9D8B030D-6E8A-4147-A177-3AD203B41FA5}">
                      <a16:colId xmlns:a16="http://schemas.microsoft.com/office/drawing/2014/main" val="4228593299"/>
                    </a:ext>
                  </a:extLst>
                </a:gridCol>
                <a:gridCol w="2179929">
                  <a:extLst>
                    <a:ext uri="{9D8B030D-6E8A-4147-A177-3AD203B41FA5}">
                      <a16:colId xmlns:a16="http://schemas.microsoft.com/office/drawing/2014/main" val="680022151"/>
                    </a:ext>
                  </a:extLst>
                </a:gridCol>
              </a:tblGrid>
              <a:tr h="441459">
                <a:tc>
                  <a:txBody>
                    <a:bodyPr/>
                    <a:lstStyle/>
                    <a:p>
                      <a:pPr rtl="0">
                        <a:lnSpc>
                          <a:spcPct val="150000"/>
                        </a:lnSpc>
                        <a:buNone/>
                      </a:pPr>
                      <a:r>
                        <a:rPr lang="en-AU" sz="1600" b="1">
                          <a:effectLst/>
                        </a:rPr>
                        <a:t>Non-Functional Requirements</a:t>
                      </a:r>
                      <a:endParaRPr lang="en-AU" sz="1600">
                        <a:effectLst/>
                      </a:endParaRPr>
                    </a:p>
                  </a:txBody>
                  <a:tcPr marL="61353" marR="61353" marT="19173" marB="19173" anchor="ctr"/>
                </a:tc>
                <a:tc>
                  <a:txBody>
                    <a:bodyPr/>
                    <a:lstStyle/>
                    <a:p>
                      <a:pPr rtl="0">
                        <a:lnSpc>
                          <a:spcPct val="150000"/>
                        </a:lnSpc>
                        <a:buNone/>
                      </a:pPr>
                      <a:r>
                        <a:rPr lang="en-AU" sz="1600" b="1" cap="none" spc="0">
                          <a:solidFill>
                            <a:schemeClr val="bg1"/>
                          </a:solidFill>
                          <a:effectLst/>
                        </a:rPr>
                        <a:t>Excellent (4)</a:t>
                      </a:r>
                    </a:p>
                  </a:txBody>
                  <a:tcPr marL="106837" marR="51389" marT="82182" marB="82182" anchor="ctr"/>
                </a:tc>
                <a:tc>
                  <a:txBody>
                    <a:bodyPr/>
                    <a:lstStyle/>
                    <a:p>
                      <a:pPr rtl="0">
                        <a:lnSpc>
                          <a:spcPct val="150000"/>
                        </a:lnSpc>
                        <a:buNone/>
                      </a:pPr>
                      <a:r>
                        <a:rPr lang="en-AU" sz="1600" b="1" cap="none" spc="0">
                          <a:solidFill>
                            <a:schemeClr val="bg1"/>
                          </a:solidFill>
                          <a:effectLst/>
                        </a:rPr>
                        <a:t>Good (3)</a:t>
                      </a:r>
                    </a:p>
                  </a:txBody>
                  <a:tcPr marL="106837" marR="51389" marT="82182" marB="82182" anchor="ctr"/>
                </a:tc>
                <a:tc>
                  <a:txBody>
                    <a:bodyPr/>
                    <a:lstStyle/>
                    <a:p>
                      <a:pPr rtl="0">
                        <a:lnSpc>
                          <a:spcPct val="150000"/>
                        </a:lnSpc>
                        <a:buNone/>
                      </a:pPr>
                      <a:r>
                        <a:rPr lang="en-AU" sz="1600" b="1" cap="none" spc="0">
                          <a:solidFill>
                            <a:schemeClr val="bg1"/>
                          </a:solidFill>
                          <a:effectLst/>
                        </a:rPr>
                        <a:t>Satisfactory (2)</a:t>
                      </a:r>
                      <a:endParaRPr lang="en-AU" sz="1600" b="1" cap="none" spc="0" dirty="0">
                        <a:solidFill>
                          <a:schemeClr val="bg1"/>
                        </a:solidFill>
                        <a:effectLst/>
                      </a:endParaRPr>
                    </a:p>
                  </a:txBody>
                  <a:tcPr marL="106837" marR="51389" marT="82182" marB="82182" anchor="ctr"/>
                </a:tc>
                <a:tc>
                  <a:txBody>
                    <a:bodyPr/>
                    <a:lstStyle/>
                    <a:p>
                      <a:pPr rtl="0">
                        <a:lnSpc>
                          <a:spcPct val="150000"/>
                        </a:lnSpc>
                        <a:buNone/>
                      </a:pPr>
                      <a:r>
                        <a:rPr lang="en-AU" sz="1600" b="1" cap="none" spc="0" dirty="0">
                          <a:solidFill>
                            <a:schemeClr val="bg1"/>
                          </a:solidFill>
                          <a:effectLst/>
                        </a:rPr>
                        <a:t>Needs Improvement (1)</a:t>
                      </a:r>
                    </a:p>
                  </a:txBody>
                  <a:tcPr marL="106837" marR="51389" marT="82182" marB="82182" anchor="ctr"/>
                </a:tc>
                <a:extLst>
                  <a:ext uri="{0D108BD9-81ED-4DB2-BD59-A6C34878D82A}">
                    <a16:rowId xmlns:a16="http://schemas.microsoft.com/office/drawing/2014/main" val="2776985647"/>
                  </a:ext>
                </a:extLst>
              </a:tr>
              <a:tr h="1035686">
                <a:tc>
                  <a:txBody>
                    <a:bodyPr/>
                    <a:lstStyle/>
                    <a:p>
                      <a:pPr rtl="0">
                        <a:lnSpc>
                          <a:spcPct val="150000"/>
                        </a:lnSpc>
                        <a:buNone/>
                      </a:pPr>
                      <a:r>
                        <a:rPr lang="en-AU" sz="1600" b="1">
                          <a:effectLst/>
                        </a:rPr>
                        <a:t>Reliability</a:t>
                      </a:r>
                    </a:p>
                  </a:txBody>
                  <a:tcPr marL="61353" marR="61353" marT="19173" marB="19173" anchor="ctr"/>
                </a:tc>
                <a:tc>
                  <a:txBody>
                    <a:bodyPr/>
                    <a:lstStyle/>
                    <a:p>
                      <a:pPr rtl="0">
                        <a:lnSpc>
                          <a:spcPct val="150000"/>
                        </a:lnSpc>
                        <a:buNone/>
                      </a:pPr>
                      <a:r>
                        <a:rPr lang="en-AU" sz="1600" dirty="0">
                          <a:effectLst/>
                        </a:rPr>
                        <a:t>System runs consistently without errors; recovers gracefully from failures.</a:t>
                      </a:r>
                    </a:p>
                  </a:txBody>
                  <a:tcPr marL="61353" marR="61353" marT="19173" marB="19173" anchor="ctr"/>
                </a:tc>
                <a:tc>
                  <a:txBody>
                    <a:bodyPr/>
                    <a:lstStyle/>
                    <a:p>
                      <a:pPr rtl="0">
                        <a:lnSpc>
                          <a:spcPct val="150000"/>
                        </a:lnSpc>
                        <a:buNone/>
                      </a:pPr>
                      <a:r>
                        <a:rPr lang="en-AU" sz="1600">
                          <a:effectLst/>
                        </a:rPr>
                        <a:t>Few errors occur; system mostly stable.</a:t>
                      </a:r>
                    </a:p>
                  </a:txBody>
                  <a:tcPr marL="61353" marR="61353" marT="19173" marB="19173" anchor="ctr"/>
                </a:tc>
                <a:tc>
                  <a:txBody>
                    <a:bodyPr/>
                    <a:lstStyle/>
                    <a:p>
                      <a:pPr rtl="0">
                        <a:lnSpc>
                          <a:spcPct val="150000"/>
                        </a:lnSpc>
                        <a:buNone/>
                      </a:pPr>
                      <a:r>
                        <a:rPr lang="en-AU" sz="1600">
                          <a:effectLst/>
                        </a:rPr>
                        <a:t>Occasional errors disrupt usage; recovery methods unclear.</a:t>
                      </a:r>
                    </a:p>
                  </a:txBody>
                  <a:tcPr marL="61353" marR="61353" marT="19173" marB="19173" anchor="ctr"/>
                </a:tc>
                <a:tc>
                  <a:txBody>
                    <a:bodyPr/>
                    <a:lstStyle/>
                    <a:p>
                      <a:pPr rtl="0">
                        <a:lnSpc>
                          <a:spcPct val="150000"/>
                        </a:lnSpc>
                        <a:buNone/>
                      </a:pPr>
                      <a:r>
                        <a:rPr lang="en-AU" sz="1600" dirty="0">
                          <a:effectLst/>
                        </a:rPr>
                        <a:t>Frequent failures or crashes; unreliable system.</a:t>
                      </a:r>
                    </a:p>
                  </a:txBody>
                  <a:tcPr marL="61353" marR="61353" marT="19173" marB="19173" anchor="ctr"/>
                </a:tc>
                <a:extLst>
                  <a:ext uri="{0D108BD9-81ED-4DB2-BD59-A6C34878D82A}">
                    <a16:rowId xmlns:a16="http://schemas.microsoft.com/office/drawing/2014/main" val="2372911877"/>
                  </a:ext>
                </a:extLst>
              </a:tr>
              <a:tr h="1035686">
                <a:tc>
                  <a:txBody>
                    <a:bodyPr/>
                    <a:lstStyle/>
                    <a:p>
                      <a:pPr rtl="0">
                        <a:lnSpc>
                          <a:spcPct val="150000"/>
                        </a:lnSpc>
                        <a:buNone/>
                      </a:pPr>
                      <a:r>
                        <a:rPr lang="en-AU" sz="1600" b="1">
                          <a:effectLst/>
                        </a:rPr>
                        <a:t>Maintainability &amp; Scalability</a:t>
                      </a:r>
                    </a:p>
                  </a:txBody>
                  <a:tcPr marL="61353" marR="61353" marT="19173" marB="19173" anchor="ctr"/>
                </a:tc>
                <a:tc>
                  <a:txBody>
                    <a:bodyPr/>
                    <a:lstStyle/>
                    <a:p>
                      <a:pPr rtl="0">
                        <a:lnSpc>
                          <a:spcPct val="150000"/>
                        </a:lnSpc>
                        <a:buNone/>
                      </a:pPr>
                      <a:r>
                        <a:rPr lang="en-AU" sz="1600">
                          <a:effectLst/>
                        </a:rPr>
                        <a:t>System design supports easy updates and scaling for larger audiences.</a:t>
                      </a:r>
                    </a:p>
                  </a:txBody>
                  <a:tcPr marL="61353" marR="61353" marT="19173" marB="19173" anchor="ctr"/>
                </a:tc>
                <a:tc>
                  <a:txBody>
                    <a:bodyPr/>
                    <a:lstStyle/>
                    <a:p>
                      <a:pPr rtl="0">
                        <a:lnSpc>
                          <a:spcPct val="150000"/>
                        </a:lnSpc>
                        <a:buNone/>
                      </a:pPr>
                      <a:r>
                        <a:rPr lang="en-AU" sz="1600">
                          <a:effectLst/>
                        </a:rPr>
                        <a:t>Some support for maintenance and scaling with effort.</a:t>
                      </a:r>
                    </a:p>
                  </a:txBody>
                  <a:tcPr marL="61353" marR="61353" marT="19173" marB="19173" anchor="ctr"/>
                </a:tc>
                <a:tc>
                  <a:txBody>
                    <a:bodyPr/>
                    <a:lstStyle/>
                    <a:p>
                      <a:pPr rtl="0">
                        <a:lnSpc>
                          <a:spcPct val="150000"/>
                        </a:lnSpc>
                        <a:buNone/>
                      </a:pPr>
                      <a:r>
                        <a:rPr lang="en-AU" sz="1600">
                          <a:effectLst/>
                        </a:rPr>
                        <a:t>Limited maintainability; scaling may be difficult.</a:t>
                      </a:r>
                    </a:p>
                  </a:txBody>
                  <a:tcPr marL="61353" marR="61353" marT="19173" marB="19173" anchor="ctr"/>
                </a:tc>
                <a:tc>
                  <a:txBody>
                    <a:bodyPr/>
                    <a:lstStyle/>
                    <a:p>
                      <a:pPr rtl="0">
                        <a:lnSpc>
                          <a:spcPct val="150000"/>
                        </a:lnSpc>
                        <a:buNone/>
                      </a:pPr>
                      <a:r>
                        <a:rPr lang="en-AU" sz="1600" dirty="0">
                          <a:effectLst/>
                        </a:rPr>
                        <a:t>System is difficult to maintain or scale.</a:t>
                      </a:r>
                    </a:p>
                  </a:txBody>
                  <a:tcPr marL="61353" marR="61353" marT="19173" marB="19173" anchor="ctr"/>
                </a:tc>
                <a:extLst>
                  <a:ext uri="{0D108BD9-81ED-4DB2-BD59-A6C34878D82A}">
                    <a16:rowId xmlns:a16="http://schemas.microsoft.com/office/drawing/2014/main" val="4133786329"/>
                  </a:ext>
                </a:extLst>
              </a:tr>
            </a:tbl>
          </a:graphicData>
        </a:graphic>
      </p:graphicFrame>
      <p:sp>
        <p:nvSpPr>
          <p:cNvPr id="7" name="Title 1">
            <a:extLst>
              <a:ext uri="{FF2B5EF4-FFF2-40B4-BE49-F238E27FC236}">
                <a16:creationId xmlns:a16="http://schemas.microsoft.com/office/drawing/2014/main" id="{B3A75F5F-0A31-01C2-AFE7-389B884B425B}"/>
              </a:ext>
            </a:extLst>
          </p:cNvPr>
          <p:cNvSpPr>
            <a:spLocks noGrp="1"/>
          </p:cNvSpPr>
          <p:nvPr>
            <p:ph type="title"/>
          </p:nvPr>
        </p:nvSpPr>
        <p:spPr>
          <a:xfrm>
            <a:off x="364572" y="342000"/>
            <a:ext cx="11641500" cy="1008000"/>
          </a:xfrm>
        </p:spPr>
        <p:txBody>
          <a:bodyPr/>
          <a:lstStyle/>
          <a:p>
            <a:r>
              <a:rPr lang="en-AU" sz="2400" b="1" dirty="0">
                <a:solidFill>
                  <a:schemeClr val="accent2"/>
                </a:solidFill>
              </a:rPr>
              <a:t>Non-functional Requirements </a:t>
            </a:r>
            <a:r>
              <a:rPr lang="en-AU" sz="2400" b="1" dirty="0"/>
              <a:t>of the School musical ticketing system (1)</a:t>
            </a:r>
            <a:br>
              <a:rPr lang="en-AU" dirty="0"/>
            </a:br>
            <a:endParaRPr lang="en-US" dirty="0"/>
          </a:p>
        </p:txBody>
      </p:sp>
      <p:sp>
        <p:nvSpPr>
          <p:cNvPr id="5" name="Slide Number Placeholder 4">
            <a:extLst>
              <a:ext uri="{FF2B5EF4-FFF2-40B4-BE49-F238E27FC236}">
                <a16:creationId xmlns:a16="http://schemas.microsoft.com/office/drawing/2014/main" id="{E5BE161A-42DD-5532-F136-9938C1CA5E78}"/>
              </a:ext>
              <a:ext uri="{C183D7F6-B498-43B3-948B-1728B52AA6E4}">
                <adec:decorative xmlns:adec="http://schemas.microsoft.com/office/drawing/2017/decorative" val="1"/>
              </a:ext>
            </a:extLst>
          </p:cNvPr>
          <p:cNvSpPr>
            <a:spLocks noGrp="1"/>
          </p:cNvSpPr>
          <p:nvPr>
            <p:ph type="sldNum" sz="quarter" idx="12"/>
          </p:nvPr>
        </p:nvSpPr>
        <p:spPr/>
        <p:txBody>
          <a:bodyPr/>
          <a:lstStyle/>
          <a:p>
            <a:fld id="{FB2F756C-56C8-4681-A904-6044D2B82F1E}" type="slidenum">
              <a:rPr lang="en-AU" smtClean="0"/>
              <a:t>10</a:t>
            </a:fld>
            <a:endParaRPr lang="en-AU"/>
          </a:p>
        </p:txBody>
      </p:sp>
    </p:spTree>
    <p:extLst>
      <p:ext uri="{BB962C8B-B14F-4D97-AF65-F5344CB8AC3E}">
        <p14:creationId xmlns:p14="http://schemas.microsoft.com/office/powerpoint/2010/main" val="38020942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A73F5-B19B-C038-99A2-C04EC77FBCCE}"/>
              </a:ext>
            </a:extLst>
          </p:cNvPr>
          <p:cNvSpPr>
            <a:spLocks noGrp="1"/>
          </p:cNvSpPr>
          <p:nvPr>
            <p:ph type="title"/>
          </p:nvPr>
        </p:nvSpPr>
        <p:spPr/>
        <p:txBody>
          <a:bodyPr/>
          <a:lstStyle/>
          <a:p>
            <a:pPr>
              <a:lnSpc>
                <a:spcPct val="107000"/>
              </a:lnSpc>
              <a:spcAft>
                <a:spcPts val="800"/>
              </a:spcAft>
            </a:pPr>
            <a:r>
              <a:rPr lang="en-AU" sz="3600" kern="100">
                <a:effectLst/>
                <a:latin typeface="Calibri" panose="020F0502020204030204" pitchFamily="34" charset="0"/>
                <a:ea typeface="Calibri" panose="020F0502020204030204" pitchFamily="34" charset="0"/>
                <a:cs typeface="Times New Roman" panose="02020603050405020304" pitchFamily="18" charset="0"/>
              </a:rPr>
              <a:t>Evaluating Sourced Data with the </a:t>
            </a:r>
            <a:r>
              <a:rPr lang="en-AU" sz="3600" kern="10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3Vs</a:t>
            </a:r>
            <a:r>
              <a:rPr lang="en-AU" sz="3600" kern="100">
                <a:effectLst/>
                <a:latin typeface="Calibri" panose="020F0502020204030204" pitchFamily="34" charset="0"/>
                <a:ea typeface="Calibri" panose="020F0502020204030204" pitchFamily="34" charset="0"/>
                <a:cs typeface="Times New Roman" panose="02020603050405020304" pitchFamily="18" charset="0"/>
              </a:rPr>
              <a:t> Framework</a:t>
            </a:r>
            <a:br>
              <a:rPr lang="en-AU" sz="3600" kern="100">
                <a:effectLst/>
                <a:latin typeface="Calibri" panose="020F0502020204030204" pitchFamily="34" charset="0"/>
                <a:ea typeface="Calibri" panose="020F0502020204030204" pitchFamily="34" charset="0"/>
                <a:cs typeface="Times New Roman" panose="02020603050405020304" pitchFamily="18" charset="0"/>
              </a:rPr>
            </a:br>
            <a:endParaRPr lang="en-AU"/>
          </a:p>
        </p:txBody>
      </p:sp>
      <p:sp>
        <p:nvSpPr>
          <p:cNvPr id="3" name="Content Placeholder 2">
            <a:extLst>
              <a:ext uri="{FF2B5EF4-FFF2-40B4-BE49-F238E27FC236}">
                <a16:creationId xmlns:a16="http://schemas.microsoft.com/office/drawing/2014/main" id="{EB7DB56F-FF28-1AFA-956F-5D0B6B707C7B}"/>
              </a:ext>
            </a:extLst>
          </p:cNvPr>
          <p:cNvSpPr>
            <a:spLocks noGrp="1"/>
          </p:cNvSpPr>
          <p:nvPr>
            <p:ph idx="1"/>
          </p:nvPr>
        </p:nvSpPr>
        <p:spPr>
          <a:xfrm>
            <a:off x="354000" y="1098792"/>
            <a:ext cx="11484000" cy="4536000"/>
          </a:xfrm>
        </p:spPr>
        <p:txBody>
          <a:bodyPr/>
          <a:lstStyle/>
          <a:p>
            <a:pPr lvl="0">
              <a:spcAft>
                <a:spcPts val="800"/>
              </a:spcAft>
              <a:buSzPts val="1000"/>
              <a:tabLst>
                <a:tab pos="457200" algn="l"/>
              </a:tabLst>
            </a:pPr>
            <a:r>
              <a:rPr lang="en-AU" kern="100" dirty="0">
                <a:effectLst/>
                <a:latin typeface="+mn-lt"/>
                <a:ea typeface="Calibri" panose="020F0502020204030204" pitchFamily="34" charset="0"/>
                <a:cs typeface="Times New Roman" panose="02020603050405020304" pitchFamily="18" charset="0"/>
              </a:rPr>
              <a:t>Analyse the dataset used in the project:</a:t>
            </a:r>
          </a:p>
          <a:p>
            <a:pPr marL="742950" lvl="1" indent="-285750">
              <a:spcAft>
                <a:spcPts val="800"/>
              </a:spcAft>
              <a:buSzPts val="1000"/>
              <a:buFont typeface="Symbol" panose="05050102010706020507" pitchFamily="18" charset="2"/>
              <a:buChar char=""/>
              <a:tabLst>
                <a:tab pos="914400" algn="l"/>
              </a:tabLst>
            </a:pPr>
            <a:r>
              <a:rPr lang="en-AU" sz="2000" b="1" i="1" kern="100" dirty="0">
                <a:solidFill>
                  <a:schemeClr val="accent1"/>
                </a:solidFill>
                <a:effectLst/>
                <a:latin typeface="+mn-lt"/>
                <a:ea typeface="Calibri" panose="020F0502020204030204" pitchFamily="34" charset="0"/>
                <a:cs typeface="Times New Roman" panose="02020603050405020304" pitchFamily="18" charset="0"/>
              </a:rPr>
              <a:t>Volume</a:t>
            </a:r>
            <a:r>
              <a:rPr lang="en-AU" sz="2000" b="1" kern="100" dirty="0">
                <a:solidFill>
                  <a:schemeClr val="accent1"/>
                </a:solidFill>
                <a:effectLst/>
                <a:latin typeface="+mn-lt"/>
                <a:ea typeface="Calibri" panose="020F0502020204030204" pitchFamily="34" charset="0"/>
                <a:cs typeface="Times New Roman" panose="02020603050405020304" pitchFamily="18" charset="0"/>
              </a:rPr>
              <a:t>: </a:t>
            </a:r>
            <a:r>
              <a:rPr lang="en-AU" sz="2000" kern="100" dirty="0">
                <a:effectLst/>
                <a:latin typeface="+mn-lt"/>
                <a:ea typeface="Calibri" panose="020F0502020204030204" pitchFamily="34" charset="0"/>
                <a:cs typeface="Times New Roman" panose="02020603050405020304" pitchFamily="18" charset="0"/>
              </a:rPr>
              <a:t>How much ticket data is processed (number of transactions).</a:t>
            </a:r>
          </a:p>
          <a:p>
            <a:pPr marL="742950" lvl="1" indent="-285750">
              <a:spcAft>
                <a:spcPts val="800"/>
              </a:spcAft>
              <a:buSzPts val="1000"/>
              <a:buFont typeface="Symbol" panose="05050102010706020507" pitchFamily="18" charset="2"/>
              <a:buChar char=""/>
              <a:tabLst>
                <a:tab pos="914400" algn="l"/>
              </a:tabLst>
            </a:pPr>
            <a:r>
              <a:rPr lang="en-AU" sz="2000" b="1" i="1" kern="100" dirty="0">
                <a:solidFill>
                  <a:schemeClr val="accent1"/>
                </a:solidFill>
                <a:effectLst/>
                <a:latin typeface="+mn-lt"/>
                <a:ea typeface="Calibri" panose="020F0502020204030204" pitchFamily="34" charset="0"/>
                <a:cs typeface="Times New Roman" panose="02020603050405020304" pitchFamily="18" charset="0"/>
              </a:rPr>
              <a:t>Variety</a:t>
            </a:r>
            <a:r>
              <a:rPr lang="en-AU" sz="2000" b="1" kern="100" dirty="0">
                <a:solidFill>
                  <a:schemeClr val="accent1"/>
                </a:solidFill>
                <a:effectLst/>
                <a:latin typeface="+mn-lt"/>
                <a:ea typeface="Calibri" panose="020F0502020204030204" pitchFamily="34" charset="0"/>
                <a:cs typeface="Times New Roman" panose="02020603050405020304" pitchFamily="18" charset="0"/>
              </a:rPr>
              <a:t>: </a:t>
            </a:r>
            <a:r>
              <a:rPr lang="en-AU" sz="2000" kern="100" dirty="0">
                <a:effectLst/>
                <a:latin typeface="+mn-lt"/>
                <a:ea typeface="Calibri" panose="020F0502020204030204" pitchFamily="34" charset="0"/>
                <a:cs typeface="Times New Roman" panose="02020603050405020304" pitchFamily="18" charset="0"/>
              </a:rPr>
              <a:t>Types of data fields (buyer info, seat info, payment details).</a:t>
            </a:r>
          </a:p>
          <a:p>
            <a:pPr marL="742950" lvl="1" indent="-285750">
              <a:spcAft>
                <a:spcPts val="800"/>
              </a:spcAft>
              <a:buSzPts val="1000"/>
              <a:buFont typeface="Symbol" panose="05050102010706020507" pitchFamily="18" charset="2"/>
              <a:buChar char=""/>
              <a:tabLst>
                <a:tab pos="914400" algn="l"/>
              </a:tabLst>
            </a:pPr>
            <a:r>
              <a:rPr lang="en-AU" sz="2000" b="1" i="1" kern="100" dirty="0">
                <a:solidFill>
                  <a:schemeClr val="accent1"/>
                </a:solidFill>
                <a:effectLst/>
                <a:latin typeface="+mn-lt"/>
                <a:ea typeface="Calibri" panose="020F0502020204030204" pitchFamily="34" charset="0"/>
                <a:cs typeface="Times New Roman" panose="02020603050405020304" pitchFamily="18" charset="0"/>
              </a:rPr>
              <a:t>Velocity</a:t>
            </a:r>
            <a:r>
              <a:rPr lang="en-AU" sz="2000" b="1" kern="100" dirty="0">
                <a:solidFill>
                  <a:schemeClr val="accent1"/>
                </a:solidFill>
                <a:effectLst/>
                <a:latin typeface="+mn-lt"/>
                <a:ea typeface="Calibri" panose="020F0502020204030204" pitchFamily="34" charset="0"/>
                <a:cs typeface="Times New Roman" panose="02020603050405020304" pitchFamily="18" charset="0"/>
              </a:rPr>
              <a:t>: </a:t>
            </a:r>
            <a:r>
              <a:rPr lang="en-AU" sz="2000" kern="100" dirty="0">
                <a:effectLst/>
                <a:latin typeface="+mn-lt"/>
                <a:ea typeface="Calibri" panose="020F0502020204030204" pitchFamily="34" charset="0"/>
                <a:cs typeface="Times New Roman" panose="02020603050405020304" pitchFamily="18" charset="0"/>
              </a:rPr>
              <a:t>The speed at which data is processed or updated (real-time ticket sales vs. batch updates).</a:t>
            </a:r>
          </a:p>
          <a:p>
            <a:endParaRPr lang="en-AU" dirty="0">
              <a:latin typeface="+mn-lt"/>
            </a:endParaRPr>
          </a:p>
          <a:p>
            <a:r>
              <a:rPr lang="en-AU" b="1" dirty="0">
                <a:solidFill>
                  <a:schemeClr val="accent1"/>
                </a:solidFill>
                <a:latin typeface="+mn-lt"/>
              </a:rPr>
              <a:t>Compare and Contrast </a:t>
            </a:r>
            <a:r>
              <a:rPr lang="en-AU" dirty="0">
                <a:latin typeface="+mn-lt"/>
              </a:rPr>
              <a:t>your </a:t>
            </a:r>
            <a:r>
              <a:rPr lang="en-AU" dirty="0">
                <a:solidFill>
                  <a:schemeClr val="accent1"/>
                </a:solidFill>
                <a:latin typeface="+mn-lt"/>
              </a:rPr>
              <a:t>School Musical Ticketing system </a:t>
            </a:r>
            <a:r>
              <a:rPr lang="en-AU" dirty="0">
                <a:latin typeface="+mn-lt"/>
              </a:rPr>
              <a:t>with one from </a:t>
            </a:r>
            <a:r>
              <a:rPr lang="en-AU" dirty="0" err="1">
                <a:latin typeface="+mn-lt"/>
                <a:hlinkClick r:id="rId3"/>
              </a:rPr>
              <a:t>Evenbrite</a:t>
            </a:r>
            <a:r>
              <a:rPr lang="en-AU" dirty="0">
                <a:latin typeface="+mn-lt"/>
              </a:rPr>
              <a:t> (A Taylor Swift Concert OR student choice)</a:t>
            </a:r>
          </a:p>
          <a:p>
            <a:r>
              <a:rPr lang="en-AU" dirty="0">
                <a:latin typeface="+mn-lt"/>
              </a:rPr>
              <a:t>Discuss implications of these aspects for system design and performance.</a:t>
            </a:r>
          </a:p>
          <a:p>
            <a:endParaRPr lang="en-AU" dirty="0">
              <a:latin typeface="+mn-lt"/>
            </a:endParaRPr>
          </a:p>
        </p:txBody>
      </p:sp>
      <p:sp>
        <p:nvSpPr>
          <p:cNvPr id="5" name="Slide Number Placeholder 4">
            <a:extLst>
              <a:ext uri="{FF2B5EF4-FFF2-40B4-BE49-F238E27FC236}">
                <a16:creationId xmlns:a16="http://schemas.microsoft.com/office/drawing/2014/main" id="{CEB5A719-335E-1E47-D5BF-D1E99ABB2CBA}"/>
              </a:ext>
              <a:ext uri="{C183D7F6-B498-43B3-948B-1728B52AA6E4}">
                <adec:decorative xmlns:adec="http://schemas.microsoft.com/office/drawing/2017/decorative" val="1"/>
              </a:ext>
            </a:extLst>
          </p:cNvPr>
          <p:cNvSpPr>
            <a:spLocks noGrp="1"/>
          </p:cNvSpPr>
          <p:nvPr>
            <p:ph type="sldNum" sz="quarter" idx="12"/>
          </p:nvPr>
        </p:nvSpPr>
        <p:spPr/>
        <p:txBody>
          <a:bodyPr/>
          <a:lstStyle/>
          <a:p>
            <a:fld id="{FB2F756C-56C8-4681-A904-6044D2B82F1E}" type="slidenum">
              <a:rPr lang="en-AU" smtClean="0"/>
              <a:t>11</a:t>
            </a:fld>
            <a:endParaRPr lang="en-AU"/>
          </a:p>
        </p:txBody>
      </p:sp>
    </p:spTree>
    <p:extLst>
      <p:ext uri="{BB962C8B-B14F-4D97-AF65-F5344CB8AC3E}">
        <p14:creationId xmlns:p14="http://schemas.microsoft.com/office/powerpoint/2010/main" val="13680173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DC915-A6DD-49A7-33F4-7A2C93DEFE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907548-775D-A33A-FED3-FCE11B35198E}"/>
              </a:ext>
            </a:extLst>
          </p:cNvPr>
          <p:cNvSpPr>
            <a:spLocks noGrp="1"/>
          </p:cNvSpPr>
          <p:nvPr>
            <p:ph type="title"/>
          </p:nvPr>
        </p:nvSpPr>
        <p:spPr/>
        <p:txBody>
          <a:bodyPr/>
          <a:lstStyle/>
          <a:p>
            <a:pPr>
              <a:lnSpc>
                <a:spcPct val="107000"/>
              </a:lnSpc>
              <a:spcAft>
                <a:spcPts val="800"/>
              </a:spcAft>
            </a:pPr>
            <a:r>
              <a:rPr lang="en-AU" sz="3600" kern="100" dirty="0">
                <a:effectLst/>
                <a:latin typeface="Calibri" panose="020F0502020204030204" pitchFamily="34" charset="0"/>
                <a:ea typeface="Calibri" panose="020F0502020204030204" pitchFamily="34" charset="0"/>
                <a:cs typeface="Times New Roman" panose="02020603050405020304" pitchFamily="18" charset="0"/>
              </a:rPr>
              <a:t>Evaluating Sourced Data with the 3Vs Framework (1)</a:t>
            </a:r>
            <a:br>
              <a:rPr lang="en-AU" sz="3600" kern="100" dirty="0">
                <a:effectLst/>
                <a:latin typeface="Calibri" panose="020F0502020204030204" pitchFamily="34" charset="0"/>
                <a:ea typeface="Calibri" panose="020F0502020204030204" pitchFamily="34" charset="0"/>
                <a:cs typeface="Times New Roman" panose="02020603050405020304" pitchFamily="18" charset="0"/>
              </a:rPr>
            </a:br>
            <a:endParaRPr lang="en-AU" dirty="0"/>
          </a:p>
        </p:txBody>
      </p:sp>
      <p:graphicFrame>
        <p:nvGraphicFramePr>
          <p:cNvPr id="4" name="Diagram 3">
            <a:extLst>
              <a:ext uri="{FF2B5EF4-FFF2-40B4-BE49-F238E27FC236}">
                <a16:creationId xmlns:a16="http://schemas.microsoft.com/office/drawing/2014/main" id="{0440E451-2A32-A038-76E0-B1BC8AEEB039}"/>
              </a:ext>
              <a:ext uri="{C183D7F6-B498-43B3-948B-1728B52AA6E4}">
                <adec:decorative xmlns:adec="http://schemas.microsoft.com/office/drawing/2017/decorative" val="1"/>
              </a:ext>
            </a:extLst>
          </p:cNvPr>
          <p:cNvGraphicFramePr/>
          <p:nvPr/>
        </p:nvGraphicFramePr>
        <p:xfrm>
          <a:off x="2100580" y="1277333"/>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4">
            <a:extLst>
              <a:ext uri="{FF2B5EF4-FFF2-40B4-BE49-F238E27FC236}">
                <a16:creationId xmlns:a16="http://schemas.microsoft.com/office/drawing/2014/main" id="{8E9C55DB-4C84-58D9-234E-82F22DE48392}"/>
              </a:ext>
              <a:ext uri="{C183D7F6-B498-43B3-948B-1728B52AA6E4}">
                <adec:decorative xmlns:adec="http://schemas.microsoft.com/office/drawing/2017/decorative" val="1"/>
              </a:ext>
            </a:extLst>
          </p:cNvPr>
          <p:cNvSpPr>
            <a:spLocks noGrp="1"/>
          </p:cNvSpPr>
          <p:nvPr>
            <p:ph type="sldNum" sz="quarter" idx="12"/>
          </p:nvPr>
        </p:nvSpPr>
        <p:spPr/>
        <p:txBody>
          <a:bodyPr/>
          <a:lstStyle/>
          <a:p>
            <a:fld id="{FB2F756C-56C8-4681-A904-6044D2B82F1E}" type="slidenum">
              <a:rPr lang="en-AU" smtClean="0"/>
              <a:t>12</a:t>
            </a:fld>
            <a:endParaRPr lang="en-AU"/>
          </a:p>
        </p:txBody>
      </p:sp>
    </p:spTree>
    <p:extLst>
      <p:ext uri="{BB962C8B-B14F-4D97-AF65-F5344CB8AC3E}">
        <p14:creationId xmlns:p14="http://schemas.microsoft.com/office/powerpoint/2010/main" val="9541272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C1742A-F6C9-4774-B26F-E860C913AE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0D1F98-611E-D5D5-FFF6-70463B7E9B37}"/>
              </a:ext>
            </a:extLst>
          </p:cNvPr>
          <p:cNvSpPr>
            <a:spLocks noGrp="1"/>
          </p:cNvSpPr>
          <p:nvPr>
            <p:ph type="title"/>
          </p:nvPr>
        </p:nvSpPr>
        <p:spPr/>
        <p:txBody>
          <a:bodyPr/>
          <a:lstStyle/>
          <a:p>
            <a:pPr>
              <a:lnSpc>
                <a:spcPct val="107000"/>
              </a:lnSpc>
              <a:spcAft>
                <a:spcPts val="800"/>
              </a:spcAft>
            </a:pPr>
            <a:r>
              <a:rPr lang="en-AU" sz="3600" kern="100" dirty="0">
                <a:effectLst/>
                <a:latin typeface="Calibri" panose="020F0502020204030204" pitchFamily="34" charset="0"/>
                <a:ea typeface="Calibri" panose="020F0502020204030204" pitchFamily="34" charset="0"/>
                <a:cs typeface="Times New Roman" panose="02020603050405020304" pitchFamily="18" charset="0"/>
              </a:rPr>
              <a:t>Evaluating Sourced Data with the </a:t>
            </a:r>
            <a:r>
              <a:rPr lang="en-AU" sz="3600" kern="100">
                <a:effectLst/>
                <a:latin typeface="Calibri" panose="020F0502020204030204" pitchFamily="34" charset="0"/>
                <a:ea typeface="Calibri" panose="020F0502020204030204" pitchFamily="34" charset="0"/>
                <a:cs typeface="Times New Roman" panose="02020603050405020304" pitchFamily="18" charset="0"/>
              </a:rPr>
              <a:t>3Vs Framework (2)</a:t>
            </a:r>
            <a:br>
              <a:rPr lang="en-AU" sz="3600" kern="100" dirty="0">
                <a:effectLst/>
                <a:latin typeface="Calibri" panose="020F0502020204030204" pitchFamily="34" charset="0"/>
                <a:ea typeface="Calibri" panose="020F0502020204030204" pitchFamily="34" charset="0"/>
                <a:cs typeface="Times New Roman" panose="02020603050405020304" pitchFamily="18" charset="0"/>
              </a:rPr>
            </a:br>
            <a:endParaRPr lang="en-AU" dirty="0"/>
          </a:p>
        </p:txBody>
      </p:sp>
      <p:graphicFrame>
        <p:nvGraphicFramePr>
          <p:cNvPr id="4" name="Diagram 3">
            <a:extLst>
              <a:ext uri="{FF2B5EF4-FFF2-40B4-BE49-F238E27FC236}">
                <a16:creationId xmlns:a16="http://schemas.microsoft.com/office/drawing/2014/main" id="{F3B716BA-6BCC-BD38-5838-945170875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08519908"/>
              </p:ext>
            </p:extLst>
          </p:nvPr>
        </p:nvGraphicFramePr>
        <p:xfrm>
          <a:off x="311328" y="736091"/>
          <a:ext cx="11841633" cy="59599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4">
            <a:extLst>
              <a:ext uri="{FF2B5EF4-FFF2-40B4-BE49-F238E27FC236}">
                <a16:creationId xmlns:a16="http://schemas.microsoft.com/office/drawing/2014/main" id="{86EE0E88-C5A3-C953-6BAA-46D5C53B90E3}"/>
              </a:ext>
              <a:ext uri="{C183D7F6-B498-43B3-948B-1728B52AA6E4}">
                <adec:decorative xmlns:adec="http://schemas.microsoft.com/office/drawing/2017/decorative" val="1"/>
              </a:ext>
            </a:extLst>
          </p:cNvPr>
          <p:cNvSpPr>
            <a:spLocks noGrp="1"/>
          </p:cNvSpPr>
          <p:nvPr>
            <p:ph type="sldNum" sz="quarter" idx="12"/>
          </p:nvPr>
        </p:nvSpPr>
        <p:spPr/>
        <p:txBody>
          <a:bodyPr/>
          <a:lstStyle/>
          <a:p>
            <a:fld id="{FB2F756C-56C8-4681-A904-6044D2B82F1E}" type="slidenum">
              <a:rPr lang="en-AU" smtClean="0"/>
              <a:t>13</a:t>
            </a:fld>
            <a:endParaRPr lang="en-AU" dirty="0"/>
          </a:p>
        </p:txBody>
      </p:sp>
    </p:spTree>
    <p:extLst>
      <p:ext uri="{BB962C8B-B14F-4D97-AF65-F5344CB8AC3E}">
        <p14:creationId xmlns:p14="http://schemas.microsoft.com/office/powerpoint/2010/main" val="5004100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392A5-AA21-A76E-7A37-B149B0463C3E}"/>
              </a:ext>
            </a:extLst>
          </p:cNvPr>
          <p:cNvSpPr>
            <a:spLocks noGrp="1"/>
          </p:cNvSpPr>
          <p:nvPr>
            <p:ph type="title"/>
          </p:nvPr>
        </p:nvSpPr>
        <p:spPr>
          <a:xfrm>
            <a:off x="360000" y="360000"/>
            <a:ext cx="11484000" cy="1008000"/>
          </a:xfrm>
        </p:spPr>
        <p:txBody>
          <a:bodyPr/>
          <a:lstStyle/>
          <a:p>
            <a:r>
              <a:rPr lang="en-AU" sz="3200" b="1"/>
              <a:t>Assessing solutions via calculations and data analysis</a:t>
            </a:r>
            <a:endParaRPr lang="en-AU" sz="3200"/>
          </a:p>
        </p:txBody>
      </p:sp>
      <p:sp>
        <p:nvSpPr>
          <p:cNvPr id="3" name="Content Placeholder 2">
            <a:extLst>
              <a:ext uri="{FF2B5EF4-FFF2-40B4-BE49-F238E27FC236}">
                <a16:creationId xmlns:a16="http://schemas.microsoft.com/office/drawing/2014/main" id="{59CE3E87-F0E7-4D48-4DCC-2210DD492340}"/>
              </a:ext>
            </a:extLst>
          </p:cNvPr>
          <p:cNvSpPr>
            <a:spLocks noGrp="1"/>
          </p:cNvSpPr>
          <p:nvPr>
            <p:ph idx="1"/>
          </p:nvPr>
        </p:nvSpPr>
        <p:spPr/>
        <p:txBody>
          <a:bodyPr/>
          <a:lstStyle/>
          <a:p>
            <a:pPr lvl="0"/>
            <a:r>
              <a:rPr lang="en-AU"/>
              <a:t>1. Do the formulas and functions you’ve used (e.g., SUM, COUNTIF) work as expected?</a:t>
            </a:r>
          </a:p>
          <a:p>
            <a:pPr lvl="0"/>
            <a:r>
              <a:rPr lang="en-AU"/>
              <a:t>	Cross-check outputs against sample datasets.</a:t>
            </a:r>
          </a:p>
          <a:p>
            <a:pPr lvl="0"/>
            <a:r>
              <a:rPr lang="en-AU"/>
              <a:t>2. How can these calculations support decision-making (e.g., pricing adjustments)?</a:t>
            </a:r>
          </a:p>
          <a:p>
            <a:pPr lvl="0"/>
            <a:r>
              <a:rPr lang="en-AU"/>
              <a:t>3. Design test cases with known inputs and expected outputs.</a:t>
            </a:r>
          </a:p>
          <a:p>
            <a:pPr lvl="0"/>
            <a:r>
              <a:rPr lang="en-AU"/>
              <a:t>4. Use techniques such as double entry, cross-validation, and error checking to verify data.</a:t>
            </a:r>
          </a:p>
          <a:p>
            <a:pPr lvl="0"/>
            <a:r>
              <a:rPr lang="en-AU"/>
              <a:t>5. Validate outputs against business rules (e.g., total tickets cannot exceed seating capacity).</a:t>
            </a:r>
          </a:p>
          <a:p>
            <a:pPr lvl="0"/>
            <a:r>
              <a:rPr lang="en-AU"/>
              <a:t>6. Record discrepancies and fix data/formula errors.</a:t>
            </a:r>
          </a:p>
          <a:p>
            <a:pPr lvl="0"/>
            <a:endParaRPr lang="en-AU"/>
          </a:p>
          <a:p>
            <a:endParaRPr lang="en-AU"/>
          </a:p>
        </p:txBody>
      </p:sp>
      <p:sp>
        <p:nvSpPr>
          <p:cNvPr id="4" name="Slide Number Placeholder 3">
            <a:extLst>
              <a:ext uri="{FF2B5EF4-FFF2-40B4-BE49-F238E27FC236}">
                <a16:creationId xmlns:a16="http://schemas.microsoft.com/office/drawing/2014/main" id="{5A21FFBD-69DD-5704-A9CB-91BAA17056D2}"/>
              </a:ext>
              <a:ext uri="{C183D7F6-B498-43B3-948B-1728B52AA6E4}">
                <adec:decorative xmlns:adec="http://schemas.microsoft.com/office/drawing/2017/decorative" val="1"/>
              </a:ext>
            </a:extLst>
          </p:cNvPr>
          <p:cNvSpPr>
            <a:spLocks noGrp="1"/>
          </p:cNvSpPr>
          <p:nvPr>
            <p:ph type="sldNum" sz="quarter" idx="12"/>
          </p:nvPr>
        </p:nvSpPr>
        <p:spPr/>
        <p:txBody>
          <a:bodyPr/>
          <a:lstStyle/>
          <a:p>
            <a:fld id="{FB2F756C-56C8-4681-A904-6044D2B82F1E}" type="slidenum">
              <a:rPr lang="en-AU" smtClean="0"/>
              <a:t>14</a:t>
            </a:fld>
            <a:endParaRPr lang="en-AU"/>
          </a:p>
        </p:txBody>
      </p:sp>
    </p:spTree>
    <p:extLst>
      <p:ext uri="{BB962C8B-B14F-4D97-AF65-F5344CB8AC3E}">
        <p14:creationId xmlns:p14="http://schemas.microsoft.com/office/powerpoint/2010/main" val="32237218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FD7100-A71E-F660-7ED4-A7C979B15B1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04F789F-A093-EDBC-0F48-442074AF9EB0}"/>
              </a:ext>
            </a:extLst>
          </p:cNvPr>
          <p:cNvSpPr>
            <a:spLocks noGrp="1"/>
          </p:cNvSpPr>
          <p:nvPr>
            <p:ph type="title"/>
          </p:nvPr>
        </p:nvSpPr>
        <p:spPr/>
        <p:txBody>
          <a:bodyPr/>
          <a:lstStyle/>
          <a:p>
            <a:r>
              <a:rPr lang="en-AU">
                <a:latin typeface="+mj-lt"/>
              </a:rPr>
              <a:t>Tools and processes used in data analysis</a:t>
            </a:r>
          </a:p>
        </p:txBody>
      </p:sp>
      <p:sp>
        <p:nvSpPr>
          <p:cNvPr id="5" name="Google Shape;179;p19" descr="Topic">
            <a:extLst>
              <a:ext uri="{FF2B5EF4-FFF2-40B4-BE49-F238E27FC236}">
                <a16:creationId xmlns:a16="http://schemas.microsoft.com/office/drawing/2014/main" id="{C3C65CE9-2673-DCC4-94F0-40B176E7510C}"/>
              </a:ext>
            </a:extLst>
          </p:cNvPr>
          <p:cNvSpPr/>
          <p:nvPr/>
        </p:nvSpPr>
        <p:spPr>
          <a:xfrm>
            <a:off x="5132073" y="2946142"/>
            <a:ext cx="1845292" cy="1043540"/>
          </a:xfrm>
          <a:prstGeom prst="roundRect">
            <a:avLst>
              <a:gd name="adj" fmla="val 16667"/>
            </a:avLst>
          </a:prstGeom>
          <a:solidFill>
            <a:schemeClr val="bg1"/>
          </a:solidFill>
          <a:ln w="38100" cap="flat" cmpd="sng">
            <a:solidFill>
              <a:schemeClr val="tx1"/>
            </a:solidFill>
            <a:prstDash val="solid"/>
            <a:miter lim="800000"/>
            <a:headEnd type="none" w="sm" len="sm"/>
            <a:tailEnd type="none" w="sm" len="sm"/>
          </a:ln>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None/>
            </a:pPr>
            <a:r>
              <a:rPr lang="en" sz="2000" b="1" dirty="0">
                <a:solidFill>
                  <a:schemeClr val="tx1"/>
                </a:solidFill>
                <a:latin typeface="+mj-lt"/>
                <a:ea typeface="Montserrat"/>
                <a:cs typeface="Arial" panose="020B0604020202020204" pitchFamily="34" charset="0"/>
                <a:sym typeface="Montserrat"/>
              </a:rPr>
              <a:t>Tools and processes</a:t>
            </a:r>
            <a:endParaRPr sz="2000" dirty="0">
              <a:solidFill>
                <a:schemeClr val="tx1"/>
              </a:solidFill>
              <a:latin typeface="+mj-lt"/>
              <a:ea typeface="Rockwell"/>
              <a:cs typeface="Arial" panose="020B0604020202020204" pitchFamily="34" charset="0"/>
              <a:sym typeface="Rockwell"/>
            </a:endParaRPr>
          </a:p>
        </p:txBody>
      </p:sp>
      <p:grpSp>
        <p:nvGrpSpPr>
          <p:cNvPr id="4" name="Group 3" descr="spreadsheet tools">
            <a:extLst>
              <a:ext uri="{FF2B5EF4-FFF2-40B4-BE49-F238E27FC236}">
                <a16:creationId xmlns:a16="http://schemas.microsoft.com/office/drawing/2014/main" id="{38816FA8-5511-E13D-3E64-3E1B3703049B}"/>
              </a:ext>
            </a:extLst>
          </p:cNvPr>
          <p:cNvGrpSpPr/>
          <p:nvPr/>
        </p:nvGrpSpPr>
        <p:grpSpPr>
          <a:xfrm>
            <a:off x="1256112" y="1280321"/>
            <a:ext cx="3316705" cy="1977235"/>
            <a:chOff x="1256112" y="1280321"/>
            <a:chExt cx="3316705" cy="1977235"/>
          </a:xfrm>
        </p:grpSpPr>
        <p:sp>
          <p:nvSpPr>
            <p:cNvPr id="7" name="Google Shape;181;p19">
              <a:extLst>
                <a:ext uri="{FF2B5EF4-FFF2-40B4-BE49-F238E27FC236}">
                  <a16:creationId xmlns:a16="http://schemas.microsoft.com/office/drawing/2014/main" id="{85422604-816C-10C0-70F2-40ECB3F5CCE4}"/>
                </a:ext>
              </a:extLst>
            </p:cNvPr>
            <p:cNvSpPr/>
            <p:nvPr/>
          </p:nvSpPr>
          <p:spPr>
            <a:xfrm>
              <a:off x="3086626" y="2372196"/>
              <a:ext cx="1486191" cy="573947"/>
            </a:xfrm>
            <a:prstGeom prst="roundRect">
              <a:avLst>
                <a:gd name="adj" fmla="val 16667"/>
              </a:avLst>
            </a:prstGeom>
            <a:solidFill>
              <a:srgbClr val="EDF9E0"/>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None/>
              </a:pPr>
              <a:r>
                <a:rPr lang="en-AU" dirty="0">
                  <a:solidFill>
                    <a:schemeClr val="tx1"/>
                  </a:solidFill>
                  <a:latin typeface="+mn-lt"/>
                  <a:ea typeface="Montserrat"/>
                  <a:cs typeface="Arial" panose="020B0604020202020204" pitchFamily="34" charset="0"/>
                  <a:sym typeface="Montserrat"/>
                </a:rPr>
                <a:t>Spreadsheet</a:t>
              </a:r>
              <a:endParaRPr dirty="0">
                <a:solidFill>
                  <a:schemeClr val="tx1"/>
                </a:solidFill>
                <a:latin typeface="+mn-lt"/>
                <a:ea typeface="Montserrat"/>
                <a:cs typeface="Arial" panose="020B0604020202020204" pitchFamily="34" charset="0"/>
                <a:sym typeface="Montserrat"/>
              </a:endParaRPr>
            </a:p>
          </p:txBody>
        </p:sp>
        <p:sp>
          <p:nvSpPr>
            <p:cNvPr id="12" name="Google Shape;186;p19">
              <a:extLst>
                <a:ext uri="{FF2B5EF4-FFF2-40B4-BE49-F238E27FC236}">
                  <a16:creationId xmlns:a16="http://schemas.microsoft.com/office/drawing/2014/main" id="{C3F0C051-A085-F07C-CED0-58F8EB15D905}"/>
                </a:ext>
              </a:extLst>
            </p:cNvPr>
            <p:cNvSpPr/>
            <p:nvPr/>
          </p:nvSpPr>
          <p:spPr>
            <a:xfrm>
              <a:off x="2791485" y="1280321"/>
              <a:ext cx="1486191" cy="573947"/>
            </a:xfrm>
            <a:prstGeom prst="roundRect">
              <a:avLst>
                <a:gd name="adj" fmla="val 16667"/>
              </a:avLst>
            </a:prstGeom>
            <a:solidFill>
              <a:srgbClr val="EDF9E0"/>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AU">
                  <a:latin typeface="+mn-lt"/>
                  <a:cs typeface="Arial" panose="020B0604020202020204" pitchFamily="34" charset="0"/>
                  <a:sym typeface="Montserrat"/>
                </a:rPr>
                <a:t>Formulas</a:t>
              </a:r>
              <a:endParaRPr>
                <a:latin typeface="+mn-lt"/>
                <a:cs typeface="Arial" panose="020B0604020202020204" pitchFamily="34" charset="0"/>
                <a:sym typeface="Montserrat"/>
              </a:endParaRPr>
            </a:p>
          </p:txBody>
        </p:sp>
        <p:sp>
          <p:nvSpPr>
            <p:cNvPr id="11" name="Google Shape;185;p19">
              <a:extLst>
                <a:ext uri="{FF2B5EF4-FFF2-40B4-BE49-F238E27FC236}">
                  <a16:creationId xmlns:a16="http://schemas.microsoft.com/office/drawing/2014/main" id="{88A33579-D228-7605-5089-328FE18A561D}"/>
                </a:ext>
              </a:extLst>
            </p:cNvPr>
            <p:cNvSpPr/>
            <p:nvPr/>
          </p:nvSpPr>
          <p:spPr>
            <a:xfrm>
              <a:off x="1256112" y="2683609"/>
              <a:ext cx="1486191" cy="573947"/>
            </a:xfrm>
            <a:prstGeom prst="roundRect">
              <a:avLst>
                <a:gd name="adj" fmla="val 16667"/>
              </a:avLst>
            </a:prstGeom>
            <a:solidFill>
              <a:srgbClr val="EDF9E0"/>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AU">
                  <a:latin typeface="+mn-lt"/>
                  <a:cs typeface="Arial" panose="020B0604020202020204" pitchFamily="34" charset="0"/>
                  <a:sym typeface="Montserrat"/>
                </a:rPr>
                <a:t>Pivot Chart</a:t>
              </a:r>
              <a:endParaRPr>
                <a:latin typeface="+mn-lt"/>
                <a:cs typeface="Arial" panose="020B0604020202020204" pitchFamily="34" charset="0"/>
                <a:sym typeface="Montserrat"/>
              </a:endParaRPr>
            </a:p>
          </p:txBody>
        </p:sp>
      </p:grpSp>
      <p:grpSp>
        <p:nvGrpSpPr>
          <p:cNvPr id="36" name="Group 35" descr="database tools">
            <a:extLst>
              <a:ext uri="{FF2B5EF4-FFF2-40B4-BE49-F238E27FC236}">
                <a16:creationId xmlns:a16="http://schemas.microsoft.com/office/drawing/2014/main" id="{9977BD6A-A5D7-B03E-853F-031115A3B920}"/>
              </a:ext>
            </a:extLst>
          </p:cNvPr>
          <p:cNvGrpSpPr/>
          <p:nvPr/>
        </p:nvGrpSpPr>
        <p:grpSpPr>
          <a:xfrm>
            <a:off x="7484469" y="1249680"/>
            <a:ext cx="3466896" cy="1696462"/>
            <a:chOff x="7484469" y="1249680"/>
            <a:chExt cx="3466896" cy="1696462"/>
          </a:xfrm>
        </p:grpSpPr>
        <p:sp>
          <p:nvSpPr>
            <p:cNvPr id="13" name="Google Shape;187;p19">
              <a:extLst>
                <a:ext uri="{FF2B5EF4-FFF2-40B4-BE49-F238E27FC236}">
                  <a16:creationId xmlns:a16="http://schemas.microsoft.com/office/drawing/2014/main" id="{1CE346A0-BDC5-5804-30C2-9BEC84605C92}"/>
                </a:ext>
              </a:extLst>
            </p:cNvPr>
            <p:cNvSpPr/>
            <p:nvPr/>
          </p:nvSpPr>
          <p:spPr>
            <a:xfrm>
              <a:off x="7958239" y="1249680"/>
              <a:ext cx="1486191" cy="573947"/>
            </a:xfrm>
            <a:prstGeom prst="roundRect">
              <a:avLst>
                <a:gd name="adj" fmla="val 16667"/>
              </a:avLst>
            </a:prstGeom>
            <a:solidFill>
              <a:srgbClr val="FBDBE7"/>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AU" dirty="0">
                  <a:latin typeface="+mn-lt"/>
                  <a:cs typeface="Arial" panose="020B0604020202020204" pitchFamily="34" charset="0"/>
                  <a:sym typeface="Montserrat"/>
                </a:rPr>
                <a:t>Reports</a:t>
              </a:r>
              <a:endParaRPr dirty="0">
                <a:latin typeface="+mn-lt"/>
                <a:cs typeface="Arial" panose="020B0604020202020204" pitchFamily="34" charset="0"/>
                <a:sym typeface="Montserrat"/>
              </a:endParaRPr>
            </a:p>
          </p:txBody>
        </p:sp>
        <p:sp>
          <p:nvSpPr>
            <p:cNvPr id="34" name="Google Shape;183;p19">
              <a:extLst>
                <a:ext uri="{FF2B5EF4-FFF2-40B4-BE49-F238E27FC236}">
                  <a16:creationId xmlns:a16="http://schemas.microsoft.com/office/drawing/2014/main" id="{FDB9F182-CE04-892A-7DDD-5A3623C2420D}"/>
                </a:ext>
              </a:extLst>
            </p:cNvPr>
            <p:cNvSpPr/>
            <p:nvPr/>
          </p:nvSpPr>
          <p:spPr>
            <a:xfrm>
              <a:off x="7484469" y="2372195"/>
              <a:ext cx="1486191" cy="573947"/>
            </a:xfrm>
            <a:prstGeom prst="roundRect">
              <a:avLst>
                <a:gd name="adj" fmla="val 16667"/>
              </a:avLst>
            </a:prstGeom>
            <a:solidFill>
              <a:srgbClr val="FBDBE7"/>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AU" dirty="0">
                  <a:latin typeface="+mn-lt"/>
                  <a:cs typeface="Arial" panose="020B0604020202020204" pitchFamily="34" charset="0"/>
                  <a:sym typeface="Montserrat"/>
                </a:rPr>
                <a:t>Database</a:t>
              </a:r>
              <a:endParaRPr dirty="0">
                <a:latin typeface="+mn-lt"/>
                <a:cs typeface="Arial" panose="020B0604020202020204" pitchFamily="34" charset="0"/>
                <a:sym typeface="Montserrat"/>
              </a:endParaRPr>
            </a:p>
          </p:txBody>
        </p:sp>
        <p:sp>
          <p:nvSpPr>
            <p:cNvPr id="35" name="Google Shape;188;p19">
              <a:extLst>
                <a:ext uri="{FF2B5EF4-FFF2-40B4-BE49-F238E27FC236}">
                  <a16:creationId xmlns:a16="http://schemas.microsoft.com/office/drawing/2014/main" id="{F9A6D141-0DBC-06BB-6DE4-AF59C5AB0E6B}"/>
                </a:ext>
              </a:extLst>
            </p:cNvPr>
            <p:cNvSpPr/>
            <p:nvPr/>
          </p:nvSpPr>
          <p:spPr>
            <a:xfrm>
              <a:off x="9465174" y="2255151"/>
              <a:ext cx="1486191" cy="573947"/>
            </a:xfrm>
            <a:prstGeom prst="roundRect">
              <a:avLst>
                <a:gd name="adj" fmla="val 16667"/>
              </a:avLst>
            </a:prstGeom>
            <a:solidFill>
              <a:srgbClr val="FBDBE7"/>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AU">
                  <a:latin typeface="+mn-lt"/>
                  <a:cs typeface="Arial" panose="020B0604020202020204" pitchFamily="34" charset="0"/>
                  <a:sym typeface="Montserrat"/>
                </a:rPr>
                <a:t>Queries</a:t>
              </a:r>
              <a:endParaRPr>
                <a:latin typeface="+mn-lt"/>
                <a:cs typeface="Arial" panose="020B0604020202020204" pitchFamily="34" charset="0"/>
                <a:sym typeface="Montserrat"/>
              </a:endParaRPr>
            </a:p>
          </p:txBody>
        </p:sp>
      </p:grpSp>
      <p:grpSp>
        <p:nvGrpSpPr>
          <p:cNvPr id="38" name="Group 37" descr="visualisation tools">
            <a:extLst>
              <a:ext uri="{FF2B5EF4-FFF2-40B4-BE49-F238E27FC236}">
                <a16:creationId xmlns:a16="http://schemas.microsoft.com/office/drawing/2014/main" id="{8A33C8DB-DC2C-5621-2DFF-EA390CBEFA93}"/>
              </a:ext>
            </a:extLst>
          </p:cNvPr>
          <p:cNvGrpSpPr/>
          <p:nvPr/>
        </p:nvGrpSpPr>
        <p:grpSpPr>
          <a:xfrm>
            <a:off x="6977363" y="3547712"/>
            <a:ext cx="3953259" cy="2381527"/>
            <a:chOff x="6977363" y="3547712"/>
            <a:chExt cx="3953259" cy="2381527"/>
          </a:xfrm>
        </p:grpSpPr>
        <p:sp>
          <p:nvSpPr>
            <p:cNvPr id="10" name="Google Shape;184;p19">
              <a:extLst>
                <a:ext uri="{FF2B5EF4-FFF2-40B4-BE49-F238E27FC236}">
                  <a16:creationId xmlns:a16="http://schemas.microsoft.com/office/drawing/2014/main" id="{5BB638E5-D640-D60E-345D-78EC22F017A2}"/>
                </a:ext>
              </a:extLst>
            </p:cNvPr>
            <p:cNvSpPr/>
            <p:nvPr/>
          </p:nvSpPr>
          <p:spPr>
            <a:xfrm>
              <a:off x="7471879" y="4236102"/>
              <a:ext cx="1486191" cy="573947"/>
            </a:xfrm>
            <a:prstGeom prst="roundRect">
              <a:avLst>
                <a:gd name="adj" fmla="val 16667"/>
              </a:avLst>
            </a:prstGeom>
            <a:solidFill>
              <a:srgbClr val="FAE6C2"/>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AU" dirty="0">
                  <a:latin typeface="+mn-lt"/>
                  <a:cs typeface="Arial" panose="020B0604020202020204" pitchFamily="34" charset="0"/>
                  <a:sym typeface="Montserrat"/>
                </a:rPr>
                <a:t>Visualisation</a:t>
              </a:r>
              <a:endParaRPr dirty="0">
                <a:latin typeface="+mn-lt"/>
                <a:cs typeface="Arial" panose="020B0604020202020204" pitchFamily="34" charset="0"/>
                <a:sym typeface="Montserrat"/>
              </a:endParaRPr>
            </a:p>
          </p:txBody>
        </p:sp>
        <p:sp>
          <p:nvSpPr>
            <p:cNvPr id="15" name="Google Shape;189;p19">
              <a:extLst>
                <a:ext uri="{FF2B5EF4-FFF2-40B4-BE49-F238E27FC236}">
                  <a16:creationId xmlns:a16="http://schemas.microsoft.com/office/drawing/2014/main" id="{C5965B58-8F23-4A74-EE97-5363ECC1C7AE}"/>
                </a:ext>
              </a:extLst>
            </p:cNvPr>
            <p:cNvSpPr/>
            <p:nvPr/>
          </p:nvSpPr>
          <p:spPr>
            <a:xfrm>
              <a:off x="9444431" y="3547712"/>
              <a:ext cx="1486191" cy="573947"/>
            </a:xfrm>
            <a:prstGeom prst="roundRect">
              <a:avLst>
                <a:gd name="adj" fmla="val 16667"/>
              </a:avLst>
            </a:prstGeom>
            <a:solidFill>
              <a:srgbClr val="FAE6C2"/>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AU">
                  <a:latin typeface="+mn-lt"/>
                  <a:cs typeface="Arial" panose="020B0604020202020204" pitchFamily="34" charset="0"/>
                  <a:sym typeface="Montserrat"/>
                </a:rPr>
                <a:t>Canva</a:t>
              </a:r>
              <a:endParaRPr>
                <a:latin typeface="+mn-lt"/>
                <a:cs typeface="Arial" panose="020B0604020202020204" pitchFamily="34" charset="0"/>
                <a:sym typeface="Montserrat"/>
              </a:endParaRPr>
            </a:p>
          </p:txBody>
        </p:sp>
        <p:sp>
          <p:nvSpPr>
            <p:cNvPr id="16" name="Google Shape;190;p19">
              <a:extLst>
                <a:ext uri="{FF2B5EF4-FFF2-40B4-BE49-F238E27FC236}">
                  <a16:creationId xmlns:a16="http://schemas.microsoft.com/office/drawing/2014/main" id="{9F21D847-85A8-301A-9567-F93B3825667B}"/>
                </a:ext>
                <a:ext uri="{C183D7F6-B498-43B3-948B-1728B52AA6E4}">
                  <adec:decorative xmlns:adec="http://schemas.microsoft.com/office/drawing/2017/decorative" val="1"/>
                </a:ext>
              </a:extLst>
            </p:cNvPr>
            <p:cNvSpPr/>
            <p:nvPr/>
          </p:nvSpPr>
          <p:spPr>
            <a:xfrm>
              <a:off x="9444431" y="4983773"/>
              <a:ext cx="1486191" cy="573947"/>
            </a:xfrm>
            <a:prstGeom prst="roundRect">
              <a:avLst>
                <a:gd name="adj" fmla="val 16667"/>
              </a:avLst>
            </a:prstGeom>
            <a:solidFill>
              <a:srgbClr val="FAE6C2"/>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AU">
                  <a:latin typeface="+mn-lt"/>
                  <a:cs typeface="Arial" panose="020B0604020202020204" pitchFamily="34" charset="0"/>
                  <a:sym typeface="Montserrat"/>
                </a:rPr>
                <a:t>Power BI</a:t>
              </a:r>
              <a:endParaRPr>
                <a:latin typeface="+mn-lt"/>
                <a:cs typeface="Arial" panose="020B0604020202020204" pitchFamily="34" charset="0"/>
                <a:sym typeface="Montserrat"/>
              </a:endParaRPr>
            </a:p>
          </p:txBody>
        </p:sp>
        <p:sp>
          <p:nvSpPr>
            <p:cNvPr id="17" name="Google Shape;191;p19">
              <a:extLst>
                <a:ext uri="{FF2B5EF4-FFF2-40B4-BE49-F238E27FC236}">
                  <a16:creationId xmlns:a16="http://schemas.microsoft.com/office/drawing/2014/main" id="{E0CFA4E1-B913-A130-6B38-333189324F14}"/>
                </a:ext>
                <a:ext uri="{C183D7F6-B498-43B3-948B-1728B52AA6E4}">
                  <adec:decorative xmlns:adec="http://schemas.microsoft.com/office/drawing/2017/decorative" val="1"/>
                </a:ext>
              </a:extLst>
            </p:cNvPr>
            <p:cNvSpPr/>
            <p:nvPr/>
          </p:nvSpPr>
          <p:spPr>
            <a:xfrm>
              <a:off x="6977363" y="5355292"/>
              <a:ext cx="1486191" cy="573947"/>
            </a:xfrm>
            <a:prstGeom prst="roundRect">
              <a:avLst>
                <a:gd name="adj" fmla="val 16667"/>
              </a:avLst>
            </a:prstGeom>
            <a:solidFill>
              <a:srgbClr val="FAE6C2"/>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endParaRPr>
                <a:latin typeface="+mn-lt"/>
                <a:cs typeface="Arial" panose="020B0604020202020204" pitchFamily="34" charset="0"/>
                <a:sym typeface="Montserrat"/>
              </a:endParaRPr>
            </a:p>
          </p:txBody>
        </p:sp>
      </p:grpSp>
      <p:grpSp>
        <p:nvGrpSpPr>
          <p:cNvPr id="37" name="Group 36" descr="documentation tools">
            <a:extLst>
              <a:ext uri="{FF2B5EF4-FFF2-40B4-BE49-F238E27FC236}">
                <a16:creationId xmlns:a16="http://schemas.microsoft.com/office/drawing/2014/main" id="{DC6DA78D-F1F9-A5B3-E907-A3165A041C54}"/>
              </a:ext>
            </a:extLst>
          </p:cNvPr>
          <p:cNvGrpSpPr/>
          <p:nvPr/>
        </p:nvGrpSpPr>
        <p:grpSpPr>
          <a:xfrm>
            <a:off x="1132973" y="4236102"/>
            <a:ext cx="3439844" cy="1693137"/>
            <a:chOff x="1132973" y="4236102"/>
            <a:chExt cx="3439844" cy="1693137"/>
          </a:xfrm>
        </p:grpSpPr>
        <p:sp>
          <p:nvSpPr>
            <p:cNvPr id="8" name="Google Shape;182;p19">
              <a:extLst>
                <a:ext uri="{FF2B5EF4-FFF2-40B4-BE49-F238E27FC236}">
                  <a16:creationId xmlns:a16="http://schemas.microsoft.com/office/drawing/2014/main" id="{17032F71-4BF1-7B95-7DF1-DED512B06D06}"/>
                </a:ext>
              </a:extLst>
            </p:cNvPr>
            <p:cNvSpPr/>
            <p:nvPr/>
          </p:nvSpPr>
          <p:spPr>
            <a:xfrm>
              <a:off x="3086626" y="4236102"/>
              <a:ext cx="1486191" cy="573947"/>
            </a:xfrm>
            <a:prstGeom prst="roundRect">
              <a:avLst>
                <a:gd name="adj" fmla="val 16667"/>
              </a:avLst>
            </a:prstGeom>
            <a:solidFill>
              <a:srgbClr val="E5F7FC"/>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AU">
                  <a:latin typeface="+mn-lt"/>
                  <a:cs typeface="Arial" panose="020B0604020202020204" pitchFamily="34" charset="0"/>
                  <a:sym typeface="Montserrat"/>
                </a:rPr>
                <a:t>Documentation</a:t>
              </a:r>
              <a:endParaRPr>
                <a:latin typeface="+mn-lt"/>
                <a:cs typeface="Arial" panose="020B0604020202020204" pitchFamily="34" charset="0"/>
                <a:sym typeface="Montserrat"/>
              </a:endParaRPr>
            </a:p>
          </p:txBody>
        </p:sp>
        <p:sp>
          <p:nvSpPr>
            <p:cNvPr id="18" name="Google Shape;192;p19">
              <a:extLst>
                <a:ext uri="{FF2B5EF4-FFF2-40B4-BE49-F238E27FC236}">
                  <a16:creationId xmlns:a16="http://schemas.microsoft.com/office/drawing/2014/main" id="{5B839EFC-4B4C-1DB8-BF74-1B1BE6BDB431}"/>
                </a:ext>
              </a:extLst>
            </p:cNvPr>
            <p:cNvSpPr/>
            <p:nvPr/>
          </p:nvSpPr>
          <p:spPr>
            <a:xfrm>
              <a:off x="1132973" y="4338807"/>
              <a:ext cx="1486191" cy="573947"/>
            </a:xfrm>
            <a:prstGeom prst="roundRect">
              <a:avLst>
                <a:gd name="adj" fmla="val 16667"/>
              </a:avLst>
            </a:prstGeom>
            <a:solidFill>
              <a:srgbClr val="E5F7FC"/>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AU">
                  <a:latin typeface="+mn-lt"/>
                  <a:cs typeface="Arial" panose="020B0604020202020204" pitchFamily="34" charset="0"/>
                  <a:sym typeface="Montserrat"/>
                </a:rPr>
                <a:t>Word</a:t>
              </a:r>
              <a:endParaRPr>
                <a:latin typeface="+mn-lt"/>
                <a:cs typeface="Arial" panose="020B0604020202020204" pitchFamily="34" charset="0"/>
                <a:sym typeface="Montserrat"/>
              </a:endParaRPr>
            </a:p>
          </p:txBody>
        </p:sp>
        <p:sp>
          <p:nvSpPr>
            <p:cNvPr id="19" name="Google Shape;193;p19">
              <a:extLst>
                <a:ext uri="{FF2B5EF4-FFF2-40B4-BE49-F238E27FC236}">
                  <a16:creationId xmlns:a16="http://schemas.microsoft.com/office/drawing/2014/main" id="{F8B3DF46-28D6-6515-A916-F0E07BA3390E}"/>
                </a:ext>
                <a:ext uri="{C183D7F6-B498-43B3-948B-1728B52AA6E4}">
                  <adec:decorative xmlns:adec="http://schemas.microsoft.com/office/drawing/2017/decorative" val="1"/>
                </a:ext>
              </a:extLst>
            </p:cNvPr>
            <p:cNvSpPr/>
            <p:nvPr/>
          </p:nvSpPr>
          <p:spPr>
            <a:xfrm>
              <a:off x="2078496" y="5355292"/>
              <a:ext cx="1486191" cy="573947"/>
            </a:xfrm>
            <a:prstGeom prst="roundRect">
              <a:avLst>
                <a:gd name="adj" fmla="val 16667"/>
              </a:avLst>
            </a:prstGeom>
            <a:solidFill>
              <a:srgbClr val="E5F7FC"/>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endParaRPr>
                <a:latin typeface="+mn-lt"/>
                <a:cs typeface="Arial" panose="020B0604020202020204" pitchFamily="34" charset="0"/>
                <a:sym typeface="Montserrat"/>
              </a:endParaRPr>
            </a:p>
          </p:txBody>
        </p:sp>
      </p:grpSp>
      <p:cxnSp>
        <p:nvCxnSpPr>
          <p:cNvPr id="20" name="Google Shape;194;p19">
            <a:extLst>
              <a:ext uri="{FF2B5EF4-FFF2-40B4-BE49-F238E27FC236}">
                <a16:creationId xmlns:a16="http://schemas.microsoft.com/office/drawing/2014/main" id="{649B0CBE-5A9E-8675-6E51-7C2FC040F011}"/>
              </a:ext>
              <a:ext uri="{C183D7F6-B498-43B3-948B-1728B52AA6E4}">
                <adec:decorative xmlns:adec="http://schemas.microsoft.com/office/drawing/2017/decorative" val="1"/>
              </a:ext>
            </a:extLst>
          </p:cNvPr>
          <p:cNvCxnSpPr>
            <a:stCxn id="10" idx="1"/>
          </p:cNvCxnSpPr>
          <p:nvPr/>
        </p:nvCxnSpPr>
        <p:spPr>
          <a:xfrm rot="10800000">
            <a:off x="6897933" y="3951515"/>
            <a:ext cx="573947" cy="571560"/>
          </a:xfrm>
          <a:prstGeom prst="straightConnector1">
            <a:avLst/>
          </a:prstGeom>
          <a:noFill/>
          <a:ln w="19050" cap="flat" cmpd="sng">
            <a:solidFill>
              <a:srgbClr val="9B6808"/>
            </a:solidFill>
            <a:prstDash val="solid"/>
            <a:round/>
            <a:headEnd type="none" w="med" len="med"/>
            <a:tailEnd type="none" w="med" len="med"/>
          </a:ln>
        </p:spPr>
      </p:cxnSp>
      <p:cxnSp>
        <p:nvCxnSpPr>
          <p:cNvPr id="21" name="Google Shape;195;p19">
            <a:extLst>
              <a:ext uri="{FF2B5EF4-FFF2-40B4-BE49-F238E27FC236}">
                <a16:creationId xmlns:a16="http://schemas.microsoft.com/office/drawing/2014/main" id="{872ADBB2-1DF9-F8D8-9C6B-0457D58333B3}"/>
              </a:ext>
              <a:ext uri="{C183D7F6-B498-43B3-948B-1728B52AA6E4}">
                <adec:decorative xmlns:adec="http://schemas.microsoft.com/office/drawing/2017/decorative" val="1"/>
              </a:ext>
            </a:extLst>
          </p:cNvPr>
          <p:cNvCxnSpPr>
            <a:cxnSpLocks/>
          </p:cNvCxnSpPr>
          <p:nvPr/>
        </p:nvCxnSpPr>
        <p:spPr>
          <a:xfrm rot="10800000">
            <a:off x="4572860" y="2870008"/>
            <a:ext cx="541549" cy="223372"/>
          </a:xfrm>
          <a:prstGeom prst="straightConnector1">
            <a:avLst/>
          </a:prstGeom>
          <a:noFill/>
          <a:ln w="19050" cap="flat" cmpd="sng">
            <a:solidFill>
              <a:srgbClr val="427B2D"/>
            </a:solidFill>
            <a:prstDash val="solid"/>
            <a:round/>
            <a:headEnd type="none" w="med" len="med"/>
            <a:tailEnd type="none" w="med" len="med"/>
          </a:ln>
        </p:spPr>
      </p:cxnSp>
      <p:cxnSp>
        <p:nvCxnSpPr>
          <p:cNvPr id="22" name="Google Shape;196;p19">
            <a:extLst>
              <a:ext uri="{FF2B5EF4-FFF2-40B4-BE49-F238E27FC236}">
                <a16:creationId xmlns:a16="http://schemas.microsoft.com/office/drawing/2014/main" id="{47866FE9-FBAD-7184-015E-A176C9FFC16A}"/>
              </a:ext>
              <a:ext uri="{C183D7F6-B498-43B3-948B-1728B52AA6E4}">
                <adec:decorative xmlns:adec="http://schemas.microsoft.com/office/drawing/2017/decorative" val="1"/>
              </a:ext>
            </a:extLst>
          </p:cNvPr>
          <p:cNvCxnSpPr>
            <a:cxnSpLocks/>
          </p:cNvCxnSpPr>
          <p:nvPr/>
        </p:nvCxnSpPr>
        <p:spPr>
          <a:xfrm flipH="1">
            <a:off x="6973271" y="2870008"/>
            <a:ext cx="511198" cy="229511"/>
          </a:xfrm>
          <a:prstGeom prst="straightConnector1">
            <a:avLst/>
          </a:prstGeom>
          <a:noFill/>
          <a:ln w="19050" cap="flat" cmpd="sng">
            <a:solidFill>
              <a:srgbClr val="B51458"/>
            </a:solidFill>
            <a:prstDash val="solid"/>
            <a:round/>
            <a:headEnd type="none" w="med" len="med"/>
            <a:tailEnd type="none" w="med" len="med"/>
          </a:ln>
        </p:spPr>
      </p:cxnSp>
      <p:cxnSp>
        <p:nvCxnSpPr>
          <p:cNvPr id="23" name="Google Shape;197;p19">
            <a:extLst>
              <a:ext uri="{FF2B5EF4-FFF2-40B4-BE49-F238E27FC236}">
                <a16:creationId xmlns:a16="http://schemas.microsoft.com/office/drawing/2014/main" id="{FB19F6D8-A6C9-9B51-95E3-636C0A3F5994}"/>
              </a:ext>
              <a:ext uri="{C183D7F6-B498-43B3-948B-1728B52AA6E4}">
                <adec:decorative xmlns:adec="http://schemas.microsoft.com/office/drawing/2017/decorative" val="1"/>
              </a:ext>
            </a:extLst>
          </p:cNvPr>
          <p:cNvCxnSpPr>
            <a:endCxn id="8" idx="3"/>
          </p:cNvCxnSpPr>
          <p:nvPr/>
        </p:nvCxnSpPr>
        <p:spPr>
          <a:xfrm flipH="1">
            <a:off x="4572817" y="3971977"/>
            <a:ext cx="642834" cy="551098"/>
          </a:xfrm>
          <a:prstGeom prst="straightConnector1">
            <a:avLst/>
          </a:prstGeom>
          <a:noFill/>
          <a:ln w="19050" cap="flat" cmpd="sng">
            <a:solidFill>
              <a:srgbClr val="007A8A"/>
            </a:solidFill>
            <a:prstDash val="solid"/>
            <a:round/>
            <a:headEnd type="none" w="med" len="med"/>
            <a:tailEnd type="none" w="med" len="med"/>
          </a:ln>
        </p:spPr>
      </p:cxnSp>
      <p:cxnSp>
        <p:nvCxnSpPr>
          <p:cNvPr id="24" name="Google Shape;198;p19">
            <a:extLst>
              <a:ext uri="{FF2B5EF4-FFF2-40B4-BE49-F238E27FC236}">
                <a16:creationId xmlns:a16="http://schemas.microsoft.com/office/drawing/2014/main" id="{D96DC2ED-5D56-AB97-7DE4-9BDDE6F59FA6}"/>
              </a:ext>
              <a:ext uri="{C183D7F6-B498-43B3-948B-1728B52AA6E4}">
                <adec:decorative xmlns:adec="http://schemas.microsoft.com/office/drawing/2017/decorative" val="1"/>
              </a:ext>
            </a:extLst>
          </p:cNvPr>
          <p:cNvCxnSpPr>
            <a:stCxn id="7" idx="0"/>
            <a:endCxn id="12" idx="2"/>
          </p:cNvCxnSpPr>
          <p:nvPr/>
        </p:nvCxnSpPr>
        <p:spPr>
          <a:xfrm flipH="1" flipV="1">
            <a:off x="3534581" y="1854268"/>
            <a:ext cx="295141" cy="517928"/>
          </a:xfrm>
          <a:prstGeom prst="straightConnector1">
            <a:avLst/>
          </a:prstGeom>
          <a:noFill/>
          <a:ln w="19050" cap="flat" cmpd="sng">
            <a:solidFill>
              <a:srgbClr val="427B2D"/>
            </a:solidFill>
            <a:prstDash val="solid"/>
            <a:round/>
            <a:headEnd type="none" w="med" len="med"/>
            <a:tailEnd type="none" w="med" len="med"/>
          </a:ln>
        </p:spPr>
      </p:cxnSp>
      <p:cxnSp>
        <p:nvCxnSpPr>
          <p:cNvPr id="25" name="Google Shape;199;p19">
            <a:extLst>
              <a:ext uri="{FF2B5EF4-FFF2-40B4-BE49-F238E27FC236}">
                <a16:creationId xmlns:a16="http://schemas.microsoft.com/office/drawing/2014/main" id="{9D64786F-5910-C1DB-D7AC-16CEE34BBC82}"/>
              </a:ext>
              <a:ext uri="{C183D7F6-B498-43B3-948B-1728B52AA6E4}">
                <adec:decorative xmlns:adec="http://schemas.microsoft.com/office/drawing/2017/decorative" val="1"/>
              </a:ext>
            </a:extLst>
          </p:cNvPr>
          <p:cNvCxnSpPr>
            <a:stCxn id="7" idx="1"/>
            <a:endCxn id="11" idx="3"/>
          </p:cNvCxnSpPr>
          <p:nvPr/>
        </p:nvCxnSpPr>
        <p:spPr>
          <a:xfrm flipH="1">
            <a:off x="2742190" y="2659169"/>
            <a:ext cx="344436" cy="311357"/>
          </a:xfrm>
          <a:prstGeom prst="straightConnector1">
            <a:avLst/>
          </a:prstGeom>
          <a:noFill/>
          <a:ln w="19050" cap="flat" cmpd="sng">
            <a:solidFill>
              <a:srgbClr val="427B2D"/>
            </a:solidFill>
            <a:prstDash val="solid"/>
            <a:round/>
            <a:headEnd type="none" w="med" len="med"/>
            <a:tailEnd type="none" w="med" len="med"/>
          </a:ln>
        </p:spPr>
      </p:cxnSp>
      <p:cxnSp>
        <p:nvCxnSpPr>
          <p:cNvPr id="26" name="Google Shape;200;p19">
            <a:extLst>
              <a:ext uri="{FF2B5EF4-FFF2-40B4-BE49-F238E27FC236}">
                <a16:creationId xmlns:a16="http://schemas.microsoft.com/office/drawing/2014/main" id="{6BB7CBC8-076A-58B4-F6D3-4B5096FFEAA9}"/>
              </a:ext>
              <a:ext uri="{C183D7F6-B498-43B3-948B-1728B52AA6E4}">
                <adec:decorative xmlns:adec="http://schemas.microsoft.com/office/drawing/2017/decorative" val="1"/>
              </a:ext>
            </a:extLst>
          </p:cNvPr>
          <p:cNvCxnSpPr>
            <a:stCxn id="8" idx="1"/>
            <a:endCxn id="18" idx="3"/>
          </p:cNvCxnSpPr>
          <p:nvPr/>
        </p:nvCxnSpPr>
        <p:spPr>
          <a:xfrm flipH="1">
            <a:off x="2619079" y="4523075"/>
            <a:ext cx="467547" cy="102649"/>
          </a:xfrm>
          <a:prstGeom prst="straightConnector1">
            <a:avLst/>
          </a:prstGeom>
          <a:noFill/>
          <a:ln w="19050" cap="flat" cmpd="sng">
            <a:solidFill>
              <a:srgbClr val="007A8A"/>
            </a:solidFill>
            <a:prstDash val="solid"/>
            <a:round/>
            <a:headEnd type="none" w="med" len="med"/>
            <a:tailEnd type="none" w="med" len="med"/>
          </a:ln>
        </p:spPr>
      </p:cxnSp>
      <p:cxnSp>
        <p:nvCxnSpPr>
          <p:cNvPr id="27" name="Google Shape;201;p19">
            <a:extLst>
              <a:ext uri="{FF2B5EF4-FFF2-40B4-BE49-F238E27FC236}">
                <a16:creationId xmlns:a16="http://schemas.microsoft.com/office/drawing/2014/main" id="{664D30D9-2E60-5811-9636-AB153CCBCB78}"/>
              </a:ext>
              <a:ext uri="{C183D7F6-B498-43B3-948B-1728B52AA6E4}">
                <adec:decorative xmlns:adec="http://schemas.microsoft.com/office/drawing/2017/decorative" val="1"/>
              </a:ext>
            </a:extLst>
          </p:cNvPr>
          <p:cNvCxnSpPr>
            <a:stCxn id="8" idx="2"/>
            <a:endCxn id="19" idx="0"/>
          </p:cNvCxnSpPr>
          <p:nvPr/>
        </p:nvCxnSpPr>
        <p:spPr>
          <a:xfrm flipH="1">
            <a:off x="2821649" y="4810048"/>
            <a:ext cx="1008073" cy="545301"/>
          </a:xfrm>
          <a:prstGeom prst="straightConnector1">
            <a:avLst/>
          </a:prstGeom>
          <a:noFill/>
          <a:ln w="19050" cap="flat" cmpd="sng">
            <a:solidFill>
              <a:srgbClr val="007A8A"/>
            </a:solidFill>
            <a:prstDash val="solid"/>
            <a:round/>
            <a:headEnd type="none" w="med" len="med"/>
            <a:tailEnd type="none" w="med" len="med"/>
          </a:ln>
        </p:spPr>
      </p:cxnSp>
      <p:cxnSp>
        <p:nvCxnSpPr>
          <p:cNvPr id="28" name="Google Shape;202;p19">
            <a:extLst>
              <a:ext uri="{FF2B5EF4-FFF2-40B4-BE49-F238E27FC236}">
                <a16:creationId xmlns:a16="http://schemas.microsoft.com/office/drawing/2014/main" id="{E2E41361-978E-5879-DB56-09303B32F8FC}"/>
              </a:ext>
              <a:ext uri="{C183D7F6-B498-43B3-948B-1728B52AA6E4}">
                <adec:decorative xmlns:adec="http://schemas.microsoft.com/office/drawing/2017/decorative" val="1"/>
              </a:ext>
            </a:extLst>
          </p:cNvPr>
          <p:cNvCxnSpPr>
            <a:stCxn id="9" idx="0"/>
            <a:endCxn id="13" idx="2"/>
          </p:cNvCxnSpPr>
          <p:nvPr/>
        </p:nvCxnSpPr>
        <p:spPr>
          <a:xfrm rot="10800000" flipH="1">
            <a:off x="8214975" y="1823471"/>
            <a:ext cx="486303" cy="548711"/>
          </a:xfrm>
          <a:prstGeom prst="straightConnector1">
            <a:avLst/>
          </a:prstGeom>
          <a:noFill/>
          <a:ln w="19050" cap="flat" cmpd="sng">
            <a:solidFill>
              <a:srgbClr val="B51458"/>
            </a:solidFill>
            <a:prstDash val="solid"/>
            <a:round/>
            <a:headEnd type="none" w="med" len="med"/>
            <a:tailEnd type="none" w="med" len="med"/>
          </a:ln>
        </p:spPr>
      </p:cxnSp>
      <p:cxnSp>
        <p:nvCxnSpPr>
          <p:cNvPr id="29" name="Google Shape;203;p19">
            <a:extLst>
              <a:ext uri="{FF2B5EF4-FFF2-40B4-BE49-F238E27FC236}">
                <a16:creationId xmlns:a16="http://schemas.microsoft.com/office/drawing/2014/main" id="{41DAFA60-3928-D5C1-CD5D-C598B076AD0F}"/>
              </a:ext>
              <a:ext uri="{C183D7F6-B498-43B3-948B-1728B52AA6E4}">
                <adec:decorative xmlns:adec="http://schemas.microsoft.com/office/drawing/2017/decorative" val="1"/>
              </a:ext>
            </a:extLst>
          </p:cNvPr>
          <p:cNvCxnSpPr>
            <a:stCxn id="9" idx="3"/>
            <a:endCxn id="14" idx="1"/>
          </p:cNvCxnSpPr>
          <p:nvPr/>
        </p:nvCxnSpPr>
        <p:spPr>
          <a:xfrm flipV="1">
            <a:off x="8958070" y="2542112"/>
            <a:ext cx="494514" cy="117044"/>
          </a:xfrm>
          <a:prstGeom prst="straightConnector1">
            <a:avLst/>
          </a:prstGeom>
          <a:noFill/>
          <a:ln w="19050" cap="flat" cmpd="sng">
            <a:solidFill>
              <a:srgbClr val="B51458"/>
            </a:solidFill>
            <a:prstDash val="solid"/>
            <a:round/>
            <a:headEnd type="none" w="med" len="med"/>
            <a:tailEnd type="none" w="med" len="med"/>
          </a:ln>
        </p:spPr>
      </p:cxnSp>
      <p:cxnSp>
        <p:nvCxnSpPr>
          <p:cNvPr id="30" name="Google Shape;204;p19">
            <a:extLst>
              <a:ext uri="{FF2B5EF4-FFF2-40B4-BE49-F238E27FC236}">
                <a16:creationId xmlns:a16="http://schemas.microsoft.com/office/drawing/2014/main" id="{6C2A3BCB-BEAC-CB17-5D10-6D21C9F27B0B}"/>
              </a:ext>
              <a:ext uri="{C183D7F6-B498-43B3-948B-1728B52AA6E4}">
                <adec:decorative xmlns:adec="http://schemas.microsoft.com/office/drawing/2017/decorative" val="1"/>
              </a:ext>
            </a:extLst>
          </p:cNvPr>
          <p:cNvCxnSpPr>
            <a:stCxn id="10" idx="3"/>
            <a:endCxn id="15" idx="1"/>
          </p:cNvCxnSpPr>
          <p:nvPr/>
        </p:nvCxnSpPr>
        <p:spPr>
          <a:xfrm rot="10800000" flipH="1">
            <a:off x="8958071" y="3834544"/>
            <a:ext cx="486303" cy="688532"/>
          </a:xfrm>
          <a:prstGeom prst="straightConnector1">
            <a:avLst/>
          </a:prstGeom>
          <a:noFill/>
          <a:ln w="19050" cap="flat" cmpd="sng">
            <a:solidFill>
              <a:srgbClr val="9B6808"/>
            </a:solidFill>
            <a:prstDash val="solid"/>
            <a:round/>
            <a:headEnd type="none" w="med" len="med"/>
            <a:tailEnd type="none" w="med" len="med"/>
          </a:ln>
        </p:spPr>
      </p:cxnSp>
      <p:cxnSp>
        <p:nvCxnSpPr>
          <p:cNvPr id="31" name="Google Shape;205;p19">
            <a:extLst>
              <a:ext uri="{FF2B5EF4-FFF2-40B4-BE49-F238E27FC236}">
                <a16:creationId xmlns:a16="http://schemas.microsoft.com/office/drawing/2014/main" id="{E21E3B2D-EAD3-BD28-752A-109B94622DC6}"/>
              </a:ext>
              <a:ext uri="{C183D7F6-B498-43B3-948B-1728B52AA6E4}">
                <adec:decorative xmlns:adec="http://schemas.microsoft.com/office/drawing/2017/decorative" val="1"/>
              </a:ext>
            </a:extLst>
          </p:cNvPr>
          <p:cNvCxnSpPr>
            <a:endCxn id="16" idx="1"/>
          </p:cNvCxnSpPr>
          <p:nvPr/>
        </p:nvCxnSpPr>
        <p:spPr>
          <a:xfrm>
            <a:off x="8903904" y="4790241"/>
            <a:ext cx="540526" cy="480506"/>
          </a:xfrm>
          <a:prstGeom prst="straightConnector1">
            <a:avLst/>
          </a:prstGeom>
          <a:noFill/>
          <a:ln w="19050" cap="flat" cmpd="sng">
            <a:solidFill>
              <a:srgbClr val="9B6808"/>
            </a:solidFill>
            <a:prstDash val="solid"/>
            <a:round/>
            <a:headEnd type="none" w="med" len="med"/>
            <a:tailEnd type="none" w="med" len="med"/>
          </a:ln>
        </p:spPr>
      </p:cxnSp>
      <p:cxnSp>
        <p:nvCxnSpPr>
          <p:cNvPr id="32" name="Google Shape;206;p19">
            <a:extLst>
              <a:ext uri="{FF2B5EF4-FFF2-40B4-BE49-F238E27FC236}">
                <a16:creationId xmlns:a16="http://schemas.microsoft.com/office/drawing/2014/main" id="{A47E6E90-8B0A-B910-55B9-7FEF3F3802C3}"/>
              </a:ext>
              <a:ext uri="{C183D7F6-B498-43B3-948B-1728B52AA6E4}">
                <adec:decorative xmlns:adec="http://schemas.microsoft.com/office/drawing/2017/decorative" val="1"/>
              </a:ext>
            </a:extLst>
          </p:cNvPr>
          <p:cNvCxnSpPr>
            <a:stCxn id="10" idx="2"/>
            <a:endCxn id="17" idx="0"/>
          </p:cNvCxnSpPr>
          <p:nvPr/>
        </p:nvCxnSpPr>
        <p:spPr>
          <a:xfrm flipH="1">
            <a:off x="7720487" y="4810048"/>
            <a:ext cx="494488" cy="545301"/>
          </a:xfrm>
          <a:prstGeom prst="straightConnector1">
            <a:avLst/>
          </a:prstGeom>
          <a:noFill/>
          <a:ln w="19050" cap="flat" cmpd="sng">
            <a:solidFill>
              <a:srgbClr val="9B6808"/>
            </a:solidFill>
            <a:prstDash val="solid"/>
            <a:round/>
            <a:headEnd type="none" w="med" len="med"/>
            <a:tailEnd type="none" w="med" len="med"/>
          </a:ln>
        </p:spPr>
      </p:cxnSp>
      <p:sp>
        <p:nvSpPr>
          <p:cNvPr id="9" name="Google Shape;183;p19">
            <a:extLst>
              <a:ext uri="{FF2B5EF4-FFF2-40B4-BE49-F238E27FC236}">
                <a16:creationId xmlns:a16="http://schemas.microsoft.com/office/drawing/2014/main" id="{2811D628-2859-6C84-0B95-7F14C0630354}"/>
              </a:ext>
              <a:ext uri="{C183D7F6-B498-43B3-948B-1728B52AA6E4}">
                <adec:decorative xmlns:adec="http://schemas.microsoft.com/office/drawing/2017/decorative" val="1"/>
              </a:ext>
            </a:extLst>
          </p:cNvPr>
          <p:cNvSpPr/>
          <p:nvPr/>
        </p:nvSpPr>
        <p:spPr>
          <a:xfrm>
            <a:off x="7471879" y="2372182"/>
            <a:ext cx="1486191" cy="573947"/>
          </a:xfrm>
          <a:prstGeom prst="roundRect">
            <a:avLst>
              <a:gd name="adj" fmla="val 16667"/>
            </a:avLst>
          </a:prstGeom>
          <a:solidFill>
            <a:srgbClr val="FBDBE7"/>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AU" dirty="0">
                <a:latin typeface="+mn-lt"/>
                <a:cs typeface="Arial" panose="020B0604020202020204" pitchFamily="34" charset="0"/>
                <a:sym typeface="Montserrat"/>
              </a:rPr>
              <a:t>Database</a:t>
            </a:r>
            <a:endParaRPr dirty="0">
              <a:latin typeface="+mn-lt"/>
              <a:cs typeface="Arial" panose="020B0604020202020204" pitchFamily="34" charset="0"/>
              <a:sym typeface="Montserrat"/>
            </a:endParaRPr>
          </a:p>
        </p:txBody>
      </p:sp>
      <p:sp>
        <p:nvSpPr>
          <p:cNvPr id="14" name="Google Shape;188;p19">
            <a:extLst>
              <a:ext uri="{FF2B5EF4-FFF2-40B4-BE49-F238E27FC236}">
                <a16:creationId xmlns:a16="http://schemas.microsoft.com/office/drawing/2014/main" id="{03DF818D-24B7-1B2C-6DA4-6B5626D02C74}"/>
              </a:ext>
              <a:ext uri="{C183D7F6-B498-43B3-948B-1728B52AA6E4}">
                <adec:decorative xmlns:adec="http://schemas.microsoft.com/office/drawing/2017/decorative" val="1"/>
              </a:ext>
            </a:extLst>
          </p:cNvPr>
          <p:cNvSpPr/>
          <p:nvPr/>
        </p:nvSpPr>
        <p:spPr>
          <a:xfrm>
            <a:off x="9452584" y="2255138"/>
            <a:ext cx="1486191" cy="573947"/>
          </a:xfrm>
          <a:prstGeom prst="roundRect">
            <a:avLst>
              <a:gd name="adj" fmla="val 16667"/>
            </a:avLst>
          </a:prstGeom>
          <a:solidFill>
            <a:srgbClr val="FBDBE7"/>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AU">
                <a:latin typeface="+mn-lt"/>
                <a:cs typeface="Arial" panose="020B0604020202020204" pitchFamily="34" charset="0"/>
                <a:sym typeface="Montserrat"/>
              </a:rPr>
              <a:t>Queries</a:t>
            </a:r>
            <a:endParaRPr>
              <a:latin typeface="+mn-lt"/>
              <a:cs typeface="Arial" panose="020B0604020202020204" pitchFamily="34" charset="0"/>
              <a:sym typeface="Montserrat"/>
            </a:endParaRPr>
          </a:p>
        </p:txBody>
      </p:sp>
      <p:sp>
        <p:nvSpPr>
          <p:cNvPr id="2" name="Slide Number Placeholder 1">
            <a:extLst>
              <a:ext uri="{FF2B5EF4-FFF2-40B4-BE49-F238E27FC236}">
                <a16:creationId xmlns:a16="http://schemas.microsoft.com/office/drawing/2014/main" id="{100540FC-DF33-32B4-D5F9-00FF1E7C06A4}"/>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15</a:t>
            </a:fld>
            <a:endParaRPr lang="en-AU"/>
          </a:p>
        </p:txBody>
      </p:sp>
    </p:spTree>
    <p:extLst>
      <p:ext uri="{BB962C8B-B14F-4D97-AF65-F5344CB8AC3E}">
        <p14:creationId xmlns:p14="http://schemas.microsoft.com/office/powerpoint/2010/main" val="1723425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3FAD7-EBBB-C13C-5632-4A80B65258A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16D8256-0598-DF8F-BAFD-596CDDE5E37E}"/>
              </a:ext>
            </a:extLst>
          </p:cNvPr>
          <p:cNvSpPr>
            <a:spLocks noGrp="1"/>
          </p:cNvSpPr>
          <p:nvPr>
            <p:ph type="title"/>
          </p:nvPr>
        </p:nvSpPr>
        <p:spPr/>
        <p:txBody>
          <a:bodyPr>
            <a:normAutofit/>
          </a:bodyPr>
          <a:lstStyle/>
          <a:p>
            <a:r>
              <a:rPr lang="en-AU" dirty="0">
                <a:latin typeface="+mj-lt"/>
              </a:rPr>
              <a:t>Knowledge check – concluding the lesson</a:t>
            </a:r>
          </a:p>
        </p:txBody>
      </p:sp>
      <p:sp>
        <p:nvSpPr>
          <p:cNvPr id="4" name="Text Placeholder 3">
            <a:extLst>
              <a:ext uri="{FF2B5EF4-FFF2-40B4-BE49-F238E27FC236}">
                <a16:creationId xmlns:a16="http://schemas.microsoft.com/office/drawing/2014/main" id="{A0C2BB76-EA9A-044D-7361-42D26B8D143B}"/>
              </a:ext>
            </a:extLst>
          </p:cNvPr>
          <p:cNvSpPr>
            <a:spLocks noGrp="1"/>
          </p:cNvSpPr>
          <p:nvPr>
            <p:ph type="body" sz="quarter" idx="18"/>
          </p:nvPr>
        </p:nvSpPr>
        <p:spPr>
          <a:xfrm>
            <a:off x="360000" y="982520"/>
            <a:ext cx="11484000" cy="310015"/>
          </a:xfrm>
        </p:spPr>
        <p:txBody>
          <a:bodyPr/>
          <a:lstStyle/>
          <a:p>
            <a:r>
              <a:rPr lang="en-AU" sz="1800" dirty="0">
                <a:effectLst/>
                <a:latin typeface="Arial" panose="020B0604020202020204" pitchFamily="34" charset="0"/>
                <a:ea typeface="Calibri" panose="020F0502020204030204" pitchFamily="34" charset="0"/>
              </a:rPr>
              <a:t>End of section student skills formative assessment checklist</a:t>
            </a:r>
            <a:endParaRPr lang="en-AU" dirty="0"/>
          </a:p>
        </p:txBody>
      </p:sp>
      <p:graphicFrame>
        <p:nvGraphicFramePr>
          <p:cNvPr id="6" name="Table 5">
            <a:extLst>
              <a:ext uri="{FF2B5EF4-FFF2-40B4-BE49-F238E27FC236}">
                <a16:creationId xmlns:a16="http://schemas.microsoft.com/office/drawing/2014/main" id="{948AD2A5-F076-2D04-8453-F9838737D914}"/>
              </a:ext>
            </a:extLst>
          </p:cNvPr>
          <p:cNvGraphicFramePr>
            <a:graphicFrameLocks noGrp="1"/>
          </p:cNvGraphicFramePr>
          <p:nvPr>
            <p:extLst>
              <p:ext uri="{D42A27DB-BD31-4B8C-83A1-F6EECF244321}">
                <p14:modId xmlns:p14="http://schemas.microsoft.com/office/powerpoint/2010/main" val="3966499433"/>
              </p:ext>
            </p:extLst>
          </p:nvPr>
        </p:nvGraphicFramePr>
        <p:xfrm>
          <a:off x="775187" y="2189865"/>
          <a:ext cx="10032697" cy="4129889"/>
        </p:xfrm>
        <a:graphic>
          <a:graphicData uri="http://schemas.openxmlformats.org/drawingml/2006/table">
            <a:tbl>
              <a:tblPr firstRow="1" firstCol="1" bandRow="1"/>
              <a:tblGrid>
                <a:gridCol w="8518529">
                  <a:extLst>
                    <a:ext uri="{9D8B030D-6E8A-4147-A177-3AD203B41FA5}">
                      <a16:colId xmlns:a16="http://schemas.microsoft.com/office/drawing/2014/main" val="1756315076"/>
                    </a:ext>
                  </a:extLst>
                </a:gridCol>
                <a:gridCol w="1514168">
                  <a:extLst>
                    <a:ext uri="{9D8B030D-6E8A-4147-A177-3AD203B41FA5}">
                      <a16:colId xmlns:a16="http://schemas.microsoft.com/office/drawing/2014/main" val="1386610414"/>
                    </a:ext>
                  </a:extLst>
                </a:gridCol>
              </a:tblGrid>
              <a:tr h="835456">
                <a:tc>
                  <a:txBody>
                    <a:bodyPr/>
                    <a:lstStyle/>
                    <a:p>
                      <a:pPr>
                        <a:lnSpc>
                          <a:spcPct val="150000"/>
                        </a:lnSpc>
                        <a:spcBef>
                          <a:spcPts val="1200"/>
                        </a:spcBef>
                        <a:spcAft>
                          <a:spcPts val="1200"/>
                        </a:spcAft>
                      </a:pPr>
                      <a:r>
                        <a:rPr lang="en-AU" sz="2000" b="1">
                          <a:solidFill>
                            <a:srgbClr val="FFFFFF"/>
                          </a:solidFill>
                          <a:effectLst/>
                          <a:latin typeface="Arial" panose="020B0604020202020204" pitchFamily="34" charset="0"/>
                          <a:ea typeface="Calibri" panose="020F0502020204030204" pitchFamily="34" charset="0"/>
                          <a:cs typeface="Arial" panose="020B0604020202020204" pitchFamily="34" charset="0"/>
                        </a:rPr>
                        <a:t>Students can:</a:t>
                      </a:r>
                      <a:endParaRPr lang="en-AU"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002664"/>
                    </a:solidFill>
                  </a:tcPr>
                </a:tc>
                <a:tc>
                  <a:txBody>
                    <a:bodyPr/>
                    <a:lstStyle/>
                    <a:p>
                      <a:pPr>
                        <a:lnSpc>
                          <a:spcPct val="150000"/>
                        </a:lnSpc>
                        <a:spcBef>
                          <a:spcPts val="1200"/>
                        </a:spcBef>
                        <a:spcAft>
                          <a:spcPts val="1200"/>
                        </a:spcAft>
                      </a:pPr>
                      <a:r>
                        <a:rPr lang="en-AU" sz="2000" b="1" dirty="0">
                          <a:solidFill>
                            <a:srgbClr val="FFFFFF"/>
                          </a:solidFill>
                          <a:effectLst/>
                          <a:latin typeface="Arial" panose="020B0604020202020204" pitchFamily="34" charset="0"/>
                          <a:ea typeface="Calibri" panose="020F0502020204030204" pitchFamily="34" charset="0"/>
                          <a:cs typeface="Arial" panose="020B0604020202020204" pitchFamily="34" charset="0"/>
                        </a:rPr>
                        <a:t>Checkbox</a:t>
                      </a:r>
                      <a:endParaRPr lang="en-AU"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2664"/>
                    </a:solidFill>
                  </a:tcPr>
                </a:tc>
                <a:extLst>
                  <a:ext uri="{0D108BD9-81ED-4DB2-BD59-A6C34878D82A}">
                    <a16:rowId xmlns:a16="http://schemas.microsoft.com/office/drawing/2014/main" val="2042670876"/>
                  </a:ext>
                </a:extLst>
              </a:tr>
              <a:tr h="3294433">
                <a:tc>
                  <a:txBody>
                    <a:bodyPr/>
                    <a:lstStyle/>
                    <a:p>
                      <a:pPr marL="342900" indent="-342900">
                        <a:lnSpc>
                          <a:spcPct val="150000"/>
                        </a:lnSpc>
                        <a:spcAft>
                          <a:spcPts val="600"/>
                        </a:spcAft>
                        <a:buFont typeface="Arial"/>
                        <a:buChar char="•"/>
                      </a:pPr>
                      <a:r>
                        <a:rPr lang="en-AU" sz="2000" dirty="0"/>
                        <a:t>document and evaluate our improved system.</a:t>
                      </a:r>
                    </a:p>
                    <a:p>
                      <a:pPr marL="342900" indent="-342900">
                        <a:lnSpc>
                          <a:spcPct val="150000"/>
                        </a:lnSpc>
                        <a:spcAft>
                          <a:spcPts val="600"/>
                        </a:spcAft>
                        <a:buFont typeface="Arial"/>
                        <a:buChar char="•"/>
                      </a:pPr>
                      <a:r>
                        <a:rPr lang="en-AU" sz="2000" dirty="0"/>
                        <a:t>test our system. </a:t>
                      </a:r>
                    </a:p>
                    <a:p>
                      <a:pPr marL="342900" indent="-342900">
                        <a:lnSpc>
                          <a:spcPct val="150000"/>
                        </a:lnSpc>
                        <a:spcAft>
                          <a:spcPts val="600"/>
                        </a:spcAft>
                        <a:buFont typeface="Arial"/>
                        <a:buChar char="•"/>
                      </a:pPr>
                      <a:r>
                        <a:rPr lang="en-AU" sz="2000" dirty="0"/>
                        <a:t>identify tools and processes used in data analysis</a:t>
                      </a:r>
                    </a:p>
                    <a:p>
                      <a:pPr marL="342900" indent="-342900">
                        <a:lnSpc>
                          <a:spcPct val="150000"/>
                        </a:lnSpc>
                        <a:spcAft>
                          <a:spcPts val="600"/>
                        </a:spcAft>
                        <a:buFont typeface="Arial"/>
                        <a:buChar char="•"/>
                      </a:pPr>
                      <a:r>
                        <a:rPr lang="en-AU" sz="2000" dirty="0"/>
                        <a:t>provide critical peer feedback.</a:t>
                      </a:r>
                    </a:p>
                    <a:p>
                      <a:pPr marL="342900" indent="-342900">
                        <a:lnSpc>
                          <a:spcPct val="150000"/>
                        </a:lnSpc>
                        <a:spcAft>
                          <a:spcPts val="600"/>
                        </a:spcAft>
                        <a:buFont typeface="Arial"/>
                        <a:buChar char="•"/>
                      </a:pPr>
                      <a:endParaRPr lang="en-AU" sz="2000" dirty="0">
                        <a:latin typeface="Arial" panose="020B0604020202020204" pitchFamily="34" charset="0"/>
                        <a:ea typeface="Calibri" panose="020F0502020204030204" pitchFamily="34" charset="0"/>
                      </a:endParaRPr>
                    </a:p>
                    <a:p>
                      <a:pPr marL="342900" indent="-342900">
                        <a:lnSpc>
                          <a:spcPct val="150000"/>
                        </a:lnSpc>
                        <a:spcAft>
                          <a:spcPts val="600"/>
                        </a:spcAft>
                        <a:buFont typeface="Arial"/>
                        <a:buChar char="•"/>
                      </a:pPr>
                      <a:endParaRPr lang="en-AU" sz="2000" dirty="0">
                        <a:latin typeface="Arial" panose="020B060402020202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50000"/>
                        </a:lnSpc>
                        <a:spcBef>
                          <a:spcPts val="1200"/>
                        </a:spcBef>
                        <a:spcAft>
                          <a:spcPts val="1200"/>
                        </a:spcAft>
                      </a:pPr>
                      <a:r>
                        <a:rPr lang="en-AU" sz="20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16351569"/>
                  </a:ext>
                </a:extLst>
              </a:tr>
            </a:tbl>
          </a:graphicData>
        </a:graphic>
      </p:graphicFrame>
      <p:pic>
        <p:nvPicPr>
          <p:cNvPr id="7" name="Picture 6">
            <a:extLst>
              <a:ext uri="{FF2B5EF4-FFF2-40B4-BE49-F238E27FC236}">
                <a16:creationId xmlns:a16="http://schemas.microsoft.com/office/drawing/2014/main" id="{7987A3A1-9CAF-CBCE-824B-7FD681C1744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540437" y="3222343"/>
            <a:ext cx="914479" cy="914479"/>
          </a:xfrm>
          <a:prstGeom prst="rect">
            <a:avLst/>
          </a:prstGeom>
        </p:spPr>
      </p:pic>
      <p:sp>
        <p:nvSpPr>
          <p:cNvPr id="2" name="Slide Number Placeholder 1">
            <a:extLst>
              <a:ext uri="{FF2B5EF4-FFF2-40B4-BE49-F238E27FC236}">
                <a16:creationId xmlns:a16="http://schemas.microsoft.com/office/drawing/2014/main" id="{D155CECF-53E7-9652-716B-6AE3689C85F4}"/>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16</a:t>
            </a:fld>
            <a:endParaRPr lang="en-AU"/>
          </a:p>
        </p:txBody>
      </p:sp>
    </p:spTree>
    <p:extLst>
      <p:ext uri="{BB962C8B-B14F-4D97-AF65-F5344CB8AC3E}">
        <p14:creationId xmlns:p14="http://schemas.microsoft.com/office/powerpoint/2010/main" val="22733467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8966FD-9600-3EC7-EF10-06492353388E}"/>
              </a:ext>
            </a:extLst>
          </p:cNvPr>
          <p:cNvSpPr>
            <a:spLocks noGrp="1"/>
          </p:cNvSpPr>
          <p:nvPr>
            <p:ph type="title"/>
          </p:nvPr>
        </p:nvSpPr>
        <p:spPr/>
        <p:txBody>
          <a:bodyPr/>
          <a:lstStyle/>
          <a:p>
            <a:r>
              <a:rPr lang="en-AU" dirty="0"/>
              <a:t>References </a:t>
            </a:r>
          </a:p>
        </p:txBody>
      </p:sp>
      <p:sp>
        <p:nvSpPr>
          <p:cNvPr id="4" name="Content Placeholder 3">
            <a:extLst>
              <a:ext uri="{FF2B5EF4-FFF2-40B4-BE49-F238E27FC236}">
                <a16:creationId xmlns:a16="http://schemas.microsoft.com/office/drawing/2014/main" id="{B7C07B50-96D9-2E35-E2CE-3139F6377F08}"/>
              </a:ext>
            </a:extLst>
          </p:cNvPr>
          <p:cNvSpPr>
            <a:spLocks noGrp="1"/>
          </p:cNvSpPr>
          <p:nvPr>
            <p:ph idx="1"/>
          </p:nvPr>
        </p:nvSpPr>
        <p:spPr/>
        <p:txBody>
          <a:bodyPr/>
          <a:lstStyle/>
          <a:p>
            <a:r>
              <a:rPr lang="en-AU" dirty="0">
                <a:hlinkClick r:id="rId3"/>
              </a:rPr>
              <a:t>Computing Technology 7-10</a:t>
            </a:r>
            <a:r>
              <a:rPr lang="en-AU" dirty="0"/>
              <a:t> Syllabus © NSW Education Standards Authority (NESA) for and on behalf of the Crown in right of the State of New South Wales, 2024.</a:t>
            </a:r>
          </a:p>
          <a:p>
            <a:pPr lvl="0">
              <a:defRPr/>
            </a:pPr>
            <a:r>
              <a:rPr lang="en-AU" dirty="0">
                <a:solidFill>
                  <a:srgbClr val="22272B"/>
                </a:solidFill>
              </a:rPr>
              <a:t>NSW Department of Education (n.d.) </a:t>
            </a:r>
            <a:r>
              <a:rPr lang="en-AU" u="sng" dirty="0">
                <a:solidFill>
                  <a:srgbClr val="22272B"/>
                </a:solidFill>
                <a:hlinkClick r:id="rId4"/>
              </a:rPr>
              <a:t>Digital learning selector, Peer discussion and conferencing</a:t>
            </a:r>
            <a:r>
              <a:rPr lang="en-AU" dirty="0">
                <a:solidFill>
                  <a:srgbClr val="22272B"/>
                </a:solidFill>
              </a:rPr>
              <a:t>, accessed 21 April 2026. </a:t>
            </a:r>
          </a:p>
          <a:p>
            <a:pPr lvl="0">
              <a:defRPr/>
            </a:pPr>
            <a:r>
              <a:rPr lang="en-AU" dirty="0">
                <a:solidFill>
                  <a:srgbClr val="22272B"/>
                </a:solidFill>
              </a:rPr>
              <a:t>NSW Department of Education (n.d.) </a:t>
            </a:r>
            <a:r>
              <a:rPr lang="en-AU" u="sng" dirty="0">
                <a:solidFill>
                  <a:srgbClr val="22272B"/>
                </a:solidFill>
                <a:hlinkClick r:id="rId5"/>
              </a:rPr>
              <a:t>Explicit teaching: Activating prior knowledge</a:t>
            </a:r>
            <a:r>
              <a:rPr lang="en-AU" dirty="0">
                <a:solidFill>
                  <a:srgbClr val="22272B"/>
                </a:solidFill>
              </a:rPr>
              <a:t>, accessed 21 April 2026. </a:t>
            </a:r>
          </a:p>
          <a:p>
            <a:pPr lvl="0">
              <a:defRPr/>
            </a:pPr>
            <a:r>
              <a:rPr lang="en-AU" dirty="0">
                <a:solidFill>
                  <a:srgbClr val="22272B"/>
                </a:solidFill>
              </a:rPr>
              <a:t>NSW Department of Education (n.d.) </a:t>
            </a:r>
            <a:r>
              <a:rPr lang="en-AU" u="sng" dirty="0">
                <a:solidFill>
                  <a:srgbClr val="22272B"/>
                </a:solidFill>
                <a:hlinkClick r:id="rId6"/>
              </a:rPr>
              <a:t>Explicit Teaching: Checking for understanding</a:t>
            </a:r>
            <a:r>
              <a:rPr lang="en-AU" dirty="0">
                <a:solidFill>
                  <a:srgbClr val="22272B"/>
                </a:solidFill>
              </a:rPr>
              <a:t>, accessed 21 April 2026. </a:t>
            </a:r>
          </a:p>
          <a:p>
            <a:pPr lvl="0">
              <a:defRPr/>
            </a:pPr>
            <a:r>
              <a:rPr lang="en-AU" dirty="0">
                <a:solidFill>
                  <a:srgbClr val="22272B"/>
                </a:solidFill>
              </a:rPr>
              <a:t>NSW Department of Education (n.d.) </a:t>
            </a:r>
            <a:r>
              <a:rPr lang="en-AU" u="sng" dirty="0">
                <a:solidFill>
                  <a:srgbClr val="22272B"/>
                </a:solidFill>
                <a:hlinkClick r:id="rId7"/>
              </a:rPr>
              <a:t>Explicit teaching: Chunking and sequencing learning</a:t>
            </a:r>
            <a:r>
              <a:rPr lang="en-AU" dirty="0">
                <a:solidFill>
                  <a:srgbClr val="22272B"/>
                </a:solidFill>
              </a:rPr>
              <a:t>, accessed 21 April 2026. </a:t>
            </a:r>
          </a:p>
          <a:p>
            <a:pPr lvl="0">
              <a:defRPr/>
            </a:pPr>
            <a:r>
              <a:rPr lang="en-AU" dirty="0">
                <a:solidFill>
                  <a:srgbClr val="22272B"/>
                </a:solidFill>
              </a:rPr>
              <a:t>NSW Department of Education (n.d.) </a:t>
            </a:r>
            <a:r>
              <a:rPr lang="en-AU" u="sng" dirty="0">
                <a:solidFill>
                  <a:srgbClr val="22272B"/>
                </a:solidFill>
                <a:hlinkClick r:id="rId8"/>
              </a:rPr>
              <a:t>Explicit teaching: Connecting learning</a:t>
            </a:r>
            <a:r>
              <a:rPr lang="en-AU" dirty="0">
                <a:solidFill>
                  <a:srgbClr val="22272B"/>
                </a:solidFill>
              </a:rPr>
              <a:t>, accessed 21 April 2026. </a:t>
            </a:r>
          </a:p>
          <a:p>
            <a:pPr lvl="0">
              <a:defRPr/>
            </a:pPr>
            <a:r>
              <a:rPr lang="en-AU" dirty="0">
                <a:solidFill>
                  <a:srgbClr val="22272B"/>
                </a:solidFill>
              </a:rPr>
              <a:t>NSW Department of Education (n.d.) </a:t>
            </a:r>
            <a:r>
              <a:rPr lang="en-AU" u="sng" dirty="0">
                <a:solidFill>
                  <a:srgbClr val="22272B"/>
                </a:solidFill>
                <a:hlinkClick r:id="rId9"/>
              </a:rPr>
              <a:t>Explicit teaching: Modelling technique guide</a:t>
            </a:r>
            <a:r>
              <a:rPr lang="en-AU" dirty="0">
                <a:solidFill>
                  <a:srgbClr val="22272B"/>
                </a:solidFill>
              </a:rPr>
              <a:t>, accessed 21 April 2026. </a:t>
            </a:r>
          </a:p>
          <a:p>
            <a:pPr>
              <a:defRPr/>
            </a:pPr>
            <a:r>
              <a:rPr lang="en-AU" dirty="0">
                <a:solidFill>
                  <a:srgbClr val="22272B"/>
                </a:solidFill>
              </a:rPr>
              <a:t>NSW Department of Education (n.d.) </a:t>
            </a:r>
            <a:r>
              <a:rPr lang="en-AU" u="sng" dirty="0">
                <a:solidFill>
                  <a:srgbClr val="22272B"/>
                </a:solidFill>
                <a:hlinkClick r:id="rId10"/>
              </a:rPr>
              <a:t>Explicit teaching, Using effective questioning</a:t>
            </a:r>
            <a:r>
              <a:rPr lang="en-AU" dirty="0">
                <a:solidFill>
                  <a:srgbClr val="22272B"/>
                </a:solidFill>
              </a:rPr>
              <a:t>, accessed 24 September 2025. </a:t>
            </a:r>
          </a:p>
          <a:p>
            <a:pPr lvl="0">
              <a:defRPr/>
            </a:pPr>
            <a:endParaRPr lang="en-AU" dirty="0">
              <a:solidFill>
                <a:srgbClr val="22272B"/>
              </a:solidFill>
            </a:endParaRPr>
          </a:p>
          <a:p>
            <a:endParaRPr lang="en-AU" dirty="0"/>
          </a:p>
          <a:p>
            <a:endParaRPr lang="en-AU" dirty="0">
              <a:effectLst/>
              <a:latin typeface="Arial" panose="020B0604020202020204" pitchFamily="34" charset="0"/>
              <a:ea typeface="Calibri" panose="020F0502020204030204" pitchFamily="34" charset="0"/>
            </a:endParaRPr>
          </a:p>
        </p:txBody>
      </p:sp>
      <p:sp>
        <p:nvSpPr>
          <p:cNvPr id="6" name="TextBox 5">
            <a:extLst>
              <a:ext uri="{FF2B5EF4-FFF2-40B4-BE49-F238E27FC236}">
                <a16:creationId xmlns:a16="http://schemas.microsoft.com/office/drawing/2014/main" id="{EABCE76F-41B1-7EE2-14F1-DC744150DE0C}"/>
              </a:ext>
            </a:extLst>
          </p:cNvPr>
          <p:cNvSpPr txBox="1"/>
          <p:nvPr/>
        </p:nvSpPr>
        <p:spPr>
          <a:xfrm>
            <a:off x="335826" y="1397263"/>
            <a:ext cx="11471999" cy="1597297"/>
          </a:xfrm>
          <a:prstGeom prst="rect">
            <a:avLst/>
          </a:prstGeom>
          <a:noFill/>
        </p:spPr>
        <p:txBody>
          <a:bodyPr wrap="square">
            <a:spAutoFit/>
          </a:bodyPr>
          <a:lstStyle/>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This presentation contains NSW Curriculum and syllabus content. The NSW Curriculum is developed by the NSW Education Standards Authority. This content is prepared by NESA for and on behalf of the Crown in the right of the State of New South Wales. The material is protected by Crown copyright.</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Please refer to the NESA Copyright Disclaimer for more information </a:t>
            </a:r>
            <a:r>
              <a:rPr kumimoji="0" lang="en-AU" sz="1200" b="0" i="0" u="none" strike="noStrike" kern="1200" cap="none" spc="0" normalizeH="0" baseline="0" noProof="0" dirty="0">
                <a:ln>
                  <a:noFill/>
                </a:ln>
                <a:solidFill>
                  <a:srgbClr val="CBEDFD"/>
                </a:solidFill>
                <a:effectLst/>
                <a:uLnTx/>
                <a:uFillTx/>
                <a:latin typeface="Arial" panose="020B060402020202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https://educationstandards.nsw.edu.au/wps/portal/nesa/mini-footer/copyright</a:t>
            </a:r>
            <a:r>
              <a:rPr kumimoji="0" lang="en-AU"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 </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NESA holds the only official and up-to-date versions of the NSW Curriculum and syllabus documents. Please visit the NSW Education Standards Authority (NESA) website </a:t>
            </a:r>
            <a:r>
              <a:rPr kumimoji="0" lang="en-AU" sz="1200" b="0" i="0" u="none" strike="noStrike" kern="1200" cap="none" spc="0" normalizeH="0" baseline="0" noProof="0" dirty="0">
                <a:ln>
                  <a:noFill/>
                </a:ln>
                <a:solidFill>
                  <a:srgbClr val="CBEDFD"/>
                </a:solidFill>
                <a:effectLst/>
                <a:uLnTx/>
                <a:uFillTx/>
                <a:latin typeface="Arial" panose="020B0604020202020204" pitchFamily="34" charset="0"/>
                <a:cs typeface="Arial" panose="020B0604020202020204" pitchFamily="34" charset="0"/>
                <a:hlinkClick r:id="rId12">
                  <a:extLst>
                    <a:ext uri="{A12FA001-AC4F-418D-AE19-62706E023703}">
                      <ahyp:hlinkClr xmlns:ahyp="http://schemas.microsoft.com/office/drawing/2018/hyperlinkcolor" val="tx"/>
                    </a:ext>
                  </a:extLst>
                </a:hlinkClick>
              </a:rPr>
              <a:t>https://educationstandards.nsw.edu.au/wps/portal/nesa/home</a:t>
            </a:r>
            <a:r>
              <a:rPr kumimoji="0" lang="en-AU" sz="1200" b="0" i="0" u="none" strike="noStrike" kern="1200" cap="none" spc="0" normalizeH="0" baseline="0" noProof="0" dirty="0">
                <a:ln>
                  <a:noFill/>
                </a:ln>
                <a:solidFill>
                  <a:srgbClr val="CBEDFD"/>
                </a:solidFill>
                <a:effectLst/>
                <a:uLnTx/>
                <a:uFillTx/>
                <a:latin typeface="Arial" panose="020B0604020202020204" pitchFamily="34" charset="0"/>
                <a:cs typeface="Arial" panose="020B0604020202020204" pitchFamily="34" charset="0"/>
              </a:rPr>
              <a:t> </a:t>
            </a:r>
            <a:r>
              <a:rPr kumimoji="0" lang="en-AU"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and the NSW Curriculum website </a:t>
            </a:r>
            <a:r>
              <a:rPr kumimoji="0" lang="en-AU" sz="1200" b="0" i="0" u="none" strike="noStrike" kern="1200" cap="none" spc="0" normalizeH="0" baseline="0" noProof="0" dirty="0">
                <a:ln>
                  <a:noFill/>
                </a:ln>
                <a:solidFill>
                  <a:srgbClr val="CBEDFD"/>
                </a:solidFill>
                <a:effectLst/>
                <a:uLnTx/>
                <a:uFillTx/>
                <a:latin typeface="Arial" panose="020B0604020202020204" pitchFamily="34" charset="0"/>
                <a:cs typeface="Arial" panose="020B0604020202020204" pitchFamily="34" charset="0"/>
                <a:hlinkClick r:id="rId13">
                  <a:extLst>
                    <a:ext uri="{A12FA001-AC4F-418D-AE19-62706E023703}">
                      <ahyp:hlinkClr xmlns:ahyp="http://schemas.microsoft.com/office/drawing/2018/hyperlinkcolor" val="tx"/>
                    </a:ext>
                  </a:extLst>
                </a:hlinkClick>
              </a:rPr>
              <a:t>https://curriculum.nsw.edu.au</a:t>
            </a:r>
            <a:r>
              <a:rPr kumimoji="0" lang="en-AU"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a:t>
            </a:r>
          </a:p>
        </p:txBody>
      </p:sp>
      <p:sp>
        <p:nvSpPr>
          <p:cNvPr id="2" name="Slide Number Placeholder 1">
            <a:extLst>
              <a:ext uri="{FF2B5EF4-FFF2-40B4-BE49-F238E27FC236}">
                <a16:creationId xmlns:a16="http://schemas.microsoft.com/office/drawing/2014/main" id="{48223418-AC99-D403-B6BA-7F5E5111A87A}"/>
              </a:ext>
              <a:ext uri="{C183D7F6-B498-43B3-948B-1728B52AA6E4}">
                <adec:decorative xmlns:adec="http://schemas.microsoft.com/office/drawing/2017/decorative" val="1"/>
              </a:ext>
            </a:extLst>
          </p:cNvPr>
          <p:cNvSpPr>
            <a:spLocks noGrp="1"/>
          </p:cNvSpPr>
          <p:nvPr>
            <p:ph type="sldNum" sz="quarter" idx="10"/>
          </p:nvPr>
        </p:nvSpPr>
        <p:spPr/>
        <p:txBody>
          <a:bodyPr/>
          <a:lstStyle/>
          <a:p>
            <a:fld id="{10A01DC5-1685-4615-8240-15192985C6A2}" type="slidenum">
              <a:rPr lang="en-AU" smtClean="0"/>
              <a:pPr/>
              <a:t>17</a:t>
            </a:fld>
            <a:endParaRPr lang="en-AU" dirty="0"/>
          </a:p>
        </p:txBody>
      </p:sp>
    </p:spTree>
    <p:extLst>
      <p:ext uri="{BB962C8B-B14F-4D97-AF65-F5344CB8AC3E}">
        <p14:creationId xmlns:p14="http://schemas.microsoft.com/office/powerpoint/2010/main" val="1563938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AF3E43B-E518-B25D-F4BA-F116685E3EC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2BD8A46-6F13-6BFF-8F43-0CEC5355187D}"/>
              </a:ext>
            </a:extLst>
          </p:cNvPr>
          <p:cNvSpPr>
            <a:spLocks noGrp="1"/>
          </p:cNvSpPr>
          <p:nvPr>
            <p:ph type="title"/>
          </p:nvPr>
        </p:nvSpPr>
        <p:spPr/>
        <p:txBody>
          <a:bodyPr/>
          <a:lstStyle/>
          <a:p>
            <a:r>
              <a:rPr lang="en-AU" dirty="0"/>
              <a:t>References (1) </a:t>
            </a:r>
          </a:p>
        </p:txBody>
      </p:sp>
      <p:sp>
        <p:nvSpPr>
          <p:cNvPr id="4" name="Content Placeholder 3">
            <a:extLst>
              <a:ext uri="{FF2B5EF4-FFF2-40B4-BE49-F238E27FC236}">
                <a16:creationId xmlns:a16="http://schemas.microsoft.com/office/drawing/2014/main" id="{B0D5401E-5E00-0567-F7B7-58E7A326ACE6}"/>
              </a:ext>
              <a:ext uri="{C183D7F6-B498-43B3-948B-1728B52AA6E4}">
                <adec:decorative xmlns:adec="http://schemas.microsoft.com/office/drawing/2017/decorative" val="1"/>
              </a:ext>
            </a:extLst>
          </p:cNvPr>
          <p:cNvSpPr>
            <a:spLocks noGrp="1"/>
          </p:cNvSpPr>
          <p:nvPr>
            <p:ph idx="1"/>
          </p:nvPr>
        </p:nvSpPr>
        <p:spPr/>
        <p:txBody>
          <a:bodyPr/>
          <a:lstStyle/>
          <a:p>
            <a:pPr lvl="0">
              <a:defRPr/>
            </a:pPr>
            <a:endParaRPr lang="en-AU" dirty="0">
              <a:solidFill>
                <a:srgbClr val="22272B"/>
              </a:solidFill>
            </a:endParaRPr>
          </a:p>
          <a:p>
            <a:endParaRPr lang="en-AU" dirty="0"/>
          </a:p>
          <a:p>
            <a:endParaRPr lang="en-AU" dirty="0">
              <a:effectLst/>
              <a:latin typeface="Arial" panose="020B0604020202020204" pitchFamily="34" charset="0"/>
              <a:ea typeface="Calibri" panose="020F0502020204030204" pitchFamily="34" charset="0"/>
            </a:endParaRPr>
          </a:p>
        </p:txBody>
      </p:sp>
      <p:sp>
        <p:nvSpPr>
          <p:cNvPr id="2" name="Slide Number Placeholder 1">
            <a:extLst>
              <a:ext uri="{FF2B5EF4-FFF2-40B4-BE49-F238E27FC236}">
                <a16:creationId xmlns:a16="http://schemas.microsoft.com/office/drawing/2014/main" id="{44CF6322-C8E1-5E38-C653-00DD628A3447}"/>
              </a:ext>
              <a:ext uri="{C183D7F6-B498-43B3-948B-1728B52AA6E4}">
                <adec:decorative xmlns:adec="http://schemas.microsoft.com/office/drawing/2017/decorative" val="1"/>
              </a:ext>
            </a:extLst>
          </p:cNvPr>
          <p:cNvSpPr>
            <a:spLocks noGrp="1"/>
          </p:cNvSpPr>
          <p:nvPr>
            <p:ph type="sldNum" sz="quarter" idx="10"/>
          </p:nvPr>
        </p:nvSpPr>
        <p:spPr/>
        <p:txBody>
          <a:bodyPr/>
          <a:lstStyle/>
          <a:p>
            <a:fld id="{10A01DC5-1685-4615-8240-15192985C6A2}" type="slidenum">
              <a:rPr lang="en-AU" smtClean="0"/>
              <a:pPr/>
              <a:t>18</a:t>
            </a:fld>
            <a:endParaRPr lang="en-AU" dirty="0"/>
          </a:p>
        </p:txBody>
      </p:sp>
      <p:sp>
        <p:nvSpPr>
          <p:cNvPr id="5" name="TextBox 4">
            <a:extLst>
              <a:ext uri="{FF2B5EF4-FFF2-40B4-BE49-F238E27FC236}">
                <a16:creationId xmlns:a16="http://schemas.microsoft.com/office/drawing/2014/main" id="{97DEFA0D-CADA-3DDA-587B-361C0B25AA23}"/>
              </a:ext>
            </a:extLst>
          </p:cNvPr>
          <p:cNvSpPr txBox="1"/>
          <p:nvPr/>
        </p:nvSpPr>
        <p:spPr>
          <a:xfrm>
            <a:off x="475488" y="1412748"/>
            <a:ext cx="914400" cy="914400"/>
          </a:xfrm>
          <a:prstGeom prst="rect">
            <a:avLst/>
          </a:prstGeom>
          <a:noFill/>
        </p:spPr>
        <p:txBody>
          <a:bodyPr wrap="none" lIns="0" tIns="0" rIns="0" bIns="0" rtlCol="0">
            <a:noAutofit/>
          </a:bodyPr>
          <a:lstStyle/>
          <a:p>
            <a:pPr algn="l"/>
            <a:r>
              <a:rPr lang="en-AU" sz="1800" dirty="0"/>
              <a:t>Eventbrite (2026)</a:t>
            </a:r>
            <a:r>
              <a:rPr lang="en-AU" sz="1800" dirty="0">
                <a:hlinkClick r:id="rId3"/>
              </a:rPr>
              <a:t>events and tickets</a:t>
            </a:r>
            <a:r>
              <a:rPr lang="en-AU" sz="1800" dirty="0"/>
              <a:t> website accessed 10 June 2026</a:t>
            </a:r>
          </a:p>
          <a:p>
            <a:pPr algn="l"/>
            <a:endParaRPr lang="en-AU" sz="1800" dirty="0"/>
          </a:p>
          <a:p>
            <a:r>
              <a:rPr lang="en-AU" dirty="0" err="1"/>
              <a:t>Gharani</a:t>
            </a:r>
            <a:r>
              <a:rPr lang="en-AU" dirty="0"/>
              <a:t> L (4 February 2021) </a:t>
            </a:r>
            <a:r>
              <a:rPr lang="en-AU" u="sng" dirty="0">
                <a:hlinkClick r:id="rId4"/>
              </a:rPr>
              <a:t>‘Excel Tutorial for Beginners | Excel Made Easy’ [video]</a:t>
            </a:r>
            <a:r>
              <a:rPr lang="en-AU" dirty="0"/>
              <a:t>, </a:t>
            </a:r>
          </a:p>
          <a:p>
            <a:r>
              <a:rPr lang="en-AU" i="1" dirty="0"/>
              <a:t>Leila </a:t>
            </a:r>
            <a:r>
              <a:rPr lang="en-AU" i="1" dirty="0" err="1"/>
              <a:t>Gharani</a:t>
            </a:r>
            <a:r>
              <a:rPr lang="en-AU" dirty="0"/>
              <a:t>, YouTube, accessed 1 May 2026.</a:t>
            </a:r>
          </a:p>
          <a:p>
            <a:pPr algn="l"/>
            <a:endParaRPr lang="en-AU" sz="1800" dirty="0"/>
          </a:p>
        </p:txBody>
      </p:sp>
    </p:spTree>
    <p:extLst>
      <p:ext uri="{BB962C8B-B14F-4D97-AF65-F5344CB8AC3E}">
        <p14:creationId xmlns:p14="http://schemas.microsoft.com/office/powerpoint/2010/main" val="3090812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146F84-0A22-2DEF-978C-013AB2B0CDA6}"/>
              </a:ext>
            </a:extLst>
          </p:cNvPr>
          <p:cNvSpPr>
            <a:spLocks noGrp="1"/>
          </p:cNvSpPr>
          <p:nvPr>
            <p:ph type="title"/>
          </p:nvPr>
        </p:nvSpPr>
        <p:spPr/>
        <p:txBody>
          <a:bodyPr/>
          <a:lstStyle/>
          <a:p>
            <a:r>
              <a:rPr lang="en-AU" dirty="0"/>
              <a:t>Copyright</a:t>
            </a:r>
          </a:p>
        </p:txBody>
      </p:sp>
      <p:sp>
        <p:nvSpPr>
          <p:cNvPr id="7" name="Text Placeholder 6">
            <a:extLst>
              <a:ext uri="{FF2B5EF4-FFF2-40B4-BE49-F238E27FC236}">
                <a16:creationId xmlns:a16="http://schemas.microsoft.com/office/drawing/2014/main" id="{E762E711-B51D-9854-C2DD-A164FE59F882}"/>
              </a:ext>
            </a:extLst>
          </p:cNvPr>
          <p:cNvSpPr>
            <a:spLocks noGrp="1"/>
          </p:cNvSpPr>
          <p:nvPr>
            <p:ph type="body" sz="quarter" idx="18"/>
          </p:nvPr>
        </p:nvSpPr>
        <p:spPr/>
        <p:txBody>
          <a:bodyPr/>
          <a:lstStyle/>
          <a:p>
            <a:r>
              <a:rPr lang="en-AU" dirty="0">
                <a:latin typeface="Public Sans Light" pitchFamily="2" charset="0"/>
              </a:rPr>
              <a:t>© </a:t>
            </a:r>
            <a:r>
              <a:rPr lang="en-AU" dirty="0"/>
              <a:t>State of New South Wales (Department of Education), 2026</a:t>
            </a:r>
          </a:p>
        </p:txBody>
      </p:sp>
      <p:sp>
        <p:nvSpPr>
          <p:cNvPr id="8" name="TextBox 7">
            <a:extLst>
              <a:ext uri="{FF2B5EF4-FFF2-40B4-BE49-F238E27FC236}">
                <a16:creationId xmlns:a16="http://schemas.microsoft.com/office/drawing/2014/main" id="{F70BB973-8437-BE43-4C71-6089E7F934FA}"/>
              </a:ext>
            </a:extLst>
          </p:cNvPr>
          <p:cNvSpPr txBox="1"/>
          <p:nvPr/>
        </p:nvSpPr>
        <p:spPr>
          <a:xfrm>
            <a:off x="360000" y="1453575"/>
            <a:ext cx="11484338" cy="5067724"/>
          </a:xfrm>
          <a:prstGeom prst="rect">
            <a:avLst/>
          </a:prstGeom>
          <a:noFill/>
        </p:spPr>
        <p:txBody>
          <a:bodyPr wrap="square" lIns="0" tIns="0" rIns="0" bIns="0" rtlCol="0">
            <a:noAutofit/>
          </a:bodyPr>
          <a:lstStyle/>
          <a:p>
            <a:pPr algn="l">
              <a:lnSpc>
                <a:spcPct val="150000"/>
              </a:lnSpc>
              <a:spcAft>
                <a:spcPts val="600"/>
              </a:spcAft>
            </a:pPr>
            <a:r>
              <a:rPr lang="en-AU" sz="1200" dirty="0">
                <a:solidFill>
                  <a:schemeClr val="bg1"/>
                </a:solidFill>
              </a:rPr>
              <a:t>The copyright material published in this resource is subject to the </a:t>
            </a:r>
            <a:r>
              <a:rPr lang="en-AU" sz="1200" i="1" dirty="0">
                <a:solidFill>
                  <a:schemeClr val="bg1"/>
                </a:solidFill>
              </a:rPr>
              <a:t>Copyright Act 1968</a:t>
            </a:r>
            <a:r>
              <a:rPr lang="en-AU" sz="1200" dirty="0">
                <a:solidFill>
                  <a:schemeClr val="bg1"/>
                </a:solidFill>
              </a:rPr>
              <a:t> (Cth) and is owned by the NSW Department of Education or, where indicated, by a party other than the NSW Department of Education (third-party material).</a:t>
            </a:r>
          </a:p>
          <a:p>
            <a:pPr algn="l">
              <a:lnSpc>
                <a:spcPct val="150000"/>
              </a:lnSpc>
              <a:spcAft>
                <a:spcPts val="600"/>
              </a:spcAft>
            </a:pPr>
            <a:r>
              <a:rPr lang="en-AU" sz="1200" dirty="0">
                <a:solidFill>
                  <a:schemeClr val="bg1"/>
                </a:solidFill>
              </a:rPr>
              <a:t>Copyright material available in this resource and owned by the NSW Department of Education is licensed under a </a:t>
            </a:r>
            <a:r>
              <a:rPr lang="en-AU" sz="1200" dirty="0">
                <a:solidFill>
                  <a:schemeClr val="accent4"/>
                </a:solidFill>
                <a:hlinkClick r:id="rId2">
                  <a:extLst>
                    <a:ext uri="{A12FA001-AC4F-418D-AE19-62706E023703}">
                      <ahyp:hlinkClr xmlns:ahyp="http://schemas.microsoft.com/office/drawing/2018/hyperlinkcolor" val="tx"/>
                    </a:ext>
                  </a:extLst>
                </a:hlinkClick>
              </a:rPr>
              <a:t>Creative Commons Attribution 4.0 International (CC BY 4.0) licence</a:t>
            </a:r>
            <a:r>
              <a:rPr lang="en-AU" sz="1200" dirty="0">
                <a:solidFill>
                  <a:schemeClr val="bg1"/>
                </a:solidFill>
              </a:rPr>
              <a:t>.</a:t>
            </a:r>
          </a:p>
          <a:p>
            <a:pPr algn="l">
              <a:lnSpc>
                <a:spcPct val="150000"/>
              </a:lnSpc>
              <a:spcAft>
                <a:spcPts val="600"/>
              </a:spcAft>
            </a:pPr>
            <a:r>
              <a:rPr lang="en-AU" sz="1200" dirty="0">
                <a:solidFill>
                  <a:schemeClr val="bg1"/>
                </a:solidFill>
              </a:rPr>
              <a:t>This licence allows you to share and adapt the material for any purpose, even commercially.</a:t>
            </a:r>
          </a:p>
          <a:p>
            <a:pPr algn="l">
              <a:lnSpc>
                <a:spcPct val="150000"/>
              </a:lnSpc>
              <a:spcAft>
                <a:spcPts val="600"/>
              </a:spcAft>
            </a:pPr>
            <a:r>
              <a:rPr lang="en-AU" sz="1200" dirty="0">
                <a:solidFill>
                  <a:schemeClr val="bg1"/>
                </a:solidFill>
              </a:rPr>
              <a:t>Attribution should be given to </a:t>
            </a:r>
            <a:r>
              <a:rPr lang="en-AU" sz="1200" dirty="0">
                <a:solidFill>
                  <a:schemeClr val="bg1"/>
                </a:solidFill>
                <a:latin typeface="Public Sans Light" pitchFamily="2" charset="0"/>
              </a:rPr>
              <a:t>© </a:t>
            </a:r>
            <a:r>
              <a:rPr lang="en-AU" sz="1200" dirty="0">
                <a:solidFill>
                  <a:schemeClr val="bg1"/>
                </a:solidFill>
              </a:rPr>
              <a:t>State of New South Wales (Department of Education), 2026.</a:t>
            </a:r>
          </a:p>
          <a:p>
            <a:pPr algn="l">
              <a:lnSpc>
                <a:spcPct val="150000"/>
              </a:lnSpc>
            </a:pPr>
            <a:r>
              <a:rPr lang="en-AU" sz="1200" dirty="0">
                <a:solidFill>
                  <a:schemeClr val="bg1"/>
                </a:solidFill>
              </a:rPr>
              <a:t>Material in this resource not available under a Creative Commons licence:</a:t>
            </a:r>
          </a:p>
          <a:p>
            <a:pPr marL="171450" indent="-171450" algn="l">
              <a:lnSpc>
                <a:spcPct val="150000"/>
              </a:lnSpc>
              <a:buFont typeface="Arial" panose="020B0604020202020204" pitchFamily="34" charset="0"/>
              <a:buChar char="•"/>
            </a:pPr>
            <a:r>
              <a:rPr lang="en-AU" sz="1200" dirty="0">
                <a:solidFill>
                  <a:schemeClr val="bg1"/>
                </a:solidFill>
              </a:rPr>
              <a:t>the NSW Department of Education logo, other logos and trademark-protected material</a:t>
            </a:r>
          </a:p>
          <a:p>
            <a:pPr marL="171450" indent="-171450" algn="l">
              <a:lnSpc>
                <a:spcPct val="150000"/>
              </a:lnSpc>
              <a:buFont typeface="Arial" panose="020B0604020202020204" pitchFamily="34" charset="0"/>
              <a:buChar char="•"/>
            </a:pPr>
            <a:r>
              <a:rPr lang="en-AU" sz="1200" dirty="0">
                <a:solidFill>
                  <a:schemeClr val="bg1"/>
                </a:solidFill>
              </a:rPr>
              <a:t>Material owned by a third party that has been reproduced with permission. You will need to obtain permission from the third party to reuse its material. </a:t>
            </a:r>
          </a:p>
          <a:p>
            <a:pPr algn="l">
              <a:lnSpc>
                <a:spcPct val="150000"/>
              </a:lnSpc>
              <a:spcBef>
                <a:spcPts val="1200"/>
              </a:spcBef>
              <a:spcAft>
                <a:spcPts val="600"/>
              </a:spcAft>
            </a:pPr>
            <a:r>
              <a:rPr lang="en-AU" sz="1200" b="1" dirty="0">
                <a:solidFill>
                  <a:schemeClr val="bg1"/>
                </a:solidFill>
                <a:latin typeface="+mj-lt"/>
              </a:rPr>
              <a:t>Links to third-party material and websites</a:t>
            </a:r>
          </a:p>
          <a:p>
            <a:pPr marL="171450" indent="-171450" algn="l">
              <a:lnSpc>
                <a:spcPct val="150000"/>
              </a:lnSpc>
              <a:spcAft>
                <a:spcPts val="600"/>
              </a:spcAft>
              <a:buFont typeface="Arial" panose="020B0604020202020204" pitchFamily="34" charset="0"/>
              <a:buChar char="•"/>
            </a:pPr>
            <a:r>
              <a:rPr lang="en-AU" sz="1200" dirty="0">
                <a:solidFill>
                  <a:schemeClr val="bg1"/>
                </a:solidFill>
                <a:latin typeface="+mj-lt"/>
              </a:rPr>
              <a:t>Please note that the provided (reading/viewing material/list/links/texts) are a suggestion only and implies no endorsement, by the New South Wales Department of Education, of any author, publisher, or book title. School principals and teachers are best placed to assess the suitability of resources that would complement the curriculum and reflect the needs and interests of their students.</a:t>
            </a:r>
          </a:p>
          <a:p>
            <a:pPr marL="171450" indent="-171450" algn="l">
              <a:lnSpc>
                <a:spcPct val="150000"/>
              </a:lnSpc>
              <a:spcAft>
                <a:spcPts val="600"/>
              </a:spcAft>
              <a:buFont typeface="Arial" panose="020B0604020202020204" pitchFamily="34" charset="0"/>
              <a:buChar char="•"/>
            </a:pPr>
            <a:r>
              <a:rPr lang="en-AU" sz="1200" dirty="0">
                <a:solidFill>
                  <a:schemeClr val="bg1"/>
                </a:solidFill>
                <a:latin typeface="+mj-lt"/>
              </a:rPr>
              <a:t>If you use the links provided in this document to access a third party’s website, you acknowledge that the terms of use, including licence terms set out on the third-party’s website apply to the use which may be made of the materials on that third-party website or where permitted by the Copyright Act 1968 (Cth). The department accepts no responsibility for content on third-party websites. </a:t>
            </a:r>
          </a:p>
        </p:txBody>
      </p:sp>
    </p:spTree>
    <p:extLst>
      <p:ext uri="{BB962C8B-B14F-4D97-AF65-F5344CB8AC3E}">
        <p14:creationId xmlns:p14="http://schemas.microsoft.com/office/powerpoint/2010/main" val="3820411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F38185-B00A-9878-8E80-7D55E5647711}"/>
              </a:ext>
            </a:extLst>
          </p:cNvPr>
          <p:cNvSpPr>
            <a:spLocks noGrp="1"/>
          </p:cNvSpPr>
          <p:nvPr>
            <p:ph type="ctrTitle"/>
          </p:nvPr>
        </p:nvSpPr>
        <p:spPr/>
        <p:txBody>
          <a:bodyPr/>
          <a:lstStyle/>
          <a:p>
            <a:r>
              <a:rPr lang="en-AU"/>
              <a:t>Enterprise systems – analysing data</a:t>
            </a:r>
            <a:endParaRPr lang="en-AU">
              <a:latin typeface="+mj-lt"/>
            </a:endParaRPr>
          </a:p>
        </p:txBody>
      </p:sp>
      <p:sp>
        <p:nvSpPr>
          <p:cNvPr id="11" name="Text Placeholder 10">
            <a:extLst>
              <a:ext uri="{FF2B5EF4-FFF2-40B4-BE49-F238E27FC236}">
                <a16:creationId xmlns:a16="http://schemas.microsoft.com/office/drawing/2014/main" id="{3D12AD43-6748-1D46-1B69-DCBF45A45856}"/>
              </a:ext>
            </a:extLst>
          </p:cNvPr>
          <p:cNvSpPr>
            <a:spLocks noGrp="1"/>
          </p:cNvSpPr>
          <p:nvPr>
            <p:ph type="body" sz="quarter" idx="10"/>
          </p:nvPr>
        </p:nvSpPr>
        <p:spPr/>
        <p:txBody>
          <a:bodyPr/>
          <a:lstStyle/>
          <a:p>
            <a:r>
              <a:rPr lang="en-AU" dirty="0">
                <a:latin typeface="+mj-lt"/>
              </a:rPr>
              <a:t>Computing Technology – Stage 5</a:t>
            </a:r>
          </a:p>
        </p:txBody>
      </p:sp>
      <p:sp>
        <p:nvSpPr>
          <p:cNvPr id="10" name="Text Placeholder 9">
            <a:extLst>
              <a:ext uri="{FF2B5EF4-FFF2-40B4-BE49-F238E27FC236}">
                <a16:creationId xmlns:a16="http://schemas.microsoft.com/office/drawing/2014/main" id="{CA5E7E5A-B4C4-F5B9-98E5-6C838D018316}"/>
              </a:ext>
            </a:extLst>
          </p:cNvPr>
          <p:cNvSpPr>
            <a:spLocks noGrp="1"/>
          </p:cNvSpPr>
          <p:nvPr>
            <p:ph type="body" sz="quarter" idx="16"/>
          </p:nvPr>
        </p:nvSpPr>
        <p:spPr/>
        <p:txBody>
          <a:bodyPr/>
          <a:lstStyle/>
          <a:p>
            <a:r>
              <a:rPr lang="en-AU" dirty="0">
                <a:latin typeface="+mj-lt"/>
              </a:rPr>
              <a:t>Test and evaluate</a:t>
            </a:r>
          </a:p>
        </p:txBody>
      </p:sp>
      <p:sp>
        <p:nvSpPr>
          <p:cNvPr id="8" name="Text Placeholder 7">
            <a:extLst>
              <a:ext uri="{FF2B5EF4-FFF2-40B4-BE49-F238E27FC236}">
                <a16:creationId xmlns:a16="http://schemas.microsoft.com/office/drawing/2014/main" id="{9AB1D8F6-C07D-41A5-64F9-503ABE80FF0B}"/>
              </a:ext>
            </a:extLst>
          </p:cNvPr>
          <p:cNvSpPr>
            <a:spLocks noGrp="1"/>
          </p:cNvSpPr>
          <p:nvPr>
            <p:ph type="body" sz="quarter" idx="15"/>
          </p:nvPr>
        </p:nvSpPr>
        <p:spPr>
          <a:xfrm>
            <a:off x="539999" y="5399216"/>
            <a:ext cx="6255975" cy="360000"/>
          </a:xfrm>
        </p:spPr>
        <p:txBody>
          <a:bodyPr/>
          <a:lstStyle/>
          <a:p>
            <a:r>
              <a:rPr lang="en-AU">
                <a:latin typeface="+mj-lt"/>
              </a:rPr>
              <a:t>Week 19</a:t>
            </a:r>
            <a:endParaRPr lang="en-AU" dirty="0">
              <a:latin typeface="+mj-lt"/>
            </a:endParaRPr>
          </a:p>
        </p:txBody>
      </p:sp>
      <p:pic>
        <p:nvPicPr>
          <p:cNvPr id="7" name="Picture Placeholder 6" descr="Illustration of two people sitting at a desk analyzing data on a large monitor displaying charts, graphs, and code snippets. Surrounding elements include floating cubes and a digital ID card, representing data processing and blockchain technology concepts.">
            <a:extLst>
              <a:ext uri="{FF2B5EF4-FFF2-40B4-BE49-F238E27FC236}">
                <a16:creationId xmlns:a16="http://schemas.microsoft.com/office/drawing/2014/main" id="{711BD172-13DA-8163-032F-E291A205974A}"/>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8936" r="28936"/>
          <a:stretch>
            <a:fillRect/>
          </a:stretch>
        </p:blipFill>
        <p:spPr/>
      </p:pic>
    </p:spTree>
    <p:extLst>
      <p:ext uri="{BB962C8B-B14F-4D97-AF65-F5344CB8AC3E}">
        <p14:creationId xmlns:p14="http://schemas.microsoft.com/office/powerpoint/2010/main" val="2068829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346830-A0C7-9D95-31DC-A77B445F770B}"/>
              </a:ext>
            </a:extLst>
          </p:cNvPr>
          <p:cNvSpPr>
            <a:spLocks noGrp="1"/>
          </p:cNvSpPr>
          <p:nvPr>
            <p:ph type="title"/>
          </p:nvPr>
        </p:nvSpPr>
        <p:spPr/>
        <p:txBody>
          <a:bodyPr/>
          <a:lstStyle/>
          <a:p>
            <a:r>
              <a:rPr lang="en-GB" dirty="0"/>
              <a:t>Learning episodes</a:t>
            </a:r>
          </a:p>
        </p:txBody>
      </p:sp>
      <p:grpSp>
        <p:nvGrpSpPr>
          <p:cNvPr id="28" name="Group 27" descr="1. Identify and define">
            <a:extLst>
              <a:ext uri="{FF2B5EF4-FFF2-40B4-BE49-F238E27FC236}">
                <a16:creationId xmlns:a16="http://schemas.microsoft.com/office/drawing/2014/main" id="{5938EB81-1B19-0A1F-AE9E-BCDE1987338C}"/>
              </a:ext>
            </a:extLst>
          </p:cNvPr>
          <p:cNvGrpSpPr/>
          <p:nvPr/>
        </p:nvGrpSpPr>
        <p:grpSpPr>
          <a:xfrm>
            <a:off x="360000" y="1266959"/>
            <a:ext cx="4775638" cy="1045440"/>
            <a:chOff x="360000" y="1266959"/>
            <a:chExt cx="4775638" cy="1045440"/>
          </a:xfrm>
        </p:grpSpPr>
        <p:sp>
          <p:nvSpPr>
            <p:cNvPr id="6" name="Rectangle: Rounded Corners 5">
              <a:extLst>
                <a:ext uri="{FF2B5EF4-FFF2-40B4-BE49-F238E27FC236}">
                  <a16:creationId xmlns:a16="http://schemas.microsoft.com/office/drawing/2014/main" id="{4FE5E097-CB1A-ACBC-89BE-13303B39E8AE}"/>
                </a:ext>
                <a:ext uri="{C183D7F6-B498-43B3-948B-1728B52AA6E4}">
                  <adec:decorative xmlns:adec="http://schemas.microsoft.com/office/drawing/2017/decorative" val="1"/>
                </a:ext>
              </a:extLst>
            </p:cNvPr>
            <p:cNvSpPr/>
            <p:nvPr/>
          </p:nvSpPr>
          <p:spPr>
            <a:xfrm>
              <a:off x="1037782" y="13309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002664"/>
                  </a:solidFill>
                  <a:effectLst/>
                  <a:uLnTx/>
                  <a:uFillTx/>
                  <a:latin typeface="Public Sans" pitchFamily="2" charset="77"/>
                  <a:ea typeface="+mn-ea"/>
                  <a:cs typeface="+mn-cs"/>
                </a:rPr>
                <a:t>Identify and define</a:t>
              </a:r>
              <a:endParaRPr kumimoji="0" lang="en-AU" sz="2400" u="none" strike="noStrike" kern="1200" cap="none" spc="0" normalizeH="0" baseline="0" noProof="0" dirty="0">
                <a:ln>
                  <a:noFill/>
                </a:ln>
                <a:solidFill>
                  <a:srgbClr val="002664"/>
                </a:solidFill>
                <a:effectLst/>
                <a:uLnTx/>
                <a:uFillTx/>
                <a:latin typeface="Public Sans" pitchFamily="2" charset="77"/>
                <a:ea typeface="+mn-ea"/>
                <a:cs typeface="+mn-cs"/>
              </a:endParaRPr>
            </a:p>
          </p:txBody>
        </p:sp>
        <p:sp>
          <p:nvSpPr>
            <p:cNvPr id="8" name="Oval 7">
              <a:extLst>
                <a:ext uri="{FF2B5EF4-FFF2-40B4-BE49-F238E27FC236}">
                  <a16:creationId xmlns:a16="http://schemas.microsoft.com/office/drawing/2014/main" id="{7CD3C21D-BCDF-0FAB-C5C8-A24D1ADC23AB}"/>
                </a:ext>
              </a:extLst>
            </p:cNvPr>
            <p:cNvSpPr/>
            <p:nvPr/>
          </p:nvSpPr>
          <p:spPr>
            <a:xfrm>
              <a:off x="360000" y="12669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1</a:t>
              </a:r>
            </a:p>
          </p:txBody>
        </p:sp>
      </p:grpSp>
      <p:grpSp>
        <p:nvGrpSpPr>
          <p:cNvPr id="30" name="Group 29" descr="2. Data types">
            <a:extLst>
              <a:ext uri="{FF2B5EF4-FFF2-40B4-BE49-F238E27FC236}">
                <a16:creationId xmlns:a16="http://schemas.microsoft.com/office/drawing/2014/main" id="{E03E999D-BA7E-FF79-EEDB-7A4FC9E45784}"/>
              </a:ext>
            </a:extLst>
          </p:cNvPr>
          <p:cNvGrpSpPr/>
          <p:nvPr/>
        </p:nvGrpSpPr>
        <p:grpSpPr>
          <a:xfrm>
            <a:off x="379858" y="2381308"/>
            <a:ext cx="4775638" cy="1045440"/>
            <a:chOff x="360000" y="2362859"/>
            <a:chExt cx="4775638" cy="1045440"/>
          </a:xfrm>
        </p:grpSpPr>
        <p:sp>
          <p:nvSpPr>
            <p:cNvPr id="9" name="Rectangle: Rounded Corners 8">
              <a:extLst>
                <a:ext uri="{FF2B5EF4-FFF2-40B4-BE49-F238E27FC236}">
                  <a16:creationId xmlns:a16="http://schemas.microsoft.com/office/drawing/2014/main" id="{85E5506E-31D1-30EC-3CCC-3FBB3A47FE12}"/>
                </a:ext>
                <a:ext uri="{C183D7F6-B498-43B3-948B-1728B52AA6E4}">
                  <adec:decorative xmlns:adec="http://schemas.microsoft.com/office/drawing/2017/decorative" val="1"/>
                </a:ext>
              </a:extLst>
            </p:cNvPr>
            <p:cNvSpPr/>
            <p:nvPr/>
          </p:nvSpPr>
          <p:spPr>
            <a:xfrm>
              <a:off x="1037782" y="24268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AU" sz="2400" u="none" strike="noStrike" kern="1200" cap="none" spc="0" normalizeH="0" baseline="0" noProof="0">
                  <a:ln>
                    <a:noFill/>
                  </a:ln>
                  <a:solidFill>
                    <a:srgbClr val="002664"/>
                  </a:solidFill>
                  <a:effectLst/>
                  <a:uLnTx/>
                  <a:uFillTx/>
                  <a:latin typeface="Public Sans" pitchFamily="2" charset="77"/>
                  <a:ea typeface="+mn-ea"/>
                  <a:cs typeface="+mn-cs"/>
                </a:rPr>
                <a:t>Data types</a:t>
              </a:r>
            </a:p>
          </p:txBody>
        </p:sp>
        <p:sp>
          <p:nvSpPr>
            <p:cNvPr id="10" name="Oval 9">
              <a:extLst>
                <a:ext uri="{FF2B5EF4-FFF2-40B4-BE49-F238E27FC236}">
                  <a16:creationId xmlns:a16="http://schemas.microsoft.com/office/drawing/2014/main" id="{F07C6269-A950-7C0C-C9E0-A828C47C2034}"/>
                </a:ext>
              </a:extLst>
            </p:cNvPr>
            <p:cNvSpPr/>
            <p:nvPr/>
          </p:nvSpPr>
          <p:spPr>
            <a:xfrm>
              <a:off x="360000" y="23628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2</a:t>
              </a:r>
            </a:p>
          </p:txBody>
        </p:sp>
      </p:grpSp>
      <p:grpSp>
        <p:nvGrpSpPr>
          <p:cNvPr id="32" name="Group 31" descr="3. Purpose and people">
            <a:extLst>
              <a:ext uri="{FF2B5EF4-FFF2-40B4-BE49-F238E27FC236}">
                <a16:creationId xmlns:a16="http://schemas.microsoft.com/office/drawing/2014/main" id="{791DEF6D-2655-6DE4-0E3F-91C59E0EA0E5}"/>
              </a:ext>
            </a:extLst>
          </p:cNvPr>
          <p:cNvGrpSpPr/>
          <p:nvPr/>
        </p:nvGrpSpPr>
        <p:grpSpPr>
          <a:xfrm>
            <a:off x="360000" y="3458759"/>
            <a:ext cx="4775638" cy="1045440"/>
            <a:chOff x="360000" y="3458759"/>
            <a:chExt cx="4775638" cy="1045440"/>
          </a:xfrm>
        </p:grpSpPr>
        <p:sp>
          <p:nvSpPr>
            <p:cNvPr id="11" name="Rectangle: Rounded Corners 10">
              <a:extLst>
                <a:ext uri="{FF2B5EF4-FFF2-40B4-BE49-F238E27FC236}">
                  <a16:creationId xmlns:a16="http://schemas.microsoft.com/office/drawing/2014/main" id="{8E8992EF-EB46-DA5D-84D9-1D8183F0C870}"/>
                </a:ext>
                <a:ext uri="{C183D7F6-B498-43B3-948B-1728B52AA6E4}">
                  <adec:decorative xmlns:adec="http://schemas.microsoft.com/office/drawing/2017/decorative" val="1"/>
                </a:ext>
              </a:extLst>
            </p:cNvPr>
            <p:cNvSpPr/>
            <p:nvPr/>
          </p:nvSpPr>
          <p:spPr>
            <a:xfrm>
              <a:off x="1037782" y="35227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12" name="Oval 11">
              <a:extLst>
                <a:ext uri="{FF2B5EF4-FFF2-40B4-BE49-F238E27FC236}">
                  <a16:creationId xmlns:a16="http://schemas.microsoft.com/office/drawing/2014/main" id="{BF4CE5D3-CF86-83E5-AFB8-E16A6ADF7EB9}"/>
                </a:ext>
              </a:extLst>
            </p:cNvPr>
            <p:cNvSpPr/>
            <p:nvPr/>
          </p:nvSpPr>
          <p:spPr>
            <a:xfrm>
              <a:off x="360000" y="34587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3</a:t>
              </a:r>
            </a:p>
          </p:txBody>
        </p:sp>
        <p:sp>
          <p:nvSpPr>
            <p:cNvPr id="37" name="TextBox 36">
              <a:extLst>
                <a:ext uri="{FF2B5EF4-FFF2-40B4-BE49-F238E27FC236}">
                  <a16:creationId xmlns:a16="http://schemas.microsoft.com/office/drawing/2014/main" id="{14252B8F-F286-28A1-CAEB-9B7060CD8AF3}"/>
                </a:ext>
              </a:extLst>
            </p:cNvPr>
            <p:cNvSpPr txBox="1"/>
            <p:nvPr/>
          </p:nvSpPr>
          <p:spPr>
            <a:xfrm>
              <a:off x="1037782" y="3798857"/>
              <a:ext cx="3378575" cy="461665"/>
            </a:xfrm>
            <a:prstGeom prst="rect">
              <a:avLst/>
            </a:prstGeom>
            <a:noFill/>
          </p:spPr>
          <p:txBody>
            <a:bodyPr wrap="square">
              <a:spAutoFit/>
            </a:body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002664"/>
                  </a:solidFill>
                  <a:effectLst/>
                  <a:uLnTx/>
                  <a:uFillTx/>
                  <a:latin typeface="Public Sans" pitchFamily="2" charset="77"/>
                  <a:ea typeface="+mn-ea"/>
                  <a:cs typeface="+mn-cs"/>
                </a:rPr>
                <a:t>Purpose and people </a:t>
              </a:r>
              <a:endParaRPr kumimoji="0" lang="en-AU" sz="2400" u="none" strike="noStrike" kern="1200" cap="none" spc="0" normalizeH="0" baseline="0" noProof="0" dirty="0">
                <a:ln>
                  <a:noFill/>
                </a:ln>
                <a:solidFill>
                  <a:srgbClr val="002664"/>
                </a:solidFill>
                <a:effectLst/>
                <a:uLnTx/>
                <a:uFillTx/>
                <a:latin typeface="Public Sans" pitchFamily="2" charset="77"/>
                <a:ea typeface="+mn-ea"/>
                <a:cs typeface="+mn-cs"/>
              </a:endParaRPr>
            </a:p>
          </p:txBody>
        </p:sp>
      </p:grpSp>
      <p:grpSp>
        <p:nvGrpSpPr>
          <p:cNvPr id="34" name="Group 33" descr="4. Research and plan">
            <a:extLst>
              <a:ext uri="{FF2B5EF4-FFF2-40B4-BE49-F238E27FC236}">
                <a16:creationId xmlns:a16="http://schemas.microsoft.com/office/drawing/2014/main" id="{AAE88C4A-5989-92FD-3F7E-DFC5C4B734C7}"/>
              </a:ext>
            </a:extLst>
          </p:cNvPr>
          <p:cNvGrpSpPr/>
          <p:nvPr/>
        </p:nvGrpSpPr>
        <p:grpSpPr>
          <a:xfrm>
            <a:off x="360000" y="4545601"/>
            <a:ext cx="4775638" cy="1045440"/>
            <a:chOff x="360000" y="4545601"/>
            <a:chExt cx="4775638" cy="1045440"/>
          </a:xfrm>
        </p:grpSpPr>
        <p:sp>
          <p:nvSpPr>
            <p:cNvPr id="13" name="Rectangle: Rounded Corners 12">
              <a:extLst>
                <a:ext uri="{FF2B5EF4-FFF2-40B4-BE49-F238E27FC236}">
                  <a16:creationId xmlns:a16="http://schemas.microsoft.com/office/drawing/2014/main" id="{A6D457C5-A0C4-3545-45D0-1274F0BD9B28}"/>
                </a:ext>
                <a:ext uri="{C183D7F6-B498-43B3-948B-1728B52AA6E4}">
                  <adec:decorative xmlns:adec="http://schemas.microsoft.com/office/drawing/2017/decorative" val="1"/>
                </a:ext>
              </a:extLst>
            </p:cNvPr>
            <p:cNvSpPr/>
            <p:nvPr/>
          </p:nvSpPr>
          <p:spPr>
            <a:xfrm>
              <a:off x="1037782" y="4609624"/>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14" name="Oval 13">
              <a:extLst>
                <a:ext uri="{FF2B5EF4-FFF2-40B4-BE49-F238E27FC236}">
                  <a16:creationId xmlns:a16="http://schemas.microsoft.com/office/drawing/2014/main" id="{5E3BDA7D-774E-1AFE-D5E4-2D1C3D64D737}"/>
                </a:ext>
              </a:extLst>
            </p:cNvPr>
            <p:cNvSpPr/>
            <p:nvPr/>
          </p:nvSpPr>
          <p:spPr>
            <a:xfrm>
              <a:off x="360000" y="4545601"/>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4</a:t>
              </a:r>
            </a:p>
          </p:txBody>
        </p:sp>
        <p:sp>
          <p:nvSpPr>
            <p:cNvPr id="35" name="TextBox 34">
              <a:extLst>
                <a:ext uri="{FF2B5EF4-FFF2-40B4-BE49-F238E27FC236}">
                  <a16:creationId xmlns:a16="http://schemas.microsoft.com/office/drawing/2014/main" id="{2BE6D859-40FD-4663-3D3D-E8AB4BF0F5D2}"/>
                </a:ext>
              </a:extLst>
            </p:cNvPr>
            <p:cNvSpPr txBox="1"/>
            <p:nvPr/>
          </p:nvSpPr>
          <p:spPr>
            <a:xfrm>
              <a:off x="1037782" y="4873338"/>
              <a:ext cx="3222933" cy="461665"/>
            </a:xfrm>
            <a:prstGeom prst="rect">
              <a:avLst/>
            </a:prstGeom>
            <a:noFill/>
          </p:spPr>
          <p:txBody>
            <a:bodyPr wrap="square">
              <a:spAutoFit/>
            </a:body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a:ln>
                    <a:noFill/>
                  </a:ln>
                  <a:solidFill>
                    <a:srgbClr val="002664"/>
                  </a:solidFill>
                  <a:effectLst/>
                  <a:uLnTx/>
                  <a:uFillTx/>
                  <a:latin typeface="Public Sans" pitchFamily="2" charset="77"/>
                  <a:ea typeface="+mn-ea"/>
                  <a:cs typeface="+mn-cs"/>
                </a:rPr>
                <a:t>Research and Plan</a:t>
              </a: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grpSp>
      <p:grpSp>
        <p:nvGrpSpPr>
          <p:cNvPr id="36" name="Group 35" descr="4. Visualise and model">
            <a:extLst>
              <a:ext uri="{FF2B5EF4-FFF2-40B4-BE49-F238E27FC236}">
                <a16:creationId xmlns:a16="http://schemas.microsoft.com/office/drawing/2014/main" id="{9853123B-7F28-E9A1-FD36-DD4C3BBAA4D6}"/>
              </a:ext>
            </a:extLst>
          </p:cNvPr>
          <p:cNvGrpSpPr/>
          <p:nvPr/>
        </p:nvGrpSpPr>
        <p:grpSpPr>
          <a:xfrm>
            <a:off x="360000" y="5650560"/>
            <a:ext cx="4775638" cy="1122885"/>
            <a:chOff x="360000" y="5650560"/>
            <a:chExt cx="4775638" cy="1122885"/>
          </a:xfrm>
        </p:grpSpPr>
        <p:sp>
          <p:nvSpPr>
            <p:cNvPr id="15" name="Rectangle: Rounded Corners 14">
              <a:extLst>
                <a:ext uri="{FF2B5EF4-FFF2-40B4-BE49-F238E27FC236}">
                  <a16:creationId xmlns:a16="http://schemas.microsoft.com/office/drawing/2014/main" id="{3D239D31-CE36-0492-1240-FC402C7678F3}"/>
                </a:ext>
                <a:ext uri="{C183D7F6-B498-43B3-948B-1728B52AA6E4}">
                  <adec:decorative xmlns:adec="http://schemas.microsoft.com/office/drawing/2017/decorative" val="1"/>
                </a:ext>
              </a:extLst>
            </p:cNvPr>
            <p:cNvSpPr/>
            <p:nvPr/>
          </p:nvSpPr>
          <p:spPr>
            <a:xfrm>
              <a:off x="1037782" y="5714583"/>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16" name="Oval 15">
              <a:extLst>
                <a:ext uri="{FF2B5EF4-FFF2-40B4-BE49-F238E27FC236}">
                  <a16:creationId xmlns:a16="http://schemas.microsoft.com/office/drawing/2014/main" id="{4586D2B7-00F3-614C-54F5-BFD4956B3175}"/>
                </a:ext>
              </a:extLst>
            </p:cNvPr>
            <p:cNvSpPr/>
            <p:nvPr/>
          </p:nvSpPr>
          <p:spPr>
            <a:xfrm>
              <a:off x="360000" y="5650560"/>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5</a:t>
              </a:r>
            </a:p>
          </p:txBody>
        </p:sp>
        <p:sp>
          <p:nvSpPr>
            <p:cNvPr id="29" name="TextBox 28">
              <a:extLst>
                <a:ext uri="{FF2B5EF4-FFF2-40B4-BE49-F238E27FC236}">
                  <a16:creationId xmlns:a16="http://schemas.microsoft.com/office/drawing/2014/main" id="{D52F1BCF-FBF7-7D41-F66F-53F814C8EB94}"/>
                </a:ext>
              </a:extLst>
            </p:cNvPr>
            <p:cNvSpPr txBox="1"/>
            <p:nvPr/>
          </p:nvSpPr>
          <p:spPr>
            <a:xfrm>
              <a:off x="1118997" y="5942448"/>
              <a:ext cx="3297360" cy="830997"/>
            </a:xfrm>
            <a:prstGeom prst="rect">
              <a:avLst/>
            </a:prstGeom>
            <a:noFill/>
          </p:spPr>
          <p:txBody>
            <a:bodyPr wrap="square">
              <a:spAutoFit/>
            </a:body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err="1">
                  <a:ln>
                    <a:noFill/>
                  </a:ln>
                  <a:solidFill>
                    <a:srgbClr val="002664"/>
                  </a:solidFill>
                  <a:effectLst/>
                  <a:uLnTx/>
                  <a:uFillTx/>
                  <a:latin typeface="Public Sans" pitchFamily="2" charset="77"/>
                  <a:ea typeface="+mn-ea"/>
                  <a:cs typeface="+mn-cs"/>
                </a:rPr>
                <a:t>Visualise</a:t>
              </a:r>
              <a:r>
                <a:rPr kumimoji="0" lang="en-US" sz="2400" u="none" strike="noStrike" kern="1200" cap="none" spc="0" normalizeH="0" baseline="0" noProof="0">
                  <a:ln>
                    <a:noFill/>
                  </a:ln>
                  <a:solidFill>
                    <a:srgbClr val="002664"/>
                  </a:solidFill>
                  <a:effectLst/>
                  <a:uLnTx/>
                  <a:uFillTx/>
                  <a:latin typeface="Public Sans" pitchFamily="2" charset="77"/>
                  <a:ea typeface="+mn-ea"/>
                  <a:cs typeface="+mn-cs"/>
                </a:rPr>
                <a:t> and model</a:t>
              </a: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grpSp>
      <p:grpSp>
        <p:nvGrpSpPr>
          <p:cNvPr id="38" name="Group 37" descr="6. Real world scenarios">
            <a:extLst>
              <a:ext uri="{FF2B5EF4-FFF2-40B4-BE49-F238E27FC236}">
                <a16:creationId xmlns:a16="http://schemas.microsoft.com/office/drawing/2014/main" id="{FEB42D24-D697-D7A3-A268-FC940E70B226}"/>
              </a:ext>
            </a:extLst>
          </p:cNvPr>
          <p:cNvGrpSpPr/>
          <p:nvPr/>
        </p:nvGrpSpPr>
        <p:grpSpPr>
          <a:xfrm>
            <a:off x="6096000" y="1266959"/>
            <a:ext cx="4775638" cy="1045440"/>
            <a:chOff x="6096000" y="1266959"/>
            <a:chExt cx="4775638" cy="1045440"/>
          </a:xfrm>
        </p:grpSpPr>
        <p:sp>
          <p:nvSpPr>
            <p:cNvPr id="17" name="Rectangle: Rounded Corners 16">
              <a:extLst>
                <a:ext uri="{FF2B5EF4-FFF2-40B4-BE49-F238E27FC236}">
                  <a16:creationId xmlns:a16="http://schemas.microsoft.com/office/drawing/2014/main" id="{19748DAD-4AFC-E27C-5968-41EA58C96AB6}"/>
                </a:ext>
                <a:ext uri="{C183D7F6-B498-43B3-948B-1728B52AA6E4}">
                  <adec:decorative xmlns:adec="http://schemas.microsoft.com/office/drawing/2017/decorative" val="1"/>
                </a:ext>
              </a:extLst>
            </p:cNvPr>
            <p:cNvSpPr/>
            <p:nvPr/>
          </p:nvSpPr>
          <p:spPr>
            <a:xfrm>
              <a:off x="6773782" y="1330679"/>
              <a:ext cx="4097856" cy="918000"/>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18" name="Oval 17">
              <a:extLst>
                <a:ext uri="{FF2B5EF4-FFF2-40B4-BE49-F238E27FC236}">
                  <a16:creationId xmlns:a16="http://schemas.microsoft.com/office/drawing/2014/main" id="{AF3C6A53-EEBA-D284-1A97-EF81F80309D8}"/>
                </a:ext>
              </a:extLst>
            </p:cNvPr>
            <p:cNvSpPr/>
            <p:nvPr/>
          </p:nvSpPr>
          <p:spPr>
            <a:xfrm>
              <a:off x="6096000" y="12669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6</a:t>
              </a:r>
            </a:p>
          </p:txBody>
        </p:sp>
        <p:sp>
          <p:nvSpPr>
            <p:cNvPr id="31" name="TextBox 30">
              <a:extLst>
                <a:ext uri="{FF2B5EF4-FFF2-40B4-BE49-F238E27FC236}">
                  <a16:creationId xmlns:a16="http://schemas.microsoft.com/office/drawing/2014/main" id="{97FAA220-7077-6764-3727-B464A589FDC9}"/>
                </a:ext>
              </a:extLst>
            </p:cNvPr>
            <p:cNvSpPr txBox="1"/>
            <p:nvPr/>
          </p:nvSpPr>
          <p:spPr>
            <a:xfrm>
              <a:off x="7003161" y="1531199"/>
              <a:ext cx="3590816" cy="461665"/>
            </a:xfrm>
            <a:prstGeom prst="rect">
              <a:avLst/>
            </a:prstGeom>
            <a:noFill/>
          </p:spPr>
          <p:txBody>
            <a:bodyPr wrap="square">
              <a:spAutoFit/>
            </a:body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002664"/>
                  </a:solidFill>
                  <a:effectLst/>
                  <a:uLnTx/>
                  <a:uFillTx/>
                  <a:latin typeface="Public Sans" pitchFamily="2" charset="77"/>
                  <a:ea typeface="+mn-ea"/>
                  <a:cs typeface="+mn-cs"/>
                </a:rPr>
                <a:t>Real world scenarios</a:t>
              </a:r>
              <a:endParaRPr kumimoji="0" lang="en-AU" sz="2400" u="none" strike="noStrike" kern="1200" cap="none" spc="0" normalizeH="0" baseline="0" noProof="0" dirty="0">
                <a:ln>
                  <a:noFill/>
                </a:ln>
                <a:solidFill>
                  <a:srgbClr val="002664"/>
                </a:solidFill>
                <a:effectLst/>
                <a:uLnTx/>
                <a:uFillTx/>
                <a:latin typeface="Public Sans" pitchFamily="2" charset="77"/>
                <a:ea typeface="+mn-ea"/>
                <a:cs typeface="+mn-cs"/>
              </a:endParaRPr>
            </a:p>
          </p:txBody>
        </p:sp>
      </p:grpSp>
      <p:grpSp>
        <p:nvGrpSpPr>
          <p:cNvPr id="39" name="Group 38" descr="7. Spreadsheets and databases">
            <a:extLst>
              <a:ext uri="{FF2B5EF4-FFF2-40B4-BE49-F238E27FC236}">
                <a16:creationId xmlns:a16="http://schemas.microsoft.com/office/drawing/2014/main" id="{E1252B74-081B-32E8-ABAB-3D71543B6808}"/>
              </a:ext>
            </a:extLst>
          </p:cNvPr>
          <p:cNvGrpSpPr/>
          <p:nvPr/>
        </p:nvGrpSpPr>
        <p:grpSpPr>
          <a:xfrm>
            <a:off x="6096000" y="2362859"/>
            <a:ext cx="4775638" cy="1045440"/>
            <a:chOff x="6096000" y="2362859"/>
            <a:chExt cx="4775638" cy="1045440"/>
          </a:xfrm>
        </p:grpSpPr>
        <p:sp>
          <p:nvSpPr>
            <p:cNvPr id="19" name="Rectangle: Rounded Corners 18">
              <a:extLst>
                <a:ext uri="{FF2B5EF4-FFF2-40B4-BE49-F238E27FC236}">
                  <a16:creationId xmlns:a16="http://schemas.microsoft.com/office/drawing/2014/main" id="{23DF5B06-C771-DF8B-6E74-3ADA81269D37}"/>
                </a:ext>
                <a:ext uri="{C183D7F6-B498-43B3-948B-1728B52AA6E4}">
                  <adec:decorative xmlns:adec="http://schemas.microsoft.com/office/drawing/2017/decorative" val="1"/>
                </a:ext>
              </a:extLst>
            </p:cNvPr>
            <p:cNvSpPr/>
            <p:nvPr/>
          </p:nvSpPr>
          <p:spPr>
            <a:xfrm>
              <a:off x="6773782" y="24268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47" name="Oval 46">
              <a:hlinkClick r:id="rId3" action="ppaction://hlinksldjump"/>
              <a:extLst>
                <a:ext uri="{FF2B5EF4-FFF2-40B4-BE49-F238E27FC236}">
                  <a16:creationId xmlns:a16="http://schemas.microsoft.com/office/drawing/2014/main" id="{D496C7F7-D41B-BB14-E038-DBEED9278654}"/>
                </a:ext>
              </a:extLst>
            </p:cNvPr>
            <p:cNvSpPr/>
            <p:nvPr/>
          </p:nvSpPr>
          <p:spPr>
            <a:xfrm>
              <a:off x="6096000" y="23628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7</a:t>
              </a:r>
            </a:p>
          </p:txBody>
        </p:sp>
        <p:sp>
          <p:nvSpPr>
            <p:cNvPr id="33" name="TextBox 32">
              <a:extLst>
                <a:ext uri="{FF2B5EF4-FFF2-40B4-BE49-F238E27FC236}">
                  <a16:creationId xmlns:a16="http://schemas.microsoft.com/office/drawing/2014/main" id="{B2C0A535-D363-7AC2-A024-00E4C3314425}"/>
                </a:ext>
              </a:extLst>
            </p:cNvPr>
            <p:cNvSpPr txBox="1"/>
            <p:nvPr/>
          </p:nvSpPr>
          <p:spPr>
            <a:xfrm>
              <a:off x="6618721" y="2512919"/>
              <a:ext cx="3381314" cy="830997"/>
            </a:xfrm>
            <a:prstGeom prst="rect">
              <a:avLst/>
            </a:prstGeom>
            <a:noFill/>
          </p:spPr>
          <p:txBody>
            <a:bodyPr wrap="square">
              <a:spAutoFit/>
            </a:bodyPr>
            <a:lstStyle/>
            <a:p>
              <a:pPr marL="609585" marR="0" lvl="1" indent="0" algn="l" defTabSz="1219170"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002664"/>
                  </a:solidFill>
                  <a:effectLst/>
                  <a:uLnTx/>
                  <a:uFillTx/>
                  <a:latin typeface="Public Sans" pitchFamily="2" charset="77"/>
                  <a:ea typeface="+mn-ea"/>
                  <a:cs typeface="+mn-cs"/>
                </a:rPr>
                <a:t>Spreadsheets and databases</a:t>
              </a:r>
              <a:endParaRPr kumimoji="0" lang="en-AU" sz="2400" u="none" strike="noStrike" kern="1200" cap="none" spc="0" normalizeH="0" baseline="0" noProof="0" dirty="0">
                <a:ln>
                  <a:noFill/>
                </a:ln>
                <a:solidFill>
                  <a:srgbClr val="002664"/>
                </a:solidFill>
                <a:effectLst/>
                <a:uLnTx/>
                <a:uFillTx/>
                <a:latin typeface="Public Sans" pitchFamily="2" charset="77"/>
                <a:ea typeface="+mn-ea"/>
                <a:cs typeface="Arial" panose="020B0604020202020204" pitchFamily="34" charset="0"/>
              </a:endParaRPr>
            </a:p>
          </p:txBody>
        </p:sp>
      </p:grpSp>
      <p:grpSp>
        <p:nvGrpSpPr>
          <p:cNvPr id="40" name="Group 39" descr="8. Digital solutions">
            <a:extLst>
              <a:ext uri="{FF2B5EF4-FFF2-40B4-BE49-F238E27FC236}">
                <a16:creationId xmlns:a16="http://schemas.microsoft.com/office/drawing/2014/main" id="{EC5810AF-3F7A-0A13-2E55-D8F77C68FDD7}"/>
              </a:ext>
            </a:extLst>
          </p:cNvPr>
          <p:cNvGrpSpPr/>
          <p:nvPr/>
        </p:nvGrpSpPr>
        <p:grpSpPr>
          <a:xfrm>
            <a:off x="6096000" y="3458759"/>
            <a:ext cx="4775638" cy="1045440"/>
            <a:chOff x="6096000" y="3458759"/>
            <a:chExt cx="4775638" cy="1045440"/>
          </a:xfrm>
        </p:grpSpPr>
        <p:sp>
          <p:nvSpPr>
            <p:cNvPr id="48" name="Rectangle: Rounded Corners 47">
              <a:extLst>
                <a:ext uri="{FF2B5EF4-FFF2-40B4-BE49-F238E27FC236}">
                  <a16:creationId xmlns:a16="http://schemas.microsoft.com/office/drawing/2014/main" id="{EFF69CFF-321D-80BB-8ED8-6DE30C3F17CF}"/>
                </a:ext>
                <a:ext uri="{C183D7F6-B498-43B3-948B-1728B52AA6E4}">
                  <adec:decorative xmlns:adec="http://schemas.microsoft.com/office/drawing/2017/decorative" val="1"/>
                </a:ext>
              </a:extLst>
            </p:cNvPr>
            <p:cNvSpPr/>
            <p:nvPr/>
          </p:nvSpPr>
          <p:spPr>
            <a:xfrm>
              <a:off x="6773782" y="35227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a:ln>
                    <a:noFill/>
                  </a:ln>
                  <a:solidFill>
                    <a:srgbClr val="002664"/>
                  </a:solidFill>
                  <a:effectLst/>
                  <a:uLnTx/>
                  <a:uFillTx/>
                  <a:latin typeface="Public Sans" pitchFamily="2" charset="77"/>
                  <a:ea typeface="+mn-ea"/>
                  <a:cs typeface="+mn-cs"/>
                </a:rPr>
                <a:t>Digital solutions</a:t>
              </a: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49" name="Oval 48">
              <a:extLst>
                <a:ext uri="{FF2B5EF4-FFF2-40B4-BE49-F238E27FC236}">
                  <a16:creationId xmlns:a16="http://schemas.microsoft.com/office/drawing/2014/main" id="{F1927FD1-4F0B-659D-6910-47AB39BE35DA}"/>
                </a:ext>
              </a:extLst>
            </p:cNvPr>
            <p:cNvSpPr/>
            <p:nvPr/>
          </p:nvSpPr>
          <p:spPr>
            <a:xfrm>
              <a:off x="6096000" y="34587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8</a:t>
              </a:r>
            </a:p>
          </p:txBody>
        </p:sp>
      </p:grpSp>
      <p:grpSp>
        <p:nvGrpSpPr>
          <p:cNvPr id="41" name="Group 40" descr="9. Test and evaluate">
            <a:extLst>
              <a:ext uri="{FF2B5EF4-FFF2-40B4-BE49-F238E27FC236}">
                <a16:creationId xmlns:a16="http://schemas.microsoft.com/office/drawing/2014/main" id="{757A024F-800B-CC87-9E80-4A350FEFDDCE}"/>
              </a:ext>
            </a:extLst>
          </p:cNvPr>
          <p:cNvGrpSpPr/>
          <p:nvPr/>
        </p:nvGrpSpPr>
        <p:grpSpPr>
          <a:xfrm>
            <a:off x="6096000" y="4554659"/>
            <a:ext cx="4775638" cy="1045440"/>
            <a:chOff x="6096000" y="4554659"/>
            <a:chExt cx="4775638" cy="1045440"/>
          </a:xfrm>
        </p:grpSpPr>
        <p:sp>
          <p:nvSpPr>
            <p:cNvPr id="50" name="Rectangle: Rounded Corners 49">
              <a:extLst>
                <a:ext uri="{FF2B5EF4-FFF2-40B4-BE49-F238E27FC236}">
                  <a16:creationId xmlns:a16="http://schemas.microsoft.com/office/drawing/2014/main" id="{A5577CCE-13E4-FEF0-71DB-46FA075C8079}"/>
                </a:ext>
                <a:ext uri="{C183D7F6-B498-43B3-948B-1728B52AA6E4}">
                  <adec:decorative xmlns:adec="http://schemas.microsoft.com/office/drawing/2017/decorative" val="1"/>
                </a:ext>
              </a:extLst>
            </p:cNvPr>
            <p:cNvSpPr/>
            <p:nvPr/>
          </p:nvSpPr>
          <p:spPr>
            <a:xfrm>
              <a:off x="6773782" y="46186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a:ln>
                    <a:noFill/>
                  </a:ln>
                  <a:solidFill>
                    <a:srgbClr val="002664"/>
                  </a:solidFill>
                  <a:effectLst/>
                  <a:uLnTx/>
                  <a:uFillTx/>
                  <a:latin typeface="Public Sans" pitchFamily="2" charset="77"/>
                  <a:ea typeface="+mn-ea"/>
                  <a:cs typeface="+mn-cs"/>
                </a:rPr>
                <a:t>Test and evaluate</a:t>
              </a: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51" name="Oval 50">
              <a:extLst>
                <a:ext uri="{FF2B5EF4-FFF2-40B4-BE49-F238E27FC236}">
                  <a16:creationId xmlns:a16="http://schemas.microsoft.com/office/drawing/2014/main" id="{046FB8FF-C717-7223-49FC-3B72E3005445}"/>
                </a:ext>
              </a:extLst>
            </p:cNvPr>
            <p:cNvSpPr/>
            <p:nvPr/>
          </p:nvSpPr>
          <p:spPr>
            <a:xfrm>
              <a:off x="6096000" y="45546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9</a:t>
              </a:r>
            </a:p>
          </p:txBody>
        </p:sp>
      </p:grpSp>
      <p:grpSp>
        <p:nvGrpSpPr>
          <p:cNvPr id="42" name="Group 41" descr="10. Exploring careers">
            <a:extLst>
              <a:ext uri="{FF2B5EF4-FFF2-40B4-BE49-F238E27FC236}">
                <a16:creationId xmlns:a16="http://schemas.microsoft.com/office/drawing/2014/main" id="{E96EA5AF-AB6E-D1BF-7B30-0A05FA1BA822}"/>
              </a:ext>
            </a:extLst>
          </p:cNvPr>
          <p:cNvGrpSpPr/>
          <p:nvPr/>
        </p:nvGrpSpPr>
        <p:grpSpPr>
          <a:xfrm>
            <a:off x="6096001" y="5650560"/>
            <a:ext cx="4775637" cy="1045440"/>
            <a:chOff x="6096001" y="5650560"/>
            <a:chExt cx="4775637" cy="1045440"/>
          </a:xfrm>
        </p:grpSpPr>
        <p:sp>
          <p:nvSpPr>
            <p:cNvPr id="52" name="Rectangle: Rounded Corners 51">
              <a:extLst>
                <a:ext uri="{FF2B5EF4-FFF2-40B4-BE49-F238E27FC236}">
                  <a16:creationId xmlns:a16="http://schemas.microsoft.com/office/drawing/2014/main" id="{A2C0CE3D-FA9B-452D-74A6-7D2661E77D6E}"/>
                </a:ext>
                <a:ext uri="{C183D7F6-B498-43B3-948B-1728B52AA6E4}">
                  <adec:decorative xmlns:adec="http://schemas.microsoft.com/office/drawing/2017/decorative" val="1"/>
                </a:ext>
              </a:extLst>
            </p:cNvPr>
            <p:cNvSpPr/>
            <p:nvPr/>
          </p:nvSpPr>
          <p:spPr>
            <a:xfrm>
              <a:off x="6773782" y="5714583"/>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a:ln>
                    <a:noFill/>
                  </a:ln>
                  <a:solidFill>
                    <a:srgbClr val="002664"/>
                  </a:solidFill>
                  <a:effectLst/>
                  <a:uLnTx/>
                  <a:uFillTx/>
                  <a:latin typeface="Public Sans" pitchFamily="2" charset="77"/>
                  <a:ea typeface="+mn-ea"/>
                  <a:cs typeface="+mn-cs"/>
                </a:rPr>
                <a:t>Exploring careers</a:t>
              </a: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53" name="Oval 52">
              <a:extLst>
                <a:ext uri="{FF2B5EF4-FFF2-40B4-BE49-F238E27FC236}">
                  <a16:creationId xmlns:a16="http://schemas.microsoft.com/office/drawing/2014/main" id="{3B0EF56E-8102-E17D-734C-0DC712C328FD}"/>
                </a:ext>
              </a:extLst>
            </p:cNvPr>
            <p:cNvSpPr/>
            <p:nvPr/>
          </p:nvSpPr>
          <p:spPr>
            <a:xfrm>
              <a:off x="6096001" y="5650560"/>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10</a:t>
              </a:r>
            </a:p>
          </p:txBody>
        </p:sp>
      </p:grpSp>
      <p:sp>
        <p:nvSpPr>
          <p:cNvPr id="27" name="Rectangle: Rounded Corners 26">
            <a:extLst>
              <a:ext uri="{FF2B5EF4-FFF2-40B4-BE49-F238E27FC236}">
                <a16:creationId xmlns:a16="http://schemas.microsoft.com/office/drawing/2014/main" id="{4E3E743F-C45B-0EDC-BE55-F3F9332862B2}"/>
              </a:ext>
              <a:ext uri="{C183D7F6-B498-43B3-948B-1728B52AA6E4}">
                <adec:decorative xmlns:adec="http://schemas.microsoft.com/office/drawing/2017/decorative" val="1"/>
              </a:ext>
            </a:extLst>
          </p:cNvPr>
          <p:cNvSpPr/>
          <p:nvPr/>
        </p:nvSpPr>
        <p:spPr>
          <a:xfrm>
            <a:off x="6016089" y="4475301"/>
            <a:ext cx="5046388" cy="1187202"/>
          </a:xfrm>
          <a:prstGeom prst="roundRect">
            <a:avLst/>
          </a:prstGeom>
          <a:noFill/>
          <a:ln w="19050">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AU">
              <a:latin typeface="Public Sans" pitchFamily="2" charset="77"/>
            </a:endParaRPr>
          </a:p>
        </p:txBody>
      </p:sp>
      <p:sp>
        <p:nvSpPr>
          <p:cNvPr id="3" name="Slide Number Placeholder 2">
            <a:extLst>
              <a:ext uri="{FF2B5EF4-FFF2-40B4-BE49-F238E27FC236}">
                <a16:creationId xmlns:a16="http://schemas.microsoft.com/office/drawing/2014/main" id="{ECB95D0D-4DB2-95D7-03B3-689505E4E1BC}"/>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u="none" strike="noStrike" kern="1200" cap="none" spc="0" normalizeH="0" baseline="0" noProof="0" smtClean="0">
                <a:ln>
                  <a:noFill/>
                </a:ln>
                <a:solidFill>
                  <a:srgbClr val="22272B"/>
                </a:solidFill>
                <a:effectLst/>
                <a:uLnTx/>
                <a:uFillTx/>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3</a:t>
            </a:fld>
            <a:endParaRPr kumimoji="0" lang="en-AU" sz="1200" u="none" strike="noStrike" kern="1200" cap="none" spc="0" normalizeH="0" baseline="0" noProof="0">
              <a:ln>
                <a:noFill/>
              </a:ln>
              <a:solidFill>
                <a:srgbClr val="22272B"/>
              </a:solidFill>
              <a:effectLst/>
              <a:uLnTx/>
              <a:uFillTx/>
              <a:ea typeface="+mn-ea"/>
              <a:cs typeface="+mn-cs"/>
            </a:endParaRPr>
          </a:p>
        </p:txBody>
      </p:sp>
    </p:spTree>
    <p:extLst>
      <p:ext uri="{BB962C8B-B14F-4D97-AF65-F5344CB8AC3E}">
        <p14:creationId xmlns:p14="http://schemas.microsoft.com/office/powerpoint/2010/main" val="3495231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2E3E14-1242-67D6-4ED2-5801C3D395AA}"/>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763E9803-587E-F188-C784-105E019D4B05}"/>
              </a:ext>
            </a:extLst>
          </p:cNvPr>
          <p:cNvSpPr>
            <a:spLocks noGrp="1"/>
          </p:cNvSpPr>
          <p:nvPr>
            <p:ph type="ctrTitle"/>
          </p:nvPr>
        </p:nvSpPr>
        <p:spPr/>
        <p:txBody>
          <a:bodyPr/>
          <a:lstStyle/>
          <a:p>
            <a:r>
              <a:rPr lang="en-AU" dirty="0">
                <a:latin typeface="+mj-lt"/>
              </a:rPr>
              <a:t>9. Test and evaluate</a:t>
            </a:r>
          </a:p>
        </p:txBody>
      </p:sp>
    </p:spTree>
    <p:extLst>
      <p:ext uri="{BB962C8B-B14F-4D97-AF65-F5344CB8AC3E}">
        <p14:creationId xmlns:p14="http://schemas.microsoft.com/office/powerpoint/2010/main" val="3666490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5FADBC-6BDE-83BB-E2E3-42E6F641B6B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BF8B752-39A3-E95F-D3ED-FBBA4F3BF0F5}"/>
              </a:ext>
            </a:extLst>
          </p:cNvPr>
          <p:cNvSpPr>
            <a:spLocks noGrp="1"/>
          </p:cNvSpPr>
          <p:nvPr>
            <p:ph type="title"/>
          </p:nvPr>
        </p:nvSpPr>
        <p:spPr/>
        <p:txBody>
          <a:bodyPr/>
          <a:lstStyle/>
          <a:p>
            <a:r>
              <a:rPr lang="en-AU">
                <a:latin typeface="+mj-lt"/>
              </a:rPr>
              <a:t>Learning intentions and success criteria</a:t>
            </a:r>
          </a:p>
        </p:txBody>
      </p:sp>
      <p:sp>
        <p:nvSpPr>
          <p:cNvPr id="3" name="TextBox 2">
            <a:extLst>
              <a:ext uri="{FF2B5EF4-FFF2-40B4-BE49-F238E27FC236}">
                <a16:creationId xmlns:a16="http://schemas.microsoft.com/office/drawing/2014/main" id="{342E5F12-1A14-D622-A0F2-A9E94DEB222D}"/>
              </a:ext>
            </a:extLst>
          </p:cNvPr>
          <p:cNvSpPr txBox="1"/>
          <p:nvPr/>
        </p:nvSpPr>
        <p:spPr>
          <a:xfrm>
            <a:off x="318665" y="2024446"/>
            <a:ext cx="11303000" cy="363631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2000" b="1" i="0" u="none" strike="noStrike" kern="1200" cap="none" spc="0" normalizeH="0" baseline="0" noProof="0" dirty="0">
                <a:ln>
                  <a:noFill/>
                </a:ln>
                <a:solidFill>
                  <a:srgbClr val="002664"/>
                </a:solidFill>
                <a:effectLst/>
                <a:uLnTx/>
                <a:uFillTx/>
                <a:latin typeface="Arial" panose="020B0604020202020204"/>
                <a:ea typeface="+mn-ea"/>
                <a:cs typeface="Arial" panose="020B0604020202020204" pitchFamily="34" charset="0"/>
              </a:rPr>
              <a:t>We are </a:t>
            </a:r>
          </a:p>
          <a:p>
            <a:pPr marL="342900" indent="-342900" defTabSz="609585">
              <a:lnSpc>
                <a:spcPct val="150000"/>
              </a:lnSpc>
              <a:spcAft>
                <a:spcPts val="600"/>
              </a:spcAft>
              <a:buFont typeface="Arial"/>
              <a:buChar char="•"/>
              <a:defRPr/>
            </a:pPr>
            <a:r>
              <a:rPr lang="en-AU" sz="2000" dirty="0">
                <a:solidFill>
                  <a:srgbClr val="22272B"/>
                </a:solidFill>
                <a:latin typeface="Arial" panose="020B0604020202020204"/>
                <a:cs typeface="Arial" panose="020B0604020202020204" pitchFamily="34" charset="0"/>
              </a:rPr>
              <a:t>documenting and evaluating our improved system.</a:t>
            </a:r>
          </a:p>
          <a:p>
            <a:pPr marL="0" marR="0" lvl="0" indent="0" algn="l" defTabSz="609585" rtl="0" eaLnBrk="1" fontAlgn="auto" latinLnBrk="0" hangingPunct="1">
              <a:lnSpc>
                <a:spcPct val="150000"/>
              </a:lnSpc>
              <a:spcBef>
                <a:spcPts val="0"/>
              </a:spcBef>
              <a:spcAft>
                <a:spcPts val="600"/>
              </a:spcAft>
              <a:buClrTx/>
              <a:buSzTx/>
              <a:buFontTx/>
              <a:buNone/>
              <a:tabLst/>
              <a:defRPr/>
            </a:pPr>
            <a:endParaRPr kumimoji="0" lang="en-AU" sz="2000" b="1" i="0" u="none" strike="noStrike" kern="1200" cap="none" spc="0" normalizeH="0" baseline="0" noProof="0" dirty="0">
              <a:ln>
                <a:noFill/>
              </a:ln>
              <a:solidFill>
                <a:srgbClr val="002664"/>
              </a:solidFill>
              <a:effectLst/>
              <a:uLnTx/>
              <a:uFillTx/>
              <a:latin typeface="Arial" panose="020B0604020202020204"/>
              <a:ea typeface="+mn-ea"/>
              <a:cs typeface="Arial" panose="020B0604020202020204" pitchFamily="34" charset="0"/>
            </a:endParaRP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2000" b="1" i="0" u="none" strike="noStrike" kern="1200" cap="none" spc="0" normalizeH="0" baseline="0" noProof="0" dirty="0">
                <a:ln>
                  <a:noFill/>
                </a:ln>
                <a:solidFill>
                  <a:srgbClr val="002664"/>
                </a:solidFill>
                <a:effectLst/>
                <a:uLnTx/>
                <a:uFillTx/>
                <a:latin typeface="Arial" panose="020B0604020202020204"/>
                <a:ea typeface="+mn-ea"/>
                <a:cs typeface="Arial" panose="020B0604020202020204" pitchFamily="34" charset="0"/>
              </a:rPr>
              <a:t>We can</a:t>
            </a:r>
            <a:endParaRPr kumimoji="0" lang="en-US" sz="2000" b="0" i="0" u="none" strike="noStrike" kern="1200" cap="none" spc="0" normalizeH="0" baseline="0" noProof="0" dirty="0">
              <a:ln>
                <a:noFill/>
              </a:ln>
              <a:solidFill>
                <a:srgbClr val="002664"/>
              </a:solidFill>
              <a:effectLst/>
              <a:uLnTx/>
              <a:uFillTx/>
              <a:latin typeface="Arial" panose="020B0604020202020204"/>
              <a:ea typeface="+mn-ea"/>
              <a:cs typeface="Arial" panose="020B0604020202020204" pitchFamily="34" charset="0"/>
            </a:endParaRPr>
          </a:p>
          <a:p>
            <a:pPr marL="342900" marR="0" lvl="0" indent="-342900" algn="l" defTabSz="609585" rtl="0" eaLnBrk="1" fontAlgn="auto" latinLnBrk="0" hangingPunct="1">
              <a:lnSpc>
                <a:spcPct val="150000"/>
              </a:lnSpc>
              <a:spcBef>
                <a:spcPts val="0"/>
              </a:spcBef>
              <a:spcAft>
                <a:spcPts val="600"/>
              </a:spcAft>
              <a:buClrTx/>
              <a:buSzTx/>
              <a:buFont typeface="Arial"/>
              <a:buChar char="•"/>
              <a:tabLst/>
              <a:defRPr/>
            </a:pPr>
            <a:r>
              <a:rPr lang="en-AU" sz="2000" dirty="0">
                <a:solidFill>
                  <a:srgbClr val="22272B"/>
                </a:solidFill>
                <a:latin typeface="Arial" panose="020B0604020202020204"/>
                <a:cs typeface="Arial" panose="020B0604020202020204" pitchFamily="34" charset="0"/>
              </a:rPr>
              <a:t>t</a:t>
            </a:r>
            <a:r>
              <a:rPr kumimoji="0" lang="en-AU" sz="2000" b="0" i="0" u="none" strike="noStrike" kern="1200" cap="none" spc="0" normalizeH="0" baseline="0" noProof="0" dirty="0">
                <a:ln>
                  <a:noFill/>
                </a:ln>
                <a:solidFill>
                  <a:srgbClr val="22272B"/>
                </a:solidFill>
                <a:effectLst/>
                <a:uLnTx/>
                <a:uFillTx/>
                <a:latin typeface="Arial" panose="020B0604020202020204"/>
                <a:ea typeface="+mn-ea"/>
                <a:cs typeface="Arial" panose="020B0604020202020204" pitchFamily="34" charset="0"/>
              </a:rPr>
              <a:t>est our system</a:t>
            </a:r>
          </a:p>
          <a:p>
            <a:pPr marL="342900" marR="0" lvl="0" indent="-342900" algn="l" defTabSz="609585" rtl="0" eaLnBrk="1" fontAlgn="auto" latinLnBrk="0" hangingPunct="1">
              <a:lnSpc>
                <a:spcPct val="150000"/>
              </a:lnSpc>
              <a:spcBef>
                <a:spcPts val="0"/>
              </a:spcBef>
              <a:spcAft>
                <a:spcPts val="600"/>
              </a:spcAft>
              <a:buClrTx/>
              <a:buSzTx/>
              <a:buFont typeface="Arial"/>
              <a:buChar char="•"/>
              <a:tabLst/>
              <a:defRPr/>
            </a:pPr>
            <a:r>
              <a:rPr lang="en-AU" sz="2000" dirty="0">
                <a:solidFill>
                  <a:srgbClr val="22272B"/>
                </a:solidFill>
                <a:latin typeface="Arial" panose="020B0604020202020204"/>
                <a:cs typeface="Arial" panose="020B0604020202020204" pitchFamily="34" charset="0"/>
              </a:rPr>
              <a:t>identify tools and processes used in data analysis</a:t>
            </a:r>
            <a:endParaRPr kumimoji="0" lang="en-AU" sz="2000" b="0" i="0" u="none" strike="noStrike" kern="1200" cap="none" spc="0" normalizeH="0" baseline="0" noProof="0" dirty="0">
              <a:ln>
                <a:noFill/>
              </a:ln>
              <a:solidFill>
                <a:srgbClr val="22272B"/>
              </a:solidFill>
              <a:effectLst/>
              <a:uLnTx/>
              <a:uFillTx/>
              <a:latin typeface="Arial" panose="020B0604020202020204"/>
              <a:ea typeface="+mn-ea"/>
              <a:cs typeface="Arial" panose="020B0604020202020204" pitchFamily="34" charset="0"/>
            </a:endParaRPr>
          </a:p>
          <a:p>
            <a:pPr marL="342900" marR="0" lvl="0" indent="-342900" algn="l" defTabSz="609585" rtl="0" eaLnBrk="1" fontAlgn="auto" latinLnBrk="0" hangingPunct="1">
              <a:lnSpc>
                <a:spcPct val="150000"/>
              </a:lnSpc>
              <a:spcBef>
                <a:spcPts val="0"/>
              </a:spcBef>
              <a:spcAft>
                <a:spcPts val="600"/>
              </a:spcAft>
              <a:buClrTx/>
              <a:buSzTx/>
              <a:buFont typeface="Arial"/>
              <a:buChar char="•"/>
              <a:tabLst/>
              <a:defRPr/>
            </a:pPr>
            <a:r>
              <a:rPr lang="en-AU" sz="2000" dirty="0">
                <a:solidFill>
                  <a:srgbClr val="22272B"/>
                </a:solidFill>
                <a:latin typeface="Arial" panose="020B0604020202020204"/>
                <a:cs typeface="Arial" panose="020B0604020202020204" pitchFamily="34" charset="0"/>
              </a:rPr>
              <a:t>provide critical peer feedback.</a:t>
            </a:r>
            <a:endParaRPr kumimoji="0" lang="en-AU" sz="2000" b="0" i="0" u="none" strike="noStrike" kern="1200" cap="none" spc="0" normalizeH="0" baseline="0" noProof="0" dirty="0">
              <a:ln>
                <a:noFill/>
              </a:ln>
              <a:solidFill>
                <a:srgbClr val="22272B"/>
              </a:solidFill>
              <a:effectLst/>
              <a:uLnTx/>
              <a:uFillTx/>
              <a:latin typeface="Arial" panose="020B0604020202020204"/>
              <a:ea typeface="+mn-ea"/>
              <a:cs typeface="Arial" panose="020B0604020202020204" pitchFamily="34" charset="0"/>
            </a:endParaRPr>
          </a:p>
        </p:txBody>
      </p:sp>
      <p:sp>
        <p:nvSpPr>
          <p:cNvPr id="2" name="Slide Number Placeholder 1">
            <a:extLst>
              <a:ext uri="{FF2B5EF4-FFF2-40B4-BE49-F238E27FC236}">
                <a16:creationId xmlns:a16="http://schemas.microsoft.com/office/drawing/2014/main" id="{54F851AE-9730-FF01-C699-C4E1BF99A51E}"/>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b="0" i="0" u="none" strike="noStrike" kern="1200" cap="none" spc="0" normalizeH="0" baseline="0" noProof="0" smtClean="0">
                <a:ln>
                  <a:noFill/>
                </a:ln>
                <a:solidFill>
                  <a:srgbClr val="22272B"/>
                </a:solidFill>
                <a:effectLst/>
                <a:uLnTx/>
                <a:uFillTx/>
                <a:latin typeface="Arial" panose="020B0604020202020204"/>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a:ln>
                <a:noFill/>
              </a:ln>
              <a:solidFill>
                <a:srgbClr val="22272B"/>
              </a:solidFill>
              <a:effectLst/>
              <a:uLnTx/>
              <a:uFillTx/>
              <a:latin typeface="Arial" panose="020B0604020202020204"/>
              <a:ea typeface="+mn-ea"/>
              <a:cs typeface="+mn-cs"/>
            </a:endParaRPr>
          </a:p>
        </p:txBody>
      </p:sp>
    </p:spTree>
    <p:extLst>
      <p:ext uri="{BB962C8B-B14F-4D97-AF65-F5344CB8AC3E}">
        <p14:creationId xmlns:p14="http://schemas.microsoft.com/office/powerpoint/2010/main" val="20677904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EC3F62-537A-F66D-3BCA-1192763903A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5FCB758-E8C0-9CB1-EC1C-D71F7D448343}"/>
              </a:ext>
            </a:extLst>
          </p:cNvPr>
          <p:cNvSpPr>
            <a:spLocks noGrp="1"/>
          </p:cNvSpPr>
          <p:nvPr>
            <p:ph type="title"/>
          </p:nvPr>
        </p:nvSpPr>
        <p:spPr>
          <a:xfrm>
            <a:off x="360000" y="360000"/>
            <a:ext cx="11484000" cy="545601"/>
          </a:xfrm>
        </p:spPr>
        <p:txBody>
          <a:bodyPr anchor="t">
            <a:normAutofit/>
          </a:bodyPr>
          <a:lstStyle/>
          <a:p>
            <a:r>
              <a:rPr lang="en-AU"/>
              <a:t>Project (example)</a:t>
            </a:r>
          </a:p>
        </p:txBody>
      </p:sp>
      <p:sp>
        <p:nvSpPr>
          <p:cNvPr id="4" name="Text Placeholder 3">
            <a:extLst>
              <a:ext uri="{FF2B5EF4-FFF2-40B4-BE49-F238E27FC236}">
                <a16:creationId xmlns:a16="http://schemas.microsoft.com/office/drawing/2014/main" id="{C50D88CC-D144-E937-895D-C5E02FE3B6D5}"/>
              </a:ext>
            </a:extLst>
          </p:cNvPr>
          <p:cNvSpPr>
            <a:spLocks noGrp="1"/>
          </p:cNvSpPr>
          <p:nvPr>
            <p:ph type="body" sz="quarter" idx="18"/>
          </p:nvPr>
        </p:nvSpPr>
        <p:spPr>
          <a:xfrm>
            <a:off x="359999" y="982520"/>
            <a:ext cx="11483999" cy="310015"/>
          </a:xfrm>
        </p:spPr>
        <p:txBody>
          <a:bodyPr anchor="b">
            <a:normAutofit/>
          </a:bodyPr>
          <a:lstStyle/>
          <a:p>
            <a:pPr>
              <a:lnSpc>
                <a:spcPct val="140000"/>
              </a:lnSpc>
            </a:pPr>
            <a:r>
              <a:rPr lang="en-AU" sz="1600" b="1"/>
              <a:t>Schools musical ticketing system : project documentation and reflective iteration</a:t>
            </a:r>
            <a:endParaRPr lang="en-AU" sz="1600"/>
          </a:p>
        </p:txBody>
      </p:sp>
      <p:graphicFrame>
        <p:nvGraphicFramePr>
          <p:cNvPr id="7" name="Text Placeholder 4">
            <a:extLst>
              <a:ext uri="{FF2B5EF4-FFF2-40B4-BE49-F238E27FC236}">
                <a16:creationId xmlns:a16="http://schemas.microsoft.com/office/drawing/2014/main" id="{C62D00D9-B31B-A971-A77A-ED0283BAB58D}"/>
              </a:ext>
              <a:ext uri="{C183D7F6-B498-43B3-948B-1728B52AA6E4}">
                <adec:decorative xmlns:adec="http://schemas.microsoft.com/office/drawing/2017/decorative" val="1"/>
              </a:ext>
            </a:extLst>
          </p:cNvPr>
          <p:cNvGraphicFramePr/>
          <p:nvPr/>
        </p:nvGraphicFramePr>
        <p:xfrm>
          <a:off x="461395" y="1635853"/>
          <a:ext cx="10507212" cy="4772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a:extLst>
              <a:ext uri="{FF2B5EF4-FFF2-40B4-BE49-F238E27FC236}">
                <a16:creationId xmlns:a16="http://schemas.microsoft.com/office/drawing/2014/main" id="{D9A2806B-A086-9164-BD19-F0FF9852798E}"/>
              </a:ext>
              <a:ext uri="{C183D7F6-B498-43B3-948B-1728B52AA6E4}">
                <adec:decorative xmlns:adec="http://schemas.microsoft.com/office/drawing/2017/decorative" val="1"/>
              </a:ext>
            </a:extLst>
          </p:cNvPr>
          <p:cNvSpPr>
            <a:spLocks noGrp="1"/>
          </p:cNvSpPr>
          <p:nvPr>
            <p:ph type="sldNum" sz="quarter" idx="12"/>
          </p:nvPr>
        </p:nvSpPr>
        <p:spPr>
          <a:xfrm>
            <a:off x="11124000" y="6516000"/>
            <a:ext cx="720000" cy="180000"/>
          </a:xfrm>
        </p:spPr>
        <p:txBody>
          <a:bodyPr anchor="t">
            <a:normAutofit/>
          </a:bodyPr>
          <a:lstStyle/>
          <a:p>
            <a:pPr>
              <a:lnSpc>
                <a:spcPct val="90000"/>
              </a:lnSpc>
              <a:spcAft>
                <a:spcPts val="600"/>
              </a:spcAft>
            </a:pPr>
            <a:fld id="{10A01DC5-1685-4615-8240-15192985C6A2}" type="slidenum">
              <a:rPr lang="en-AU" smtClean="0"/>
              <a:pPr>
                <a:lnSpc>
                  <a:spcPct val="90000"/>
                </a:lnSpc>
                <a:spcAft>
                  <a:spcPts val="600"/>
                </a:spcAft>
              </a:pPr>
              <a:t>6</a:t>
            </a:fld>
            <a:endParaRPr lang="en-AU"/>
          </a:p>
        </p:txBody>
      </p:sp>
    </p:spTree>
    <p:extLst>
      <p:ext uri="{BB962C8B-B14F-4D97-AF65-F5344CB8AC3E}">
        <p14:creationId xmlns:p14="http://schemas.microsoft.com/office/powerpoint/2010/main" val="456890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C6E5C362-9C05-E8C5-C363-459094B65798}"/>
              </a:ext>
            </a:extLst>
          </p:cNvPr>
          <p:cNvSpPr>
            <a:spLocks noGrp="1"/>
          </p:cNvSpPr>
          <p:nvPr>
            <p:ph type="title"/>
          </p:nvPr>
        </p:nvSpPr>
        <p:spPr>
          <a:xfrm>
            <a:off x="360000" y="360000"/>
            <a:ext cx="11641500" cy="1008000"/>
          </a:xfrm>
        </p:spPr>
        <p:txBody>
          <a:bodyPr/>
          <a:lstStyle/>
          <a:p>
            <a:r>
              <a:rPr lang="en-AU" sz="2800" b="1">
                <a:solidFill>
                  <a:schemeClr val="accent2"/>
                </a:solidFill>
              </a:rPr>
              <a:t>Functional Requirements </a:t>
            </a:r>
            <a:r>
              <a:rPr lang="en-AU" sz="2800" b="1"/>
              <a:t>of the School musical ticketing system</a:t>
            </a:r>
            <a:br>
              <a:rPr lang="en-AU"/>
            </a:br>
            <a:endParaRPr lang="en-US"/>
          </a:p>
        </p:txBody>
      </p:sp>
      <p:graphicFrame>
        <p:nvGraphicFramePr>
          <p:cNvPr id="7" name="Table 6">
            <a:extLst>
              <a:ext uri="{FF2B5EF4-FFF2-40B4-BE49-F238E27FC236}">
                <a16:creationId xmlns:a16="http://schemas.microsoft.com/office/drawing/2014/main" id="{865ED4BE-9AA8-D2ED-E1F3-80F3F90A8036}"/>
              </a:ext>
            </a:extLst>
          </p:cNvPr>
          <p:cNvGraphicFramePr>
            <a:graphicFrameLocks noGrp="1"/>
          </p:cNvGraphicFramePr>
          <p:nvPr>
            <p:extLst>
              <p:ext uri="{D42A27DB-BD31-4B8C-83A1-F6EECF244321}">
                <p14:modId xmlns:p14="http://schemas.microsoft.com/office/powerpoint/2010/main" val="2923835510"/>
              </p:ext>
            </p:extLst>
          </p:nvPr>
        </p:nvGraphicFramePr>
        <p:xfrm>
          <a:off x="392004" y="975966"/>
          <a:ext cx="11484002" cy="5112336"/>
        </p:xfrm>
        <a:graphic>
          <a:graphicData uri="http://schemas.openxmlformats.org/drawingml/2006/table">
            <a:tbl>
              <a:tblPr firstRow="1" bandRow="1">
                <a:tableStyleId>{B301B821-A1FF-4177-AEE7-76D212191A09}</a:tableStyleId>
              </a:tblPr>
              <a:tblGrid>
                <a:gridCol w="2402487">
                  <a:extLst>
                    <a:ext uri="{9D8B030D-6E8A-4147-A177-3AD203B41FA5}">
                      <a16:colId xmlns:a16="http://schemas.microsoft.com/office/drawing/2014/main" val="2202559475"/>
                    </a:ext>
                  </a:extLst>
                </a:gridCol>
                <a:gridCol w="2298731">
                  <a:extLst>
                    <a:ext uri="{9D8B030D-6E8A-4147-A177-3AD203B41FA5}">
                      <a16:colId xmlns:a16="http://schemas.microsoft.com/office/drawing/2014/main" val="1915040431"/>
                    </a:ext>
                  </a:extLst>
                </a:gridCol>
                <a:gridCol w="2296317">
                  <a:extLst>
                    <a:ext uri="{9D8B030D-6E8A-4147-A177-3AD203B41FA5}">
                      <a16:colId xmlns:a16="http://schemas.microsoft.com/office/drawing/2014/main" val="1671763618"/>
                    </a:ext>
                  </a:extLst>
                </a:gridCol>
                <a:gridCol w="2264950">
                  <a:extLst>
                    <a:ext uri="{9D8B030D-6E8A-4147-A177-3AD203B41FA5}">
                      <a16:colId xmlns:a16="http://schemas.microsoft.com/office/drawing/2014/main" val="1722245181"/>
                    </a:ext>
                  </a:extLst>
                </a:gridCol>
                <a:gridCol w="2221517">
                  <a:extLst>
                    <a:ext uri="{9D8B030D-6E8A-4147-A177-3AD203B41FA5}">
                      <a16:colId xmlns:a16="http://schemas.microsoft.com/office/drawing/2014/main" val="1961759107"/>
                    </a:ext>
                  </a:extLst>
                </a:gridCol>
              </a:tblGrid>
              <a:tr h="388997">
                <a:tc>
                  <a:txBody>
                    <a:bodyPr/>
                    <a:lstStyle/>
                    <a:p>
                      <a:pPr rtl="0">
                        <a:lnSpc>
                          <a:spcPct val="150000"/>
                        </a:lnSpc>
                        <a:buNone/>
                      </a:pPr>
                      <a:r>
                        <a:rPr lang="en-AU" sz="1600" b="1" cap="none" spc="0" dirty="0">
                          <a:solidFill>
                            <a:schemeClr val="bg1"/>
                          </a:solidFill>
                          <a:effectLst/>
                        </a:rPr>
                        <a:t>Functional Requirements</a:t>
                      </a:r>
                    </a:p>
                  </a:txBody>
                  <a:tcPr marL="106837" marR="51389" marT="82182" marB="82182" anchor="ctr"/>
                </a:tc>
                <a:tc>
                  <a:txBody>
                    <a:bodyPr/>
                    <a:lstStyle/>
                    <a:p>
                      <a:pPr rtl="0">
                        <a:buNone/>
                      </a:pPr>
                      <a:r>
                        <a:rPr lang="en-AU" sz="1600" b="1" cap="none" spc="0">
                          <a:solidFill>
                            <a:schemeClr val="bg1"/>
                          </a:solidFill>
                          <a:effectLst/>
                        </a:rPr>
                        <a:t>Excellent (4)</a:t>
                      </a:r>
                    </a:p>
                  </a:txBody>
                  <a:tcPr marL="106837" marR="51389" marT="82182" marB="82182" anchor="ctr"/>
                </a:tc>
                <a:tc>
                  <a:txBody>
                    <a:bodyPr/>
                    <a:lstStyle/>
                    <a:p>
                      <a:pPr rtl="0">
                        <a:buNone/>
                      </a:pPr>
                      <a:r>
                        <a:rPr lang="en-AU" sz="1600" b="1" cap="none" spc="0" dirty="0">
                          <a:solidFill>
                            <a:schemeClr val="bg1"/>
                          </a:solidFill>
                          <a:effectLst/>
                        </a:rPr>
                        <a:t>Good (3)</a:t>
                      </a:r>
                    </a:p>
                  </a:txBody>
                  <a:tcPr marL="106837" marR="51389" marT="82182" marB="82182" anchor="ctr"/>
                </a:tc>
                <a:tc>
                  <a:txBody>
                    <a:bodyPr/>
                    <a:lstStyle/>
                    <a:p>
                      <a:pPr rtl="0">
                        <a:buNone/>
                      </a:pPr>
                      <a:r>
                        <a:rPr lang="en-AU" sz="1600" b="1" cap="none" spc="0">
                          <a:solidFill>
                            <a:schemeClr val="bg1"/>
                          </a:solidFill>
                          <a:effectLst/>
                        </a:rPr>
                        <a:t>Satisfactory (2)</a:t>
                      </a:r>
                    </a:p>
                  </a:txBody>
                  <a:tcPr marL="106837" marR="51389" marT="82182" marB="82182" anchor="ctr"/>
                </a:tc>
                <a:tc>
                  <a:txBody>
                    <a:bodyPr/>
                    <a:lstStyle/>
                    <a:p>
                      <a:pPr rtl="0">
                        <a:buNone/>
                      </a:pPr>
                      <a:r>
                        <a:rPr lang="en-AU" sz="1600" b="1" cap="none" spc="0" dirty="0">
                          <a:solidFill>
                            <a:schemeClr val="bg1"/>
                          </a:solidFill>
                          <a:effectLst/>
                        </a:rPr>
                        <a:t>Needs Improvement (1)</a:t>
                      </a:r>
                    </a:p>
                  </a:txBody>
                  <a:tcPr marL="106837" marR="51389" marT="82182" marB="82182" anchor="ctr"/>
                </a:tc>
                <a:extLst>
                  <a:ext uri="{0D108BD9-81ED-4DB2-BD59-A6C34878D82A}">
                    <a16:rowId xmlns:a16="http://schemas.microsoft.com/office/drawing/2014/main" val="1720836518"/>
                  </a:ext>
                </a:extLst>
              </a:tr>
              <a:tr h="964273">
                <a:tc>
                  <a:txBody>
                    <a:bodyPr/>
                    <a:lstStyle/>
                    <a:p>
                      <a:pPr rtl="0">
                        <a:lnSpc>
                          <a:spcPct val="150000"/>
                        </a:lnSpc>
                        <a:buNone/>
                      </a:pPr>
                      <a:r>
                        <a:rPr lang="en-AU" sz="1600" b="1" cap="none" spc="0">
                          <a:solidFill>
                            <a:schemeClr val="tx1"/>
                          </a:solidFill>
                          <a:effectLst/>
                        </a:rPr>
                        <a:t>Ticket Purchasing</a:t>
                      </a:r>
                    </a:p>
                  </a:txBody>
                  <a:tcPr marL="106837" marR="51389" marT="82182" marB="82182" anchor="ctr"/>
                </a:tc>
                <a:tc>
                  <a:txBody>
                    <a:bodyPr/>
                    <a:lstStyle/>
                    <a:p>
                      <a:pPr rtl="0">
                        <a:lnSpc>
                          <a:spcPct val="150000"/>
                        </a:lnSpc>
                        <a:buNone/>
                      </a:pPr>
                      <a:r>
                        <a:rPr lang="en-AU" sz="1600" cap="none" spc="0">
                          <a:solidFill>
                            <a:schemeClr val="tx1"/>
                          </a:solidFill>
                          <a:effectLst/>
                        </a:rPr>
                        <a:t>Fully supports ticket purchase with correct input validation; multiple payment options; smooth user experience.</a:t>
                      </a:r>
                    </a:p>
                  </a:txBody>
                  <a:tcPr marL="106837" marR="51389" marT="82182" marB="82182" anchor="ctr"/>
                </a:tc>
                <a:tc>
                  <a:txBody>
                    <a:bodyPr/>
                    <a:lstStyle/>
                    <a:p>
                      <a:pPr rtl="0">
                        <a:lnSpc>
                          <a:spcPct val="150000"/>
                        </a:lnSpc>
                        <a:buNone/>
                      </a:pPr>
                      <a:r>
                        <a:rPr lang="en-AU" sz="1600" cap="none" spc="0" dirty="0">
                          <a:solidFill>
                            <a:schemeClr val="tx1"/>
                          </a:solidFill>
                          <a:effectLst/>
                        </a:rPr>
                        <a:t>Supports ticket purchase with basic validation and at least one payment option.</a:t>
                      </a:r>
                    </a:p>
                  </a:txBody>
                  <a:tcPr marL="106837" marR="51389" marT="82182" marB="82182" anchor="ctr"/>
                </a:tc>
                <a:tc>
                  <a:txBody>
                    <a:bodyPr/>
                    <a:lstStyle/>
                    <a:p>
                      <a:pPr rtl="0">
                        <a:lnSpc>
                          <a:spcPct val="150000"/>
                        </a:lnSpc>
                        <a:buNone/>
                      </a:pPr>
                      <a:r>
                        <a:rPr lang="en-AU" sz="1600" cap="none" spc="0" dirty="0">
                          <a:solidFill>
                            <a:schemeClr val="tx1"/>
                          </a:solidFill>
                          <a:effectLst/>
                        </a:rPr>
                        <a:t>Ticket purchase works but validation is inconsistent or user experience is limited.</a:t>
                      </a:r>
                    </a:p>
                  </a:txBody>
                  <a:tcPr marL="106837" marR="51389" marT="82182" marB="82182" anchor="ctr"/>
                </a:tc>
                <a:tc>
                  <a:txBody>
                    <a:bodyPr/>
                    <a:lstStyle/>
                    <a:p>
                      <a:pPr rtl="0">
                        <a:lnSpc>
                          <a:spcPct val="150000"/>
                        </a:lnSpc>
                        <a:buNone/>
                      </a:pPr>
                      <a:r>
                        <a:rPr lang="en-AU" sz="1600" cap="none" spc="0">
                          <a:solidFill>
                            <a:schemeClr val="tx1"/>
                          </a:solidFill>
                          <a:effectLst/>
                        </a:rPr>
                        <a:t>Ticket purchase is incomplete or does not validate inputs.</a:t>
                      </a:r>
                    </a:p>
                  </a:txBody>
                  <a:tcPr marL="106837" marR="51389" marT="82182" marB="82182" anchor="ctr"/>
                </a:tc>
                <a:extLst>
                  <a:ext uri="{0D108BD9-81ED-4DB2-BD59-A6C34878D82A}">
                    <a16:rowId xmlns:a16="http://schemas.microsoft.com/office/drawing/2014/main" val="3352482914"/>
                  </a:ext>
                </a:extLst>
              </a:tr>
              <a:tr h="964273">
                <a:tc>
                  <a:txBody>
                    <a:bodyPr/>
                    <a:lstStyle/>
                    <a:p>
                      <a:pPr rtl="0">
                        <a:lnSpc>
                          <a:spcPct val="150000"/>
                        </a:lnSpc>
                        <a:buNone/>
                      </a:pPr>
                      <a:r>
                        <a:rPr lang="en-AU" sz="1600" b="1" cap="none" spc="0">
                          <a:solidFill>
                            <a:schemeClr val="tx1"/>
                          </a:solidFill>
                          <a:effectLst/>
                        </a:rPr>
                        <a:t>Seat Selection and Allocation</a:t>
                      </a:r>
                    </a:p>
                  </a:txBody>
                  <a:tcPr marL="106837" marR="51389" marT="82182" marB="82182" anchor="ctr"/>
                </a:tc>
                <a:tc>
                  <a:txBody>
                    <a:bodyPr/>
                    <a:lstStyle/>
                    <a:p>
                      <a:pPr rtl="0">
                        <a:lnSpc>
                          <a:spcPct val="150000"/>
                        </a:lnSpc>
                        <a:buNone/>
                      </a:pPr>
                      <a:r>
                        <a:rPr lang="en-AU" sz="1600" cap="none" spc="0">
                          <a:solidFill>
                            <a:schemeClr val="tx1"/>
                          </a:solidFill>
                          <a:effectLst/>
                        </a:rPr>
                        <a:t>Allows selection of specific seats; updates seat availability in real-time; prevents double booking.</a:t>
                      </a:r>
                    </a:p>
                  </a:txBody>
                  <a:tcPr marL="106837" marR="51389" marT="82182" marB="82182" anchor="ctr"/>
                </a:tc>
                <a:tc>
                  <a:txBody>
                    <a:bodyPr/>
                    <a:lstStyle/>
                    <a:p>
                      <a:pPr rtl="0">
                        <a:lnSpc>
                          <a:spcPct val="150000"/>
                        </a:lnSpc>
                        <a:buNone/>
                      </a:pPr>
                      <a:r>
                        <a:rPr lang="en-AU" sz="1600" cap="none" spc="0">
                          <a:solidFill>
                            <a:schemeClr val="tx1"/>
                          </a:solidFill>
                          <a:effectLst/>
                        </a:rPr>
                        <a:t>Allows seat selection and marks seats as booked but lacks real-time updating.</a:t>
                      </a:r>
                    </a:p>
                  </a:txBody>
                  <a:tcPr marL="106837" marR="51389" marT="82182" marB="82182" anchor="ctr"/>
                </a:tc>
                <a:tc>
                  <a:txBody>
                    <a:bodyPr/>
                    <a:lstStyle/>
                    <a:p>
                      <a:pPr rtl="0">
                        <a:lnSpc>
                          <a:spcPct val="150000"/>
                        </a:lnSpc>
                        <a:buNone/>
                      </a:pPr>
                      <a:r>
                        <a:rPr lang="en-AU" sz="1600" cap="none" spc="0">
                          <a:solidFill>
                            <a:schemeClr val="tx1"/>
                          </a:solidFill>
                          <a:effectLst/>
                        </a:rPr>
                        <a:t>Basic seat allocation present but no selection or availability updates.</a:t>
                      </a:r>
                    </a:p>
                  </a:txBody>
                  <a:tcPr marL="106837" marR="51389" marT="82182" marB="82182" anchor="ctr"/>
                </a:tc>
                <a:tc>
                  <a:txBody>
                    <a:bodyPr/>
                    <a:lstStyle/>
                    <a:p>
                      <a:pPr rtl="0">
                        <a:lnSpc>
                          <a:spcPct val="150000"/>
                        </a:lnSpc>
                        <a:buNone/>
                      </a:pPr>
                      <a:r>
                        <a:rPr lang="en-AU" sz="1600" cap="none" spc="0" dirty="0">
                          <a:solidFill>
                            <a:schemeClr val="tx1"/>
                          </a:solidFill>
                          <a:effectLst/>
                        </a:rPr>
                        <a:t>No seat allocation or selection functionality.</a:t>
                      </a:r>
                    </a:p>
                  </a:txBody>
                  <a:tcPr marL="106837" marR="51389" marT="82182" marB="82182" anchor="ctr"/>
                </a:tc>
                <a:extLst>
                  <a:ext uri="{0D108BD9-81ED-4DB2-BD59-A6C34878D82A}">
                    <a16:rowId xmlns:a16="http://schemas.microsoft.com/office/drawing/2014/main" val="3578632926"/>
                  </a:ext>
                </a:extLst>
              </a:tr>
            </a:tbl>
          </a:graphicData>
        </a:graphic>
      </p:graphicFrame>
      <p:sp>
        <p:nvSpPr>
          <p:cNvPr id="2" name="Slide Number Placeholder 1">
            <a:extLst>
              <a:ext uri="{FF2B5EF4-FFF2-40B4-BE49-F238E27FC236}">
                <a16:creationId xmlns:a16="http://schemas.microsoft.com/office/drawing/2014/main" id="{EB68C687-4656-3AA0-E563-9E969125BD8D}"/>
              </a:ext>
              <a:ext uri="{C183D7F6-B498-43B3-948B-1728B52AA6E4}">
                <adec:decorative xmlns:adec="http://schemas.microsoft.com/office/drawing/2017/decorative" val="1"/>
              </a:ext>
            </a:extLst>
          </p:cNvPr>
          <p:cNvSpPr>
            <a:spLocks noGrp="1"/>
          </p:cNvSpPr>
          <p:nvPr>
            <p:ph type="sldNum" sz="quarter" idx="12"/>
          </p:nvPr>
        </p:nvSpPr>
        <p:spPr>
          <a:xfrm>
            <a:off x="11124000" y="6516000"/>
            <a:ext cx="720000" cy="180000"/>
          </a:xfrm>
        </p:spPr>
        <p:txBody>
          <a:bodyPr anchor="t">
            <a:normAutofit/>
          </a:bodyPr>
          <a:lstStyle/>
          <a:p>
            <a:pPr>
              <a:lnSpc>
                <a:spcPct val="90000"/>
              </a:lnSpc>
              <a:spcAft>
                <a:spcPts val="600"/>
              </a:spcAft>
            </a:pPr>
            <a:fld id="{10A01DC5-1685-4615-8240-15192985C6A2}" type="slidenum">
              <a:rPr lang="en-AU" smtClean="0"/>
              <a:pPr>
                <a:lnSpc>
                  <a:spcPct val="90000"/>
                </a:lnSpc>
                <a:spcAft>
                  <a:spcPts val="600"/>
                </a:spcAft>
              </a:pPr>
              <a:t>7</a:t>
            </a:fld>
            <a:endParaRPr lang="en-AU"/>
          </a:p>
        </p:txBody>
      </p:sp>
    </p:spTree>
    <p:extLst>
      <p:ext uri="{BB962C8B-B14F-4D97-AF65-F5344CB8AC3E}">
        <p14:creationId xmlns:p14="http://schemas.microsoft.com/office/powerpoint/2010/main" val="3122270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1C2864-6F13-82E7-70B4-B18497AE0C94}"/>
            </a:ext>
          </a:extLst>
        </p:cNvPr>
        <p:cNvGrpSpPr/>
        <p:nvPr/>
      </p:nvGrpSpPr>
      <p:grpSpPr>
        <a:xfrm>
          <a:off x="0" y="0"/>
          <a:ext cx="0" cy="0"/>
          <a:chOff x="0" y="0"/>
          <a:chExt cx="0" cy="0"/>
        </a:xfrm>
      </p:grpSpPr>
      <p:sp>
        <p:nvSpPr>
          <p:cNvPr id="12" name="Title 1">
            <a:extLst>
              <a:ext uri="{FF2B5EF4-FFF2-40B4-BE49-F238E27FC236}">
                <a16:creationId xmlns:a16="http://schemas.microsoft.com/office/drawing/2014/main" id="{6AFD9227-A725-8A90-057A-0429E5DD6A8C}"/>
              </a:ext>
            </a:extLst>
          </p:cNvPr>
          <p:cNvSpPr>
            <a:spLocks noGrp="1"/>
          </p:cNvSpPr>
          <p:nvPr>
            <p:ph type="title"/>
          </p:nvPr>
        </p:nvSpPr>
        <p:spPr>
          <a:xfrm>
            <a:off x="360000" y="360000"/>
            <a:ext cx="11641500" cy="1008000"/>
          </a:xfrm>
        </p:spPr>
        <p:txBody>
          <a:bodyPr/>
          <a:lstStyle/>
          <a:p>
            <a:r>
              <a:rPr lang="en-AU" sz="2800" b="1" dirty="0">
                <a:solidFill>
                  <a:schemeClr val="accent2"/>
                </a:solidFill>
              </a:rPr>
              <a:t>Functional Requirements </a:t>
            </a:r>
            <a:r>
              <a:rPr lang="en-AU" sz="2800" b="1" dirty="0"/>
              <a:t>of the School musical ticketing system (1)</a:t>
            </a:r>
            <a:br>
              <a:rPr lang="en-AU" dirty="0"/>
            </a:br>
            <a:endParaRPr lang="en-US" dirty="0"/>
          </a:p>
        </p:txBody>
      </p:sp>
      <p:graphicFrame>
        <p:nvGraphicFramePr>
          <p:cNvPr id="7" name="Table 6">
            <a:extLst>
              <a:ext uri="{FF2B5EF4-FFF2-40B4-BE49-F238E27FC236}">
                <a16:creationId xmlns:a16="http://schemas.microsoft.com/office/drawing/2014/main" id="{0C4FA0F2-AEB2-3D25-BFFC-CCD455D66514}"/>
              </a:ext>
            </a:extLst>
          </p:cNvPr>
          <p:cNvGraphicFramePr>
            <a:graphicFrameLocks noGrp="1"/>
          </p:cNvGraphicFramePr>
          <p:nvPr>
            <p:extLst>
              <p:ext uri="{D42A27DB-BD31-4B8C-83A1-F6EECF244321}">
                <p14:modId xmlns:p14="http://schemas.microsoft.com/office/powerpoint/2010/main" val="571112386"/>
              </p:ext>
            </p:extLst>
          </p:nvPr>
        </p:nvGraphicFramePr>
        <p:xfrm>
          <a:off x="392004" y="975966"/>
          <a:ext cx="11484002" cy="3974988"/>
        </p:xfrm>
        <a:graphic>
          <a:graphicData uri="http://schemas.openxmlformats.org/drawingml/2006/table">
            <a:tbl>
              <a:tblPr firstRow="1" bandRow="1">
                <a:tableStyleId>{B301B821-A1FF-4177-AEE7-76D212191A09}</a:tableStyleId>
              </a:tblPr>
              <a:tblGrid>
                <a:gridCol w="2402487">
                  <a:extLst>
                    <a:ext uri="{9D8B030D-6E8A-4147-A177-3AD203B41FA5}">
                      <a16:colId xmlns:a16="http://schemas.microsoft.com/office/drawing/2014/main" val="2202559475"/>
                    </a:ext>
                  </a:extLst>
                </a:gridCol>
                <a:gridCol w="2298731">
                  <a:extLst>
                    <a:ext uri="{9D8B030D-6E8A-4147-A177-3AD203B41FA5}">
                      <a16:colId xmlns:a16="http://schemas.microsoft.com/office/drawing/2014/main" val="1915040431"/>
                    </a:ext>
                  </a:extLst>
                </a:gridCol>
                <a:gridCol w="2296317">
                  <a:extLst>
                    <a:ext uri="{9D8B030D-6E8A-4147-A177-3AD203B41FA5}">
                      <a16:colId xmlns:a16="http://schemas.microsoft.com/office/drawing/2014/main" val="1671763618"/>
                    </a:ext>
                  </a:extLst>
                </a:gridCol>
                <a:gridCol w="2264950">
                  <a:extLst>
                    <a:ext uri="{9D8B030D-6E8A-4147-A177-3AD203B41FA5}">
                      <a16:colId xmlns:a16="http://schemas.microsoft.com/office/drawing/2014/main" val="1722245181"/>
                    </a:ext>
                  </a:extLst>
                </a:gridCol>
                <a:gridCol w="2221517">
                  <a:extLst>
                    <a:ext uri="{9D8B030D-6E8A-4147-A177-3AD203B41FA5}">
                      <a16:colId xmlns:a16="http://schemas.microsoft.com/office/drawing/2014/main" val="1961759107"/>
                    </a:ext>
                  </a:extLst>
                </a:gridCol>
              </a:tblGrid>
              <a:tr h="388997">
                <a:tc>
                  <a:txBody>
                    <a:bodyPr/>
                    <a:lstStyle/>
                    <a:p>
                      <a:pPr rtl="0">
                        <a:lnSpc>
                          <a:spcPct val="150000"/>
                        </a:lnSpc>
                        <a:buNone/>
                      </a:pPr>
                      <a:r>
                        <a:rPr lang="en-AU" sz="1400" b="1" cap="none" spc="0" dirty="0">
                          <a:solidFill>
                            <a:schemeClr val="bg1"/>
                          </a:solidFill>
                          <a:effectLst/>
                        </a:rPr>
                        <a:t>Functional Requirements</a:t>
                      </a:r>
                    </a:p>
                  </a:txBody>
                  <a:tcPr marL="106837" marR="51389" marT="82182" marB="82182" anchor="ctr"/>
                </a:tc>
                <a:tc>
                  <a:txBody>
                    <a:bodyPr/>
                    <a:lstStyle/>
                    <a:p>
                      <a:pPr rtl="0">
                        <a:buNone/>
                      </a:pPr>
                      <a:r>
                        <a:rPr lang="en-AU" sz="1300" b="1" cap="none" spc="0">
                          <a:solidFill>
                            <a:schemeClr val="bg1"/>
                          </a:solidFill>
                          <a:effectLst/>
                        </a:rPr>
                        <a:t>Excellent (4)</a:t>
                      </a:r>
                    </a:p>
                  </a:txBody>
                  <a:tcPr marL="106837" marR="51389" marT="82182" marB="82182" anchor="ctr"/>
                </a:tc>
                <a:tc>
                  <a:txBody>
                    <a:bodyPr/>
                    <a:lstStyle/>
                    <a:p>
                      <a:pPr rtl="0">
                        <a:buNone/>
                      </a:pPr>
                      <a:r>
                        <a:rPr lang="en-AU" sz="1300" b="1" cap="none" spc="0" dirty="0">
                          <a:solidFill>
                            <a:schemeClr val="bg1"/>
                          </a:solidFill>
                          <a:effectLst/>
                        </a:rPr>
                        <a:t>Good (3)</a:t>
                      </a:r>
                    </a:p>
                  </a:txBody>
                  <a:tcPr marL="106837" marR="51389" marT="82182" marB="82182" anchor="ctr"/>
                </a:tc>
                <a:tc>
                  <a:txBody>
                    <a:bodyPr/>
                    <a:lstStyle/>
                    <a:p>
                      <a:pPr rtl="0">
                        <a:buNone/>
                      </a:pPr>
                      <a:r>
                        <a:rPr lang="en-AU" sz="1300" b="1" cap="none" spc="0">
                          <a:solidFill>
                            <a:schemeClr val="bg1"/>
                          </a:solidFill>
                          <a:effectLst/>
                        </a:rPr>
                        <a:t>Satisfactory (2)</a:t>
                      </a:r>
                    </a:p>
                  </a:txBody>
                  <a:tcPr marL="106837" marR="51389" marT="82182" marB="82182" anchor="ctr"/>
                </a:tc>
                <a:tc>
                  <a:txBody>
                    <a:bodyPr/>
                    <a:lstStyle/>
                    <a:p>
                      <a:pPr rtl="0">
                        <a:buNone/>
                      </a:pPr>
                      <a:r>
                        <a:rPr lang="en-AU" sz="1300" b="1" cap="none" spc="0" dirty="0">
                          <a:solidFill>
                            <a:schemeClr val="bg1"/>
                          </a:solidFill>
                          <a:effectLst/>
                        </a:rPr>
                        <a:t>Needs Improvement (1)</a:t>
                      </a:r>
                    </a:p>
                  </a:txBody>
                  <a:tcPr marL="106837" marR="51389" marT="82182" marB="82182" anchor="ctr"/>
                </a:tc>
                <a:extLst>
                  <a:ext uri="{0D108BD9-81ED-4DB2-BD59-A6C34878D82A}">
                    <a16:rowId xmlns:a16="http://schemas.microsoft.com/office/drawing/2014/main" val="1720836518"/>
                  </a:ext>
                </a:extLst>
              </a:tr>
              <a:tr h="772514">
                <a:tc>
                  <a:txBody>
                    <a:bodyPr/>
                    <a:lstStyle/>
                    <a:p>
                      <a:pPr rtl="0">
                        <a:lnSpc>
                          <a:spcPct val="150000"/>
                        </a:lnSpc>
                        <a:buNone/>
                      </a:pPr>
                      <a:r>
                        <a:rPr lang="en-AU" sz="1600" b="1" cap="none" spc="0">
                          <a:solidFill>
                            <a:schemeClr val="tx1"/>
                          </a:solidFill>
                          <a:effectLst/>
                        </a:rPr>
                        <a:t>Data Capture &amp; Storage</a:t>
                      </a:r>
                    </a:p>
                  </a:txBody>
                  <a:tcPr marL="106837" marR="51389" marT="82182" marB="82182" anchor="ctr"/>
                </a:tc>
                <a:tc>
                  <a:txBody>
                    <a:bodyPr/>
                    <a:lstStyle/>
                    <a:p>
                      <a:pPr rtl="0">
                        <a:lnSpc>
                          <a:spcPct val="150000"/>
                        </a:lnSpc>
                        <a:buNone/>
                      </a:pPr>
                      <a:r>
                        <a:rPr lang="en-AU" sz="1600" cap="none" spc="0" dirty="0">
                          <a:solidFill>
                            <a:schemeClr val="tx1"/>
                          </a:solidFill>
                          <a:effectLst/>
                        </a:rPr>
                        <a:t>Accurately captures all required data; stores securely; easily retrievable.</a:t>
                      </a:r>
                    </a:p>
                  </a:txBody>
                  <a:tcPr marL="106837" marR="51389" marT="82182" marB="82182" anchor="ctr"/>
                </a:tc>
                <a:tc>
                  <a:txBody>
                    <a:bodyPr/>
                    <a:lstStyle/>
                    <a:p>
                      <a:pPr rtl="0">
                        <a:lnSpc>
                          <a:spcPct val="150000"/>
                        </a:lnSpc>
                        <a:buNone/>
                      </a:pPr>
                      <a:r>
                        <a:rPr lang="en-AU" sz="1600" cap="none" spc="0">
                          <a:solidFill>
                            <a:schemeClr val="tx1"/>
                          </a:solidFill>
                          <a:effectLst/>
                        </a:rPr>
                        <a:t>Captures most required data and stores appropriately but with minor issues.</a:t>
                      </a:r>
                    </a:p>
                  </a:txBody>
                  <a:tcPr marL="106837" marR="51389" marT="82182" marB="82182" anchor="ctr"/>
                </a:tc>
                <a:tc>
                  <a:txBody>
                    <a:bodyPr/>
                    <a:lstStyle/>
                    <a:p>
                      <a:pPr rtl="0">
                        <a:lnSpc>
                          <a:spcPct val="150000"/>
                        </a:lnSpc>
                        <a:buNone/>
                      </a:pPr>
                      <a:r>
                        <a:rPr lang="en-AU" sz="1600" cap="none" spc="0">
                          <a:solidFill>
                            <a:schemeClr val="tx1"/>
                          </a:solidFill>
                          <a:effectLst/>
                        </a:rPr>
                        <a:t>Captures some data but storage or retrieval is inconsistent.</a:t>
                      </a:r>
                    </a:p>
                  </a:txBody>
                  <a:tcPr marL="106837" marR="51389" marT="82182" marB="82182" anchor="ctr"/>
                </a:tc>
                <a:tc>
                  <a:txBody>
                    <a:bodyPr/>
                    <a:lstStyle/>
                    <a:p>
                      <a:pPr rtl="0">
                        <a:lnSpc>
                          <a:spcPct val="150000"/>
                        </a:lnSpc>
                        <a:buNone/>
                      </a:pPr>
                      <a:r>
                        <a:rPr lang="en-AU" sz="1600" cap="none" spc="0" dirty="0">
                          <a:solidFill>
                            <a:schemeClr val="tx1"/>
                          </a:solidFill>
                          <a:effectLst/>
                        </a:rPr>
                        <a:t>Data capture is incomplete or storage is not secure.</a:t>
                      </a:r>
                    </a:p>
                  </a:txBody>
                  <a:tcPr marL="106837" marR="51389" marT="82182" marB="82182" anchor="ctr"/>
                </a:tc>
                <a:extLst>
                  <a:ext uri="{0D108BD9-81ED-4DB2-BD59-A6C34878D82A}">
                    <a16:rowId xmlns:a16="http://schemas.microsoft.com/office/drawing/2014/main" val="958938281"/>
                  </a:ext>
                </a:extLst>
              </a:tr>
              <a:tr h="964273">
                <a:tc>
                  <a:txBody>
                    <a:bodyPr/>
                    <a:lstStyle/>
                    <a:p>
                      <a:pPr rtl="0">
                        <a:lnSpc>
                          <a:spcPct val="150000"/>
                        </a:lnSpc>
                        <a:buNone/>
                      </a:pPr>
                      <a:r>
                        <a:rPr lang="en-AU" sz="1600" b="1" cap="none" spc="0" dirty="0">
                          <a:solidFill>
                            <a:schemeClr val="tx1"/>
                          </a:solidFill>
                          <a:effectLst/>
                        </a:rPr>
                        <a:t>Reporting &amp; Dashboard</a:t>
                      </a:r>
                    </a:p>
                  </a:txBody>
                  <a:tcPr marL="106837" marR="51389" marT="82182" marB="82182" anchor="ctr"/>
                </a:tc>
                <a:tc>
                  <a:txBody>
                    <a:bodyPr/>
                    <a:lstStyle/>
                    <a:p>
                      <a:pPr rtl="0">
                        <a:lnSpc>
                          <a:spcPct val="150000"/>
                        </a:lnSpc>
                        <a:buNone/>
                      </a:pPr>
                      <a:r>
                        <a:rPr lang="en-AU" sz="1600" cap="none" spc="0">
                          <a:solidFill>
                            <a:schemeClr val="tx1"/>
                          </a:solidFill>
                          <a:effectLst/>
                        </a:rPr>
                        <a:t>Dynamic dashboards with up-to-date ticket sales, revenue, and seat availability summaries.</a:t>
                      </a:r>
                    </a:p>
                  </a:txBody>
                  <a:tcPr marL="106837" marR="51389" marT="82182" marB="82182" anchor="ctr"/>
                </a:tc>
                <a:tc>
                  <a:txBody>
                    <a:bodyPr/>
                    <a:lstStyle/>
                    <a:p>
                      <a:pPr rtl="0">
                        <a:lnSpc>
                          <a:spcPct val="150000"/>
                        </a:lnSpc>
                        <a:buNone/>
                      </a:pPr>
                      <a:r>
                        <a:rPr lang="en-AU" sz="1600" cap="none" spc="0" dirty="0">
                          <a:solidFill>
                            <a:schemeClr val="tx1"/>
                          </a:solidFill>
                          <a:effectLst/>
                        </a:rPr>
                        <a:t>Basic reporting with summaries but limited visuals or interactivity.</a:t>
                      </a:r>
                    </a:p>
                  </a:txBody>
                  <a:tcPr marL="106837" marR="51389" marT="82182" marB="82182" anchor="ctr"/>
                </a:tc>
                <a:tc>
                  <a:txBody>
                    <a:bodyPr/>
                    <a:lstStyle/>
                    <a:p>
                      <a:pPr rtl="0">
                        <a:lnSpc>
                          <a:spcPct val="150000"/>
                        </a:lnSpc>
                        <a:buNone/>
                      </a:pPr>
                      <a:r>
                        <a:rPr lang="en-AU" sz="1600" cap="none" spc="0">
                          <a:solidFill>
                            <a:schemeClr val="tx1"/>
                          </a:solidFill>
                          <a:effectLst/>
                        </a:rPr>
                        <a:t>Some report data present but lacks clarity or accuracy.</a:t>
                      </a:r>
                    </a:p>
                  </a:txBody>
                  <a:tcPr marL="106837" marR="51389" marT="82182" marB="82182" anchor="ctr"/>
                </a:tc>
                <a:tc>
                  <a:txBody>
                    <a:bodyPr/>
                    <a:lstStyle/>
                    <a:p>
                      <a:pPr rtl="0">
                        <a:lnSpc>
                          <a:spcPct val="150000"/>
                        </a:lnSpc>
                        <a:buNone/>
                      </a:pPr>
                      <a:r>
                        <a:rPr lang="en-AU" sz="1600" cap="none" spc="0" dirty="0">
                          <a:solidFill>
                            <a:schemeClr val="tx1"/>
                          </a:solidFill>
                          <a:effectLst/>
                        </a:rPr>
                        <a:t>Reporting is missing or inaccurate.</a:t>
                      </a:r>
                    </a:p>
                  </a:txBody>
                  <a:tcPr marL="106837" marR="51389" marT="82182" marB="82182" anchor="ctr"/>
                </a:tc>
                <a:extLst>
                  <a:ext uri="{0D108BD9-81ED-4DB2-BD59-A6C34878D82A}">
                    <a16:rowId xmlns:a16="http://schemas.microsoft.com/office/drawing/2014/main" val="1737696940"/>
                  </a:ext>
                </a:extLst>
              </a:tr>
            </a:tbl>
          </a:graphicData>
        </a:graphic>
      </p:graphicFrame>
      <p:sp>
        <p:nvSpPr>
          <p:cNvPr id="2" name="Slide Number Placeholder 1">
            <a:extLst>
              <a:ext uri="{FF2B5EF4-FFF2-40B4-BE49-F238E27FC236}">
                <a16:creationId xmlns:a16="http://schemas.microsoft.com/office/drawing/2014/main" id="{DE7E7025-430B-F0D1-DA47-09F3CDAF226C}"/>
              </a:ext>
              <a:ext uri="{C183D7F6-B498-43B3-948B-1728B52AA6E4}">
                <adec:decorative xmlns:adec="http://schemas.microsoft.com/office/drawing/2017/decorative" val="1"/>
              </a:ext>
            </a:extLst>
          </p:cNvPr>
          <p:cNvSpPr>
            <a:spLocks noGrp="1"/>
          </p:cNvSpPr>
          <p:nvPr>
            <p:ph type="sldNum" sz="quarter" idx="12"/>
          </p:nvPr>
        </p:nvSpPr>
        <p:spPr>
          <a:xfrm>
            <a:off x="11124000" y="6516000"/>
            <a:ext cx="720000" cy="180000"/>
          </a:xfrm>
        </p:spPr>
        <p:txBody>
          <a:bodyPr anchor="t">
            <a:normAutofit/>
          </a:bodyPr>
          <a:lstStyle/>
          <a:p>
            <a:pPr>
              <a:lnSpc>
                <a:spcPct val="90000"/>
              </a:lnSpc>
              <a:spcAft>
                <a:spcPts val="600"/>
              </a:spcAft>
            </a:pPr>
            <a:fld id="{10A01DC5-1685-4615-8240-15192985C6A2}" type="slidenum">
              <a:rPr lang="en-AU" smtClean="0"/>
              <a:pPr>
                <a:lnSpc>
                  <a:spcPct val="90000"/>
                </a:lnSpc>
                <a:spcAft>
                  <a:spcPts val="600"/>
                </a:spcAft>
              </a:pPr>
              <a:t>8</a:t>
            </a:fld>
            <a:endParaRPr lang="en-AU"/>
          </a:p>
        </p:txBody>
      </p:sp>
    </p:spTree>
    <p:extLst>
      <p:ext uri="{BB962C8B-B14F-4D97-AF65-F5344CB8AC3E}">
        <p14:creationId xmlns:p14="http://schemas.microsoft.com/office/powerpoint/2010/main" val="3082179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50B6E208-6AB5-83DE-198E-4363B94279F3}"/>
              </a:ext>
            </a:extLst>
          </p:cNvPr>
          <p:cNvGraphicFramePr>
            <a:graphicFrameLocks noGrp="1"/>
          </p:cNvGraphicFramePr>
          <p:nvPr>
            <p:extLst>
              <p:ext uri="{D42A27DB-BD31-4B8C-83A1-F6EECF244321}">
                <p14:modId xmlns:p14="http://schemas.microsoft.com/office/powerpoint/2010/main" val="170608553"/>
              </p:ext>
            </p:extLst>
          </p:nvPr>
        </p:nvGraphicFramePr>
        <p:xfrm>
          <a:off x="438051" y="896112"/>
          <a:ext cx="10899645" cy="5584954"/>
        </p:xfrm>
        <a:graphic>
          <a:graphicData uri="http://schemas.openxmlformats.org/drawingml/2006/table">
            <a:tbl>
              <a:tblPr firstRow="1">
                <a:tableStyleId>{B301B821-A1FF-4177-AEE7-76D212191A09}</a:tableStyleId>
              </a:tblPr>
              <a:tblGrid>
                <a:gridCol w="2179929">
                  <a:extLst>
                    <a:ext uri="{9D8B030D-6E8A-4147-A177-3AD203B41FA5}">
                      <a16:colId xmlns:a16="http://schemas.microsoft.com/office/drawing/2014/main" val="4153319041"/>
                    </a:ext>
                  </a:extLst>
                </a:gridCol>
                <a:gridCol w="2179929">
                  <a:extLst>
                    <a:ext uri="{9D8B030D-6E8A-4147-A177-3AD203B41FA5}">
                      <a16:colId xmlns:a16="http://schemas.microsoft.com/office/drawing/2014/main" val="141220492"/>
                    </a:ext>
                  </a:extLst>
                </a:gridCol>
                <a:gridCol w="2179929">
                  <a:extLst>
                    <a:ext uri="{9D8B030D-6E8A-4147-A177-3AD203B41FA5}">
                      <a16:colId xmlns:a16="http://schemas.microsoft.com/office/drawing/2014/main" val="1646361614"/>
                    </a:ext>
                  </a:extLst>
                </a:gridCol>
                <a:gridCol w="2179929">
                  <a:extLst>
                    <a:ext uri="{9D8B030D-6E8A-4147-A177-3AD203B41FA5}">
                      <a16:colId xmlns:a16="http://schemas.microsoft.com/office/drawing/2014/main" val="4228593299"/>
                    </a:ext>
                  </a:extLst>
                </a:gridCol>
                <a:gridCol w="2179929">
                  <a:extLst>
                    <a:ext uri="{9D8B030D-6E8A-4147-A177-3AD203B41FA5}">
                      <a16:colId xmlns:a16="http://schemas.microsoft.com/office/drawing/2014/main" val="680022151"/>
                    </a:ext>
                  </a:extLst>
                </a:gridCol>
              </a:tblGrid>
              <a:tr h="441459">
                <a:tc>
                  <a:txBody>
                    <a:bodyPr/>
                    <a:lstStyle/>
                    <a:p>
                      <a:pPr rtl="0">
                        <a:lnSpc>
                          <a:spcPct val="150000"/>
                        </a:lnSpc>
                        <a:buNone/>
                      </a:pPr>
                      <a:r>
                        <a:rPr lang="en-AU" sz="1600" b="1">
                          <a:effectLst/>
                        </a:rPr>
                        <a:t>Non-Functional Requirements</a:t>
                      </a:r>
                      <a:endParaRPr lang="en-AU" sz="1600">
                        <a:effectLst/>
                      </a:endParaRPr>
                    </a:p>
                  </a:txBody>
                  <a:tcPr marL="61353" marR="61353" marT="19173" marB="19173" anchor="ctr"/>
                </a:tc>
                <a:tc>
                  <a:txBody>
                    <a:bodyPr/>
                    <a:lstStyle/>
                    <a:p>
                      <a:pPr rtl="0">
                        <a:lnSpc>
                          <a:spcPct val="150000"/>
                        </a:lnSpc>
                        <a:buNone/>
                      </a:pPr>
                      <a:r>
                        <a:rPr lang="en-AU" sz="1600" b="1" cap="none" spc="0">
                          <a:solidFill>
                            <a:schemeClr val="bg1"/>
                          </a:solidFill>
                          <a:effectLst/>
                        </a:rPr>
                        <a:t>Excellent (4)</a:t>
                      </a:r>
                    </a:p>
                  </a:txBody>
                  <a:tcPr marL="106837" marR="51389" marT="82182" marB="82182" anchor="ctr"/>
                </a:tc>
                <a:tc>
                  <a:txBody>
                    <a:bodyPr/>
                    <a:lstStyle/>
                    <a:p>
                      <a:pPr rtl="0">
                        <a:lnSpc>
                          <a:spcPct val="150000"/>
                        </a:lnSpc>
                        <a:buNone/>
                      </a:pPr>
                      <a:r>
                        <a:rPr lang="en-AU" sz="1600" b="1" cap="none" spc="0">
                          <a:solidFill>
                            <a:schemeClr val="bg1"/>
                          </a:solidFill>
                          <a:effectLst/>
                        </a:rPr>
                        <a:t>Good (3)</a:t>
                      </a:r>
                    </a:p>
                  </a:txBody>
                  <a:tcPr marL="106837" marR="51389" marT="82182" marB="82182" anchor="ctr"/>
                </a:tc>
                <a:tc>
                  <a:txBody>
                    <a:bodyPr/>
                    <a:lstStyle/>
                    <a:p>
                      <a:pPr rtl="0">
                        <a:lnSpc>
                          <a:spcPct val="150000"/>
                        </a:lnSpc>
                        <a:buNone/>
                      </a:pPr>
                      <a:r>
                        <a:rPr lang="en-AU" sz="1600" b="1" cap="none" spc="0">
                          <a:solidFill>
                            <a:schemeClr val="bg1"/>
                          </a:solidFill>
                          <a:effectLst/>
                        </a:rPr>
                        <a:t>Satisfactory (2)</a:t>
                      </a:r>
                    </a:p>
                  </a:txBody>
                  <a:tcPr marL="106837" marR="51389" marT="82182" marB="82182" anchor="ctr"/>
                </a:tc>
                <a:tc>
                  <a:txBody>
                    <a:bodyPr/>
                    <a:lstStyle/>
                    <a:p>
                      <a:pPr rtl="0">
                        <a:lnSpc>
                          <a:spcPct val="150000"/>
                        </a:lnSpc>
                        <a:buNone/>
                      </a:pPr>
                      <a:r>
                        <a:rPr lang="en-AU" sz="1600" b="1" cap="none" spc="0" dirty="0">
                          <a:solidFill>
                            <a:schemeClr val="bg1"/>
                          </a:solidFill>
                          <a:effectLst/>
                        </a:rPr>
                        <a:t>Needs Improvement (1)</a:t>
                      </a:r>
                    </a:p>
                  </a:txBody>
                  <a:tcPr marL="106837" marR="51389" marT="82182" marB="82182" anchor="ctr"/>
                </a:tc>
                <a:extLst>
                  <a:ext uri="{0D108BD9-81ED-4DB2-BD59-A6C34878D82A}">
                    <a16:rowId xmlns:a16="http://schemas.microsoft.com/office/drawing/2014/main" val="2776985647"/>
                  </a:ext>
                </a:extLst>
              </a:tr>
              <a:tr h="837610">
                <a:tc>
                  <a:txBody>
                    <a:bodyPr/>
                    <a:lstStyle/>
                    <a:p>
                      <a:pPr rtl="0">
                        <a:lnSpc>
                          <a:spcPct val="150000"/>
                        </a:lnSpc>
                        <a:buNone/>
                      </a:pPr>
                      <a:r>
                        <a:rPr lang="en-AU" sz="1600" b="1" dirty="0">
                          <a:effectLst/>
                        </a:rPr>
                        <a:t>Usability</a:t>
                      </a:r>
                    </a:p>
                  </a:txBody>
                  <a:tcPr marL="61353" marR="61353" marT="19173" marB="19173" anchor="ctr"/>
                </a:tc>
                <a:tc>
                  <a:txBody>
                    <a:bodyPr/>
                    <a:lstStyle/>
                    <a:p>
                      <a:pPr rtl="0">
                        <a:lnSpc>
                          <a:spcPct val="150000"/>
                        </a:lnSpc>
                        <a:buNone/>
                      </a:pPr>
                      <a:r>
                        <a:rPr lang="en-AU" sz="1600" dirty="0">
                          <a:effectLst/>
                        </a:rPr>
                        <a:t>Intuitive, clear, and user-friendly interface with minimal errors during use.</a:t>
                      </a:r>
                    </a:p>
                  </a:txBody>
                  <a:tcPr marL="61353" marR="61353" marT="19173" marB="19173" anchor="ctr"/>
                </a:tc>
                <a:tc>
                  <a:txBody>
                    <a:bodyPr/>
                    <a:lstStyle/>
                    <a:p>
                      <a:pPr rtl="0">
                        <a:lnSpc>
                          <a:spcPct val="150000"/>
                        </a:lnSpc>
                        <a:buNone/>
                      </a:pPr>
                      <a:r>
                        <a:rPr lang="en-AU" sz="1600">
                          <a:effectLst/>
                        </a:rPr>
                        <a:t>Interface is generally easy to use; some minor usability issues.</a:t>
                      </a:r>
                    </a:p>
                  </a:txBody>
                  <a:tcPr marL="61353" marR="61353" marT="19173" marB="19173" anchor="ctr"/>
                </a:tc>
                <a:tc>
                  <a:txBody>
                    <a:bodyPr/>
                    <a:lstStyle/>
                    <a:p>
                      <a:pPr rtl="0">
                        <a:lnSpc>
                          <a:spcPct val="150000"/>
                        </a:lnSpc>
                        <a:buNone/>
                      </a:pPr>
                      <a:r>
                        <a:rPr lang="en-AU" sz="1600">
                          <a:effectLst/>
                        </a:rPr>
                        <a:t>Interface usability is average; users may be confused or make errors.</a:t>
                      </a:r>
                    </a:p>
                  </a:txBody>
                  <a:tcPr marL="61353" marR="61353" marT="19173" marB="19173" anchor="ctr"/>
                </a:tc>
                <a:tc>
                  <a:txBody>
                    <a:bodyPr/>
                    <a:lstStyle/>
                    <a:p>
                      <a:pPr rtl="0">
                        <a:lnSpc>
                          <a:spcPct val="150000"/>
                        </a:lnSpc>
                        <a:buNone/>
                      </a:pPr>
                      <a:r>
                        <a:rPr lang="en-AU" sz="1600">
                          <a:effectLst/>
                        </a:rPr>
                        <a:t>Interface is difficult to use, confusing or error-prone.</a:t>
                      </a:r>
                    </a:p>
                  </a:txBody>
                  <a:tcPr marL="61353" marR="61353" marT="19173" marB="19173" anchor="ctr"/>
                </a:tc>
                <a:extLst>
                  <a:ext uri="{0D108BD9-81ED-4DB2-BD59-A6C34878D82A}">
                    <a16:rowId xmlns:a16="http://schemas.microsoft.com/office/drawing/2014/main" val="1664998409"/>
                  </a:ext>
                </a:extLst>
              </a:tr>
              <a:tr h="1035686">
                <a:tc>
                  <a:txBody>
                    <a:bodyPr/>
                    <a:lstStyle/>
                    <a:p>
                      <a:pPr rtl="0">
                        <a:lnSpc>
                          <a:spcPct val="150000"/>
                        </a:lnSpc>
                        <a:buNone/>
                      </a:pPr>
                      <a:r>
                        <a:rPr lang="en-AU" sz="1600" b="1">
                          <a:effectLst/>
                        </a:rPr>
                        <a:t>Performance*</a:t>
                      </a:r>
                    </a:p>
                  </a:txBody>
                  <a:tcPr marL="61353" marR="61353" marT="19173" marB="19173" anchor="ctr"/>
                </a:tc>
                <a:tc>
                  <a:txBody>
                    <a:bodyPr/>
                    <a:lstStyle/>
                    <a:p>
                      <a:pPr rtl="0">
                        <a:lnSpc>
                          <a:spcPct val="150000"/>
                        </a:lnSpc>
                        <a:buNone/>
                      </a:pPr>
                      <a:r>
                        <a:rPr lang="en-AU" sz="1600">
                          <a:effectLst/>
                        </a:rPr>
                        <a:t>System responds quickly; handles large volumes of ticket sales without lag.</a:t>
                      </a:r>
                    </a:p>
                  </a:txBody>
                  <a:tcPr marL="61353" marR="61353" marT="19173" marB="19173" anchor="ctr"/>
                </a:tc>
                <a:tc>
                  <a:txBody>
                    <a:bodyPr/>
                    <a:lstStyle/>
                    <a:p>
                      <a:pPr rtl="0">
                        <a:lnSpc>
                          <a:spcPct val="150000"/>
                        </a:lnSpc>
                        <a:buNone/>
                      </a:pPr>
                      <a:r>
                        <a:rPr lang="en-AU" sz="1600">
                          <a:effectLst/>
                        </a:rPr>
                        <a:t>System performs adequately under moderate loads.</a:t>
                      </a:r>
                    </a:p>
                  </a:txBody>
                  <a:tcPr marL="61353" marR="61353" marT="19173" marB="19173" anchor="ctr"/>
                </a:tc>
                <a:tc>
                  <a:txBody>
                    <a:bodyPr/>
                    <a:lstStyle/>
                    <a:p>
                      <a:pPr rtl="0">
                        <a:lnSpc>
                          <a:spcPct val="150000"/>
                        </a:lnSpc>
                        <a:buNone/>
                      </a:pPr>
                      <a:r>
                        <a:rPr lang="en-AU" sz="1600">
                          <a:effectLst/>
                        </a:rPr>
                        <a:t>System shows slow response or limitations under higher loads.</a:t>
                      </a:r>
                    </a:p>
                  </a:txBody>
                  <a:tcPr marL="61353" marR="61353" marT="19173" marB="19173" anchor="ctr"/>
                </a:tc>
                <a:tc>
                  <a:txBody>
                    <a:bodyPr/>
                    <a:lstStyle/>
                    <a:p>
                      <a:pPr rtl="0">
                        <a:lnSpc>
                          <a:spcPct val="150000"/>
                        </a:lnSpc>
                        <a:buNone/>
                      </a:pPr>
                      <a:r>
                        <a:rPr lang="en-AU" sz="1600">
                          <a:effectLst/>
                        </a:rPr>
                        <a:t>System performance is poor; frequent delays or failures.</a:t>
                      </a:r>
                    </a:p>
                  </a:txBody>
                  <a:tcPr marL="61353" marR="61353" marT="19173" marB="19173" anchor="ctr"/>
                </a:tc>
                <a:extLst>
                  <a:ext uri="{0D108BD9-81ED-4DB2-BD59-A6C34878D82A}">
                    <a16:rowId xmlns:a16="http://schemas.microsoft.com/office/drawing/2014/main" val="318811309"/>
                  </a:ext>
                </a:extLst>
              </a:tr>
              <a:tr h="1233761">
                <a:tc>
                  <a:txBody>
                    <a:bodyPr/>
                    <a:lstStyle/>
                    <a:p>
                      <a:pPr rtl="0">
                        <a:lnSpc>
                          <a:spcPct val="150000"/>
                        </a:lnSpc>
                        <a:buNone/>
                      </a:pPr>
                      <a:r>
                        <a:rPr lang="en-AU" sz="1600" b="1">
                          <a:effectLst/>
                        </a:rPr>
                        <a:t>Security</a:t>
                      </a:r>
                    </a:p>
                  </a:txBody>
                  <a:tcPr marL="61353" marR="61353" marT="19173" marB="19173" anchor="ctr"/>
                </a:tc>
                <a:tc>
                  <a:txBody>
                    <a:bodyPr/>
                    <a:lstStyle/>
                    <a:p>
                      <a:pPr rtl="0">
                        <a:lnSpc>
                          <a:spcPct val="150000"/>
                        </a:lnSpc>
                        <a:buNone/>
                      </a:pPr>
                      <a:r>
                        <a:rPr lang="en-AU" sz="1600">
                          <a:effectLst/>
                        </a:rPr>
                        <a:t>Data is protected using appropriate controls; user privacy is ensured; meets legal standards.</a:t>
                      </a:r>
                    </a:p>
                  </a:txBody>
                  <a:tcPr marL="61353" marR="61353" marT="19173" marB="19173" anchor="ctr"/>
                </a:tc>
                <a:tc>
                  <a:txBody>
                    <a:bodyPr/>
                    <a:lstStyle/>
                    <a:p>
                      <a:pPr rtl="0">
                        <a:lnSpc>
                          <a:spcPct val="150000"/>
                        </a:lnSpc>
                        <a:buNone/>
                      </a:pPr>
                      <a:r>
                        <a:rPr lang="en-AU" sz="1600">
                          <a:effectLst/>
                        </a:rPr>
                        <a:t>Basic security controls in place; minor gaps in protection.</a:t>
                      </a:r>
                    </a:p>
                  </a:txBody>
                  <a:tcPr marL="61353" marR="61353" marT="19173" marB="19173" anchor="ctr"/>
                </a:tc>
                <a:tc>
                  <a:txBody>
                    <a:bodyPr/>
                    <a:lstStyle/>
                    <a:p>
                      <a:pPr rtl="0">
                        <a:lnSpc>
                          <a:spcPct val="150000"/>
                        </a:lnSpc>
                        <a:buNone/>
                      </a:pPr>
                      <a:r>
                        <a:rPr lang="en-AU" sz="1600">
                          <a:effectLst/>
                        </a:rPr>
                        <a:t>Some security measures, but significant vulnerabilities exist.</a:t>
                      </a:r>
                    </a:p>
                  </a:txBody>
                  <a:tcPr marL="61353" marR="61353" marT="19173" marB="19173" anchor="ctr"/>
                </a:tc>
                <a:tc>
                  <a:txBody>
                    <a:bodyPr/>
                    <a:lstStyle/>
                    <a:p>
                      <a:pPr rtl="0">
                        <a:lnSpc>
                          <a:spcPct val="150000"/>
                        </a:lnSpc>
                        <a:buNone/>
                      </a:pPr>
                      <a:r>
                        <a:rPr lang="en-AU" sz="1600" dirty="0">
                          <a:effectLst/>
                        </a:rPr>
                        <a:t>Security is inadequate or absent; data at risk.</a:t>
                      </a:r>
                    </a:p>
                  </a:txBody>
                  <a:tcPr marL="61353" marR="61353" marT="19173" marB="19173" anchor="ctr"/>
                </a:tc>
                <a:extLst>
                  <a:ext uri="{0D108BD9-81ED-4DB2-BD59-A6C34878D82A}">
                    <a16:rowId xmlns:a16="http://schemas.microsoft.com/office/drawing/2014/main" val="3515321252"/>
                  </a:ext>
                </a:extLst>
              </a:tr>
            </a:tbl>
          </a:graphicData>
        </a:graphic>
      </p:graphicFrame>
      <p:sp>
        <p:nvSpPr>
          <p:cNvPr id="7" name="Title 1">
            <a:extLst>
              <a:ext uri="{FF2B5EF4-FFF2-40B4-BE49-F238E27FC236}">
                <a16:creationId xmlns:a16="http://schemas.microsoft.com/office/drawing/2014/main" id="{1AD4A605-FF75-CB93-2808-799C099675C7}"/>
              </a:ext>
            </a:extLst>
          </p:cNvPr>
          <p:cNvSpPr>
            <a:spLocks noGrp="1"/>
          </p:cNvSpPr>
          <p:nvPr>
            <p:ph type="title"/>
          </p:nvPr>
        </p:nvSpPr>
        <p:spPr>
          <a:xfrm>
            <a:off x="364572" y="342000"/>
            <a:ext cx="11641500" cy="1008000"/>
          </a:xfrm>
        </p:spPr>
        <p:txBody>
          <a:bodyPr/>
          <a:lstStyle/>
          <a:p>
            <a:r>
              <a:rPr lang="en-AU" sz="2400" b="1">
                <a:solidFill>
                  <a:schemeClr val="accent2"/>
                </a:solidFill>
              </a:rPr>
              <a:t>Non-functional Requirements </a:t>
            </a:r>
            <a:r>
              <a:rPr lang="en-AU" sz="2400" b="1"/>
              <a:t>of the School musical ticketing system</a:t>
            </a:r>
            <a:br>
              <a:rPr lang="en-AU"/>
            </a:br>
            <a:endParaRPr lang="en-US"/>
          </a:p>
        </p:txBody>
      </p:sp>
      <p:sp>
        <p:nvSpPr>
          <p:cNvPr id="5" name="Slide Number Placeholder 4">
            <a:extLst>
              <a:ext uri="{FF2B5EF4-FFF2-40B4-BE49-F238E27FC236}">
                <a16:creationId xmlns:a16="http://schemas.microsoft.com/office/drawing/2014/main" id="{E70108CB-C544-70D3-CDA9-DD782842A9D7}"/>
              </a:ext>
              <a:ext uri="{C183D7F6-B498-43B3-948B-1728B52AA6E4}">
                <adec:decorative xmlns:adec="http://schemas.microsoft.com/office/drawing/2017/decorative" val="1"/>
              </a:ext>
            </a:extLst>
          </p:cNvPr>
          <p:cNvSpPr>
            <a:spLocks noGrp="1"/>
          </p:cNvSpPr>
          <p:nvPr>
            <p:ph type="sldNum" sz="quarter" idx="12"/>
          </p:nvPr>
        </p:nvSpPr>
        <p:spPr/>
        <p:txBody>
          <a:bodyPr/>
          <a:lstStyle/>
          <a:p>
            <a:fld id="{FB2F756C-56C8-4681-A904-6044D2B82F1E}" type="slidenum">
              <a:rPr lang="en-AU" smtClean="0"/>
              <a:t>9</a:t>
            </a:fld>
            <a:endParaRPr lang="en-AU"/>
          </a:p>
        </p:txBody>
      </p:sp>
    </p:spTree>
    <p:extLst>
      <p:ext uri="{BB962C8B-B14F-4D97-AF65-F5344CB8AC3E}">
        <p14:creationId xmlns:p14="http://schemas.microsoft.com/office/powerpoint/2010/main" val="4016870968"/>
      </p:ext>
    </p:extLst>
  </p:cSld>
  <p:clrMapOvr>
    <a:masterClrMapping/>
  </p:clrMapOvr>
</p:sld>
</file>

<file path=ppt/theme/theme1.xml><?xml version="1.0" encoding="utf-8"?>
<a:theme xmlns:a="http://schemas.openxmlformats.org/drawingml/2006/main" name="NSWG Corporate">
  <a:themeElements>
    <a:clrScheme name="Custom 14">
      <a:dk1>
        <a:srgbClr val="22272B"/>
      </a:dk1>
      <a:lt1>
        <a:srgbClr val="FFFFFF"/>
      </a:lt1>
      <a:dk2>
        <a:srgbClr val="D7153A"/>
      </a:dk2>
      <a:lt2>
        <a:srgbClr val="EBEBEB"/>
      </a:lt2>
      <a:accent1>
        <a:srgbClr val="002664"/>
      </a:accent1>
      <a:accent2>
        <a:srgbClr val="146CFD"/>
      </a:accent2>
      <a:accent3>
        <a:srgbClr val="8CE0FF"/>
      </a:accent3>
      <a:accent4>
        <a:srgbClr val="CBEDFD"/>
      </a:accent4>
      <a:accent5>
        <a:srgbClr val="495054"/>
      </a:accent5>
      <a:accent6>
        <a:srgbClr val="FFE6EA"/>
      </a:accent6>
      <a:hlink>
        <a:srgbClr val="146CFD"/>
      </a:hlink>
      <a:folHlink>
        <a:srgbClr val="146CF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noAutofit/>
      </a:bodyPr>
      <a:lstStyle>
        <a:defPPr algn="l">
          <a:defRPr sz="1800" dirty="0"/>
        </a:defPPr>
      </a:lstStyle>
    </a:txDef>
  </a:objectDefaults>
  <a:extraClrSchemeLst/>
  <a:extLst>
    <a:ext uri="{05A4C25C-085E-4340-85A3-A5531E510DB2}">
      <thm15:themeFamily xmlns:thm15="http://schemas.microsoft.com/office/thememl/2012/main" name="student-facing-secondary-template-2025-v2" id="{99F003DF-8232-8143-89A4-6040FEB636AB}" vid="{7C8CAE53-5C2F-0E42-AA60-E2459FA8305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76120E3C9EBAC449F63196993DBF133" ma:contentTypeVersion="22" ma:contentTypeDescription="Create a new document." ma:contentTypeScope="" ma:versionID="51f788b60cef561cfb156c4253159c04">
  <xsd:schema xmlns:xsd="http://www.w3.org/2001/XMLSchema" xmlns:xs="http://www.w3.org/2001/XMLSchema" xmlns:p="http://schemas.microsoft.com/office/2006/metadata/properties" xmlns:ns1="http://schemas.microsoft.com/sharepoint/v3" xmlns:ns2="b81ee3dc-ac10-4a91-9494-d5b6174fb2e9" xmlns:ns3="a24b3302-c3c9-4b70-9a35-39308ee3781c" targetNamespace="http://schemas.microsoft.com/office/2006/metadata/properties" ma:root="true" ma:fieldsID="335eac44e955419e23c38b634953d1db" ns1:_="" ns2:_="" ns3:_="">
    <xsd:import namespace="http://schemas.microsoft.com/sharepoint/v3"/>
    <xsd:import namespace="b81ee3dc-ac10-4a91-9494-d5b6174fb2e9"/>
    <xsd:import namespace="a24b3302-c3c9-4b70-9a35-39308ee3781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_Flow_SignoffStatus"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8" nillable="true" ma:displayName="Unified Compliance Policy Properties" ma:hidden="true" ma:internalName="_ip_UnifiedCompliancePolicyProperties">
      <xsd:simpleType>
        <xsd:restriction base="dms:Note"/>
      </xsd:simpleType>
    </xsd:element>
    <xsd:element name="_ip_UnifiedCompliancePolicyUIAction" ma:index="2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81ee3dc-ac10-4a91-9494-d5b6174fb2e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1f47cd6-212f-4ea2-b6af-f1d1e47bdba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_Flow_SignoffStatus" ma:index="26" nillable="true" ma:displayName="Sign-off status" ma:internalName="Sign_x002d_off_x0020_status">
      <xsd:simpleType>
        <xsd:restriction base="dms:Text"/>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24b3302-c3c9-4b70-9a35-39308ee3781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061634c-cbff-4695-96d5-6b57509e3925}" ma:internalName="TaxCatchAll" ma:showField="CatchAllData" ma:web="a24b3302-c3c9-4b70-9a35-39308ee3781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Flow_SignoffStatus xmlns="b81ee3dc-ac10-4a91-9494-d5b6174fb2e9" xsi:nil="true"/>
    <TaxCatchAll xmlns="a24b3302-c3c9-4b70-9a35-39308ee3781c" xsi:nil="true"/>
    <lcf76f155ced4ddcb4097134ff3c332f xmlns="b81ee3dc-ac10-4a91-9494-d5b6174fb2e9">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081185F-BE8C-47BD-AC10-5811A6216AB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b81ee3dc-ac10-4a91-9494-d5b6174fb2e9"/>
    <ds:schemaRef ds:uri="a24b3302-c3c9-4b70-9a35-39308ee3781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429649C-A9AA-4AA0-9DF0-39E1C95FC212}">
  <ds:schemaRefs>
    <ds:schemaRef ds:uri="http://schemas.microsoft.com/office/2006/documentManagement/types"/>
    <ds:schemaRef ds:uri="http://purl.org/dc/elements/1.1/"/>
    <ds:schemaRef ds:uri="b81ee3dc-ac10-4a91-9494-d5b6174fb2e9"/>
    <ds:schemaRef ds:uri="http://schemas.microsoft.com/office/infopath/2007/PartnerControls"/>
    <ds:schemaRef ds:uri="http://schemas.microsoft.com/sharepoint/v3"/>
    <ds:schemaRef ds:uri="a24b3302-c3c9-4b70-9a35-39308ee3781c"/>
    <ds:schemaRef ds:uri="http://www.w3.org/XML/1998/namespace"/>
    <ds:schemaRef ds:uri="http://purl.org/dc/dcmitype/"/>
    <ds:schemaRef ds:uri="http://schemas.openxmlformats.org/package/2006/metadata/core-properties"/>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ADC1E539-B65E-4055-9409-AFC774AF52A0}">
  <ds:schemaRefs>
    <ds:schemaRef ds:uri="http://schemas.microsoft.com/sharepoint/v3/contenttype/forms"/>
  </ds:schemaRefs>
</ds:datastoreItem>
</file>

<file path=docMetadata/LabelInfo.xml><?xml version="1.0" encoding="utf-8"?>
<clbl:labelList xmlns:clbl="http://schemas.microsoft.com/office/2020/mipLabelMetadata">
  <clbl:label id="{b603dfd7-d93a-4381-a340-2995d8282205}" enabled="1" method="Standard" siteId="{05a0e69a-418a-47c1-9c25-9387261bf991}" removed="0"/>
</clbl:labelList>
</file>

<file path=docProps/app.xml><?xml version="1.0" encoding="utf-8"?>
<Properties xmlns="http://schemas.openxmlformats.org/officeDocument/2006/extended-properties" xmlns:vt="http://schemas.openxmlformats.org/officeDocument/2006/docPropsVTypes">
  <TotalTime>63</TotalTime>
  <Words>2719</Words>
  <Application>Microsoft Office PowerPoint</Application>
  <PresentationFormat>Widescreen</PresentationFormat>
  <Paragraphs>263</Paragraphs>
  <Slides>19</Slides>
  <Notes>18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Times New Roman</vt:lpstr>
      <vt:lpstr>Public Sans</vt:lpstr>
      <vt:lpstr>Calibri</vt:lpstr>
      <vt:lpstr>Aptos</vt:lpstr>
      <vt:lpstr>Symbol</vt:lpstr>
      <vt:lpstr>Public Sans Light</vt:lpstr>
      <vt:lpstr>NSWG Corporate</vt:lpstr>
      <vt:lpstr>Instructions for use</vt:lpstr>
      <vt:lpstr>Enterprise systems – analysing data</vt:lpstr>
      <vt:lpstr>Learning episodes</vt:lpstr>
      <vt:lpstr>9. Test and evaluate</vt:lpstr>
      <vt:lpstr>Learning intentions and success criteria</vt:lpstr>
      <vt:lpstr>Project (example)</vt:lpstr>
      <vt:lpstr>Functional Requirements of the School musical ticketing system </vt:lpstr>
      <vt:lpstr>Functional Requirements of the School musical ticketing system (1) </vt:lpstr>
      <vt:lpstr>Non-functional Requirements of the School musical ticketing system </vt:lpstr>
      <vt:lpstr>Non-functional Requirements of the School musical ticketing system (1) </vt:lpstr>
      <vt:lpstr>Evaluating Sourced Data with the 3Vs Framework </vt:lpstr>
      <vt:lpstr>Evaluating Sourced Data with the 3Vs Framework (1) </vt:lpstr>
      <vt:lpstr>Evaluating Sourced Data with the 3Vs Framework (2) </vt:lpstr>
      <vt:lpstr>Assessing solutions via calculations and data analysis</vt:lpstr>
      <vt:lpstr>Tools and processes used in data analysis</vt:lpstr>
      <vt:lpstr>Knowledge check – concluding the lesson</vt:lpstr>
      <vt:lpstr>References </vt:lpstr>
      <vt:lpstr>References (1) </vt:lpstr>
      <vt:lpstr>Copyright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Analysing data, weeks 19 – Computing Technology, Stage 5</dc:title>
  <dc:creator>NSW Department of Education</dc:creator>
  <cp:lastModifiedBy>Liv Howard</cp:lastModifiedBy>
  <cp:revision>10</cp:revision>
  <dcterms:created xsi:type="dcterms:W3CDTF">2026-04-13T00:59:47Z</dcterms:created>
  <dcterms:modified xsi:type="dcterms:W3CDTF">2026-07-28T22:26:25Z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0x010100676120E3C9EBAC449F63196993DBF133</vt:lpwstr>
  </property>
  <property fmtid="{D5CDD505-2E9C-101B-9397-08002B2CF9AE}" pid="3" name="MediaServiceImageTags">
    <vt:lpwstr/>
  </property>
</Properties>
</file>