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6"/>
  </p:notesMasterIdLst>
  <p:sldIdLst>
    <p:sldId id="26698" r:id="rId5"/>
    <p:sldId id="26520" r:id="rId6"/>
    <p:sldId id="26702" r:id="rId7"/>
    <p:sldId id="26713" r:id="rId8"/>
    <p:sldId id="26714" r:id="rId9"/>
    <p:sldId id="26715" r:id="rId10"/>
    <p:sldId id="26716" r:id="rId11"/>
    <p:sldId id="26717" r:id="rId12"/>
    <p:sldId id="26718" r:id="rId13"/>
    <p:sldId id="26719" r:id="rId14"/>
    <p:sldId id="26562" r:id="rId15"/>
    <p:sldId id="26658" r:id="rId16"/>
    <p:sldId id="26609" r:id="rId17"/>
    <p:sldId id="26613" r:id="rId18"/>
    <p:sldId id="26614" r:id="rId19"/>
    <p:sldId id="26615" r:id="rId20"/>
    <p:sldId id="26616" r:id="rId21"/>
    <p:sldId id="26720" r:id="rId22"/>
    <p:sldId id="26721" r:id="rId23"/>
    <p:sldId id="26399" r:id="rId24"/>
    <p:sldId id="361" r:id="rId25"/>
  </p:sldIdLst>
  <p:sldSz cx="12192000" cy="6858000"/>
  <p:notesSz cx="6858000" cy="9144000"/>
  <p:embeddedFontLst>
    <p:embeddedFont>
      <p:font typeface="Public Sans" pitchFamily="2" charset="0"/>
      <p:regular r:id="rId27"/>
      <p:bold r:id="rId28"/>
      <p:italic r:id="rId29"/>
      <p:boldItalic r:id="rId30"/>
    </p:embeddedFont>
    <p:embeddedFont>
      <p:font typeface="Public Sans Light" pitchFamily="2" charset="0"/>
      <p:regular r:id="rId31"/>
      <p:italic r:id="rId32"/>
    </p:embeddedFont>
    <p:embeddedFont>
      <p:font typeface="Roboto" panose="02000000000000000000" pitchFamily="2"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B4F07C-E339-48EE-9953-97A79C55F056}" v="3" dt="2026-07-28T22:15:28.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81" d="100"/>
          <a:sy n="81" d="100"/>
        </p:scale>
        <p:origin x="1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B7BDF2-517E-4B2C-87E8-00191947849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AU"/>
        </a:p>
      </dgm:t>
    </dgm:pt>
    <dgm:pt modelId="{9D5C592D-E983-4DC9-85E6-C45BAEA95687}">
      <dgm:prSet phldrT="[Text]" custT="1"/>
      <dgm:spPr/>
      <dgm:t>
        <a:bodyPr/>
        <a:lstStyle/>
        <a:p>
          <a:pPr>
            <a:buNone/>
          </a:pPr>
          <a:r>
            <a:rPr lang="en-AU" sz="1200" b="1" i="0"/>
            <a:t>Search</a:t>
          </a:r>
          <a:r>
            <a:rPr lang="en-AU" sz="700" b="0" i="0"/>
            <a:t>:</a:t>
          </a:r>
          <a:endParaRPr lang="en-AU" sz="700"/>
        </a:p>
      </dgm:t>
    </dgm:pt>
    <dgm:pt modelId="{6D34CD7A-AEC4-4498-B6F4-C29E6BBBD74D}" type="parTrans" cxnId="{A4CFB008-8DA2-4CC7-AD82-DEA641BE950B}">
      <dgm:prSet/>
      <dgm:spPr/>
      <dgm:t>
        <a:bodyPr/>
        <a:lstStyle/>
        <a:p>
          <a:endParaRPr lang="en-AU"/>
        </a:p>
      </dgm:t>
    </dgm:pt>
    <dgm:pt modelId="{759A8B78-95A6-4E11-85F2-3C1605689CE3}" type="sibTrans" cxnId="{A4CFB008-8DA2-4CC7-AD82-DEA641BE950B}">
      <dgm:prSet/>
      <dgm:spPr/>
      <dgm:t>
        <a:bodyPr/>
        <a:lstStyle/>
        <a:p>
          <a:endParaRPr lang="en-AU"/>
        </a:p>
      </dgm:t>
    </dgm:pt>
    <dgm:pt modelId="{FBC569E2-71E7-4356-97DF-86CECE5DBEE5}">
      <dgm:prSet phldrT="[Text]" custT="1"/>
      <dgm:spPr/>
      <dgm:t>
        <a:bodyPr/>
        <a:lstStyle/>
        <a:p>
          <a:pPr>
            <a:buNone/>
          </a:pPr>
          <a:r>
            <a:rPr lang="en-AU" sz="2000" b="0" i="1"/>
            <a:t>Book title, Author, Subject</a:t>
          </a:r>
          <a:endParaRPr lang="en-AU" sz="2000" i="1"/>
        </a:p>
      </dgm:t>
    </dgm:pt>
    <dgm:pt modelId="{1CFAB3D5-A6BE-4F8A-B1DF-694310C6DBBA}" type="parTrans" cxnId="{90D5D5BE-CD8F-4CC3-9F98-6E1B21CCFB9E}">
      <dgm:prSet/>
      <dgm:spPr/>
      <dgm:t>
        <a:bodyPr/>
        <a:lstStyle/>
        <a:p>
          <a:endParaRPr lang="en-AU"/>
        </a:p>
      </dgm:t>
    </dgm:pt>
    <dgm:pt modelId="{0A5B7B50-33B8-41CA-90CA-C6620BB9E326}" type="sibTrans" cxnId="{90D5D5BE-CD8F-4CC3-9F98-6E1B21CCFB9E}">
      <dgm:prSet/>
      <dgm:spPr/>
      <dgm:t>
        <a:bodyPr/>
        <a:lstStyle/>
        <a:p>
          <a:endParaRPr lang="en-AU"/>
        </a:p>
      </dgm:t>
    </dgm:pt>
    <dgm:pt modelId="{2DDEA60D-FF6C-402A-B319-F78ACB4CF11F}">
      <dgm:prSet phldrT="[Text]" custT="1"/>
      <dgm:spPr/>
      <dgm:t>
        <a:bodyPr/>
        <a:lstStyle/>
        <a:p>
          <a:pPr>
            <a:buNone/>
          </a:pPr>
          <a:r>
            <a:rPr lang="en-AU" sz="1200" b="1" i="0"/>
            <a:t>Select book</a:t>
          </a:r>
          <a:endParaRPr lang="en-AU" sz="1200"/>
        </a:p>
      </dgm:t>
    </dgm:pt>
    <dgm:pt modelId="{B936FFBF-F70D-40B1-BD10-FA8777C82781}" type="parTrans" cxnId="{635B00B5-6073-479B-9E86-BA3FD6BBE2ED}">
      <dgm:prSet/>
      <dgm:spPr/>
      <dgm:t>
        <a:bodyPr/>
        <a:lstStyle/>
        <a:p>
          <a:endParaRPr lang="en-AU"/>
        </a:p>
      </dgm:t>
    </dgm:pt>
    <dgm:pt modelId="{E6DD7CDD-68BF-4E7B-89EF-AF9C227F2A6F}" type="sibTrans" cxnId="{635B00B5-6073-479B-9E86-BA3FD6BBE2ED}">
      <dgm:prSet/>
      <dgm:spPr/>
      <dgm:t>
        <a:bodyPr/>
        <a:lstStyle/>
        <a:p>
          <a:endParaRPr lang="en-AU"/>
        </a:p>
      </dgm:t>
    </dgm:pt>
    <dgm:pt modelId="{A1176C22-43E0-402D-A67A-A68F201D354D}">
      <dgm:prSet phldrT="[Text]" custT="1"/>
      <dgm:spPr/>
      <dgm:t>
        <a:bodyPr/>
        <a:lstStyle/>
        <a:p>
          <a:pPr>
            <a:buNone/>
          </a:pPr>
          <a:r>
            <a:rPr lang="en-AU" sz="2000" b="0" i="1" dirty="0"/>
            <a:t>Book ID, Barcode, Physical location</a:t>
          </a:r>
          <a:endParaRPr lang="en-AU" sz="2000" i="1" dirty="0"/>
        </a:p>
      </dgm:t>
    </dgm:pt>
    <dgm:pt modelId="{020FC297-6E56-4CAE-BCD3-1D2ACD7063A8}" type="parTrans" cxnId="{EA37749D-75E8-4674-AD30-021B9FCA31FE}">
      <dgm:prSet/>
      <dgm:spPr/>
      <dgm:t>
        <a:bodyPr/>
        <a:lstStyle/>
        <a:p>
          <a:endParaRPr lang="en-AU"/>
        </a:p>
      </dgm:t>
    </dgm:pt>
    <dgm:pt modelId="{99748BAB-23A0-4140-81B4-350C030D18E7}" type="sibTrans" cxnId="{EA37749D-75E8-4674-AD30-021B9FCA31FE}">
      <dgm:prSet/>
      <dgm:spPr/>
      <dgm:t>
        <a:bodyPr/>
        <a:lstStyle/>
        <a:p>
          <a:endParaRPr lang="en-AU"/>
        </a:p>
      </dgm:t>
    </dgm:pt>
    <dgm:pt modelId="{B1EC7BC6-946A-4836-BFA6-CDC3B2D3C533}">
      <dgm:prSet phldrT="[Text]" custT="1"/>
      <dgm:spPr/>
      <dgm:t>
        <a:bodyPr/>
        <a:lstStyle/>
        <a:p>
          <a:pPr>
            <a:buNone/>
          </a:pPr>
          <a:r>
            <a:rPr lang="en-AU" sz="1200" b="1" i="0"/>
            <a:t>Scan book</a:t>
          </a:r>
          <a:endParaRPr lang="en-AU" sz="1200"/>
        </a:p>
      </dgm:t>
    </dgm:pt>
    <dgm:pt modelId="{160D1833-4F38-415B-8BAB-6C2A3F1EC189}" type="parTrans" cxnId="{D9B6D2E5-26A1-4AF5-9F24-91E90F138B19}">
      <dgm:prSet/>
      <dgm:spPr/>
      <dgm:t>
        <a:bodyPr/>
        <a:lstStyle/>
        <a:p>
          <a:endParaRPr lang="en-AU"/>
        </a:p>
      </dgm:t>
    </dgm:pt>
    <dgm:pt modelId="{AA3EF82D-6E22-438F-AC2F-5E5C1851EDE9}" type="sibTrans" cxnId="{D9B6D2E5-26A1-4AF5-9F24-91E90F138B19}">
      <dgm:prSet/>
      <dgm:spPr/>
      <dgm:t>
        <a:bodyPr/>
        <a:lstStyle/>
        <a:p>
          <a:endParaRPr lang="en-AU"/>
        </a:p>
      </dgm:t>
    </dgm:pt>
    <dgm:pt modelId="{A169CA05-ECB2-419D-BA3A-96909C35F4E5}">
      <dgm:prSet phldrT="[Text]" custT="1"/>
      <dgm:spPr/>
      <dgm:t>
        <a:bodyPr/>
        <a:lstStyle/>
        <a:p>
          <a:pPr>
            <a:buNone/>
          </a:pPr>
          <a:r>
            <a:rPr lang="en-AU" sz="2000" b="0" i="1" dirty="0"/>
            <a:t>Book ID, Barcode</a:t>
          </a:r>
          <a:endParaRPr lang="en-AU" sz="2000" i="1" dirty="0"/>
        </a:p>
      </dgm:t>
    </dgm:pt>
    <dgm:pt modelId="{081C7334-23F7-4188-BEAB-E11ED645E2E9}" type="parTrans" cxnId="{386966DF-96E8-47D5-8F73-4D35B3934A64}">
      <dgm:prSet/>
      <dgm:spPr/>
      <dgm:t>
        <a:bodyPr/>
        <a:lstStyle/>
        <a:p>
          <a:endParaRPr lang="en-AU"/>
        </a:p>
      </dgm:t>
    </dgm:pt>
    <dgm:pt modelId="{7DA1AE46-EF27-44E5-9B93-A0D6AD66EDEF}" type="sibTrans" cxnId="{386966DF-96E8-47D5-8F73-4D35B3934A64}">
      <dgm:prSet/>
      <dgm:spPr/>
      <dgm:t>
        <a:bodyPr/>
        <a:lstStyle/>
        <a:p>
          <a:endParaRPr lang="en-AU"/>
        </a:p>
      </dgm:t>
    </dgm:pt>
    <dgm:pt modelId="{323B3808-0D9A-493B-AF49-4F5CA020A01D}">
      <dgm:prSet phldrT="[Text]" custT="1"/>
      <dgm:spPr/>
      <dgm:t>
        <a:bodyPr/>
        <a:lstStyle/>
        <a:p>
          <a:pPr>
            <a:buNone/>
          </a:pPr>
          <a:r>
            <a:rPr lang="en-AU" sz="1200" b="1" i="0"/>
            <a:t>Scan library card</a:t>
          </a:r>
          <a:endParaRPr lang="en-AU" sz="1200"/>
        </a:p>
      </dgm:t>
    </dgm:pt>
    <dgm:pt modelId="{759AE32E-7025-4663-A0DB-B9B1B206834C}" type="parTrans" cxnId="{2F3FFE4E-CAEA-4F0E-A73C-69FE1A456307}">
      <dgm:prSet/>
      <dgm:spPr/>
      <dgm:t>
        <a:bodyPr/>
        <a:lstStyle/>
        <a:p>
          <a:endParaRPr lang="en-AU"/>
        </a:p>
      </dgm:t>
    </dgm:pt>
    <dgm:pt modelId="{40FD1FFD-86E6-4FB9-BCF1-8057168D65FB}" type="sibTrans" cxnId="{2F3FFE4E-CAEA-4F0E-A73C-69FE1A456307}">
      <dgm:prSet/>
      <dgm:spPr/>
      <dgm:t>
        <a:bodyPr/>
        <a:lstStyle/>
        <a:p>
          <a:endParaRPr lang="en-AU"/>
        </a:p>
      </dgm:t>
    </dgm:pt>
    <dgm:pt modelId="{D471BDA2-5179-490F-A479-42C46E436EC2}">
      <dgm:prSet phldrT="[Text]" custT="1"/>
      <dgm:spPr/>
      <dgm:t>
        <a:bodyPr/>
        <a:lstStyle/>
        <a:p>
          <a:pPr>
            <a:buNone/>
          </a:pPr>
          <a:r>
            <a:rPr lang="en-AU" sz="2000" i="1" dirty="0"/>
            <a:t>Student ID/barcode</a:t>
          </a:r>
        </a:p>
      </dgm:t>
    </dgm:pt>
    <dgm:pt modelId="{E462BCE0-5430-4BAA-A1B0-FCFE80616C40}" type="parTrans" cxnId="{8774A97B-68C6-4C0F-AAB2-7DD506B09B7A}">
      <dgm:prSet/>
      <dgm:spPr/>
      <dgm:t>
        <a:bodyPr/>
        <a:lstStyle/>
        <a:p>
          <a:endParaRPr lang="en-AU"/>
        </a:p>
      </dgm:t>
    </dgm:pt>
    <dgm:pt modelId="{C930DCDE-7BC8-4B7E-8502-644920A8B584}" type="sibTrans" cxnId="{8774A97B-68C6-4C0F-AAB2-7DD506B09B7A}">
      <dgm:prSet/>
      <dgm:spPr/>
      <dgm:t>
        <a:bodyPr/>
        <a:lstStyle/>
        <a:p>
          <a:endParaRPr lang="en-AU"/>
        </a:p>
      </dgm:t>
    </dgm:pt>
    <dgm:pt modelId="{D058F083-057C-477C-B9C0-9E53055E7CE1}">
      <dgm:prSet phldrT="[Text]" custT="1"/>
      <dgm:spPr/>
      <dgm:t>
        <a:bodyPr/>
        <a:lstStyle/>
        <a:p>
          <a:pPr>
            <a:buNone/>
          </a:pPr>
          <a:r>
            <a:rPr lang="en-AU" sz="1200"/>
            <a:t>Record borrow</a:t>
          </a:r>
        </a:p>
      </dgm:t>
    </dgm:pt>
    <dgm:pt modelId="{9B27740D-456D-4556-8191-732AFD7B79FA}" type="parTrans" cxnId="{F94A9693-E544-4A69-B2EB-9C8C48D1BE1B}">
      <dgm:prSet/>
      <dgm:spPr/>
      <dgm:t>
        <a:bodyPr/>
        <a:lstStyle/>
        <a:p>
          <a:endParaRPr lang="en-AU"/>
        </a:p>
      </dgm:t>
    </dgm:pt>
    <dgm:pt modelId="{A6A8378C-3721-45D5-87D5-9AF3855B269F}" type="sibTrans" cxnId="{F94A9693-E544-4A69-B2EB-9C8C48D1BE1B}">
      <dgm:prSet/>
      <dgm:spPr/>
      <dgm:t>
        <a:bodyPr/>
        <a:lstStyle/>
        <a:p>
          <a:endParaRPr lang="en-AU"/>
        </a:p>
      </dgm:t>
    </dgm:pt>
    <dgm:pt modelId="{CCD4EF68-ACEF-4EAE-B2EA-5A15E8368DFD}">
      <dgm:prSet phldrT="[Text]" custT="1"/>
      <dgm:spPr/>
      <dgm:t>
        <a:bodyPr/>
        <a:lstStyle/>
        <a:p>
          <a:pPr>
            <a:buNone/>
          </a:pPr>
          <a:r>
            <a:rPr lang="en-AU" sz="2000" i="1" dirty="0"/>
            <a:t>Book ID, Student id Borrow date/time</a:t>
          </a:r>
        </a:p>
      </dgm:t>
    </dgm:pt>
    <dgm:pt modelId="{BCC3F871-E37A-4977-B943-DD4D9AFD57DF}" type="parTrans" cxnId="{7D09A283-2BFD-416D-98A7-4998959DE3B0}">
      <dgm:prSet/>
      <dgm:spPr/>
      <dgm:t>
        <a:bodyPr/>
        <a:lstStyle/>
        <a:p>
          <a:endParaRPr lang="en-AU"/>
        </a:p>
      </dgm:t>
    </dgm:pt>
    <dgm:pt modelId="{B88A7C02-79A3-4006-BF38-05D93C93BEF5}" type="sibTrans" cxnId="{7D09A283-2BFD-416D-98A7-4998959DE3B0}">
      <dgm:prSet/>
      <dgm:spPr/>
      <dgm:t>
        <a:bodyPr/>
        <a:lstStyle/>
        <a:p>
          <a:endParaRPr lang="en-AU"/>
        </a:p>
      </dgm:t>
    </dgm:pt>
    <dgm:pt modelId="{C7127CB6-B858-4699-9FC3-29D8277223F6}">
      <dgm:prSet phldrT="[Text]" custT="1"/>
      <dgm:spPr/>
      <dgm:t>
        <a:bodyPr/>
        <a:lstStyle/>
        <a:p>
          <a:pPr>
            <a:buNone/>
          </a:pPr>
          <a:r>
            <a:rPr lang="en-AU" sz="1200"/>
            <a:t>Exit, scan check</a:t>
          </a:r>
        </a:p>
      </dgm:t>
    </dgm:pt>
    <dgm:pt modelId="{B6E4CAB3-F638-4D76-A8C6-AD029BAC71B4}" type="parTrans" cxnId="{365116FF-B6D0-45D1-B677-A720252B175B}">
      <dgm:prSet/>
      <dgm:spPr/>
      <dgm:t>
        <a:bodyPr/>
        <a:lstStyle/>
        <a:p>
          <a:endParaRPr lang="en-AU"/>
        </a:p>
      </dgm:t>
    </dgm:pt>
    <dgm:pt modelId="{2BC2381A-3471-4DDE-8926-E566ABDCE052}" type="sibTrans" cxnId="{365116FF-B6D0-45D1-B677-A720252B175B}">
      <dgm:prSet/>
      <dgm:spPr/>
      <dgm:t>
        <a:bodyPr/>
        <a:lstStyle/>
        <a:p>
          <a:endParaRPr lang="en-AU"/>
        </a:p>
      </dgm:t>
    </dgm:pt>
    <dgm:pt modelId="{5D67A743-C86B-4B36-A8AA-EF886BE6CF92}">
      <dgm:prSet phldrT="[Text]" custT="1"/>
      <dgm:spPr/>
      <dgm:t>
        <a:bodyPr/>
        <a:lstStyle/>
        <a:p>
          <a:pPr>
            <a:buNone/>
          </a:pPr>
          <a:r>
            <a:rPr lang="en-AU" sz="2000" i="1"/>
            <a:t>Barcode to leave</a:t>
          </a:r>
        </a:p>
      </dgm:t>
    </dgm:pt>
    <dgm:pt modelId="{02AC86D3-389B-4FD8-BC04-872449F69C39}" type="parTrans" cxnId="{98593EA1-B2F6-49EB-8359-B61ACAB686C1}">
      <dgm:prSet/>
      <dgm:spPr/>
      <dgm:t>
        <a:bodyPr/>
        <a:lstStyle/>
        <a:p>
          <a:endParaRPr lang="en-AU"/>
        </a:p>
      </dgm:t>
    </dgm:pt>
    <dgm:pt modelId="{E0E962C2-4228-407D-87A7-804246A8EA05}" type="sibTrans" cxnId="{98593EA1-B2F6-49EB-8359-B61ACAB686C1}">
      <dgm:prSet/>
      <dgm:spPr/>
      <dgm:t>
        <a:bodyPr/>
        <a:lstStyle/>
        <a:p>
          <a:endParaRPr lang="en-AU"/>
        </a:p>
      </dgm:t>
    </dgm:pt>
    <dgm:pt modelId="{A4E52641-5747-4B59-9E00-20556DA197A9}" type="pres">
      <dgm:prSet presAssocID="{1DB7BDF2-517E-4B2C-87E8-001919478491}" presName="linearFlow" presStyleCnt="0">
        <dgm:presLayoutVars>
          <dgm:dir/>
          <dgm:animLvl val="lvl"/>
          <dgm:resizeHandles val="exact"/>
        </dgm:presLayoutVars>
      </dgm:prSet>
      <dgm:spPr/>
    </dgm:pt>
    <dgm:pt modelId="{6CB1870D-1048-4AA9-BCCC-F50D1DCE6CDE}" type="pres">
      <dgm:prSet presAssocID="{9D5C592D-E983-4DC9-85E6-C45BAEA95687}" presName="composite" presStyleCnt="0"/>
      <dgm:spPr/>
    </dgm:pt>
    <dgm:pt modelId="{233B2DE1-C9FF-4BB2-8435-F1D0C8950F25}" type="pres">
      <dgm:prSet presAssocID="{9D5C592D-E983-4DC9-85E6-C45BAEA95687}" presName="parentText" presStyleLbl="alignNode1" presStyleIdx="0" presStyleCnt="6">
        <dgm:presLayoutVars>
          <dgm:chMax val="1"/>
          <dgm:bulletEnabled val="1"/>
        </dgm:presLayoutVars>
      </dgm:prSet>
      <dgm:spPr/>
    </dgm:pt>
    <dgm:pt modelId="{294883F8-08FB-4061-AF69-68061980B012}" type="pres">
      <dgm:prSet presAssocID="{9D5C592D-E983-4DC9-85E6-C45BAEA95687}" presName="descendantText" presStyleLbl="alignAcc1" presStyleIdx="0" presStyleCnt="6">
        <dgm:presLayoutVars>
          <dgm:bulletEnabled val="1"/>
        </dgm:presLayoutVars>
      </dgm:prSet>
      <dgm:spPr/>
    </dgm:pt>
    <dgm:pt modelId="{F71776E9-99FA-4FF8-82F7-AF12CD299E81}" type="pres">
      <dgm:prSet presAssocID="{759A8B78-95A6-4E11-85F2-3C1605689CE3}" presName="sp" presStyleCnt="0"/>
      <dgm:spPr/>
    </dgm:pt>
    <dgm:pt modelId="{0274E5E5-0DC2-490E-9564-7B006C170933}" type="pres">
      <dgm:prSet presAssocID="{2DDEA60D-FF6C-402A-B319-F78ACB4CF11F}" presName="composite" presStyleCnt="0"/>
      <dgm:spPr/>
    </dgm:pt>
    <dgm:pt modelId="{55362A8D-9EE2-4B4E-A520-A6F6DF891570}" type="pres">
      <dgm:prSet presAssocID="{2DDEA60D-FF6C-402A-B319-F78ACB4CF11F}" presName="parentText" presStyleLbl="alignNode1" presStyleIdx="1" presStyleCnt="6">
        <dgm:presLayoutVars>
          <dgm:chMax val="1"/>
          <dgm:bulletEnabled val="1"/>
        </dgm:presLayoutVars>
      </dgm:prSet>
      <dgm:spPr/>
    </dgm:pt>
    <dgm:pt modelId="{7CB75A68-9A7D-4521-9F8A-5291E174A4D4}" type="pres">
      <dgm:prSet presAssocID="{2DDEA60D-FF6C-402A-B319-F78ACB4CF11F}" presName="descendantText" presStyleLbl="alignAcc1" presStyleIdx="1" presStyleCnt="6">
        <dgm:presLayoutVars>
          <dgm:bulletEnabled val="1"/>
        </dgm:presLayoutVars>
      </dgm:prSet>
      <dgm:spPr/>
    </dgm:pt>
    <dgm:pt modelId="{8CB0AA7D-6156-4008-9656-9FC2ED4D984E}" type="pres">
      <dgm:prSet presAssocID="{E6DD7CDD-68BF-4E7B-89EF-AF9C227F2A6F}" presName="sp" presStyleCnt="0"/>
      <dgm:spPr/>
    </dgm:pt>
    <dgm:pt modelId="{4551ABB3-5013-4472-89FB-699A68EBB35E}" type="pres">
      <dgm:prSet presAssocID="{B1EC7BC6-946A-4836-BFA6-CDC3B2D3C533}" presName="composite" presStyleCnt="0"/>
      <dgm:spPr/>
    </dgm:pt>
    <dgm:pt modelId="{2BCC28B4-C06D-4E63-9273-2ABAF8E34691}" type="pres">
      <dgm:prSet presAssocID="{B1EC7BC6-946A-4836-BFA6-CDC3B2D3C533}" presName="parentText" presStyleLbl="alignNode1" presStyleIdx="2" presStyleCnt="6">
        <dgm:presLayoutVars>
          <dgm:chMax val="1"/>
          <dgm:bulletEnabled val="1"/>
        </dgm:presLayoutVars>
      </dgm:prSet>
      <dgm:spPr/>
    </dgm:pt>
    <dgm:pt modelId="{0E66B79B-7CEE-43EE-9C10-CBDA937F7F9D}" type="pres">
      <dgm:prSet presAssocID="{B1EC7BC6-946A-4836-BFA6-CDC3B2D3C533}" presName="descendantText" presStyleLbl="alignAcc1" presStyleIdx="2" presStyleCnt="6">
        <dgm:presLayoutVars>
          <dgm:bulletEnabled val="1"/>
        </dgm:presLayoutVars>
      </dgm:prSet>
      <dgm:spPr/>
    </dgm:pt>
    <dgm:pt modelId="{353DC7D5-459B-40DC-847D-C26D3B312E68}" type="pres">
      <dgm:prSet presAssocID="{AA3EF82D-6E22-438F-AC2F-5E5C1851EDE9}" presName="sp" presStyleCnt="0"/>
      <dgm:spPr/>
    </dgm:pt>
    <dgm:pt modelId="{C4A11DB7-D476-4AA7-926A-F52DF64036F7}" type="pres">
      <dgm:prSet presAssocID="{323B3808-0D9A-493B-AF49-4F5CA020A01D}" presName="composite" presStyleCnt="0"/>
      <dgm:spPr/>
    </dgm:pt>
    <dgm:pt modelId="{A465DD4D-F903-4AA7-ACD0-A759B4250904}" type="pres">
      <dgm:prSet presAssocID="{323B3808-0D9A-493B-AF49-4F5CA020A01D}" presName="parentText" presStyleLbl="alignNode1" presStyleIdx="3" presStyleCnt="6">
        <dgm:presLayoutVars>
          <dgm:chMax val="1"/>
          <dgm:bulletEnabled val="1"/>
        </dgm:presLayoutVars>
      </dgm:prSet>
      <dgm:spPr/>
    </dgm:pt>
    <dgm:pt modelId="{3C52C94A-0E8F-4D50-A945-5B50A660C596}" type="pres">
      <dgm:prSet presAssocID="{323B3808-0D9A-493B-AF49-4F5CA020A01D}" presName="descendantText" presStyleLbl="alignAcc1" presStyleIdx="3" presStyleCnt="6">
        <dgm:presLayoutVars>
          <dgm:bulletEnabled val="1"/>
        </dgm:presLayoutVars>
      </dgm:prSet>
      <dgm:spPr/>
    </dgm:pt>
    <dgm:pt modelId="{29C27F6E-010A-43E1-B465-7591AA9B3584}" type="pres">
      <dgm:prSet presAssocID="{40FD1FFD-86E6-4FB9-BCF1-8057168D65FB}" presName="sp" presStyleCnt="0"/>
      <dgm:spPr/>
    </dgm:pt>
    <dgm:pt modelId="{F0CE012D-9EC5-416F-B714-EFE5A61FF08C}" type="pres">
      <dgm:prSet presAssocID="{D058F083-057C-477C-B9C0-9E53055E7CE1}" presName="composite" presStyleCnt="0"/>
      <dgm:spPr/>
    </dgm:pt>
    <dgm:pt modelId="{4E7A4308-9D92-44A0-9CDE-331470FA1FEE}" type="pres">
      <dgm:prSet presAssocID="{D058F083-057C-477C-B9C0-9E53055E7CE1}" presName="parentText" presStyleLbl="alignNode1" presStyleIdx="4" presStyleCnt="6">
        <dgm:presLayoutVars>
          <dgm:chMax val="1"/>
          <dgm:bulletEnabled val="1"/>
        </dgm:presLayoutVars>
      </dgm:prSet>
      <dgm:spPr/>
    </dgm:pt>
    <dgm:pt modelId="{0928AC73-0744-462C-9433-49388A95BA26}" type="pres">
      <dgm:prSet presAssocID="{D058F083-057C-477C-B9C0-9E53055E7CE1}" presName="descendantText" presStyleLbl="alignAcc1" presStyleIdx="4" presStyleCnt="6">
        <dgm:presLayoutVars>
          <dgm:bulletEnabled val="1"/>
        </dgm:presLayoutVars>
      </dgm:prSet>
      <dgm:spPr/>
    </dgm:pt>
    <dgm:pt modelId="{B7CAEFB8-8094-4E4F-B1E2-4B8BAB575611}" type="pres">
      <dgm:prSet presAssocID="{A6A8378C-3721-45D5-87D5-9AF3855B269F}" presName="sp" presStyleCnt="0"/>
      <dgm:spPr/>
    </dgm:pt>
    <dgm:pt modelId="{FDC595DE-53D2-44C0-9F43-1F3C5F1EE5A6}" type="pres">
      <dgm:prSet presAssocID="{C7127CB6-B858-4699-9FC3-29D8277223F6}" presName="composite" presStyleCnt="0"/>
      <dgm:spPr/>
    </dgm:pt>
    <dgm:pt modelId="{BC78D25F-7950-4CB9-BB0E-40FCF6873A94}" type="pres">
      <dgm:prSet presAssocID="{C7127CB6-B858-4699-9FC3-29D8277223F6}" presName="parentText" presStyleLbl="alignNode1" presStyleIdx="5" presStyleCnt="6">
        <dgm:presLayoutVars>
          <dgm:chMax val="1"/>
          <dgm:bulletEnabled val="1"/>
        </dgm:presLayoutVars>
      </dgm:prSet>
      <dgm:spPr/>
    </dgm:pt>
    <dgm:pt modelId="{45AF3A65-BB66-46BB-AFA1-2033DBFC5E86}" type="pres">
      <dgm:prSet presAssocID="{C7127CB6-B858-4699-9FC3-29D8277223F6}" presName="descendantText" presStyleLbl="alignAcc1" presStyleIdx="5" presStyleCnt="6">
        <dgm:presLayoutVars>
          <dgm:bulletEnabled val="1"/>
        </dgm:presLayoutVars>
      </dgm:prSet>
      <dgm:spPr/>
    </dgm:pt>
  </dgm:ptLst>
  <dgm:cxnLst>
    <dgm:cxn modelId="{A4CFB008-8DA2-4CC7-AD82-DEA641BE950B}" srcId="{1DB7BDF2-517E-4B2C-87E8-001919478491}" destId="{9D5C592D-E983-4DC9-85E6-C45BAEA95687}" srcOrd="0" destOrd="0" parTransId="{6D34CD7A-AEC4-4498-B6F4-C29E6BBBD74D}" sibTransId="{759A8B78-95A6-4E11-85F2-3C1605689CE3}"/>
    <dgm:cxn modelId="{9A4B8A0A-3F97-4E17-A4A9-3355DFC6E39D}" type="presOf" srcId="{323B3808-0D9A-493B-AF49-4F5CA020A01D}" destId="{A465DD4D-F903-4AA7-ACD0-A759B4250904}" srcOrd="0" destOrd="0" presId="urn:microsoft.com/office/officeart/2005/8/layout/chevron2"/>
    <dgm:cxn modelId="{27BC9733-A6DD-465E-B37B-86BFD7262E6A}" type="presOf" srcId="{B1EC7BC6-946A-4836-BFA6-CDC3B2D3C533}" destId="{2BCC28B4-C06D-4E63-9273-2ABAF8E34691}" srcOrd="0" destOrd="0" presId="urn:microsoft.com/office/officeart/2005/8/layout/chevron2"/>
    <dgm:cxn modelId="{5853E83A-53EF-4E73-BE52-3E8A284533B6}" type="presOf" srcId="{1DB7BDF2-517E-4B2C-87E8-001919478491}" destId="{A4E52641-5747-4B59-9E00-20556DA197A9}" srcOrd="0" destOrd="0" presId="urn:microsoft.com/office/officeart/2005/8/layout/chevron2"/>
    <dgm:cxn modelId="{0A48DE65-340D-4513-9449-E42ACC54D6FC}" type="presOf" srcId="{FBC569E2-71E7-4356-97DF-86CECE5DBEE5}" destId="{294883F8-08FB-4061-AF69-68061980B012}" srcOrd="0" destOrd="0" presId="urn:microsoft.com/office/officeart/2005/8/layout/chevron2"/>
    <dgm:cxn modelId="{5C0FA168-0E82-41C4-B69C-0C06817B6A17}" type="presOf" srcId="{D471BDA2-5179-490F-A479-42C46E436EC2}" destId="{3C52C94A-0E8F-4D50-A945-5B50A660C596}" srcOrd="0" destOrd="0" presId="urn:microsoft.com/office/officeart/2005/8/layout/chevron2"/>
    <dgm:cxn modelId="{2F3FFE4E-CAEA-4F0E-A73C-69FE1A456307}" srcId="{1DB7BDF2-517E-4B2C-87E8-001919478491}" destId="{323B3808-0D9A-493B-AF49-4F5CA020A01D}" srcOrd="3" destOrd="0" parTransId="{759AE32E-7025-4663-A0DB-B9B1B206834C}" sibTransId="{40FD1FFD-86E6-4FB9-BCF1-8057168D65FB}"/>
    <dgm:cxn modelId="{0A879C73-062F-4E33-899D-E2E6BB6F7559}" type="presOf" srcId="{5D67A743-C86B-4B36-A8AA-EF886BE6CF92}" destId="{45AF3A65-BB66-46BB-AFA1-2033DBFC5E86}" srcOrd="0" destOrd="0" presId="urn:microsoft.com/office/officeart/2005/8/layout/chevron2"/>
    <dgm:cxn modelId="{D97CDD57-0594-44FC-8792-D04318E8F06D}" type="presOf" srcId="{A1176C22-43E0-402D-A67A-A68F201D354D}" destId="{7CB75A68-9A7D-4521-9F8A-5291E174A4D4}" srcOrd="0" destOrd="0" presId="urn:microsoft.com/office/officeart/2005/8/layout/chevron2"/>
    <dgm:cxn modelId="{8774A97B-68C6-4C0F-AAB2-7DD506B09B7A}" srcId="{323B3808-0D9A-493B-AF49-4F5CA020A01D}" destId="{D471BDA2-5179-490F-A479-42C46E436EC2}" srcOrd="0" destOrd="0" parTransId="{E462BCE0-5430-4BAA-A1B0-FCFE80616C40}" sibTransId="{C930DCDE-7BC8-4B7E-8502-644920A8B584}"/>
    <dgm:cxn modelId="{7D09A283-2BFD-416D-98A7-4998959DE3B0}" srcId="{D058F083-057C-477C-B9C0-9E53055E7CE1}" destId="{CCD4EF68-ACEF-4EAE-B2EA-5A15E8368DFD}" srcOrd="0" destOrd="0" parTransId="{BCC3F871-E37A-4977-B943-DD4D9AFD57DF}" sibTransId="{B88A7C02-79A3-4006-BF38-05D93C93BEF5}"/>
    <dgm:cxn modelId="{BD4BC791-DB80-4EC5-A3D4-02C0345C3C31}" type="presOf" srcId="{D058F083-057C-477C-B9C0-9E53055E7CE1}" destId="{4E7A4308-9D92-44A0-9CDE-331470FA1FEE}" srcOrd="0" destOrd="0" presId="urn:microsoft.com/office/officeart/2005/8/layout/chevron2"/>
    <dgm:cxn modelId="{F94A9693-E544-4A69-B2EB-9C8C48D1BE1B}" srcId="{1DB7BDF2-517E-4B2C-87E8-001919478491}" destId="{D058F083-057C-477C-B9C0-9E53055E7CE1}" srcOrd="4" destOrd="0" parTransId="{9B27740D-456D-4556-8191-732AFD7B79FA}" sibTransId="{A6A8378C-3721-45D5-87D5-9AF3855B269F}"/>
    <dgm:cxn modelId="{AD08A298-B481-4653-AE28-EE3DA61EF4AF}" type="presOf" srcId="{A169CA05-ECB2-419D-BA3A-96909C35F4E5}" destId="{0E66B79B-7CEE-43EE-9C10-CBDA937F7F9D}" srcOrd="0" destOrd="0" presId="urn:microsoft.com/office/officeart/2005/8/layout/chevron2"/>
    <dgm:cxn modelId="{EA37749D-75E8-4674-AD30-021B9FCA31FE}" srcId="{2DDEA60D-FF6C-402A-B319-F78ACB4CF11F}" destId="{A1176C22-43E0-402D-A67A-A68F201D354D}" srcOrd="0" destOrd="0" parTransId="{020FC297-6E56-4CAE-BCD3-1D2ACD7063A8}" sibTransId="{99748BAB-23A0-4140-81B4-350C030D18E7}"/>
    <dgm:cxn modelId="{98593EA1-B2F6-49EB-8359-B61ACAB686C1}" srcId="{C7127CB6-B858-4699-9FC3-29D8277223F6}" destId="{5D67A743-C86B-4B36-A8AA-EF886BE6CF92}" srcOrd="0" destOrd="0" parTransId="{02AC86D3-389B-4FD8-BC04-872449F69C39}" sibTransId="{E0E962C2-4228-407D-87A7-804246A8EA05}"/>
    <dgm:cxn modelId="{635B00B5-6073-479B-9E86-BA3FD6BBE2ED}" srcId="{1DB7BDF2-517E-4B2C-87E8-001919478491}" destId="{2DDEA60D-FF6C-402A-B319-F78ACB4CF11F}" srcOrd="1" destOrd="0" parTransId="{B936FFBF-F70D-40B1-BD10-FA8777C82781}" sibTransId="{E6DD7CDD-68BF-4E7B-89EF-AF9C227F2A6F}"/>
    <dgm:cxn modelId="{90D5D5BE-CD8F-4CC3-9F98-6E1B21CCFB9E}" srcId="{9D5C592D-E983-4DC9-85E6-C45BAEA95687}" destId="{FBC569E2-71E7-4356-97DF-86CECE5DBEE5}" srcOrd="0" destOrd="0" parTransId="{1CFAB3D5-A6BE-4F8A-B1DF-694310C6DBBA}" sibTransId="{0A5B7B50-33B8-41CA-90CA-C6620BB9E326}"/>
    <dgm:cxn modelId="{386966DF-96E8-47D5-8F73-4D35B3934A64}" srcId="{B1EC7BC6-946A-4836-BFA6-CDC3B2D3C533}" destId="{A169CA05-ECB2-419D-BA3A-96909C35F4E5}" srcOrd="0" destOrd="0" parTransId="{081C7334-23F7-4188-BEAB-E11ED645E2E9}" sibTransId="{7DA1AE46-EF27-44E5-9B93-A0D6AD66EDEF}"/>
    <dgm:cxn modelId="{188403E0-B93C-46B4-8F27-EA88E4E5739F}" type="presOf" srcId="{CCD4EF68-ACEF-4EAE-B2EA-5A15E8368DFD}" destId="{0928AC73-0744-462C-9433-49388A95BA26}" srcOrd="0" destOrd="0" presId="urn:microsoft.com/office/officeart/2005/8/layout/chevron2"/>
    <dgm:cxn modelId="{D9B6D2E5-26A1-4AF5-9F24-91E90F138B19}" srcId="{1DB7BDF2-517E-4B2C-87E8-001919478491}" destId="{B1EC7BC6-946A-4836-BFA6-CDC3B2D3C533}" srcOrd="2" destOrd="0" parTransId="{160D1833-4F38-415B-8BAB-6C2A3F1EC189}" sibTransId="{AA3EF82D-6E22-438F-AC2F-5E5C1851EDE9}"/>
    <dgm:cxn modelId="{E1B838D1-0A97-4E10-BE3A-B7D6BD86B352}" type="presOf" srcId="{C7127CB6-B858-4699-9FC3-29D8277223F6}" destId="{BC78D25F-7950-4CB9-BB0E-40FCF6873A94}" srcOrd="0" destOrd="0" presId="urn:microsoft.com/office/officeart/2005/8/layout/chevron2"/>
    <dgm:cxn modelId="{DB7569F5-6571-4BB1-990A-BFDD779397E2}" type="presOf" srcId="{2DDEA60D-FF6C-402A-B319-F78ACB4CF11F}" destId="{55362A8D-9EE2-4B4E-A520-A6F6DF891570}" srcOrd="0" destOrd="0" presId="urn:microsoft.com/office/officeart/2005/8/layout/chevron2"/>
    <dgm:cxn modelId="{365116FF-B6D0-45D1-B677-A720252B175B}" srcId="{1DB7BDF2-517E-4B2C-87E8-001919478491}" destId="{C7127CB6-B858-4699-9FC3-29D8277223F6}" srcOrd="5" destOrd="0" parTransId="{B6E4CAB3-F638-4D76-A8C6-AD029BAC71B4}" sibTransId="{2BC2381A-3471-4DDE-8926-E566ABDCE052}"/>
    <dgm:cxn modelId="{30C131FF-1E58-479B-BB34-2A68EB038BB3}" type="presOf" srcId="{9D5C592D-E983-4DC9-85E6-C45BAEA95687}" destId="{233B2DE1-C9FF-4BB2-8435-F1D0C8950F25}" srcOrd="0" destOrd="0" presId="urn:microsoft.com/office/officeart/2005/8/layout/chevron2"/>
    <dgm:cxn modelId="{123962B4-9403-459F-8D95-30C0D4EA3FEC}" type="presParOf" srcId="{A4E52641-5747-4B59-9E00-20556DA197A9}" destId="{6CB1870D-1048-4AA9-BCCC-F50D1DCE6CDE}" srcOrd="0" destOrd="0" presId="urn:microsoft.com/office/officeart/2005/8/layout/chevron2"/>
    <dgm:cxn modelId="{794AA45A-7D86-4ECC-A520-B2ED4F94D540}" type="presParOf" srcId="{6CB1870D-1048-4AA9-BCCC-F50D1DCE6CDE}" destId="{233B2DE1-C9FF-4BB2-8435-F1D0C8950F25}" srcOrd="0" destOrd="0" presId="urn:microsoft.com/office/officeart/2005/8/layout/chevron2"/>
    <dgm:cxn modelId="{955B2E34-6CF1-4973-AD10-CD75021F0A34}" type="presParOf" srcId="{6CB1870D-1048-4AA9-BCCC-F50D1DCE6CDE}" destId="{294883F8-08FB-4061-AF69-68061980B012}" srcOrd="1" destOrd="0" presId="urn:microsoft.com/office/officeart/2005/8/layout/chevron2"/>
    <dgm:cxn modelId="{A104789E-F79D-49AE-84A3-AEFBDA3BFA50}" type="presParOf" srcId="{A4E52641-5747-4B59-9E00-20556DA197A9}" destId="{F71776E9-99FA-4FF8-82F7-AF12CD299E81}" srcOrd="1" destOrd="0" presId="urn:microsoft.com/office/officeart/2005/8/layout/chevron2"/>
    <dgm:cxn modelId="{624F7301-5DDF-422A-8E62-0AFEBC09D8F7}" type="presParOf" srcId="{A4E52641-5747-4B59-9E00-20556DA197A9}" destId="{0274E5E5-0DC2-490E-9564-7B006C170933}" srcOrd="2" destOrd="0" presId="urn:microsoft.com/office/officeart/2005/8/layout/chevron2"/>
    <dgm:cxn modelId="{4C37F07A-119D-4BB3-AA28-D12275EE8AA4}" type="presParOf" srcId="{0274E5E5-0DC2-490E-9564-7B006C170933}" destId="{55362A8D-9EE2-4B4E-A520-A6F6DF891570}" srcOrd="0" destOrd="0" presId="urn:microsoft.com/office/officeart/2005/8/layout/chevron2"/>
    <dgm:cxn modelId="{D567D333-7C18-4511-A3A9-0EFDC50A37A0}" type="presParOf" srcId="{0274E5E5-0DC2-490E-9564-7B006C170933}" destId="{7CB75A68-9A7D-4521-9F8A-5291E174A4D4}" srcOrd="1" destOrd="0" presId="urn:microsoft.com/office/officeart/2005/8/layout/chevron2"/>
    <dgm:cxn modelId="{0F393504-0FF3-4C3F-BE04-8B361315C571}" type="presParOf" srcId="{A4E52641-5747-4B59-9E00-20556DA197A9}" destId="{8CB0AA7D-6156-4008-9656-9FC2ED4D984E}" srcOrd="3" destOrd="0" presId="urn:microsoft.com/office/officeart/2005/8/layout/chevron2"/>
    <dgm:cxn modelId="{B39EF022-98DC-4176-965A-DB464DBF3A9E}" type="presParOf" srcId="{A4E52641-5747-4B59-9E00-20556DA197A9}" destId="{4551ABB3-5013-4472-89FB-699A68EBB35E}" srcOrd="4" destOrd="0" presId="urn:microsoft.com/office/officeart/2005/8/layout/chevron2"/>
    <dgm:cxn modelId="{0C71F1E0-C437-421A-97BC-21DF8D037F69}" type="presParOf" srcId="{4551ABB3-5013-4472-89FB-699A68EBB35E}" destId="{2BCC28B4-C06D-4E63-9273-2ABAF8E34691}" srcOrd="0" destOrd="0" presId="urn:microsoft.com/office/officeart/2005/8/layout/chevron2"/>
    <dgm:cxn modelId="{B4818D98-D0E2-4372-9ACF-43A5A6BF2C35}" type="presParOf" srcId="{4551ABB3-5013-4472-89FB-699A68EBB35E}" destId="{0E66B79B-7CEE-43EE-9C10-CBDA937F7F9D}" srcOrd="1" destOrd="0" presId="urn:microsoft.com/office/officeart/2005/8/layout/chevron2"/>
    <dgm:cxn modelId="{39D614DC-F0D4-4245-8351-D27F7183F954}" type="presParOf" srcId="{A4E52641-5747-4B59-9E00-20556DA197A9}" destId="{353DC7D5-459B-40DC-847D-C26D3B312E68}" srcOrd="5" destOrd="0" presId="urn:microsoft.com/office/officeart/2005/8/layout/chevron2"/>
    <dgm:cxn modelId="{06A5A91E-F663-4D8D-8660-5530F350902D}" type="presParOf" srcId="{A4E52641-5747-4B59-9E00-20556DA197A9}" destId="{C4A11DB7-D476-4AA7-926A-F52DF64036F7}" srcOrd="6" destOrd="0" presId="urn:microsoft.com/office/officeart/2005/8/layout/chevron2"/>
    <dgm:cxn modelId="{50149A4D-D386-4FD7-956B-138F7ED993B2}" type="presParOf" srcId="{C4A11DB7-D476-4AA7-926A-F52DF64036F7}" destId="{A465DD4D-F903-4AA7-ACD0-A759B4250904}" srcOrd="0" destOrd="0" presId="urn:microsoft.com/office/officeart/2005/8/layout/chevron2"/>
    <dgm:cxn modelId="{9B0B8391-C5AF-433D-B948-319127F2031F}" type="presParOf" srcId="{C4A11DB7-D476-4AA7-926A-F52DF64036F7}" destId="{3C52C94A-0E8F-4D50-A945-5B50A660C596}" srcOrd="1" destOrd="0" presId="urn:microsoft.com/office/officeart/2005/8/layout/chevron2"/>
    <dgm:cxn modelId="{D3FD32E7-9EE7-4C53-A682-2803A74EA243}" type="presParOf" srcId="{A4E52641-5747-4B59-9E00-20556DA197A9}" destId="{29C27F6E-010A-43E1-B465-7591AA9B3584}" srcOrd="7" destOrd="0" presId="urn:microsoft.com/office/officeart/2005/8/layout/chevron2"/>
    <dgm:cxn modelId="{9B2FF8D0-4CBE-4482-8BC5-F94AEA8A6287}" type="presParOf" srcId="{A4E52641-5747-4B59-9E00-20556DA197A9}" destId="{F0CE012D-9EC5-416F-B714-EFE5A61FF08C}" srcOrd="8" destOrd="0" presId="urn:microsoft.com/office/officeart/2005/8/layout/chevron2"/>
    <dgm:cxn modelId="{A40B075B-EBF1-4B27-ABE2-3A914BECE090}" type="presParOf" srcId="{F0CE012D-9EC5-416F-B714-EFE5A61FF08C}" destId="{4E7A4308-9D92-44A0-9CDE-331470FA1FEE}" srcOrd="0" destOrd="0" presId="urn:microsoft.com/office/officeart/2005/8/layout/chevron2"/>
    <dgm:cxn modelId="{F9B87ECF-2072-427F-8D0A-9BB55D945DDB}" type="presParOf" srcId="{F0CE012D-9EC5-416F-B714-EFE5A61FF08C}" destId="{0928AC73-0744-462C-9433-49388A95BA26}" srcOrd="1" destOrd="0" presId="urn:microsoft.com/office/officeart/2005/8/layout/chevron2"/>
    <dgm:cxn modelId="{E0435A5C-E1FD-4F55-B660-FDF0BC166AAC}" type="presParOf" srcId="{A4E52641-5747-4B59-9E00-20556DA197A9}" destId="{B7CAEFB8-8094-4E4F-B1E2-4B8BAB575611}" srcOrd="9" destOrd="0" presId="urn:microsoft.com/office/officeart/2005/8/layout/chevron2"/>
    <dgm:cxn modelId="{97BAA90B-75D1-4383-8A3D-AB76DEE97710}" type="presParOf" srcId="{A4E52641-5747-4B59-9E00-20556DA197A9}" destId="{FDC595DE-53D2-44C0-9F43-1F3C5F1EE5A6}" srcOrd="10" destOrd="0" presId="urn:microsoft.com/office/officeart/2005/8/layout/chevron2"/>
    <dgm:cxn modelId="{E7A4DF6C-74F9-41D5-90BF-AEAFB04A8411}" type="presParOf" srcId="{FDC595DE-53D2-44C0-9F43-1F3C5F1EE5A6}" destId="{BC78D25F-7950-4CB9-BB0E-40FCF6873A94}" srcOrd="0" destOrd="0" presId="urn:microsoft.com/office/officeart/2005/8/layout/chevron2"/>
    <dgm:cxn modelId="{777B2EE0-4916-4FDC-85DF-16D71F18DF1F}" type="presParOf" srcId="{FDC595DE-53D2-44C0-9F43-1F3C5F1EE5A6}" destId="{45AF3A65-BB66-46BB-AFA1-2033DBFC5E8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20198B-743E-4EEE-8AB4-C1D676793FB4}"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AU"/>
        </a:p>
      </dgm:t>
    </dgm:pt>
    <dgm:pt modelId="{29296E35-6ED0-493B-A079-69582051F430}">
      <dgm:prSet phldrT="[Text]" phldr="0"/>
      <dgm:spPr/>
      <dgm:t>
        <a:bodyPr/>
        <a:lstStyle/>
        <a:p>
          <a:r>
            <a:rPr lang="en-AU"/>
            <a:t>Borrowing</a:t>
          </a:r>
        </a:p>
      </dgm:t>
    </dgm:pt>
    <dgm:pt modelId="{693F98C0-81A2-4C5C-BE54-CEAAAFE96B8C}" type="parTrans" cxnId="{CF82DA78-9D12-4412-AEFF-9C5A01E1950C}">
      <dgm:prSet/>
      <dgm:spPr/>
      <dgm:t>
        <a:bodyPr/>
        <a:lstStyle/>
        <a:p>
          <a:endParaRPr lang="en-AU"/>
        </a:p>
      </dgm:t>
    </dgm:pt>
    <dgm:pt modelId="{676D22C4-0249-45A9-8C77-B02F7D60C698}" type="sibTrans" cxnId="{CF82DA78-9D12-4412-AEFF-9C5A01E1950C}">
      <dgm:prSet/>
      <dgm:spPr/>
      <dgm:t>
        <a:bodyPr/>
        <a:lstStyle/>
        <a:p>
          <a:endParaRPr lang="en-AU"/>
        </a:p>
      </dgm:t>
    </dgm:pt>
    <dgm:pt modelId="{C44FDE9F-187C-4E70-AAA8-363F5A2CB6B6}">
      <dgm:prSet phldrT="[Text]" phldr="0"/>
      <dgm:spPr/>
      <dgm:t>
        <a:bodyPr/>
        <a:lstStyle/>
        <a:p>
          <a:r>
            <a:rPr lang="en-AU"/>
            <a:t>Student</a:t>
          </a:r>
        </a:p>
      </dgm:t>
    </dgm:pt>
    <dgm:pt modelId="{A9E4A9B9-CF5B-4945-86CF-6E068B7CA8FD}" type="parTrans" cxnId="{CC86C00D-6282-4B94-8AC8-F986856B3DF1}">
      <dgm:prSet/>
      <dgm:spPr/>
      <dgm:t>
        <a:bodyPr/>
        <a:lstStyle/>
        <a:p>
          <a:endParaRPr lang="en-AU"/>
        </a:p>
      </dgm:t>
    </dgm:pt>
    <dgm:pt modelId="{81ABB479-88EF-4770-A477-2D4B075AFEFA}" type="sibTrans" cxnId="{CC86C00D-6282-4B94-8AC8-F986856B3DF1}">
      <dgm:prSet/>
      <dgm:spPr/>
      <dgm:t>
        <a:bodyPr/>
        <a:lstStyle/>
        <a:p>
          <a:endParaRPr lang="en-AU"/>
        </a:p>
      </dgm:t>
    </dgm:pt>
    <dgm:pt modelId="{B2645D62-6E00-44E8-B0B9-A40C6A84C272}">
      <dgm:prSet phldrT="[Text]" phldr="0"/>
      <dgm:spPr/>
      <dgm:t>
        <a:bodyPr/>
        <a:lstStyle/>
        <a:p>
          <a:r>
            <a:rPr lang="en-AU"/>
            <a:t>Book</a:t>
          </a:r>
        </a:p>
      </dgm:t>
    </dgm:pt>
    <dgm:pt modelId="{41EBA162-CC5F-49F7-9AB5-9C77AC148A2A}" type="parTrans" cxnId="{F9551FBB-30C2-40E4-BCCE-95F42B081B66}">
      <dgm:prSet/>
      <dgm:spPr/>
      <dgm:t>
        <a:bodyPr/>
        <a:lstStyle/>
        <a:p>
          <a:endParaRPr lang="en-AU"/>
        </a:p>
      </dgm:t>
    </dgm:pt>
    <dgm:pt modelId="{1D33F4C7-40A1-4E31-8CF7-55CC3A216E15}" type="sibTrans" cxnId="{F9551FBB-30C2-40E4-BCCE-95F42B081B66}">
      <dgm:prSet/>
      <dgm:spPr/>
      <dgm:t>
        <a:bodyPr/>
        <a:lstStyle/>
        <a:p>
          <a:endParaRPr lang="en-AU"/>
        </a:p>
      </dgm:t>
    </dgm:pt>
    <dgm:pt modelId="{CCAEE0CC-B072-4C7D-89FC-FBDB6587625C}">
      <dgm:prSet phldrT="[Text]" phldr="0"/>
      <dgm:spPr/>
      <dgm:t>
        <a:bodyPr/>
        <a:lstStyle/>
        <a:p>
          <a:r>
            <a:rPr lang="en-AU"/>
            <a:t>Librarian</a:t>
          </a:r>
        </a:p>
      </dgm:t>
    </dgm:pt>
    <dgm:pt modelId="{B882A39B-3652-4292-BFFF-71807506453B}" type="parTrans" cxnId="{9D5593F9-D40E-4FF8-85C0-B5E91BF452AF}">
      <dgm:prSet/>
      <dgm:spPr/>
      <dgm:t>
        <a:bodyPr/>
        <a:lstStyle/>
        <a:p>
          <a:endParaRPr lang="en-AU"/>
        </a:p>
      </dgm:t>
    </dgm:pt>
    <dgm:pt modelId="{6277B511-9B41-4A54-A77F-FD46B2B2344A}" type="sibTrans" cxnId="{9D5593F9-D40E-4FF8-85C0-B5E91BF452AF}">
      <dgm:prSet/>
      <dgm:spPr/>
      <dgm:t>
        <a:bodyPr/>
        <a:lstStyle/>
        <a:p>
          <a:endParaRPr lang="en-AU"/>
        </a:p>
      </dgm:t>
    </dgm:pt>
    <dgm:pt modelId="{1852AE08-687E-4EDA-A8C8-34B86A1C819B}" type="pres">
      <dgm:prSet presAssocID="{DD20198B-743E-4EEE-8AB4-C1D676793FB4}" presName="cycle" presStyleCnt="0">
        <dgm:presLayoutVars>
          <dgm:chMax val="1"/>
          <dgm:dir/>
          <dgm:animLvl val="ctr"/>
          <dgm:resizeHandles val="exact"/>
        </dgm:presLayoutVars>
      </dgm:prSet>
      <dgm:spPr/>
    </dgm:pt>
    <dgm:pt modelId="{2CE1A46D-2000-4E65-A09D-2471C796ED71}" type="pres">
      <dgm:prSet presAssocID="{29296E35-6ED0-493B-A079-69582051F430}" presName="centerShape" presStyleLbl="node0" presStyleIdx="0" presStyleCnt="1"/>
      <dgm:spPr/>
    </dgm:pt>
    <dgm:pt modelId="{8D78D63B-31C3-407E-A7C0-11A314613346}" type="pres">
      <dgm:prSet presAssocID="{A9E4A9B9-CF5B-4945-86CF-6E068B7CA8FD}" presName="parTrans" presStyleLbl="bgSibTrans2D1" presStyleIdx="0" presStyleCnt="3" custLinFactNeighborX="5204" custLinFactNeighborY="5617"/>
      <dgm:spPr/>
    </dgm:pt>
    <dgm:pt modelId="{B354567F-2445-4E13-9AFE-B4DFD1045F52}" type="pres">
      <dgm:prSet presAssocID="{C44FDE9F-187C-4E70-AAA8-363F5A2CB6B6}" presName="node" presStyleLbl="node1" presStyleIdx="0" presStyleCnt="3">
        <dgm:presLayoutVars>
          <dgm:bulletEnabled val="1"/>
        </dgm:presLayoutVars>
      </dgm:prSet>
      <dgm:spPr/>
    </dgm:pt>
    <dgm:pt modelId="{7D756E3A-3BDF-4DEF-9C22-F5823565028A}" type="pres">
      <dgm:prSet presAssocID="{41EBA162-CC5F-49F7-9AB5-9C77AC148A2A}" presName="parTrans" presStyleLbl="bgSibTrans2D1" presStyleIdx="1" presStyleCnt="3" custLinFactNeighborX="0" custLinFactNeighborY="15447"/>
      <dgm:spPr/>
    </dgm:pt>
    <dgm:pt modelId="{29733FC7-1F38-4E27-84D8-E830B8C85FE2}" type="pres">
      <dgm:prSet presAssocID="{B2645D62-6E00-44E8-B0B9-A40C6A84C272}" presName="node" presStyleLbl="node1" presStyleIdx="1" presStyleCnt="3">
        <dgm:presLayoutVars>
          <dgm:bulletEnabled val="1"/>
        </dgm:presLayoutVars>
      </dgm:prSet>
      <dgm:spPr/>
    </dgm:pt>
    <dgm:pt modelId="{FA46E644-42C0-4252-91DC-D47FB73FA971}" type="pres">
      <dgm:prSet presAssocID="{B882A39B-3652-4292-BFFF-71807506453B}" presName="parTrans" presStyleLbl="bgSibTrans2D1" presStyleIdx="2" presStyleCnt="3" custLinFactNeighborX="-4258" custLinFactNeighborY="19660"/>
      <dgm:spPr/>
    </dgm:pt>
    <dgm:pt modelId="{C08D45FA-936C-4590-ADD0-AB12BE4AB61B}" type="pres">
      <dgm:prSet presAssocID="{CCAEE0CC-B072-4C7D-89FC-FBDB6587625C}" presName="node" presStyleLbl="node1" presStyleIdx="2" presStyleCnt="3">
        <dgm:presLayoutVars>
          <dgm:bulletEnabled val="1"/>
        </dgm:presLayoutVars>
      </dgm:prSet>
      <dgm:spPr/>
    </dgm:pt>
  </dgm:ptLst>
  <dgm:cxnLst>
    <dgm:cxn modelId="{8B17FC03-B2BF-4785-9F2A-E02DA90DFA50}" type="presOf" srcId="{DD20198B-743E-4EEE-8AB4-C1D676793FB4}" destId="{1852AE08-687E-4EDA-A8C8-34B86A1C819B}" srcOrd="0" destOrd="0" presId="urn:microsoft.com/office/officeart/2005/8/layout/radial4"/>
    <dgm:cxn modelId="{CC86C00D-6282-4B94-8AC8-F986856B3DF1}" srcId="{29296E35-6ED0-493B-A079-69582051F430}" destId="{C44FDE9F-187C-4E70-AAA8-363F5A2CB6B6}" srcOrd="0" destOrd="0" parTransId="{A9E4A9B9-CF5B-4945-86CF-6E068B7CA8FD}" sibTransId="{81ABB479-88EF-4770-A477-2D4B075AFEFA}"/>
    <dgm:cxn modelId="{67D37C6D-E59F-42E2-90EC-EADBD2E3A297}" type="presOf" srcId="{41EBA162-CC5F-49F7-9AB5-9C77AC148A2A}" destId="{7D756E3A-3BDF-4DEF-9C22-F5823565028A}" srcOrd="0" destOrd="0" presId="urn:microsoft.com/office/officeart/2005/8/layout/radial4"/>
    <dgm:cxn modelId="{1767D375-61ED-48BD-961D-E4145EA3AD0D}" type="presOf" srcId="{B882A39B-3652-4292-BFFF-71807506453B}" destId="{FA46E644-42C0-4252-91DC-D47FB73FA971}" srcOrd="0" destOrd="0" presId="urn:microsoft.com/office/officeart/2005/8/layout/radial4"/>
    <dgm:cxn modelId="{CF82DA78-9D12-4412-AEFF-9C5A01E1950C}" srcId="{DD20198B-743E-4EEE-8AB4-C1D676793FB4}" destId="{29296E35-6ED0-493B-A079-69582051F430}" srcOrd="0" destOrd="0" parTransId="{693F98C0-81A2-4C5C-BE54-CEAAAFE96B8C}" sibTransId="{676D22C4-0249-45A9-8C77-B02F7D60C698}"/>
    <dgm:cxn modelId="{76BBD086-4B2B-494E-BCE2-8F830FDE8C67}" type="presOf" srcId="{C44FDE9F-187C-4E70-AAA8-363F5A2CB6B6}" destId="{B354567F-2445-4E13-9AFE-B4DFD1045F52}" srcOrd="0" destOrd="0" presId="urn:microsoft.com/office/officeart/2005/8/layout/radial4"/>
    <dgm:cxn modelId="{802544A6-2D0C-4BE6-9571-1F1BB60AE542}" type="presOf" srcId="{A9E4A9B9-CF5B-4945-86CF-6E068B7CA8FD}" destId="{8D78D63B-31C3-407E-A7C0-11A314613346}" srcOrd="0" destOrd="0" presId="urn:microsoft.com/office/officeart/2005/8/layout/radial4"/>
    <dgm:cxn modelId="{D8D8EBB4-C9BC-4927-9162-794173513A5F}" type="presOf" srcId="{CCAEE0CC-B072-4C7D-89FC-FBDB6587625C}" destId="{C08D45FA-936C-4590-ADD0-AB12BE4AB61B}" srcOrd="0" destOrd="0" presId="urn:microsoft.com/office/officeart/2005/8/layout/radial4"/>
    <dgm:cxn modelId="{F9551FBB-30C2-40E4-BCCE-95F42B081B66}" srcId="{29296E35-6ED0-493B-A079-69582051F430}" destId="{B2645D62-6E00-44E8-B0B9-A40C6A84C272}" srcOrd="1" destOrd="0" parTransId="{41EBA162-CC5F-49F7-9AB5-9C77AC148A2A}" sibTransId="{1D33F4C7-40A1-4E31-8CF7-55CC3A216E15}"/>
    <dgm:cxn modelId="{59C430BD-40F5-48D2-B2B7-0AFC70EADFF8}" type="presOf" srcId="{B2645D62-6E00-44E8-B0B9-A40C6A84C272}" destId="{29733FC7-1F38-4E27-84D8-E830B8C85FE2}" srcOrd="0" destOrd="0" presId="urn:microsoft.com/office/officeart/2005/8/layout/radial4"/>
    <dgm:cxn modelId="{9D5593F9-D40E-4FF8-85C0-B5E91BF452AF}" srcId="{29296E35-6ED0-493B-A079-69582051F430}" destId="{CCAEE0CC-B072-4C7D-89FC-FBDB6587625C}" srcOrd="2" destOrd="0" parTransId="{B882A39B-3652-4292-BFFF-71807506453B}" sibTransId="{6277B511-9B41-4A54-A77F-FD46B2B2344A}"/>
    <dgm:cxn modelId="{D4FED7D9-B913-499C-8F80-D29FD88BAFCB}" type="presOf" srcId="{29296E35-6ED0-493B-A079-69582051F430}" destId="{2CE1A46D-2000-4E65-A09D-2471C796ED71}" srcOrd="0" destOrd="0" presId="urn:microsoft.com/office/officeart/2005/8/layout/radial4"/>
    <dgm:cxn modelId="{5FEF8986-6ADD-4CB1-818C-29573B0EAB0D}" type="presParOf" srcId="{1852AE08-687E-4EDA-A8C8-34B86A1C819B}" destId="{2CE1A46D-2000-4E65-A09D-2471C796ED71}" srcOrd="0" destOrd="0" presId="urn:microsoft.com/office/officeart/2005/8/layout/radial4"/>
    <dgm:cxn modelId="{D7CC5260-5B7D-44B6-9AA6-1611AAE19FCA}" type="presParOf" srcId="{1852AE08-687E-4EDA-A8C8-34B86A1C819B}" destId="{8D78D63B-31C3-407E-A7C0-11A314613346}" srcOrd="1" destOrd="0" presId="urn:microsoft.com/office/officeart/2005/8/layout/radial4"/>
    <dgm:cxn modelId="{4BED4C47-C897-496A-AD0A-C2B05DDD84DD}" type="presParOf" srcId="{1852AE08-687E-4EDA-A8C8-34B86A1C819B}" destId="{B354567F-2445-4E13-9AFE-B4DFD1045F52}" srcOrd="2" destOrd="0" presId="urn:microsoft.com/office/officeart/2005/8/layout/radial4"/>
    <dgm:cxn modelId="{76610E3E-5C8D-4E2E-B5B0-F0BB1D5B4E70}" type="presParOf" srcId="{1852AE08-687E-4EDA-A8C8-34B86A1C819B}" destId="{7D756E3A-3BDF-4DEF-9C22-F5823565028A}" srcOrd="3" destOrd="0" presId="urn:microsoft.com/office/officeart/2005/8/layout/radial4"/>
    <dgm:cxn modelId="{D68C2A51-E984-43E5-99ED-1F1D3B3631AB}" type="presParOf" srcId="{1852AE08-687E-4EDA-A8C8-34B86A1C819B}" destId="{29733FC7-1F38-4E27-84D8-E830B8C85FE2}" srcOrd="4" destOrd="0" presId="urn:microsoft.com/office/officeart/2005/8/layout/radial4"/>
    <dgm:cxn modelId="{36580F73-5682-4931-BAF4-9C8153485E9E}" type="presParOf" srcId="{1852AE08-687E-4EDA-A8C8-34B86A1C819B}" destId="{FA46E644-42C0-4252-91DC-D47FB73FA971}" srcOrd="5" destOrd="0" presId="urn:microsoft.com/office/officeart/2005/8/layout/radial4"/>
    <dgm:cxn modelId="{DB94EF60-55A0-4EE3-A408-11CCF1A4A97C}" type="presParOf" srcId="{1852AE08-687E-4EDA-A8C8-34B86A1C819B}" destId="{C08D45FA-936C-4590-ADD0-AB12BE4AB61B}"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3B2DE1-C9FF-4BB2-8435-F1D0C8950F25}">
      <dsp:nvSpPr>
        <dsp:cNvPr id="0" name=""/>
        <dsp:cNvSpPr/>
      </dsp:nvSpPr>
      <dsp:spPr>
        <a:xfrm rot="5400000">
          <a:off x="-154932" y="159360"/>
          <a:ext cx="1032885" cy="72301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b="1" i="0" kern="1200"/>
            <a:t>Search</a:t>
          </a:r>
          <a:r>
            <a:rPr lang="en-AU" sz="700" b="0" i="0" kern="1200"/>
            <a:t>:</a:t>
          </a:r>
          <a:endParaRPr lang="en-AU" sz="700" kern="1200"/>
        </a:p>
      </dsp:txBody>
      <dsp:txXfrm rot="-5400000">
        <a:off x="2" y="365937"/>
        <a:ext cx="723019" cy="309866"/>
      </dsp:txXfrm>
    </dsp:sp>
    <dsp:sp modelId="{294883F8-08FB-4061-AF69-68061980B012}">
      <dsp:nvSpPr>
        <dsp:cNvPr id="0" name=""/>
        <dsp:cNvSpPr/>
      </dsp:nvSpPr>
      <dsp:spPr>
        <a:xfrm rot="5400000">
          <a:off x="2897497" y="-2170050"/>
          <a:ext cx="671375" cy="502033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AU" sz="2000" b="0" i="1" kern="1200"/>
            <a:t>Book title, Author, Subject</a:t>
          </a:r>
          <a:endParaRPr lang="en-AU" sz="2000" i="1" kern="1200"/>
        </a:p>
      </dsp:txBody>
      <dsp:txXfrm rot="-5400000">
        <a:off x="723019" y="37202"/>
        <a:ext cx="4987557" cy="605827"/>
      </dsp:txXfrm>
    </dsp:sp>
    <dsp:sp modelId="{55362A8D-9EE2-4B4E-A520-A6F6DF891570}">
      <dsp:nvSpPr>
        <dsp:cNvPr id="0" name=""/>
        <dsp:cNvSpPr/>
      </dsp:nvSpPr>
      <dsp:spPr>
        <a:xfrm rot="5400000">
          <a:off x="-154932" y="1095561"/>
          <a:ext cx="1032885" cy="72301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b="1" i="0" kern="1200"/>
            <a:t>Select book</a:t>
          </a:r>
          <a:endParaRPr lang="en-AU" sz="1200" kern="1200"/>
        </a:p>
      </dsp:txBody>
      <dsp:txXfrm rot="-5400000">
        <a:off x="2" y="1302138"/>
        <a:ext cx="723019" cy="309866"/>
      </dsp:txXfrm>
    </dsp:sp>
    <dsp:sp modelId="{7CB75A68-9A7D-4521-9F8A-5291E174A4D4}">
      <dsp:nvSpPr>
        <dsp:cNvPr id="0" name=""/>
        <dsp:cNvSpPr/>
      </dsp:nvSpPr>
      <dsp:spPr>
        <a:xfrm rot="5400000">
          <a:off x="2897321" y="-1233672"/>
          <a:ext cx="671728" cy="502033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AU" sz="2000" b="0" i="1" kern="1200" dirty="0"/>
            <a:t>Book ID, Barcode, Physical location</a:t>
          </a:r>
          <a:endParaRPr lang="en-AU" sz="2000" i="1" kern="1200" dirty="0"/>
        </a:p>
      </dsp:txBody>
      <dsp:txXfrm rot="-5400000">
        <a:off x="723020" y="973420"/>
        <a:ext cx="4987540" cy="606146"/>
      </dsp:txXfrm>
    </dsp:sp>
    <dsp:sp modelId="{2BCC28B4-C06D-4E63-9273-2ABAF8E34691}">
      <dsp:nvSpPr>
        <dsp:cNvPr id="0" name=""/>
        <dsp:cNvSpPr/>
      </dsp:nvSpPr>
      <dsp:spPr>
        <a:xfrm rot="5400000">
          <a:off x="-154932" y="2031763"/>
          <a:ext cx="1032885" cy="72301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b="1" i="0" kern="1200"/>
            <a:t>Scan book</a:t>
          </a:r>
          <a:endParaRPr lang="en-AU" sz="1200" kern="1200"/>
        </a:p>
      </dsp:txBody>
      <dsp:txXfrm rot="-5400000">
        <a:off x="2" y="2238340"/>
        <a:ext cx="723019" cy="309866"/>
      </dsp:txXfrm>
    </dsp:sp>
    <dsp:sp modelId="{0E66B79B-7CEE-43EE-9C10-CBDA937F7F9D}">
      <dsp:nvSpPr>
        <dsp:cNvPr id="0" name=""/>
        <dsp:cNvSpPr/>
      </dsp:nvSpPr>
      <dsp:spPr>
        <a:xfrm rot="5400000">
          <a:off x="2897497" y="-297647"/>
          <a:ext cx="671375" cy="502033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AU" sz="2000" b="0" i="1" kern="1200" dirty="0"/>
            <a:t>Book ID, Barcode</a:t>
          </a:r>
          <a:endParaRPr lang="en-AU" sz="2000" i="1" kern="1200" dirty="0"/>
        </a:p>
      </dsp:txBody>
      <dsp:txXfrm rot="-5400000">
        <a:off x="723019" y="1909605"/>
        <a:ext cx="4987557" cy="605827"/>
      </dsp:txXfrm>
    </dsp:sp>
    <dsp:sp modelId="{A465DD4D-F903-4AA7-ACD0-A759B4250904}">
      <dsp:nvSpPr>
        <dsp:cNvPr id="0" name=""/>
        <dsp:cNvSpPr/>
      </dsp:nvSpPr>
      <dsp:spPr>
        <a:xfrm rot="5400000">
          <a:off x="-154932" y="2967964"/>
          <a:ext cx="1032885" cy="72301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b="1" i="0" kern="1200"/>
            <a:t>Scan library card</a:t>
          </a:r>
          <a:endParaRPr lang="en-AU" sz="1200" kern="1200"/>
        </a:p>
      </dsp:txBody>
      <dsp:txXfrm rot="-5400000">
        <a:off x="2" y="3174541"/>
        <a:ext cx="723019" cy="309866"/>
      </dsp:txXfrm>
    </dsp:sp>
    <dsp:sp modelId="{3C52C94A-0E8F-4D50-A945-5B50A660C596}">
      <dsp:nvSpPr>
        <dsp:cNvPr id="0" name=""/>
        <dsp:cNvSpPr/>
      </dsp:nvSpPr>
      <dsp:spPr>
        <a:xfrm rot="5400000">
          <a:off x="2897497" y="638554"/>
          <a:ext cx="671375" cy="502033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AU" sz="2000" i="1" kern="1200" dirty="0"/>
            <a:t>Student ID/barcode</a:t>
          </a:r>
        </a:p>
      </dsp:txBody>
      <dsp:txXfrm rot="-5400000">
        <a:off x="723019" y="2845806"/>
        <a:ext cx="4987557" cy="605827"/>
      </dsp:txXfrm>
    </dsp:sp>
    <dsp:sp modelId="{4E7A4308-9D92-44A0-9CDE-331470FA1FEE}">
      <dsp:nvSpPr>
        <dsp:cNvPr id="0" name=""/>
        <dsp:cNvSpPr/>
      </dsp:nvSpPr>
      <dsp:spPr>
        <a:xfrm rot="5400000">
          <a:off x="-154932" y="3904166"/>
          <a:ext cx="1032885" cy="72301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kern="1200"/>
            <a:t>Record borrow</a:t>
          </a:r>
        </a:p>
      </dsp:txBody>
      <dsp:txXfrm rot="-5400000">
        <a:off x="2" y="4110743"/>
        <a:ext cx="723019" cy="309866"/>
      </dsp:txXfrm>
    </dsp:sp>
    <dsp:sp modelId="{0928AC73-0744-462C-9433-49388A95BA26}">
      <dsp:nvSpPr>
        <dsp:cNvPr id="0" name=""/>
        <dsp:cNvSpPr/>
      </dsp:nvSpPr>
      <dsp:spPr>
        <a:xfrm rot="5400000">
          <a:off x="2897497" y="1574755"/>
          <a:ext cx="671375" cy="502033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AU" sz="2000" i="1" kern="1200" dirty="0"/>
            <a:t>Book ID, Student id Borrow date/time</a:t>
          </a:r>
        </a:p>
      </dsp:txBody>
      <dsp:txXfrm rot="-5400000">
        <a:off x="723019" y="3782007"/>
        <a:ext cx="4987557" cy="605827"/>
      </dsp:txXfrm>
    </dsp:sp>
    <dsp:sp modelId="{BC78D25F-7950-4CB9-BB0E-40FCF6873A94}">
      <dsp:nvSpPr>
        <dsp:cNvPr id="0" name=""/>
        <dsp:cNvSpPr/>
      </dsp:nvSpPr>
      <dsp:spPr>
        <a:xfrm rot="5400000">
          <a:off x="-154932" y="4840368"/>
          <a:ext cx="1032885" cy="72301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kern="1200"/>
            <a:t>Exit, scan check</a:t>
          </a:r>
        </a:p>
      </dsp:txBody>
      <dsp:txXfrm rot="-5400000">
        <a:off x="2" y="5046945"/>
        <a:ext cx="723019" cy="309866"/>
      </dsp:txXfrm>
    </dsp:sp>
    <dsp:sp modelId="{45AF3A65-BB66-46BB-AFA1-2033DBFC5E86}">
      <dsp:nvSpPr>
        <dsp:cNvPr id="0" name=""/>
        <dsp:cNvSpPr/>
      </dsp:nvSpPr>
      <dsp:spPr>
        <a:xfrm rot="5400000">
          <a:off x="2897497" y="2510957"/>
          <a:ext cx="671375" cy="502033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AU" sz="2000" i="1" kern="1200"/>
            <a:t>Barcode to leave</a:t>
          </a:r>
        </a:p>
      </dsp:txBody>
      <dsp:txXfrm rot="-5400000">
        <a:off x="723019" y="4718209"/>
        <a:ext cx="4987557" cy="605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1A46D-2000-4E65-A09D-2471C796ED71}">
      <dsp:nvSpPr>
        <dsp:cNvPr id="0" name=""/>
        <dsp:cNvSpPr/>
      </dsp:nvSpPr>
      <dsp:spPr>
        <a:xfrm>
          <a:off x="1683990" y="2262956"/>
          <a:ext cx="1553269" cy="15532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AU" sz="1800" kern="1200"/>
            <a:t>Borrowing</a:t>
          </a:r>
        </a:p>
      </dsp:txBody>
      <dsp:txXfrm>
        <a:off x="1911461" y="2490427"/>
        <a:ext cx="1098327" cy="1098327"/>
      </dsp:txXfrm>
    </dsp:sp>
    <dsp:sp modelId="{8D78D63B-31C3-407E-A7C0-11A314613346}">
      <dsp:nvSpPr>
        <dsp:cNvPr id="0" name=""/>
        <dsp:cNvSpPr/>
      </dsp:nvSpPr>
      <dsp:spPr>
        <a:xfrm rot="12900000">
          <a:off x="693330" y="1997585"/>
          <a:ext cx="1249556" cy="44268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54567F-2445-4E13-9AFE-B4DFD1045F52}">
      <dsp:nvSpPr>
        <dsp:cNvPr id="0" name=""/>
        <dsp:cNvSpPr/>
      </dsp:nvSpPr>
      <dsp:spPr>
        <a:xfrm>
          <a:off x="3490" y="1245460"/>
          <a:ext cx="1475606" cy="11804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AU" sz="2600" kern="1200"/>
            <a:t>Student</a:t>
          </a:r>
        </a:p>
      </dsp:txBody>
      <dsp:txXfrm>
        <a:off x="38065" y="1280035"/>
        <a:ext cx="1406456" cy="1111334"/>
      </dsp:txXfrm>
    </dsp:sp>
    <dsp:sp modelId="{7D756E3A-3BDF-4DEF-9C22-F5823565028A}">
      <dsp:nvSpPr>
        <dsp:cNvPr id="0" name=""/>
        <dsp:cNvSpPr/>
      </dsp:nvSpPr>
      <dsp:spPr>
        <a:xfrm rot="16200000">
          <a:off x="1835846" y="1412493"/>
          <a:ext cx="1249556" cy="44268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733FC7-1F38-4E27-84D8-E830B8C85FE2}">
      <dsp:nvSpPr>
        <dsp:cNvPr id="0" name=""/>
        <dsp:cNvSpPr/>
      </dsp:nvSpPr>
      <dsp:spPr>
        <a:xfrm>
          <a:off x="1722821" y="350432"/>
          <a:ext cx="1475606" cy="11804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AU" sz="2600" kern="1200"/>
            <a:t>Book</a:t>
          </a:r>
        </a:p>
      </dsp:txBody>
      <dsp:txXfrm>
        <a:off x="1757396" y="385007"/>
        <a:ext cx="1406456" cy="1111334"/>
      </dsp:txXfrm>
    </dsp:sp>
    <dsp:sp modelId="{FA46E644-42C0-4252-91DC-D47FB73FA971}">
      <dsp:nvSpPr>
        <dsp:cNvPr id="0" name=""/>
        <dsp:cNvSpPr/>
      </dsp:nvSpPr>
      <dsp:spPr>
        <a:xfrm rot="19500000">
          <a:off x="2990184" y="2059750"/>
          <a:ext cx="1249556" cy="44268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8D45FA-936C-4590-ADD0-AB12BE4AB61B}">
      <dsp:nvSpPr>
        <dsp:cNvPr id="0" name=""/>
        <dsp:cNvSpPr/>
      </dsp:nvSpPr>
      <dsp:spPr>
        <a:xfrm>
          <a:off x="3442153" y="1245460"/>
          <a:ext cx="1475606" cy="11804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AU" sz="2600" kern="1200"/>
            <a:t>Librarian</a:t>
          </a:r>
        </a:p>
      </dsp:txBody>
      <dsp:txXfrm>
        <a:off x="3476728" y="1280035"/>
        <a:ext cx="1406456" cy="111133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11</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67A7-41F0-2DC3-329A-42DF741A28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2DAED-467F-EE78-2970-1E02231C6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9EC66-FE4D-A2D1-82D0-A0ED3696AE08}"/>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F8F0060E-5D26-09CF-02D9-5204203C4242}"/>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994822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B8EAF-C48F-E2F1-9B6B-774390D5F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E12B1-6705-1A25-7CA0-BFDD23E82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FC5AC5-3BBA-5F72-E3E7-2BE26540B2AD}"/>
              </a:ext>
            </a:extLst>
          </p:cNvPr>
          <p:cNvSpPr>
            <a:spLocks noGrp="1"/>
          </p:cNvSpPr>
          <p:nvPr>
            <p:ph type="body" idx="1"/>
          </p:nvPr>
        </p:nvSpPr>
        <p:spPr/>
        <p:txBody>
          <a:bodyPr/>
          <a:lstStyle/>
          <a:p>
            <a:r>
              <a:rPr lang="en-AU"/>
              <a:t>Format cells by right clicking on the cell and selecting Format</a:t>
            </a:r>
          </a:p>
        </p:txBody>
      </p:sp>
      <p:sp>
        <p:nvSpPr>
          <p:cNvPr id="4" name="Slide Number Placeholder 3">
            <a:extLst>
              <a:ext uri="{FF2B5EF4-FFF2-40B4-BE49-F238E27FC236}">
                <a16:creationId xmlns:a16="http://schemas.microsoft.com/office/drawing/2014/main" id="{A1EB55FE-BCFF-A8DB-9115-31B2EE8F68D6}"/>
              </a:ext>
            </a:extLst>
          </p:cNvPr>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2097055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F0B5-83E0-0CE8-1BB3-2233A9663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8ED7B-EFDF-D346-C3EE-086B8D5A6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BA876-EA53-E4B0-FD90-A6E8B0FDFBB3}"/>
              </a:ext>
            </a:extLst>
          </p:cNvPr>
          <p:cNvSpPr>
            <a:spLocks noGrp="1"/>
          </p:cNvSpPr>
          <p:nvPr>
            <p:ph type="body" idx="1"/>
          </p:nvPr>
        </p:nvSpPr>
        <p:spPr/>
        <p:txBody>
          <a:bodyPr/>
          <a:lstStyle/>
          <a:p>
            <a:r>
              <a:rPr lang="en-AU"/>
              <a:t>Format cells by right clicking on the cell and selecting Format</a:t>
            </a:r>
          </a:p>
          <a:p>
            <a:endParaRPr lang="en-AU"/>
          </a:p>
        </p:txBody>
      </p:sp>
      <p:sp>
        <p:nvSpPr>
          <p:cNvPr id="4" name="Slide Number Placeholder 3">
            <a:extLst>
              <a:ext uri="{FF2B5EF4-FFF2-40B4-BE49-F238E27FC236}">
                <a16:creationId xmlns:a16="http://schemas.microsoft.com/office/drawing/2014/main" id="{D616B44D-FD6C-8282-B723-F1C8DAD0BA8B}"/>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641737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69C98-2F0D-26AA-BD32-8F8E36B62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1CFE7-299E-10EE-CF4A-92138C788A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644F2-1A85-3532-0D9A-7A29A6DF493F}"/>
              </a:ext>
            </a:extLst>
          </p:cNvPr>
          <p:cNvSpPr>
            <a:spLocks noGrp="1"/>
          </p:cNvSpPr>
          <p:nvPr>
            <p:ph type="body" idx="1"/>
          </p:nvPr>
        </p:nvSpPr>
        <p:spPr/>
        <p:txBody>
          <a:bodyPr/>
          <a:lstStyle/>
          <a:p>
            <a:r>
              <a:rPr lang="en-AU"/>
              <a:t>Data used here is fictious .Students can discuss data privacy and cybersecurity measures while creating their spreadsheets.</a:t>
            </a:r>
          </a:p>
          <a:p>
            <a:r>
              <a:rPr lang="en-AU"/>
              <a:t>Students can also discuss inclusivity </a:t>
            </a:r>
            <a:r>
              <a:rPr lang="en-AU" err="1"/>
              <a:t>issues.Do</a:t>
            </a:r>
            <a:r>
              <a:rPr lang="en-AU"/>
              <a:t> all cultures have a first and second name?</a:t>
            </a:r>
          </a:p>
        </p:txBody>
      </p:sp>
      <p:sp>
        <p:nvSpPr>
          <p:cNvPr id="4" name="Slide Number Placeholder 3">
            <a:extLst>
              <a:ext uri="{FF2B5EF4-FFF2-40B4-BE49-F238E27FC236}">
                <a16:creationId xmlns:a16="http://schemas.microsoft.com/office/drawing/2014/main" id="{7C2BB6ED-3F1E-3C01-7208-C2CF66CAA7E1}"/>
              </a:ext>
            </a:extLst>
          </p:cNvPr>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1520532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Keeps things organised:</a:t>
            </a:r>
            <a:r>
              <a:rPr lang="en-AU" dirty="0"/>
              <a:t> Each table only contains one type of information.</a:t>
            </a:r>
          </a:p>
          <a:p>
            <a:r>
              <a:rPr lang="en-AU" b="1" dirty="0"/>
              <a:t>Makes updating easier:</a:t>
            </a:r>
            <a:r>
              <a:rPr lang="en-AU" dirty="0"/>
              <a:t> If someone’s contact details change, you only need to update one spot.</a:t>
            </a:r>
          </a:p>
          <a:p>
            <a:r>
              <a:rPr lang="en-AU" b="1" dirty="0"/>
              <a:t>Reduces mistakes:</a:t>
            </a:r>
            <a:r>
              <a:rPr lang="en-AU" dirty="0"/>
              <a:t> You don’t have to repeat information, so less chance of errors.</a:t>
            </a:r>
          </a:p>
          <a:p>
            <a:r>
              <a:rPr lang="en-AU" b="1" dirty="0"/>
              <a:t>Easy searching:</a:t>
            </a:r>
            <a:r>
              <a:rPr lang="en-AU" dirty="0"/>
              <a:t> You can quickly find who bought a ticket or which seats are sold for a show.</a:t>
            </a:r>
          </a:p>
          <a:p>
            <a:endParaRPr lang="en-AU" dirty="0"/>
          </a:p>
        </p:txBody>
      </p:sp>
      <p:sp>
        <p:nvSpPr>
          <p:cNvPr id="4" name="Slide Number Placeholder 3"/>
          <p:cNvSpPr>
            <a:spLocks noGrp="1"/>
          </p:cNvSpPr>
          <p:nvPr>
            <p:ph type="sldNum" sz="quarter" idx="5"/>
          </p:nvPr>
        </p:nvSpPr>
        <p:spPr/>
        <p:txBody>
          <a:bodyPr/>
          <a:lstStyle/>
          <a:p>
            <a:fld id="{A27F4106-45CC-4142-9871-89FE26886609}" type="slidenum">
              <a:rPr lang="en-AU" smtClean="0"/>
              <a:t>18</a:t>
            </a:fld>
            <a:endParaRPr lang="en-AU"/>
          </a:p>
        </p:txBody>
      </p:sp>
    </p:spTree>
    <p:extLst>
      <p:ext uri="{BB962C8B-B14F-4D97-AF65-F5344CB8AC3E}">
        <p14:creationId xmlns:p14="http://schemas.microsoft.com/office/powerpoint/2010/main" val="2497780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C40CA-53D1-48FB-C221-17AB6F8F4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60897-4CDF-98C3-5FE0-D88ABA5378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EAD1A-171B-03D5-BAF6-0324F02E0284}"/>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399FD3F-2534-22D5-ED41-87DC71D56F6B}"/>
              </a:ext>
            </a:extLst>
          </p:cNvPr>
          <p:cNvSpPr>
            <a:spLocks noGrp="1"/>
          </p:cNvSpPr>
          <p:nvPr>
            <p:ph type="sldNum" sz="quarter" idx="5"/>
          </p:nvPr>
        </p:nvSpPr>
        <p:spPr/>
        <p:txBody>
          <a:bodyPr/>
          <a:lstStyle/>
          <a:p>
            <a:fld id="{D09C5488-DD16-4714-9519-7BE21BA11D4E}" type="slidenum">
              <a:rPr lang="en-AU" smtClean="0"/>
              <a:t>19</a:t>
            </a:fld>
            <a:endParaRPr lang="en-AU"/>
          </a:p>
        </p:txBody>
      </p:sp>
    </p:spTree>
    <p:extLst>
      <p:ext uri="{BB962C8B-B14F-4D97-AF65-F5344CB8AC3E}">
        <p14:creationId xmlns:p14="http://schemas.microsoft.com/office/powerpoint/2010/main" val="1982873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a:t>
            </a:r>
            <a:r>
              <a:rPr lang="en-AU"/>
              <a:t>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A6081-4A17-A759-F043-16784FA3D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FD63BD-A2FA-5B77-6E9D-4E089D36F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4D6EFC-25FE-FB13-B54C-EBB02010773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CC997A2-376F-76C2-2D35-5718EDAD5F4B}"/>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165832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F2879-313A-04C6-DEB3-5D52E24C2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D865C-650C-3878-C275-8B13E6902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6D565-83F7-57E2-E0BD-6AC152DDA49D}"/>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100E617E-98D4-1229-EA7B-1448FA2AE204}"/>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456033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Students compare their recollections with an actual incursion to the Library to better understand the processes</a:t>
            </a:r>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4043833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o explain the book borrowing system from the school library in a way that highlights entities, attributes, and events, you can create a </a:t>
            </a:r>
            <a:r>
              <a:rPr lang="en-AU" sz="1600" b="1" i="0" kern="1200">
                <a:solidFill>
                  <a:schemeClr val="tx1"/>
                </a:solidFill>
                <a:effectLst/>
                <a:latin typeface="Arial" panose="020B0604020202020204" pitchFamily="34" charset="0"/>
                <a:ea typeface="+mn-ea"/>
                <a:cs typeface="Arial" panose="020B0604020202020204" pitchFamily="34" charset="0"/>
              </a:rPr>
              <a:t>Process Diagram</a:t>
            </a:r>
            <a:r>
              <a:rPr lang="en-AU" sz="1600" b="0" i="0" kern="1200">
                <a:solidFill>
                  <a:schemeClr val="tx1"/>
                </a:solidFill>
                <a:effectLst/>
                <a:latin typeface="Arial" panose="020B0604020202020204" pitchFamily="34" charset="0"/>
                <a:ea typeface="+mn-ea"/>
                <a:cs typeface="Arial" panose="020B0604020202020204" pitchFamily="34" charset="0"/>
              </a:rPr>
              <a:t> (such as a Data Flow Diagram or a simplified Activity Diagram). Here's a suggested structure and description for the diagram:</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Suggested Process Diagram: Book Borrowing System</a:t>
            </a:r>
          </a:p>
          <a:p>
            <a:pPr rtl="0"/>
            <a:r>
              <a:rPr lang="en-AU" sz="1600" b="1" i="0" kern="1200">
                <a:solidFill>
                  <a:schemeClr val="tx1"/>
                </a:solidFill>
                <a:effectLst/>
                <a:latin typeface="Arial" panose="020B0604020202020204" pitchFamily="34" charset="0"/>
                <a:ea typeface="+mn-ea"/>
                <a:cs typeface="Arial" panose="020B0604020202020204" pitchFamily="34" charset="0"/>
              </a:rPr>
              <a:t>Entities:</a:t>
            </a:r>
          </a:p>
          <a:p>
            <a:pPr rtl="0"/>
            <a:r>
              <a:rPr lang="en-AU" sz="1600" b="1" i="0" kern="1200">
                <a:solidFill>
                  <a:schemeClr val="tx1"/>
                </a:solidFill>
                <a:effectLst/>
                <a:latin typeface="Arial" panose="020B0604020202020204" pitchFamily="34" charset="0"/>
                <a:ea typeface="+mn-ea"/>
                <a:cs typeface="Arial" panose="020B0604020202020204" pitchFamily="34" charset="0"/>
              </a:rPr>
              <a:t>Student</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Attributes: Student ID, Name, Grade, Contact Info</a:t>
            </a:r>
          </a:p>
          <a:p>
            <a:pPr rtl="0"/>
            <a:r>
              <a:rPr lang="en-AU" sz="1600" b="1" i="0" kern="1200">
                <a:solidFill>
                  <a:schemeClr val="tx1"/>
                </a:solidFill>
                <a:effectLst/>
                <a:latin typeface="Arial" panose="020B0604020202020204" pitchFamily="34" charset="0"/>
                <a:ea typeface="+mn-ea"/>
                <a:cs typeface="Arial" panose="020B0604020202020204" pitchFamily="34" charset="0"/>
              </a:rPr>
              <a:t>Library System</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Attributes: Book Inventory, Borrow Records</a:t>
            </a:r>
          </a:p>
          <a:p>
            <a:pPr rtl="0"/>
            <a:r>
              <a:rPr lang="en-AU" sz="1600" b="1" i="0" kern="1200">
                <a:solidFill>
                  <a:schemeClr val="tx1"/>
                </a:solidFill>
                <a:effectLst/>
                <a:latin typeface="Arial" panose="020B0604020202020204" pitchFamily="34" charset="0"/>
                <a:ea typeface="+mn-ea"/>
                <a:cs typeface="Arial" panose="020B0604020202020204" pitchFamily="34" charset="0"/>
              </a:rPr>
              <a:t>Book</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Attributes: Book ID, Title, Author, Availability Status</a:t>
            </a:r>
          </a:p>
          <a:p>
            <a:pPr rtl="0"/>
            <a:r>
              <a:rPr lang="en-AU" sz="1600" b="1" i="0" kern="1200">
                <a:solidFill>
                  <a:schemeClr val="tx1"/>
                </a:solidFill>
                <a:effectLst/>
                <a:latin typeface="Arial" panose="020B0604020202020204" pitchFamily="34" charset="0"/>
                <a:ea typeface="+mn-ea"/>
                <a:cs typeface="Arial" panose="020B0604020202020204" pitchFamily="34" charset="0"/>
              </a:rPr>
              <a:t>Librarian</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Attributes: Librarian ID, Name</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Process Flow (Events/Activities):</a:t>
            </a:r>
          </a:p>
          <a:p>
            <a:pPr rtl="0"/>
            <a:r>
              <a:rPr lang="en-AU" sz="1600" b="1" i="0" kern="1200">
                <a:solidFill>
                  <a:schemeClr val="tx1"/>
                </a:solidFill>
                <a:effectLst/>
                <a:latin typeface="Arial" panose="020B0604020202020204" pitchFamily="34" charset="0"/>
                <a:ea typeface="+mn-ea"/>
                <a:cs typeface="Arial" panose="020B0604020202020204" pitchFamily="34" charset="0"/>
              </a:rPr>
              <a:t>Student Requests a Book</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Event: Student selects or asks for a book.</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Data/attributes involved: Student ID, Book ID</a:t>
            </a:r>
          </a:p>
          <a:p>
            <a:pPr rtl="0"/>
            <a:r>
              <a:rPr lang="en-AU" sz="1600" b="1" i="0" kern="1200">
                <a:solidFill>
                  <a:schemeClr val="tx1"/>
                </a:solidFill>
                <a:effectLst/>
                <a:latin typeface="Arial" panose="020B0604020202020204" pitchFamily="34" charset="0"/>
                <a:ea typeface="+mn-ea"/>
                <a:cs typeface="Arial" panose="020B0604020202020204" pitchFamily="34" charset="0"/>
              </a:rPr>
              <a:t>Check Book Availability</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Event: Library system checks if the book is available.</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Attributes checked: Book Availability Status</a:t>
            </a:r>
          </a:p>
          <a:p>
            <a:pPr rtl="0"/>
            <a:r>
              <a:rPr lang="en-AU" sz="1600" b="1" i="0" kern="1200">
                <a:solidFill>
                  <a:schemeClr val="tx1"/>
                </a:solidFill>
                <a:effectLst/>
                <a:latin typeface="Arial" panose="020B0604020202020204" pitchFamily="34" charset="0"/>
                <a:ea typeface="+mn-ea"/>
                <a:cs typeface="Arial" panose="020B0604020202020204" pitchFamily="34" charset="0"/>
              </a:rPr>
              <a:t>Record Borrowing</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Event: If available, system records that the student has borrowed the book.</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Attributes updated: Borrow Records (Student ID, Book ID, Borrow Date, Due Date)</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Book Availability updated to "Not Available"</a:t>
            </a:r>
          </a:p>
          <a:p>
            <a:pPr rtl="0"/>
            <a:r>
              <a:rPr lang="en-AU" sz="1600" b="1" i="0" kern="1200">
                <a:solidFill>
                  <a:schemeClr val="tx1"/>
                </a:solidFill>
                <a:effectLst/>
                <a:latin typeface="Arial" panose="020B0604020202020204" pitchFamily="34" charset="0"/>
                <a:ea typeface="+mn-ea"/>
                <a:cs typeface="Arial" panose="020B0604020202020204" pitchFamily="34" charset="0"/>
              </a:rPr>
              <a:t>Issue Book to Student</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Event: Librarian hands over the book to the student.</a:t>
            </a:r>
          </a:p>
          <a:p>
            <a:pPr rtl="0"/>
            <a:r>
              <a:rPr lang="en-AU" sz="1600" b="1" i="0" kern="1200">
                <a:solidFill>
                  <a:schemeClr val="tx1"/>
                </a:solidFill>
                <a:effectLst/>
                <a:latin typeface="Arial" panose="020B0604020202020204" pitchFamily="34" charset="0"/>
                <a:ea typeface="+mn-ea"/>
                <a:cs typeface="Arial" panose="020B0604020202020204" pitchFamily="34" charset="0"/>
              </a:rPr>
              <a:t>Return Book (Optional - can be included)</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Event: Student returns the book.</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System updates Borrow Records and Book Availability Status.</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Diagram Representation Tips:</a:t>
            </a:r>
          </a:p>
          <a:p>
            <a:pPr rtl="0"/>
            <a:r>
              <a:rPr lang="en-AU" sz="1600" b="0" i="0" kern="1200">
                <a:solidFill>
                  <a:schemeClr val="tx1"/>
                </a:solidFill>
                <a:effectLst/>
                <a:latin typeface="Arial" panose="020B0604020202020204" pitchFamily="34" charset="0"/>
                <a:ea typeface="+mn-ea"/>
                <a:cs typeface="Arial" panose="020B0604020202020204" pitchFamily="34" charset="0"/>
              </a:rPr>
              <a:t>Use </a:t>
            </a:r>
            <a:r>
              <a:rPr lang="en-AU" sz="1600" b="1" i="0" kern="1200">
                <a:solidFill>
                  <a:schemeClr val="tx1"/>
                </a:solidFill>
                <a:effectLst/>
                <a:latin typeface="Arial" panose="020B0604020202020204" pitchFamily="34" charset="0"/>
                <a:ea typeface="+mn-ea"/>
                <a:cs typeface="Arial" panose="020B0604020202020204" pitchFamily="34" charset="0"/>
              </a:rPr>
              <a:t>rectangles or squares</a:t>
            </a:r>
            <a:r>
              <a:rPr lang="en-AU" sz="1600" b="0" i="0" kern="1200">
                <a:solidFill>
                  <a:schemeClr val="tx1"/>
                </a:solidFill>
                <a:effectLst/>
                <a:latin typeface="Arial" panose="020B0604020202020204" pitchFamily="34" charset="0"/>
                <a:ea typeface="+mn-ea"/>
                <a:cs typeface="Arial" panose="020B0604020202020204" pitchFamily="34" charset="0"/>
              </a:rPr>
              <a:t> for entities (Student, Book, Librarian, Library System).</a:t>
            </a:r>
          </a:p>
          <a:p>
            <a:pPr rtl="0"/>
            <a:r>
              <a:rPr lang="en-AU" sz="1600" b="0" i="0" kern="1200">
                <a:solidFill>
                  <a:schemeClr val="tx1"/>
                </a:solidFill>
                <a:effectLst/>
                <a:latin typeface="Arial" panose="020B0604020202020204" pitchFamily="34" charset="0"/>
                <a:ea typeface="+mn-ea"/>
                <a:cs typeface="Arial" panose="020B0604020202020204" pitchFamily="34" charset="0"/>
              </a:rPr>
              <a:t>Use </a:t>
            </a:r>
            <a:r>
              <a:rPr lang="en-AU" sz="1600" b="1" i="0" kern="1200">
                <a:solidFill>
                  <a:schemeClr val="tx1"/>
                </a:solidFill>
                <a:effectLst/>
                <a:latin typeface="Arial" panose="020B0604020202020204" pitchFamily="34" charset="0"/>
                <a:ea typeface="+mn-ea"/>
                <a:cs typeface="Arial" panose="020B0604020202020204" pitchFamily="34" charset="0"/>
              </a:rPr>
              <a:t>circles or rounded shapes</a:t>
            </a:r>
            <a:r>
              <a:rPr lang="en-AU" sz="1600" b="0" i="0" kern="1200">
                <a:solidFill>
                  <a:schemeClr val="tx1"/>
                </a:solidFill>
                <a:effectLst/>
                <a:latin typeface="Arial" panose="020B0604020202020204" pitchFamily="34" charset="0"/>
                <a:ea typeface="+mn-ea"/>
                <a:cs typeface="Arial" panose="020B0604020202020204" pitchFamily="34" charset="0"/>
              </a:rPr>
              <a:t> for processes/events (Request Book, Check Availability, Record Borrowing, Issue Book, Return Book).</a:t>
            </a:r>
          </a:p>
          <a:p>
            <a:pPr rtl="0"/>
            <a:r>
              <a:rPr lang="en-AU" sz="1600" b="0" i="0" kern="1200">
                <a:solidFill>
                  <a:schemeClr val="tx1"/>
                </a:solidFill>
                <a:effectLst/>
                <a:latin typeface="Arial" panose="020B0604020202020204" pitchFamily="34" charset="0"/>
                <a:ea typeface="+mn-ea"/>
                <a:cs typeface="Arial" panose="020B0604020202020204" pitchFamily="34" charset="0"/>
              </a:rPr>
              <a:t>Use </a:t>
            </a:r>
            <a:r>
              <a:rPr lang="en-AU" sz="1600" b="1" i="0" kern="1200">
                <a:solidFill>
                  <a:schemeClr val="tx1"/>
                </a:solidFill>
                <a:effectLst/>
                <a:latin typeface="Arial" panose="020B0604020202020204" pitchFamily="34" charset="0"/>
                <a:ea typeface="+mn-ea"/>
                <a:cs typeface="Arial" panose="020B0604020202020204" pitchFamily="34" charset="0"/>
              </a:rPr>
              <a:t>arrows</a:t>
            </a:r>
            <a:r>
              <a:rPr lang="en-AU" sz="1600" b="0" i="0" kern="1200">
                <a:solidFill>
                  <a:schemeClr val="tx1"/>
                </a:solidFill>
                <a:effectLst/>
                <a:latin typeface="Arial" panose="020B0604020202020204" pitchFamily="34" charset="0"/>
                <a:ea typeface="+mn-ea"/>
                <a:cs typeface="Arial" panose="020B0604020202020204" pitchFamily="34" charset="0"/>
              </a:rPr>
              <a:t> to show the flow or interactions between entities and processes.</a:t>
            </a:r>
          </a:p>
          <a:p>
            <a:pPr rtl="0"/>
            <a:r>
              <a:rPr lang="en-AU" sz="1600" b="0" i="0" kern="1200">
                <a:solidFill>
                  <a:schemeClr val="tx1"/>
                </a:solidFill>
                <a:effectLst/>
                <a:latin typeface="Arial" panose="020B0604020202020204" pitchFamily="34" charset="0"/>
                <a:ea typeface="+mn-ea"/>
                <a:cs typeface="Arial" panose="020B0604020202020204" pitchFamily="34" charset="0"/>
              </a:rPr>
              <a:t>Annotate with attributes next to entities or processes where relevant.</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0" i="0" kern="1200">
                <a:solidFill>
                  <a:schemeClr val="tx1"/>
                </a:solidFill>
                <a:effectLst/>
                <a:latin typeface="Arial" panose="020B0604020202020204" pitchFamily="34" charset="0"/>
                <a:ea typeface="+mn-ea"/>
                <a:cs typeface="Arial" panose="020B0604020202020204" pitchFamily="34" charset="0"/>
              </a:rPr>
              <a:t>This approach helps students clearly distinguish between:</a:t>
            </a:r>
          </a:p>
          <a:p>
            <a:pPr rtl="0"/>
            <a:r>
              <a:rPr lang="en-AU" sz="1600" b="1" i="0" kern="1200">
                <a:solidFill>
                  <a:schemeClr val="tx1"/>
                </a:solidFill>
                <a:effectLst/>
                <a:latin typeface="Arial" panose="020B0604020202020204" pitchFamily="34" charset="0"/>
                <a:ea typeface="+mn-ea"/>
                <a:cs typeface="Arial" panose="020B0604020202020204" pitchFamily="34" charset="0"/>
              </a:rPr>
              <a:t>Entities</a:t>
            </a:r>
            <a:r>
              <a:rPr lang="en-AU" sz="1600" b="0" i="0" kern="1200">
                <a:solidFill>
                  <a:schemeClr val="tx1"/>
                </a:solidFill>
                <a:effectLst/>
                <a:latin typeface="Arial" panose="020B0604020202020204" pitchFamily="34" charset="0"/>
                <a:ea typeface="+mn-ea"/>
                <a:cs typeface="Arial" panose="020B0604020202020204" pitchFamily="34" charset="0"/>
              </a:rPr>
              <a:t> (things: Student, Book, Librarian, Library System)</a:t>
            </a:r>
          </a:p>
          <a:p>
            <a:pPr rtl="0"/>
            <a:r>
              <a:rPr lang="en-AU" sz="1600" b="1" i="0" kern="1200">
                <a:solidFill>
                  <a:schemeClr val="tx1"/>
                </a:solidFill>
                <a:effectLst/>
                <a:latin typeface="Arial" panose="020B0604020202020204" pitchFamily="34" charset="0"/>
                <a:ea typeface="+mn-ea"/>
                <a:cs typeface="Arial" panose="020B0604020202020204" pitchFamily="34" charset="0"/>
              </a:rPr>
              <a:t>Attributes</a:t>
            </a:r>
            <a:r>
              <a:rPr lang="en-AU" sz="1600" b="0" i="0" kern="1200">
                <a:solidFill>
                  <a:schemeClr val="tx1"/>
                </a:solidFill>
                <a:effectLst/>
                <a:latin typeface="Arial" panose="020B0604020202020204" pitchFamily="34" charset="0"/>
                <a:ea typeface="+mn-ea"/>
                <a:cs typeface="Arial" panose="020B0604020202020204" pitchFamily="34" charset="0"/>
              </a:rPr>
              <a:t> (details about entities, like Student ID, Book Title)</a:t>
            </a:r>
          </a:p>
          <a:p>
            <a:pPr rtl="0"/>
            <a:r>
              <a:rPr lang="en-AU" sz="1600" b="1" i="0" kern="1200">
                <a:solidFill>
                  <a:schemeClr val="tx1"/>
                </a:solidFill>
                <a:effectLst/>
                <a:latin typeface="Arial" panose="020B0604020202020204" pitchFamily="34" charset="0"/>
                <a:ea typeface="+mn-ea"/>
                <a:cs typeface="Arial" panose="020B0604020202020204" pitchFamily="34" charset="0"/>
              </a:rPr>
              <a:t>Events/Processes</a:t>
            </a:r>
            <a:r>
              <a:rPr lang="en-AU" sz="1600" b="0" i="0" kern="1200">
                <a:solidFill>
                  <a:schemeClr val="tx1"/>
                </a:solidFill>
                <a:effectLst/>
                <a:latin typeface="Arial" panose="020B0604020202020204" pitchFamily="34" charset="0"/>
                <a:ea typeface="+mn-ea"/>
                <a:cs typeface="Arial" panose="020B0604020202020204" pitchFamily="34" charset="0"/>
              </a:rPr>
              <a:t> (actions that change the state, like borrowing and returning books)</a:t>
            </a:r>
          </a:p>
          <a:p>
            <a:pPr rtl="0"/>
            <a:r>
              <a:rPr lang="en-AU" sz="1600" b="0" i="0" kern="1200">
                <a:solidFill>
                  <a:schemeClr val="tx1"/>
                </a:solidFill>
                <a:effectLst/>
                <a:latin typeface="Arial" panose="020B0604020202020204" pitchFamily="34" charset="0"/>
                <a:ea typeface="+mn-ea"/>
                <a:cs typeface="Arial" panose="020B0604020202020204" pitchFamily="34" charset="0"/>
              </a:rPr>
              <a:t>If you'd like, I can help you create a step-by-step example or a visual template for this diagram!</a:t>
            </a:r>
          </a:p>
          <a:p>
            <a:pPr rtl="0"/>
            <a:r>
              <a:rPr lang="en-AU" sz="1600" b="0" i="0" kern="1200">
                <a:solidFill>
                  <a:schemeClr val="tx1"/>
                </a:solidFill>
                <a:effectLst/>
                <a:latin typeface="Arial" panose="020B0604020202020204" pitchFamily="34" charset="0"/>
                <a:ea typeface="+mn-ea"/>
                <a:cs typeface="Arial" panose="020B0604020202020204" pitchFamily="34" charset="0"/>
              </a:rPr>
              <a:t>propose a data flow diagram to show this</a:t>
            </a:r>
          </a:p>
          <a:p>
            <a:pPr rtl="0"/>
            <a:r>
              <a:rPr lang="en-AU" sz="1600" b="0" i="0" kern="1200">
                <a:solidFill>
                  <a:schemeClr val="tx1"/>
                </a:solidFill>
                <a:effectLst/>
                <a:latin typeface="Arial" panose="020B0604020202020204" pitchFamily="34" charset="0"/>
                <a:ea typeface="+mn-ea"/>
                <a:cs typeface="Arial" panose="020B0604020202020204" pitchFamily="34" charset="0"/>
              </a:rPr>
              <a:t>Certainly! Here’s how you can structure a </a:t>
            </a:r>
            <a:r>
              <a:rPr lang="en-AU" sz="1600" b="1" i="0" kern="1200">
                <a:solidFill>
                  <a:schemeClr val="tx1"/>
                </a:solidFill>
                <a:effectLst/>
                <a:latin typeface="Arial" panose="020B0604020202020204" pitchFamily="34" charset="0"/>
                <a:ea typeface="+mn-ea"/>
                <a:cs typeface="Arial" panose="020B0604020202020204" pitchFamily="34" charset="0"/>
              </a:rPr>
              <a:t>Data Flow Diagram (DFD)</a:t>
            </a:r>
            <a:r>
              <a:rPr lang="en-AU" sz="1600" b="0" i="0" kern="1200">
                <a:solidFill>
                  <a:schemeClr val="tx1"/>
                </a:solidFill>
                <a:effectLst/>
                <a:latin typeface="Arial" panose="020B0604020202020204" pitchFamily="34" charset="0"/>
                <a:ea typeface="+mn-ea"/>
                <a:cs typeface="Arial" panose="020B0604020202020204" pitchFamily="34" charset="0"/>
              </a:rPr>
              <a:t> to represent the book borrowing system in a school library. This DFD will help students understand the interaction between entities, the flow of data, and the system processes.</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Level 1 Data Flow Diagram: Book Borrowing System</a:t>
            </a:r>
          </a:p>
          <a:p>
            <a:pPr rtl="0"/>
            <a:r>
              <a:rPr lang="en-AU" sz="1600" b="1" i="0" kern="1200">
                <a:solidFill>
                  <a:schemeClr val="tx1"/>
                </a:solidFill>
                <a:effectLst/>
                <a:latin typeface="Arial" panose="020B0604020202020204" pitchFamily="34" charset="0"/>
                <a:ea typeface="+mn-ea"/>
                <a:cs typeface="Arial" panose="020B0604020202020204" pitchFamily="34" charset="0"/>
              </a:rPr>
              <a:t>Entities</a:t>
            </a:r>
          </a:p>
          <a:p>
            <a:pPr rtl="0"/>
            <a:r>
              <a:rPr lang="en-AU" sz="1600" b="1" i="0" kern="1200">
                <a:solidFill>
                  <a:schemeClr val="tx1"/>
                </a:solidFill>
                <a:effectLst/>
                <a:latin typeface="Arial" panose="020B0604020202020204" pitchFamily="34" charset="0"/>
                <a:ea typeface="+mn-ea"/>
                <a:cs typeface="Arial" panose="020B0604020202020204" pitchFamily="34" charset="0"/>
              </a:rPr>
              <a:t>Student</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Librarian</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Processes</a:t>
            </a:r>
          </a:p>
          <a:p>
            <a:pPr rtl="0"/>
            <a:r>
              <a:rPr lang="en-AU" sz="1600" b="1" i="0" kern="1200">
                <a:solidFill>
                  <a:schemeClr val="tx1"/>
                </a:solidFill>
                <a:effectLst/>
                <a:latin typeface="Arial" panose="020B0604020202020204" pitchFamily="34" charset="0"/>
                <a:ea typeface="+mn-ea"/>
                <a:cs typeface="Arial" panose="020B0604020202020204" pitchFamily="34" charset="0"/>
              </a:rPr>
              <a:t>Request Book</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Check Availability</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Record Borrowing</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Issue Book</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Data Stores</a:t>
            </a:r>
          </a:p>
          <a:p>
            <a:pPr rtl="0"/>
            <a:r>
              <a:rPr lang="en-AU" sz="1600" b="1" i="0" kern="1200">
                <a:solidFill>
                  <a:schemeClr val="tx1"/>
                </a:solidFill>
                <a:effectLst/>
                <a:latin typeface="Arial" panose="020B0604020202020204" pitchFamily="34" charset="0"/>
                <a:ea typeface="+mn-ea"/>
                <a:cs typeface="Arial" panose="020B0604020202020204" pitchFamily="34" charset="0"/>
              </a:rPr>
              <a:t>Book Inventory</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Borrow Records</a:t>
            </a: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DFD Structure</a:t>
            </a:r>
          </a:p>
          <a:p>
            <a:pPr rtl="0"/>
            <a:r>
              <a:rPr lang="en-AU" sz="1600" b="0" i="0" kern="1200">
                <a:solidFill>
                  <a:schemeClr val="tx1"/>
                </a:solidFill>
                <a:effectLst/>
                <a:latin typeface="Arial" panose="020B0604020202020204" pitchFamily="34" charset="0"/>
                <a:ea typeface="+mn-ea"/>
                <a:cs typeface="Arial" panose="020B0604020202020204" pitchFamily="34" charset="0"/>
              </a:rPr>
              <a:t>[Student]         [Librarian]</a:t>
            </a:r>
          </a:p>
          <a:p>
            <a:pPr rtl="0"/>
            <a:r>
              <a:rPr lang="en-AU" sz="1600" b="0" i="0" kern="1200">
                <a:solidFill>
                  <a:schemeClr val="tx1"/>
                </a:solidFill>
                <a:effectLst/>
                <a:latin typeface="Arial" panose="020B0604020202020204" pitchFamily="34" charset="0"/>
                <a:ea typeface="+mn-ea"/>
                <a:cs typeface="Arial" panose="020B0604020202020204" pitchFamily="34" charset="0"/>
              </a:rPr>
              <a:t>    |                  |</a:t>
            </a:r>
          </a:p>
          <a:p>
            <a:pPr rtl="0"/>
            <a:r>
              <a:rPr lang="en-AU" sz="1600" b="0" i="0" kern="1200">
                <a:solidFill>
                  <a:schemeClr val="tx1"/>
                </a:solidFill>
                <a:effectLst/>
                <a:latin typeface="Arial" panose="020B0604020202020204" pitchFamily="34" charset="0"/>
                <a:ea typeface="+mn-ea"/>
                <a:cs typeface="Arial" panose="020B0604020202020204" pitchFamily="34" charset="0"/>
              </a:rPr>
              <a:t>    | Request Book     | Handle Request</a:t>
            </a:r>
          </a:p>
          <a:p>
            <a:pPr rtl="0"/>
            <a:r>
              <a:rPr lang="en-AU" sz="1600" b="0" i="0" kern="1200">
                <a:solidFill>
                  <a:schemeClr val="tx1"/>
                </a:solidFill>
                <a:effectLst/>
                <a:latin typeface="Arial" panose="020B0604020202020204" pitchFamily="34" charset="0"/>
                <a:ea typeface="+mn-ea"/>
                <a:cs typeface="Arial" panose="020B0604020202020204" pitchFamily="34" charset="0"/>
              </a:rPr>
              <a:t>    |-----------------&gt;|------------------|</a:t>
            </a:r>
          </a:p>
          <a:p>
            <a:pPr rtl="0"/>
            <a:r>
              <a:rPr lang="en-AU" sz="1600" b="0" i="0" kern="1200">
                <a:solidFill>
                  <a:schemeClr val="tx1"/>
                </a:solidFill>
                <a:effectLst/>
                <a:latin typeface="Arial" panose="020B0604020202020204" pitchFamily="34" charset="0"/>
                <a:ea typeface="+mn-ea"/>
                <a:cs typeface="Arial" panose="020B0604020202020204" pitchFamily="34" charset="0"/>
              </a:rPr>
              <a:t>    |                                   |</a:t>
            </a:r>
          </a:p>
          <a:p>
            <a:pPr rtl="0"/>
            <a:r>
              <a:rPr lang="en-AU" sz="1600" b="0" i="0" kern="1200">
                <a:solidFill>
                  <a:schemeClr val="tx1"/>
                </a:solidFill>
                <a:effectLst/>
                <a:latin typeface="Arial" panose="020B0604020202020204" pitchFamily="34" charset="0"/>
                <a:ea typeface="+mn-ea"/>
                <a:cs typeface="Arial" panose="020B0604020202020204" pitchFamily="34" charset="0"/>
              </a:rPr>
              <a:t>[1. Request Book] ----------------------|</a:t>
            </a:r>
          </a:p>
          <a:p>
            <a:pPr rtl="0"/>
            <a:r>
              <a:rPr lang="en-AU" sz="1600" b="0" i="0" kern="1200">
                <a:solidFill>
                  <a:schemeClr val="tx1"/>
                </a:solidFill>
                <a:effectLst/>
                <a:latin typeface="Arial" panose="020B0604020202020204" pitchFamily="34" charset="0"/>
                <a:ea typeface="+mn-ea"/>
                <a:cs typeface="Arial" panose="020B0604020202020204" pitchFamily="34" charset="0"/>
              </a:rPr>
              <a:t>    |                                   |</a:t>
            </a:r>
          </a:p>
          <a:p>
            <a:pPr rtl="0"/>
            <a:r>
              <a:rPr lang="en-AU" sz="1600" b="0" i="0" kern="1200">
                <a:solidFill>
                  <a:schemeClr val="tx1"/>
                </a:solidFill>
                <a:effectLst/>
                <a:latin typeface="Arial" panose="020B0604020202020204" pitchFamily="34" charset="0"/>
                <a:ea typeface="+mn-ea"/>
                <a:cs typeface="Arial" panose="020B0604020202020204" pitchFamily="34" charset="0"/>
              </a:rPr>
              <a:t>    | Book Request (Student ID, Book ID)|</a:t>
            </a:r>
          </a:p>
          <a:p>
            <a:pPr rtl="0"/>
            <a:r>
              <a:rPr lang="en-AU" sz="1600" b="0" i="0" kern="1200">
                <a:solidFill>
                  <a:schemeClr val="tx1"/>
                </a:solidFill>
                <a:effectLst/>
                <a:latin typeface="Arial" panose="020B0604020202020204" pitchFamily="34" charset="0"/>
                <a:ea typeface="+mn-ea"/>
                <a:cs typeface="Arial" panose="020B0604020202020204" pitchFamily="34" charset="0"/>
              </a:rPr>
              <a:t>    V                                   |</a:t>
            </a:r>
          </a:p>
          <a:p>
            <a:pPr rtl="0"/>
            <a:r>
              <a:rPr lang="en-AU" sz="1600" b="0" i="0" kern="1200">
                <a:solidFill>
                  <a:schemeClr val="tx1"/>
                </a:solidFill>
                <a:effectLst/>
                <a:latin typeface="Arial" panose="020B0604020202020204" pitchFamily="34" charset="0"/>
                <a:ea typeface="+mn-ea"/>
                <a:cs typeface="Arial" panose="020B0604020202020204" pitchFamily="34" charset="0"/>
              </a:rPr>
              <a:t>[2. Check Availability] -----------------|</a:t>
            </a:r>
          </a:p>
          <a:p>
            <a:pPr rtl="0"/>
            <a:r>
              <a:rPr lang="en-AU" sz="1600" b="0" i="0" kern="1200">
                <a:solidFill>
                  <a:schemeClr val="tx1"/>
                </a:solidFill>
                <a:effectLst/>
                <a:latin typeface="Arial" panose="020B0604020202020204" pitchFamily="34" charset="0"/>
                <a:ea typeface="+mn-ea"/>
                <a:cs typeface="Arial" panose="020B0604020202020204" pitchFamily="34" charset="0"/>
              </a:rPr>
              <a:t>    |                                   |</a:t>
            </a:r>
          </a:p>
          <a:p>
            <a:pPr rtl="0"/>
            <a:r>
              <a:rPr lang="en-AU" sz="1600" b="0" i="0" kern="1200">
                <a:solidFill>
                  <a:schemeClr val="tx1"/>
                </a:solidFill>
                <a:effectLst/>
                <a:latin typeface="Arial" panose="020B0604020202020204" pitchFamily="34" charset="0"/>
                <a:ea typeface="+mn-ea"/>
                <a:cs typeface="Arial" panose="020B0604020202020204" pitchFamily="34" charset="0"/>
              </a:rPr>
              <a:t>    | Book Inventory Query              |</a:t>
            </a:r>
          </a:p>
          <a:p>
            <a:pPr rtl="0"/>
            <a:r>
              <a:rPr lang="en-AU" sz="1600" b="0" i="0" kern="1200">
                <a:solidFill>
                  <a:schemeClr val="tx1"/>
                </a:solidFill>
                <a:effectLst/>
                <a:latin typeface="Arial" panose="020B0604020202020204" pitchFamily="34" charset="0"/>
                <a:ea typeface="+mn-ea"/>
                <a:cs typeface="Arial" panose="020B0604020202020204" pitchFamily="34" charset="0"/>
              </a:rPr>
              <a:t>    |-----------&gt; [Book Inventory]      |</a:t>
            </a:r>
          </a:p>
          <a:p>
            <a:pPr rtl="0"/>
            <a:r>
              <a:rPr lang="en-AU" sz="1600" b="0" i="0" kern="1200">
                <a:solidFill>
                  <a:schemeClr val="tx1"/>
                </a:solidFill>
                <a:effectLst/>
                <a:latin typeface="Arial" panose="020B0604020202020204" pitchFamily="34" charset="0"/>
                <a:ea typeface="+mn-ea"/>
                <a:cs typeface="Arial" panose="020B0604020202020204" pitchFamily="34" charset="0"/>
              </a:rPr>
              <a:t>                  |                    |</a:t>
            </a:r>
          </a:p>
          <a:p>
            <a:pPr rtl="0"/>
            <a:r>
              <a:rPr lang="en-AU" sz="1600" b="0" i="0" kern="1200">
                <a:solidFill>
                  <a:schemeClr val="tx1"/>
                </a:solidFill>
                <a:effectLst/>
                <a:latin typeface="Arial" panose="020B0604020202020204" pitchFamily="34" charset="0"/>
                <a:ea typeface="+mn-ea"/>
                <a:cs typeface="Arial" panose="020B0604020202020204" pitchFamily="34" charset="0"/>
              </a:rPr>
              <a:t>                  | Availability Status|</a:t>
            </a:r>
          </a:p>
          <a:p>
            <a:pPr rtl="0"/>
            <a:r>
              <a:rPr lang="en-AU" sz="1600" b="0" i="0" kern="1200">
                <a:solidFill>
                  <a:schemeClr val="tx1"/>
                </a:solidFill>
                <a:effectLst/>
                <a:latin typeface="Arial" panose="020B0604020202020204" pitchFamily="34" charset="0"/>
                <a:ea typeface="+mn-ea"/>
                <a:cs typeface="Arial" panose="020B0604020202020204" pitchFamily="34" charset="0"/>
              </a:rPr>
              <a:t>    &lt;-------------|                    |</a:t>
            </a:r>
          </a:p>
          <a:p>
            <a:pPr rtl="0"/>
            <a:r>
              <a:rPr lang="en-AU" sz="1600" b="0" i="0" kern="1200">
                <a:solidFill>
                  <a:schemeClr val="tx1"/>
                </a:solidFill>
                <a:effectLst/>
                <a:latin typeface="Arial" panose="020B0604020202020204" pitchFamily="34" charset="0"/>
                <a:ea typeface="+mn-ea"/>
                <a:cs typeface="Arial" panose="020B0604020202020204" pitchFamily="34" charset="0"/>
              </a:rPr>
              <a:t>    |</a:t>
            </a:r>
          </a:p>
          <a:p>
            <a:pPr rtl="0"/>
            <a:r>
              <a:rPr lang="en-AU" sz="1600" b="0" i="0" kern="1200">
                <a:solidFill>
                  <a:schemeClr val="tx1"/>
                </a:solidFill>
                <a:effectLst/>
                <a:latin typeface="Arial" panose="020B0604020202020204" pitchFamily="34" charset="0"/>
                <a:ea typeface="+mn-ea"/>
                <a:cs typeface="Arial" panose="020B0604020202020204" pitchFamily="34" charset="0"/>
              </a:rPr>
              <a:t>    | If available,</a:t>
            </a:r>
          </a:p>
          <a:p>
            <a:pPr rtl="0"/>
            <a:r>
              <a:rPr lang="en-AU" sz="1600" b="0" i="0" kern="1200">
                <a:solidFill>
                  <a:schemeClr val="tx1"/>
                </a:solidFill>
                <a:effectLst/>
                <a:latin typeface="Arial" panose="020B0604020202020204" pitchFamily="34" charset="0"/>
                <a:ea typeface="+mn-ea"/>
                <a:cs typeface="Arial" panose="020B0604020202020204" pitchFamily="34" charset="0"/>
              </a:rPr>
              <a:t>    | Record Borrowing (Student ID, Book ID, Borrow Date)</a:t>
            </a:r>
          </a:p>
          <a:p>
            <a:pPr rtl="0"/>
            <a:r>
              <a:rPr lang="en-AU" sz="1600" b="0" i="0" kern="1200">
                <a:solidFill>
                  <a:schemeClr val="tx1"/>
                </a:solidFill>
                <a:effectLst/>
                <a:latin typeface="Arial" panose="020B0604020202020204" pitchFamily="34" charset="0"/>
                <a:ea typeface="+mn-ea"/>
                <a:cs typeface="Arial" panose="020B0604020202020204" pitchFamily="34" charset="0"/>
              </a:rPr>
              <a:t>    |---------&gt; [3. Record Borrowing] -----|</a:t>
            </a:r>
          </a:p>
          <a:p>
            <a:pPr rtl="0"/>
            <a:r>
              <a:rPr lang="en-AU" sz="1600" b="0" i="0" kern="1200">
                <a:solidFill>
                  <a:schemeClr val="tx1"/>
                </a:solidFill>
                <a:effectLst/>
                <a:latin typeface="Arial" panose="020B0604020202020204" pitchFamily="34" charset="0"/>
                <a:ea typeface="+mn-ea"/>
                <a:cs typeface="Arial" panose="020B0604020202020204" pitchFamily="34" charset="0"/>
              </a:rPr>
              <a:t>                                           |</a:t>
            </a:r>
          </a:p>
          <a:p>
            <a:pPr rtl="0"/>
            <a:r>
              <a:rPr lang="en-AU" sz="1600" b="0" i="0" kern="1200">
                <a:solidFill>
                  <a:schemeClr val="tx1"/>
                </a:solidFill>
                <a:effectLst/>
                <a:latin typeface="Arial" panose="020B0604020202020204" pitchFamily="34" charset="0"/>
                <a:ea typeface="+mn-ea"/>
                <a:cs typeface="Arial" panose="020B0604020202020204" pitchFamily="34" charset="0"/>
              </a:rPr>
              <a:t>                                           | Update Borrow Records</a:t>
            </a:r>
          </a:p>
          <a:p>
            <a:pPr rtl="0"/>
            <a:r>
              <a:rPr lang="en-AU" sz="1600" b="0" i="0" kern="1200">
                <a:solidFill>
                  <a:schemeClr val="tx1"/>
                </a:solidFill>
                <a:effectLst/>
                <a:latin typeface="Arial" panose="020B0604020202020204" pitchFamily="34" charset="0"/>
                <a:ea typeface="+mn-ea"/>
                <a:cs typeface="Arial" panose="020B0604020202020204" pitchFamily="34" charset="0"/>
              </a:rPr>
              <a:t>                                           |-----&gt; [Borrow Records]</a:t>
            </a:r>
          </a:p>
          <a:p>
            <a:pPr rtl="0"/>
            <a:r>
              <a:rPr lang="en-AU" sz="1600" b="0" i="0" kern="1200">
                <a:solidFill>
                  <a:schemeClr val="tx1"/>
                </a:solidFill>
                <a:effectLst/>
                <a:latin typeface="Arial" panose="020B0604020202020204" pitchFamily="34" charset="0"/>
                <a:ea typeface="+mn-ea"/>
                <a:cs typeface="Arial" panose="020B0604020202020204" pitchFamily="34" charset="0"/>
              </a:rPr>
              <a:t>                                           |</a:t>
            </a:r>
          </a:p>
          <a:p>
            <a:pPr rtl="0"/>
            <a:r>
              <a:rPr lang="en-AU" sz="1600" b="0" i="0" kern="1200">
                <a:solidFill>
                  <a:schemeClr val="tx1"/>
                </a:solidFill>
                <a:effectLst/>
                <a:latin typeface="Arial" panose="020B0604020202020204" pitchFamily="34" charset="0"/>
                <a:ea typeface="+mn-ea"/>
                <a:cs typeface="Arial" panose="020B0604020202020204" pitchFamily="34" charset="0"/>
              </a:rPr>
              <a:t>                                           |</a:t>
            </a:r>
          </a:p>
          <a:p>
            <a:pPr rtl="0"/>
            <a:r>
              <a:rPr lang="en-AU" sz="1600" b="0" i="0" kern="1200">
                <a:solidFill>
                  <a:schemeClr val="tx1"/>
                </a:solidFill>
                <a:effectLst/>
                <a:latin typeface="Arial" panose="020B0604020202020204" pitchFamily="34" charset="0"/>
                <a:ea typeface="+mn-ea"/>
                <a:cs typeface="Arial" panose="020B0604020202020204" pitchFamily="34" charset="0"/>
              </a:rPr>
              <a:t>    | Issue Book to Student</a:t>
            </a:r>
          </a:p>
          <a:p>
            <a:pPr rtl="0"/>
            <a:r>
              <a:rPr lang="en-AU" sz="1600" b="0" i="0" kern="1200">
                <a:solidFill>
                  <a:schemeClr val="tx1"/>
                </a:solidFill>
                <a:effectLst/>
                <a:latin typeface="Arial" panose="020B0604020202020204" pitchFamily="34" charset="0"/>
                <a:ea typeface="+mn-ea"/>
                <a:cs typeface="Arial" panose="020B0604020202020204" pitchFamily="34" charset="0"/>
              </a:rPr>
              <a:t>    |---------&gt; [4. Issue Book] -----------|</a:t>
            </a:r>
          </a:p>
          <a:p>
            <a:pPr rtl="0"/>
            <a:r>
              <a:rPr lang="en-AU" sz="1600" b="0" i="0" kern="1200">
                <a:solidFill>
                  <a:schemeClr val="tx1"/>
                </a:solidFill>
                <a:effectLst/>
                <a:latin typeface="Arial" panose="020B0604020202020204" pitchFamily="34" charset="0"/>
                <a:ea typeface="+mn-ea"/>
                <a:cs typeface="Arial" panose="020B0604020202020204" pitchFamily="34" charset="0"/>
              </a:rPr>
              <a:t>                                           |</a:t>
            </a:r>
          </a:p>
          <a:p>
            <a:pPr rtl="0"/>
            <a:r>
              <a:rPr lang="en-AU" sz="1600" b="0" i="0" kern="1200">
                <a:solidFill>
                  <a:schemeClr val="tx1"/>
                </a:solidFill>
                <a:effectLst/>
                <a:latin typeface="Arial" panose="020B0604020202020204" pitchFamily="34" charset="0"/>
                <a:ea typeface="+mn-ea"/>
                <a:cs typeface="Arial" panose="020B0604020202020204" pitchFamily="34" charset="0"/>
              </a:rPr>
              <a:t>                                           | Give Book (Physical entity)</a:t>
            </a:r>
          </a:p>
          <a:p>
            <a:pPr rtl="0"/>
            <a:r>
              <a:rPr lang="en-AU" sz="1600" b="0" i="0" kern="1200">
                <a:solidFill>
                  <a:schemeClr val="tx1"/>
                </a:solidFill>
                <a:effectLst/>
                <a:latin typeface="Arial" panose="020B0604020202020204" pitchFamily="34" charset="0"/>
                <a:ea typeface="+mn-ea"/>
                <a:cs typeface="Arial" panose="020B0604020202020204" pitchFamily="34" charset="0"/>
              </a:rPr>
              <a:t>                                           V</a:t>
            </a:r>
          </a:p>
          <a:p>
            <a:pPr rtl="0"/>
            <a:r>
              <a:rPr lang="en-AU" sz="1600" b="0" i="0" kern="1200">
                <a:solidFill>
                  <a:schemeClr val="tx1"/>
                </a:solidFill>
                <a:effectLst/>
                <a:latin typeface="Arial" panose="020B0604020202020204" pitchFamily="34" charset="0"/>
                <a:ea typeface="+mn-ea"/>
                <a:cs typeface="Arial" panose="020B0604020202020204" pitchFamily="34" charset="0"/>
              </a:rPr>
              <a:t>                                    [Student receives Book]</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Explanation</a:t>
            </a:r>
          </a:p>
          <a:p>
            <a:pPr rtl="0"/>
            <a:r>
              <a:rPr lang="en-AU" sz="1600" b="1" i="0" kern="1200">
                <a:solidFill>
                  <a:schemeClr val="tx1"/>
                </a:solidFill>
                <a:effectLst/>
                <a:latin typeface="Arial" panose="020B0604020202020204" pitchFamily="34" charset="0"/>
                <a:ea typeface="+mn-ea"/>
                <a:cs typeface="Arial" panose="020B0604020202020204" pitchFamily="34" charset="0"/>
              </a:rPr>
              <a:t>Student</a:t>
            </a:r>
            <a:r>
              <a:rPr lang="en-AU" sz="1600" b="0" i="0" kern="1200">
                <a:solidFill>
                  <a:schemeClr val="tx1"/>
                </a:solidFill>
                <a:effectLst/>
                <a:latin typeface="Arial" panose="020B0604020202020204" pitchFamily="34" charset="0"/>
                <a:ea typeface="+mn-ea"/>
                <a:cs typeface="Arial" panose="020B0604020202020204" pitchFamily="34" charset="0"/>
              </a:rPr>
              <a:t> initiates a request, passing their student ID and the desired book’s ID.</a:t>
            </a:r>
          </a:p>
          <a:p>
            <a:pPr rtl="0"/>
            <a:r>
              <a:rPr lang="en-AU" sz="1600" b="1" i="0" kern="1200">
                <a:solidFill>
                  <a:schemeClr val="tx1"/>
                </a:solidFill>
                <a:effectLst/>
                <a:latin typeface="Arial" panose="020B0604020202020204" pitchFamily="34" charset="0"/>
                <a:ea typeface="+mn-ea"/>
                <a:cs typeface="Arial" panose="020B0604020202020204" pitchFamily="34" charset="0"/>
              </a:rPr>
              <a:t>Librarian</a:t>
            </a:r>
            <a:r>
              <a:rPr lang="en-AU" sz="1600" b="0" i="0" kern="1200">
                <a:solidFill>
                  <a:schemeClr val="tx1"/>
                </a:solidFill>
                <a:effectLst/>
                <a:latin typeface="Arial" panose="020B0604020202020204" pitchFamily="34" charset="0"/>
                <a:ea typeface="+mn-ea"/>
                <a:cs typeface="Arial" panose="020B0604020202020204" pitchFamily="34" charset="0"/>
              </a:rPr>
              <a:t> (or system process) receives and handles the request.</a:t>
            </a:r>
          </a:p>
          <a:p>
            <a:pPr rtl="0"/>
            <a:r>
              <a:rPr lang="en-AU" sz="1600" b="1" i="0" kern="1200">
                <a:solidFill>
                  <a:schemeClr val="tx1"/>
                </a:solidFill>
                <a:effectLst/>
                <a:latin typeface="Arial" panose="020B0604020202020204" pitchFamily="34" charset="0"/>
                <a:ea typeface="+mn-ea"/>
                <a:cs typeface="Arial" panose="020B0604020202020204" pitchFamily="34" charset="0"/>
              </a:rPr>
              <a:t>Check Availability</a:t>
            </a:r>
            <a:r>
              <a:rPr lang="en-AU" sz="1600" b="0" i="0" kern="1200">
                <a:solidFill>
                  <a:schemeClr val="tx1"/>
                </a:solidFill>
                <a:effectLst/>
                <a:latin typeface="Arial" panose="020B0604020202020204" pitchFamily="34" charset="0"/>
                <a:ea typeface="+mn-ea"/>
                <a:cs typeface="Arial" panose="020B0604020202020204" pitchFamily="34" charset="0"/>
              </a:rPr>
              <a:t> process queries </a:t>
            </a:r>
            <a:r>
              <a:rPr lang="en-AU" sz="1600" b="1" i="0" kern="1200">
                <a:solidFill>
                  <a:schemeClr val="tx1"/>
                </a:solidFill>
                <a:effectLst/>
                <a:latin typeface="Arial" panose="020B0604020202020204" pitchFamily="34" charset="0"/>
                <a:ea typeface="+mn-ea"/>
                <a:cs typeface="Arial" panose="020B0604020202020204" pitchFamily="34" charset="0"/>
              </a:rPr>
              <a:t>Book Inventory</a:t>
            </a:r>
            <a:r>
              <a:rPr lang="en-AU" sz="1600" b="0" i="0" kern="1200">
                <a:solidFill>
                  <a:schemeClr val="tx1"/>
                </a:solidFill>
                <a:effectLst/>
                <a:latin typeface="Arial" panose="020B0604020202020204" pitchFamily="34" charset="0"/>
                <a:ea typeface="+mn-ea"/>
                <a:cs typeface="Arial" panose="020B0604020202020204" pitchFamily="34" charset="0"/>
              </a:rPr>
              <a:t> to see if the book is available.</a:t>
            </a:r>
          </a:p>
          <a:p>
            <a:pPr rtl="0"/>
            <a:r>
              <a:rPr lang="en-AU" sz="1600" b="0" i="0" kern="1200">
                <a:solidFill>
                  <a:schemeClr val="tx1"/>
                </a:solidFill>
                <a:effectLst/>
                <a:latin typeface="Arial" panose="020B0604020202020204" pitchFamily="34" charset="0"/>
                <a:ea typeface="+mn-ea"/>
                <a:cs typeface="Arial" panose="020B0604020202020204" pitchFamily="34" charset="0"/>
              </a:rPr>
              <a:t>If available, the </a:t>
            </a:r>
            <a:r>
              <a:rPr lang="en-AU" sz="1600" b="1" i="0" kern="1200">
                <a:solidFill>
                  <a:schemeClr val="tx1"/>
                </a:solidFill>
                <a:effectLst/>
                <a:latin typeface="Arial" panose="020B0604020202020204" pitchFamily="34" charset="0"/>
                <a:ea typeface="+mn-ea"/>
                <a:cs typeface="Arial" panose="020B0604020202020204" pitchFamily="34" charset="0"/>
              </a:rPr>
              <a:t>Record Borrowing</a:t>
            </a:r>
            <a:r>
              <a:rPr lang="en-AU" sz="1600" b="0" i="0" kern="1200">
                <a:solidFill>
                  <a:schemeClr val="tx1"/>
                </a:solidFill>
                <a:effectLst/>
                <a:latin typeface="Arial" panose="020B0604020202020204" pitchFamily="34" charset="0"/>
                <a:ea typeface="+mn-ea"/>
                <a:cs typeface="Arial" panose="020B0604020202020204" pitchFamily="34" charset="0"/>
              </a:rPr>
              <a:t> process updates </a:t>
            </a:r>
            <a:r>
              <a:rPr lang="en-AU" sz="1600" b="1" i="0" kern="1200">
                <a:solidFill>
                  <a:schemeClr val="tx1"/>
                </a:solidFill>
                <a:effectLst/>
                <a:latin typeface="Arial" panose="020B0604020202020204" pitchFamily="34" charset="0"/>
                <a:ea typeface="+mn-ea"/>
                <a:cs typeface="Arial" panose="020B0604020202020204" pitchFamily="34" charset="0"/>
              </a:rPr>
              <a:t>Borrow Records</a:t>
            </a:r>
            <a:r>
              <a:rPr lang="en-AU" sz="1600" b="0" i="0" kern="1200">
                <a:solidFill>
                  <a:schemeClr val="tx1"/>
                </a:solidFill>
                <a:effectLst/>
                <a:latin typeface="Arial" panose="020B0604020202020204" pitchFamily="34" charset="0"/>
                <a:ea typeface="+mn-ea"/>
                <a:cs typeface="Arial" panose="020B0604020202020204" pitchFamily="34" charset="0"/>
              </a:rPr>
              <a:t> with student ID, book ID, and borrow date; the status in </a:t>
            </a:r>
            <a:r>
              <a:rPr lang="en-AU" sz="1600" b="1" i="0" kern="1200">
                <a:solidFill>
                  <a:schemeClr val="tx1"/>
                </a:solidFill>
                <a:effectLst/>
                <a:latin typeface="Arial" panose="020B0604020202020204" pitchFamily="34" charset="0"/>
                <a:ea typeface="+mn-ea"/>
                <a:cs typeface="Arial" panose="020B0604020202020204" pitchFamily="34" charset="0"/>
              </a:rPr>
              <a:t>Book Inventory</a:t>
            </a:r>
            <a:r>
              <a:rPr lang="en-AU" sz="1600" b="0" i="0" kern="1200">
                <a:solidFill>
                  <a:schemeClr val="tx1"/>
                </a:solidFill>
                <a:effectLst/>
                <a:latin typeface="Arial" panose="020B0604020202020204" pitchFamily="34" charset="0"/>
                <a:ea typeface="+mn-ea"/>
                <a:cs typeface="Arial" panose="020B0604020202020204" pitchFamily="34" charset="0"/>
              </a:rPr>
              <a:t> is also updated.</a:t>
            </a:r>
          </a:p>
          <a:p>
            <a:pPr rtl="0"/>
            <a:r>
              <a:rPr lang="en-AU" sz="1600" b="0" i="0" kern="1200">
                <a:solidFill>
                  <a:schemeClr val="tx1"/>
                </a:solidFill>
                <a:effectLst/>
                <a:latin typeface="Arial" panose="020B0604020202020204" pitchFamily="34" charset="0"/>
                <a:ea typeface="+mn-ea"/>
                <a:cs typeface="Arial" panose="020B0604020202020204" pitchFamily="34" charset="0"/>
              </a:rPr>
              <a:t>The </a:t>
            </a:r>
            <a:r>
              <a:rPr lang="en-AU" sz="1600" b="1" i="0" kern="1200">
                <a:solidFill>
                  <a:schemeClr val="tx1"/>
                </a:solidFill>
                <a:effectLst/>
                <a:latin typeface="Arial" panose="020B0604020202020204" pitchFamily="34" charset="0"/>
                <a:ea typeface="+mn-ea"/>
                <a:cs typeface="Arial" panose="020B0604020202020204" pitchFamily="34" charset="0"/>
              </a:rPr>
              <a:t>Issue Book</a:t>
            </a:r>
            <a:r>
              <a:rPr lang="en-AU" sz="1600" b="0" i="0" kern="1200">
                <a:solidFill>
                  <a:schemeClr val="tx1"/>
                </a:solidFill>
                <a:effectLst/>
                <a:latin typeface="Arial" panose="020B0604020202020204" pitchFamily="34" charset="0"/>
                <a:ea typeface="+mn-ea"/>
                <a:cs typeface="Arial" panose="020B0604020202020204" pitchFamily="34" charset="0"/>
              </a:rPr>
              <a:t> process completes the transaction, and the student receives the book.</a:t>
            </a:r>
          </a:p>
          <a:p>
            <a:pPr rtl="0"/>
            <a:r>
              <a:rPr lang="en-AU" sz="1600" b="0" i="0" kern="1200">
                <a:solidFill>
                  <a:schemeClr val="tx1"/>
                </a:solidFill>
                <a:effectLst/>
                <a:latin typeface="Arial" panose="020B0604020202020204" pitchFamily="34" charset="0"/>
                <a:ea typeface="+mn-ea"/>
                <a:cs typeface="Arial" panose="020B0604020202020204" pitchFamily="34" charset="0"/>
              </a:rPr>
              <a:t>Data flows (arrows) show movement of information between processes, stores, and entities.</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1" i="0" kern="1200">
                <a:solidFill>
                  <a:schemeClr val="tx1"/>
                </a:solidFill>
                <a:effectLst/>
                <a:latin typeface="Arial" panose="020B0604020202020204" pitchFamily="34" charset="0"/>
                <a:ea typeface="+mn-ea"/>
                <a:cs typeface="Arial" panose="020B0604020202020204" pitchFamily="34" charset="0"/>
              </a:rPr>
              <a:t>Diagramming Tips</a:t>
            </a:r>
          </a:p>
          <a:p>
            <a:pPr rtl="0"/>
            <a:r>
              <a:rPr lang="en-AU" sz="1600" b="0" i="0" kern="1200">
                <a:solidFill>
                  <a:schemeClr val="tx1"/>
                </a:solidFill>
                <a:effectLst/>
                <a:latin typeface="Arial" panose="020B0604020202020204" pitchFamily="34" charset="0"/>
                <a:ea typeface="+mn-ea"/>
                <a:cs typeface="Arial" panose="020B0604020202020204" pitchFamily="34" charset="0"/>
              </a:rPr>
              <a:t>Draw </a:t>
            </a:r>
            <a:r>
              <a:rPr lang="en-AU" sz="1600" b="1" i="0" kern="1200">
                <a:solidFill>
                  <a:schemeClr val="tx1"/>
                </a:solidFill>
                <a:effectLst/>
                <a:latin typeface="Arial" panose="020B0604020202020204" pitchFamily="34" charset="0"/>
                <a:ea typeface="+mn-ea"/>
                <a:cs typeface="Arial" panose="020B0604020202020204" pitchFamily="34" charset="0"/>
              </a:rPr>
              <a:t>entities</a:t>
            </a:r>
            <a:r>
              <a:rPr lang="en-AU" sz="1600" b="0" i="0" kern="1200">
                <a:solidFill>
                  <a:schemeClr val="tx1"/>
                </a:solidFill>
                <a:effectLst/>
                <a:latin typeface="Arial" panose="020B0604020202020204" pitchFamily="34" charset="0"/>
                <a:ea typeface="+mn-ea"/>
                <a:cs typeface="Arial" panose="020B0604020202020204" pitchFamily="34" charset="0"/>
              </a:rPr>
              <a:t> as rectangles (Student, Librarian).</a:t>
            </a:r>
          </a:p>
          <a:p>
            <a:pPr rtl="0"/>
            <a:r>
              <a:rPr lang="en-AU" sz="1600" b="0" i="0" kern="1200">
                <a:solidFill>
                  <a:schemeClr val="tx1"/>
                </a:solidFill>
                <a:effectLst/>
                <a:latin typeface="Arial" panose="020B0604020202020204" pitchFamily="34" charset="0"/>
                <a:ea typeface="+mn-ea"/>
                <a:cs typeface="Arial" panose="020B0604020202020204" pitchFamily="34" charset="0"/>
              </a:rPr>
              <a:t>Draw </a:t>
            </a:r>
            <a:r>
              <a:rPr lang="en-AU" sz="1600" b="1" i="0" kern="1200">
                <a:solidFill>
                  <a:schemeClr val="tx1"/>
                </a:solidFill>
                <a:effectLst/>
                <a:latin typeface="Arial" panose="020B0604020202020204" pitchFamily="34" charset="0"/>
                <a:ea typeface="+mn-ea"/>
                <a:cs typeface="Arial" panose="020B0604020202020204" pitchFamily="34" charset="0"/>
              </a:rPr>
              <a:t>processes</a:t>
            </a:r>
            <a:r>
              <a:rPr lang="en-AU" sz="1600" b="0" i="0" kern="1200">
                <a:solidFill>
                  <a:schemeClr val="tx1"/>
                </a:solidFill>
                <a:effectLst/>
                <a:latin typeface="Arial" panose="020B0604020202020204" pitchFamily="34" charset="0"/>
                <a:ea typeface="+mn-ea"/>
                <a:cs typeface="Arial" panose="020B0604020202020204" pitchFamily="34" charset="0"/>
              </a:rPr>
              <a:t> as circles or rounded rectangles (Request Book, etc.).</a:t>
            </a:r>
          </a:p>
          <a:p>
            <a:pPr rtl="0"/>
            <a:r>
              <a:rPr lang="en-AU" sz="1600" b="0" i="0" kern="1200">
                <a:solidFill>
                  <a:schemeClr val="tx1"/>
                </a:solidFill>
                <a:effectLst/>
                <a:latin typeface="Arial" panose="020B0604020202020204" pitchFamily="34" charset="0"/>
                <a:ea typeface="+mn-ea"/>
                <a:cs typeface="Arial" panose="020B0604020202020204" pitchFamily="34" charset="0"/>
              </a:rPr>
              <a:t>Draw </a:t>
            </a:r>
            <a:r>
              <a:rPr lang="en-AU" sz="1600" b="1" i="0" kern="1200">
                <a:solidFill>
                  <a:schemeClr val="tx1"/>
                </a:solidFill>
                <a:effectLst/>
                <a:latin typeface="Arial" panose="020B0604020202020204" pitchFamily="34" charset="0"/>
                <a:ea typeface="+mn-ea"/>
                <a:cs typeface="Arial" panose="020B0604020202020204" pitchFamily="34" charset="0"/>
              </a:rPr>
              <a:t>data stores</a:t>
            </a:r>
            <a:r>
              <a:rPr lang="en-AU" sz="1600" b="0" i="0" kern="1200">
                <a:solidFill>
                  <a:schemeClr val="tx1"/>
                </a:solidFill>
                <a:effectLst/>
                <a:latin typeface="Arial" panose="020B0604020202020204" pitchFamily="34" charset="0"/>
                <a:ea typeface="+mn-ea"/>
                <a:cs typeface="Arial" panose="020B0604020202020204" pitchFamily="34" charset="0"/>
              </a:rPr>
              <a:t> as open-ended rectangles or parallel lines (Book Inventory, Borrow Records).</a:t>
            </a:r>
          </a:p>
          <a:p>
            <a:pPr rtl="0"/>
            <a:r>
              <a:rPr lang="en-AU" sz="1600" b="0" i="0" kern="1200">
                <a:solidFill>
                  <a:schemeClr val="tx1"/>
                </a:solidFill>
                <a:effectLst/>
                <a:latin typeface="Arial" panose="020B0604020202020204" pitchFamily="34" charset="0"/>
                <a:ea typeface="+mn-ea"/>
                <a:cs typeface="Arial" panose="020B0604020202020204" pitchFamily="34" charset="0"/>
              </a:rPr>
              <a:t>Draw </a:t>
            </a:r>
            <a:r>
              <a:rPr lang="en-AU" sz="1600" b="1" i="0" kern="1200">
                <a:solidFill>
                  <a:schemeClr val="tx1"/>
                </a:solidFill>
                <a:effectLst/>
                <a:latin typeface="Arial" panose="020B0604020202020204" pitchFamily="34" charset="0"/>
                <a:ea typeface="+mn-ea"/>
                <a:cs typeface="Arial" panose="020B0604020202020204" pitchFamily="34" charset="0"/>
              </a:rPr>
              <a:t>data flows</a:t>
            </a:r>
            <a:r>
              <a:rPr lang="en-AU" sz="1600" b="0" i="0" kern="1200">
                <a:solidFill>
                  <a:schemeClr val="tx1"/>
                </a:solidFill>
                <a:effectLst/>
                <a:latin typeface="Arial" panose="020B0604020202020204" pitchFamily="34" charset="0"/>
                <a:ea typeface="+mn-ea"/>
                <a:cs typeface="Arial" panose="020B0604020202020204" pitchFamily="34" charset="0"/>
              </a:rPr>
              <a:t> as arrows labelled with the information passed (e.g., Book Request, Borrowing Record).</a:t>
            </a:r>
          </a:p>
          <a:p>
            <a:pPr rtl="0"/>
            <a:br>
              <a:rPr lang="en-AU" sz="1600" b="0" i="0" kern="1200">
                <a:solidFill>
                  <a:schemeClr val="tx1"/>
                </a:solidFill>
                <a:effectLst/>
                <a:latin typeface="Arial" panose="020B0604020202020204" pitchFamily="34" charset="0"/>
                <a:ea typeface="+mn-ea"/>
                <a:cs typeface="Arial" panose="020B0604020202020204" pitchFamily="34" charset="0"/>
              </a:rPr>
            </a:br>
            <a:endParaRPr lang="en-AU" sz="1600" b="0" i="0" kern="1200">
              <a:solidFill>
                <a:schemeClr val="tx1"/>
              </a:solidFill>
              <a:effectLst/>
              <a:latin typeface="Arial" panose="020B0604020202020204" pitchFamily="34" charset="0"/>
              <a:ea typeface="+mn-ea"/>
              <a:cs typeface="Arial" panose="020B0604020202020204" pitchFamily="34" charset="0"/>
            </a:endParaRPr>
          </a:p>
          <a:p>
            <a:pPr rtl="0"/>
            <a:r>
              <a:rPr lang="en-AU" sz="1600" b="0" i="0" kern="1200">
                <a:solidFill>
                  <a:schemeClr val="tx1"/>
                </a:solidFill>
                <a:effectLst/>
                <a:latin typeface="Arial" panose="020B0604020202020204" pitchFamily="34" charset="0"/>
                <a:ea typeface="+mn-ea"/>
                <a:cs typeface="Arial" panose="020B0604020202020204" pitchFamily="34" charset="0"/>
              </a:rPr>
              <a:t>If you want a diagram in a particular format (for example, using DFD symbols or a basic text sketch), let me know and I can help further!</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3642330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AU" sz="1600" b="0" i="1">
                <a:solidFill>
                  <a:srgbClr val="000000"/>
                </a:solidFill>
                <a:effectLst/>
                <a:latin typeface="Roboto" panose="02000000000000000000" pitchFamily="2" charset="0"/>
              </a:rPr>
              <a:t>The student (entity) scans their library card (event). The book (entity) is scanned at the counter (event).</a:t>
            </a:r>
            <a:r>
              <a:rPr lang="en-AU" sz="1600" b="0" i="0">
                <a:solidFill>
                  <a:srgbClr val="000000"/>
                </a:solidFill>
                <a:effectLst/>
                <a:latin typeface="Roboto" panose="02000000000000000000" pitchFamily="2" charset="0"/>
              </a:rPr>
              <a:t> The </a:t>
            </a:r>
            <a:r>
              <a:rPr lang="en-AU" sz="1600" b="0" i="1">
                <a:solidFill>
                  <a:srgbClr val="000000"/>
                </a:solidFill>
                <a:effectLst/>
                <a:latin typeface="Roboto" panose="02000000000000000000" pitchFamily="2" charset="0"/>
              </a:rPr>
              <a:t>borrowing transaction</a:t>
            </a:r>
            <a:r>
              <a:rPr lang="en-AU" sz="1600" b="0" i="0">
                <a:solidFill>
                  <a:srgbClr val="000000"/>
                </a:solidFill>
                <a:effectLst/>
                <a:latin typeface="Roboto" panose="02000000000000000000" pitchFamily="2" charset="0"/>
              </a:rPr>
              <a:t> ties together:</a:t>
            </a:r>
          </a:p>
          <a:p>
            <a:pPr marL="742950" lvl="1" indent="-285750" algn="l" rtl="0">
              <a:buFont typeface="Arial" panose="020B0604020202020204" pitchFamily="34" charset="0"/>
              <a:buChar char="•"/>
            </a:pPr>
            <a:r>
              <a:rPr lang="en-AU" sz="1600" b="0" i="1">
                <a:solidFill>
                  <a:srgbClr val="000000"/>
                </a:solidFill>
                <a:effectLst/>
                <a:latin typeface="Roboto" panose="02000000000000000000" pitchFamily="2" charset="0"/>
              </a:rPr>
              <a:t>Student</a:t>
            </a:r>
            <a:r>
              <a:rPr lang="en-AU" sz="1600" b="0" i="0">
                <a:solidFill>
                  <a:srgbClr val="000000"/>
                </a:solidFill>
                <a:effectLst/>
                <a:latin typeface="Roboto" panose="02000000000000000000" pitchFamily="2" charset="0"/>
              </a:rPr>
              <a:t> and </a:t>
            </a:r>
            <a:r>
              <a:rPr lang="en-AU" sz="1600" b="0" i="1">
                <a:solidFill>
                  <a:srgbClr val="000000"/>
                </a:solidFill>
                <a:effectLst/>
                <a:latin typeface="Roboto" panose="02000000000000000000" pitchFamily="2" charset="0"/>
              </a:rPr>
              <a:t>book</a:t>
            </a:r>
            <a:r>
              <a:rPr lang="en-AU" sz="1600" b="0" i="0">
                <a:solidFill>
                  <a:srgbClr val="000000"/>
                </a:solidFill>
                <a:effectLst/>
                <a:latin typeface="Roboto" panose="02000000000000000000" pitchFamily="2" charset="0"/>
              </a:rPr>
              <a:t> (entities),</a:t>
            </a:r>
          </a:p>
          <a:p>
            <a:pPr marL="742950" lvl="1" indent="-285750" algn="l" rtl="0">
              <a:buFont typeface="Arial" panose="020B0604020202020204" pitchFamily="34" charset="0"/>
              <a:buChar char="•"/>
            </a:pPr>
            <a:r>
              <a:rPr lang="en-AU" sz="1600" b="0" i="1">
                <a:solidFill>
                  <a:srgbClr val="000000"/>
                </a:solidFill>
                <a:effectLst/>
                <a:latin typeface="Roboto" panose="02000000000000000000" pitchFamily="2" charset="0"/>
              </a:rPr>
              <a:t>scan/provide/record</a:t>
            </a:r>
            <a:r>
              <a:rPr lang="en-AU" sz="1600" b="0" i="0">
                <a:solidFill>
                  <a:srgbClr val="000000"/>
                </a:solidFill>
                <a:effectLst/>
                <a:latin typeface="Roboto" panose="02000000000000000000" pitchFamily="2" charset="0"/>
              </a:rPr>
              <a:t> actions (events),</a:t>
            </a:r>
          </a:p>
          <a:p>
            <a:pPr marL="742950" lvl="1" indent="-285750" algn="l" rtl="0">
              <a:buFont typeface="Arial" panose="020B0604020202020204" pitchFamily="34" charset="0"/>
              <a:buChar char="•"/>
            </a:pPr>
            <a:r>
              <a:rPr lang="en-AU" sz="1600" i="1">
                <a:solidFill>
                  <a:srgbClr val="000000"/>
                </a:solidFill>
                <a:latin typeface="Roboto" panose="02000000000000000000" pitchFamily="2" charset="0"/>
              </a:rPr>
              <a:t>Student</a:t>
            </a:r>
            <a:r>
              <a:rPr lang="en-AU" sz="1600" b="0" i="1">
                <a:solidFill>
                  <a:srgbClr val="000000"/>
                </a:solidFill>
                <a:effectLst/>
                <a:latin typeface="Roboto" panose="02000000000000000000" pitchFamily="2" charset="0"/>
              </a:rPr>
              <a:t> ID, book barcode, borrow date</a:t>
            </a:r>
            <a:r>
              <a:rPr lang="en-AU" sz="1600" b="0" i="0">
                <a:solidFill>
                  <a:srgbClr val="000000"/>
                </a:solidFill>
                <a:effectLst/>
                <a:latin typeface="Roboto" panose="02000000000000000000" pitchFamily="2" charset="0"/>
              </a:rPr>
              <a:t> (attributes).</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b="0" i="1">
              <a:solidFill>
                <a:srgbClr val="000000"/>
              </a:solidFill>
              <a:effectLst/>
              <a:latin typeface="Roboto" panose="02000000000000000000" pitchFamily="2" charset="0"/>
            </a:endParaRPr>
          </a:p>
          <a:p>
            <a:pPr algn="l" rtl="0"/>
            <a:r>
              <a:rPr lang="en-AU" sz="1600" b="0">
                <a:solidFill>
                  <a:srgbClr val="000000"/>
                </a:solidFill>
                <a:effectLst/>
                <a:latin typeface="Roboto" panose="02000000000000000000" pitchFamily="2" charset="0"/>
              </a:rPr>
              <a:t>Scan book (event) uses book barcode (attribute).</a:t>
            </a:r>
          </a:p>
          <a:p>
            <a:pPr algn="l" rtl="0"/>
            <a:r>
              <a:rPr lang="en-AU" sz="1600" b="0">
                <a:solidFill>
                  <a:srgbClr val="000000"/>
                </a:solidFill>
                <a:effectLst/>
                <a:latin typeface="Roboto" panose="02000000000000000000" pitchFamily="2" charset="0"/>
              </a:rPr>
              <a:t>Record transaction (event) stores date, transaction ID, S</a:t>
            </a:r>
            <a:r>
              <a:rPr lang="en-AU" sz="1600">
                <a:solidFill>
                  <a:srgbClr val="000000"/>
                </a:solidFill>
                <a:latin typeface="Roboto" panose="02000000000000000000" pitchFamily="2" charset="0"/>
              </a:rPr>
              <a:t>tudent</a:t>
            </a:r>
            <a:r>
              <a:rPr lang="en-AU" sz="1600" b="0">
                <a:solidFill>
                  <a:srgbClr val="000000"/>
                </a:solidFill>
                <a:effectLst/>
                <a:latin typeface="Roboto" panose="02000000000000000000" pitchFamily="2" charset="0"/>
              </a:rPr>
              <a:t> ID, book ID (attributes).</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i="1">
                <a:solidFill>
                  <a:srgbClr val="000000"/>
                </a:solidFill>
                <a:effectLst/>
                <a:latin typeface="Roboto" panose="02000000000000000000" pitchFamily="2" charset="0"/>
              </a:rPr>
              <a:t>Book</a:t>
            </a:r>
            <a:r>
              <a:rPr lang="en-AU" sz="1600" b="0" i="0">
                <a:solidFill>
                  <a:srgbClr val="000000"/>
                </a:solidFill>
                <a:effectLst/>
                <a:latin typeface="Roboto" panose="02000000000000000000" pitchFamily="2" charset="0"/>
              </a:rPr>
              <a:t> (entity) has </a:t>
            </a:r>
            <a:r>
              <a:rPr lang="en-AU" sz="1600" b="0" i="1">
                <a:solidFill>
                  <a:srgbClr val="000000"/>
                </a:solidFill>
                <a:effectLst/>
                <a:latin typeface="Roboto" panose="02000000000000000000" pitchFamily="2" charset="0"/>
              </a:rPr>
              <a:t>title, barcode, due date</a:t>
            </a:r>
            <a:r>
              <a:rPr lang="en-AU" sz="1600" b="0" i="0">
                <a:solidFill>
                  <a:srgbClr val="000000"/>
                </a:solidFill>
                <a:effectLst/>
                <a:latin typeface="Roboto" panose="02000000000000000000" pitchFamily="2" charset="0"/>
              </a:rPr>
              <a:t> (attributes).</a:t>
            </a:r>
            <a:r>
              <a:rPr lang="en-AU" sz="1600" i="1">
                <a:solidFill>
                  <a:srgbClr val="000000"/>
                </a:solidFill>
                <a:latin typeface="Roboto" panose="02000000000000000000" pitchFamily="2" charset="0"/>
              </a:rPr>
              <a:t>Student</a:t>
            </a:r>
            <a:r>
              <a:rPr lang="en-AU" sz="1600" b="0" i="0">
                <a:solidFill>
                  <a:srgbClr val="000000"/>
                </a:solidFill>
                <a:effectLst/>
                <a:latin typeface="Roboto" panose="02000000000000000000" pitchFamily="2" charset="0"/>
              </a:rPr>
              <a:t> (entity) has </a:t>
            </a:r>
            <a:r>
              <a:rPr lang="en-AU" sz="1600" b="0" i="1">
                <a:solidFill>
                  <a:srgbClr val="000000"/>
                </a:solidFill>
                <a:effectLst/>
                <a:latin typeface="Roboto" panose="02000000000000000000" pitchFamily="2" charset="0"/>
              </a:rPr>
              <a:t>name, ID, card barcode</a:t>
            </a:r>
            <a:r>
              <a:rPr lang="en-AU" sz="1600" b="0" i="0">
                <a:solidFill>
                  <a:srgbClr val="000000"/>
                </a:solidFill>
                <a:effectLst/>
                <a:latin typeface="Roboto" panose="02000000000000000000" pitchFamily="2" charset="0"/>
              </a:rPr>
              <a:t> (attributes).</a:t>
            </a:r>
          </a:p>
          <a:p>
            <a:pPr algn="l" rtl="0"/>
            <a:endParaRPr lang="en-AU" sz="1600" b="0">
              <a:solidFill>
                <a:srgbClr val="000000"/>
              </a:solidFill>
              <a:effectLst/>
              <a:latin typeface="Roboto" panose="02000000000000000000" pitchFamily="2" charset="0"/>
            </a:endParaRP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3031874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1" i="0" kern="1200">
                <a:solidFill>
                  <a:schemeClr val="tx1"/>
                </a:solidFill>
                <a:effectLst/>
                <a:latin typeface="Arial" panose="020B0604020202020204" pitchFamily="34" charset="0"/>
                <a:ea typeface="+mn-ea"/>
                <a:cs typeface="Arial" panose="020B0604020202020204" pitchFamily="34" charset="0"/>
              </a:rPr>
              <a:t>Repeating Information:</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Every time a book is borrowed, you have to write down all the book details (Title, Author, Publisher, etc.) again, even though the book doesn't change.</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You also have to write the same student details (Name, Address, DOB) every time they borrow a book.</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This makes the spreadsheet very big and messy because of lots of repeated info.</a:t>
            </a:r>
          </a:p>
          <a:p>
            <a:pPr rtl="0"/>
            <a:r>
              <a:rPr lang="en-AU" sz="1600" b="1" i="0" kern="1200">
                <a:solidFill>
                  <a:schemeClr val="tx1"/>
                </a:solidFill>
                <a:effectLst/>
                <a:latin typeface="Arial" panose="020B0604020202020204" pitchFamily="34" charset="0"/>
                <a:ea typeface="+mn-ea"/>
                <a:cs typeface="Arial" panose="020B0604020202020204" pitchFamily="34" charset="0"/>
              </a:rPr>
              <a:t>Mistakes and Inconsistencies:</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Because you enter the same information many times, it’s easy to make mistakes (e.g., spelling a student’s name differently or entering a wrong publisher’s name).</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If you want to update details (like correcting the publisher’s name), you have to change EVERY row where that book appears, which takes a long time and you might miss some.</a:t>
            </a:r>
          </a:p>
          <a:p>
            <a:pPr rtl="0"/>
            <a:r>
              <a:rPr lang="en-AU" sz="1600" b="1" i="0" kern="1200">
                <a:solidFill>
                  <a:schemeClr val="tx1"/>
                </a:solidFill>
                <a:effectLst/>
                <a:latin typeface="Arial" panose="020B0604020202020204" pitchFamily="34" charset="0"/>
                <a:ea typeface="+mn-ea"/>
                <a:cs typeface="Arial" panose="020B0604020202020204" pitchFamily="34" charset="0"/>
              </a:rPr>
              <a:t>Hard to Find Information:</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If you want to know all the books one student borrowed, or all the loans on a certain date, it’s hard to search and summarise because everything is jumbled together.</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Sorting and filtering can be confusing with so many mixed data types in one table.</a:t>
            </a:r>
          </a:p>
          <a:p>
            <a:pPr rtl="0"/>
            <a:r>
              <a:rPr lang="en-AU" sz="1600" b="1" i="0" kern="1200">
                <a:solidFill>
                  <a:schemeClr val="tx1"/>
                </a:solidFill>
                <a:effectLst/>
                <a:latin typeface="Arial" panose="020B0604020202020204" pitchFamily="34" charset="0"/>
                <a:ea typeface="+mn-ea"/>
                <a:cs typeface="Arial" panose="020B0604020202020204" pitchFamily="34" charset="0"/>
              </a:rPr>
              <a:t>More Difficult to Add New Types of Information:</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If you decide later to add new details, like “Return Date” or “Condition of the Book,” the spreadsheet grows and becomes even more complicated.</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3830185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3.sv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6</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BFFCD7-7D4F-4463-BBC5-5699BE32C5AF}"/>
              </a:ext>
            </a:extLst>
          </p:cNvPr>
          <p:cNvSpPr>
            <a:spLocks noGrp="1"/>
          </p:cNvSpPr>
          <p:nvPr>
            <p:ph type="title"/>
          </p:nvPr>
        </p:nvSpPr>
        <p:spPr/>
        <p:txBody>
          <a:bodyPr/>
          <a:lstStyle/>
          <a:p>
            <a:r>
              <a:rPr lang="en-AU"/>
              <a:t> </a:t>
            </a:r>
            <a:r>
              <a:rPr lang="en-AU" sz="2400"/>
              <a:t>What problems arise from record book borrowing on a single spreadsheet?</a:t>
            </a:r>
          </a:p>
        </p:txBody>
      </p:sp>
      <p:sp>
        <p:nvSpPr>
          <p:cNvPr id="5" name="Text Placeholder 4">
            <a:extLst>
              <a:ext uri="{FF2B5EF4-FFF2-40B4-BE49-F238E27FC236}">
                <a16:creationId xmlns:a16="http://schemas.microsoft.com/office/drawing/2014/main" id="{C8C20595-D2F3-518F-0C65-306C6AD77DDE}"/>
              </a:ext>
            </a:extLst>
          </p:cNvPr>
          <p:cNvSpPr>
            <a:spLocks noGrp="1"/>
          </p:cNvSpPr>
          <p:nvPr>
            <p:ph type="body" sz="quarter" idx="17"/>
          </p:nvPr>
        </p:nvSpPr>
        <p:spPr/>
        <p:txBody>
          <a:bodyPr/>
          <a:lstStyle/>
          <a:p>
            <a:endParaRPr lang="en-AU" dirty="0"/>
          </a:p>
        </p:txBody>
      </p:sp>
      <p:graphicFrame>
        <p:nvGraphicFramePr>
          <p:cNvPr id="7" name="Table 6">
            <a:extLst>
              <a:ext uri="{FF2B5EF4-FFF2-40B4-BE49-F238E27FC236}">
                <a16:creationId xmlns:a16="http://schemas.microsoft.com/office/drawing/2014/main" id="{C280416C-C0ED-6E60-6D44-A7A862482D02}"/>
              </a:ext>
            </a:extLst>
          </p:cNvPr>
          <p:cNvGraphicFramePr>
            <a:graphicFrameLocks noGrp="1"/>
          </p:cNvGraphicFramePr>
          <p:nvPr/>
        </p:nvGraphicFramePr>
        <p:xfrm>
          <a:off x="359999" y="1049126"/>
          <a:ext cx="11551730" cy="1800614"/>
        </p:xfrm>
        <a:graphic>
          <a:graphicData uri="http://schemas.openxmlformats.org/drawingml/2006/table">
            <a:tbl>
              <a:tblPr firstRow="1" bandRow="1">
                <a:tableStyleId>{69012ECD-51FC-41F1-AA8D-1B2483CD663E}</a:tableStyleId>
              </a:tblPr>
              <a:tblGrid>
                <a:gridCol w="862450">
                  <a:extLst>
                    <a:ext uri="{9D8B030D-6E8A-4147-A177-3AD203B41FA5}">
                      <a16:colId xmlns:a16="http://schemas.microsoft.com/office/drawing/2014/main" val="574191217"/>
                    </a:ext>
                  </a:extLst>
                </a:gridCol>
                <a:gridCol w="555414">
                  <a:extLst>
                    <a:ext uri="{9D8B030D-6E8A-4147-A177-3AD203B41FA5}">
                      <a16:colId xmlns:a16="http://schemas.microsoft.com/office/drawing/2014/main" val="710157959"/>
                    </a:ext>
                  </a:extLst>
                </a:gridCol>
                <a:gridCol w="835983">
                  <a:extLst>
                    <a:ext uri="{9D8B030D-6E8A-4147-A177-3AD203B41FA5}">
                      <a16:colId xmlns:a16="http://schemas.microsoft.com/office/drawing/2014/main" val="2414817257"/>
                    </a:ext>
                  </a:extLst>
                </a:gridCol>
                <a:gridCol w="1042115">
                  <a:extLst>
                    <a:ext uri="{9D8B030D-6E8A-4147-A177-3AD203B41FA5}">
                      <a16:colId xmlns:a16="http://schemas.microsoft.com/office/drawing/2014/main" val="3394701854"/>
                    </a:ext>
                  </a:extLst>
                </a:gridCol>
                <a:gridCol w="1031971">
                  <a:extLst>
                    <a:ext uri="{9D8B030D-6E8A-4147-A177-3AD203B41FA5}">
                      <a16:colId xmlns:a16="http://schemas.microsoft.com/office/drawing/2014/main" val="2283187576"/>
                    </a:ext>
                  </a:extLst>
                </a:gridCol>
                <a:gridCol w="1031971">
                  <a:extLst>
                    <a:ext uri="{9D8B030D-6E8A-4147-A177-3AD203B41FA5}">
                      <a16:colId xmlns:a16="http://schemas.microsoft.com/office/drawing/2014/main" val="1971009714"/>
                    </a:ext>
                  </a:extLst>
                </a:gridCol>
                <a:gridCol w="1031971">
                  <a:extLst>
                    <a:ext uri="{9D8B030D-6E8A-4147-A177-3AD203B41FA5}">
                      <a16:colId xmlns:a16="http://schemas.microsoft.com/office/drawing/2014/main" val="955401774"/>
                    </a:ext>
                  </a:extLst>
                </a:gridCol>
                <a:gridCol w="1031971">
                  <a:extLst>
                    <a:ext uri="{9D8B030D-6E8A-4147-A177-3AD203B41FA5}">
                      <a16:colId xmlns:a16="http://schemas.microsoft.com/office/drawing/2014/main" val="3715793335"/>
                    </a:ext>
                  </a:extLst>
                </a:gridCol>
                <a:gridCol w="1031971">
                  <a:extLst>
                    <a:ext uri="{9D8B030D-6E8A-4147-A177-3AD203B41FA5}">
                      <a16:colId xmlns:a16="http://schemas.microsoft.com/office/drawing/2014/main" val="3084775699"/>
                    </a:ext>
                  </a:extLst>
                </a:gridCol>
                <a:gridCol w="1031971">
                  <a:extLst>
                    <a:ext uri="{9D8B030D-6E8A-4147-A177-3AD203B41FA5}">
                      <a16:colId xmlns:a16="http://schemas.microsoft.com/office/drawing/2014/main" val="2656260703"/>
                    </a:ext>
                  </a:extLst>
                </a:gridCol>
                <a:gridCol w="1031971">
                  <a:extLst>
                    <a:ext uri="{9D8B030D-6E8A-4147-A177-3AD203B41FA5}">
                      <a16:colId xmlns:a16="http://schemas.microsoft.com/office/drawing/2014/main" val="3802741975"/>
                    </a:ext>
                  </a:extLst>
                </a:gridCol>
                <a:gridCol w="1031971">
                  <a:extLst>
                    <a:ext uri="{9D8B030D-6E8A-4147-A177-3AD203B41FA5}">
                      <a16:colId xmlns:a16="http://schemas.microsoft.com/office/drawing/2014/main" val="336430082"/>
                    </a:ext>
                  </a:extLst>
                </a:gridCol>
              </a:tblGrid>
              <a:tr h="1434854">
                <a:tc>
                  <a:txBody>
                    <a:bodyPr/>
                    <a:lstStyle/>
                    <a:p>
                      <a:r>
                        <a:rPr lang="en-AU" sz="1800" b="1" kern="1200">
                          <a:solidFill>
                            <a:schemeClr val="bg1"/>
                          </a:solidFill>
                          <a:effectLst/>
                          <a:latin typeface="+mn-lt"/>
                          <a:ea typeface="+mn-ea"/>
                          <a:cs typeface="+mn-cs"/>
                        </a:rPr>
                        <a:t>Book ID </a:t>
                      </a:r>
                      <a:endParaRPr lang="en-AU"/>
                    </a:p>
                  </a:txBody>
                  <a:tcPr vert="vert270"/>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b="1" kern="1200">
                          <a:solidFill>
                            <a:schemeClr val="bg1"/>
                          </a:solidFill>
                          <a:effectLst/>
                          <a:latin typeface="+mn-lt"/>
                          <a:ea typeface="+mn-ea"/>
                          <a:cs typeface="+mn-cs"/>
                        </a:rPr>
                        <a:t>Title</a:t>
                      </a:r>
                    </a:p>
                    <a:p>
                      <a:endParaRPr lang="en-AU"/>
                    </a:p>
                  </a:txBody>
                  <a:tcPr vert="vert270"/>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b="1" kern="1200" dirty="0">
                          <a:solidFill>
                            <a:schemeClr val="bg1"/>
                          </a:solidFill>
                          <a:effectLst/>
                          <a:latin typeface="+mn-lt"/>
                          <a:ea typeface="+mn-ea"/>
                          <a:cs typeface="+mn-cs"/>
                        </a:rPr>
                        <a:t>Author</a:t>
                      </a:r>
                    </a:p>
                    <a:p>
                      <a:endParaRPr lang="en-AU" dirty="0"/>
                    </a:p>
                  </a:txBody>
                  <a:tcPr vert="vert270"/>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b="1" kern="1200">
                          <a:solidFill>
                            <a:schemeClr val="bg1"/>
                          </a:solidFill>
                          <a:effectLst/>
                          <a:latin typeface="+mn-lt"/>
                          <a:ea typeface="+mn-ea"/>
                          <a:cs typeface="+mn-cs"/>
                        </a:rPr>
                        <a:t>Publisher</a:t>
                      </a:r>
                    </a:p>
                    <a:p>
                      <a:endParaRPr lang="en-AU"/>
                    </a:p>
                  </a:txBody>
                  <a:tcPr vert="vert270"/>
                </a:tc>
                <a:tc>
                  <a:txBody>
                    <a:bodyPr/>
                    <a:lstStyle/>
                    <a:p>
                      <a:r>
                        <a:rPr lang="en-AU" sz="1800" b="1" kern="1200">
                          <a:solidFill>
                            <a:schemeClr val="bg1"/>
                          </a:solidFill>
                          <a:effectLst/>
                          <a:latin typeface="+mn-lt"/>
                          <a:ea typeface="+mn-ea"/>
                          <a:cs typeface="+mn-cs"/>
                        </a:rPr>
                        <a:t>Category</a:t>
                      </a:r>
                      <a:endParaRPr lang="en-AU"/>
                    </a:p>
                  </a:txBody>
                  <a:tcPr vert="vert270"/>
                </a:tc>
                <a:tc>
                  <a:txBody>
                    <a:bodyPr/>
                    <a:lstStyle/>
                    <a:p>
                      <a:r>
                        <a:rPr lang="en-AU"/>
                        <a:t>Loan ID</a:t>
                      </a:r>
                    </a:p>
                  </a:txBody>
                  <a:tcPr vert="vert270"/>
                </a:tc>
                <a:tc>
                  <a:txBody>
                    <a:bodyPr/>
                    <a:lstStyle/>
                    <a:p>
                      <a:r>
                        <a:rPr lang="en-AU"/>
                        <a:t>Loan Date</a:t>
                      </a:r>
                    </a:p>
                  </a:txBody>
                  <a:tcPr vert="vert270"/>
                </a:tc>
                <a:tc>
                  <a:txBody>
                    <a:bodyPr/>
                    <a:lstStyle/>
                    <a:p>
                      <a:r>
                        <a:rPr lang="en-AU"/>
                        <a:t>Student ID</a:t>
                      </a:r>
                    </a:p>
                  </a:txBody>
                  <a:tcPr vert="vert270"/>
                </a:tc>
                <a:tc>
                  <a:txBody>
                    <a:bodyPr/>
                    <a:lstStyle/>
                    <a:p>
                      <a:r>
                        <a:rPr lang="en-AU"/>
                        <a:t>Name</a:t>
                      </a:r>
                    </a:p>
                  </a:txBody>
                  <a:tcPr vert="vert270"/>
                </a:tc>
                <a:tc>
                  <a:txBody>
                    <a:bodyPr/>
                    <a:lstStyle/>
                    <a:p>
                      <a:r>
                        <a:rPr lang="en-AU"/>
                        <a:t>Address</a:t>
                      </a:r>
                    </a:p>
                  </a:txBody>
                  <a:tcPr vert="vert270"/>
                </a:tc>
                <a:tc>
                  <a:txBody>
                    <a:bodyPr/>
                    <a:lstStyle/>
                    <a:p>
                      <a:r>
                        <a:rPr lang="en-AU"/>
                        <a:t>Contact</a:t>
                      </a:r>
                    </a:p>
                  </a:txBody>
                  <a:tcPr vert="vert270"/>
                </a:tc>
                <a:tc>
                  <a:txBody>
                    <a:bodyPr/>
                    <a:lstStyle/>
                    <a:p>
                      <a:r>
                        <a:rPr lang="en-AU"/>
                        <a:t>DOB</a:t>
                      </a:r>
                    </a:p>
                  </a:txBody>
                  <a:tcPr vert="vert270"/>
                </a:tc>
                <a:extLst>
                  <a:ext uri="{0D108BD9-81ED-4DB2-BD59-A6C34878D82A}">
                    <a16:rowId xmlns:a16="http://schemas.microsoft.com/office/drawing/2014/main" val="2012996705"/>
                  </a:ext>
                </a:extLst>
              </a:tr>
              <a:tr h="303447">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3054926694"/>
                  </a:ext>
                </a:extLst>
              </a:tr>
            </a:tbl>
          </a:graphicData>
        </a:graphic>
      </p:graphicFrame>
      <p:sp>
        <p:nvSpPr>
          <p:cNvPr id="4" name="TextBox 3">
            <a:extLst>
              <a:ext uri="{FF2B5EF4-FFF2-40B4-BE49-F238E27FC236}">
                <a16:creationId xmlns:a16="http://schemas.microsoft.com/office/drawing/2014/main" id="{41E860C1-54FB-97FA-E4E6-927589B5F267}"/>
              </a:ext>
            </a:extLst>
          </p:cNvPr>
          <p:cNvSpPr txBox="1"/>
          <p:nvPr/>
        </p:nvSpPr>
        <p:spPr>
          <a:xfrm>
            <a:off x="359998" y="2849740"/>
            <a:ext cx="914400" cy="914400"/>
          </a:xfrm>
          <a:prstGeom prst="rect">
            <a:avLst/>
          </a:prstGeom>
          <a:noFill/>
        </p:spPr>
        <p:txBody>
          <a:bodyPr wrap="none" lIns="0" tIns="0" rIns="0" bIns="0" rtlCol="0">
            <a:noAutofit/>
          </a:bodyPr>
          <a:lstStyle/>
          <a:p>
            <a:pPr algn="l">
              <a:lnSpc>
                <a:spcPct val="150000"/>
              </a:lnSpc>
            </a:pPr>
            <a:r>
              <a:rPr lang="en-AU" sz="1800" dirty="0"/>
              <a:t>Repeating information ( for example where a student borrows two books or more)</a:t>
            </a:r>
          </a:p>
          <a:p>
            <a:pPr algn="l">
              <a:lnSpc>
                <a:spcPct val="150000"/>
              </a:lnSpc>
            </a:pPr>
            <a:endParaRPr lang="en-AU" sz="1800" dirty="0"/>
          </a:p>
          <a:p>
            <a:pPr>
              <a:lnSpc>
                <a:spcPct val="150000"/>
              </a:lnSpc>
            </a:pPr>
            <a:r>
              <a:rPr lang="en-AU" sz="1800" dirty="0"/>
              <a:t>Mistakes and inconsistencies</a:t>
            </a:r>
          </a:p>
          <a:p>
            <a:pPr>
              <a:lnSpc>
                <a:spcPct val="150000"/>
              </a:lnSpc>
            </a:pPr>
            <a:endParaRPr lang="en-AU" sz="1800" dirty="0"/>
          </a:p>
          <a:p>
            <a:pPr>
              <a:lnSpc>
                <a:spcPct val="150000"/>
              </a:lnSpc>
            </a:pPr>
            <a:r>
              <a:rPr lang="en-AU" sz="1800" dirty="0"/>
              <a:t>Hard to find information</a:t>
            </a:r>
          </a:p>
          <a:p>
            <a:pPr>
              <a:lnSpc>
                <a:spcPct val="150000"/>
              </a:lnSpc>
            </a:pPr>
            <a:endParaRPr lang="en-AU" sz="1800" dirty="0"/>
          </a:p>
          <a:p>
            <a:pPr>
              <a:lnSpc>
                <a:spcPct val="150000"/>
              </a:lnSpc>
            </a:pPr>
            <a:r>
              <a:rPr lang="en-AU" sz="1800" dirty="0"/>
              <a:t>More difficult to add new types of information </a:t>
            </a:r>
          </a:p>
        </p:txBody>
      </p:sp>
      <p:sp>
        <p:nvSpPr>
          <p:cNvPr id="2" name="Slide Number Placeholder 1">
            <a:extLst>
              <a:ext uri="{FF2B5EF4-FFF2-40B4-BE49-F238E27FC236}">
                <a16:creationId xmlns:a16="http://schemas.microsoft.com/office/drawing/2014/main" id="{F127D9E6-B2E5-4726-5C10-29F67829CF4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12343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1860036503"/>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b="0" dirty="0">
                          <a:solidFill>
                            <a:schemeClr val="tx1"/>
                          </a:solidFill>
                          <a:latin typeface="+mn-lt"/>
                          <a:cs typeface="Arial" panose="020B0604020202020204" pitchFamily="34" charset="0"/>
                        </a:rPr>
                        <a:t>model </a:t>
                      </a:r>
                      <a:r>
                        <a:rPr lang="en-AU" sz="2000" dirty="0">
                          <a:solidFill>
                            <a:srgbClr val="22272B"/>
                          </a:solidFill>
                          <a:latin typeface="+mn-lt"/>
                          <a:cs typeface="Arial" panose="020B0604020202020204" pitchFamily="34" charset="0"/>
                        </a:rPr>
                        <a:t>entities, events and their attributes using structured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mn-lt"/>
                          <a:cs typeface="Arial" panose="020B0604020202020204" pitchFamily="34" charset="0"/>
                        </a:rPr>
                        <a:t>model the relationships between entities and events using relational data</a:t>
                      </a:r>
                      <a:endParaRPr kumimoji="0" lang="en-US" sz="2000" b="0" i="0" u="none" strike="noStrike" kern="1200" cap="none" spc="0" normalizeH="0" baseline="0" noProof="0" dirty="0">
                        <a:ln>
                          <a:noFill/>
                        </a:ln>
                        <a:solidFill>
                          <a:srgbClr val="002664"/>
                        </a:solidFill>
                        <a:effectLst/>
                        <a:uLnTx/>
                        <a:uFillTx/>
                        <a:latin typeface="+mn-lt"/>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mn-lt"/>
                          <a:ea typeface="+mn-ea"/>
                          <a:cs typeface="Arial" panose="020B0604020202020204" pitchFamily="34" charset="0"/>
                        </a:rPr>
                        <a:t> identify the entities, events and attributes in a Library book borrowing scenario</a:t>
                      </a: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a:p>
        </p:txBody>
      </p:sp>
    </p:spTree>
    <p:extLst>
      <p:ext uri="{BB962C8B-B14F-4D97-AF65-F5344CB8AC3E}">
        <p14:creationId xmlns:p14="http://schemas.microsoft.com/office/powerpoint/2010/main" val="2273346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1DE39-1E97-21D7-87B7-ADD72A2779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3929D88-D53D-48E9-DBEC-6D2F8510E17F}"/>
              </a:ext>
            </a:extLst>
          </p:cNvPr>
          <p:cNvSpPr>
            <a:spLocks noGrp="1"/>
          </p:cNvSpPr>
          <p:nvPr>
            <p:ph type="title"/>
          </p:nvPr>
        </p:nvSpPr>
        <p:spPr/>
        <p:txBody>
          <a:bodyPr/>
          <a:lstStyle/>
          <a:p>
            <a:r>
              <a:rPr lang="en-AU" dirty="0">
                <a:latin typeface="+mj-lt"/>
              </a:rPr>
              <a:t>Learning intentions and success criteria (2)</a:t>
            </a:r>
          </a:p>
        </p:txBody>
      </p:sp>
      <p:sp>
        <p:nvSpPr>
          <p:cNvPr id="3" name="TextBox 2">
            <a:extLst>
              <a:ext uri="{FF2B5EF4-FFF2-40B4-BE49-F238E27FC236}">
                <a16:creationId xmlns:a16="http://schemas.microsoft.com/office/drawing/2014/main" id="{9025A2E0-73F7-1268-D15D-44467FC6576D}"/>
              </a:ext>
            </a:extLst>
          </p:cNvPr>
          <p:cNvSpPr txBox="1"/>
          <p:nvPr/>
        </p:nvSpPr>
        <p:spPr>
          <a:xfrm>
            <a:off x="370416" y="1894417"/>
            <a:ext cx="11303000" cy="30977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model real world events with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p>
          <a:p>
            <a:pPr marL="342900" indent="-342900" defTabSz="609585">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identify the entities and their attributes to describe the events.</a:t>
            </a:r>
          </a:p>
          <a:p>
            <a:pPr marL="0" marR="0" lvl="0" indent="0" algn="l" defTabSz="609585" rtl="0" eaLnBrk="1" fontAlgn="auto" latinLnBrk="0" hangingPunct="1">
              <a:lnSpc>
                <a:spcPct val="15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9E058974-1AE8-E8C8-C8FA-1954905CC0C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71787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0D0CD6-E6AC-7335-5CAD-8C0E49D98DBE}"/>
              </a:ext>
            </a:extLst>
          </p:cNvPr>
          <p:cNvSpPr>
            <a:spLocks noGrp="1"/>
          </p:cNvSpPr>
          <p:nvPr>
            <p:ph type="title"/>
          </p:nvPr>
        </p:nvSpPr>
        <p:spPr>
          <a:xfrm>
            <a:off x="360000" y="360000"/>
            <a:ext cx="9461076" cy="545601"/>
          </a:xfrm>
        </p:spPr>
        <p:txBody>
          <a:bodyPr/>
          <a:lstStyle/>
          <a:p>
            <a:r>
              <a:rPr lang="en-AU" sz="3200" dirty="0"/>
              <a:t>Jigsaw activity: allocate teams for each scenario</a:t>
            </a:r>
          </a:p>
        </p:txBody>
      </p:sp>
      <p:sp>
        <p:nvSpPr>
          <p:cNvPr id="4" name="Text Placeholder 3">
            <a:extLst>
              <a:ext uri="{FF2B5EF4-FFF2-40B4-BE49-F238E27FC236}">
                <a16:creationId xmlns:a16="http://schemas.microsoft.com/office/drawing/2014/main" id="{A8F0758D-6777-7132-05FB-BAF81BBB772F}"/>
              </a:ext>
            </a:extLst>
          </p:cNvPr>
          <p:cNvSpPr>
            <a:spLocks noGrp="1"/>
          </p:cNvSpPr>
          <p:nvPr>
            <p:ph type="body" sz="quarter" idx="18"/>
          </p:nvPr>
        </p:nvSpPr>
        <p:spPr/>
        <p:txBody>
          <a:bodyPr/>
          <a:lstStyle/>
          <a:p>
            <a:r>
              <a:rPr lang="en-AU" dirty="0"/>
              <a:t>Identify the entities, list possible attributes and describe the events</a:t>
            </a:r>
          </a:p>
        </p:txBody>
      </p:sp>
      <p:sp>
        <p:nvSpPr>
          <p:cNvPr id="5" name="Text Placeholder 4">
            <a:extLst>
              <a:ext uri="{FF2B5EF4-FFF2-40B4-BE49-F238E27FC236}">
                <a16:creationId xmlns:a16="http://schemas.microsoft.com/office/drawing/2014/main" id="{DB1AFAA4-771A-156F-AC01-048E32F12CB6}"/>
              </a:ext>
            </a:extLst>
          </p:cNvPr>
          <p:cNvSpPr>
            <a:spLocks noGrp="1"/>
          </p:cNvSpPr>
          <p:nvPr>
            <p:ph type="body" sz="quarter" idx="17"/>
          </p:nvPr>
        </p:nvSpPr>
        <p:spPr>
          <a:xfrm>
            <a:off x="360000" y="1567086"/>
            <a:ext cx="8102772" cy="4807835"/>
          </a:xfrm>
        </p:spPr>
        <p:txBody>
          <a:bodyPr/>
          <a:lstStyle/>
          <a:p>
            <a:pPr marL="342900" lvl="0" indent="-342900">
              <a:buFont typeface="Wingdings" panose="05000000000000000000" pitchFamily="2" charset="2"/>
              <a:buChar char="q"/>
            </a:pPr>
            <a:r>
              <a:rPr lang="en-AU"/>
              <a:t>Students enrolling in a school to study courses in a subject area.</a:t>
            </a:r>
          </a:p>
          <a:p>
            <a:pPr marL="342900" lvl="0" indent="-342900">
              <a:buFont typeface="Wingdings" panose="05000000000000000000" pitchFamily="2" charset="2"/>
              <a:buChar char="q"/>
            </a:pPr>
            <a:r>
              <a:rPr lang="en-AU"/>
              <a:t>Registering for a team or event.</a:t>
            </a:r>
          </a:p>
          <a:p>
            <a:pPr marL="342900" lvl="0" indent="-342900">
              <a:buFont typeface="Wingdings" panose="05000000000000000000" pitchFamily="2" charset="2"/>
              <a:buChar char="q"/>
            </a:pPr>
            <a:r>
              <a:rPr lang="en-AU"/>
              <a:t>Footballer playing a game in a team against an opposition team.</a:t>
            </a:r>
          </a:p>
          <a:p>
            <a:pPr marL="342900" lvl="0" indent="-342900">
              <a:buFont typeface="Wingdings" panose="05000000000000000000" pitchFamily="2" charset="2"/>
              <a:buChar char="q"/>
            </a:pPr>
            <a:r>
              <a:rPr lang="en-AU"/>
              <a:t>Pokémon trainer catching a Pokémon and adding to her </a:t>
            </a:r>
            <a:r>
              <a:rPr lang="en-AU" err="1"/>
              <a:t>Pokédex</a:t>
            </a:r>
            <a:r>
              <a:rPr lang="en-AU"/>
              <a:t>.</a:t>
            </a:r>
          </a:p>
          <a:p>
            <a:pPr marL="342900" lvl="0" indent="-342900">
              <a:buFont typeface="Wingdings" panose="05000000000000000000" pitchFamily="2" charset="2"/>
              <a:buChar char="q"/>
            </a:pPr>
            <a:r>
              <a:rPr lang="en-AU"/>
              <a:t>Customer placing an order on an e-commerce website</a:t>
            </a:r>
          </a:p>
          <a:p>
            <a:pPr marL="342900" lvl="0" indent="-342900">
              <a:buFont typeface="Wingdings" panose="05000000000000000000" pitchFamily="2" charset="2"/>
              <a:buChar char="q"/>
            </a:pPr>
            <a:r>
              <a:rPr lang="en-AU"/>
              <a:t>Doctor scheduling appointments for patients in a clinic</a:t>
            </a:r>
          </a:p>
          <a:p>
            <a:pPr marL="342900" lvl="0" indent="-342900">
              <a:buFont typeface="Wingdings" panose="05000000000000000000" pitchFamily="2" charset="2"/>
              <a:buChar char="q"/>
            </a:pPr>
            <a:r>
              <a:rPr lang="en-AU"/>
              <a:t>Airline passenger checking in for a flight online.</a:t>
            </a:r>
          </a:p>
          <a:p>
            <a:pPr marL="342900" lvl="0" indent="-342900">
              <a:buFont typeface="Wingdings" panose="05000000000000000000" pitchFamily="2" charset="2"/>
              <a:buChar char="q"/>
            </a:pPr>
            <a:r>
              <a:rPr lang="en-AU"/>
              <a:t>Teacher grading student assignments and recording marks.</a:t>
            </a:r>
          </a:p>
          <a:p>
            <a:endParaRPr lang="en-AU"/>
          </a:p>
        </p:txBody>
      </p:sp>
      <p:sp>
        <p:nvSpPr>
          <p:cNvPr id="2" name="Slide Number Placeholder 1">
            <a:extLst>
              <a:ext uri="{FF2B5EF4-FFF2-40B4-BE49-F238E27FC236}">
                <a16:creationId xmlns:a16="http://schemas.microsoft.com/office/drawing/2014/main" id="{73276066-B50C-F286-31D8-D768BEF2F85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401448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1AF05-57B7-D46F-D387-EC459B47179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7DFF56A-7315-1E3D-B5A4-1CF79D03F647}"/>
              </a:ext>
            </a:extLst>
          </p:cNvPr>
          <p:cNvSpPr>
            <a:spLocks noGrp="1"/>
          </p:cNvSpPr>
          <p:nvPr>
            <p:ph type="title"/>
          </p:nvPr>
        </p:nvSpPr>
        <p:spPr>
          <a:xfrm>
            <a:off x="360000" y="360000"/>
            <a:ext cx="9461076" cy="545601"/>
          </a:xfrm>
        </p:spPr>
        <p:txBody>
          <a:bodyPr/>
          <a:lstStyle/>
          <a:p>
            <a:r>
              <a:rPr lang="en-AU" sz="3200"/>
              <a:t>Project (example)</a:t>
            </a:r>
          </a:p>
        </p:txBody>
      </p:sp>
      <p:sp>
        <p:nvSpPr>
          <p:cNvPr id="4" name="Text Placeholder 3">
            <a:extLst>
              <a:ext uri="{FF2B5EF4-FFF2-40B4-BE49-F238E27FC236}">
                <a16:creationId xmlns:a16="http://schemas.microsoft.com/office/drawing/2014/main" id="{5A607306-A934-3395-C63A-40466650C077}"/>
              </a:ext>
            </a:extLst>
          </p:cNvPr>
          <p:cNvSpPr>
            <a:spLocks noGrp="1"/>
          </p:cNvSpPr>
          <p:nvPr>
            <p:ph type="body" sz="quarter" idx="18"/>
          </p:nvPr>
        </p:nvSpPr>
        <p:spPr>
          <a:xfrm>
            <a:off x="360000" y="958811"/>
            <a:ext cx="3599352" cy="310015"/>
          </a:xfrm>
        </p:spPr>
        <p:txBody>
          <a:bodyPr/>
          <a:lstStyle/>
          <a:p>
            <a:r>
              <a:rPr lang="en-AU" sz="1800" b="1" dirty="0"/>
              <a:t>School musical ticketing system</a:t>
            </a:r>
          </a:p>
        </p:txBody>
      </p:sp>
      <p:sp>
        <p:nvSpPr>
          <p:cNvPr id="25" name="TextBox 24">
            <a:extLst>
              <a:ext uri="{FF2B5EF4-FFF2-40B4-BE49-F238E27FC236}">
                <a16:creationId xmlns:a16="http://schemas.microsoft.com/office/drawing/2014/main" id="{4A8E6BFE-DE12-2C11-6EFD-D36B2AFBA42C}"/>
              </a:ext>
            </a:extLst>
          </p:cNvPr>
          <p:cNvSpPr txBox="1"/>
          <p:nvPr/>
        </p:nvSpPr>
        <p:spPr>
          <a:xfrm>
            <a:off x="403821" y="1458656"/>
            <a:ext cx="914400" cy="914400"/>
          </a:xfrm>
          <a:prstGeom prst="rect">
            <a:avLst/>
          </a:prstGeom>
          <a:noFill/>
        </p:spPr>
        <p:txBody>
          <a:bodyPr wrap="none" lIns="0" tIns="0" rIns="0" bIns="0" rtlCol="0">
            <a:noAutofit/>
          </a:bodyPr>
          <a:lstStyle/>
          <a:p>
            <a:pPr marL="342900" indent="-342900" algn="l">
              <a:lnSpc>
                <a:spcPct val="150000"/>
              </a:lnSpc>
              <a:buFont typeface="+mj-lt"/>
              <a:buAutoNum type="arabicPeriod"/>
            </a:pPr>
            <a:r>
              <a:rPr lang="en-AU" sz="1800"/>
              <a:t>Open Excel </a:t>
            </a:r>
          </a:p>
          <a:p>
            <a:pPr marL="342900" indent="-342900" algn="l">
              <a:lnSpc>
                <a:spcPct val="150000"/>
              </a:lnSpc>
              <a:buFont typeface="+mj-lt"/>
              <a:buAutoNum type="arabicPeriod"/>
            </a:pPr>
            <a:r>
              <a:rPr lang="en-AU" sz="1800"/>
              <a:t>Add sheets </a:t>
            </a:r>
          </a:p>
          <a:p>
            <a:pPr marL="342900" indent="-342900" algn="l">
              <a:lnSpc>
                <a:spcPct val="150000"/>
              </a:lnSpc>
              <a:buFont typeface="+mj-lt"/>
              <a:buAutoNum type="arabicPeriod"/>
            </a:pPr>
            <a:r>
              <a:rPr lang="en-AU" sz="1800"/>
              <a:t>Rename these to:</a:t>
            </a:r>
          </a:p>
          <a:p>
            <a:pPr marL="342900" indent="-342900" algn="l">
              <a:lnSpc>
                <a:spcPct val="150000"/>
              </a:lnSpc>
              <a:buFont typeface="+mj-lt"/>
              <a:buAutoNum type="arabicPeriod"/>
            </a:pPr>
            <a:r>
              <a:rPr lang="en-AU" sz="1800"/>
              <a:t>Create the table in Show with the fields shown.</a:t>
            </a:r>
          </a:p>
          <a:p>
            <a:pPr algn="l">
              <a:lnSpc>
                <a:spcPct val="150000"/>
              </a:lnSpc>
            </a:pPr>
            <a:r>
              <a:rPr lang="en-AU" sz="1800"/>
              <a:t> </a:t>
            </a:r>
          </a:p>
        </p:txBody>
      </p:sp>
      <p:pic>
        <p:nvPicPr>
          <p:cNvPr id="12" name="Picture 11" descr="Table displaying upcoming theater shows with columns for Show ID, Show Name, Show Date, Venue, and Ticket Price. It lists five shows scheduled between May 10 and May 22, 2026, with ticket prices ranging from $20 to $35 and venues including School Theatre, Main Hall, and Auditorium.">
            <a:extLst>
              <a:ext uri="{FF2B5EF4-FFF2-40B4-BE49-F238E27FC236}">
                <a16:creationId xmlns:a16="http://schemas.microsoft.com/office/drawing/2014/main" id="{465D96D6-19C2-6755-EE01-F49A64BACEEF}"/>
              </a:ext>
            </a:extLst>
          </p:cNvPr>
          <p:cNvPicPr>
            <a:picLocks noChangeAspect="1"/>
          </p:cNvPicPr>
          <p:nvPr/>
        </p:nvPicPr>
        <p:blipFill>
          <a:blip r:embed="rId3"/>
          <a:stretch>
            <a:fillRect/>
          </a:stretch>
        </p:blipFill>
        <p:spPr>
          <a:xfrm>
            <a:off x="403821" y="3606995"/>
            <a:ext cx="9456675" cy="2617877"/>
          </a:xfrm>
          <a:prstGeom prst="rect">
            <a:avLst/>
          </a:prstGeom>
          <a:ln>
            <a:solidFill>
              <a:schemeClr val="tx1"/>
            </a:solidFill>
          </a:ln>
        </p:spPr>
      </p:pic>
      <p:pic>
        <p:nvPicPr>
          <p:cNvPr id="24" name="Picture 23" descr="Screenshot of a user interface showing three tabs labeled Shows, Tickets, and Attendees. The Shows tab is active, indicated by a green underline, while Tickets and Attendees tabs are inactive with gray text.">
            <a:extLst>
              <a:ext uri="{FF2B5EF4-FFF2-40B4-BE49-F238E27FC236}">
                <a16:creationId xmlns:a16="http://schemas.microsoft.com/office/drawing/2014/main" id="{47027E43-C40F-A263-D741-B77400C3CC52}"/>
              </a:ext>
            </a:extLst>
          </p:cNvPr>
          <p:cNvPicPr>
            <a:picLocks noChangeAspect="1"/>
          </p:cNvPicPr>
          <p:nvPr/>
        </p:nvPicPr>
        <p:blipFill>
          <a:blip r:embed="rId4"/>
          <a:stretch>
            <a:fillRect/>
          </a:stretch>
        </p:blipFill>
        <p:spPr>
          <a:xfrm>
            <a:off x="2625069" y="1994655"/>
            <a:ext cx="4082394" cy="755125"/>
          </a:xfrm>
          <a:prstGeom prst="rect">
            <a:avLst/>
          </a:prstGeom>
          <a:ln>
            <a:solidFill>
              <a:schemeClr val="tx1"/>
            </a:solidFill>
          </a:ln>
        </p:spPr>
      </p:pic>
      <p:graphicFrame>
        <p:nvGraphicFramePr>
          <p:cNvPr id="26" name="Table 25">
            <a:extLst>
              <a:ext uri="{FF2B5EF4-FFF2-40B4-BE49-F238E27FC236}">
                <a16:creationId xmlns:a16="http://schemas.microsoft.com/office/drawing/2014/main" id="{943C3A29-D1E8-64E5-8AFF-B0C852207D7F}"/>
              </a:ext>
            </a:extLst>
          </p:cNvPr>
          <p:cNvGraphicFramePr>
            <a:graphicFrameLocks noGrp="1"/>
          </p:cNvGraphicFramePr>
          <p:nvPr>
            <p:extLst>
              <p:ext uri="{D42A27DB-BD31-4B8C-83A1-F6EECF244321}">
                <p14:modId xmlns:p14="http://schemas.microsoft.com/office/powerpoint/2010/main" val="2147210978"/>
              </p:ext>
            </p:extLst>
          </p:nvPr>
        </p:nvGraphicFramePr>
        <p:xfrm>
          <a:off x="5445990" y="162000"/>
          <a:ext cx="6342189" cy="1696893"/>
        </p:xfrm>
        <a:graphic>
          <a:graphicData uri="http://schemas.openxmlformats.org/drawingml/2006/table">
            <a:tbl>
              <a:tblPr firstRow="1"/>
              <a:tblGrid>
                <a:gridCol w="2114063">
                  <a:extLst>
                    <a:ext uri="{9D8B030D-6E8A-4147-A177-3AD203B41FA5}">
                      <a16:colId xmlns:a16="http://schemas.microsoft.com/office/drawing/2014/main" val="2016607339"/>
                    </a:ext>
                  </a:extLst>
                </a:gridCol>
                <a:gridCol w="1692718">
                  <a:extLst>
                    <a:ext uri="{9D8B030D-6E8A-4147-A177-3AD203B41FA5}">
                      <a16:colId xmlns:a16="http://schemas.microsoft.com/office/drawing/2014/main" val="538886044"/>
                    </a:ext>
                  </a:extLst>
                </a:gridCol>
                <a:gridCol w="2535408">
                  <a:extLst>
                    <a:ext uri="{9D8B030D-6E8A-4147-A177-3AD203B41FA5}">
                      <a16:colId xmlns:a16="http://schemas.microsoft.com/office/drawing/2014/main" val="2245474513"/>
                    </a:ext>
                  </a:extLst>
                </a:gridCol>
              </a:tblGrid>
              <a:tr h="278611">
                <a:tc>
                  <a:txBody>
                    <a:bodyPr/>
                    <a:lstStyle/>
                    <a:p>
                      <a:pPr rtl="0">
                        <a:buNone/>
                      </a:pPr>
                      <a:r>
                        <a:rPr lang="en-AU" sz="1100" dirty="0">
                          <a:solidFill>
                            <a:srgbClr val="FFFFFF"/>
                          </a:solidFill>
                          <a:effectLst/>
                        </a:rPr>
                        <a:t>Field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100">
                          <a:solidFill>
                            <a:srgbClr val="FFFFFF"/>
                          </a:solidFill>
                          <a:effectLst/>
                        </a:rPr>
                        <a:t> Format</a:t>
                      </a:r>
                    </a:p>
                  </a:txBody>
                  <a:tcPr marL="101600" marR="101600" marT="31750" marB="31750" anchor="ctr">
                    <a:lnL w="12700" cap="flat" cmpd="sng" algn="ctr">
                      <a:no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100">
                          <a:solidFill>
                            <a:srgbClr val="FFFFFF"/>
                          </a:solidFill>
                          <a:effectLst/>
                        </a:rPr>
                        <a:t>Description</a:t>
                      </a:r>
                    </a:p>
                  </a:txBody>
                  <a:tcPr marL="101600" marR="101600" marT="31750" marB="31750" anchor="ctr">
                    <a:lnL w="12700" cap="flat" cmpd="sng" algn="ctr">
                      <a:solidFill>
                        <a:srgbClr val="E5E7E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extLst>
                  <a:ext uri="{0D108BD9-81ED-4DB2-BD59-A6C34878D82A}">
                    <a16:rowId xmlns:a16="http://schemas.microsoft.com/office/drawing/2014/main" val="3900552603"/>
                  </a:ext>
                </a:extLst>
              </a:tr>
              <a:tr h="278611">
                <a:tc>
                  <a:txBody>
                    <a:bodyPr/>
                    <a:lstStyle/>
                    <a:p>
                      <a:pPr rtl="0">
                        <a:buNone/>
                      </a:pPr>
                      <a:r>
                        <a:rPr lang="en-AU" sz="1100" err="1">
                          <a:effectLst/>
                        </a:rPr>
                        <a:t>Show_id</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Integer (number,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Unique identifier for the show (PK)</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65623237"/>
                  </a:ext>
                </a:extLst>
              </a:tr>
              <a:tr h="278611">
                <a:tc>
                  <a:txBody>
                    <a:bodyPr/>
                    <a:lstStyle/>
                    <a:p>
                      <a:pPr rtl="0">
                        <a:buNone/>
                      </a:pPr>
                      <a:r>
                        <a:rPr lang="en-AU" sz="1100" err="1">
                          <a:effectLst/>
                        </a:rPr>
                        <a:t>Show_name</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a:effectLst/>
                        </a:rPr>
                        <a:t>Text (string)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dirty="0">
                          <a:effectLst/>
                        </a:rPr>
                        <a:t>Name of the musical/show</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340031212"/>
                  </a:ext>
                </a:extLst>
              </a:tr>
              <a:tr h="153756">
                <a:tc>
                  <a:txBody>
                    <a:bodyPr/>
                    <a:lstStyle/>
                    <a:p>
                      <a:pPr rtl="0">
                        <a:buNone/>
                      </a:pPr>
                      <a:r>
                        <a:rPr lang="en-AU" sz="1100" err="1">
                          <a:effectLst/>
                        </a:rPr>
                        <a:t>Show_date</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Date (YYYY-MM-DD)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Date of the show</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2519539"/>
                  </a:ext>
                </a:extLst>
              </a:tr>
              <a:tr h="278611">
                <a:tc>
                  <a:txBody>
                    <a:bodyPr/>
                    <a:lstStyle/>
                    <a:p>
                      <a:pPr rtl="0">
                        <a:buNone/>
                      </a:pPr>
                      <a:r>
                        <a:rPr lang="en-AU" sz="1100" dirty="0">
                          <a:effectLst/>
                        </a:rPr>
                        <a:t>Venue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a:effectLst/>
                        </a:rPr>
                        <a:t>Text (string)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a:effectLst/>
                        </a:rPr>
                        <a:t>Location/venue of the show</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559560044"/>
                  </a:ext>
                </a:extLst>
              </a:tr>
              <a:tr h="153756">
                <a:tc>
                  <a:txBody>
                    <a:bodyPr/>
                    <a:lstStyle/>
                    <a:p>
                      <a:pPr rtl="0">
                        <a:buNone/>
                      </a:pPr>
                      <a:r>
                        <a:rPr lang="en-AU" sz="1100" err="1">
                          <a:effectLst/>
                        </a:rPr>
                        <a:t>Ticket_price</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Decimal (e.g., $25.00)</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dirty="0">
                          <a:effectLst/>
                        </a:rPr>
                        <a:t>Price per ticket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05937730"/>
                  </a:ext>
                </a:extLst>
              </a:tr>
            </a:tbl>
          </a:graphicData>
        </a:graphic>
      </p:graphicFrame>
      <p:sp>
        <p:nvSpPr>
          <p:cNvPr id="28" name="TextBox 27">
            <a:extLst>
              <a:ext uri="{FF2B5EF4-FFF2-40B4-BE49-F238E27FC236}">
                <a16:creationId xmlns:a16="http://schemas.microsoft.com/office/drawing/2014/main" id="{8DAA8DB3-6958-F48A-7271-387DA87D129B}"/>
              </a:ext>
            </a:extLst>
          </p:cNvPr>
          <p:cNvSpPr txBox="1"/>
          <p:nvPr/>
        </p:nvSpPr>
        <p:spPr>
          <a:xfrm>
            <a:off x="7227972" y="2021899"/>
            <a:ext cx="4151736" cy="416011"/>
          </a:xfrm>
          <a:prstGeom prst="rect">
            <a:avLst/>
          </a:prstGeom>
          <a:noFill/>
        </p:spPr>
        <p:txBody>
          <a:bodyPr wrap="square">
            <a:spAutoFit/>
          </a:bodyPr>
          <a:lstStyle/>
          <a:p>
            <a:pPr algn="l">
              <a:lnSpc>
                <a:spcPct val="150000"/>
              </a:lnSpc>
            </a:pPr>
            <a:r>
              <a:rPr lang="en-AU" sz="1600"/>
              <a:t>5. Format the data with the datatypes above</a:t>
            </a:r>
          </a:p>
        </p:txBody>
      </p:sp>
      <p:sp>
        <p:nvSpPr>
          <p:cNvPr id="2" name="Slide Number Placeholder 1">
            <a:extLst>
              <a:ext uri="{FF2B5EF4-FFF2-40B4-BE49-F238E27FC236}">
                <a16:creationId xmlns:a16="http://schemas.microsoft.com/office/drawing/2014/main" id="{81632DE1-5740-2C43-302D-BB4088D1705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414975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D16F7-E761-3E39-1D72-AD66E97E37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5B77467-28FF-9041-E950-B4FA1D604100}"/>
              </a:ext>
            </a:extLst>
          </p:cNvPr>
          <p:cNvSpPr>
            <a:spLocks noGrp="1"/>
          </p:cNvSpPr>
          <p:nvPr>
            <p:ph type="title"/>
          </p:nvPr>
        </p:nvSpPr>
        <p:spPr>
          <a:xfrm>
            <a:off x="360000" y="360000"/>
            <a:ext cx="9461076" cy="545601"/>
          </a:xfrm>
        </p:spPr>
        <p:txBody>
          <a:bodyPr/>
          <a:lstStyle/>
          <a:p>
            <a:r>
              <a:rPr lang="en-AU" sz="3200"/>
              <a:t>Project: Continued</a:t>
            </a:r>
          </a:p>
        </p:txBody>
      </p:sp>
      <p:sp>
        <p:nvSpPr>
          <p:cNvPr id="4" name="Text Placeholder 3">
            <a:extLst>
              <a:ext uri="{FF2B5EF4-FFF2-40B4-BE49-F238E27FC236}">
                <a16:creationId xmlns:a16="http://schemas.microsoft.com/office/drawing/2014/main" id="{C3C7EAA2-BE49-8F05-1B7A-E81E4DE9B0F7}"/>
              </a:ext>
            </a:extLst>
          </p:cNvPr>
          <p:cNvSpPr>
            <a:spLocks noGrp="1"/>
          </p:cNvSpPr>
          <p:nvPr>
            <p:ph type="body" sz="quarter" idx="18"/>
          </p:nvPr>
        </p:nvSpPr>
        <p:spPr>
          <a:xfrm>
            <a:off x="360000" y="968804"/>
            <a:ext cx="3594780" cy="310015"/>
          </a:xfrm>
        </p:spPr>
        <p:txBody>
          <a:bodyPr/>
          <a:lstStyle/>
          <a:p>
            <a:r>
              <a:rPr lang="en-AU" sz="1800" b="1" dirty="0"/>
              <a:t>School musical ticketing system</a:t>
            </a:r>
          </a:p>
        </p:txBody>
      </p:sp>
      <p:sp>
        <p:nvSpPr>
          <p:cNvPr id="6" name="TextBox 5">
            <a:extLst>
              <a:ext uri="{FF2B5EF4-FFF2-40B4-BE49-F238E27FC236}">
                <a16:creationId xmlns:a16="http://schemas.microsoft.com/office/drawing/2014/main" id="{67844F2C-EFA9-41F4-E51B-1C06DED599CE}"/>
              </a:ext>
            </a:extLst>
          </p:cNvPr>
          <p:cNvSpPr txBox="1"/>
          <p:nvPr/>
        </p:nvSpPr>
        <p:spPr>
          <a:xfrm>
            <a:off x="322326" y="1387427"/>
            <a:ext cx="6060186" cy="1685846"/>
          </a:xfrm>
          <a:prstGeom prst="rect">
            <a:avLst/>
          </a:prstGeom>
          <a:noFill/>
        </p:spPr>
        <p:txBody>
          <a:bodyPr wrap="square">
            <a:spAutoFit/>
          </a:bodyPr>
          <a:lstStyle/>
          <a:p>
            <a:pPr algn="l">
              <a:lnSpc>
                <a:spcPct val="150000"/>
              </a:lnSpc>
            </a:pPr>
            <a:endParaRPr lang="en-AU" sz="2400" dirty="0"/>
          </a:p>
          <a:p>
            <a:pPr marL="342900" indent="-342900" algn="l">
              <a:lnSpc>
                <a:spcPct val="150000"/>
              </a:lnSpc>
              <a:buFont typeface="+mj-lt"/>
              <a:buAutoNum type="arabicPeriod"/>
            </a:pPr>
            <a:r>
              <a:rPr lang="en-AU" sz="2400" dirty="0"/>
              <a:t> In the Tickets sheet </a:t>
            </a:r>
          </a:p>
          <a:p>
            <a:pPr marL="342900" indent="-342900" algn="l">
              <a:lnSpc>
                <a:spcPct val="150000"/>
              </a:lnSpc>
              <a:buFont typeface="+mj-lt"/>
              <a:buAutoNum type="arabicPeriod"/>
            </a:pPr>
            <a:r>
              <a:rPr lang="en-AU" sz="2400" dirty="0"/>
              <a:t>Create the table with the fields shown.</a:t>
            </a:r>
          </a:p>
        </p:txBody>
      </p:sp>
      <p:pic>
        <p:nvPicPr>
          <p:cNvPr id="8" name="Picture 7" descr="Screenshot of a user interface tab navigation showing three tabs labeled &quot;Shows,&quot; &quot;Tickets,&quot; and &quot;Attendees.&quot; The &quot;Tickets&quot; tab is active, indicated by a green underline, while the other tabs have a light gray background.">
            <a:extLst>
              <a:ext uri="{FF2B5EF4-FFF2-40B4-BE49-F238E27FC236}">
                <a16:creationId xmlns:a16="http://schemas.microsoft.com/office/drawing/2014/main" id="{7AF4C222-610C-87D3-DDC5-F5F8DFF484FF}"/>
              </a:ext>
            </a:extLst>
          </p:cNvPr>
          <p:cNvPicPr>
            <a:picLocks noChangeAspect="1"/>
          </p:cNvPicPr>
          <p:nvPr/>
        </p:nvPicPr>
        <p:blipFill>
          <a:blip r:embed="rId3"/>
          <a:stretch>
            <a:fillRect/>
          </a:stretch>
        </p:blipFill>
        <p:spPr>
          <a:xfrm>
            <a:off x="3687807" y="1774245"/>
            <a:ext cx="3034725" cy="749541"/>
          </a:xfrm>
          <a:prstGeom prst="rect">
            <a:avLst/>
          </a:prstGeom>
          <a:ln>
            <a:solidFill>
              <a:schemeClr val="tx1"/>
            </a:solidFill>
          </a:ln>
        </p:spPr>
      </p:pic>
      <p:graphicFrame>
        <p:nvGraphicFramePr>
          <p:cNvPr id="9" name="Table 8">
            <a:extLst>
              <a:ext uri="{FF2B5EF4-FFF2-40B4-BE49-F238E27FC236}">
                <a16:creationId xmlns:a16="http://schemas.microsoft.com/office/drawing/2014/main" id="{39F5EBDD-EE7F-B7B7-D90E-6FA63047F7F9}"/>
              </a:ext>
            </a:extLst>
          </p:cNvPr>
          <p:cNvGraphicFramePr>
            <a:graphicFrameLocks noGrp="1"/>
          </p:cNvGraphicFramePr>
          <p:nvPr>
            <p:extLst>
              <p:ext uri="{D42A27DB-BD31-4B8C-83A1-F6EECF244321}">
                <p14:modId xmlns:p14="http://schemas.microsoft.com/office/powerpoint/2010/main" val="3172611355"/>
              </p:ext>
            </p:extLst>
          </p:nvPr>
        </p:nvGraphicFramePr>
        <p:xfrm>
          <a:off x="7055191" y="238060"/>
          <a:ext cx="4488474" cy="2559228"/>
        </p:xfrm>
        <a:graphic>
          <a:graphicData uri="http://schemas.openxmlformats.org/drawingml/2006/table">
            <a:tbl>
              <a:tblPr firstRow="1"/>
              <a:tblGrid>
                <a:gridCol w="1320078">
                  <a:extLst>
                    <a:ext uri="{9D8B030D-6E8A-4147-A177-3AD203B41FA5}">
                      <a16:colId xmlns:a16="http://schemas.microsoft.com/office/drawing/2014/main" val="2772338903"/>
                    </a:ext>
                  </a:extLst>
                </a:gridCol>
                <a:gridCol w="1207008">
                  <a:extLst>
                    <a:ext uri="{9D8B030D-6E8A-4147-A177-3AD203B41FA5}">
                      <a16:colId xmlns:a16="http://schemas.microsoft.com/office/drawing/2014/main" val="1616687155"/>
                    </a:ext>
                  </a:extLst>
                </a:gridCol>
                <a:gridCol w="1961388">
                  <a:extLst>
                    <a:ext uri="{9D8B030D-6E8A-4147-A177-3AD203B41FA5}">
                      <a16:colId xmlns:a16="http://schemas.microsoft.com/office/drawing/2014/main" val="269408112"/>
                    </a:ext>
                  </a:extLst>
                </a:gridCol>
              </a:tblGrid>
              <a:tr h="412928">
                <a:tc>
                  <a:txBody>
                    <a:bodyPr/>
                    <a:lstStyle/>
                    <a:p>
                      <a:pPr rtl="0">
                        <a:buNone/>
                      </a:pPr>
                      <a:r>
                        <a:rPr lang="en-AU" sz="1100">
                          <a:solidFill>
                            <a:srgbClr val="FFFFFF"/>
                          </a:solidFill>
                          <a:effectLst/>
                        </a:rPr>
                        <a:t>Field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100">
                          <a:solidFill>
                            <a:srgbClr val="FFFFFF"/>
                          </a:solidFill>
                          <a:effectLst/>
                        </a:rPr>
                        <a:t>  Format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100" dirty="0">
                          <a:solidFill>
                            <a:srgbClr val="FFFFFF"/>
                          </a:solidFill>
                          <a:effectLst/>
                        </a:rPr>
                        <a:t>Description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extLst>
                  <a:ext uri="{0D108BD9-81ED-4DB2-BD59-A6C34878D82A}">
                    <a16:rowId xmlns:a16="http://schemas.microsoft.com/office/drawing/2014/main" val="1508632416"/>
                  </a:ext>
                </a:extLst>
              </a:tr>
              <a:tr h="412928">
                <a:tc>
                  <a:txBody>
                    <a:bodyPr/>
                    <a:lstStyle/>
                    <a:p>
                      <a:pPr rtl="0">
                        <a:buNone/>
                      </a:pPr>
                      <a:r>
                        <a:rPr lang="en-AU" sz="1200" err="1">
                          <a:effectLst/>
                        </a:rPr>
                        <a:t>Ticket_id</a:t>
                      </a:r>
                      <a:endParaRPr lang="en-AU" sz="12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200">
                          <a:effectLst/>
                        </a:rPr>
                        <a:t>Integer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200">
                          <a:effectLst/>
                        </a:rPr>
                        <a:t>Unique identifier for each ticket (PK)</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76869179"/>
                  </a:ext>
                </a:extLst>
              </a:tr>
              <a:tr h="318838">
                <a:tc>
                  <a:txBody>
                    <a:bodyPr/>
                    <a:lstStyle/>
                    <a:p>
                      <a:pPr rtl="0">
                        <a:buNone/>
                      </a:pPr>
                      <a:r>
                        <a:rPr lang="en-AU" sz="1200" err="1">
                          <a:effectLst/>
                        </a:rPr>
                        <a:t>Show_id</a:t>
                      </a:r>
                      <a:endParaRPr lang="en-AU" sz="12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200">
                          <a:effectLst/>
                        </a:rPr>
                        <a:t>Integer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200">
                          <a:effectLst/>
                        </a:rPr>
                        <a:t>Foreign key linking to Shows table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59142929"/>
                  </a:ext>
                </a:extLst>
              </a:tr>
              <a:tr h="412928">
                <a:tc>
                  <a:txBody>
                    <a:bodyPr/>
                    <a:lstStyle/>
                    <a:p>
                      <a:pPr rtl="0">
                        <a:buNone/>
                      </a:pPr>
                      <a:r>
                        <a:rPr lang="en-AU" sz="1200" err="1">
                          <a:effectLst/>
                        </a:rPr>
                        <a:t>Attendee_id</a:t>
                      </a:r>
                      <a:endParaRPr lang="en-AU" sz="12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200">
                          <a:effectLst/>
                        </a:rPr>
                        <a:t>Integer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200">
                          <a:effectLst/>
                        </a:rPr>
                        <a:t>Foreign key linking to Attendees table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44868625"/>
                  </a:ext>
                </a:extLst>
              </a:tr>
              <a:tr h="318838">
                <a:tc>
                  <a:txBody>
                    <a:bodyPr/>
                    <a:lstStyle/>
                    <a:p>
                      <a:pPr rtl="0">
                        <a:buNone/>
                      </a:pPr>
                      <a:r>
                        <a:rPr lang="en-AU" sz="1200" err="1">
                          <a:effectLst/>
                        </a:rPr>
                        <a:t>Purchase_date</a:t>
                      </a:r>
                      <a:endParaRPr lang="en-AU" sz="12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200">
                          <a:effectLst/>
                        </a:rPr>
                        <a:t>Date (YYYY-MM-DD)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200">
                          <a:effectLst/>
                        </a:rPr>
                        <a:t>Date the ticket was purchased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982192775"/>
                  </a:ext>
                </a:extLst>
              </a:tr>
              <a:tr h="318838">
                <a:tc>
                  <a:txBody>
                    <a:bodyPr/>
                    <a:lstStyle/>
                    <a:p>
                      <a:pPr rtl="0">
                        <a:buNone/>
                      </a:pPr>
                      <a:r>
                        <a:rPr lang="en-AU" sz="1200">
                          <a:effectLst/>
                        </a:rPr>
                        <a:t>Quantity</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200">
                          <a:effectLst/>
                        </a:rPr>
                        <a:t>Integer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200" dirty="0">
                          <a:effectLst/>
                        </a:rPr>
                        <a:t>Number of tickets purchased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64126715"/>
                  </a:ext>
                </a:extLst>
              </a:tr>
            </a:tbl>
          </a:graphicData>
        </a:graphic>
      </p:graphicFrame>
      <p:pic>
        <p:nvPicPr>
          <p:cNvPr id="11" name="Picture 10" descr="Table displaying ticket sales data with columns for Ticket_id (PK), Show_id (FK), Attendee_id (FK), Purchase_date, and Quantity. It includes six rows showing ticket purchases between April 25 and April 30, 2026, with quantities ranging from 1 to 4 tickets per purchase.">
            <a:extLst>
              <a:ext uri="{FF2B5EF4-FFF2-40B4-BE49-F238E27FC236}">
                <a16:creationId xmlns:a16="http://schemas.microsoft.com/office/drawing/2014/main" id="{20C73E50-3B64-7FDB-58AC-9696C35863DF}"/>
              </a:ext>
            </a:extLst>
          </p:cNvPr>
          <p:cNvPicPr>
            <a:picLocks noChangeAspect="1"/>
          </p:cNvPicPr>
          <p:nvPr/>
        </p:nvPicPr>
        <p:blipFill>
          <a:blip r:embed="rId4"/>
          <a:stretch>
            <a:fillRect/>
          </a:stretch>
        </p:blipFill>
        <p:spPr>
          <a:xfrm>
            <a:off x="283666" y="3695884"/>
            <a:ext cx="9843006" cy="2730640"/>
          </a:xfrm>
          <a:prstGeom prst="rect">
            <a:avLst/>
          </a:prstGeom>
          <a:ln>
            <a:solidFill>
              <a:schemeClr val="tx1"/>
            </a:solidFill>
          </a:ln>
        </p:spPr>
      </p:pic>
      <p:sp>
        <p:nvSpPr>
          <p:cNvPr id="14" name="TextBox 13">
            <a:extLst>
              <a:ext uri="{FF2B5EF4-FFF2-40B4-BE49-F238E27FC236}">
                <a16:creationId xmlns:a16="http://schemas.microsoft.com/office/drawing/2014/main" id="{02BF8652-65D1-0E4A-7B5E-62128418736E}"/>
              </a:ext>
            </a:extLst>
          </p:cNvPr>
          <p:cNvSpPr txBox="1"/>
          <p:nvPr/>
        </p:nvSpPr>
        <p:spPr>
          <a:xfrm>
            <a:off x="7167752" y="2862911"/>
            <a:ext cx="4641723" cy="456535"/>
          </a:xfrm>
          <a:prstGeom prst="rect">
            <a:avLst/>
          </a:prstGeom>
          <a:noFill/>
        </p:spPr>
        <p:txBody>
          <a:bodyPr wrap="square">
            <a:spAutoFit/>
          </a:bodyPr>
          <a:lstStyle/>
          <a:p>
            <a:pPr algn="l">
              <a:lnSpc>
                <a:spcPct val="150000"/>
              </a:lnSpc>
            </a:pPr>
            <a:r>
              <a:rPr lang="en-AU" sz="1800" dirty="0"/>
              <a:t>3. Format the data with the datatypes above</a:t>
            </a:r>
          </a:p>
        </p:txBody>
      </p:sp>
      <p:sp>
        <p:nvSpPr>
          <p:cNvPr id="2" name="Slide Number Placeholder 1">
            <a:extLst>
              <a:ext uri="{FF2B5EF4-FFF2-40B4-BE49-F238E27FC236}">
                <a16:creationId xmlns:a16="http://schemas.microsoft.com/office/drawing/2014/main" id="{945232AF-8FAB-4F9B-99B1-58D8E2ACB1A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44862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7B79D-3F72-A398-3A12-77086804919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B49607-AE27-22A5-7AA6-19EB15E39524}"/>
              </a:ext>
            </a:extLst>
          </p:cNvPr>
          <p:cNvSpPr>
            <a:spLocks noGrp="1"/>
          </p:cNvSpPr>
          <p:nvPr>
            <p:ph type="title"/>
          </p:nvPr>
        </p:nvSpPr>
        <p:spPr>
          <a:xfrm>
            <a:off x="360000" y="360000"/>
            <a:ext cx="9461076" cy="545601"/>
          </a:xfrm>
        </p:spPr>
        <p:txBody>
          <a:bodyPr/>
          <a:lstStyle/>
          <a:p>
            <a:r>
              <a:rPr lang="en-AU" sz="3200"/>
              <a:t>Project: Continued (1)</a:t>
            </a:r>
          </a:p>
        </p:txBody>
      </p:sp>
      <p:sp>
        <p:nvSpPr>
          <p:cNvPr id="4" name="Text Placeholder 3">
            <a:extLst>
              <a:ext uri="{FF2B5EF4-FFF2-40B4-BE49-F238E27FC236}">
                <a16:creationId xmlns:a16="http://schemas.microsoft.com/office/drawing/2014/main" id="{EF955722-002D-9BDF-A711-F0FD915C09EB}"/>
              </a:ext>
            </a:extLst>
          </p:cNvPr>
          <p:cNvSpPr>
            <a:spLocks noGrp="1"/>
          </p:cNvSpPr>
          <p:nvPr>
            <p:ph type="body" sz="quarter" idx="18"/>
          </p:nvPr>
        </p:nvSpPr>
        <p:spPr>
          <a:xfrm>
            <a:off x="360000" y="968804"/>
            <a:ext cx="12725064" cy="310015"/>
          </a:xfrm>
        </p:spPr>
        <p:txBody>
          <a:bodyPr/>
          <a:lstStyle/>
          <a:p>
            <a:r>
              <a:rPr lang="en-AU" sz="1800" b="1"/>
              <a:t>School Musical ticketing system</a:t>
            </a:r>
          </a:p>
        </p:txBody>
      </p:sp>
      <p:sp>
        <p:nvSpPr>
          <p:cNvPr id="6" name="TextBox 5">
            <a:extLst>
              <a:ext uri="{FF2B5EF4-FFF2-40B4-BE49-F238E27FC236}">
                <a16:creationId xmlns:a16="http://schemas.microsoft.com/office/drawing/2014/main" id="{87A291B6-AEE9-E0EE-6FFD-BFD1D02B6E61}"/>
              </a:ext>
            </a:extLst>
          </p:cNvPr>
          <p:cNvSpPr txBox="1"/>
          <p:nvPr/>
        </p:nvSpPr>
        <p:spPr>
          <a:xfrm>
            <a:off x="360000" y="1826419"/>
            <a:ext cx="6542532" cy="872034"/>
          </a:xfrm>
          <a:prstGeom prst="rect">
            <a:avLst/>
          </a:prstGeom>
          <a:noFill/>
        </p:spPr>
        <p:txBody>
          <a:bodyPr wrap="square">
            <a:spAutoFit/>
          </a:bodyPr>
          <a:lstStyle/>
          <a:p>
            <a:pPr marL="342900" indent="-342900" algn="l">
              <a:lnSpc>
                <a:spcPct val="150000"/>
              </a:lnSpc>
              <a:buFont typeface="+mj-lt"/>
              <a:buAutoNum type="arabicPeriod"/>
            </a:pPr>
            <a:r>
              <a:rPr lang="en-AU" sz="1800"/>
              <a:t> In the Attendees sheet </a:t>
            </a:r>
          </a:p>
          <a:p>
            <a:pPr marL="342900" indent="-342900" algn="l">
              <a:lnSpc>
                <a:spcPct val="150000"/>
              </a:lnSpc>
              <a:buFont typeface="+mj-lt"/>
              <a:buAutoNum type="arabicPeriod"/>
            </a:pPr>
            <a:r>
              <a:rPr lang="en-AU" sz="1800"/>
              <a:t>Create the table with the fields shown.</a:t>
            </a:r>
          </a:p>
        </p:txBody>
      </p:sp>
      <p:pic>
        <p:nvPicPr>
          <p:cNvPr id="8" name="Picture 7" descr="Screenshot of a user interface tab labeled &quot;Attendees&quot; next to &quot;Shows&quot; and &quot;Tickets&quot; tabs. The &quot;Attendees&quot; tab is highlighted with an underline, indicating it is currently selected.">
            <a:extLst>
              <a:ext uri="{FF2B5EF4-FFF2-40B4-BE49-F238E27FC236}">
                <a16:creationId xmlns:a16="http://schemas.microsoft.com/office/drawing/2014/main" id="{CE668C1A-C431-E631-B7B7-5191E244932E}"/>
              </a:ext>
            </a:extLst>
          </p:cNvPr>
          <p:cNvPicPr>
            <a:picLocks noChangeAspect="1"/>
          </p:cNvPicPr>
          <p:nvPr/>
        </p:nvPicPr>
        <p:blipFill>
          <a:blip r:embed="rId3"/>
          <a:stretch>
            <a:fillRect/>
          </a:stretch>
        </p:blipFill>
        <p:spPr>
          <a:xfrm>
            <a:off x="3331613" y="1826419"/>
            <a:ext cx="2114659" cy="400071"/>
          </a:xfrm>
          <a:prstGeom prst="rect">
            <a:avLst/>
          </a:prstGeom>
          <a:ln>
            <a:solidFill>
              <a:schemeClr val="tx1"/>
            </a:solidFill>
          </a:ln>
        </p:spPr>
      </p:pic>
      <p:pic>
        <p:nvPicPr>
          <p:cNvPr id="11" name="Picture 10" descr="Table displaying attendee information with columns for Attendee_id, First_name, Last_name, Email, and Phone. Contains six entries with alternating row colors for readability, listing names, emails, and phone numbers for individuals such as Emily Johnson and Oliver Smith.">
            <a:extLst>
              <a:ext uri="{FF2B5EF4-FFF2-40B4-BE49-F238E27FC236}">
                <a16:creationId xmlns:a16="http://schemas.microsoft.com/office/drawing/2014/main" id="{EBD7C04C-B3BB-FDA8-ACB5-940151358906}"/>
              </a:ext>
            </a:extLst>
          </p:cNvPr>
          <p:cNvPicPr>
            <a:picLocks noChangeAspect="1"/>
          </p:cNvPicPr>
          <p:nvPr/>
        </p:nvPicPr>
        <p:blipFill>
          <a:blip r:embed="rId4"/>
          <a:stretch>
            <a:fillRect/>
          </a:stretch>
        </p:blipFill>
        <p:spPr>
          <a:xfrm>
            <a:off x="3200400" y="2969022"/>
            <a:ext cx="8181651" cy="3318143"/>
          </a:xfrm>
          <a:prstGeom prst="rect">
            <a:avLst/>
          </a:prstGeom>
          <a:ln>
            <a:solidFill>
              <a:schemeClr val="tx1"/>
            </a:solidFill>
          </a:ln>
        </p:spPr>
      </p:pic>
      <p:graphicFrame>
        <p:nvGraphicFramePr>
          <p:cNvPr id="13" name="Table 12">
            <a:extLst>
              <a:ext uri="{FF2B5EF4-FFF2-40B4-BE49-F238E27FC236}">
                <a16:creationId xmlns:a16="http://schemas.microsoft.com/office/drawing/2014/main" id="{3F146764-6C51-5025-089C-10596978913D}"/>
              </a:ext>
            </a:extLst>
          </p:cNvPr>
          <p:cNvGraphicFramePr>
            <a:graphicFrameLocks noGrp="1"/>
          </p:cNvGraphicFramePr>
          <p:nvPr>
            <p:extLst>
              <p:ext uri="{D42A27DB-BD31-4B8C-83A1-F6EECF244321}">
                <p14:modId xmlns:p14="http://schemas.microsoft.com/office/powerpoint/2010/main" val="1839213635"/>
              </p:ext>
            </p:extLst>
          </p:nvPr>
        </p:nvGraphicFramePr>
        <p:xfrm>
          <a:off x="5625254" y="162000"/>
          <a:ext cx="6218746" cy="2087880"/>
        </p:xfrm>
        <a:graphic>
          <a:graphicData uri="http://schemas.openxmlformats.org/drawingml/2006/table">
            <a:tbl>
              <a:tblPr firstRow="1"/>
              <a:tblGrid>
                <a:gridCol w="1127590">
                  <a:extLst>
                    <a:ext uri="{9D8B030D-6E8A-4147-A177-3AD203B41FA5}">
                      <a16:colId xmlns:a16="http://schemas.microsoft.com/office/drawing/2014/main" val="4228209439"/>
                    </a:ext>
                  </a:extLst>
                </a:gridCol>
                <a:gridCol w="1606148">
                  <a:extLst>
                    <a:ext uri="{9D8B030D-6E8A-4147-A177-3AD203B41FA5}">
                      <a16:colId xmlns:a16="http://schemas.microsoft.com/office/drawing/2014/main" val="3578209243"/>
                    </a:ext>
                  </a:extLst>
                </a:gridCol>
                <a:gridCol w="3485008">
                  <a:extLst>
                    <a:ext uri="{9D8B030D-6E8A-4147-A177-3AD203B41FA5}">
                      <a16:colId xmlns:a16="http://schemas.microsoft.com/office/drawing/2014/main" val="3959637830"/>
                    </a:ext>
                  </a:extLst>
                </a:gridCol>
              </a:tblGrid>
              <a:tr h="337820">
                <a:tc>
                  <a:txBody>
                    <a:bodyPr/>
                    <a:lstStyle/>
                    <a:p>
                      <a:pPr rtl="0">
                        <a:buNone/>
                      </a:pPr>
                      <a:r>
                        <a:rPr lang="en-AU" sz="1100">
                          <a:solidFill>
                            <a:srgbClr val="FFFFFF"/>
                          </a:solidFill>
                          <a:effectLst/>
                        </a:rPr>
                        <a:t>Field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100">
                          <a:solidFill>
                            <a:srgbClr val="FFFFFF"/>
                          </a:solidFill>
                          <a:effectLst/>
                        </a:rPr>
                        <a:t>Format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100">
                          <a:solidFill>
                            <a:srgbClr val="FFFFFF"/>
                          </a:solidFill>
                          <a:effectLst/>
                        </a:rPr>
                        <a:t>Description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extLst>
                  <a:ext uri="{0D108BD9-81ED-4DB2-BD59-A6C34878D82A}">
                    <a16:rowId xmlns:a16="http://schemas.microsoft.com/office/drawing/2014/main" val="3798562106"/>
                  </a:ext>
                </a:extLst>
              </a:tr>
              <a:tr h="337820">
                <a:tc>
                  <a:txBody>
                    <a:bodyPr/>
                    <a:lstStyle/>
                    <a:p>
                      <a:pPr rtl="0">
                        <a:buNone/>
                      </a:pPr>
                      <a:r>
                        <a:rPr lang="en-AU" sz="1100" err="1">
                          <a:effectLst/>
                        </a:rPr>
                        <a:t>Attendee_id</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Integer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Unique identifier for attendee (PK)</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99406033"/>
                  </a:ext>
                </a:extLst>
              </a:tr>
              <a:tr h="337820">
                <a:tc>
                  <a:txBody>
                    <a:bodyPr/>
                    <a:lstStyle/>
                    <a:p>
                      <a:pPr rtl="0">
                        <a:buNone/>
                      </a:pPr>
                      <a:r>
                        <a:rPr lang="en-AU" sz="1100" err="1">
                          <a:effectLst/>
                        </a:rPr>
                        <a:t>First_name</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a:effectLst/>
                        </a:rPr>
                        <a:t>Text (string)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dirty="0">
                          <a:effectLst/>
                        </a:rPr>
                        <a:t>Attendee’s first name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312061216"/>
                  </a:ext>
                </a:extLst>
              </a:tr>
              <a:tr h="337820">
                <a:tc>
                  <a:txBody>
                    <a:bodyPr/>
                    <a:lstStyle/>
                    <a:p>
                      <a:pPr rtl="0">
                        <a:buNone/>
                      </a:pPr>
                      <a:r>
                        <a:rPr lang="en-AU" sz="1100" err="1">
                          <a:effectLst/>
                        </a:rPr>
                        <a:t>Last_name</a:t>
                      </a:r>
                      <a:endParaRPr lang="en-AU" sz="1100">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Text (string)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Attendee’s last name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70505007"/>
                  </a:ext>
                </a:extLst>
              </a:tr>
              <a:tr h="337820">
                <a:tc>
                  <a:txBody>
                    <a:bodyPr/>
                    <a:lstStyle/>
                    <a:p>
                      <a:pPr rtl="0">
                        <a:buNone/>
                      </a:pPr>
                      <a:r>
                        <a:rPr lang="en-AU" sz="1100">
                          <a:effectLst/>
                        </a:rPr>
                        <a:t>Email</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dirty="0">
                          <a:effectLst/>
                        </a:rPr>
                        <a:t>Text (string)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100">
                          <a:effectLst/>
                        </a:rPr>
                        <a:t>Attendee’s email address</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4017453766"/>
                  </a:ext>
                </a:extLst>
              </a:tr>
              <a:tr h="337820">
                <a:tc>
                  <a:txBody>
                    <a:bodyPr/>
                    <a:lstStyle/>
                    <a:p>
                      <a:pPr rtl="0">
                        <a:buNone/>
                      </a:pPr>
                      <a:r>
                        <a:rPr lang="en-AU" sz="1100">
                          <a:effectLst/>
                        </a:rPr>
                        <a:t>Phone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a:effectLst/>
                        </a:rPr>
                        <a:t>Text (string)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100" dirty="0">
                          <a:effectLst/>
                        </a:rPr>
                        <a:t>Attendee’s phone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52512658"/>
                  </a:ext>
                </a:extLst>
              </a:tr>
            </a:tbl>
          </a:graphicData>
        </a:graphic>
      </p:graphicFrame>
      <p:sp>
        <p:nvSpPr>
          <p:cNvPr id="15" name="TextBox 14">
            <a:extLst>
              <a:ext uri="{FF2B5EF4-FFF2-40B4-BE49-F238E27FC236}">
                <a16:creationId xmlns:a16="http://schemas.microsoft.com/office/drawing/2014/main" id="{849085BD-C7E1-EB18-39C3-ECE65AAB1D59}"/>
              </a:ext>
            </a:extLst>
          </p:cNvPr>
          <p:cNvSpPr txBox="1"/>
          <p:nvPr/>
        </p:nvSpPr>
        <p:spPr>
          <a:xfrm>
            <a:off x="5625254" y="2226490"/>
            <a:ext cx="4821766" cy="456535"/>
          </a:xfrm>
          <a:prstGeom prst="rect">
            <a:avLst/>
          </a:prstGeom>
          <a:noFill/>
        </p:spPr>
        <p:txBody>
          <a:bodyPr wrap="square">
            <a:spAutoFit/>
          </a:bodyPr>
          <a:lstStyle/>
          <a:p>
            <a:pPr algn="l">
              <a:lnSpc>
                <a:spcPct val="150000"/>
              </a:lnSpc>
            </a:pPr>
            <a:r>
              <a:rPr lang="en-AU" sz="1800"/>
              <a:t>3. Format the data with the datatypes above</a:t>
            </a:r>
          </a:p>
        </p:txBody>
      </p:sp>
      <p:pic>
        <p:nvPicPr>
          <p:cNvPr id="19" name="Graphic 18" descr="Traffic light outline">
            <a:extLst>
              <a:ext uri="{FF2B5EF4-FFF2-40B4-BE49-F238E27FC236}">
                <a16:creationId xmlns:a16="http://schemas.microsoft.com/office/drawing/2014/main" id="{B7E0B1F8-580F-8726-16C1-D98ECB1367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8704" y="3122676"/>
            <a:ext cx="1696212" cy="1696212"/>
          </a:xfrm>
          <a:prstGeom prst="rect">
            <a:avLst/>
          </a:prstGeom>
        </p:spPr>
      </p:pic>
      <p:sp>
        <p:nvSpPr>
          <p:cNvPr id="20" name="Flowchart: Connector 19">
            <a:extLst>
              <a:ext uri="{FF2B5EF4-FFF2-40B4-BE49-F238E27FC236}">
                <a16:creationId xmlns:a16="http://schemas.microsoft.com/office/drawing/2014/main" id="{9F7CC3AB-A29A-FDB2-1A9B-8251BB0EF701}"/>
              </a:ext>
              <a:ext uri="{C183D7F6-B498-43B3-948B-1728B52AA6E4}">
                <adec:decorative xmlns:adec="http://schemas.microsoft.com/office/drawing/2017/decorative" val="1"/>
              </a:ext>
            </a:extLst>
          </p:cNvPr>
          <p:cNvSpPr/>
          <p:nvPr/>
        </p:nvSpPr>
        <p:spPr>
          <a:xfrm>
            <a:off x="1001268" y="3433572"/>
            <a:ext cx="278892" cy="283464"/>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TextBox 20">
            <a:extLst>
              <a:ext uri="{FF2B5EF4-FFF2-40B4-BE49-F238E27FC236}">
                <a16:creationId xmlns:a16="http://schemas.microsoft.com/office/drawing/2014/main" id="{A76BAB71-F20F-F360-A152-CE6616FE6EB9}"/>
              </a:ext>
            </a:extLst>
          </p:cNvPr>
          <p:cNvSpPr txBox="1"/>
          <p:nvPr/>
        </p:nvSpPr>
        <p:spPr>
          <a:xfrm>
            <a:off x="420624" y="4672584"/>
            <a:ext cx="2112264" cy="914400"/>
          </a:xfrm>
          <a:prstGeom prst="rect">
            <a:avLst/>
          </a:prstGeom>
          <a:noFill/>
        </p:spPr>
        <p:txBody>
          <a:bodyPr wrap="none" lIns="0" tIns="0" rIns="0" bIns="0" rtlCol="0">
            <a:noAutofit/>
          </a:bodyPr>
          <a:lstStyle/>
          <a:p>
            <a:pPr algn="l">
              <a:lnSpc>
                <a:spcPct val="150000"/>
              </a:lnSpc>
            </a:pPr>
            <a:r>
              <a:rPr lang="en-AU" sz="1800" i="1"/>
              <a:t>Class discussion:</a:t>
            </a:r>
          </a:p>
          <a:p>
            <a:pPr algn="l">
              <a:lnSpc>
                <a:spcPct val="150000"/>
              </a:lnSpc>
            </a:pPr>
            <a:r>
              <a:rPr lang="en-AU" sz="1800" i="1"/>
              <a:t>  Privacy</a:t>
            </a:r>
          </a:p>
          <a:p>
            <a:pPr algn="l">
              <a:lnSpc>
                <a:spcPct val="150000"/>
              </a:lnSpc>
            </a:pPr>
            <a:r>
              <a:rPr lang="en-AU" sz="1800" i="1"/>
              <a:t> and Cybersecurity</a:t>
            </a:r>
          </a:p>
        </p:txBody>
      </p:sp>
      <p:sp>
        <p:nvSpPr>
          <p:cNvPr id="2" name="Slide Number Placeholder 1">
            <a:extLst>
              <a:ext uri="{FF2B5EF4-FFF2-40B4-BE49-F238E27FC236}">
                <a16:creationId xmlns:a16="http://schemas.microsoft.com/office/drawing/2014/main" id="{3780961D-C1A1-C654-8190-F1D56C2FECC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a:t>
            </a:fld>
            <a:endParaRPr lang="en-AU"/>
          </a:p>
        </p:txBody>
      </p:sp>
    </p:spTree>
    <p:extLst>
      <p:ext uri="{BB962C8B-B14F-4D97-AF65-F5344CB8AC3E}">
        <p14:creationId xmlns:p14="http://schemas.microsoft.com/office/powerpoint/2010/main" val="1134736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981112-0824-C7E6-AADC-55F146EF26FF}"/>
              </a:ext>
            </a:extLst>
          </p:cNvPr>
          <p:cNvSpPr>
            <a:spLocks noGrp="1"/>
          </p:cNvSpPr>
          <p:nvPr>
            <p:ph type="title"/>
          </p:nvPr>
        </p:nvSpPr>
        <p:spPr/>
        <p:txBody>
          <a:bodyPr/>
          <a:lstStyle/>
          <a:p>
            <a:r>
              <a:rPr lang="en-AU"/>
              <a:t>Other school based systems</a:t>
            </a:r>
          </a:p>
        </p:txBody>
      </p:sp>
      <p:sp>
        <p:nvSpPr>
          <p:cNvPr id="7" name="Text Placeholder 6">
            <a:extLst>
              <a:ext uri="{FF2B5EF4-FFF2-40B4-BE49-F238E27FC236}">
                <a16:creationId xmlns:a16="http://schemas.microsoft.com/office/drawing/2014/main" id="{49B125AF-399F-5195-9647-4BBB34338CEE}"/>
              </a:ext>
            </a:extLst>
          </p:cNvPr>
          <p:cNvSpPr>
            <a:spLocks noGrp="1"/>
          </p:cNvSpPr>
          <p:nvPr>
            <p:ph type="body" sz="quarter" idx="18"/>
          </p:nvPr>
        </p:nvSpPr>
        <p:spPr>
          <a:xfrm>
            <a:off x="280848" y="1526320"/>
            <a:ext cx="3987887" cy="310015"/>
          </a:xfrm>
        </p:spPr>
        <p:txBody>
          <a:bodyPr/>
          <a:lstStyle/>
          <a:p>
            <a:r>
              <a:rPr lang="en-AU" dirty="0"/>
              <a:t>What data types (formats) would be used for each of these fields ?</a:t>
            </a:r>
          </a:p>
        </p:txBody>
      </p:sp>
      <p:graphicFrame>
        <p:nvGraphicFramePr>
          <p:cNvPr id="12" name="Table 11">
            <a:extLst>
              <a:ext uri="{FF2B5EF4-FFF2-40B4-BE49-F238E27FC236}">
                <a16:creationId xmlns:a16="http://schemas.microsoft.com/office/drawing/2014/main" id="{4C2EC140-E3B5-8804-450C-84F91AA25661}"/>
              </a:ext>
            </a:extLst>
          </p:cNvPr>
          <p:cNvGraphicFramePr>
            <a:graphicFrameLocks noGrp="1"/>
          </p:cNvGraphicFramePr>
          <p:nvPr/>
        </p:nvGraphicFramePr>
        <p:xfrm>
          <a:off x="4534235" y="1260262"/>
          <a:ext cx="3059857" cy="5167962"/>
        </p:xfrm>
        <a:graphic>
          <a:graphicData uri="http://schemas.openxmlformats.org/drawingml/2006/table">
            <a:tbl>
              <a:tblPr firstRow="1" firstCol="1" bandRow="1">
                <a:tableStyleId>{69012ECD-51FC-41F1-AA8D-1B2483CD663E}</a:tableStyleId>
              </a:tblPr>
              <a:tblGrid>
                <a:gridCol w="3059857">
                  <a:extLst>
                    <a:ext uri="{9D8B030D-6E8A-4147-A177-3AD203B41FA5}">
                      <a16:colId xmlns:a16="http://schemas.microsoft.com/office/drawing/2014/main" val="1918488274"/>
                    </a:ext>
                  </a:extLst>
                </a:gridCol>
              </a:tblGrid>
              <a:tr h="271998">
                <a:tc>
                  <a:txBody>
                    <a:bodyPr/>
                    <a:lstStyle/>
                    <a:p>
                      <a:pPr>
                        <a:lnSpc>
                          <a:spcPct val="150000"/>
                        </a:lnSpc>
                        <a:spcBef>
                          <a:spcPts val="1200"/>
                        </a:spcBef>
                        <a:spcAft>
                          <a:spcPts val="600"/>
                        </a:spcAft>
                        <a:buNone/>
                      </a:pPr>
                      <a:r>
                        <a:rPr lang="en-AU" sz="1100" dirty="0">
                          <a:effectLst/>
                        </a:rPr>
                        <a:t>Canteen Ordering System</a:t>
                      </a:r>
                      <a:endParaRPr lang="en-AU" sz="11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00866023"/>
                  </a:ext>
                </a:extLst>
              </a:tr>
              <a:tr h="271998">
                <a:tc>
                  <a:txBody>
                    <a:bodyPr/>
                    <a:lstStyle/>
                    <a:p>
                      <a:pPr>
                        <a:lnSpc>
                          <a:spcPct val="150000"/>
                        </a:lnSpc>
                        <a:spcBef>
                          <a:spcPts val="1200"/>
                        </a:spcBef>
                        <a:spcAft>
                          <a:spcPts val="600"/>
                        </a:spcAft>
                        <a:buNone/>
                      </a:pPr>
                      <a:r>
                        <a:rPr lang="en-AU" sz="1100">
                          <a:effectLst/>
                        </a:rPr>
                        <a:t>menu_items</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465823678"/>
                  </a:ext>
                </a:extLst>
              </a:tr>
              <a:tr h="271998">
                <a:tc>
                  <a:txBody>
                    <a:bodyPr/>
                    <a:lstStyle/>
                    <a:p>
                      <a:pPr>
                        <a:lnSpc>
                          <a:spcPct val="150000"/>
                        </a:lnSpc>
                        <a:spcBef>
                          <a:spcPts val="1200"/>
                        </a:spcBef>
                        <a:spcAft>
                          <a:spcPts val="600"/>
                        </a:spcAft>
                        <a:buNone/>
                      </a:pPr>
                      <a:r>
                        <a:rPr lang="en-AU" sz="1100">
                          <a:effectLst/>
                        </a:rPr>
                        <a:t>- </a:t>
                      </a:r>
                      <a:r>
                        <a:rPr lang="en-AU" sz="1100" err="1">
                          <a:effectLst/>
                        </a:rPr>
                        <a:t>item_id</a:t>
                      </a:r>
                      <a:r>
                        <a:rPr lang="en-AU" sz="1100">
                          <a:effectLst/>
                        </a:rPr>
                        <a:t> (PK)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170893875"/>
                  </a:ext>
                </a:extLst>
              </a:tr>
              <a:tr h="271998">
                <a:tc>
                  <a:txBody>
                    <a:bodyPr/>
                    <a:lstStyle/>
                    <a:p>
                      <a:pPr>
                        <a:lnSpc>
                          <a:spcPct val="150000"/>
                        </a:lnSpc>
                        <a:spcBef>
                          <a:spcPts val="1200"/>
                        </a:spcBef>
                        <a:spcAft>
                          <a:spcPts val="600"/>
                        </a:spcAft>
                        <a:buNone/>
                      </a:pPr>
                      <a:r>
                        <a:rPr lang="en-AU" sz="1100">
                          <a:effectLst/>
                        </a:rPr>
                        <a:t>- </a:t>
                      </a:r>
                      <a:r>
                        <a:rPr lang="en-AU" sz="1100" err="1">
                          <a:effectLst/>
                        </a:rPr>
                        <a:t>item_name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589677113"/>
                  </a:ext>
                </a:extLst>
              </a:tr>
              <a:tr h="271998">
                <a:tc>
                  <a:txBody>
                    <a:bodyPr/>
                    <a:lstStyle/>
                    <a:p>
                      <a:pPr>
                        <a:lnSpc>
                          <a:spcPct val="150000"/>
                        </a:lnSpc>
                        <a:spcBef>
                          <a:spcPts val="1200"/>
                        </a:spcBef>
                        <a:spcAft>
                          <a:spcPts val="600"/>
                        </a:spcAft>
                        <a:buNone/>
                      </a:pPr>
                      <a:r>
                        <a:rPr lang="en-AU" sz="1100">
                          <a:effectLst/>
                        </a:rPr>
                        <a:t>- price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117167957"/>
                  </a:ext>
                </a:extLst>
              </a:tr>
              <a:tr h="271998">
                <a:tc>
                  <a:txBody>
                    <a:bodyPr/>
                    <a:lstStyle/>
                    <a:p>
                      <a:pPr>
                        <a:lnSpc>
                          <a:spcPct val="150000"/>
                        </a:lnSpc>
                        <a:spcBef>
                          <a:spcPts val="1200"/>
                        </a:spcBef>
                        <a:spcAft>
                          <a:spcPts val="600"/>
                        </a:spcAft>
                        <a:buNone/>
                      </a:pPr>
                      <a:r>
                        <a:rPr lang="en-AU" sz="1100">
                          <a:effectLst/>
                        </a:rPr>
                        <a:t>- category (e.g., snack, drink)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4158426219"/>
                  </a:ext>
                </a:extLst>
              </a:tr>
              <a:tr h="271998">
                <a:tc>
                  <a:txBody>
                    <a:bodyPr/>
                    <a:lstStyle/>
                    <a:p>
                      <a:pPr>
                        <a:lnSpc>
                          <a:spcPct val="150000"/>
                        </a:lnSpc>
                        <a:buNone/>
                      </a:pPr>
                      <a:endParaRPr lang="en-AU" sz="1100">
                        <a:effectLst/>
                        <a:latin typeface="Arial" panose="020B060402020202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535090497"/>
                  </a:ext>
                </a:extLst>
              </a:tr>
              <a:tr h="271998">
                <a:tc>
                  <a:txBody>
                    <a:bodyPr/>
                    <a:lstStyle/>
                    <a:p>
                      <a:pPr>
                        <a:lnSpc>
                          <a:spcPct val="150000"/>
                        </a:lnSpc>
                        <a:spcBef>
                          <a:spcPts val="1200"/>
                        </a:spcBef>
                        <a:spcAft>
                          <a:spcPts val="600"/>
                        </a:spcAft>
                        <a:buNone/>
                      </a:pPr>
                      <a:r>
                        <a:rPr lang="en-AU" sz="1100">
                          <a:effectLst/>
                        </a:rPr>
                        <a:t>orders</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442462093"/>
                  </a:ext>
                </a:extLst>
              </a:tr>
              <a:tr h="271998">
                <a:tc>
                  <a:txBody>
                    <a:bodyPr/>
                    <a:lstStyle/>
                    <a:p>
                      <a:pPr>
                        <a:lnSpc>
                          <a:spcPct val="150000"/>
                        </a:lnSpc>
                        <a:spcBef>
                          <a:spcPts val="1200"/>
                        </a:spcBef>
                        <a:spcAft>
                          <a:spcPts val="600"/>
                        </a:spcAft>
                        <a:buNone/>
                      </a:pPr>
                      <a:r>
                        <a:rPr lang="en-AU" sz="1100">
                          <a:effectLst/>
                        </a:rPr>
                        <a:t>- order_id (PK)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4248068991"/>
                  </a:ext>
                </a:extLst>
              </a:tr>
              <a:tr h="271998">
                <a:tc>
                  <a:txBody>
                    <a:bodyPr/>
                    <a:lstStyle/>
                    <a:p>
                      <a:pPr>
                        <a:lnSpc>
                          <a:spcPct val="150000"/>
                        </a:lnSpc>
                        <a:spcBef>
                          <a:spcPts val="1200"/>
                        </a:spcBef>
                        <a:spcAft>
                          <a:spcPts val="600"/>
                        </a:spcAft>
                        <a:buNone/>
                      </a:pPr>
                      <a:r>
                        <a:rPr lang="en-AU" sz="1100">
                          <a:effectLst/>
                        </a:rPr>
                        <a:t>- student_id (FK)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961510272"/>
                  </a:ext>
                </a:extLst>
              </a:tr>
              <a:tr h="271998">
                <a:tc>
                  <a:txBody>
                    <a:bodyPr/>
                    <a:lstStyle/>
                    <a:p>
                      <a:pPr>
                        <a:lnSpc>
                          <a:spcPct val="150000"/>
                        </a:lnSpc>
                        <a:spcBef>
                          <a:spcPts val="1200"/>
                        </a:spcBef>
                        <a:spcAft>
                          <a:spcPts val="600"/>
                        </a:spcAft>
                        <a:buNone/>
                      </a:pPr>
                      <a:r>
                        <a:rPr lang="en-AU" sz="1100">
                          <a:effectLst/>
                        </a:rPr>
                        <a:t>- item_id (FK)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225070210"/>
                  </a:ext>
                </a:extLst>
              </a:tr>
              <a:tr h="271998">
                <a:tc>
                  <a:txBody>
                    <a:bodyPr/>
                    <a:lstStyle/>
                    <a:p>
                      <a:pPr>
                        <a:lnSpc>
                          <a:spcPct val="150000"/>
                        </a:lnSpc>
                        <a:spcBef>
                          <a:spcPts val="1200"/>
                        </a:spcBef>
                        <a:spcAft>
                          <a:spcPts val="600"/>
                        </a:spcAft>
                        <a:buNone/>
                      </a:pPr>
                      <a:r>
                        <a:rPr lang="en-AU" sz="1100">
                          <a:effectLst/>
                        </a:rPr>
                        <a:t>- order_date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232521312"/>
                  </a:ext>
                </a:extLst>
              </a:tr>
              <a:tr h="271998">
                <a:tc>
                  <a:txBody>
                    <a:bodyPr/>
                    <a:lstStyle/>
                    <a:p>
                      <a:pPr>
                        <a:lnSpc>
                          <a:spcPct val="150000"/>
                        </a:lnSpc>
                        <a:spcBef>
                          <a:spcPts val="1200"/>
                        </a:spcBef>
                        <a:spcAft>
                          <a:spcPts val="600"/>
                        </a:spcAft>
                        <a:buNone/>
                      </a:pPr>
                      <a:r>
                        <a:rPr lang="en-AU" sz="1100">
                          <a:effectLst/>
                        </a:rPr>
                        <a:t>- quantity</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557686405"/>
                  </a:ext>
                </a:extLst>
              </a:tr>
              <a:tr h="271998">
                <a:tc>
                  <a:txBody>
                    <a:bodyPr/>
                    <a:lstStyle/>
                    <a:p>
                      <a:pPr>
                        <a:lnSpc>
                          <a:spcPct val="150000"/>
                        </a:lnSpc>
                        <a:spcBef>
                          <a:spcPts val="1200"/>
                        </a:spcBef>
                        <a:spcAft>
                          <a:spcPts val="600"/>
                        </a:spcAft>
                        <a:buNone/>
                      </a:pPr>
                      <a:r>
                        <a:rPr lang="en-AU" sz="1100">
                          <a:effectLst/>
                        </a:rPr>
                        <a:t>students</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04862502"/>
                  </a:ext>
                </a:extLst>
              </a:tr>
              <a:tr h="271998">
                <a:tc>
                  <a:txBody>
                    <a:bodyPr/>
                    <a:lstStyle/>
                    <a:p>
                      <a:pPr>
                        <a:lnSpc>
                          <a:spcPct val="150000"/>
                        </a:lnSpc>
                        <a:spcBef>
                          <a:spcPts val="1200"/>
                        </a:spcBef>
                        <a:spcAft>
                          <a:spcPts val="600"/>
                        </a:spcAft>
                        <a:buNone/>
                      </a:pPr>
                      <a:r>
                        <a:rPr lang="en-AU" sz="1100">
                          <a:effectLst/>
                        </a:rPr>
                        <a:t>- student_id (PK)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611679923"/>
                  </a:ext>
                </a:extLst>
              </a:tr>
              <a:tr h="271998">
                <a:tc>
                  <a:txBody>
                    <a:bodyPr/>
                    <a:lstStyle/>
                    <a:p>
                      <a:pPr>
                        <a:lnSpc>
                          <a:spcPct val="150000"/>
                        </a:lnSpc>
                        <a:spcBef>
                          <a:spcPts val="1200"/>
                        </a:spcBef>
                        <a:spcAft>
                          <a:spcPts val="600"/>
                        </a:spcAft>
                        <a:buNone/>
                      </a:pPr>
                      <a:r>
                        <a:rPr lang="en-AU" sz="1100">
                          <a:effectLst/>
                        </a:rPr>
                        <a:t>- first_name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546618258"/>
                  </a:ext>
                </a:extLst>
              </a:tr>
              <a:tr h="271998">
                <a:tc>
                  <a:txBody>
                    <a:bodyPr/>
                    <a:lstStyle/>
                    <a:p>
                      <a:pPr>
                        <a:lnSpc>
                          <a:spcPct val="150000"/>
                        </a:lnSpc>
                        <a:spcBef>
                          <a:spcPts val="1200"/>
                        </a:spcBef>
                        <a:spcAft>
                          <a:spcPts val="600"/>
                        </a:spcAft>
                        <a:buNone/>
                      </a:pPr>
                      <a:r>
                        <a:rPr lang="en-AU" sz="1100">
                          <a:effectLst/>
                        </a:rPr>
                        <a:t>- last_name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322729032"/>
                  </a:ext>
                </a:extLst>
              </a:tr>
              <a:tr h="271998">
                <a:tc>
                  <a:txBody>
                    <a:bodyPr/>
                    <a:lstStyle/>
                    <a:p>
                      <a:pPr>
                        <a:lnSpc>
                          <a:spcPct val="150000"/>
                        </a:lnSpc>
                        <a:spcBef>
                          <a:spcPts val="1200"/>
                        </a:spcBef>
                        <a:spcAft>
                          <a:spcPts val="600"/>
                        </a:spcAft>
                        <a:buNone/>
                      </a:pPr>
                      <a:r>
                        <a:rPr lang="en-AU" sz="1100">
                          <a:effectLst/>
                        </a:rPr>
                        <a:t>- grade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905007153"/>
                  </a:ext>
                </a:extLst>
              </a:tr>
              <a:tr h="271998">
                <a:tc>
                  <a:txBody>
                    <a:bodyPr/>
                    <a:lstStyle/>
                    <a:p>
                      <a:pPr>
                        <a:lnSpc>
                          <a:spcPct val="150000"/>
                        </a:lnSpc>
                        <a:spcBef>
                          <a:spcPts val="1200"/>
                        </a:spcBef>
                        <a:spcAft>
                          <a:spcPts val="600"/>
                        </a:spcAft>
                        <a:buNone/>
                      </a:pPr>
                      <a:r>
                        <a:rPr lang="en-AU" sz="1100" dirty="0">
                          <a:effectLst/>
                        </a:rPr>
                        <a:t>- </a:t>
                      </a:r>
                      <a:r>
                        <a:rPr lang="en-AU" sz="1100" dirty="0" err="1">
                          <a:effectLst/>
                        </a:rPr>
                        <a:t>parent_email</a:t>
                      </a:r>
                      <a:endParaRPr lang="en-AU" sz="11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953811376"/>
                  </a:ext>
                </a:extLst>
              </a:tr>
            </a:tbl>
          </a:graphicData>
        </a:graphic>
      </p:graphicFrame>
      <p:graphicFrame>
        <p:nvGraphicFramePr>
          <p:cNvPr id="13" name="Table 12">
            <a:extLst>
              <a:ext uri="{FF2B5EF4-FFF2-40B4-BE49-F238E27FC236}">
                <a16:creationId xmlns:a16="http://schemas.microsoft.com/office/drawing/2014/main" id="{3910714E-5035-FDE8-38BF-4A3590F21658}"/>
              </a:ext>
            </a:extLst>
          </p:cNvPr>
          <p:cNvGraphicFramePr>
            <a:graphicFrameLocks noGrp="1"/>
          </p:cNvGraphicFramePr>
          <p:nvPr/>
        </p:nvGraphicFramePr>
        <p:xfrm>
          <a:off x="7786440" y="1260263"/>
          <a:ext cx="3570408" cy="5167962"/>
        </p:xfrm>
        <a:graphic>
          <a:graphicData uri="http://schemas.openxmlformats.org/drawingml/2006/table">
            <a:tbl>
              <a:tblPr firstRow="1" firstCol="1" bandRow="1">
                <a:tableStyleId>{69012ECD-51FC-41F1-AA8D-1B2483CD663E}</a:tableStyleId>
              </a:tblPr>
              <a:tblGrid>
                <a:gridCol w="3570408">
                  <a:extLst>
                    <a:ext uri="{9D8B030D-6E8A-4147-A177-3AD203B41FA5}">
                      <a16:colId xmlns:a16="http://schemas.microsoft.com/office/drawing/2014/main" val="3235851050"/>
                    </a:ext>
                  </a:extLst>
                </a:gridCol>
              </a:tblGrid>
              <a:tr h="271998">
                <a:tc>
                  <a:txBody>
                    <a:bodyPr/>
                    <a:lstStyle/>
                    <a:p>
                      <a:pPr>
                        <a:lnSpc>
                          <a:spcPct val="150000"/>
                        </a:lnSpc>
                        <a:spcBef>
                          <a:spcPts val="1200"/>
                        </a:spcBef>
                        <a:spcAft>
                          <a:spcPts val="600"/>
                        </a:spcAft>
                        <a:buNone/>
                      </a:pPr>
                      <a:r>
                        <a:rPr lang="en-AU" sz="1100" dirty="0">
                          <a:effectLst/>
                        </a:rPr>
                        <a:t>Sports or Swimming Carnival System</a:t>
                      </a:r>
                      <a:endParaRPr lang="en-AU" sz="11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151828514"/>
                  </a:ext>
                </a:extLst>
              </a:tr>
              <a:tr h="271998">
                <a:tc>
                  <a:txBody>
                    <a:bodyPr/>
                    <a:lstStyle/>
                    <a:p>
                      <a:pPr>
                        <a:lnSpc>
                          <a:spcPct val="150000"/>
                        </a:lnSpc>
                        <a:spcBef>
                          <a:spcPts val="1200"/>
                        </a:spcBef>
                        <a:spcAft>
                          <a:spcPts val="600"/>
                        </a:spcAft>
                        <a:buNone/>
                      </a:pPr>
                      <a:r>
                        <a:rPr lang="en-AU" sz="1100">
                          <a:effectLst/>
                        </a:rPr>
                        <a:t>events</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632492432"/>
                  </a:ext>
                </a:extLst>
              </a:tr>
              <a:tr h="271998">
                <a:tc>
                  <a:txBody>
                    <a:bodyPr/>
                    <a:lstStyle/>
                    <a:p>
                      <a:pPr>
                        <a:lnSpc>
                          <a:spcPct val="150000"/>
                        </a:lnSpc>
                        <a:spcBef>
                          <a:spcPts val="1200"/>
                        </a:spcBef>
                        <a:spcAft>
                          <a:spcPts val="600"/>
                        </a:spcAft>
                        <a:buNone/>
                      </a:pPr>
                      <a:r>
                        <a:rPr lang="en-AU" sz="1100">
                          <a:effectLst/>
                        </a:rPr>
                        <a:t>- event_id (PK)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10654281"/>
                  </a:ext>
                </a:extLst>
              </a:tr>
              <a:tr h="271998">
                <a:tc>
                  <a:txBody>
                    <a:bodyPr/>
                    <a:lstStyle/>
                    <a:p>
                      <a:pPr>
                        <a:lnSpc>
                          <a:spcPct val="150000"/>
                        </a:lnSpc>
                        <a:spcBef>
                          <a:spcPts val="1200"/>
                        </a:spcBef>
                        <a:spcAft>
                          <a:spcPts val="600"/>
                        </a:spcAft>
                        <a:buNone/>
                      </a:pPr>
                      <a:r>
                        <a:rPr lang="en-AU" sz="1100">
                          <a:effectLst/>
                        </a:rPr>
                        <a:t>- event_name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027864351"/>
                  </a:ext>
                </a:extLst>
              </a:tr>
              <a:tr h="271998">
                <a:tc>
                  <a:txBody>
                    <a:bodyPr/>
                    <a:lstStyle/>
                    <a:p>
                      <a:pPr>
                        <a:lnSpc>
                          <a:spcPct val="150000"/>
                        </a:lnSpc>
                        <a:spcBef>
                          <a:spcPts val="1200"/>
                        </a:spcBef>
                        <a:spcAft>
                          <a:spcPts val="600"/>
                        </a:spcAft>
                        <a:buNone/>
                      </a:pPr>
                      <a:r>
                        <a:rPr lang="en-AU" sz="1100">
                          <a:effectLst/>
                        </a:rPr>
                        <a:t>- event_date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957170828"/>
                  </a:ext>
                </a:extLst>
              </a:tr>
              <a:tr h="271998">
                <a:tc>
                  <a:txBody>
                    <a:bodyPr/>
                    <a:lstStyle/>
                    <a:p>
                      <a:pPr>
                        <a:lnSpc>
                          <a:spcPct val="150000"/>
                        </a:lnSpc>
                        <a:spcBef>
                          <a:spcPts val="1200"/>
                        </a:spcBef>
                        <a:spcAft>
                          <a:spcPts val="600"/>
                        </a:spcAft>
                        <a:buNone/>
                      </a:pPr>
                      <a:r>
                        <a:rPr lang="en-AU" sz="1100">
                          <a:effectLst/>
                        </a:rPr>
                        <a:t>- </a:t>
                      </a:r>
                      <a:r>
                        <a:rPr lang="en-AU" sz="1100" err="1">
                          <a:effectLst/>
                        </a:rPr>
                        <a:t>event_type</a:t>
                      </a:r>
                      <a:r>
                        <a:rPr lang="en-AU" sz="1100">
                          <a:effectLst/>
                        </a:rPr>
                        <a:t> (e.g., swimming, running)</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70331564"/>
                  </a:ext>
                </a:extLst>
              </a:tr>
              <a:tr h="271998">
                <a:tc>
                  <a:txBody>
                    <a:bodyPr/>
                    <a:lstStyle/>
                    <a:p>
                      <a:pPr>
                        <a:lnSpc>
                          <a:spcPct val="150000"/>
                        </a:lnSpc>
                        <a:buNone/>
                      </a:pPr>
                      <a:endParaRPr lang="en-AU" sz="1100">
                        <a:effectLst/>
                        <a:latin typeface="Arial" panose="020B060402020202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278362052"/>
                  </a:ext>
                </a:extLst>
              </a:tr>
              <a:tr h="271998">
                <a:tc>
                  <a:txBody>
                    <a:bodyPr/>
                    <a:lstStyle/>
                    <a:p>
                      <a:pPr>
                        <a:lnSpc>
                          <a:spcPct val="150000"/>
                        </a:lnSpc>
                        <a:spcBef>
                          <a:spcPts val="1200"/>
                        </a:spcBef>
                        <a:spcAft>
                          <a:spcPts val="600"/>
                        </a:spcAft>
                        <a:buNone/>
                      </a:pPr>
                      <a:r>
                        <a:rPr lang="en-AU" sz="1100">
                          <a:effectLst/>
                        </a:rPr>
                        <a:t>participations</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046354181"/>
                  </a:ext>
                </a:extLst>
              </a:tr>
              <a:tr h="271998">
                <a:tc>
                  <a:txBody>
                    <a:bodyPr/>
                    <a:lstStyle/>
                    <a:p>
                      <a:pPr>
                        <a:lnSpc>
                          <a:spcPct val="150000"/>
                        </a:lnSpc>
                        <a:spcBef>
                          <a:spcPts val="1200"/>
                        </a:spcBef>
                        <a:spcAft>
                          <a:spcPts val="600"/>
                        </a:spcAft>
                        <a:buNone/>
                      </a:pPr>
                      <a:r>
                        <a:rPr lang="en-AU" sz="1100">
                          <a:effectLst/>
                        </a:rPr>
                        <a:t>- </a:t>
                      </a:r>
                      <a:r>
                        <a:rPr lang="en-AU" sz="1100" err="1">
                          <a:effectLst/>
                        </a:rPr>
                        <a:t>participation_id</a:t>
                      </a:r>
                      <a:r>
                        <a:rPr lang="en-AU" sz="1100">
                          <a:effectLst/>
                        </a:rPr>
                        <a:t> (PK)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221778827"/>
                  </a:ext>
                </a:extLst>
              </a:tr>
              <a:tr h="271998">
                <a:tc>
                  <a:txBody>
                    <a:bodyPr/>
                    <a:lstStyle/>
                    <a:p>
                      <a:pPr>
                        <a:lnSpc>
                          <a:spcPct val="150000"/>
                        </a:lnSpc>
                        <a:spcBef>
                          <a:spcPts val="1200"/>
                        </a:spcBef>
                        <a:spcAft>
                          <a:spcPts val="600"/>
                        </a:spcAft>
                        <a:buNone/>
                      </a:pPr>
                      <a:r>
                        <a:rPr lang="en-AU" sz="1100">
                          <a:effectLst/>
                        </a:rPr>
                        <a:t>- event_id (FK)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4209048230"/>
                  </a:ext>
                </a:extLst>
              </a:tr>
              <a:tr h="271998">
                <a:tc>
                  <a:txBody>
                    <a:bodyPr/>
                    <a:lstStyle/>
                    <a:p>
                      <a:pPr>
                        <a:lnSpc>
                          <a:spcPct val="150000"/>
                        </a:lnSpc>
                        <a:spcBef>
                          <a:spcPts val="1200"/>
                        </a:spcBef>
                        <a:spcAft>
                          <a:spcPts val="600"/>
                        </a:spcAft>
                        <a:buNone/>
                      </a:pPr>
                      <a:r>
                        <a:rPr lang="en-AU" sz="1100">
                          <a:effectLst/>
                        </a:rPr>
                        <a:t>- </a:t>
                      </a:r>
                      <a:r>
                        <a:rPr lang="en-AU" sz="1100" err="1">
                          <a:effectLst/>
                        </a:rPr>
                        <a:t>student_id</a:t>
                      </a:r>
                      <a:r>
                        <a:rPr lang="en-AU" sz="1100">
                          <a:effectLst/>
                        </a:rPr>
                        <a:t> (FK)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24537502"/>
                  </a:ext>
                </a:extLst>
              </a:tr>
              <a:tr h="271998">
                <a:tc>
                  <a:txBody>
                    <a:bodyPr/>
                    <a:lstStyle/>
                    <a:p>
                      <a:pPr>
                        <a:lnSpc>
                          <a:spcPct val="150000"/>
                        </a:lnSpc>
                        <a:spcBef>
                          <a:spcPts val="1200"/>
                        </a:spcBef>
                        <a:spcAft>
                          <a:spcPts val="600"/>
                        </a:spcAft>
                        <a:buNone/>
                      </a:pPr>
                      <a:r>
                        <a:rPr lang="en-AU" sz="1100">
                          <a:effectLst/>
                        </a:rPr>
                        <a:t>- result_time / score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4223243248"/>
                  </a:ext>
                </a:extLst>
              </a:tr>
              <a:tr h="271998">
                <a:tc>
                  <a:txBody>
                    <a:bodyPr/>
                    <a:lstStyle/>
                    <a:p>
                      <a:pPr>
                        <a:lnSpc>
                          <a:spcPct val="150000"/>
                        </a:lnSpc>
                        <a:spcBef>
                          <a:spcPts val="1200"/>
                        </a:spcBef>
                        <a:spcAft>
                          <a:spcPts val="600"/>
                        </a:spcAft>
                        <a:buNone/>
                      </a:pPr>
                      <a:r>
                        <a:rPr lang="en-AU" sz="1100">
                          <a:effectLst/>
                        </a:rPr>
                        <a:t>- position</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081530264"/>
                  </a:ext>
                </a:extLst>
              </a:tr>
              <a:tr h="271998">
                <a:tc>
                  <a:txBody>
                    <a:bodyPr/>
                    <a:lstStyle/>
                    <a:p>
                      <a:pPr>
                        <a:lnSpc>
                          <a:spcPct val="150000"/>
                        </a:lnSpc>
                        <a:spcBef>
                          <a:spcPts val="1200"/>
                        </a:spcBef>
                        <a:spcAft>
                          <a:spcPts val="600"/>
                        </a:spcAft>
                        <a:buNone/>
                      </a:pPr>
                      <a:r>
                        <a:rPr lang="en-AU" sz="1100">
                          <a:effectLst/>
                        </a:rPr>
                        <a:t>students</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434661979"/>
                  </a:ext>
                </a:extLst>
              </a:tr>
              <a:tr h="271998">
                <a:tc>
                  <a:txBody>
                    <a:bodyPr/>
                    <a:lstStyle/>
                    <a:p>
                      <a:pPr>
                        <a:lnSpc>
                          <a:spcPct val="150000"/>
                        </a:lnSpc>
                        <a:spcBef>
                          <a:spcPts val="1200"/>
                        </a:spcBef>
                        <a:spcAft>
                          <a:spcPts val="600"/>
                        </a:spcAft>
                        <a:buNone/>
                      </a:pPr>
                      <a:r>
                        <a:rPr lang="en-AU" sz="1100">
                          <a:effectLst/>
                        </a:rPr>
                        <a:t>- student_id (PK)</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72571779"/>
                  </a:ext>
                </a:extLst>
              </a:tr>
              <a:tr h="271998">
                <a:tc>
                  <a:txBody>
                    <a:bodyPr/>
                    <a:lstStyle/>
                    <a:p>
                      <a:pPr>
                        <a:lnSpc>
                          <a:spcPct val="150000"/>
                        </a:lnSpc>
                        <a:spcBef>
                          <a:spcPts val="1200"/>
                        </a:spcBef>
                        <a:spcAft>
                          <a:spcPts val="600"/>
                        </a:spcAft>
                        <a:buNone/>
                      </a:pPr>
                      <a:r>
                        <a:rPr lang="en-AU" sz="1100">
                          <a:effectLst/>
                        </a:rPr>
                        <a:t>- first_name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667232968"/>
                  </a:ext>
                </a:extLst>
              </a:tr>
              <a:tr h="271998">
                <a:tc>
                  <a:txBody>
                    <a:bodyPr/>
                    <a:lstStyle/>
                    <a:p>
                      <a:pPr>
                        <a:lnSpc>
                          <a:spcPct val="150000"/>
                        </a:lnSpc>
                        <a:spcBef>
                          <a:spcPts val="1200"/>
                        </a:spcBef>
                        <a:spcAft>
                          <a:spcPts val="600"/>
                        </a:spcAft>
                        <a:buNone/>
                      </a:pPr>
                      <a:r>
                        <a:rPr lang="en-AU" sz="1100">
                          <a:effectLst/>
                        </a:rPr>
                        <a:t>- last_name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614442372"/>
                  </a:ext>
                </a:extLst>
              </a:tr>
              <a:tr h="271998">
                <a:tc>
                  <a:txBody>
                    <a:bodyPr/>
                    <a:lstStyle/>
                    <a:p>
                      <a:pPr>
                        <a:lnSpc>
                          <a:spcPct val="150000"/>
                        </a:lnSpc>
                        <a:spcBef>
                          <a:spcPts val="1200"/>
                        </a:spcBef>
                        <a:spcAft>
                          <a:spcPts val="600"/>
                        </a:spcAft>
                        <a:buNone/>
                      </a:pPr>
                      <a:r>
                        <a:rPr lang="en-AU" sz="1100">
                          <a:effectLst/>
                        </a:rPr>
                        <a:t>- grade</a:t>
                      </a:r>
                      <a:endParaRPr lang="en-AU" sz="110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3052717914"/>
                  </a:ext>
                </a:extLst>
              </a:tr>
              <a:tr h="271998">
                <a:tc>
                  <a:txBody>
                    <a:bodyPr/>
                    <a:lstStyle/>
                    <a:p>
                      <a:pPr>
                        <a:lnSpc>
                          <a:spcPct val="150000"/>
                        </a:lnSpc>
                        <a:spcBef>
                          <a:spcPts val="1200"/>
                        </a:spcBef>
                        <a:spcAft>
                          <a:spcPts val="600"/>
                        </a:spcAft>
                        <a:buNone/>
                      </a:pPr>
                      <a:r>
                        <a:rPr lang="en-AU" sz="1100" dirty="0">
                          <a:effectLst/>
                        </a:rPr>
                        <a:t>- </a:t>
                      </a:r>
                      <a:r>
                        <a:rPr lang="en-AU" sz="1100" dirty="0" err="1">
                          <a:effectLst/>
                        </a:rPr>
                        <a:t>emergency_contact</a:t>
                      </a:r>
                      <a:endParaRPr lang="en-AU" sz="1100" dirty="0">
                        <a:effectLst/>
                        <a:latin typeface="Arial" panose="020B060402020202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2698728184"/>
                  </a:ext>
                </a:extLst>
              </a:tr>
            </a:tbl>
          </a:graphicData>
        </a:graphic>
      </p:graphicFrame>
      <p:sp>
        <p:nvSpPr>
          <p:cNvPr id="2" name="Slide Number Placeholder 1">
            <a:extLst>
              <a:ext uri="{FF2B5EF4-FFF2-40B4-BE49-F238E27FC236}">
                <a16:creationId xmlns:a16="http://schemas.microsoft.com/office/drawing/2014/main" id="{0976D6B8-8A3A-5845-14AD-FAD11B60E2F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a:t>
            </a:fld>
            <a:endParaRPr lang="en-AU"/>
          </a:p>
        </p:txBody>
      </p:sp>
    </p:spTree>
    <p:extLst>
      <p:ext uri="{BB962C8B-B14F-4D97-AF65-F5344CB8AC3E}">
        <p14:creationId xmlns:p14="http://schemas.microsoft.com/office/powerpoint/2010/main" val="418971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F9A0751-F4F6-E60A-18D4-02B8AB629F14}"/>
              </a:ext>
            </a:extLst>
          </p:cNvPr>
          <p:cNvSpPr>
            <a:spLocks noGrp="1"/>
          </p:cNvSpPr>
          <p:nvPr>
            <p:ph type="title"/>
          </p:nvPr>
        </p:nvSpPr>
        <p:spPr/>
        <p:txBody>
          <a:bodyPr/>
          <a:lstStyle/>
          <a:p>
            <a:r>
              <a:rPr lang="en-AU" dirty="0"/>
              <a:t>Check for understanding</a:t>
            </a:r>
          </a:p>
        </p:txBody>
      </p:sp>
      <p:sp>
        <p:nvSpPr>
          <p:cNvPr id="11" name="Text Placeholder 10">
            <a:extLst>
              <a:ext uri="{FF2B5EF4-FFF2-40B4-BE49-F238E27FC236}">
                <a16:creationId xmlns:a16="http://schemas.microsoft.com/office/drawing/2014/main" id="{85748D3B-C1D4-BA1A-B1E0-ECFBCD0E0F75}"/>
              </a:ext>
            </a:extLst>
          </p:cNvPr>
          <p:cNvSpPr>
            <a:spLocks noGrp="1"/>
          </p:cNvSpPr>
          <p:nvPr>
            <p:ph type="body" sz="quarter" idx="18"/>
          </p:nvPr>
        </p:nvSpPr>
        <p:spPr/>
        <p:txBody>
          <a:bodyPr/>
          <a:lstStyle/>
          <a:p>
            <a:r>
              <a:rPr lang="en-AU" dirty="0"/>
              <a:t>Benefits of separating tables for a school musical ticketing system</a:t>
            </a:r>
          </a:p>
        </p:txBody>
      </p:sp>
      <p:sp>
        <p:nvSpPr>
          <p:cNvPr id="10" name="Text Placeholder 9">
            <a:extLst>
              <a:ext uri="{FF2B5EF4-FFF2-40B4-BE49-F238E27FC236}">
                <a16:creationId xmlns:a16="http://schemas.microsoft.com/office/drawing/2014/main" id="{C49331C8-937F-2388-3D81-42E86CE43E9B}"/>
              </a:ext>
            </a:extLst>
          </p:cNvPr>
          <p:cNvSpPr>
            <a:spLocks noGrp="1"/>
          </p:cNvSpPr>
          <p:nvPr>
            <p:ph type="body" sz="quarter" idx="17"/>
          </p:nvPr>
        </p:nvSpPr>
        <p:spPr/>
        <p:txBody>
          <a:bodyPr/>
          <a:lstStyle/>
          <a:p>
            <a:r>
              <a:rPr lang="en-AU" b="1" dirty="0"/>
              <a:t>Keeps things o</a:t>
            </a:r>
            <a:r>
              <a:rPr lang="en-AU" b="1" dirty="0">
                <a:solidFill>
                  <a:schemeClr val="bg1"/>
                </a:solidFill>
              </a:rPr>
              <a:t>rganised</a:t>
            </a:r>
            <a:r>
              <a:rPr lang="en-AU" b="1" dirty="0"/>
              <a:t>:</a:t>
            </a:r>
            <a:r>
              <a:rPr lang="en-AU" dirty="0"/>
              <a:t> Each table only contains one type of information.</a:t>
            </a:r>
          </a:p>
          <a:p>
            <a:r>
              <a:rPr lang="en-AU" b="1" dirty="0"/>
              <a:t>Makes u</a:t>
            </a:r>
            <a:r>
              <a:rPr lang="en-AU" b="1" dirty="0">
                <a:solidFill>
                  <a:schemeClr val="bg1"/>
                </a:solidFill>
              </a:rPr>
              <a:t>pdating</a:t>
            </a:r>
            <a:r>
              <a:rPr lang="en-AU" b="1" dirty="0"/>
              <a:t> easier:</a:t>
            </a:r>
            <a:r>
              <a:rPr lang="en-AU" dirty="0"/>
              <a:t> If someone’s contact details change, you only need to update one spot.</a:t>
            </a:r>
          </a:p>
          <a:p>
            <a:r>
              <a:rPr lang="en-AU" b="1" dirty="0"/>
              <a:t>Reduces m</a:t>
            </a:r>
            <a:r>
              <a:rPr lang="en-AU" b="1" dirty="0">
                <a:solidFill>
                  <a:schemeClr val="bg1"/>
                </a:solidFill>
              </a:rPr>
              <a:t>istakes</a:t>
            </a:r>
            <a:r>
              <a:rPr lang="en-AU" b="1" dirty="0"/>
              <a:t>:</a:t>
            </a:r>
            <a:r>
              <a:rPr lang="en-AU" dirty="0"/>
              <a:t> You don’t have to repeat information, so less chance of errors.</a:t>
            </a:r>
          </a:p>
          <a:p>
            <a:r>
              <a:rPr lang="en-AU" b="1" dirty="0"/>
              <a:t>Easy s</a:t>
            </a:r>
            <a:r>
              <a:rPr lang="en-AU" b="1" dirty="0">
                <a:solidFill>
                  <a:schemeClr val="bg1"/>
                </a:solidFill>
              </a:rPr>
              <a:t>earching</a:t>
            </a:r>
            <a:r>
              <a:rPr lang="en-AU" b="1" dirty="0"/>
              <a:t>:</a:t>
            </a:r>
            <a:r>
              <a:rPr lang="en-AU" dirty="0"/>
              <a:t> You can quickly find who bought a ticket or which seats are sold for a show.</a:t>
            </a:r>
          </a:p>
          <a:p>
            <a:endParaRPr lang="en-AU" dirty="0"/>
          </a:p>
        </p:txBody>
      </p:sp>
      <p:sp>
        <p:nvSpPr>
          <p:cNvPr id="12" name="Rectangle: Rounded Corners 11" descr="Placeholder for word to complete cloze passage">
            <a:extLst>
              <a:ext uri="{FF2B5EF4-FFF2-40B4-BE49-F238E27FC236}">
                <a16:creationId xmlns:a16="http://schemas.microsoft.com/office/drawing/2014/main" id="{0C06F44D-A206-F223-7E47-38A100D39114}"/>
              </a:ext>
            </a:extLst>
          </p:cNvPr>
          <p:cNvSpPr/>
          <p:nvPr/>
        </p:nvSpPr>
        <p:spPr>
          <a:xfrm>
            <a:off x="2007262" y="1649450"/>
            <a:ext cx="1212188" cy="304570"/>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p>
        </p:txBody>
      </p:sp>
      <p:sp>
        <p:nvSpPr>
          <p:cNvPr id="13" name="Rectangle: Rounded Corners 12" descr="Placeholder for word to complete cloze passage">
            <a:extLst>
              <a:ext uri="{FF2B5EF4-FFF2-40B4-BE49-F238E27FC236}">
                <a16:creationId xmlns:a16="http://schemas.microsoft.com/office/drawing/2014/main" id="{B1811201-351D-A104-410B-004322F658FA}"/>
              </a:ext>
            </a:extLst>
          </p:cNvPr>
          <p:cNvSpPr/>
          <p:nvPr/>
        </p:nvSpPr>
        <p:spPr>
          <a:xfrm>
            <a:off x="1162712" y="2310935"/>
            <a:ext cx="1123288" cy="304570"/>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p>
        </p:txBody>
      </p:sp>
      <p:sp>
        <p:nvSpPr>
          <p:cNvPr id="14" name="Rectangle: Rounded Corners 13" descr="Placeholder for word to complete cloze passage">
            <a:extLst>
              <a:ext uri="{FF2B5EF4-FFF2-40B4-BE49-F238E27FC236}">
                <a16:creationId xmlns:a16="http://schemas.microsoft.com/office/drawing/2014/main" id="{12B3514D-FDC3-A883-D664-CB92B70AC2B7}"/>
              </a:ext>
            </a:extLst>
          </p:cNvPr>
          <p:cNvSpPr/>
          <p:nvPr/>
        </p:nvSpPr>
        <p:spPr>
          <a:xfrm>
            <a:off x="1473862" y="2890056"/>
            <a:ext cx="1123288" cy="304570"/>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p>
        </p:txBody>
      </p:sp>
      <p:sp>
        <p:nvSpPr>
          <p:cNvPr id="15" name="Rectangle: Rounded Corners 14" descr="Placeholder for word to complete cloze passage">
            <a:extLst>
              <a:ext uri="{FF2B5EF4-FFF2-40B4-BE49-F238E27FC236}">
                <a16:creationId xmlns:a16="http://schemas.microsoft.com/office/drawing/2014/main" id="{55060D3B-2DF5-046C-76BE-EAD4878377F2}"/>
              </a:ext>
            </a:extLst>
          </p:cNvPr>
          <p:cNvSpPr/>
          <p:nvPr/>
        </p:nvSpPr>
        <p:spPr>
          <a:xfrm>
            <a:off x="991262" y="3469177"/>
            <a:ext cx="1212188" cy="304570"/>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p>
        </p:txBody>
      </p:sp>
      <p:sp>
        <p:nvSpPr>
          <p:cNvPr id="2" name="Slide Number Placeholder 1">
            <a:extLst>
              <a:ext uri="{FF2B5EF4-FFF2-40B4-BE49-F238E27FC236}">
                <a16:creationId xmlns:a16="http://schemas.microsoft.com/office/drawing/2014/main" id="{FE4F7C9D-BACB-89BE-0B3D-0D94E2233CD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a:t>
            </a:fld>
            <a:endParaRPr lang="en-AU"/>
          </a:p>
        </p:txBody>
      </p:sp>
    </p:spTree>
    <p:extLst>
      <p:ext uri="{BB962C8B-B14F-4D97-AF65-F5344CB8AC3E}">
        <p14:creationId xmlns:p14="http://schemas.microsoft.com/office/powerpoint/2010/main" val="130145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2ED1-3A94-4AA0-D62F-6416388EA06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196EAE9-E06E-5AE1-7916-AAFA8BEC4FA4}"/>
              </a:ext>
            </a:extLst>
          </p:cNvPr>
          <p:cNvSpPr>
            <a:spLocks noGrp="1"/>
          </p:cNvSpPr>
          <p:nvPr>
            <p:ph type="title"/>
          </p:nvPr>
        </p:nvSpPr>
        <p:spPr/>
        <p:txBody>
          <a:bodyPr>
            <a:normAutofit/>
          </a:bodyPr>
          <a:lstStyle/>
          <a:p>
            <a:r>
              <a:rPr lang="en-AU" dirty="0">
                <a:latin typeface="+mj-lt"/>
              </a:rPr>
              <a:t>Knowledge check – concluding the lesson (1)</a:t>
            </a:r>
          </a:p>
        </p:txBody>
      </p:sp>
      <p:sp>
        <p:nvSpPr>
          <p:cNvPr id="4" name="Text Placeholder 3">
            <a:extLst>
              <a:ext uri="{FF2B5EF4-FFF2-40B4-BE49-F238E27FC236}">
                <a16:creationId xmlns:a16="http://schemas.microsoft.com/office/drawing/2014/main" id="{CE5DE50E-4635-4FB0-BD99-C02A5FBF64E6}"/>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5EDD38A6-7710-9659-7239-3C6ED06E254F}"/>
              </a:ext>
            </a:extLst>
          </p:cNvPr>
          <p:cNvGraphicFramePr>
            <a:graphicFrameLocks noGrp="1"/>
          </p:cNvGraphicFramePr>
          <p:nvPr>
            <p:extLst>
              <p:ext uri="{D42A27DB-BD31-4B8C-83A1-F6EECF244321}">
                <p14:modId xmlns:p14="http://schemas.microsoft.com/office/powerpoint/2010/main" val="3905508591"/>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b="0" dirty="0">
                          <a:solidFill>
                            <a:schemeClr val="tx1"/>
                          </a:solidFill>
                          <a:latin typeface="+mn-lt"/>
                          <a:cs typeface="Arial" panose="020B0604020202020204" pitchFamily="34" charset="0"/>
                        </a:rPr>
                        <a:t>model real world events with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b="0" dirty="0">
                          <a:solidFill>
                            <a:schemeClr val="tx1"/>
                          </a:solidFill>
                          <a:latin typeface="+mn-lt"/>
                          <a:cs typeface="Arial" panose="020B0604020202020204" pitchFamily="34" charset="0"/>
                        </a:rPr>
                        <a:t>use a spreadsheet to create a School Musical Ticket booking system.</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3BBCA3C-6BA8-4857-35C8-5169614BC1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6868BD3B-18AB-1883-1224-1C3B9855B54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19</a:t>
            </a:fld>
            <a:endParaRPr lang="en-AU"/>
          </a:p>
        </p:txBody>
      </p:sp>
    </p:spTree>
    <p:extLst>
      <p:ext uri="{BB962C8B-B14F-4D97-AF65-F5344CB8AC3E}">
        <p14:creationId xmlns:p14="http://schemas.microsoft.com/office/powerpoint/2010/main" val="3421113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6 Real-world scenarios</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dirty="0">
                <a:latin typeface="+mj-lt"/>
              </a:rPr>
              <a:t>Weeks 13</a:t>
            </a:r>
            <a:r>
              <a:rPr lang="en-AU" sz="1600" dirty="0"/>
              <a:t> – </a:t>
            </a:r>
            <a:r>
              <a:rPr lang="en-AU" dirty="0">
                <a:latin typeface="+mj-lt"/>
              </a:rPr>
              <a:t>14</a:t>
            </a: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20</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6011915" y="1177967"/>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4EF7E-B88B-F7B4-9471-F27EEAC6566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738659A-7AD0-FE7F-CD5E-D2FAC1C1A4D7}"/>
              </a:ext>
            </a:extLst>
          </p:cNvPr>
          <p:cNvSpPr>
            <a:spLocks noGrp="1"/>
          </p:cNvSpPr>
          <p:nvPr>
            <p:ph type="ctrTitle"/>
          </p:nvPr>
        </p:nvSpPr>
        <p:spPr/>
        <p:txBody>
          <a:bodyPr/>
          <a:lstStyle/>
          <a:p>
            <a:r>
              <a:rPr lang="en-AU">
                <a:latin typeface="+mj-lt"/>
              </a:rPr>
              <a:t>6. Real-world scenarios</a:t>
            </a:r>
          </a:p>
        </p:txBody>
      </p:sp>
    </p:spTree>
    <p:extLst>
      <p:ext uri="{BB962C8B-B14F-4D97-AF65-F5344CB8AC3E}">
        <p14:creationId xmlns:p14="http://schemas.microsoft.com/office/powerpoint/2010/main" val="1809291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21084-3D29-2D8C-EF43-573417FEA36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34CDC05-EEE1-B556-5F99-37B638D0B1AD}"/>
              </a:ext>
            </a:extLst>
          </p:cNvPr>
          <p:cNvSpPr>
            <a:spLocks noGrp="1"/>
          </p:cNvSpPr>
          <p:nvPr>
            <p:ph type="title"/>
          </p:nvPr>
        </p:nvSpPr>
        <p:spPr/>
        <p:txBody>
          <a:bodyPr/>
          <a:lstStyle/>
          <a:p>
            <a:r>
              <a:rPr lang="en-AU" dirty="0">
                <a:latin typeface="+mj-lt"/>
              </a:rPr>
              <a:t>Learning intentions and success criteria (1)</a:t>
            </a:r>
          </a:p>
        </p:txBody>
      </p:sp>
      <p:sp>
        <p:nvSpPr>
          <p:cNvPr id="3" name="TextBox 2">
            <a:extLst>
              <a:ext uri="{FF2B5EF4-FFF2-40B4-BE49-F238E27FC236}">
                <a16:creationId xmlns:a16="http://schemas.microsoft.com/office/drawing/2014/main" id="{2A05FEF4-F3E9-50BB-F1F1-077E9388A9BE}"/>
              </a:ext>
            </a:extLst>
          </p:cNvPr>
          <p:cNvSpPr txBox="1"/>
          <p:nvPr/>
        </p:nvSpPr>
        <p:spPr>
          <a:xfrm>
            <a:off x="370416" y="1894417"/>
            <a:ext cx="11303000" cy="30977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a:t>
            </a:r>
            <a:r>
              <a:rPr lang="en-AU" sz="2000" b="1" dirty="0">
                <a:solidFill>
                  <a:srgbClr val="002664"/>
                </a:solidFill>
                <a:latin typeface="Arial" panose="020B0604020202020204"/>
                <a:cs typeface="Arial" panose="020B0604020202020204" pitchFamily="34" charset="0"/>
              </a:rPr>
              <a:t> modelling</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entities, events and their attributes using structured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the relationships between entities and events using relational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lang="en-AU" sz="2000" dirty="0">
              <a:solidFill>
                <a:srgbClr val="22272B"/>
              </a:solidFill>
              <a:latin typeface="Arial" panose="020B0604020202020204"/>
              <a:cs typeface="Arial" panose="020B0604020202020204" pitchFamily="34" charset="0"/>
            </a:endParaRPr>
          </a:p>
          <a:p>
            <a:pPr marR="0" lvl="0" algn="l" defTabSz="609585" rtl="0" eaLnBrk="1" fontAlgn="auto" latinLnBrk="0" hangingPunct="1">
              <a:lnSpc>
                <a:spcPct val="150000"/>
              </a:lnSpc>
              <a:spcBef>
                <a:spcPts val="0"/>
              </a:spcBef>
              <a:spcAft>
                <a:spcPts val="600"/>
              </a:spcAft>
              <a:buClrTx/>
              <a:buSzTx/>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identify the entities, events and attributes in a Library book borrowing scenario.</a:t>
            </a:r>
          </a:p>
        </p:txBody>
      </p:sp>
      <p:sp>
        <p:nvSpPr>
          <p:cNvPr id="2" name="Slide Number Placeholder 1">
            <a:extLst>
              <a:ext uri="{FF2B5EF4-FFF2-40B4-BE49-F238E27FC236}">
                <a16:creationId xmlns:a16="http://schemas.microsoft.com/office/drawing/2014/main" id="{1231C188-5B99-5299-C887-774585039644}"/>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517649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F14B4E2-3842-BEDE-9C49-E5F25E96D1D5}"/>
              </a:ext>
            </a:extLst>
          </p:cNvPr>
          <p:cNvSpPr>
            <a:spLocks noGrp="1"/>
          </p:cNvSpPr>
          <p:nvPr>
            <p:ph type="title"/>
          </p:nvPr>
        </p:nvSpPr>
        <p:spPr/>
        <p:txBody>
          <a:bodyPr/>
          <a:lstStyle/>
          <a:p>
            <a:r>
              <a:rPr lang="en-AU" dirty="0"/>
              <a:t>When was the last time you borrowed a library book?</a:t>
            </a:r>
            <a:br>
              <a:rPr lang="en-AU" dirty="0"/>
            </a:br>
            <a:endParaRPr lang="en-AU" dirty="0"/>
          </a:p>
        </p:txBody>
      </p:sp>
      <p:sp>
        <p:nvSpPr>
          <p:cNvPr id="9" name="Text Placeholder 8">
            <a:extLst>
              <a:ext uri="{FF2B5EF4-FFF2-40B4-BE49-F238E27FC236}">
                <a16:creationId xmlns:a16="http://schemas.microsoft.com/office/drawing/2014/main" id="{E755E0B7-DC49-EA44-0B6B-42EE9D9DFB6E}"/>
              </a:ext>
            </a:extLst>
          </p:cNvPr>
          <p:cNvSpPr>
            <a:spLocks noGrp="1"/>
          </p:cNvSpPr>
          <p:nvPr>
            <p:ph type="body" sz="quarter" idx="18"/>
          </p:nvPr>
        </p:nvSpPr>
        <p:spPr>
          <a:xfrm>
            <a:off x="354001" y="1637625"/>
            <a:ext cx="11483998" cy="310015"/>
          </a:xfrm>
        </p:spPr>
        <p:txBody>
          <a:bodyPr/>
          <a:lstStyle/>
          <a:p>
            <a:r>
              <a:rPr lang="en-AU" dirty="0"/>
              <a:t> Class incursion to the Library to understand the process.</a:t>
            </a:r>
          </a:p>
          <a:p>
            <a:endParaRPr lang="en-AU" dirty="0"/>
          </a:p>
        </p:txBody>
      </p:sp>
      <p:sp>
        <p:nvSpPr>
          <p:cNvPr id="8" name="Text Placeholder 7">
            <a:extLst>
              <a:ext uri="{FF2B5EF4-FFF2-40B4-BE49-F238E27FC236}">
                <a16:creationId xmlns:a16="http://schemas.microsoft.com/office/drawing/2014/main" id="{5C9E247C-553D-6226-882A-2EDC7A3EC5EE}"/>
              </a:ext>
            </a:extLst>
          </p:cNvPr>
          <p:cNvSpPr>
            <a:spLocks noGrp="1"/>
          </p:cNvSpPr>
          <p:nvPr>
            <p:ph type="body" sz="quarter" idx="17"/>
          </p:nvPr>
        </p:nvSpPr>
        <p:spPr>
          <a:xfrm>
            <a:off x="537471" y="1637625"/>
            <a:ext cx="11175558" cy="4807835"/>
          </a:xfrm>
        </p:spPr>
        <p:txBody>
          <a:bodyPr/>
          <a:lstStyle/>
          <a:p>
            <a:r>
              <a:rPr lang="en-AU" dirty="0"/>
              <a:t>Write down the steps to borrowing a book:</a:t>
            </a:r>
          </a:p>
          <a:p>
            <a:endParaRPr lang="en-AU" dirty="0"/>
          </a:p>
          <a:p>
            <a:endParaRPr lang="en-AU" dirty="0"/>
          </a:p>
          <a:p>
            <a:endParaRPr lang="en-AU" dirty="0"/>
          </a:p>
          <a:p>
            <a:r>
              <a:rPr lang="en-AU" dirty="0"/>
              <a:t>What data was involved?</a:t>
            </a:r>
          </a:p>
          <a:p>
            <a:endParaRPr lang="en-AU" dirty="0"/>
          </a:p>
          <a:p>
            <a:r>
              <a:rPr lang="en-AU" dirty="0"/>
              <a:t>					</a:t>
            </a:r>
          </a:p>
        </p:txBody>
      </p:sp>
      <p:sp>
        <p:nvSpPr>
          <p:cNvPr id="2" name="Slide Number Placeholder 1">
            <a:extLst>
              <a:ext uri="{FF2B5EF4-FFF2-40B4-BE49-F238E27FC236}">
                <a16:creationId xmlns:a16="http://schemas.microsoft.com/office/drawing/2014/main" id="{FA6432DF-CFCC-2D30-35D1-63F516E467B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163263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A3F99-B757-5233-A8CA-802EC9B8391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A318E7F-ACD5-7D10-0BDD-B52FF597E2E8}"/>
              </a:ext>
            </a:extLst>
          </p:cNvPr>
          <p:cNvSpPr>
            <a:spLocks noGrp="1"/>
          </p:cNvSpPr>
          <p:nvPr>
            <p:ph type="title"/>
          </p:nvPr>
        </p:nvSpPr>
        <p:spPr/>
        <p:txBody>
          <a:bodyPr/>
          <a:lstStyle/>
          <a:p>
            <a:r>
              <a:rPr lang="en-AU" sz="3200"/>
              <a:t>Model </a:t>
            </a:r>
            <a:r>
              <a:rPr lang="en-AU" sz="3200">
                <a:solidFill>
                  <a:schemeClr val="tx2"/>
                </a:solidFill>
              </a:rPr>
              <a:t>entities</a:t>
            </a:r>
            <a:r>
              <a:rPr lang="en-AU" sz="3200"/>
              <a:t>, </a:t>
            </a:r>
            <a:r>
              <a:rPr lang="en-AU" sz="3200">
                <a:solidFill>
                  <a:schemeClr val="accent2"/>
                </a:solidFill>
              </a:rPr>
              <a:t>events</a:t>
            </a:r>
            <a:r>
              <a:rPr lang="en-AU" sz="3200"/>
              <a:t> and their </a:t>
            </a:r>
            <a:r>
              <a:rPr lang="en-AU" sz="3200">
                <a:solidFill>
                  <a:schemeClr val="accent5"/>
                </a:solidFill>
              </a:rPr>
              <a:t>attributes</a:t>
            </a:r>
            <a:r>
              <a:rPr lang="en-AU" sz="3200"/>
              <a:t> using structured data</a:t>
            </a:r>
            <a:br>
              <a:rPr lang="en-AU"/>
            </a:br>
            <a:endParaRPr lang="en-AU"/>
          </a:p>
        </p:txBody>
      </p:sp>
      <p:sp>
        <p:nvSpPr>
          <p:cNvPr id="9" name="Text Placeholder 8">
            <a:extLst>
              <a:ext uri="{FF2B5EF4-FFF2-40B4-BE49-F238E27FC236}">
                <a16:creationId xmlns:a16="http://schemas.microsoft.com/office/drawing/2014/main" id="{D01114E3-EA25-9EFE-7EC8-2D7CF8BC8DB7}"/>
              </a:ext>
            </a:extLst>
          </p:cNvPr>
          <p:cNvSpPr>
            <a:spLocks noGrp="1"/>
          </p:cNvSpPr>
          <p:nvPr>
            <p:ph type="body" sz="quarter" idx="18"/>
          </p:nvPr>
        </p:nvSpPr>
        <p:spPr/>
        <p:txBody>
          <a:bodyPr/>
          <a:lstStyle/>
          <a:p>
            <a:r>
              <a:rPr lang="en-AU"/>
              <a:t> Library book borrowing scenario</a:t>
            </a:r>
          </a:p>
        </p:txBody>
      </p:sp>
      <p:sp>
        <p:nvSpPr>
          <p:cNvPr id="8" name="Text Placeholder 7">
            <a:extLst>
              <a:ext uri="{FF2B5EF4-FFF2-40B4-BE49-F238E27FC236}">
                <a16:creationId xmlns:a16="http://schemas.microsoft.com/office/drawing/2014/main" id="{F18F00E3-A38E-0881-CF3F-21811291446E}"/>
              </a:ext>
            </a:extLst>
          </p:cNvPr>
          <p:cNvSpPr>
            <a:spLocks noGrp="1"/>
          </p:cNvSpPr>
          <p:nvPr>
            <p:ph type="body" sz="quarter" idx="17"/>
          </p:nvPr>
        </p:nvSpPr>
        <p:spPr>
          <a:xfrm>
            <a:off x="537471" y="1637625"/>
            <a:ext cx="5179274" cy="4807835"/>
          </a:xfrm>
        </p:spPr>
        <p:txBody>
          <a:bodyPr/>
          <a:lstStyle/>
          <a:p>
            <a:r>
              <a:rPr lang="en-AU" dirty="0"/>
              <a:t>Steps and processes to borrowing a book.</a:t>
            </a:r>
          </a:p>
          <a:p>
            <a:r>
              <a:rPr lang="en-AU" dirty="0"/>
              <a:t>The </a:t>
            </a:r>
            <a:r>
              <a:rPr lang="en-AU" i="1" dirty="0"/>
              <a:t>data </a:t>
            </a:r>
            <a:r>
              <a:rPr lang="en-AU" dirty="0"/>
              <a:t>used in each step.</a:t>
            </a:r>
          </a:p>
          <a:p>
            <a:r>
              <a:rPr lang="en-AU" dirty="0">
                <a:solidFill>
                  <a:schemeClr val="tx2"/>
                </a:solidFill>
              </a:rPr>
              <a:t>Entities</a:t>
            </a:r>
            <a:r>
              <a:rPr lang="en-AU" dirty="0"/>
              <a:t>= Student, Library and book</a:t>
            </a:r>
          </a:p>
          <a:p>
            <a:r>
              <a:rPr lang="en-AU" dirty="0">
                <a:solidFill>
                  <a:schemeClr val="accent5"/>
                </a:solidFill>
              </a:rPr>
              <a:t>Attributes</a:t>
            </a:r>
            <a:r>
              <a:rPr lang="en-AU" dirty="0"/>
              <a:t> = the data for each entity</a:t>
            </a:r>
          </a:p>
          <a:p>
            <a:r>
              <a:rPr lang="en-AU" dirty="0">
                <a:solidFill>
                  <a:schemeClr val="accent2"/>
                </a:solidFill>
              </a:rPr>
              <a:t>Events</a:t>
            </a:r>
            <a:r>
              <a:rPr lang="en-AU" dirty="0"/>
              <a:t>= the borrowing process</a:t>
            </a:r>
          </a:p>
          <a:p>
            <a:endParaRPr lang="en-AU" dirty="0"/>
          </a:p>
        </p:txBody>
      </p:sp>
      <p:graphicFrame>
        <p:nvGraphicFramePr>
          <p:cNvPr id="10" name="Diagram 9">
            <a:extLst>
              <a:ext uri="{FF2B5EF4-FFF2-40B4-BE49-F238E27FC236}">
                <a16:creationId xmlns:a16="http://schemas.microsoft.com/office/drawing/2014/main" id="{AD4BD235-56CC-CC42-8ED3-E699833A43B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7977125"/>
              </p:ext>
            </p:extLst>
          </p:nvPr>
        </p:nvGraphicFramePr>
        <p:xfrm>
          <a:off x="6037832" y="775253"/>
          <a:ext cx="5743351" cy="5722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A82C7289-0A23-B9DD-BBDD-BDE6743C959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369506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B2E6E6-784A-E7C5-8A6D-00EBF3F1A713}"/>
              </a:ext>
            </a:extLst>
          </p:cNvPr>
          <p:cNvSpPr>
            <a:spLocks noGrp="1"/>
          </p:cNvSpPr>
          <p:nvPr>
            <p:ph type="title"/>
          </p:nvPr>
        </p:nvSpPr>
        <p:spPr/>
        <p:txBody>
          <a:bodyPr/>
          <a:lstStyle/>
          <a:p>
            <a:r>
              <a:rPr lang="en-AU"/>
              <a:t>Modelling tools</a:t>
            </a:r>
          </a:p>
        </p:txBody>
      </p:sp>
      <p:grpSp>
        <p:nvGrpSpPr>
          <p:cNvPr id="4" name="Group 3" descr="entities: Book, Student, Librarian, Library card, Library system">
            <a:extLst>
              <a:ext uri="{FF2B5EF4-FFF2-40B4-BE49-F238E27FC236}">
                <a16:creationId xmlns:a16="http://schemas.microsoft.com/office/drawing/2014/main" id="{4FE043DA-2920-0F86-C8EE-558E01C8FC29}"/>
              </a:ext>
            </a:extLst>
          </p:cNvPr>
          <p:cNvGrpSpPr/>
          <p:nvPr/>
        </p:nvGrpSpPr>
        <p:grpSpPr>
          <a:xfrm>
            <a:off x="348002" y="1259931"/>
            <a:ext cx="11215348" cy="977900"/>
            <a:chOff x="348002" y="1259931"/>
            <a:chExt cx="11215348" cy="977900"/>
          </a:xfrm>
        </p:grpSpPr>
        <p:sp>
          <p:nvSpPr>
            <p:cNvPr id="7" name="Flowchart: Process 6">
              <a:extLst>
                <a:ext uri="{FF2B5EF4-FFF2-40B4-BE49-F238E27FC236}">
                  <a16:creationId xmlns:a16="http://schemas.microsoft.com/office/drawing/2014/main" id="{0BF0EF46-D299-709C-B868-83AF84DAA275}"/>
                </a:ext>
              </a:extLst>
            </p:cNvPr>
            <p:cNvSpPr/>
            <p:nvPr/>
          </p:nvSpPr>
          <p:spPr>
            <a:xfrm>
              <a:off x="348002" y="1259931"/>
              <a:ext cx="1498600" cy="9779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 </a:t>
              </a:r>
              <a:r>
                <a:rPr lang="en-AU" sz="1800"/>
                <a:t>entity</a:t>
              </a:r>
            </a:p>
          </p:txBody>
        </p:sp>
        <p:sp>
          <p:nvSpPr>
            <p:cNvPr id="15" name="TextBox 14">
              <a:extLst>
                <a:ext uri="{FF2B5EF4-FFF2-40B4-BE49-F238E27FC236}">
                  <a16:creationId xmlns:a16="http://schemas.microsoft.com/office/drawing/2014/main" id="{D6EE97BD-6A22-D9A5-0660-D9AF19B31F49}"/>
                </a:ext>
              </a:extLst>
            </p:cNvPr>
            <p:cNvSpPr txBox="1"/>
            <p:nvPr/>
          </p:nvSpPr>
          <p:spPr>
            <a:xfrm>
              <a:off x="2061844" y="1577823"/>
              <a:ext cx="9501506" cy="511035"/>
            </a:xfrm>
            <a:prstGeom prst="rect">
              <a:avLst/>
            </a:prstGeom>
            <a:noFill/>
          </p:spPr>
          <p:txBody>
            <a:bodyPr wrap="square" lIns="0" tIns="0" rIns="0" bIns="0" rtlCol="0">
              <a:noAutofit/>
            </a:bodyPr>
            <a:lstStyle/>
            <a:p>
              <a:r>
                <a:rPr lang="en-AU" sz="2800" dirty="0"/>
                <a:t>= Book, Student, Librarian, Library card, Library system</a:t>
              </a:r>
              <a:endParaRPr lang="en-AU" sz="2800" i="1" dirty="0"/>
            </a:p>
          </p:txBody>
        </p:sp>
      </p:grpSp>
      <p:grpSp>
        <p:nvGrpSpPr>
          <p:cNvPr id="5" name="Group 4" descr="Processes: Search, Select, Scan, Provide, Record, Exit">
            <a:extLst>
              <a:ext uri="{FF2B5EF4-FFF2-40B4-BE49-F238E27FC236}">
                <a16:creationId xmlns:a16="http://schemas.microsoft.com/office/drawing/2014/main" id="{8E0B65EA-8ECB-E2F0-D9F2-27D101578A31}"/>
              </a:ext>
            </a:extLst>
          </p:cNvPr>
          <p:cNvGrpSpPr/>
          <p:nvPr/>
        </p:nvGrpSpPr>
        <p:grpSpPr>
          <a:xfrm>
            <a:off x="325945" y="2550140"/>
            <a:ext cx="9220726" cy="1635737"/>
            <a:chOff x="325945" y="2550140"/>
            <a:chExt cx="9220726" cy="1635737"/>
          </a:xfrm>
        </p:grpSpPr>
        <p:sp>
          <p:nvSpPr>
            <p:cNvPr id="10" name="Flowchart: Connector 9">
              <a:extLst>
                <a:ext uri="{FF2B5EF4-FFF2-40B4-BE49-F238E27FC236}">
                  <a16:creationId xmlns:a16="http://schemas.microsoft.com/office/drawing/2014/main" id="{4C1A3AF6-B32C-B988-DF34-6FE5D42A0DBA}"/>
                </a:ext>
              </a:extLst>
            </p:cNvPr>
            <p:cNvSpPr/>
            <p:nvPr/>
          </p:nvSpPr>
          <p:spPr>
            <a:xfrm>
              <a:off x="325945" y="2550140"/>
              <a:ext cx="1700150" cy="1635737"/>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800"/>
                <a:t>process</a:t>
              </a:r>
            </a:p>
          </p:txBody>
        </p:sp>
        <p:sp>
          <p:nvSpPr>
            <p:cNvPr id="16" name="TextBox 15">
              <a:extLst>
                <a:ext uri="{FF2B5EF4-FFF2-40B4-BE49-F238E27FC236}">
                  <a16:creationId xmlns:a16="http://schemas.microsoft.com/office/drawing/2014/main" id="{36EB4926-D035-D1EA-9749-A36DAF514D2D}"/>
                </a:ext>
              </a:extLst>
            </p:cNvPr>
            <p:cNvSpPr txBox="1"/>
            <p:nvPr/>
          </p:nvSpPr>
          <p:spPr>
            <a:xfrm>
              <a:off x="2143726" y="3014397"/>
              <a:ext cx="7402945" cy="697731"/>
            </a:xfrm>
            <a:prstGeom prst="rect">
              <a:avLst/>
            </a:prstGeom>
            <a:noFill/>
          </p:spPr>
          <p:txBody>
            <a:bodyPr wrap="square" lIns="0" tIns="0" rIns="0" bIns="0" rtlCol="0">
              <a:noAutofit/>
            </a:bodyPr>
            <a:lstStyle/>
            <a:p>
              <a:pPr lvl="0">
                <a:buNone/>
              </a:pPr>
              <a:r>
                <a:rPr lang="en-AU" sz="4000" dirty="0"/>
                <a:t>= </a:t>
              </a:r>
              <a:r>
                <a:rPr lang="en-AU" sz="2800" dirty="0"/>
                <a:t>Search, Select, Scan, Provide, Record, Exit</a:t>
              </a:r>
            </a:p>
          </p:txBody>
        </p:sp>
      </p:grpSp>
      <p:grpSp>
        <p:nvGrpSpPr>
          <p:cNvPr id="8" name="Group 7" descr="Data flows:Book barcode, Student ID, Dates, Title, Transaction ID&#10;">
            <a:extLst>
              <a:ext uri="{FF2B5EF4-FFF2-40B4-BE49-F238E27FC236}">
                <a16:creationId xmlns:a16="http://schemas.microsoft.com/office/drawing/2014/main" id="{C84973CE-57D0-76EB-4BAB-EF8C673AF147}"/>
              </a:ext>
            </a:extLst>
          </p:cNvPr>
          <p:cNvGrpSpPr/>
          <p:nvPr/>
        </p:nvGrpSpPr>
        <p:grpSpPr>
          <a:xfrm>
            <a:off x="365782" y="4498186"/>
            <a:ext cx="11721443" cy="1682750"/>
            <a:chOff x="365782" y="4498186"/>
            <a:chExt cx="11721443" cy="1682750"/>
          </a:xfrm>
        </p:grpSpPr>
        <p:sp>
          <p:nvSpPr>
            <p:cNvPr id="11" name="Arrow: Curved Right 10" descr="data flows&#10;">
              <a:extLst>
                <a:ext uri="{FF2B5EF4-FFF2-40B4-BE49-F238E27FC236}">
                  <a16:creationId xmlns:a16="http://schemas.microsoft.com/office/drawing/2014/main" id="{B4FB3592-796C-F103-02C2-5DFFDD74B148}"/>
                </a:ext>
              </a:extLst>
            </p:cNvPr>
            <p:cNvSpPr/>
            <p:nvPr/>
          </p:nvSpPr>
          <p:spPr>
            <a:xfrm>
              <a:off x="365782" y="4498186"/>
              <a:ext cx="731520" cy="168275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4" name="TextBox 13">
              <a:extLst>
                <a:ext uri="{FF2B5EF4-FFF2-40B4-BE49-F238E27FC236}">
                  <a16:creationId xmlns:a16="http://schemas.microsoft.com/office/drawing/2014/main" id="{9A36C083-0602-4324-5251-E7A692F2262E}"/>
                </a:ext>
              </a:extLst>
            </p:cNvPr>
            <p:cNvSpPr txBox="1"/>
            <p:nvPr/>
          </p:nvSpPr>
          <p:spPr>
            <a:xfrm>
              <a:off x="665173" y="5140869"/>
              <a:ext cx="914400" cy="914400"/>
            </a:xfrm>
            <a:prstGeom prst="rect">
              <a:avLst/>
            </a:prstGeom>
            <a:noFill/>
          </p:spPr>
          <p:txBody>
            <a:bodyPr wrap="none" lIns="0" tIns="0" rIns="0" bIns="0" rtlCol="0">
              <a:noAutofit/>
            </a:bodyPr>
            <a:lstStyle/>
            <a:p>
              <a:pPr algn="l"/>
              <a:r>
                <a:rPr lang="en-AU" sz="1800" dirty="0"/>
                <a:t>Data flow</a:t>
              </a:r>
            </a:p>
          </p:txBody>
        </p:sp>
        <p:sp>
          <p:nvSpPr>
            <p:cNvPr id="17" name="TextBox 16">
              <a:extLst>
                <a:ext uri="{FF2B5EF4-FFF2-40B4-BE49-F238E27FC236}">
                  <a16:creationId xmlns:a16="http://schemas.microsoft.com/office/drawing/2014/main" id="{BC181B3B-4F09-3783-A695-5486A7B96427}"/>
                </a:ext>
              </a:extLst>
            </p:cNvPr>
            <p:cNvSpPr txBox="1"/>
            <p:nvPr/>
          </p:nvSpPr>
          <p:spPr>
            <a:xfrm>
              <a:off x="1753608" y="5064692"/>
              <a:ext cx="10333617" cy="310015"/>
            </a:xfrm>
            <a:prstGeom prst="rect">
              <a:avLst/>
            </a:prstGeom>
            <a:noFill/>
          </p:spPr>
          <p:txBody>
            <a:bodyPr wrap="square" lIns="0" tIns="0" rIns="0" bIns="0" rtlCol="0">
              <a:noAutofit/>
            </a:bodyPr>
            <a:lstStyle/>
            <a:p>
              <a:r>
                <a:rPr lang="en-AU" sz="3200" dirty="0"/>
                <a:t>= Book barcode, Student ID, Dates, Title, Transaction ID</a:t>
              </a:r>
            </a:p>
            <a:p>
              <a:endParaRPr lang="en-AU" sz="3200" i="1" dirty="0"/>
            </a:p>
          </p:txBody>
        </p:sp>
      </p:grpSp>
      <p:grpSp>
        <p:nvGrpSpPr>
          <p:cNvPr id="12" name="Group 11" descr="Data stores">
            <a:extLst>
              <a:ext uri="{FF2B5EF4-FFF2-40B4-BE49-F238E27FC236}">
                <a16:creationId xmlns:a16="http://schemas.microsoft.com/office/drawing/2014/main" id="{6E3FBBD2-8BF1-5A8C-1C84-BB47E21AE34E}"/>
              </a:ext>
            </a:extLst>
          </p:cNvPr>
          <p:cNvGrpSpPr/>
          <p:nvPr/>
        </p:nvGrpSpPr>
        <p:grpSpPr>
          <a:xfrm>
            <a:off x="9976630" y="2835314"/>
            <a:ext cx="1905938" cy="1130178"/>
            <a:chOff x="9976630" y="2835314"/>
            <a:chExt cx="1905938" cy="1130178"/>
          </a:xfrm>
        </p:grpSpPr>
        <p:sp>
          <p:nvSpPr>
            <p:cNvPr id="13" name="TextBox 12">
              <a:extLst>
                <a:ext uri="{FF2B5EF4-FFF2-40B4-BE49-F238E27FC236}">
                  <a16:creationId xmlns:a16="http://schemas.microsoft.com/office/drawing/2014/main" id="{F183A524-4C7B-CF27-1E1E-B8AD705B26D0}"/>
                </a:ext>
              </a:extLst>
            </p:cNvPr>
            <p:cNvSpPr txBox="1"/>
            <p:nvPr/>
          </p:nvSpPr>
          <p:spPr>
            <a:xfrm>
              <a:off x="10314118" y="3010340"/>
              <a:ext cx="1568450" cy="760730"/>
            </a:xfrm>
            <a:prstGeom prst="rect">
              <a:avLst/>
            </a:prstGeom>
            <a:solidFill>
              <a:schemeClr val="bg1"/>
            </a:solidFill>
          </p:spPr>
          <p:txBody>
            <a:bodyPr wrap="square" lIns="0" tIns="0" rIns="0" bIns="0" rtlCol="0">
              <a:noAutofit/>
            </a:bodyPr>
            <a:lstStyle/>
            <a:p>
              <a:pPr algn="l"/>
              <a:endParaRPr lang="en-AU" sz="1800"/>
            </a:p>
            <a:p>
              <a:pPr algn="l"/>
              <a:r>
                <a:rPr lang="en-AU" sz="1800"/>
                <a:t>Data store</a:t>
              </a:r>
            </a:p>
          </p:txBody>
        </p:sp>
        <p:cxnSp>
          <p:nvCxnSpPr>
            <p:cNvPr id="6" name="Straight Connector 5" descr="An open rectangle ( with three sides) represents a dtata stoe in data flow diagrams">
              <a:extLst>
                <a:ext uri="{FF2B5EF4-FFF2-40B4-BE49-F238E27FC236}">
                  <a16:creationId xmlns:a16="http://schemas.microsoft.com/office/drawing/2014/main" id="{75E46691-BE22-05D0-09A1-7C8BBC8E0F2A}"/>
                </a:ext>
              </a:extLst>
            </p:cNvPr>
            <p:cNvCxnSpPr/>
            <p:nvPr/>
          </p:nvCxnSpPr>
          <p:spPr>
            <a:xfrm>
              <a:off x="9981173" y="2835314"/>
              <a:ext cx="0" cy="113017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descr="An open ( 3 sided) rectangle represents a data store in data flow diagrams">
              <a:extLst>
                <a:ext uri="{FF2B5EF4-FFF2-40B4-BE49-F238E27FC236}">
                  <a16:creationId xmlns:a16="http://schemas.microsoft.com/office/drawing/2014/main" id="{32A5645D-C75F-FC3E-E4E8-9924FC4FF1BD}"/>
                </a:ext>
              </a:extLst>
            </p:cNvPr>
            <p:cNvCxnSpPr/>
            <p:nvPr/>
          </p:nvCxnSpPr>
          <p:spPr>
            <a:xfrm>
              <a:off x="9976630" y="2835314"/>
              <a:ext cx="14047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descr="an open ( 3 sided ) rectangle represents a data store oin data flow diagrams">
              <a:extLst>
                <a:ext uri="{FF2B5EF4-FFF2-40B4-BE49-F238E27FC236}">
                  <a16:creationId xmlns:a16="http://schemas.microsoft.com/office/drawing/2014/main" id="{564CF5DE-BE5D-AD1B-5C0F-D11274F31203}"/>
                </a:ext>
              </a:extLst>
            </p:cNvPr>
            <p:cNvCxnSpPr/>
            <p:nvPr/>
          </p:nvCxnSpPr>
          <p:spPr>
            <a:xfrm>
              <a:off x="9981173" y="3965492"/>
              <a:ext cx="1400187"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FBA2095A-2B45-DF01-9389-48B60CD1C6A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119676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E9469E-7C8E-F179-E062-FFAF67056B51}"/>
              </a:ext>
            </a:extLst>
          </p:cNvPr>
          <p:cNvSpPr>
            <a:spLocks noGrp="1"/>
          </p:cNvSpPr>
          <p:nvPr>
            <p:ph type="title"/>
          </p:nvPr>
        </p:nvSpPr>
        <p:spPr/>
        <p:txBody>
          <a:bodyPr/>
          <a:lstStyle/>
          <a:p>
            <a:r>
              <a:rPr lang="en-AU"/>
              <a:t>Library book borrowing</a:t>
            </a:r>
          </a:p>
        </p:txBody>
      </p:sp>
      <p:sp>
        <p:nvSpPr>
          <p:cNvPr id="5" name="Text Placeholder 4">
            <a:extLst>
              <a:ext uri="{FF2B5EF4-FFF2-40B4-BE49-F238E27FC236}">
                <a16:creationId xmlns:a16="http://schemas.microsoft.com/office/drawing/2014/main" id="{89F9E7E3-2FA1-00FF-55F1-82BE1799AB75}"/>
              </a:ext>
            </a:extLst>
          </p:cNvPr>
          <p:cNvSpPr>
            <a:spLocks noGrp="1"/>
          </p:cNvSpPr>
          <p:nvPr>
            <p:ph type="body" sz="quarter" idx="17"/>
          </p:nvPr>
        </p:nvSpPr>
        <p:spPr/>
        <p:txBody>
          <a:bodyPr/>
          <a:lstStyle/>
          <a:p>
            <a:r>
              <a:rPr lang="en-AU">
                <a:solidFill>
                  <a:schemeClr val="tx2">
                    <a:lumMod val="75000"/>
                  </a:schemeClr>
                </a:solidFill>
              </a:rPr>
              <a:t>Entities</a:t>
            </a:r>
            <a:r>
              <a:rPr lang="en-AU"/>
              <a:t>: </a:t>
            </a:r>
          </a:p>
          <a:p>
            <a:r>
              <a:rPr lang="en-AU"/>
              <a:t>Student, Book , Librarian</a:t>
            </a:r>
          </a:p>
          <a:p>
            <a:endParaRPr lang="en-AU"/>
          </a:p>
          <a:p>
            <a:r>
              <a:rPr lang="en-AU">
                <a:solidFill>
                  <a:schemeClr val="tx2">
                    <a:lumMod val="75000"/>
                  </a:schemeClr>
                </a:solidFill>
              </a:rPr>
              <a:t>Attribute’s</a:t>
            </a:r>
            <a:r>
              <a:rPr lang="en-AU"/>
              <a:t>: </a:t>
            </a:r>
          </a:p>
          <a:p>
            <a:r>
              <a:rPr lang="en-AU"/>
              <a:t>Book barcode, Student ID, Dates, Title, Transaction ID</a:t>
            </a:r>
          </a:p>
          <a:p>
            <a:endParaRPr lang="en-AU"/>
          </a:p>
          <a:p>
            <a:endParaRPr lang="en-AU"/>
          </a:p>
          <a:p>
            <a:r>
              <a:rPr lang="en-AU">
                <a:solidFill>
                  <a:schemeClr val="tx2">
                    <a:lumMod val="75000"/>
                  </a:schemeClr>
                </a:solidFill>
              </a:rPr>
              <a:t>Events</a:t>
            </a:r>
            <a:r>
              <a:rPr lang="en-AU"/>
              <a:t>: Borrowing (Search, Select, Scan, Provide, Record, Exit)</a:t>
            </a:r>
          </a:p>
          <a:p>
            <a:endParaRPr lang="en-AU"/>
          </a:p>
        </p:txBody>
      </p:sp>
      <p:graphicFrame>
        <p:nvGraphicFramePr>
          <p:cNvPr id="6" name="Diagram 5" descr="book borrowing diagram">
            <a:extLst>
              <a:ext uri="{FF2B5EF4-FFF2-40B4-BE49-F238E27FC236}">
                <a16:creationId xmlns:a16="http://schemas.microsoft.com/office/drawing/2014/main" id="{7BA9112E-0590-920F-6F59-ADA3CB217E4D}"/>
              </a:ext>
            </a:extLst>
          </p:cNvPr>
          <p:cNvGraphicFramePr/>
          <p:nvPr/>
        </p:nvGraphicFramePr>
        <p:xfrm>
          <a:off x="6096000" y="719666"/>
          <a:ext cx="4921250" cy="41666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05C1B174-586A-0751-79FC-7518C3E5E06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9614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1825C5-45C4-4F47-BF1B-520A3D42917C}">
  <ds:schemaRefs>
    <ds:schemaRef ds:uri="http://schemas.microsoft.com/sharepoint/v3"/>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a24b3302-c3c9-4b70-9a35-39308ee3781c"/>
    <ds:schemaRef ds:uri="b81ee3dc-ac10-4a91-9494-d5b6174fb2e9"/>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1CDF6D0-10BA-4A90-99C0-018FC64D0B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37F7C5-08D0-432B-BEBA-CE52B87BE538}">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89</TotalTime>
  <Words>3530</Words>
  <Application>Microsoft Office PowerPoint</Application>
  <PresentationFormat>Widescreen</PresentationFormat>
  <Paragraphs>469</Paragraphs>
  <Slides>21</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Public Sans</vt:lpstr>
      <vt:lpstr>Arial</vt:lpstr>
      <vt:lpstr>Times New Roman</vt:lpstr>
      <vt:lpstr>Wingdings</vt:lpstr>
      <vt:lpstr>Calibri</vt:lpstr>
      <vt:lpstr>Aptos</vt:lpstr>
      <vt:lpstr>Public Sans Light</vt:lpstr>
      <vt:lpstr>Roboto</vt:lpstr>
      <vt:lpstr>NSWG Corporate</vt:lpstr>
      <vt:lpstr>Instructions for use</vt:lpstr>
      <vt:lpstr>Enterprise systems – analysing data</vt:lpstr>
      <vt:lpstr>Learning episodes</vt:lpstr>
      <vt:lpstr>6. Real-world scenarios</vt:lpstr>
      <vt:lpstr>Learning intentions and success criteria (1)</vt:lpstr>
      <vt:lpstr>When was the last time you borrowed a library book? </vt:lpstr>
      <vt:lpstr>Model entities, events and their attributes using structured data </vt:lpstr>
      <vt:lpstr>Modelling tools</vt:lpstr>
      <vt:lpstr>Library book borrowing</vt:lpstr>
      <vt:lpstr> What problems arise from record book borrowing on a single spreadsheet?</vt:lpstr>
      <vt:lpstr>Knowledge check – concluding the lesson</vt:lpstr>
      <vt:lpstr>Learning intentions and success criteria (2)</vt:lpstr>
      <vt:lpstr>Jigsaw activity: allocate teams for each scenario</vt:lpstr>
      <vt:lpstr>Project (example)</vt:lpstr>
      <vt:lpstr>Project: Continued</vt:lpstr>
      <vt:lpstr>Project: Continued (1)</vt:lpstr>
      <vt:lpstr>Other school based systems</vt:lpstr>
      <vt:lpstr>Check for understanding</vt:lpstr>
      <vt:lpstr>Knowledge check – concluding the lesson (1)</vt:lpstr>
      <vt:lpstr>References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13-14 – Computing Technology, Stage 5</dc:title>
  <dc:creator>NSW Department of Education</dc:creator>
  <cp:lastModifiedBy>Liv Howard</cp:lastModifiedBy>
  <cp:revision>7</cp:revision>
  <dcterms:created xsi:type="dcterms:W3CDTF">2026-04-13T00:59:47Z</dcterms:created>
  <dcterms:modified xsi:type="dcterms:W3CDTF">2026-07-28T22:15:36Z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