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83"/>
  </p:notesMasterIdLst>
  <p:sldIdLst>
    <p:sldId id="257" r:id="rId5"/>
    <p:sldId id="269" r:id="rId6"/>
    <p:sldId id="275" r:id="rId7"/>
    <p:sldId id="276" r:id="rId8"/>
    <p:sldId id="277" r:id="rId9"/>
    <p:sldId id="278" r:id="rId10"/>
    <p:sldId id="280" r:id="rId11"/>
    <p:sldId id="281" r:id="rId12"/>
    <p:sldId id="282" r:id="rId13"/>
    <p:sldId id="283" r:id="rId14"/>
    <p:sldId id="284" r:id="rId15"/>
    <p:sldId id="285" r:id="rId16"/>
    <p:sldId id="286" r:id="rId17"/>
    <p:sldId id="287" r:id="rId18"/>
    <p:sldId id="288" r:id="rId19"/>
    <p:sldId id="289" r:id="rId20"/>
    <p:sldId id="290" r:id="rId21"/>
    <p:sldId id="291" r:id="rId22"/>
    <p:sldId id="330" r:id="rId23"/>
    <p:sldId id="328" r:id="rId24"/>
    <p:sldId id="327" r:id="rId25"/>
    <p:sldId id="329" r:id="rId26"/>
    <p:sldId id="292" r:id="rId27"/>
    <p:sldId id="293" r:id="rId28"/>
    <p:sldId id="295" r:id="rId29"/>
    <p:sldId id="296" r:id="rId30"/>
    <p:sldId id="331" r:id="rId31"/>
    <p:sldId id="332" r:id="rId32"/>
    <p:sldId id="301" r:id="rId33"/>
    <p:sldId id="377" r:id="rId34"/>
    <p:sldId id="302" r:id="rId35"/>
    <p:sldId id="303" r:id="rId36"/>
    <p:sldId id="304" r:id="rId37"/>
    <p:sldId id="300" r:id="rId38"/>
    <p:sldId id="375" r:id="rId39"/>
    <p:sldId id="376" r:id="rId40"/>
    <p:sldId id="298" r:id="rId41"/>
    <p:sldId id="350" r:id="rId42"/>
    <p:sldId id="374" r:id="rId43"/>
    <p:sldId id="355" r:id="rId44"/>
    <p:sldId id="354" r:id="rId45"/>
    <p:sldId id="305" r:id="rId46"/>
    <p:sldId id="326" r:id="rId47"/>
    <p:sldId id="379" r:id="rId48"/>
    <p:sldId id="315" r:id="rId49"/>
    <p:sldId id="333" r:id="rId50"/>
    <p:sldId id="380" r:id="rId51"/>
    <p:sldId id="361" r:id="rId52"/>
    <p:sldId id="362" r:id="rId53"/>
    <p:sldId id="299" r:id="rId54"/>
    <p:sldId id="381" r:id="rId55"/>
    <p:sldId id="316" r:id="rId56"/>
    <p:sldId id="373" r:id="rId57"/>
    <p:sldId id="306" r:id="rId58"/>
    <p:sldId id="307" r:id="rId59"/>
    <p:sldId id="308" r:id="rId60"/>
    <p:sldId id="309" r:id="rId61"/>
    <p:sldId id="310" r:id="rId62"/>
    <p:sldId id="312" r:id="rId63"/>
    <p:sldId id="313" r:id="rId64"/>
    <p:sldId id="314" r:id="rId65"/>
    <p:sldId id="311" r:id="rId66"/>
    <p:sldId id="317" r:id="rId67"/>
    <p:sldId id="382" r:id="rId68"/>
    <p:sldId id="318" r:id="rId69"/>
    <p:sldId id="319" r:id="rId70"/>
    <p:sldId id="320" r:id="rId71"/>
    <p:sldId id="321" r:id="rId72"/>
    <p:sldId id="322" r:id="rId73"/>
    <p:sldId id="323" r:id="rId74"/>
    <p:sldId id="324" r:id="rId75"/>
    <p:sldId id="383" r:id="rId76"/>
    <p:sldId id="372" r:id="rId77"/>
    <p:sldId id="357" r:id="rId78"/>
    <p:sldId id="356" r:id="rId79"/>
    <p:sldId id="358" r:id="rId80"/>
    <p:sldId id="359" r:id="rId81"/>
    <p:sldId id="360" r:id="rId82"/>
  </p:sldIdLst>
  <p:sldSz cx="6858000" cy="5143500"/>
  <p:notesSz cx="6805613" cy="9939338"/>
  <p:custDataLst>
    <p:tags r:id="rId8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userDrawn="1">
          <p15:clr>
            <a:srgbClr val="A4A3A4"/>
          </p15:clr>
        </p15:guide>
        <p15:guide id="2" pos="2160" userDrawn="1">
          <p15:clr>
            <a:srgbClr val="A4A3A4"/>
          </p15:clr>
        </p15:guide>
      </p15:sldGuideLst>
    </p:ext>
    <p:ext uri="{2D200454-40CA-4A62-9FC3-DE9A4176ACB9}">
      <p15:notesGuideLst xmlns:p15="http://schemas.microsoft.com/office/powerpoint/2012/main">
        <p15:guide id="1" orient="horz" pos="3131"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5968"/>
    <a:srgbClr val="FFFFFF"/>
    <a:srgbClr val="00B178"/>
    <a:srgbClr val="000000"/>
    <a:srgbClr val="00ABC3"/>
    <a:srgbClr val="E7F1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02" autoAdjust="0"/>
    <p:restoredTop sz="94898" autoAdjust="0"/>
  </p:normalViewPr>
  <p:slideViewPr>
    <p:cSldViewPr snapToObjects="1">
      <p:cViewPr varScale="1">
        <p:scale>
          <a:sx n="162" d="100"/>
          <a:sy n="162" d="100"/>
        </p:scale>
        <p:origin x="800" y="176"/>
      </p:cViewPr>
      <p:guideLst>
        <p:guide orient="horz" pos="1620"/>
        <p:guide pos="2160"/>
      </p:guideLst>
    </p:cSldViewPr>
  </p:slideViewPr>
  <p:notesTextViewPr>
    <p:cViewPr>
      <p:scale>
        <a:sx n="3" d="2"/>
        <a:sy n="3" d="2"/>
      </p:scale>
      <p:origin x="0" y="0"/>
    </p:cViewPr>
  </p:notesTextViewPr>
  <p:sorterViewPr>
    <p:cViewPr>
      <p:scale>
        <a:sx n="200" d="100"/>
        <a:sy n="200" d="100"/>
      </p:scale>
      <p:origin x="0" y="-9600"/>
    </p:cViewPr>
  </p:sorterViewPr>
  <p:notesViewPr>
    <p:cSldViewPr snapToObjects="1">
      <p:cViewPr varScale="1">
        <p:scale>
          <a:sx n="85" d="100"/>
          <a:sy n="85" d="100"/>
        </p:scale>
        <p:origin x="-3036" y="-96"/>
      </p:cViewPr>
      <p:guideLst>
        <p:guide orient="horz" pos="3131"/>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ags" Target="tags/tag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0" Type="http://schemas.openxmlformats.org/officeDocument/2006/relationships/slide" Target="slides/slide76.xml"/><Relationship Id="rId85" Type="http://schemas.openxmlformats.org/officeDocument/2006/relationships/presProps" Target="pres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notesMaster" Target="notesMasters/notesMaster1.xml"/><Relationship Id="rId88"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94B08C-F883-4DF6-9374-F3F603A951FC}" type="doc">
      <dgm:prSet loTypeId="urn:microsoft.com/office/officeart/2005/8/layout/process1" loCatId="process" qsTypeId="urn:microsoft.com/office/officeart/2005/8/quickstyle/simple1" qsCatId="simple" csTypeId="urn:microsoft.com/office/officeart/2005/8/colors/accent0_1" csCatId="mainScheme" phldr="1"/>
      <dgm:spPr/>
    </dgm:pt>
    <dgm:pt modelId="{8C648CA3-4B74-4E13-86E1-7A75232A3274}">
      <dgm:prSet phldrT="[Text]"/>
      <dgm:spPr/>
      <dgm:t>
        <a:bodyPr/>
        <a:lstStyle/>
        <a:p>
          <a:r>
            <a:rPr lang="en-AU" dirty="0">
              <a:latin typeface="+mn-lt"/>
              <a:ea typeface="Adobe Gothic Std B" pitchFamily="34" charset="-128"/>
            </a:rPr>
            <a:t> Input Device (sensor)</a:t>
          </a:r>
        </a:p>
      </dgm:t>
    </dgm:pt>
    <dgm:pt modelId="{68DB7AE2-27D7-422D-A8DE-6874C541F7F7}" type="parTrans" cxnId="{FEC3CA69-1426-4EA3-A5D0-324EC960F8ED}">
      <dgm:prSet/>
      <dgm:spPr/>
      <dgm:t>
        <a:bodyPr/>
        <a:lstStyle/>
        <a:p>
          <a:endParaRPr lang="en-AU"/>
        </a:p>
      </dgm:t>
    </dgm:pt>
    <dgm:pt modelId="{CEB0E152-23DA-46CA-9E5F-81645552264B}" type="sibTrans" cxnId="{FEC3CA69-1426-4EA3-A5D0-324EC960F8ED}">
      <dgm:prSet/>
      <dgm:spPr/>
      <dgm:t>
        <a:bodyPr/>
        <a:lstStyle/>
        <a:p>
          <a:endParaRPr lang="en-AU"/>
        </a:p>
      </dgm:t>
    </dgm:pt>
    <dgm:pt modelId="{F810984F-BDD7-4756-AD69-0C9998673C49}">
      <dgm:prSet phldrT="[Text]"/>
      <dgm:spPr/>
      <dgm:t>
        <a:bodyPr/>
        <a:lstStyle/>
        <a:p>
          <a:r>
            <a:rPr lang="en-AU" dirty="0">
              <a:latin typeface="+mn-lt"/>
              <a:ea typeface="Adobe Gothic Std B" pitchFamily="34" charset="-128"/>
            </a:rPr>
            <a:t>Processor (decision maker)</a:t>
          </a:r>
        </a:p>
      </dgm:t>
      <dgm:extLst>
        <a:ext uri="{E40237B7-FDA0-4F09-8148-C483321AD2D9}">
          <dgm14:cNvPr xmlns:dgm14="http://schemas.microsoft.com/office/drawing/2010/diagram" id="0" name="" descr="the IPO chart shows the inputs, processing and outputs of a system." title="IPO Chart"/>
        </a:ext>
      </dgm:extLst>
    </dgm:pt>
    <dgm:pt modelId="{D5BFDB0A-2733-4715-B6D2-399A4EC620AF}" type="parTrans" cxnId="{649E447E-0F32-4FBF-8500-813B0F3691EC}">
      <dgm:prSet/>
      <dgm:spPr/>
      <dgm:t>
        <a:bodyPr/>
        <a:lstStyle/>
        <a:p>
          <a:endParaRPr lang="en-AU"/>
        </a:p>
      </dgm:t>
    </dgm:pt>
    <dgm:pt modelId="{D36F1F37-0044-402E-BB19-5C374F9AB981}" type="sibTrans" cxnId="{649E447E-0F32-4FBF-8500-813B0F3691EC}">
      <dgm:prSet/>
      <dgm:spPr/>
      <dgm:t>
        <a:bodyPr/>
        <a:lstStyle/>
        <a:p>
          <a:endParaRPr lang="en-AU"/>
        </a:p>
      </dgm:t>
    </dgm:pt>
    <dgm:pt modelId="{4270A94B-E25D-4436-9F61-415D2AF76A82}">
      <dgm:prSet phldrT="[Text]"/>
      <dgm:spPr/>
      <dgm:t>
        <a:bodyPr/>
        <a:lstStyle/>
        <a:p>
          <a:r>
            <a:rPr lang="en-AU" dirty="0">
              <a:latin typeface="+mn-lt"/>
            </a:rPr>
            <a:t> </a:t>
          </a:r>
          <a:r>
            <a:rPr lang="en-AU" dirty="0">
              <a:latin typeface="+mn-lt"/>
              <a:ea typeface="Adobe Gothic Std B" pitchFamily="34" charset="-128"/>
            </a:rPr>
            <a:t>Output</a:t>
          </a:r>
          <a:r>
            <a:rPr lang="en-AU" dirty="0">
              <a:latin typeface="+mn-lt"/>
            </a:rPr>
            <a:t> </a:t>
          </a:r>
          <a:r>
            <a:rPr lang="en-AU" dirty="0">
              <a:latin typeface="+mn-lt"/>
              <a:ea typeface="Adobe Gothic Std B" pitchFamily="34" charset="-128"/>
            </a:rPr>
            <a:t>Device (actuator)</a:t>
          </a:r>
        </a:p>
      </dgm:t>
    </dgm:pt>
    <dgm:pt modelId="{83371863-595E-4844-BE8F-C0D00D18B5C5}" type="parTrans" cxnId="{28325D81-743B-47D5-9B0A-37E7F59F0DB8}">
      <dgm:prSet/>
      <dgm:spPr/>
      <dgm:t>
        <a:bodyPr/>
        <a:lstStyle/>
        <a:p>
          <a:endParaRPr lang="en-AU"/>
        </a:p>
      </dgm:t>
    </dgm:pt>
    <dgm:pt modelId="{368C5D84-2DF8-4EA9-9EA6-8B53EF15AE6C}" type="sibTrans" cxnId="{28325D81-743B-47D5-9B0A-37E7F59F0DB8}">
      <dgm:prSet/>
      <dgm:spPr/>
      <dgm:t>
        <a:bodyPr/>
        <a:lstStyle/>
        <a:p>
          <a:endParaRPr lang="en-AU"/>
        </a:p>
      </dgm:t>
    </dgm:pt>
    <dgm:pt modelId="{E909B0EF-D69D-47A5-9F3D-FBE0CB2EE25D}" type="pres">
      <dgm:prSet presAssocID="{BF94B08C-F883-4DF6-9374-F3F603A951FC}" presName="Name0" presStyleCnt="0">
        <dgm:presLayoutVars>
          <dgm:dir/>
          <dgm:resizeHandles val="exact"/>
        </dgm:presLayoutVars>
      </dgm:prSet>
      <dgm:spPr/>
    </dgm:pt>
    <dgm:pt modelId="{D502436F-48D5-4A56-9CD5-57DEBD986A53}" type="pres">
      <dgm:prSet presAssocID="{8C648CA3-4B74-4E13-86E1-7A75232A3274}" presName="node" presStyleLbl="node1" presStyleIdx="0" presStyleCnt="3" custLinFactNeighborX="-835" custLinFactNeighborY="2353">
        <dgm:presLayoutVars>
          <dgm:bulletEnabled val="1"/>
        </dgm:presLayoutVars>
      </dgm:prSet>
      <dgm:spPr/>
    </dgm:pt>
    <dgm:pt modelId="{CFF5CBD7-FD68-4CA9-A1E0-66ED246F90CD}" type="pres">
      <dgm:prSet presAssocID="{CEB0E152-23DA-46CA-9E5F-81645552264B}" presName="sibTrans" presStyleLbl="sibTrans2D1" presStyleIdx="0" presStyleCnt="2"/>
      <dgm:spPr/>
    </dgm:pt>
    <dgm:pt modelId="{BB163A34-D303-4C7E-B526-ADA7A4DCA32F}" type="pres">
      <dgm:prSet presAssocID="{CEB0E152-23DA-46CA-9E5F-81645552264B}" presName="connectorText" presStyleLbl="sibTrans2D1" presStyleIdx="0" presStyleCnt="2"/>
      <dgm:spPr/>
    </dgm:pt>
    <dgm:pt modelId="{6EF538DD-6A61-401B-BDB7-D59161754EC2}" type="pres">
      <dgm:prSet presAssocID="{F810984F-BDD7-4756-AD69-0C9998673C49}" presName="node" presStyleLbl="node1" presStyleIdx="1" presStyleCnt="3">
        <dgm:presLayoutVars>
          <dgm:bulletEnabled val="1"/>
        </dgm:presLayoutVars>
      </dgm:prSet>
      <dgm:spPr/>
    </dgm:pt>
    <dgm:pt modelId="{2B0CB036-F3EE-4106-BCFA-ED4496F24A63}" type="pres">
      <dgm:prSet presAssocID="{D36F1F37-0044-402E-BB19-5C374F9AB981}" presName="sibTrans" presStyleLbl="sibTrans2D1" presStyleIdx="1" presStyleCnt="2"/>
      <dgm:spPr/>
    </dgm:pt>
    <dgm:pt modelId="{B0174B90-AE9D-46BF-93E8-CAE796F2BDF0}" type="pres">
      <dgm:prSet presAssocID="{D36F1F37-0044-402E-BB19-5C374F9AB981}" presName="connectorText" presStyleLbl="sibTrans2D1" presStyleIdx="1" presStyleCnt="2"/>
      <dgm:spPr/>
    </dgm:pt>
    <dgm:pt modelId="{ED5449BA-9A2F-4E74-84BA-98D2C6B4CBE0}" type="pres">
      <dgm:prSet presAssocID="{4270A94B-E25D-4436-9F61-415D2AF76A82}" presName="node" presStyleLbl="node1" presStyleIdx="2" presStyleCnt="3">
        <dgm:presLayoutVars>
          <dgm:bulletEnabled val="1"/>
        </dgm:presLayoutVars>
      </dgm:prSet>
      <dgm:spPr/>
    </dgm:pt>
  </dgm:ptLst>
  <dgm:cxnLst>
    <dgm:cxn modelId="{D5B03809-1838-4154-949F-F0E77BDDE698}" type="presOf" srcId="{CEB0E152-23DA-46CA-9E5F-81645552264B}" destId="{CFF5CBD7-FD68-4CA9-A1E0-66ED246F90CD}" srcOrd="0" destOrd="0" presId="urn:microsoft.com/office/officeart/2005/8/layout/process1"/>
    <dgm:cxn modelId="{01B23822-B7E5-4D88-A639-4CB411D5D7AC}" type="presOf" srcId="{CEB0E152-23DA-46CA-9E5F-81645552264B}" destId="{BB163A34-D303-4C7E-B526-ADA7A4DCA32F}" srcOrd="1" destOrd="0" presId="urn:microsoft.com/office/officeart/2005/8/layout/process1"/>
    <dgm:cxn modelId="{DE56C862-A921-4E8D-9255-808B5AD3124D}" type="presOf" srcId="{8C648CA3-4B74-4E13-86E1-7A75232A3274}" destId="{D502436F-48D5-4A56-9CD5-57DEBD986A53}" srcOrd="0" destOrd="0" presId="urn:microsoft.com/office/officeart/2005/8/layout/process1"/>
    <dgm:cxn modelId="{BD025163-CA95-442E-A7B9-3E4C910F2E0B}" type="presOf" srcId="{4270A94B-E25D-4436-9F61-415D2AF76A82}" destId="{ED5449BA-9A2F-4E74-84BA-98D2C6B4CBE0}" srcOrd="0" destOrd="0" presId="urn:microsoft.com/office/officeart/2005/8/layout/process1"/>
    <dgm:cxn modelId="{FEC3CA69-1426-4EA3-A5D0-324EC960F8ED}" srcId="{BF94B08C-F883-4DF6-9374-F3F603A951FC}" destId="{8C648CA3-4B74-4E13-86E1-7A75232A3274}" srcOrd="0" destOrd="0" parTransId="{68DB7AE2-27D7-422D-A8DE-6874C541F7F7}" sibTransId="{CEB0E152-23DA-46CA-9E5F-81645552264B}"/>
    <dgm:cxn modelId="{649E447E-0F32-4FBF-8500-813B0F3691EC}" srcId="{BF94B08C-F883-4DF6-9374-F3F603A951FC}" destId="{F810984F-BDD7-4756-AD69-0C9998673C49}" srcOrd="1" destOrd="0" parTransId="{D5BFDB0A-2733-4715-B6D2-399A4EC620AF}" sibTransId="{D36F1F37-0044-402E-BB19-5C374F9AB981}"/>
    <dgm:cxn modelId="{28325D81-743B-47D5-9B0A-37E7F59F0DB8}" srcId="{BF94B08C-F883-4DF6-9374-F3F603A951FC}" destId="{4270A94B-E25D-4436-9F61-415D2AF76A82}" srcOrd="2" destOrd="0" parTransId="{83371863-595E-4844-BE8F-C0D00D18B5C5}" sibTransId="{368C5D84-2DF8-4EA9-9EA6-8B53EF15AE6C}"/>
    <dgm:cxn modelId="{AA10CDBD-5F75-4538-9DEF-4901313FD1D6}" type="presOf" srcId="{D36F1F37-0044-402E-BB19-5C374F9AB981}" destId="{2B0CB036-F3EE-4106-BCFA-ED4496F24A63}" srcOrd="0" destOrd="0" presId="urn:microsoft.com/office/officeart/2005/8/layout/process1"/>
    <dgm:cxn modelId="{5A3CFADA-BDEC-4830-BBA8-98A9073FF3DB}" type="presOf" srcId="{BF94B08C-F883-4DF6-9374-F3F603A951FC}" destId="{E909B0EF-D69D-47A5-9F3D-FBE0CB2EE25D}" srcOrd="0" destOrd="0" presId="urn:microsoft.com/office/officeart/2005/8/layout/process1"/>
    <dgm:cxn modelId="{32B410DF-80EA-4B77-A92D-C7C48300BFB8}" type="presOf" srcId="{F810984F-BDD7-4756-AD69-0C9998673C49}" destId="{6EF538DD-6A61-401B-BDB7-D59161754EC2}" srcOrd="0" destOrd="0" presId="urn:microsoft.com/office/officeart/2005/8/layout/process1"/>
    <dgm:cxn modelId="{C2ECB4F0-9257-4FDA-9CA4-9436A72F2BC0}" type="presOf" srcId="{D36F1F37-0044-402E-BB19-5C374F9AB981}" destId="{B0174B90-AE9D-46BF-93E8-CAE796F2BDF0}" srcOrd="1" destOrd="0" presId="urn:microsoft.com/office/officeart/2005/8/layout/process1"/>
    <dgm:cxn modelId="{E75024E0-B9E7-4044-B057-14799F32A17B}" type="presParOf" srcId="{E909B0EF-D69D-47A5-9F3D-FBE0CB2EE25D}" destId="{D502436F-48D5-4A56-9CD5-57DEBD986A53}" srcOrd="0" destOrd="0" presId="urn:microsoft.com/office/officeart/2005/8/layout/process1"/>
    <dgm:cxn modelId="{D8C50BE8-044F-435C-B66B-D2C70FFB0C58}" type="presParOf" srcId="{E909B0EF-D69D-47A5-9F3D-FBE0CB2EE25D}" destId="{CFF5CBD7-FD68-4CA9-A1E0-66ED246F90CD}" srcOrd="1" destOrd="0" presId="urn:microsoft.com/office/officeart/2005/8/layout/process1"/>
    <dgm:cxn modelId="{00969DAB-EB2A-45F0-BD0B-4C68D2E93F80}" type="presParOf" srcId="{CFF5CBD7-FD68-4CA9-A1E0-66ED246F90CD}" destId="{BB163A34-D303-4C7E-B526-ADA7A4DCA32F}" srcOrd="0" destOrd="0" presId="urn:microsoft.com/office/officeart/2005/8/layout/process1"/>
    <dgm:cxn modelId="{33FB96E6-26CF-4591-B698-10190F770A0C}" type="presParOf" srcId="{E909B0EF-D69D-47A5-9F3D-FBE0CB2EE25D}" destId="{6EF538DD-6A61-401B-BDB7-D59161754EC2}" srcOrd="2" destOrd="0" presId="urn:microsoft.com/office/officeart/2005/8/layout/process1"/>
    <dgm:cxn modelId="{00CBE4AF-E77D-4298-9E69-BF0219E48B38}" type="presParOf" srcId="{E909B0EF-D69D-47A5-9F3D-FBE0CB2EE25D}" destId="{2B0CB036-F3EE-4106-BCFA-ED4496F24A63}" srcOrd="3" destOrd="0" presId="urn:microsoft.com/office/officeart/2005/8/layout/process1"/>
    <dgm:cxn modelId="{22715AAA-1569-4E57-93D1-740BD6B7D088}" type="presParOf" srcId="{2B0CB036-F3EE-4106-BCFA-ED4496F24A63}" destId="{B0174B90-AE9D-46BF-93E8-CAE796F2BDF0}" srcOrd="0" destOrd="0" presId="urn:microsoft.com/office/officeart/2005/8/layout/process1"/>
    <dgm:cxn modelId="{85106506-77A0-466F-BDAC-BF24D79E0346}" type="presParOf" srcId="{E909B0EF-D69D-47A5-9F3D-FBE0CB2EE25D}" destId="{ED5449BA-9A2F-4E74-84BA-98D2C6B4CBE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F94B08C-F883-4DF6-9374-F3F603A951FC}" type="doc">
      <dgm:prSet loTypeId="urn:microsoft.com/office/officeart/2005/8/layout/process1" loCatId="process" qsTypeId="urn:microsoft.com/office/officeart/2005/8/quickstyle/simple1" qsCatId="simple" csTypeId="urn:microsoft.com/office/officeart/2005/8/colors/accent0_1" csCatId="mainScheme" phldr="1"/>
      <dgm:spPr/>
    </dgm:pt>
    <dgm:pt modelId="{8C648CA3-4B74-4E13-86E1-7A75232A3274}">
      <dgm:prSet phldrT="[Text]"/>
      <dgm:spPr/>
      <dgm:t>
        <a:bodyPr/>
        <a:lstStyle/>
        <a:p>
          <a:r>
            <a:rPr lang="en-AU" dirty="0">
              <a:latin typeface="+mj-lt"/>
              <a:ea typeface="Adobe Gothic Std B" pitchFamily="34" charset="-128"/>
            </a:rPr>
            <a:t> Input Device (sensor)</a:t>
          </a:r>
        </a:p>
      </dgm:t>
    </dgm:pt>
    <dgm:pt modelId="{68DB7AE2-27D7-422D-A8DE-6874C541F7F7}" type="parTrans" cxnId="{FEC3CA69-1426-4EA3-A5D0-324EC960F8ED}">
      <dgm:prSet/>
      <dgm:spPr/>
      <dgm:t>
        <a:bodyPr/>
        <a:lstStyle/>
        <a:p>
          <a:endParaRPr lang="en-AU"/>
        </a:p>
      </dgm:t>
    </dgm:pt>
    <dgm:pt modelId="{CEB0E152-23DA-46CA-9E5F-81645552264B}" type="sibTrans" cxnId="{FEC3CA69-1426-4EA3-A5D0-324EC960F8ED}">
      <dgm:prSet/>
      <dgm:spPr/>
      <dgm:t>
        <a:bodyPr/>
        <a:lstStyle/>
        <a:p>
          <a:endParaRPr lang="en-AU"/>
        </a:p>
      </dgm:t>
    </dgm:pt>
    <dgm:pt modelId="{F810984F-BDD7-4756-AD69-0C9998673C49}">
      <dgm:prSet phldrT="[Text]"/>
      <dgm:spPr/>
      <dgm:t>
        <a:bodyPr/>
        <a:lstStyle/>
        <a:p>
          <a:r>
            <a:rPr lang="en-AU" dirty="0">
              <a:latin typeface="+mj-lt"/>
              <a:ea typeface="Adobe Gothic Std B" pitchFamily="34" charset="-128"/>
            </a:rPr>
            <a:t>Processor (decision maker)</a:t>
          </a:r>
        </a:p>
      </dgm:t>
      <dgm:extLst>
        <a:ext uri="{E40237B7-FDA0-4F09-8148-C483321AD2D9}">
          <dgm14:cNvPr xmlns:dgm14="http://schemas.microsoft.com/office/drawing/2010/diagram" id="0" name="" descr="Use this template to help complete the IPO chart below." title="IPO chart"/>
        </a:ext>
      </dgm:extLst>
    </dgm:pt>
    <dgm:pt modelId="{D5BFDB0A-2733-4715-B6D2-399A4EC620AF}" type="parTrans" cxnId="{649E447E-0F32-4FBF-8500-813B0F3691EC}">
      <dgm:prSet/>
      <dgm:spPr/>
      <dgm:t>
        <a:bodyPr/>
        <a:lstStyle/>
        <a:p>
          <a:endParaRPr lang="en-AU"/>
        </a:p>
      </dgm:t>
    </dgm:pt>
    <dgm:pt modelId="{D36F1F37-0044-402E-BB19-5C374F9AB981}" type="sibTrans" cxnId="{649E447E-0F32-4FBF-8500-813B0F3691EC}">
      <dgm:prSet/>
      <dgm:spPr/>
      <dgm:t>
        <a:bodyPr/>
        <a:lstStyle/>
        <a:p>
          <a:endParaRPr lang="en-AU"/>
        </a:p>
      </dgm:t>
    </dgm:pt>
    <dgm:pt modelId="{4270A94B-E25D-4436-9F61-415D2AF76A82}">
      <dgm:prSet phldrT="[Text]"/>
      <dgm:spPr/>
      <dgm:t>
        <a:bodyPr/>
        <a:lstStyle/>
        <a:p>
          <a:r>
            <a:rPr lang="en-AU" dirty="0">
              <a:latin typeface="+mj-lt"/>
            </a:rPr>
            <a:t> </a:t>
          </a:r>
          <a:r>
            <a:rPr lang="en-AU" dirty="0">
              <a:latin typeface="+mj-lt"/>
              <a:ea typeface="Adobe Gothic Std B" pitchFamily="34" charset="-128"/>
            </a:rPr>
            <a:t>Output</a:t>
          </a:r>
          <a:r>
            <a:rPr lang="en-AU" dirty="0">
              <a:latin typeface="+mj-lt"/>
            </a:rPr>
            <a:t> </a:t>
          </a:r>
          <a:r>
            <a:rPr lang="en-AU" dirty="0">
              <a:latin typeface="+mj-lt"/>
              <a:ea typeface="Adobe Gothic Std B" pitchFamily="34" charset="-128"/>
            </a:rPr>
            <a:t>Device (actuator)</a:t>
          </a:r>
        </a:p>
      </dgm:t>
    </dgm:pt>
    <dgm:pt modelId="{83371863-595E-4844-BE8F-C0D00D18B5C5}" type="parTrans" cxnId="{28325D81-743B-47D5-9B0A-37E7F59F0DB8}">
      <dgm:prSet/>
      <dgm:spPr/>
      <dgm:t>
        <a:bodyPr/>
        <a:lstStyle/>
        <a:p>
          <a:endParaRPr lang="en-AU"/>
        </a:p>
      </dgm:t>
    </dgm:pt>
    <dgm:pt modelId="{368C5D84-2DF8-4EA9-9EA6-8B53EF15AE6C}" type="sibTrans" cxnId="{28325D81-743B-47D5-9B0A-37E7F59F0DB8}">
      <dgm:prSet/>
      <dgm:spPr/>
      <dgm:t>
        <a:bodyPr/>
        <a:lstStyle/>
        <a:p>
          <a:endParaRPr lang="en-AU"/>
        </a:p>
      </dgm:t>
    </dgm:pt>
    <dgm:pt modelId="{E909B0EF-D69D-47A5-9F3D-FBE0CB2EE25D}" type="pres">
      <dgm:prSet presAssocID="{BF94B08C-F883-4DF6-9374-F3F603A951FC}" presName="Name0" presStyleCnt="0">
        <dgm:presLayoutVars>
          <dgm:dir/>
          <dgm:resizeHandles val="exact"/>
        </dgm:presLayoutVars>
      </dgm:prSet>
      <dgm:spPr/>
    </dgm:pt>
    <dgm:pt modelId="{D502436F-48D5-4A56-9CD5-57DEBD986A53}" type="pres">
      <dgm:prSet presAssocID="{8C648CA3-4B74-4E13-86E1-7A75232A3274}" presName="node" presStyleLbl="node1" presStyleIdx="0" presStyleCnt="3" custLinFactNeighborX="-835" custLinFactNeighborY="2353">
        <dgm:presLayoutVars>
          <dgm:bulletEnabled val="1"/>
        </dgm:presLayoutVars>
      </dgm:prSet>
      <dgm:spPr/>
    </dgm:pt>
    <dgm:pt modelId="{CFF5CBD7-FD68-4CA9-A1E0-66ED246F90CD}" type="pres">
      <dgm:prSet presAssocID="{CEB0E152-23DA-46CA-9E5F-81645552264B}" presName="sibTrans" presStyleLbl="sibTrans2D1" presStyleIdx="0" presStyleCnt="2"/>
      <dgm:spPr/>
    </dgm:pt>
    <dgm:pt modelId="{BB163A34-D303-4C7E-B526-ADA7A4DCA32F}" type="pres">
      <dgm:prSet presAssocID="{CEB0E152-23DA-46CA-9E5F-81645552264B}" presName="connectorText" presStyleLbl="sibTrans2D1" presStyleIdx="0" presStyleCnt="2"/>
      <dgm:spPr/>
    </dgm:pt>
    <dgm:pt modelId="{6EF538DD-6A61-401B-BDB7-D59161754EC2}" type="pres">
      <dgm:prSet presAssocID="{F810984F-BDD7-4756-AD69-0C9998673C49}" presName="node" presStyleLbl="node1" presStyleIdx="1" presStyleCnt="3">
        <dgm:presLayoutVars>
          <dgm:bulletEnabled val="1"/>
        </dgm:presLayoutVars>
      </dgm:prSet>
      <dgm:spPr/>
    </dgm:pt>
    <dgm:pt modelId="{2B0CB036-F3EE-4106-BCFA-ED4496F24A63}" type="pres">
      <dgm:prSet presAssocID="{D36F1F37-0044-402E-BB19-5C374F9AB981}" presName="sibTrans" presStyleLbl="sibTrans2D1" presStyleIdx="1" presStyleCnt="2"/>
      <dgm:spPr/>
    </dgm:pt>
    <dgm:pt modelId="{B0174B90-AE9D-46BF-93E8-CAE796F2BDF0}" type="pres">
      <dgm:prSet presAssocID="{D36F1F37-0044-402E-BB19-5C374F9AB981}" presName="connectorText" presStyleLbl="sibTrans2D1" presStyleIdx="1" presStyleCnt="2"/>
      <dgm:spPr/>
    </dgm:pt>
    <dgm:pt modelId="{ED5449BA-9A2F-4E74-84BA-98D2C6B4CBE0}" type="pres">
      <dgm:prSet presAssocID="{4270A94B-E25D-4436-9F61-415D2AF76A82}" presName="node" presStyleLbl="node1" presStyleIdx="2" presStyleCnt="3">
        <dgm:presLayoutVars>
          <dgm:bulletEnabled val="1"/>
        </dgm:presLayoutVars>
      </dgm:prSet>
      <dgm:spPr/>
    </dgm:pt>
  </dgm:ptLst>
  <dgm:cxnLst>
    <dgm:cxn modelId="{89B04E04-E8D9-41D3-B5B2-A956E3A5A79A}" type="presOf" srcId="{4270A94B-E25D-4436-9F61-415D2AF76A82}" destId="{ED5449BA-9A2F-4E74-84BA-98D2C6B4CBE0}" srcOrd="0" destOrd="0" presId="urn:microsoft.com/office/officeart/2005/8/layout/process1"/>
    <dgm:cxn modelId="{280E8447-BD10-4A93-A988-1162A263C131}" type="presOf" srcId="{D36F1F37-0044-402E-BB19-5C374F9AB981}" destId="{2B0CB036-F3EE-4106-BCFA-ED4496F24A63}" srcOrd="0" destOrd="0" presId="urn:microsoft.com/office/officeart/2005/8/layout/process1"/>
    <dgm:cxn modelId="{FEC3CA69-1426-4EA3-A5D0-324EC960F8ED}" srcId="{BF94B08C-F883-4DF6-9374-F3F603A951FC}" destId="{8C648CA3-4B74-4E13-86E1-7A75232A3274}" srcOrd="0" destOrd="0" parTransId="{68DB7AE2-27D7-422D-A8DE-6874C541F7F7}" sibTransId="{CEB0E152-23DA-46CA-9E5F-81645552264B}"/>
    <dgm:cxn modelId="{01879C70-70FB-41C4-B2DD-CEE5D6E64F4D}" type="presOf" srcId="{BF94B08C-F883-4DF6-9374-F3F603A951FC}" destId="{E909B0EF-D69D-47A5-9F3D-FBE0CB2EE25D}" srcOrd="0" destOrd="0" presId="urn:microsoft.com/office/officeart/2005/8/layout/process1"/>
    <dgm:cxn modelId="{649E447E-0F32-4FBF-8500-813B0F3691EC}" srcId="{BF94B08C-F883-4DF6-9374-F3F603A951FC}" destId="{F810984F-BDD7-4756-AD69-0C9998673C49}" srcOrd="1" destOrd="0" parTransId="{D5BFDB0A-2733-4715-B6D2-399A4EC620AF}" sibTransId="{D36F1F37-0044-402E-BB19-5C374F9AB981}"/>
    <dgm:cxn modelId="{4B6C217F-7372-47D6-B02F-5816CD762DF3}" type="presOf" srcId="{D36F1F37-0044-402E-BB19-5C374F9AB981}" destId="{B0174B90-AE9D-46BF-93E8-CAE796F2BDF0}" srcOrd="1" destOrd="0" presId="urn:microsoft.com/office/officeart/2005/8/layout/process1"/>
    <dgm:cxn modelId="{28325D81-743B-47D5-9B0A-37E7F59F0DB8}" srcId="{BF94B08C-F883-4DF6-9374-F3F603A951FC}" destId="{4270A94B-E25D-4436-9F61-415D2AF76A82}" srcOrd="2" destOrd="0" parTransId="{83371863-595E-4844-BE8F-C0D00D18B5C5}" sibTransId="{368C5D84-2DF8-4EA9-9EA6-8B53EF15AE6C}"/>
    <dgm:cxn modelId="{92465E96-3FEA-4DE5-BF59-10CC0769DBEC}" type="presOf" srcId="{CEB0E152-23DA-46CA-9E5F-81645552264B}" destId="{CFF5CBD7-FD68-4CA9-A1E0-66ED246F90CD}" srcOrd="0" destOrd="0" presId="urn:microsoft.com/office/officeart/2005/8/layout/process1"/>
    <dgm:cxn modelId="{B3A2E5D3-A1BA-4905-95F6-59B21DD2F50C}" type="presOf" srcId="{8C648CA3-4B74-4E13-86E1-7A75232A3274}" destId="{D502436F-48D5-4A56-9CD5-57DEBD986A53}" srcOrd="0" destOrd="0" presId="urn:microsoft.com/office/officeart/2005/8/layout/process1"/>
    <dgm:cxn modelId="{1D76EBEB-9EEF-4C24-87E3-6AE1D1005FCC}" type="presOf" srcId="{F810984F-BDD7-4756-AD69-0C9998673C49}" destId="{6EF538DD-6A61-401B-BDB7-D59161754EC2}" srcOrd="0" destOrd="0" presId="urn:microsoft.com/office/officeart/2005/8/layout/process1"/>
    <dgm:cxn modelId="{447A4DF7-5638-400F-910C-2797638281F7}" type="presOf" srcId="{CEB0E152-23DA-46CA-9E5F-81645552264B}" destId="{BB163A34-D303-4C7E-B526-ADA7A4DCA32F}" srcOrd="1" destOrd="0" presId="urn:microsoft.com/office/officeart/2005/8/layout/process1"/>
    <dgm:cxn modelId="{C2FDF4DE-1E0F-42DC-AAFB-C7CDA50B3844}" type="presParOf" srcId="{E909B0EF-D69D-47A5-9F3D-FBE0CB2EE25D}" destId="{D502436F-48D5-4A56-9CD5-57DEBD986A53}" srcOrd="0" destOrd="0" presId="urn:microsoft.com/office/officeart/2005/8/layout/process1"/>
    <dgm:cxn modelId="{254E1D09-538F-4379-BA06-1EA0187B21C1}" type="presParOf" srcId="{E909B0EF-D69D-47A5-9F3D-FBE0CB2EE25D}" destId="{CFF5CBD7-FD68-4CA9-A1E0-66ED246F90CD}" srcOrd="1" destOrd="0" presId="urn:microsoft.com/office/officeart/2005/8/layout/process1"/>
    <dgm:cxn modelId="{CBAA1332-D38B-4546-84F8-E51D491FBD6A}" type="presParOf" srcId="{CFF5CBD7-FD68-4CA9-A1E0-66ED246F90CD}" destId="{BB163A34-D303-4C7E-B526-ADA7A4DCA32F}" srcOrd="0" destOrd="0" presId="urn:microsoft.com/office/officeart/2005/8/layout/process1"/>
    <dgm:cxn modelId="{D0E69A2E-9984-4FA5-9A02-92F0C47DA186}" type="presParOf" srcId="{E909B0EF-D69D-47A5-9F3D-FBE0CB2EE25D}" destId="{6EF538DD-6A61-401B-BDB7-D59161754EC2}" srcOrd="2" destOrd="0" presId="urn:microsoft.com/office/officeart/2005/8/layout/process1"/>
    <dgm:cxn modelId="{E16CC5E0-53F7-4129-98B1-5E0A9609AEC6}" type="presParOf" srcId="{E909B0EF-D69D-47A5-9F3D-FBE0CB2EE25D}" destId="{2B0CB036-F3EE-4106-BCFA-ED4496F24A63}" srcOrd="3" destOrd="0" presId="urn:microsoft.com/office/officeart/2005/8/layout/process1"/>
    <dgm:cxn modelId="{3302DA17-4F0B-48F3-A602-502B304FE75A}" type="presParOf" srcId="{2B0CB036-F3EE-4106-BCFA-ED4496F24A63}" destId="{B0174B90-AE9D-46BF-93E8-CAE796F2BDF0}" srcOrd="0" destOrd="0" presId="urn:microsoft.com/office/officeart/2005/8/layout/process1"/>
    <dgm:cxn modelId="{38F02A81-6CEE-4BE3-8261-28F2B1D7F882}" type="presParOf" srcId="{E909B0EF-D69D-47A5-9F3D-FBE0CB2EE25D}" destId="{ED5449BA-9A2F-4E74-84BA-98D2C6B4CBE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F94B08C-F883-4DF6-9374-F3F603A951FC}" type="doc">
      <dgm:prSet loTypeId="urn:microsoft.com/office/officeart/2005/8/layout/process1" loCatId="process" qsTypeId="urn:microsoft.com/office/officeart/2005/8/quickstyle/simple1" qsCatId="simple" csTypeId="urn:microsoft.com/office/officeart/2005/8/colors/accent0_1" csCatId="mainScheme" phldr="1"/>
      <dgm:spPr/>
    </dgm:pt>
    <dgm:pt modelId="{8C648CA3-4B74-4E13-86E1-7A75232A3274}">
      <dgm:prSet phldrT="[Text]"/>
      <dgm:spPr/>
      <dgm:t>
        <a:bodyPr/>
        <a:lstStyle/>
        <a:p>
          <a:r>
            <a:rPr lang="en-AU" dirty="0">
              <a:latin typeface="+mn-lt"/>
              <a:ea typeface="Adobe Gothic Std B" pitchFamily="34" charset="-128"/>
            </a:rPr>
            <a:t> Input Device (sensor)</a:t>
          </a:r>
        </a:p>
      </dgm:t>
    </dgm:pt>
    <dgm:pt modelId="{68DB7AE2-27D7-422D-A8DE-6874C541F7F7}" type="parTrans" cxnId="{FEC3CA69-1426-4EA3-A5D0-324EC960F8ED}">
      <dgm:prSet/>
      <dgm:spPr/>
      <dgm:t>
        <a:bodyPr/>
        <a:lstStyle/>
        <a:p>
          <a:endParaRPr lang="en-AU"/>
        </a:p>
      </dgm:t>
    </dgm:pt>
    <dgm:pt modelId="{CEB0E152-23DA-46CA-9E5F-81645552264B}" type="sibTrans" cxnId="{FEC3CA69-1426-4EA3-A5D0-324EC960F8ED}">
      <dgm:prSet/>
      <dgm:spPr/>
      <dgm:t>
        <a:bodyPr/>
        <a:lstStyle/>
        <a:p>
          <a:endParaRPr lang="en-AU"/>
        </a:p>
      </dgm:t>
    </dgm:pt>
    <dgm:pt modelId="{F810984F-BDD7-4756-AD69-0C9998673C49}">
      <dgm:prSet phldrT="[Text]"/>
      <dgm:spPr/>
      <dgm:t>
        <a:bodyPr/>
        <a:lstStyle/>
        <a:p>
          <a:r>
            <a:rPr lang="en-AU" dirty="0">
              <a:latin typeface="+mn-lt"/>
              <a:ea typeface="Adobe Gothic Std B" pitchFamily="34" charset="-128"/>
            </a:rPr>
            <a:t>Processor (decision maker)</a:t>
          </a:r>
        </a:p>
      </dgm:t>
    </dgm:pt>
    <dgm:pt modelId="{D5BFDB0A-2733-4715-B6D2-399A4EC620AF}" type="parTrans" cxnId="{649E447E-0F32-4FBF-8500-813B0F3691EC}">
      <dgm:prSet/>
      <dgm:spPr/>
      <dgm:t>
        <a:bodyPr/>
        <a:lstStyle/>
        <a:p>
          <a:endParaRPr lang="en-AU"/>
        </a:p>
      </dgm:t>
    </dgm:pt>
    <dgm:pt modelId="{D36F1F37-0044-402E-BB19-5C374F9AB981}" type="sibTrans" cxnId="{649E447E-0F32-4FBF-8500-813B0F3691EC}">
      <dgm:prSet/>
      <dgm:spPr/>
      <dgm:t>
        <a:bodyPr/>
        <a:lstStyle/>
        <a:p>
          <a:endParaRPr lang="en-AU"/>
        </a:p>
      </dgm:t>
    </dgm:pt>
    <dgm:pt modelId="{4270A94B-E25D-4436-9F61-415D2AF76A82}">
      <dgm:prSet phldrT="[Text]"/>
      <dgm:spPr/>
      <dgm:t>
        <a:bodyPr/>
        <a:lstStyle/>
        <a:p>
          <a:r>
            <a:rPr lang="en-AU" dirty="0">
              <a:latin typeface="+mn-lt"/>
            </a:rPr>
            <a:t> </a:t>
          </a:r>
          <a:r>
            <a:rPr lang="en-AU" dirty="0">
              <a:latin typeface="+mn-lt"/>
              <a:ea typeface="Adobe Gothic Std B" pitchFamily="34" charset="-128"/>
            </a:rPr>
            <a:t>Output</a:t>
          </a:r>
          <a:r>
            <a:rPr lang="en-AU" dirty="0">
              <a:latin typeface="+mn-lt"/>
            </a:rPr>
            <a:t> </a:t>
          </a:r>
          <a:r>
            <a:rPr lang="en-AU" dirty="0">
              <a:latin typeface="+mn-lt"/>
              <a:ea typeface="Adobe Gothic Std B" pitchFamily="34" charset="-128"/>
            </a:rPr>
            <a:t>Device (actuator)</a:t>
          </a:r>
        </a:p>
      </dgm:t>
    </dgm:pt>
    <dgm:pt modelId="{83371863-595E-4844-BE8F-C0D00D18B5C5}" type="parTrans" cxnId="{28325D81-743B-47D5-9B0A-37E7F59F0DB8}">
      <dgm:prSet/>
      <dgm:spPr/>
      <dgm:t>
        <a:bodyPr/>
        <a:lstStyle/>
        <a:p>
          <a:endParaRPr lang="en-AU"/>
        </a:p>
      </dgm:t>
    </dgm:pt>
    <dgm:pt modelId="{368C5D84-2DF8-4EA9-9EA6-8B53EF15AE6C}" type="sibTrans" cxnId="{28325D81-743B-47D5-9B0A-37E7F59F0DB8}">
      <dgm:prSet/>
      <dgm:spPr/>
      <dgm:t>
        <a:bodyPr/>
        <a:lstStyle/>
        <a:p>
          <a:endParaRPr lang="en-AU"/>
        </a:p>
      </dgm:t>
    </dgm:pt>
    <dgm:pt modelId="{E909B0EF-D69D-47A5-9F3D-FBE0CB2EE25D}" type="pres">
      <dgm:prSet presAssocID="{BF94B08C-F883-4DF6-9374-F3F603A951FC}" presName="Name0" presStyleCnt="0">
        <dgm:presLayoutVars>
          <dgm:dir/>
          <dgm:resizeHandles val="exact"/>
        </dgm:presLayoutVars>
      </dgm:prSet>
      <dgm:spPr/>
    </dgm:pt>
    <dgm:pt modelId="{D502436F-48D5-4A56-9CD5-57DEBD986A53}" type="pres">
      <dgm:prSet presAssocID="{8C648CA3-4B74-4E13-86E1-7A75232A3274}" presName="node" presStyleLbl="node1" presStyleIdx="0" presStyleCnt="3" custLinFactNeighborX="-835" custLinFactNeighborY="2353">
        <dgm:presLayoutVars>
          <dgm:bulletEnabled val="1"/>
        </dgm:presLayoutVars>
      </dgm:prSet>
      <dgm:spPr/>
    </dgm:pt>
    <dgm:pt modelId="{CFF5CBD7-FD68-4CA9-A1E0-66ED246F90CD}" type="pres">
      <dgm:prSet presAssocID="{CEB0E152-23DA-46CA-9E5F-81645552264B}" presName="sibTrans" presStyleLbl="sibTrans2D1" presStyleIdx="0" presStyleCnt="2"/>
      <dgm:spPr/>
    </dgm:pt>
    <dgm:pt modelId="{BB163A34-D303-4C7E-B526-ADA7A4DCA32F}" type="pres">
      <dgm:prSet presAssocID="{CEB0E152-23DA-46CA-9E5F-81645552264B}" presName="connectorText" presStyleLbl="sibTrans2D1" presStyleIdx="0" presStyleCnt="2"/>
      <dgm:spPr/>
    </dgm:pt>
    <dgm:pt modelId="{6EF538DD-6A61-401B-BDB7-D59161754EC2}" type="pres">
      <dgm:prSet presAssocID="{F810984F-BDD7-4756-AD69-0C9998673C49}" presName="node" presStyleLbl="node1" presStyleIdx="1" presStyleCnt="3">
        <dgm:presLayoutVars>
          <dgm:bulletEnabled val="1"/>
        </dgm:presLayoutVars>
      </dgm:prSet>
      <dgm:spPr/>
    </dgm:pt>
    <dgm:pt modelId="{2B0CB036-F3EE-4106-BCFA-ED4496F24A63}" type="pres">
      <dgm:prSet presAssocID="{D36F1F37-0044-402E-BB19-5C374F9AB981}" presName="sibTrans" presStyleLbl="sibTrans2D1" presStyleIdx="1" presStyleCnt="2"/>
      <dgm:spPr/>
    </dgm:pt>
    <dgm:pt modelId="{B0174B90-AE9D-46BF-93E8-CAE796F2BDF0}" type="pres">
      <dgm:prSet presAssocID="{D36F1F37-0044-402E-BB19-5C374F9AB981}" presName="connectorText" presStyleLbl="sibTrans2D1" presStyleIdx="1" presStyleCnt="2"/>
      <dgm:spPr/>
    </dgm:pt>
    <dgm:pt modelId="{ED5449BA-9A2F-4E74-84BA-98D2C6B4CBE0}" type="pres">
      <dgm:prSet presAssocID="{4270A94B-E25D-4436-9F61-415D2AF76A82}" presName="node" presStyleLbl="node1" presStyleIdx="2" presStyleCnt="3">
        <dgm:presLayoutVars>
          <dgm:bulletEnabled val="1"/>
        </dgm:presLayoutVars>
      </dgm:prSet>
      <dgm:spPr/>
    </dgm:pt>
  </dgm:ptLst>
  <dgm:cxnLst>
    <dgm:cxn modelId="{0F17E500-4A1E-4F3B-9CC2-F2DA54508DE8}" type="presOf" srcId="{BF94B08C-F883-4DF6-9374-F3F603A951FC}" destId="{E909B0EF-D69D-47A5-9F3D-FBE0CB2EE25D}" srcOrd="0" destOrd="0" presId="urn:microsoft.com/office/officeart/2005/8/layout/process1"/>
    <dgm:cxn modelId="{95F4A418-7B35-46CD-988B-FA015D43D6F6}" type="presOf" srcId="{CEB0E152-23DA-46CA-9E5F-81645552264B}" destId="{CFF5CBD7-FD68-4CA9-A1E0-66ED246F90CD}" srcOrd="0" destOrd="0" presId="urn:microsoft.com/office/officeart/2005/8/layout/process1"/>
    <dgm:cxn modelId="{1319D62D-D765-4446-88B3-C4C6E6DFA11D}" type="presOf" srcId="{F810984F-BDD7-4756-AD69-0C9998673C49}" destId="{6EF538DD-6A61-401B-BDB7-D59161754EC2}" srcOrd="0" destOrd="0" presId="urn:microsoft.com/office/officeart/2005/8/layout/process1"/>
    <dgm:cxn modelId="{80F77D3F-21AC-405E-ADD5-1BA0AE64C38A}" type="presOf" srcId="{4270A94B-E25D-4436-9F61-415D2AF76A82}" destId="{ED5449BA-9A2F-4E74-84BA-98D2C6B4CBE0}" srcOrd="0" destOrd="0" presId="urn:microsoft.com/office/officeart/2005/8/layout/process1"/>
    <dgm:cxn modelId="{4E7BE946-FD24-4FF2-8E34-92747E351CD3}" type="presOf" srcId="{D36F1F37-0044-402E-BB19-5C374F9AB981}" destId="{B0174B90-AE9D-46BF-93E8-CAE796F2BDF0}" srcOrd="1" destOrd="0" presId="urn:microsoft.com/office/officeart/2005/8/layout/process1"/>
    <dgm:cxn modelId="{FFFFEE61-2C75-4149-A204-92528C67793C}" type="presOf" srcId="{8C648CA3-4B74-4E13-86E1-7A75232A3274}" destId="{D502436F-48D5-4A56-9CD5-57DEBD986A53}" srcOrd="0" destOrd="0" presId="urn:microsoft.com/office/officeart/2005/8/layout/process1"/>
    <dgm:cxn modelId="{FEC3CA69-1426-4EA3-A5D0-324EC960F8ED}" srcId="{BF94B08C-F883-4DF6-9374-F3F603A951FC}" destId="{8C648CA3-4B74-4E13-86E1-7A75232A3274}" srcOrd="0" destOrd="0" parTransId="{68DB7AE2-27D7-422D-A8DE-6874C541F7F7}" sibTransId="{CEB0E152-23DA-46CA-9E5F-81645552264B}"/>
    <dgm:cxn modelId="{95424F7C-81CF-487D-BBCE-91F8815B2949}" type="presOf" srcId="{D36F1F37-0044-402E-BB19-5C374F9AB981}" destId="{2B0CB036-F3EE-4106-BCFA-ED4496F24A63}" srcOrd="0" destOrd="0" presId="urn:microsoft.com/office/officeart/2005/8/layout/process1"/>
    <dgm:cxn modelId="{649E447E-0F32-4FBF-8500-813B0F3691EC}" srcId="{BF94B08C-F883-4DF6-9374-F3F603A951FC}" destId="{F810984F-BDD7-4756-AD69-0C9998673C49}" srcOrd="1" destOrd="0" parTransId="{D5BFDB0A-2733-4715-B6D2-399A4EC620AF}" sibTransId="{D36F1F37-0044-402E-BB19-5C374F9AB981}"/>
    <dgm:cxn modelId="{28325D81-743B-47D5-9B0A-37E7F59F0DB8}" srcId="{BF94B08C-F883-4DF6-9374-F3F603A951FC}" destId="{4270A94B-E25D-4436-9F61-415D2AF76A82}" srcOrd="2" destOrd="0" parTransId="{83371863-595E-4844-BE8F-C0D00D18B5C5}" sibTransId="{368C5D84-2DF8-4EA9-9EA6-8B53EF15AE6C}"/>
    <dgm:cxn modelId="{27BD0FDB-2492-48A3-9CFF-E3B26164D9FE}" type="presOf" srcId="{CEB0E152-23DA-46CA-9E5F-81645552264B}" destId="{BB163A34-D303-4C7E-B526-ADA7A4DCA32F}" srcOrd="1" destOrd="0" presId="urn:microsoft.com/office/officeart/2005/8/layout/process1"/>
    <dgm:cxn modelId="{F452CFBD-FFE2-42C3-825C-F883478B3897}" type="presParOf" srcId="{E909B0EF-D69D-47A5-9F3D-FBE0CB2EE25D}" destId="{D502436F-48D5-4A56-9CD5-57DEBD986A53}" srcOrd="0" destOrd="0" presId="urn:microsoft.com/office/officeart/2005/8/layout/process1"/>
    <dgm:cxn modelId="{2A32A888-846F-48FB-A90F-138524C43E75}" type="presParOf" srcId="{E909B0EF-D69D-47A5-9F3D-FBE0CB2EE25D}" destId="{CFF5CBD7-FD68-4CA9-A1E0-66ED246F90CD}" srcOrd="1" destOrd="0" presId="urn:microsoft.com/office/officeart/2005/8/layout/process1"/>
    <dgm:cxn modelId="{54959F39-9112-4675-8AA3-019D132591E7}" type="presParOf" srcId="{CFF5CBD7-FD68-4CA9-A1E0-66ED246F90CD}" destId="{BB163A34-D303-4C7E-B526-ADA7A4DCA32F}" srcOrd="0" destOrd="0" presId="urn:microsoft.com/office/officeart/2005/8/layout/process1"/>
    <dgm:cxn modelId="{11829FD2-DCF7-402F-BB11-BD8310192A9D}" type="presParOf" srcId="{E909B0EF-D69D-47A5-9F3D-FBE0CB2EE25D}" destId="{6EF538DD-6A61-401B-BDB7-D59161754EC2}" srcOrd="2" destOrd="0" presId="urn:microsoft.com/office/officeart/2005/8/layout/process1"/>
    <dgm:cxn modelId="{5A3885D0-2151-4031-91A8-A57479BA847C}" type="presParOf" srcId="{E909B0EF-D69D-47A5-9F3D-FBE0CB2EE25D}" destId="{2B0CB036-F3EE-4106-BCFA-ED4496F24A63}" srcOrd="3" destOrd="0" presId="urn:microsoft.com/office/officeart/2005/8/layout/process1"/>
    <dgm:cxn modelId="{3A11BD70-F565-4AC3-97E4-A6C9C7DF5A81}" type="presParOf" srcId="{2B0CB036-F3EE-4106-BCFA-ED4496F24A63}" destId="{B0174B90-AE9D-46BF-93E8-CAE796F2BDF0}" srcOrd="0" destOrd="0" presId="urn:microsoft.com/office/officeart/2005/8/layout/process1"/>
    <dgm:cxn modelId="{34803C91-DB05-4C47-87D4-16A851F36CEC}" type="presParOf" srcId="{E909B0EF-D69D-47A5-9F3D-FBE0CB2EE25D}" destId="{ED5449BA-9A2F-4E74-84BA-98D2C6B4CBE0}" srcOrd="4" destOrd="0" presId="urn:microsoft.com/office/officeart/2005/8/layout/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2436F-48D5-4A56-9CD5-57DEBD986A53}">
      <dsp:nvSpPr>
        <dsp:cNvPr id="0" name=""/>
        <dsp:cNvSpPr/>
      </dsp:nvSpPr>
      <dsp:spPr>
        <a:xfrm>
          <a:off x="9" y="234855"/>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ea typeface="Adobe Gothic Std B" pitchFamily="34" charset="-128"/>
            </a:rPr>
            <a:t> Input Device (sensor)</a:t>
          </a:r>
        </a:p>
      </dsp:txBody>
      <dsp:txXfrm>
        <a:off x="28124" y="262970"/>
        <a:ext cx="1543638" cy="903690"/>
      </dsp:txXfrm>
    </dsp:sp>
    <dsp:sp modelId="{CFF5CBD7-FD68-4CA9-A1E0-66ED246F90CD}">
      <dsp:nvSpPr>
        <dsp:cNvPr id="0" name=""/>
        <dsp:cNvSpPr/>
      </dsp:nvSpPr>
      <dsp:spPr>
        <a:xfrm rot="21565416">
          <a:off x="1761191" y="505041"/>
          <a:ext cx="342021"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1761194" y="584910"/>
        <a:ext cx="239415" cy="238061"/>
      </dsp:txXfrm>
    </dsp:sp>
    <dsp:sp modelId="{6EF538DD-6A61-401B-BDB7-D59161754EC2}">
      <dsp:nvSpPr>
        <dsp:cNvPr id="0" name=""/>
        <dsp:cNvSpPr/>
      </dsp:nvSpPr>
      <dsp:spPr>
        <a:xfrm>
          <a:off x="2245168"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ea typeface="Adobe Gothic Std B" pitchFamily="34" charset="-128"/>
            </a:rPr>
            <a:t>Processor (decision maker)</a:t>
          </a:r>
        </a:p>
      </dsp:txBody>
      <dsp:txXfrm>
        <a:off x="2273283" y="240384"/>
        <a:ext cx="1543638" cy="903690"/>
      </dsp:txXfrm>
    </dsp:sp>
    <dsp:sp modelId="{2B0CB036-F3EE-4106-BCFA-ED4496F24A63}">
      <dsp:nvSpPr>
        <dsp:cNvPr id="0" name=""/>
        <dsp:cNvSpPr/>
      </dsp:nvSpPr>
      <dsp:spPr>
        <a:xfrm>
          <a:off x="4005023" y="493845"/>
          <a:ext cx="339172"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4005023" y="573198"/>
        <a:ext cx="237420" cy="238061"/>
      </dsp:txXfrm>
    </dsp:sp>
    <dsp:sp modelId="{ED5449BA-9A2F-4E74-84BA-98D2C6B4CBE0}">
      <dsp:nvSpPr>
        <dsp:cNvPr id="0" name=""/>
        <dsp:cNvSpPr/>
      </dsp:nvSpPr>
      <dsp:spPr>
        <a:xfrm>
          <a:off x="4484983"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rPr>
            <a:t> </a:t>
          </a:r>
          <a:r>
            <a:rPr lang="en-AU" sz="1800" kern="1200" dirty="0">
              <a:latin typeface="+mn-lt"/>
              <a:ea typeface="Adobe Gothic Std B" pitchFamily="34" charset="-128"/>
            </a:rPr>
            <a:t>Output</a:t>
          </a:r>
          <a:r>
            <a:rPr lang="en-AU" sz="1800" kern="1200" dirty="0">
              <a:latin typeface="+mn-lt"/>
            </a:rPr>
            <a:t> </a:t>
          </a:r>
          <a:r>
            <a:rPr lang="en-AU" sz="1800" kern="1200" dirty="0">
              <a:latin typeface="+mn-lt"/>
              <a:ea typeface="Adobe Gothic Std B" pitchFamily="34" charset="-128"/>
            </a:rPr>
            <a:t>Device (actuator)</a:t>
          </a:r>
        </a:p>
      </dsp:txBody>
      <dsp:txXfrm>
        <a:off x="4513098" y="240384"/>
        <a:ext cx="1543638" cy="9036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2436F-48D5-4A56-9CD5-57DEBD986A53}">
      <dsp:nvSpPr>
        <dsp:cNvPr id="0" name=""/>
        <dsp:cNvSpPr/>
      </dsp:nvSpPr>
      <dsp:spPr>
        <a:xfrm>
          <a:off x="9" y="234855"/>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j-lt"/>
              <a:ea typeface="Adobe Gothic Std B" pitchFamily="34" charset="-128"/>
            </a:rPr>
            <a:t> Input Device (sensor)</a:t>
          </a:r>
        </a:p>
      </dsp:txBody>
      <dsp:txXfrm>
        <a:off x="28124" y="262970"/>
        <a:ext cx="1543638" cy="903690"/>
      </dsp:txXfrm>
    </dsp:sp>
    <dsp:sp modelId="{CFF5CBD7-FD68-4CA9-A1E0-66ED246F90CD}">
      <dsp:nvSpPr>
        <dsp:cNvPr id="0" name=""/>
        <dsp:cNvSpPr/>
      </dsp:nvSpPr>
      <dsp:spPr>
        <a:xfrm rot="21565416">
          <a:off x="1761191" y="505041"/>
          <a:ext cx="342021"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1761194" y="584910"/>
        <a:ext cx="239415" cy="238061"/>
      </dsp:txXfrm>
    </dsp:sp>
    <dsp:sp modelId="{6EF538DD-6A61-401B-BDB7-D59161754EC2}">
      <dsp:nvSpPr>
        <dsp:cNvPr id="0" name=""/>
        <dsp:cNvSpPr/>
      </dsp:nvSpPr>
      <dsp:spPr>
        <a:xfrm>
          <a:off x="2245168"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j-lt"/>
              <a:ea typeface="Adobe Gothic Std B" pitchFamily="34" charset="-128"/>
            </a:rPr>
            <a:t>Processor (decision maker)</a:t>
          </a:r>
        </a:p>
      </dsp:txBody>
      <dsp:txXfrm>
        <a:off x="2273283" y="240384"/>
        <a:ext cx="1543638" cy="903690"/>
      </dsp:txXfrm>
    </dsp:sp>
    <dsp:sp modelId="{2B0CB036-F3EE-4106-BCFA-ED4496F24A63}">
      <dsp:nvSpPr>
        <dsp:cNvPr id="0" name=""/>
        <dsp:cNvSpPr/>
      </dsp:nvSpPr>
      <dsp:spPr>
        <a:xfrm>
          <a:off x="4005023" y="493845"/>
          <a:ext cx="339172"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4005023" y="573198"/>
        <a:ext cx="237420" cy="238061"/>
      </dsp:txXfrm>
    </dsp:sp>
    <dsp:sp modelId="{ED5449BA-9A2F-4E74-84BA-98D2C6B4CBE0}">
      <dsp:nvSpPr>
        <dsp:cNvPr id="0" name=""/>
        <dsp:cNvSpPr/>
      </dsp:nvSpPr>
      <dsp:spPr>
        <a:xfrm>
          <a:off x="4484983"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j-lt"/>
            </a:rPr>
            <a:t> </a:t>
          </a:r>
          <a:r>
            <a:rPr lang="en-AU" sz="1800" kern="1200" dirty="0">
              <a:latin typeface="+mj-lt"/>
              <a:ea typeface="Adobe Gothic Std B" pitchFamily="34" charset="-128"/>
            </a:rPr>
            <a:t>Output</a:t>
          </a:r>
          <a:r>
            <a:rPr lang="en-AU" sz="1800" kern="1200" dirty="0">
              <a:latin typeface="+mj-lt"/>
            </a:rPr>
            <a:t> </a:t>
          </a:r>
          <a:r>
            <a:rPr lang="en-AU" sz="1800" kern="1200" dirty="0">
              <a:latin typeface="+mj-lt"/>
              <a:ea typeface="Adobe Gothic Std B" pitchFamily="34" charset="-128"/>
            </a:rPr>
            <a:t>Device (actuator)</a:t>
          </a:r>
        </a:p>
      </dsp:txBody>
      <dsp:txXfrm>
        <a:off x="4513098" y="240384"/>
        <a:ext cx="1543638" cy="90369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2436F-48D5-4A56-9CD5-57DEBD986A53}">
      <dsp:nvSpPr>
        <dsp:cNvPr id="0" name=""/>
        <dsp:cNvSpPr/>
      </dsp:nvSpPr>
      <dsp:spPr>
        <a:xfrm>
          <a:off x="9" y="234855"/>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ea typeface="Adobe Gothic Std B" pitchFamily="34" charset="-128"/>
            </a:rPr>
            <a:t> Input Device (sensor)</a:t>
          </a:r>
        </a:p>
      </dsp:txBody>
      <dsp:txXfrm>
        <a:off x="28124" y="262970"/>
        <a:ext cx="1543638" cy="903690"/>
      </dsp:txXfrm>
    </dsp:sp>
    <dsp:sp modelId="{CFF5CBD7-FD68-4CA9-A1E0-66ED246F90CD}">
      <dsp:nvSpPr>
        <dsp:cNvPr id="0" name=""/>
        <dsp:cNvSpPr/>
      </dsp:nvSpPr>
      <dsp:spPr>
        <a:xfrm rot="21565416">
          <a:off x="1761191" y="505041"/>
          <a:ext cx="342021"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1761194" y="584910"/>
        <a:ext cx="239415" cy="238061"/>
      </dsp:txXfrm>
    </dsp:sp>
    <dsp:sp modelId="{6EF538DD-6A61-401B-BDB7-D59161754EC2}">
      <dsp:nvSpPr>
        <dsp:cNvPr id="0" name=""/>
        <dsp:cNvSpPr/>
      </dsp:nvSpPr>
      <dsp:spPr>
        <a:xfrm>
          <a:off x="2245168"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ea typeface="Adobe Gothic Std B" pitchFamily="34" charset="-128"/>
            </a:rPr>
            <a:t>Processor (decision maker)</a:t>
          </a:r>
        </a:p>
      </dsp:txBody>
      <dsp:txXfrm>
        <a:off x="2273283" y="240384"/>
        <a:ext cx="1543638" cy="903690"/>
      </dsp:txXfrm>
    </dsp:sp>
    <dsp:sp modelId="{2B0CB036-F3EE-4106-BCFA-ED4496F24A63}">
      <dsp:nvSpPr>
        <dsp:cNvPr id="0" name=""/>
        <dsp:cNvSpPr/>
      </dsp:nvSpPr>
      <dsp:spPr>
        <a:xfrm>
          <a:off x="4005023" y="493845"/>
          <a:ext cx="339172" cy="396767"/>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622300">
            <a:lnSpc>
              <a:spcPct val="90000"/>
            </a:lnSpc>
            <a:spcBef>
              <a:spcPct val="0"/>
            </a:spcBef>
            <a:spcAft>
              <a:spcPct val="35000"/>
            </a:spcAft>
            <a:buNone/>
          </a:pPr>
          <a:endParaRPr lang="en-AU" sz="1400" kern="1200"/>
        </a:p>
      </dsp:txBody>
      <dsp:txXfrm>
        <a:off x="4005023" y="573198"/>
        <a:ext cx="237420" cy="238061"/>
      </dsp:txXfrm>
    </dsp:sp>
    <dsp:sp modelId="{ED5449BA-9A2F-4E74-84BA-98D2C6B4CBE0}">
      <dsp:nvSpPr>
        <dsp:cNvPr id="0" name=""/>
        <dsp:cNvSpPr/>
      </dsp:nvSpPr>
      <dsp:spPr>
        <a:xfrm>
          <a:off x="4484983" y="212269"/>
          <a:ext cx="1599868" cy="959920"/>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dirty="0">
              <a:latin typeface="+mn-lt"/>
            </a:rPr>
            <a:t> </a:t>
          </a:r>
          <a:r>
            <a:rPr lang="en-AU" sz="1800" kern="1200" dirty="0">
              <a:latin typeface="+mn-lt"/>
              <a:ea typeface="Adobe Gothic Std B" pitchFamily="34" charset="-128"/>
            </a:rPr>
            <a:t>Output</a:t>
          </a:r>
          <a:r>
            <a:rPr lang="en-AU" sz="1800" kern="1200" dirty="0">
              <a:latin typeface="+mn-lt"/>
            </a:rPr>
            <a:t> </a:t>
          </a:r>
          <a:r>
            <a:rPr lang="en-AU" sz="1800" kern="1200" dirty="0">
              <a:latin typeface="+mn-lt"/>
              <a:ea typeface="Adobe Gothic Std B" pitchFamily="34" charset="-128"/>
            </a:rPr>
            <a:t>Device (actuator)</a:t>
          </a:r>
        </a:p>
      </dsp:txBody>
      <dsp:txXfrm>
        <a:off x="4513098" y="240384"/>
        <a:ext cx="1543638" cy="90369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2949099" cy="496967"/>
          </a:xfrm>
          <a:prstGeom prst="rect">
            <a:avLst/>
          </a:prstGeom>
        </p:spPr>
        <p:txBody>
          <a:bodyPr vert="horz" lIns="86198" tIns="43099" rIns="86198" bIns="43099" rtlCol="0"/>
          <a:lstStyle>
            <a:lvl1pPr algn="l">
              <a:defRPr sz="1100"/>
            </a:lvl1pPr>
          </a:lstStyle>
          <a:p>
            <a:endParaRPr lang="en-AU"/>
          </a:p>
        </p:txBody>
      </p:sp>
      <p:sp>
        <p:nvSpPr>
          <p:cNvPr id="3" name="Date Placeholder 2"/>
          <p:cNvSpPr>
            <a:spLocks noGrp="1"/>
          </p:cNvSpPr>
          <p:nvPr>
            <p:ph type="dt" idx="1"/>
          </p:nvPr>
        </p:nvSpPr>
        <p:spPr>
          <a:xfrm>
            <a:off x="3854941" y="1"/>
            <a:ext cx="2949099" cy="496967"/>
          </a:xfrm>
          <a:prstGeom prst="rect">
            <a:avLst/>
          </a:prstGeom>
        </p:spPr>
        <p:txBody>
          <a:bodyPr vert="horz" lIns="86198" tIns="43099" rIns="86198" bIns="43099" rtlCol="0"/>
          <a:lstStyle>
            <a:lvl1pPr algn="r">
              <a:defRPr sz="1100"/>
            </a:lvl1pPr>
          </a:lstStyle>
          <a:p>
            <a:fld id="{816A575B-F4C7-4011-A893-9E91E51A3214}" type="datetimeFigureOut">
              <a:rPr lang="en-AU" smtClean="0"/>
              <a:t>9/12/21</a:t>
            </a:fld>
            <a:endParaRPr lang="en-AU"/>
          </a:p>
        </p:txBody>
      </p:sp>
      <p:sp>
        <p:nvSpPr>
          <p:cNvPr id="4" name="Slide Image Placeholder 3"/>
          <p:cNvSpPr>
            <a:spLocks noGrp="1" noRot="1" noChangeAspect="1"/>
          </p:cNvSpPr>
          <p:nvPr>
            <p:ph type="sldImg" idx="2"/>
          </p:nvPr>
        </p:nvSpPr>
        <p:spPr>
          <a:xfrm>
            <a:off x="919163" y="744538"/>
            <a:ext cx="4967287" cy="3727450"/>
          </a:xfrm>
          <a:prstGeom prst="rect">
            <a:avLst/>
          </a:prstGeom>
          <a:noFill/>
          <a:ln w="12700">
            <a:solidFill>
              <a:prstClr val="black"/>
            </a:solidFill>
          </a:ln>
        </p:spPr>
        <p:txBody>
          <a:bodyPr vert="horz" lIns="86198" tIns="43099" rIns="86198" bIns="43099" rtlCol="0" anchor="ctr"/>
          <a:lstStyle/>
          <a:p>
            <a:endParaRPr lang="en-AU"/>
          </a:p>
        </p:txBody>
      </p:sp>
      <p:sp>
        <p:nvSpPr>
          <p:cNvPr id="5" name="Notes Placeholder 4"/>
          <p:cNvSpPr>
            <a:spLocks noGrp="1"/>
          </p:cNvSpPr>
          <p:nvPr>
            <p:ph type="body" sz="quarter" idx="3"/>
          </p:nvPr>
        </p:nvSpPr>
        <p:spPr>
          <a:xfrm>
            <a:off x="680562" y="4721186"/>
            <a:ext cx="5444490" cy="4472702"/>
          </a:xfrm>
          <a:prstGeom prst="rect">
            <a:avLst/>
          </a:prstGeom>
        </p:spPr>
        <p:txBody>
          <a:bodyPr vert="horz" lIns="86198" tIns="43099" rIns="86198" bIns="4309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9440648"/>
            <a:ext cx="2949099" cy="496967"/>
          </a:xfrm>
          <a:prstGeom prst="rect">
            <a:avLst/>
          </a:prstGeom>
        </p:spPr>
        <p:txBody>
          <a:bodyPr vert="horz" lIns="86198" tIns="43099" rIns="86198" bIns="43099" rtlCol="0" anchor="b"/>
          <a:lstStyle>
            <a:lvl1pPr algn="l">
              <a:defRPr sz="1100"/>
            </a:lvl1pPr>
          </a:lstStyle>
          <a:p>
            <a:endParaRPr lang="en-AU"/>
          </a:p>
        </p:txBody>
      </p:sp>
      <p:sp>
        <p:nvSpPr>
          <p:cNvPr id="7" name="Slide Number Placeholder 6"/>
          <p:cNvSpPr>
            <a:spLocks noGrp="1"/>
          </p:cNvSpPr>
          <p:nvPr>
            <p:ph type="sldNum" sz="quarter" idx="5"/>
          </p:nvPr>
        </p:nvSpPr>
        <p:spPr>
          <a:xfrm>
            <a:off x="3854941" y="9440648"/>
            <a:ext cx="2949099" cy="496967"/>
          </a:xfrm>
          <a:prstGeom prst="rect">
            <a:avLst/>
          </a:prstGeom>
        </p:spPr>
        <p:txBody>
          <a:bodyPr vert="horz" lIns="86198" tIns="43099" rIns="86198" bIns="43099" rtlCol="0" anchor="b"/>
          <a:lstStyle>
            <a:lvl1pPr algn="r">
              <a:defRPr sz="1100"/>
            </a:lvl1pPr>
          </a:lstStyle>
          <a:p>
            <a:fld id="{6A09040B-DA09-4C58-8D66-C8AD5AEB9F52}" type="slidenum">
              <a:rPr lang="en-AU" smtClean="0"/>
              <a:t>‹#›</a:t>
            </a:fld>
            <a:endParaRPr lang="en-AU"/>
          </a:p>
        </p:txBody>
      </p:sp>
    </p:spTree>
    <p:extLst>
      <p:ext uri="{BB962C8B-B14F-4D97-AF65-F5344CB8AC3E}">
        <p14:creationId xmlns:p14="http://schemas.microsoft.com/office/powerpoint/2010/main" val="1162128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bit.ly/2bXTDvS"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bit.ly/2bXTDvS"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a:t>
            </a:fld>
            <a:endParaRPr lang="en-AU" dirty="0"/>
          </a:p>
        </p:txBody>
      </p:sp>
    </p:spTree>
    <p:extLst>
      <p:ext uri="{BB962C8B-B14F-4D97-AF65-F5344CB8AC3E}">
        <p14:creationId xmlns:p14="http://schemas.microsoft.com/office/powerpoint/2010/main" val="3315279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An outdoor sensor light on a house works by the sensor detecting movement, sending a signal to the microprocessor. The microprocessor then turns on the light to illuminate for a set period of time. The system will reactivate once the sensor detects movement again.</a:t>
            </a:r>
          </a:p>
        </p:txBody>
      </p:sp>
      <p:sp>
        <p:nvSpPr>
          <p:cNvPr id="4" name="Slide Number Placeholder 3"/>
          <p:cNvSpPr>
            <a:spLocks noGrp="1"/>
          </p:cNvSpPr>
          <p:nvPr>
            <p:ph type="sldNum" sz="quarter" idx="10"/>
          </p:nvPr>
        </p:nvSpPr>
        <p:spPr/>
        <p:txBody>
          <a:bodyPr/>
          <a:lstStyle/>
          <a:p>
            <a:fld id="{6A09040B-DA09-4C58-8D66-C8AD5AEB9F52}" type="slidenum">
              <a:rPr lang="en-AU" smtClean="0"/>
              <a:t>10</a:t>
            </a:fld>
            <a:endParaRPr lang="en-AU"/>
          </a:p>
        </p:txBody>
      </p:sp>
    </p:spTree>
    <p:extLst>
      <p:ext uri="{BB962C8B-B14F-4D97-AF65-F5344CB8AC3E}">
        <p14:creationId xmlns:p14="http://schemas.microsoft.com/office/powerpoint/2010/main" val="12547383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Sensor detects low levels of light e.g. driving through a tunnel, driving at dusk, and sends a signal to the microprocessor which turn on the headlights. When there is increase in light detected in the environment, the lights turn off.</a:t>
            </a:r>
          </a:p>
        </p:txBody>
      </p:sp>
      <p:sp>
        <p:nvSpPr>
          <p:cNvPr id="4" name="Slide Number Placeholder 3"/>
          <p:cNvSpPr>
            <a:spLocks noGrp="1"/>
          </p:cNvSpPr>
          <p:nvPr>
            <p:ph type="sldNum" sz="quarter" idx="10"/>
          </p:nvPr>
        </p:nvSpPr>
        <p:spPr/>
        <p:txBody>
          <a:bodyPr/>
          <a:lstStyle/>
          <a:p>
            <a:fld id="{6A09040B-DA09-4C58-8D66-C8AD5AEB9F52}" type="slidenum">
              <a:rPr lang="en-AU" smtClean="0"/>
              <a:t>11</a:t>
            </a:fld>
            <a:endParaRPr lang="en-AU"/>
          </a:p>
        </p:txBody>
      </p:sp>
    </p:spTree>
    <p:extLst>
      <p:ext uri="{BB962C8B-B14F-4D97-AF65-F5344CB8AC3E}">
        <p14:creationId xmlns:p14="http://schemas.microsoft.com/office/powerpoint/2010/main" val="146218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dirty="0"/>
              <a:t>A</a:t>
            </a:r>
            <a:r>
              <a:rPr lang="en-AU" baseline="0" dirty="0"/>
              <a:t> traditional hairdryer works by pressing a button to turn it on and using a separate switch to choose the temperature setting. The hairdryer stays at this temperature and fan speed until it is switched off or the function is changed. This can cause heat damage to the users hair.</a:t>
            </a:r>
          </a:p>
          <a:p>
            <a:r>
              <a:rPr lang="en-AU" baseline="0" dirty="0"/>
              <a:t>In this example, the Dyson hairdryer senses the air temperature it intakes and the microprocessor regulates the output temperature to ensure a more consistent temperature and avoid heat damage to the person’s hair.</a:t>
            </a:r>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12</a:t>
            </a:fld>
            <a:endParaRPr lang="en-AU"/>
          </a:p>
        </p:txBody>
      </p:sp>
    </p:spTree>
    <p:extLst>
      <p:ext uri="{BB962C8B-B14F-4D97-AF65-F5344CB8AC3E}">
        <p14:creationId xmlns:p14="http://schemas.microsoft.com/office/powerpoint/2010/main" val="366249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 instructions</a:t>
            </a:r>
            <a:r>
              <a:rPr lang="en-AU" baseline="0" dirty="0"/>
              <a:t> to class.</a:t>
            </a:r>
          </a:p>
          <a:p>
            <a:r>
              <a:rPr lang="en-AU" baseline="0" dirty="0"/>
              <a:t>Students are to complete the activity in their workbook and complete the glossary term.</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13</a:t>
            </a:fld>
            <a:endParaRPr lang="en-AU"/>
          </a:p>
        </p:txBody>
      </p:sp>
    </p:spTree>
    <p:extLst>
      <p:ext uri="{BB962C8B-B14F-4D97-AF65-F5344CB8AC3E}">
        <p14:creationId xmlns:p14="http://schemas.microsoft.com/office/powerpoint/2010/main" val="2070329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PLCs – Typically used in machinery, essentially a microcontroller in a box. This is an</a:t>
            </a:r>
            <a:r>
              <a:rPr lang="en-AU" baseline="0" dirty="0"/>
              <a:t> older technology</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14</a:t>
            </a:fld>
            <a:endParaRPr lang="en-AU"/>
          </a:p>
        </p:txBody>
      </p:sp>
    </p:spTree>
    <p:extLst>
      <p:ext uri="{BB962C8B-B14F-4D97-AF65-F5344CB8AC3E}">
        <p14:creationId xmlns:p14="http://schemas.microsoft.com/office/powerpoint/2010/main" val="607720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 to class. Students complete words in glossary of terms at the start of</a:t>
            </a:r>
            <a:r>
              <a:rPr lang="en-AU" baseline="0" dirty="0"/>
              <a:t> the folio.</a:t>
            </a:r>
            <a:endParaRPr lang="en-AU" dirty="0"/>
          </a:p>
          <a:p>
            <a:r>
              <a:rPr lang="en-AU" dirty="0"/>
              <a:t>Note:</a:t>
            </a:r>
            <a:r>
              <a:rPr lang="en-AU" baseline="0" dirty="0"/>
              <a:t> There are many different brands of microcontrollers:</a:t>
            </a:r>
          </a:p>
          <a:p>
            <a:pPr marL="171434" indent="-171434">
              <a:buFontTx/>
              <a:buChar char="-"/>
            </a:pPr>
            <a:r>
              <a:rPr lang="en-AU" baseline="0" dirty="0"/>
              <a:t>Arduino</a:t>
            </a:r>
          </a:p>
          <a:p>
            <a:pPr marL="171434" indent="-171434">
              <a:buFontTx/>
              <a:buChar char="-"/>
            </a:pPr>
            <a:r>
              <a:rPr lang="en-AU" baseline="0" dirty="0"/>
              <a:t>Raspberry Pi</a:t>
            </a:r>
          </a:p>
          <a:p>
            <a:pPr marL="171434" indent="-171434">
              <a:buFontTx/>
              <a:buChar char="-"/>
            </a:pPr>
            <a:r>
              <a:rPr lang="en-AU" baseline="0" dirty="0"/>
              <a:t>Lego</a:t>
            </a:r>
            <a:endParaRPr lang="en-AU" dirty="0"/>
          </a:p>
          <a:p>
            <a:r>
              <a:rPr lang="en-AU" dirty="0"/>
              <a:t>Arduino</a:t>
            </a:r>
            <a:r>
              <a:rPr lang="en-AU" baseline="0" dirty="0"/>
              <a:t> and Raspberry Pi are the most popular for this type of coding.</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15</a:t>
            </a:fld>
            <a:endParaRPr lang="en-AU"/>
          </a:p>
        </p:txBody>
      </p:sp>
    </p:spTree>
    <p:extLst>
      <p:ext uri="{BB962C8B-B14F-4D97-AF65-F5344CB8AC3E}">
        <p14:creationId xmlns:p14="http://schemas.microsoft.com/office/powerpoint/2010/main" val="35633346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See</a:t>
            </a:r>
            <a:r>
              <a:rPr lang="en-AU" baseline="0" dirty="0"/>
              <a:t> diagram in Teacher Resource Booklet and on next slide. Please note: This may vary depending if you are using a genuine Arduino board or a copy.</a:t>
            </a:r>
          </a:p>
          <a:p>
            <a:pPr marL="171434" indent="-171434">
              <a:buFontTx/>
              <a:buChar char="-"/>
            </a:pPr>
            <a:r>
              <a:rPr lang="en-AU" baseline="0" dirty="0"/>
              <a:t>Printed circuit board</a:t>
            </a:r>
          </a:p>
          <a:p>
            <a:pPr marL="171434" indent="-171434">
              <a:buFontTx/>
              <a:buChar char="-"/>
            </a:pPr>
            <a:r>
              <a:rPr lang="en-AU" baseline="0" dirty="0"/>
              <a:t>Microcontroller</a:t>
            </a:r>
          </a:p>
          <a:p>
            <a:pPr marL="171434" indent="-171434">
              <a:buFontTx/>
              <a:buChar char="-"/>
            </a:pPr>
            <a:r>
              <a:rPr lang="en-AU" baseline="0" dirty="0"/>
              <a:t>Analogue and digital ports</a:t>
            </a:r>
          </a:p>
          <a:p>
            <a:pPr marL="171434" indent="-171434">
              <a:buFontTx/>
              <a:buChar char="-"/>
            </a:pPr>
            <a:r>
              <a:rPr lang="en-AU" baseline="0" dirty="0"/>
              <a:t>Power Pins</a:t>
            </a:r>
          </a:p>
          <a:p>
            <a:pPr marL="171434" indent="-171434">
              <a:buFontTx/>
              <a:buChar char="-"/>
            </a:pPr>
            <a:r>
              <a:rPr lang="en-AU" baseline="0" dirty="0"/>
              <a:t>Reset button</a:t>
            </a:r>
          </a:p>
          <a:p>
            <a:pPr marL="171434" indent="-171434">
              <a:buFontTx/>
              <a:buChar char="-"/>
            </a:pPr>
            <a:r>
              <a:rPr lang="en-AU" baseline="0" dirty="0"/>
              <a:t>Power LED</a:t>
            </a:r>
          </a:p>
          <a:p>
            <a:pPr marL="171434" indent="-171434">
              <a:buFontTx/>
              <a:buChar char="-"/>
            </a:pPr>
            <a:r>
              <a:rPr lang="en-AU" baseline="0" dirty="0"/>
              <a:t>USB cable connector port</a:t>
            </a:r>
          </a:p>
          <a:p>
            <a:pPr marL="171434" indent="-171434">
              <a:buFontTx/>
              <a:buChar char="-"/>
            </a:pPr>
            <a:r>
              <a:rPr lang="en-AU" baseline="0" dirty="0"/>
              <a:t>DC input (connection port for connecting battery packs)</a:t>
            </a:r>
          </a:p>
        </p:txBody>
      </p:sp>
      <p:sp>
        <p:nvSpPr>
          <p:cNvPr id="4" name="Slide Number Placeholder 3"/>
          <p:cNvSpPr>
            <a:spLocks noGrp="1"/>
          </p:cNvSpPr>
          <p:nvPr>
            <p:ph type="sldNum" sz="quarter" idx="10"/>
          </p:nvPr>
        </p:nvSpPr>
        <p:spPr/>
        <p:txBody>
          <a:bodyPr/>
          <a:lstStyle/>
          <a:p>
            <a:fld id="{6A09040B-DA09-4C58-8D66-C8AD5AEB9F52}" type="slidenum">
              <a:rPr lang="en-AU" smtClean="0"/>
              <a:t>16</a:t>
            </a:fld>
            <a:endParaRPr lang="en-AU"/>
          </a:p>
        </p:txBody>
      </p:sp>
    </p:spTree>
    <p:extLst>
      <p:ext uri="{BB962C8B-B14F-4D97-AF65-F5344CB8AC3E}">
        <p14:creationId xmlns:p14="http://schemas.microsoft.com/office/powerpoint/2010/main" val="238050999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Example of labelled board. Students are to label the</a:t>
            </a:r>
            <a:r>
              <a:rPr lang="en-AU" baseline="0" dirty="0"/>
              <a:t> diagram in their booklet.</a:t>
            </a:r>
            <a:endParaRPr lang="en-AU" dirty="0"/>
          </a:p>
          <a:p>
            <a:r>
              <a:rPr lang="en-AU" dirty="0"/>
              <a:t>See</a:t>
            </a:r>
            <a:r>
              <a:rPr lang="en-AU" baseline="0" dirty="0"/>
              <a:t> diagram in Teacher Resource Booklet. Please note: This may vary depending if you are using a genuine Arduino board or a copy.</a:t>
            </a:r>
          </a:p>
          <a:p>
            <a:pPr marL="171434" indent="-171434">
              <a:buFontTx/>
              <a:buChar char="-"/>
            </a:pPr>
            <a:r>
              <a:rPr lang="en-AU" baseline="0" dirty="0"/>
              <a:t>Printed circuit board</a:t>
            </a:r>
          </a:p>
          <a:p>
            <a:pPr marL="171434" indent="-171434">
              <a:buFontTx/>
              <a:buChar char="-"/>
            </a:pPr>
            <a:r>
              <a:rPr lang="en-AU" baseline="0" dirty="0"/>
              <a:t>Microcontroller</a:t>
            </a:r>
          </a:p>
          <a:p>
            <a:pPr marL="171434" indent="-171434">
              <a:buFontTx/>
              <a:buChar char="-"/>
            </a:pPr>
            <a:r>
              <a:rPr lang="en-AU" baseline="0" dirty="0"/>
              <a:t>Analogue and digital ports</a:t>
            </a:r>
          </a:p>
          <a:p>
            <a:pPr marL="171434" indent="-171434">
              <a:buFontTx/>
              <a:buChar char="-"/>
            </a:pPr>
            <a:r>
              <a:rPr lang="en-AU" baseline="0" dirty="0"/>
              <a:t>Reset button</a:t>
            </a:r>
          </a:p>
          <a:p>
            <a:pPr marL="171434" indent="-171434">
              <a:buFontTx/>
              <a:buChar char="-"/>
            </a:pPr>
            <a:r>
              <a:rPr lang="en-AU" baseline="0" dirty="0"/>
              <a:t>Power LED</a:t>
            </a:r>
          </a:p>
          <a:p>
            <a:pPr marL="171434" indent="-171434">
              <a:buFontTx/>
              <a:buChar char="-"/>
            </a:pPr>
            <a:r>
              <a:rPr lang="en-AU" baseline="0" dirty="0"/>
              <a:t>USB cable connector port</a:t>
            </a:r>
          </a:p>
          <a:p>
            <a:pPr marL="171434" indent="-171434">
              <a:buFontTx/>
              <a:buChar char="-"/>
            </a:pPr>
            <a:r>
              <a:rPr lang="en-AU" baseline="0" dirty="0"/>
              <a:t>DC input (connection port for connecting battery packs)</a:t>
            </a:r>
          </a:p>
        </p:txBody>
      </p:sp>
      <p:sp>
        <p:nvSpPr>
          <p:cNvPr id="4" name="Slide Number Placeholder 3"/>
          <p:cNvSpPr>
            <a:spLocks noGrp="1"/>
          </p:cNvSpPr>
          <p:nvPr>
            <p:ph type="sldNum" sz="quarter" idx="10"/>
          </p:nvPr>
        </p:nvSpPr>
        <p:spPr/>
        <p:txBody>
          <a:bodyPr/>
          <a:lstStyle/>
          <a:p>
            <a:fld id="{6A09040B-DA09-4C58-8D66-C8AD5AEB9F52}" type="slidenum">
              <a:rPr lang="en-AU" smtClean="0"/>
              <a:t>17</a:t>
            </a:fld>
            <a:endParaRPr lang="en-AU"/>
          </a:p>
        </p:txBody>
      </p:sp>
    </p:spTree>
    <p:extLst>
      <p:ext uri="{BB962C8B-B14F-4D97-AF65-F5344CB8AC3E}">
        <p14:creationId xmlns:p14="http://schemas.microsoft.com/office/powerpoint/2010/main" val="29024127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dirty="0"/>
              <a:t>Q/ What is a shield?</a:t>
            </a:r>
          </a:p>
          <a:p>
            <a:pPr defTabSz="914314">
              <a:defRPr/>
            </a:pPr>
            <a:r>
              <a:rPr lang="en-AU" dirty="0"/>
              <a:t>A/ Shields are used with Microcontrollers to create an easy-to-use interface for developing control technology systems. The shield fits onto the microcontroller and is connected via the analogue and digital ports that run along the side of the Arduino board. *SHOW HOW THEY FIT TOGETHER. There are many shields available that can give extra functionality such as wireless, Bluetooth, 3G/4G connection, GPS, Compass and many more. </a:t>
            </a:r>
          </a:p>
          <a:p>
            <a:pPr defTabSz="914314">
              <a:defRPr/>
            </a:pPr>
            <a:r>
              <a:rPr lang="en-AU" dirty="0"/>
              <a:t>T/ We will be using the MAAS </a:t>
            </a:r>
            <a:r>
              <a:rPr lang="en-AU" dirty="0" err="1"/>
              <a:t>Thinkershield</a:t>
            </a:r>
            <a:r>
              <a:rPr lang="en-AU" dirty="0"/>
              <a:t> with the Arduino microcontroller board to learn how to code.</a:t>
            </a:r>
          </a:p>
          <a:p>
            <a:pPr defTabSz="914314">
              <a:defRPr/>
            </a:pPr>
            <a:r>
              <a:rPr lang="en-AU" dirty="0"/>
              <a:t>https://maas.museum/product/thinkershield/ </a:t>
            </a:r>
          </a:p>
          <a:p>
            <a:pPr defTabSz="914314">
              <a:defRPr/>
            </a:pPr>
            <a:r>
              <a:rPr lang="en-AU" dirty="0"/>
              <a:t>T/ You can program the Arduino microcontroller without the shield, however it will require the connection of independent input and output components and other electrical components.</a:t>
            </a:r>
          </a:p>
        </p:txBody>
      </p:sp>
      <p:sp>
        <p:nvSpPr>
          <p:cNvPr id="4" name="Slide Number Placeholder 3"/>
          <p:cNvSpPr>
            <a:spLocks noGrp="1"/>
          </p:cNvSpPr>
          <p:nvPr>
            <p:ph type="sldNum" sz="quarter" idx="10"/>
          </p:nvPr>
        </p:nvSpPr>
        <p:spPr/>
        <p:txBody>
          <a:bodyPr/>
          <a:lstStyle/>
          <a:p>
            <a:fld id="{6A09040B-DA09-4C58-8D66-C8AD5AEB9F52}" type="slidenum">
              <a:rPr lang="en-AU" smtClean="0"/>
              <a:t>18</a:t>
            </a:fld>
            <a:endParaRPr lang="en-AU"/>
          </a:p>
        </p:txBody>
      </p:sp>
    </p:spTree>
    <p:extLst>
      <p:ext uri="{BB962C8B-B14F-4D97-AF65-F5344CB8AC3E}">
        <p14:creationId xmlns:p14="http://schemas.microsoft.com/office/powerpoint/2010/main" val="25897491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defRPr/>
            </a:pPr>
            <a:r>
              <a:rPr lang="en-AU" dirty="0"/>
              <a:t>Reference for labelling the </a:t>
            </a:r>
            <a:r>
              <a:rPr lang="en-AU" dirty="0" err="1"/>
              <a:t>ThinkerShield</a:t>
            </a:r>
            <a:r>
              <a:rPr lang="en-AU" dirty="0"/>
              <a:t>: https://maas.museum/app/uploads/2015/05/GetOnWithIt-ONLINE-Dec15.pdf (P. 9)</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19</a:t>
            </a:fld>
            <a:endParaRPr lang="en-AU"/>
          </a:p>
        </p:txBody>
      </p:sp>
    </p:spTree>
    <p:extLst>
      <p:ext uri="{BB962C8B-B14F-4D97-AF65-F5344CB8AC3E}">
        <p14:creationId xmlns:p14="http://schemas.microsoft.com/office/powerpoint/2010/main" val="1250878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2</a:t>
            </a:fld>
            <a:endParaRPr lang="en-AU"/>
          </a:p>
        </p:txBody>
      </p:sp>
    </p:spTree>
    <p:extLst>
      <p:ext uri="{BB962C8B-B14F-4D97-AF65-F5344CB8AC3E}">
        <p14:creationId xmlns:p14="http://schemas.microsoft.com/office/powerpoint/2010/main" val="3291545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dirty="0"/>
              <a:t>Read and explain</a:t>
            </a:r>
          </a:p>
        </p:txBody>
      </p:sp>
      <p:sp>
        <p:nvSpPr>
          <p:cNvPr id="4" name="Slide Number Placeholder 3"/>
          <p:cNvSpPr>
            <a:spLocks noGrp="1"/>
          </p:cNvSpPr>
          <p:nvPr>
            <p:ph type="sldNum" sz="quarter" idx="10"/>
          </p:nvPr>
        </p:nvSpPr>
        <p:spPr/>
        <p:txBody>
          <a:bodyPr/>
          <a:lstStyle/>
          <a:p>
            <a:fld id="{6A09040B-DA09-4C58-8D66-C8AD5AEB9F52}" type="slidenum">
              <a:rPr lang="en-AU" smtClean="0"/>
              <a:t>20</a:t>
            </a:fld>
            <a:endParaRPr lang="en-AU"/>
          </a:p>
        </p:txBody>
      </p:sp>
    </p:spTree>
    <p:extLst>
      <p:ext uri="{BB962C8B-B14F-4D97-AF65-F5344CB8AC3E}">
        <p14:creationId xmlns:p14="http://schemas.microsoft.com/office/powerpoint/2010/main" val="25897491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b="0" dirty="0"/>
              <a:t>Read</a:t>
            </a:r>
            <a:r>
              <a:rPr lang="en-AU" b="0" baseline="0" dirty="0"/>
              <a:t> and explain</a:t>
            </a:r>
            <a:endParaRPr lang="en-AU" b="0" dirty="0"/>
          </a:p>
        </p:txBody>
      </p:sp>
      <p:sp>
        <p:nvSpPr>
          <p:cNvPr id="4" name="Slide Number Placeholder 3"/>
          <p:cNvSpPr>
            <a:spLocks noGrp="1"/>
          </p:cNvSpPr>
          <p:nvPr>
            <p:ph type="sldNum" sz="quarter" idx="10"/>
          </p:nvPr>
        </p:nvSpPr>
        <p:spPr/>
        <p:txBody>
          <a:bodyPr/>
          <a:lstStyle/>
          <a:p>
            <a:fld id="{6A09040B-DA09-4C58-8D66-C8AD5AEB9F52}" type="slidenum">
              <a:rPr lang="en-AU" smtClean="0"/>
              <a:t>21</a:t>
            </a:fld>
            <a:endParaRPr lang="en-AU"/>
          </a:p>
        </p:txBody>
      </p:sp>
    </p:spTree>
    <p:extLst>
      <p:ext uri="{BB962C8B-B14F-4D97-AF65-F5344CB8AC3E}">
        <p14:creationId xmlns:p14="http://schemas.microsoft.com/office/powerpoint/2010/main" val="25897491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dirty="0"/>
              <a:t>Read and explain</a:t>
            </a:r>
          </a:p>
        </p:txBody>
      </p:sp>
      <p:sp>
        <p:nvSpPr>
          <p:cNvPr id="4" name="Slide Number Placeholder 3"/>
          <p:cNvSpPr>
            <a:spLocks noGrp="1"/>
          </p:cNvSpPr>
          <p:nvPr>
            <p:ph type="sldNum" sz="quarter" idx="10"/>
          </p:nvPr>
        </p:nvSpPr>
        <p:spPr/>
        <p:txBody>
          <a:bodyPr/>
          <a:lstStyle/>
          <a:p>
            <a:fld id="{6A09040B-DA09-4C58-8D66-C8AD5AEB9F52}" type="slidenum">
              <a:rPr lang="en-AU" smtClean="0"/>
              <a:t>22</a:t>
            </a:fld>
            <a:endParaRPr lang="en-AU"/>
          </a:p>
        </p:txBody>
      </p:sp>
    </p:spTree>
    <p:extLst>
      <p:ext uri="{BB962C8B-B14F-4D97-AF65-F5344CB8AC3E}">
        <p14:creationId xmlns:p14="http://schemas.microsoft.com/office/powerpoint/2010/main" val="25897491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latin typeface="Cambria" panose="02040503050406030204" pitchFamily="18" charset="0"/>
              </a:rPr>
              <a:t>Additional Resource: </a:t>
            </a:r>
          </a:p>
          <a:p>
            <a:r>
              <a:rPr lang="en-AU" dirty="0">
                <a:latin typeface="Cambria" panose="02040503050406030204" pitchFamily="18" charset="0"/>
              </a:rPr>
              <a:t>Open the following webpage:</a:t>
            </a:r>
          </a:p>
          <a:p>
            <a:r>
              <a:rPr lang="en-AU" dirty="0">
                <a:latin typeface="Cambria" panose="02040503050406030204" pitchFamily="18" charset="0"/>
                <a:hlinkClick r:id="rId3"/>
              </a:rPr>
              <a:t>http://bit.ly/2bXTDvS</a:t>
            </a:r>
            <a:r>
              <a:rPr lang="en-AU" dirty="0">
                <a:latin typeface="Cambria" panose="02040503050406030204" pitchFamily="18" charset="0"/>
              </a:rPr>
              <a:t> </a:t>
            </a:r>
            <a:endParaRPr lang="en-AU" dirty="0"/>
          </a:p>
          <a:p>
            <a:r>
              <a:rPr lang="en-AU" dirty="0"/>
              <a:t>(https://maas.museum/app/uploads/2015/05/GetOnWithIt-ONLINE-Dec15.pdf  (See P.6-7))</a:t>
            </a:r>
          </a:p>
          <a:p>
            <a:r>
              <a:rPr lang="en-AU" dirty="0">
                <a:latin typeface="Cambria" panose="02040503050406030204" pitchFamily="18" charset="0"/>
              </a:rPr>
              <a:t>Read the instructions on P. 6-7 on how to:</a:t>
            </a:r>
          </a:p>
          <a:p>
            <a:pPr lvl="1"/>
            <a:r>
              <a:rPr lang="en-AU" dirty="0">
                <a:latin typeface="Cambria" panose="02040503050406030204" pitchFamily="18" charset="0"/>
              </a:rPr>
              <a:t>Connect the </a:t>
            </a:r>
            <a:r>
              <a:rPr lang="en-AU" dirty="0" err="1">
                <a:latin typeface="Cambria" panose="02040503050406030204" pitchFamily="18" charset="0"/>
              </a:rPr>
              <a:t>ThinkerShield</a:t>
            </a:r>
            <a:r>
              <a:rPr lang="en-AU" dirty="0">
                <a:latin typeface="Cambria" panose="02040503050406030204" pitchFamily="18" charset="0"/>
              </a:rPr>
              <a:t> and Arduino Microcontroller to your computer</a:t>
            </a:r>
          </a:p>
          <a:p>
            <a:pPr lvl="1"/>
            <a:r>
              <a:rPr lang="en-AU" dirty="0">
                <a:latin typeface="Cambria" panose="02040503050406030204" pitchFamily="18" charset="0"/>
              </a:rPr>
              <a:t>Select the serial port and board</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23</a:t>
            </a:fld>
            <a:endParaRPr lang="en-AU"/>
          </a:p>
        </p:txBody>
      </p:sp>
    </p:spTree>
    <p:extLst>
      <p:ext uri="{BB962C8B-B14F-4D97-AF65-F5344CB8AC3E}">
        <p14:creationId xmlns:p14="http://schemas.microsoft.com/office/powerpoint/2010/main" val="7719895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 aloud</a:t>
            </a:r>
            <a:r>
              <a:rPr lang="en-AU" baseline="0" dirty="0"/>
              <a:t> to class:</a:t>
            </a:r>
            <a:endParaRPr lang="en-AU" dirty="0"/>
          </a:p>
          <a:p>
            <a:r>
              <a:rPr lang="en-AU" dirty="0"/>
              <a:t>1. Click on the File drop down menu</a:t>
            </a:r>
          </a:p>
          <a:p>
            <a:r>
              <a:rPr lang="en-AU" dirty="0"/>
              <a:t>2. Click on Examples option. Another menu list appears.</a:t>
            </a:r>
          </a:p>
          <a:p>
            <a:r>
              <a:rPr lang="en-AU" dirty="0"/>
              <a:t>3. Click on 01. Basics option. Another list of options appears.</a:t>
            </a:r>
          </a:p>
          <a:p>
            <a:r>
              <a:rPr lang="en-AU" dirty="0"/>
              <a:t>4. Click on Blink. The menus will automatically disappear and the Blink sketch should appear in the code editing area.</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24</a:t>
            </a:fld>
            <a:endParaRPr lang="en-AU"/>
          </a:p>
        </p:txBody>
      </p:sp>
    </p:spTree>
    <p:extLst>
      <p:ext uri="{BB962C8B-B14F-4D97-AF65-F5344CB8AC3E}">
        <p14:creationId xmlns:p14="http://schemas.microsoft.com/office/powerpoint/2010/main" val="2706746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a:t>
            </a:r>
            <a:r>
              <a:rPr lang="en-AU" b="1" baseline="0" dirty="0"/>
              <a:t> Notes:</a:t>
            </a:r>
          </a:p>
          <a:p>
            <a:r>
              <a:rPr lang="en-AU" baseline="0" dirty="0"/>
              <a:t>Read aloud to class:</a:t>
            </a:r>
          </a:p>
          <a:p>
            <a:r>
              <a:rPr lang="en-AU" dirty="0"/>
              <a:t>1. Press the UPLOAD toggle button on the tool bar (the top left corner of the window). </a:t>
            </a:r>
          </a:p>
          <a:p>
            <a:r>
              <a:rPr lang="en-AU" dirty="0"/>
              <a:t>2. You should see a bar indicating the progress of the upload near the lower right corner of the Arduino IDE, </a:t>
            </a:r>
          </a:p>
          <a:p>
            <a:r>
              <a:rPr lang="en-AU" dirty="0"/>
              <a:t>3. …and the lights labelled TX and RX on the Arduino board will be blinking. </a:t>
            </a:r>
          </a:p>
          <a:p>
            <a:r>
              <a:rPr lang="en-AU" dirty="0"/>
              <a:t>4. If the upload is successful, the IDE will display the message </a:t>
            </a:r>
            <a:r>
              <a:rPr lang="en-AU" i="1" dirty="0"/>
              <a:t>DONE UPLOADING</a:t>
            </a:r>
            <a:r>
              <a:rPr lang="en-AU" dirty="0"/>
              <a:t>. </a:t>
            </a:r>
          </a:p>
        </p:txBody>
      </p:sp>
      <p:sp>
        <p:nvSpPr>
          <p:cNvPr id="4" name="Slide Number Placeholder 3"/>
          <p:cNvSpPr>
            <a:spLocks noGrp="1"/>
          </p:cNvSpPr>
          <p:nvPr>
            <p:ph type="sldNum" sz="quarter" idx="10"/>
          </p:nvPr>
        </p:nvSpPr>
        <p:spPr/>
        <p:txBody>
          <a:bodyPr/>
          <a:lstStyle/>
          <a:p>
            <a:fld id="{6A09040B-DA09-4C58-8D66-C8AD5AEB9F52}" type="slidenum">
              <a:rPr lang="en-AU" smtClean="0"/>
              <a:t>25</a:t>
            </a:fld>
            <a:endParaRPr lang="en-AU"/>
          </a:p>
        </p:txBody>
      </p:sp>
    </p:spTree>
    <p:extLst>
      <p:ext uri="{BB962C8B-B14F-4D97-AF65-F5344CB8AC3E}">
        <p14:creationId xmlns:p14="http://schemas.microsoft.com/office/powerpoint/2010/main" val="150260384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26</a:t>
            </a:fld>
            <a:endParaRPr lang="en-AU"/>
          </a:p>
        </p:txBody>
      </p:sp>
    </p:spTree>
    <p:extLst>
      <p:ext uri="{BB962C8B-B14F-4D97-AF65-F5344CB8AC3E}">
        <p14:creationId xmlns:p14="http://schemas.microsoft.com/office/powerpoint/2010/main" val="37596811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pPr marL="171434" indent="-171434">
              <a:buFontTx/>
              <a:buChar char="-"/>
            </a:pPr>
            <a:r>
              <a:rPr lang="en-AU" dirty="0"/>
              <a:t>Punctuation (semi colons, curly braces,</a:t>
            </a:r>
            <a:r>
              <a:rPr lang="en-AU" baseline="0" dirty="0"/>
              <a:t> brackets)</a:t>
            </a:r>
            <a:endParaRPr lang="en-AU" dirty="0"/>
          </a:p>
          <a:p>
            <a:pPr marL="171434" indent="-171434">
              <a:buFontTx/>
              <a:buChar char="-"/>
            </a:pPr>
            <a:r>
              <a:rPr lang="en-AU" baseline="0" dirty="0"/>
              <a:t>Coloured text (Arduino commands)</a:t>
            </a:r>
          </a:p>
          <a:p>
            <a:pPr marL="171434" indent="-171434">
              <a:buFontTx/>
              <a:buChar char="-"/>
            </a:pPr>
            <a:endParaRPr lang="en-AU" baseline="0" dirty="0"/>
          </a:p>
          <a:p>
            <a:pPr marL="171434" indent="-171434">
              <a:buFontTx/>
              <a:buChar char="-"/>
            </a:pP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27</a:t>
            </a:fld>
            <a:endParaRPr lang="en-AU"/>
          </a:p>
        </p:txBody>
      </p:sp>
    </p:spTree>
    <p:extLst>
      <p:ext uri="{BB962C8B-B14F-4D97-AF65-F5344CB8AC3E}">
        <p14:creationId xmlns:p14="http://schemas.microsoft.com/office/powerpoint/2010/main" val="2138781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314">
              <a:defRPr/>
            </a:pPr>
            <a:r>
              <a:rPr lang="en-AU" b="1" dirty="0"/>
              <a:t>Teacher notes:</a:t>
            </a:r>
          </a:p>
          <a:p>
            <a:endParaRPr lang="en-AU" dirty="0"/>
          </a:p>
          <a:p>
            <a:pPr defTabSz="914314">
              <a:defRPr/>
            </a:pPr>
            <a:r>
              <a:rPr lang="en-AU" dirty="0"/>
              <a:t>Read</a:t>
            </a:r>
            <a:r>
              <a:rPr lang="en-AU" baseline="0" dirty="0"/>
              <a:t> and explain meanings of labelled components to students. </a:t>
            </a:r>
            <a:r>
              <a:rPr lang="en-AU" b="0" i="1" dirty="0"/>
              <a:t>Reference:</a:t>
            </a:r>
            <a:r>
              <a:rPr lang="en-AU" b="0" i="1" baseline="0" dirty="0"/>
              <a:t> Museum of Applied Arts &amp; Sciences (2015) Get.(on).with.it, p. 12-13</a:t>
            </a:r>
          </a:p>
          <a:p>
            <a:pPr defTabSz="914314">
              <a:defRPr/>
            </a:pPr>
            <a:r>
              <a:rPr lang="en-AU" dirty="0"/>
              <a:t>https://maas.museum/app/uploads/2015/05/GetOnWithIt-ONLINE-Dec15.pdf  </a:t>
            </a:r>
            <a:endParaRPr lang="en-AU" b="0" i="1" dirty="0"/>
          </a:p>
          <a:p>
            <a:endParaRPr lang="en-AU" dirty="0"/>
          </a:p>
          <a:p>
            <a:r>
              <a:rPr lang="en-AU" dirty="0"/>
              <a:t>Explain the components of the sketch.</a:t>
            </a:r>
          </a:p>
          <a:p>
            <a:pPr marL="171434" indent="-171434" defTabSz="914314">
              <a:buFontTx/>
              <a:buChar char="-"/>
              <a:defRPr/>
            </a:pPr>
            <a:r>
              <a:rPr lang="en-AU" dirty="0"/>
              <a:t>Commands/Keywords: These appear in orange</a:t>
            </a:r>
            <a:r>
              <a:rPr lang="en-AU" baseline="0" dirty="0"/>
              <a:t> and have a specific meaning in Arduino language. E.g. </a:t>
            </a:r>
            <a:r>
              <a:rPr lang="en-AU" dirty="0"/>
              <a:t>Integer command</a:t>
            </a:r>
            <a:endParaRPr lang="en-AU" baseline="0" dirty="0"/>
          </a:p>
          <a:p>
            <a:pPr marL="171434" indent="-171434">
              <a:buFontTx/>
              <a:buChar char="-"/>
            </a:pPr>
            <a:r>
              <a:rPr lang="en-AU" baseline="0" dirty="0"/>
              <a:t>Comments: These appear in grey and are written in plain English to allow a person to understand the code easily</a:t>
            </a:r>
          </a:p>
          <a:p>
            <a:pPr marL="171434" indent="-171434">
              <a:buFontTx/>
              <a:buChar char="-"/>
            </a:pPr>
            <a:r>
              <a:rPr lang="en-AU" dirty="0"/>
              <a:t>Void setup: where</a:t>
            </a:r>
            <a:r>
              <a:rPr lang="en-AU" baseline="0" dirty="0"/>
              <a:t> the rules are set up for the sketch</a:t>
            </a:r>
            <a:endParaRPr lang="en-AU" dirty="0"/>
          </a:p>
          <a:p>
            <a:pPr marL="171434" indent="-171434">
              <a:buFontTx/>
              <a:buChar char="-"/>
            </a:pPr>
            <a:r>
              <a:rPr lang="en-AU" dirty="0"/>
              <a:t>Void</a:t>
            </a:r>
            <a:r>
              <a:rPr lang="en-AU" baseline="0" dirty="0"/>
              <a:t> Loop: details of the commands that will repeat themselves (unless the power runs out)</a:t>
            </a:r>
          </a:p>
          <a:p>
            <a:pPr marL="171434" indent="-171434">
              <a:buFontTx/>
              <a:buChar char="-"/>
            </a:pPr>
            <a:r>
              <a:rPr lang="en-AU" baseline="0" dirty="0"/>
              <a:t>Semicolon, curly braces and brackets: syntax for the code (grammar and punctuation)</a:t>
            </a:r>
          </a:p>
          <a:p>
            <a:pPr marL="171434" indent="-171434">
              <a:buFontTx/>
              <a:buChar char="-"/>
            </a:pPr>
            <a:r>
              <a:rPr lang="en-AU" baseline="0" dirty="0"/>
              <a:t>Status Bar: displays the progress of the sketch upload</a:t>
            </a:r>
          </a:p>
          <a:p>
            <a:pPr marL="171434" indent="-171434">
              <a:buFontTx/>
              <a:buChar char="-"/>
            </a:pPr>
            <a:r>
              <a:rPr lang="en-AU" baseline="0" dirty="0"/>
              <a:t>Debugger Area: displays information about errors in the sketch </a:t>
            </a:r>
            <a:endParaRPr lang="en-AU" dirty="0"/>
          </a:p>
          <a:p>
            <a:endParaRPr lang="en-AU" dirty="0"/>
          </a:p>
          <a:p>
            <a:endParaRPr lang="en-AU" dirty="0"/>
          </a:p>
          <a:p>
            <a:endParaRPr lang="en-AU" dirty="0"/>
          </a:p>
          <a:p>
            <a:pPr>
              <a:lnSpc>
                <a:spcPct val="150000"/>
              </a:lnSpc>
            </a:pPr>
            <a:r>
              <a:rPr lang="en-AU" dirty="0">
                <a:latin typeface="Arial" panose="020B0604020202020204" pitchFamily="34" charset="0"/>
                <a:cs typeface="Arial" panose="020B0604020202020204" pitchFamily="34" charset="0"/>
              </a:rPr>
              <a:t>Open the following link:</a:t>
            </a:r>
          </a:p>
          <a:p>
            <a:pPr>
              <a:lnSpc>
                <a:spcPct val="150000"/>
              </a:lnSpc>
            </a:pPr>
            <a:r>
              <a:rPr lang="en-AU" dirty="0">
                <a:latin typeface="Arial" panose="020B0604020202020204" pitchFamily="34" charset="0"/>
                <a:cs typeface="Arial" panose="020B0604020202020204" pitchFamily="34" charset="0"/>
                <a:hlinkClick r:id="rId3"/>
              </a:rPr>
              <a:t>Get on with it PDF</a:t>
            </a:r>
            <a:endParaRPr lang="en-AU" dirty="0">
              <a:latin typeface="Arial" panose="020B0604020202020204" pitchFamily="34" charset="0"/>
              <a:cs typeface="Arial" panose="020B0604020202020204" pitchFamily="34" charset="0"/>
            </a:endParaRPr>
          </a:p>
          <a:p>
            <a:pPr>
              <a:lnSpc>
                <a:spcPct val="150000"/>
              </a:lnSpc>
            </a:pPr>
            <a:r>
              <a:rPr lang="en-AU" dirty="0">
                <a:latin typeface="Arial" panose="020B0604020202020204" pitchFamily="34" charset="0"/>
                <a:cs typeface="Arial" panose="020B0604020202020204" pitchFamily="34" charset="0"/>
              </a:rPr>
              <a:t>Go to page 12-13 to see a labelled diagram of the Arduino sketch.</a:t>
            </a:r>
          </a:p>
        </p:txBody>
      </p:sp>
      <p:sp>
        <p:nvSpPr>
          <p:cNvPr id="4" name="Slide Number Placeholder 3"/>
          <p:cNvSpPr>
            <a:spLocks noGrp="1"/>
          </p:cNvSpPr>
          <p:nvPr>
            <p:ph type="sldNum" sz="quarter" idx="10"/>
          </p:nvPr>
        </p:nvSpPr>
        <p:spPr/>
        <p:txBody>
          <a:bodyPr/>
          <a:lstStyle/>
          <a:p>
            <a:fld id="{6A09040B-DA09-4C58-8D66-C8AD5AEB9F52}" type="slidenum">
              <a:rPr lang="en-AU" smtClean="0"/>
              <a:t>28</a:t>
            </a:fld>
            <a:endParaRPr lang="en-AU"/>
          </a:p>
        </p:txBody>
      </p:sp>
    </p:spTree>
    <p:extLst>
      <p:ext uri="{BB962C8B-B14F-4D97-AF65-F5344CB8AC3E}">
        <p14:creationId xmlns:p14="http://schemas.microsoft.com/office/powerpoint/2010/main" val="19478548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Example</a:t>
            </a:r>
            <a:r>
              <a:rPr lang="en-AU" baseline="0" dirty="0"/>
              <a:t> of Pseudocode for an </a:t>
            </a:r>
            <a:r>
              <a:rPr lang="en-AU" baseline="0" dirty="0" err="1"/>
              <a:t>airconditioner</a:t>
            </a:r>
            <a:r>
              <a:rPr lang="en-AU" baseline="0" dirty="0"/>
              <a:t>:</a:t>
            </a:r>
          </a:p>
          <a:p>
            <a:r>
              <a:rPr lang="en-AU" dirty="0"/>
              <a:t>Start the program;</a:t>
            </a:r>
          </a:p>
          <a:p>
            <a:pPr marL="400013" lvl="1"/>
            <a:r>
              <a:rPr lang="en-AU" dirty="0"/>
              <a:t>Measure temperature;</a:t>
            </a:r>
          </a:p>
          <a:p>
            <a:pPr marL="400013" lvl="1"/>
            <a:r>
              <a:rPr lang="en-AU" dirty="0"/>
              <a:t>If temperature &lt; 20 degrees Celsius then</a:t>
            </a:r>
          </a:p>
          <a:p>
            <a:pPr marL="857169" lvl="2"/>
            <a:r>
              <a:rPr lang="en-AU" dirty="0"/>
              <a:t>turn on heat;</a:t>
            </a:r>
          </a:p>
          <a:p>
            <a:pPr marL="400013" lvl="1"/>
            <a:r>
              <a:rPr lang="en-AU" dirty="0"/>
              <a:t>If temperature &gt; 22 degrees Celsius then</a:t>
            </a:r>
          </a:p>
          <a:p>
            <a:pPr marL="857169" lvl="2"/>
            <a:r>
              <a:rPr lang="en-AU" dirty="0"/>
              <a:t>turn off heat;</a:t>
            </a:r>
          </a:p>
          <a:p>
            <a:r>
              <a:rPr lang="en-AU" dirty="0"/>
              <a:t>go back to start;</a:t>
            </a:r>
          </a:p>
        </p:txBody>
      </p:sp>
      <p:sp>
        <p:nvSpPr>
          <p:cNvPr id="4" name="Slide Number Placeholder 3"/>
          <p:cNvSpPr>
            <a:spLocks noGrp="1"/>
          </p:cNvSpPr>
          <p:nvPr>
            <p:ph type="sldNum" sz="quarter" idx="10"/>
          </p:nvPr>
        </p:nvSpPr>
        <p:spPr/>
        <p:txBody>
          <a:bodyPr/>
          <a:lstStyle/>
          <a:p>
            <a:fld id="{6A09040B-DA09-4C58-8D66-C8AD5AEB9F52}" type="slidenum">
              <a:rPr lang="en-AU" smtClean="0"/>
              <a:t>29</a:t>
            </a:fld>
            <a:endParaRPr lang="en-AU"/>
          </a:p>
        </p:txBody>
      </p:sp>
    </p:spTree>
    <p:extLst>
      <p:ext uri="{BB962C8B-B14F-4D97-AF65-F5344CB8AC3E}">
        <p14:creationId xmlns:p14="http://schemas.microsoft.com/office/powerpoint/2010/main" val="4030479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a:lnSpc>
                <a:spcPct val="150000"/>
              </a:lnSpc>
              <a:spcAft>
                <a:spcPts val="1200"/>
              </a:spcAft>
            </a:pPr>
            <a:r>
              <a:rPr lang="en-AU" b="1" dirty="0"/>
              <a:t>Teacher notes:</a:t>
            </a:r>
          </a:p>
          <a:p>
            <a:pPr>
              <a:lnSpc>
                <a:spcPct val="150000"/>
              </a:lnSpc>
              <a:spcAft>
                <a:spcPts val="1200"/>
              </a:spcAft>
            </a:pPr>
            <a:r>
              <a:rPr lang="en-AU" dirty="0"/>
              <a:t>Traffic</a:t>
            </a:r>
            <a:r>
              <a:rPr lang="en-AU" baseline="0" dirty="0"/>
              <a:t> lights function by using a timer for busy intersection or sensors on the road to send a signal to the lights that there is a car waiting. Once the light sequence activates, the green light is on for a set amount of time then it turns off and the yellow light is on for a shorter period of time, followed by the red light. The system re-activates by a time sequence or again once a care pulls up and the sensor sends a signal again and repeats the sequence.</a:t>
            </a:r>
          </a:p>
        </p:txBody>
      </p:sp>
      <p:sp>
        <p:nvSpPr>
          <p:cNvPr id="4" name="Slide Number Placeholder 3"/>
          <p:cNvSpPr>
            <a:spLocks noGrp="1"/>
          </p:cNvSpPr>
          <p:nvPr>
            <p:ph type="sldNum" sz="quarter" idx="10"/>
          </p:nvPr>
        </p:nvSpPr>
        <p:spPr/>
        <p:txBody>
          <a:bodyPr/>
          <a:lstStyle/>
          <a:p>
            <a:fld id="{6A09040B-DA09-4C58-8D66-C8AD5AEB9F52}" type="slidenum">
              <a:rPr lang="en-AU" smtClean="0"/>
              <a:t>3</a:t>
            </a:fld>
            <a:endParaRPr lang="en-AU"/>
          </a:p>
        </p:txBody>
      </p:sp>
    </p:spTree>
    <p:extLst>
      <p:ext uri="{BB962C8B-B14F-4D97-AF65-F5344CB8AC3E}">
        <p14:creationId xmlns:p14="http://schemas.microsoft.com/office/powerpoint/2010/main" val="11486275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Each line of the sketch can be described by the pseudocode on the right.</a:t>
            </a:r>
          </a:p>
        </p:txBody>
      </p:sp>
      <p:sp>
        <p:nvSpPr>
          <p:cNvPr id="4" name="Slide Number Placeholder 3"/>
          <p:cNvSpPr>
            <a:spLocks noGrp="1"/>
          </p:cNvSpPr>
          <p:nvPr>
            <p:ph type="sldNum" sz="quarter" idx="10"/>
          </p:nvPr>
        </p:nvSpPr>
        <p:spPr/>
        <p:txBody>
          <a:bodyPr/>
          <a:lstStyle/>
          <a:p>
            <a:fld id="{6A09040B-DA09-4C58-8D66-C8AD5AEB9F52}" type="slidenum">
              <a:rPr lang="en-AU" smtClean="0"/>
              <a:t>30</a:t>
            </a:fld>
            <a:endParaRPr lang="en-AU"/>
          </a:p>
        </p:txBody>
      </p:sp>
    </p:spTree>
    <p:extLst>
      <p:ext uri="{BB962C8B-B14F-4D97-AF65-F5344CB8AC3E}">
        <p14:creationId xmlns:p14="http://schemas.microsoft.com/office/powerpoint/2010/main" val="39708314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dirty="0"/>
              <a:t>This activity is designed for students to understand how specific and simple instructions need to be when programming. </a:t>
            </a:r>
          </a:p>
          <a:p>
            <a:r>
              <a:rPr lang="en-AU" dirty="0"/>
              <a:t>Discussion</a:t>
            </a:r>
            <a:r>
              <a:rPr lang="en-AU" baseline="0" dirty="0"/>
              <a:t> </a:t>
            </a:r>
            <a:r>
              <a:rPr lang="en-AU" dirty="0"/>
              <a:t>Q/</a:t>
            </a:r>
            <a:r>
              <a:rPr lang="en-AU" baseline="0" dirty="0"/>
              <a:t> What was difficult?</a:t>
            </a:r>
          </a:p>
          <a:p>
            <a:r>
              <a:rPr lang="en-AU" baseline="0" dirty="0"/>
              <a:t>A/ having to be specific with instructions, e.g. lift left leg 10cm off the ground, stop, bend left knee 45 degrees, place foot flat on the ground etc.</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31</a:t>
            </a:fld>
            <a:endParaRPr lang="en-AU"/>
          </a:p>
        </p:txBody>
      </p:sp>
    </p:spTree>
    <p:extLst>
      <p:ext uri="{BB962C8B-B14F-4D97-AF65-F5344CB8AC3E}">
        <p14:creationId xmlns:p14="http://schemas.microsoft.com/office/powerpoint/2010/main" val="408390330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pPr defTabSz="914314">
              <a:defRPr/>
            </a:pPr>
            <a:r>
              <a:rPr lang="en-AU" dirty="0"/>
              <a:t>Workbook activity: Try to write out Pseudo-code to make the light in the room blink on and off? The table below is to get you started, it may have too many lines or it may not have enough!</a:t>
            </a:r>
          </a:p>
          <a:p>
            <a:pPr defTabSz="914314">
              <a:defRPr/>
            </a:pPr>
            <a:r>
              <a:rPr lang="en-AU" dirty="0"/>
              <a:t>Demonstrate by using the light switch in the classroom. </a:t>
            </a:r>
          </a:p>
          <a:p>
            <a:pPr marL="171434" indent="-171434" defTabSz="914314">
              <a:buFontTx/>
              <a:buChar char="-"/>
              <a:defRPr/>
            </a:pPr>
            <a:r>
              <a:rPr lang="en-AU" dirty="0"/>
              <a:t>Switch light on</a:t>
            </a:r>
          </a:p>
          <a:p>
            <a:pPr marL="171434" indent="-171434" defTabSz="914314">
              <a:buFontTx/>
              <a:buChar char="-"/>
              <a:defRPr/>
            </a:pPr>
            <a:r>
              <a:rPr lang="en-AU" dirty="0"/>
              <a:t>wait 1 second</a:t>
            </a:r>
          </a:p>
          <a:p>
            <a:pPr marL="171434" indent="-171434" defTabSz="914314">
              <a:buFontTx/>
              <a:buChar char="-"/>
              <a:defRPr/>
            </a:pPr>
            <a:r>
              <a:rPr lang="en-AU" dirty="0"/>
              <a:t>switch light off</a:t>
            </a:r>
          </a:p>
          <a:p>
            <a:pPr marL="171434" indent="-171434" defTabSz="914314">
              <a:buFontTx/>
              <a:buChar char="-"/>
              <a:defRPr/>
            </a:pPr>
            <a:r>
              <a:rPr lang="en-AU" dirty="0"/>
              <a:t>wait 1 second</a:t>
            </a:r>
          </a:p>
          <a:p>
            <a:pPr marL="171434" indent="-171434" defTabSz="914314">
              <a:buFontTx/>
              <a:buChar char="-"/>
              <a:defRPr/>
            </a:pPr>
            <a:r>
              <a:rPr lang="en-AU" dirty="0"/>
              <a:t>Switch light on</a:t>
            </a:r>
          </a:p>
          <a:p>
            <a:pPr marL="171434" indent="-171434" defTabSz="914314">
              <a:buFontTx/>
              <a:buChar char="-"/>
              <a:defRPr/>
            </a:pPr>
            <a:r>
              <a:rPr lang="en-AU" dirty="0"/>
              <a:t>wait 1 second</a:t>
            </a:r>
          </a:p>
          <a:p>
            <a:pPr marL="171434" indent="-171434" defTabSz="914314">
              <a:buFontTx/>
              <a:buChar char="-"/>
              <a:defRPr/>
            </a:pPr>
            <a:r>
              <a:rPr lang="en-AU" dirty="0"/>
              <a:t>switch light off</a:t>
            </a:r>
          </a:p>
          <a:p>
            <a:pPr marL="171434" indent="-171434" defTabSz="914314">
              <a:buFontTx/>
              <a:buChar char="-"/>
              <a:defRPr/>
            </a:pPr>
            <a:r>
              <a:rPr lang="en-AU" dirty="0"/>
              <a:t>wait 1 second</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32</a:t>
            </a:fld>
            <a:endParaRPr lang="en-AU"/>
          </a:p>
        </p:txBody>
      </p:sp>
    </p:spTree>
    <p:extLst>
      <p:ext uri="{BB962C8B-B14F-4D97-AF65-F5344CB8AC3E}">
        <p14:creationId xmlns:p14="http://schemas.microsoft.com/office/powerpoint/2010/main" val="402817310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By re-opening the blink sketch again, students are to compare their pseudocode with the code in the sketch. There</a:t>
            </a:r>
            <a:r>
              <a:rPr lang="en-AU" baseline="0" dirty="0"/>
              <a:t> will be visible connections with the sequence e.g. wait 1 second = delay</a:t>
            </a:r>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33</a:t>
            </a:fld>
            <a:endParaRPr lang="en-AU"/>
          </a:p>
        </p:txBody>
      </p:sp>
    </p:spTree>
    <p:extLst>
      <p:ext uri="{BB962C8B-B14F-4D97-AF65-F5344CB8AC3E}">
        <p14:creationId xmlns:p14="http://schemas.microsoft.com/office/powerpoint/2010/main" val="19928135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34</a:t>
            </a:fld>
            <a:endParaRPr lang="en-AU"/>
          </a:p>
        </p:txBody>
      </p:sp>
    </p:spTree>
    <p:extLst>
      <p:ext uri="{BB962C8B-B14F-4D97-AF65-F5344CB8AC3E}">
        <p14:creationId xmlns:p14="http://schemas.microsoft.com/office/powerpoint/2010/main" val="13040075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Flowcharts can assist in planning the processing that has to happen in an algorithm. We use specific</a:t>
            </a:r>
            <a:r>
              <a:rPr lang="en-AU" baseline="0" dirty="0"/>
              <a:t> symbols for each action.</a:t>
            </a:r>
          </a:p>
          <a:p>
            <a:r>
              <a:rPr lang="en-AU" baseline="0" dirty="0"/>
              <a:t>The terminator is used at the start or end to indicate where the code should begin and stop</a:t>
            </a:r>
          </a:p>
          <a:p>
            <a:endParaRPr lang="en-AU" baseline="0" dirty="0"/>
          </a:p>
          <a:p>
            <a:r>
              <a:rPr lang="en-AU" baseline="0" dirty="0"/>
              <a:t>The process rectangle should be use every time the computer needs to do something.</a:t>
            </a:r>
          </a:p>
          <a:p>
            <a:endParaRPr lang="en-AU" baseline="0" dirty="0"/>
          </a:p>
          <a:p>
            <a:r>
              <a:rPr lang="en-AU" baseline="0" dirty="0"/>
              <a:t>The Rhombus (diamond) indicates a decision such as an if statement.</a:t>
            </a:r>
          </a:p>
          <a:p>
            <a:endParaRPr lang="en-AU" baseline="0" dirty="0"/>
          </a:p>
          <a:p>
            <a:r>
              <a:rPr lang="en-AU" baseline="0" dirty="0"/>
              <a:t>The D shape is used for a delay.</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35</a:t>
            </a:fld>
            <a:endParaRPr lang="en-AU"/>
          </a:p>
        </p:txBody>
      </p:sp>
    </p:spTree>
    <p:extLst>
      <p:ext uri="{BB962C8B-B14F-4D97-AF65-F5344CB8AC3E}">
        <p14:creationId xmlns:p14="http://schemas.microsoft.com/office/powerpoint/2010/main" val="2389262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dirty="0">
                <a:latin typeface="Cambria" panose="02040503050406030204" pitchFamily="18" charset="0"/>
              </a:rPr>
              <a:t>T/ You’ve now seen the code and pseudocode behind the Blink program. Now have a play and start changing the code to see what different things you can get it to do.</a:t>
            </a:r>
          </a:p>
          <a:p>
            <a:r>
              <a:rPr lang="en-AU" dirty="0"/>
              <a:t>See Teacher resource for instructions as to how to complete these challenges.</a:t>
            </a:r>
          </a:p>
          <a:p>
            <a:r>
              <a:rPr lang="en-AU" dirty="0"/>
              <a:t>Students are to complete the evaluation in their</a:t>
            </a:r>
            <a:r>
              <a:rPr lang="en-AU" baseline="0" dirty="0"/>
              <a:t> workbooks for Sketch 1: Blink. Teacher provides feedback in student workbook.</a:t>
            </a:r>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37</a:t>
            </a:fld>
            <a:endParaRPr lang="en-AU"/>
          </a:p>
        </p:txBody>
      </p:sp>
    </p:spTree>
    <p:extLst>
      <p:ext uri="{BB962C8B-B14F-4D97-AF65-F5344CB8AC3E}">
        <p14:creationId xmlns:p14="http://schemas.microsoft.com/office/powerpoint/2010/main" val="1337812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Troubleshooting. Start with the basics/obvious. </a:t>
            </a:r>
            <a:r>
              <a:rPr lang="en-AU" dirty="0" err="1"/>
              <a:t>Ie</a:t>
            </a:r>
            <a:r>
              <a:rPr lang="en-AU" dirty="0"/>
              <a:t> connections.</a:t>
            </a:r>
          </a:p>
        </p:txBody>
      </p:sp>
      <p:sp>
        <p:nvSpPr>
          <p:cNvPr id="4" name="Slide Number Placeholder 3"/>
          <p:cNvSpPr>
            <a:spLocks noGrp="1"/>
          </p:cNvSpPr>
          <p:nvPr>
            <p:ph type="sldNum" sz="quarter" idx="10"/>
          </p:nvPr>
        </p:nvSpPr>
        <p:spPr/>
        <p:txBody>
          <a:bodyPr/>
          <a:lstStyle/>
          <a:p>
            <a:fld id="{6A09040B-DA09-4C58-8D66-C8AD5AEB9F52}" type="slidenum">
              <a:rPr lang="en-AU" smtClean="0"/>
              <a:t>38</a:t>
            </a:fld>
            <a:endParaRPr lang="en-AU"/>
          </a:p>
        </p:txBody>
      </p:sp>
    </p:spTree>
    <p:extLst>
      <p:ext uri="{BB962C8B-B14F-4D97-AF65-F5344CB8AC3E}">
        <p14:creationId xmlns:p14="http://schemas.microsoft.com/office/powerpoint/2010/main" val="299901126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40</a:t>
            </a:fld>
            <a:endParaRPr lang="en-AU"/>
          </a:p>
        </p:txBody>
      </p:sp>
    </p:spTree>
    <p:extLst>
      <p:ext uri="{BB962C8B-B14F-4D97-AF65-F5344CB8AC3E}">
        <p14:creationId xmlns:p14="http://schemas.microsoft.com/office/powerpoint/2010/main" val="37890046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41</a:t>
            </a:fld>
            <a:endParaRPr lang="en-AU"/>
          </a:p>
        </p:txBody>
      </p:sp>
    </p:spTree>
    <p:extLst>
      <p:ext uri="{BB962C8B-B14F-4D97-AF65-F5344CB8AC3E}">
        <p14:creationId xmlns:p14="http://schemas.microsoft.com/office/powerpoint/2010/main" val="27613635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A refrigerator uses</a:t>
            </a:r>
            <a:r>
              <a:rPr lang="en-AU" baseline="0" dirty="0"/>
              <a:t> a temperature sensor which detects the current temperature. If the temperature is higher than the specified temperature, the compressor starts up to cool the air to the required temperature. This is the whirring sound you hear when the fridge is on. The compressor turns off when the set air temperature is met and restarts as soon as the temperature rises again.</a:t>
            </a:r>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a:t>
            </a:fld>
            <a:endParaRPr lang="en-AU"/>
          </a:p>
        </p:txBody>
      </p:sp>
    </p:spTree>
    <p:extLst>
      <p:ext uri="{BB962C8B-B14F-4D97-AF65-F5344CB8AC3E}">
        <p14:creationId xmlns:p14="http://schemas.microsoft.com/office/powerpoint/2010/main" val="173789744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42</a:t>
            </a:fld>
            <a:endParaRPr lang="en-AU"/>
          </a:p>
        </p:txBody>
      </p:sp>
    </p:spTree>
    <p:extLst>
      <p:ext uri="{BB962C8B-B14F-4D97-AF65-F5344CB8AC3E}">
        <p14:creationId xmlns:p14="http://schemas.microsoft.com/office/powerpoint/2010/main" val="274324790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43</a:t>
            </a:fld>
            <a:endParaRPr lang="en-AU"/>
          </a:p>
        </p:txBody>
      </p:sp>
    </p:spTree>
    <p:extLst>
      <p:ext uri="{BB962C8B-B14F-4D97-AF65-F5344CB8AC3E}">
        <p14:creationId xmlns:p14="http://schemas.microsoft.com/office/powerpoint/2010/main" val="274324790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shows the difference between decimal and binary counting systems.</a:t>
            </a:r>
          </a:p>
        </p:txBody>
      </p:sp>
      <p:sp>
        <p:nvSpPr>
          <p:cNvPr id="4" name="Slide Number Placeholder 3"/>
          <p:cNvSpPr>
            <a:spLocks noGrp="1"/>
          </p:cNvSpPr>
          <p:nvPr>
            <p:ph type="sldNum" sz="quarter" idx="10"/>
          </p:nvPr>
        </p:nvSpPr>
        <p:spPr/>
        <p:txBody>
          <a:bodyPr/>
          <a:lstStyle/>
          <a:p>
            <a:fld id="{6A09040B-DA09-4C58-8D66-C8AD5AEB9F52}" type="slidenum">
              <a:rPr lang="en-AU" smtClean="0"/>
              <a:t>44</a:t>
            </a:fld>
            <a:endParaRPr lang="en-AU"/>
          </a:p>
        </p:txBody>
      </p:sp>
    </p:spTree>
    <p:extLst>
      <p:ext uri="{BB962C8B-B14F-4D97-AF65-F5344CB8AC3E}">
        <p14:creationId xmlns:p14="http://schemas.microsoft.com/office/powerpoint/2010/main" val="37263726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 Turn on LED while the button is pressed</a:t>
            </a:r>
          </a:p>
          <a:p>
            <a:r>
              <a:rPr lang="en-AU" dirty="0" err="1"/>
              <a:t>const</a:t>
            </a:r>
            <a:r>
              <a:rPr lang="en-AU" dirty="0"/>
              <a:t> </a:t>
            </a:r>
            <a:r>
              <a:rPr lang="en-AU" dirty="0" err="1"/>
              <a:t>int</a:t>
            </a:r>
            <a:r>
              <a:rPr lang="en-AU" dirty="0"/>
              <a:t> LED = 13; // the pin for the LED</a:t>
            </a:r>
          </a:p>
          <a:p>
            <a:r>
              <a:rPr lang="en-AU" dirty="0" err="1"/>
              <a:t>const</a:t>
            </a:r>
            <a:r>
              <a:rPr lang="en-AU" dirty="0"/>
              <a:t> </a:t>
            </a:r>
            <a:r>
              <a:rPr lang="en-AU" dirty="0" err="1"/>
              <a:t>int</a:t>
            </a:r>
            <a:r>
              <a:rPr lang="en-AU" dirty="0"/>
              <a:t> BUTTON = 7; // the input pin where the</a:t>
            </a:r>
          </a:p>
          <a:p>
            <a:r>
              <a:rPr lang="en-AU" dirty="0"/>
              <a:t>// pushbutton is connected</a:t>
            </a:r>
          </a:p>
          <a:p>
            <a:r>
              <a:rPr lang="en-AU" dirty="0" err="1"/>
              <a:t>int</a:t>
            </a:r>
            <a:r>
              <a:rPr lang="en-AU" dirty="0"/>
              <a:t> </a:t>
            </a:r>
            <a:r>
              <a:rPr lang="en-AU" dirty="0" err="1"/>
              <a:t>val</a:t>
            </a:r>
            <a:r>
              <a:rPr lang="en-AU" dirty="0"/>
              <a:t> = 0; // </a:t>
            </a:r>
            <a:r>
              <a:rPr lang="en-AU" dirty="0" err="1"/>
              <a:t>val</a:t>
            </a:r>
            <a:r>
              <a:rPr lang="en-AU" dirty="0"/>
              <a:t> will be used to store the state</a:t>
            </a:r>
          </a:p>
          <a:p>
            <a:r>
              <a:rPr lang="en-AU" dirty="0"/>
              <a:t>// of the input pin</a:t>
            </a:r>
          </a:p>
          <a:p>
            <a:r>
              <a:rPr lang="en-AU" dirty="0"/>
              <a:t>void setup() {</a:t>
            </a:r>
          </a:p>
          <a:p>
            <a:r>
              <a:rPr lang="en-AU" dirty="0" err="1"/>
              <a:t>pinMode</a:t>
            </a:r>
            <a:r>
              <a:rPr lang="en-AU" dirty="0"/>
              <a:t>(LED, OUTPUT); // tell Arduino LED is an output</a:t>
            </a:r>
          </a:p>
          <a:p>
            <a:r>
              <a:rPr lang="en-AU" dirty="0" err="1"/>
              <a:t>pinMode</a:t>
            </a:r>
            <a:r>
              <a:rPr lang="en-AU" dirty="0"/>
              <a:t>(BUTTON, INPUT); // and BUTTON is an input</a:t>
            </a:r>
          </a:p>
          <a:p>
            <a:r>
              <a:rPr lang="en-AU" dirty="0"/>
              <a:t>}</a:t>
            </a:r>
          </a:p>
          <a:p>
            <a:r>
              <a:rPr lang="en-AU" dirty="0"/>
              <a:t>void loop(){</a:t>
            </a:r>
          </a:p>
          <a:p>
            <a:r>
              <a:rPr lang="en-AU" dirty="0" err="1"/>
              <a:t>val</a:t>
            </a:r>
            <a:r>
              <a:rPr lang="en-AU" dirty="0"/>
              <a:t> = </a:t>
            </a:r>
            <a:r>
              <a:rPr lang="en-AU" dirty="0" err="1"/>
              <a:t>digitalRead</a:t>
            </a:r>
            <a:r>
              <a:rPr lang="en-AU" dirty="0"/>
              <a:t>(BUTTON); // read the switch line</a:t>
            </a:r>
          </a:p>
          <a:p>
            <a:r>
              <a:rPr lang="en-AU" dirty="0"/>
              <a:t>// check whether the input is HIGH (button pressed)</a:t>
            </a:r>
          </a:p>
          <a:p>
            <a:r>
              <a:rPr lang="en-AU" dirty="0"/>
              <a:t>if (</a:t>
            </a:r>
            <a:r>
              <a:rPr lang="en-AU" dirty="0" err="1"/>
              <a:t>val</a:t>
            </a:r>
            <a:r>
              <a:rPr lang="en-AU" dirty="0"/>
              <a:t> == HIGH) {        // if voltage on line</a:t>
            </a:r>
          </a:p>
          <a:p>
            <a:r>
              <a:rPr lang="en-AU" dirty="0" err="1"/>
              <a:t>digitalWrite</a:t>
            </a:r>
            <a:r>
              <a:rPr lang="en-AU" dirty="0"/>
              <a:t>(LED, HIGH); // turn LED ON</a:t>
            </a:r>
          </a:p>
          <a:p>
            <a:r>
              <a:rPr lang="en-AU" dirty="0"/>
              <a:t>} else {</a:t>
            </a:r>
          </a:p>
          <a:p>
            <a:r>
              <a:rPr lang="en-AU" dirty="0" err="1"/>
              <a:t>digitalWrite</a:t>
            </a:r>
            <a:r>
              <a:rPr lang="en-AU" dirty="0"/>
              <a:t>(LED, LOW);  // turn LED OFF</a:t>
            </a:r>
          </a:p>
          <a:p>
            <a:r>
              <a:rPr lang="en-AU" dirty="0"/>
              <a:t>}</a:t>
            </a:r>
          </a:p>
          <a:p>
            <a:r>
              <a:rPr lang="en-AU" dirty="0"/>
              <a:t>}</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45</a:t>
            </a:fld>
            <a:endParaRPr lang="en-AU"/>
          </a:p>
        </p:txBody>
      </p:sp>
    </p:spTree>
    <p:extLst>
      <p:ext uri="{BB962C8B-B14F-4D97-AF65-F5344CB8AC3E}">
        <p14:creationId xmlns:p14="http://schemas.microsoft.com/office/powerpoint/2010/main" val="233101899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b="1" dirty="0"/>
              <a:t>Teacher Notes:</a:t>
            </a:r>
          </a:p>
          <a:p>
            <a:r>
              <a:rPr lang="en-AU" dirty="0"/>
              <a:t>The action for the If statement is enclosed</a:t>
            </a:r>
            <a:r>
              <a:rPr lang="en-AU" baseline="0" dirty="0"/>
              <a:t> in the braces. In this sketch, the sketch is determining if the button has been pushed. If the button is pushed, the LED will turn on, if not (else) the LED will turn off.</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46</a:t>
            </a:fld>
            <a:endParaRPr lang="en-AU"/>
          </a:p>
        </p:txBody>
      </p:sp>
    </p:spTree>
    <p:extLst>
      <p:ext uri="{BB962C8B-B14F-4D97-AF65-F5344CB8AC3E}">
        <p14:creationId xmlns:p14="http://schemas.microsoft.com/office/powerpoint/2010/main" val="126638988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Basic flowchart showing branching.</a:t>
            </a:r>
          </a:p>
        </p:txBody>
      </p:sp>
      <p:sp>
        <p:nvSpPr>
          <p:cNvPr id="4" name="Slide Number Placeholder 3"/>
          <p:cNvSpPr>
            <a:spLocks noGrp="1"/>
          </p:cNvSpPr>
          <p:nvPr>
            <p:ph type="sldNum" sz="quarter" idx="10"/>
          </p:nvPr>
        </p:nvSpPr>
        <p:spPr/>
        <p:txBody>
          <a:bodyPr/>
          <a:lstStyle/>
          <a:p>
            <a:fld id="{6A09040B-DA09-4C58-8D66-C8AD5AEB9F52}" type="slidenum">
              <a:rPr lang="en-AU" smtClean="0"/>
              <a:t>47</a:t>
            </a:fld>
            <a:endParaRPr lang="en-AU"/>
          </a:p>
        </p:txBody>
      </p:sp>
    </p:spTree>
    <p:extLst>
      <p:ext uri="{BB962C8B-B14F-4D97-AF65-F5344CB8AC3E}">
        <p14:creationId xmlns:p14="http://schemas.microsoft.com/office/powerpoint/2010/main" val="78926536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syntax</a:t>
            </a:r>
            <a:r>
              <a:rPr lang="en-AU" baseline="0" dirty="0"/>
              <a:t> for if statements</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48</a:t>
            </a:fld>
            <a:endParaRPr lang="en-AU"/>
          </a:p>
        </p:txBody>
      </p:sp>
    </p:spTree>
    <p:extLst>
      <p:ext uri="{BB962C8B-B14F-4D97-AF65-F5344CB8AC3E}">
        <p14:creationId xmlns:p14="http://schemas.microsoft.com/office/powerpoint/2010/main" val="9516805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t>
            </a:r>
            <a:r>
              <a:rPr lang="en-AU" baseline="0" dirty="0"/>
              <a:t> is used as we are comparing two values. If we are declaring a value then we use a single =</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49</a:t>
            </a:fld>
            <a:endParaRPr lang="en-AU"/>
          </a:p>
        </p:txBody>
      </p:sp>
    </p:spTree>
    <p:extLst>
      <p:ext uri="{BB962C8B-B14F-4D97-AF65-F5344CB8AC3E}">
        <p14:creationId xmlns:p14="http://schemas.microsoft.com/office/powerpoint/2010/main" val="2928652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50</a:t>
            </a:fld>
            <a:endParaRPr lang="en-AU"/>
          </a:p>
        </p:txBody>
      </p:sp>
    </p:spTree>
    <p:extLst>
      <p:ext uri="{BB962C8B-B14F-4D97-AF65-F5344CB8AC3E}">
        <p14:creationId xmlns:p14="http://schemas.microsoft.com/office/powerpoint/2010/main" val="197633379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Declaring a variable is like writing a name on a cup/box and then</a:t>
            </a:r>
            <a:r>
              <a:rPr lang="en-AU" baseline="0" dirty="0"/>
              <a:t> putting a number in the box. When the computer sees the name it uses the number you put in the box. </a:t>
            </a:r>
          </a:p>
          <a:p>
            <a:endParaRPr lang="en-AU" baseline="0" dirty="0"/>
          </a:p>
          <a:p>
            <a:r>
              <a:rPr lang="en-AU" baseline="0" dirty="0"/>
              <a:t>You can change the number in the box in the code. </a:t>
            </a:r>
            <a:r>
              <a:rPr lang="en-AU" baseline="0" dirty="0" err="1"/>
              <a:t>buttonState</a:t>
            </a:r>
            <a:r>
              <a:rPr lang="en-AU" baseline="0" dirty="0"/>
              <a:t> is a good example. When we read the button, we can put a 1 or 0 in the box depending on whether the button is on or off.</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51</a:t>
            </a:fld>
            <a:endParaRPr lang="en-AU"/>
          </a:p>
        </p:txBody>
      </p:sp>
    </p:spTree>
    <p:extLst>
      <p:ext uri="{BB962C8B-B14F-4D97-AF65-F5344CB8AC3E}">
        <p14:creationId xmlns:p14="http://schemas.microsoft.com/office/powerpoint/2010/main" val="29897054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A dishwasher is programmed</a:t>
            </a:r>
            <a:r>
              <a:rPr lang="en-AU" baseline="0" dirty="0"/>
              <a:t> to complete a series of different functions e.g. rinse, heavy duty wash, regular wash, eco wash etc. Each process in programmed and connected to a different input (button) so when a particular button is pushed, it tells the dishwasher which process/cycle to perform. Some buttons when pushed include a combination of different cycles and the dishwasher is programmed to follow this sequence.</a:t>
            </a:r>
            <a:endParaRPr lang="en-AU" dirty="0"/>
          </a:p>
          <a:p>
            <a:r>
              <a:rPr lang="en-AU" u="sng" dirty="0"/>
              <a:t>Additional</a:t>
            </a:r>
            <a:r>
              <a:rPr lang="en-AU" u="sng" baseline="0" dirty="0"/>
              <a:t> discussion</a:t>
            </a:r>
            <a:r>
              <a:rPr lang="en-AU" baseline="0" dirty="0"/>
              <a:t>:</a:t>
            </a:r>
          </a:p>
          <a:p>
            <a:r>
              <a:rPr lang="en-AU" dirty="0"/>
              <a:t>* Televisions</a:t>
            </a:r>
          </a:p>
          <a:p>
            <a:r>
              <a:rPr lang="en-AU" dirty="0"/>
              <a:t>	The</a:t>
            </a:r>
            <a:r>
              <a:rPr lang="en-AU" baseline="0" dirty="0"/>
              <a:t> signal sent from the remote control is captured by the Television microcontroller. The microcontroller controls the television amplifier subsystem (for example, volume, base, and treble), the picture subsystem (for example, brightness , hue, and contrast), and the receiver subsystem (channel selection).</a:t>
            </a:r>
          </a:p>
          <a:p>
            <a:r>
              <a:rPr lang="en-AU" baseline="0" dirty="0"/>
              <a:t>* Other products that have control technology</a:t>
            </a:r>
          </a:p>
          <a:p>
            <a:r>
              <a:rPr lang="en-AU" b="1" baseline="0" dirty="0"/>
              <a:t>	Home: </a:t>
            </a:r>
            <a:r>
              <a:rPr lang="en-AU" baseline="0" dirty="0"/>
              <a:t> DVD player, Sound systems, Telephone, mobile phones, security systems, camera, sewing machine, musical instruments, exercise machines, video games consoles 	(Play station), Personal computers, fridges, microwave oven, cable boxes (Foxtel)</a:t>
            </a:r>
          </a:p>
          <a:p>
            <a:r>
              <a:rPr lang="en-AU" b="1" baseline="0" dirty="0"/>
              <a:t>	Office:</a:t>
            </a:r>
            <a:r>
              <a:rPr lang="en-AU" baseline="0" dirty="0"/>
              <a:t> Computers, printers, telephones, fax machines, security systems, air conditioners, mobile phones, pages, display boards</a:t>
            </a:r>
          </a:p>
        </p:txBody>
      </p:sp>
      <p:sp>
        <p:nvSpPr>
          <p:cNvPr id="4" name="Slide Number Placeholder 3"/>
          <p:cNvSpPr>
            <a:spLocks noGrp="1"/>
          </p:cNvSpPr>
          <p:nvPr>
            <p:ph type="sldNum" sz="quarter" idx="10"/>
          </p:nvPr>
        </p:nvSpPr>
        <p:spPr/>
        <p:txBody>
          <a:bodyPr/>
          <a:lstStyle/>
          <a:p>
            <a:fld id="{6A09040B-DA09-4C58-8D66-C8AD5AEB9F52}" type="slidenum">
              <a:rPr lang="en-AU" smtClean="0"/>
              <a:t>5</a:t>
            </a:fld>
            <a:endParaRPr lang="en-AU"/>
          </a:p>
        </p:txBody>
      </p:sp>
    </p:spTree>
    <p:extLst>
      <p:ext uri="{BB962C8B-B14F-4D97-AF65-F5344CB8AC3E}">
        <p14:creationId xmlns:p14="http://schemas.microsoft.com/office/powerpoint/2010/main" val="9447794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52</a:t>
            </a:fld>
            <a:endParaRPr lang="en-AU"/>
          </a:p>
        </p:txBody>
      </p:sp>
    </p:spTree>
    <p:extLst>
      <p:ext uri="{BB962C8B-B14F-4D97-AF65-F5344CB8AC3E}">
        <p14:creationId xmlns:p14="http://schemas.microsoft.com/office/powerpoint/2010/main" val="813306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 flowchart for the toggle switch. It is actually quite complex.</a:t>
            </a:r>
            <a:r>
              <a:rPr lang="en-AU" baseline="0" dirty="0"/>
              <a:t> Very few students will fully understand this in Stage 4.</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53</a:t>
            </a:fld>
            <a:endParaRPr lang="en-AU"/>
          </a:p>
        </p:txBody>
      </p:sp>
    </p:spTree>
    <p:extLst>
      <p:ext uri="{BB962C8B-B14F-4D97-AF65-F5344CB8AC3E}">
        <p14:creationId xmlns:p14="http://schemas.microsoft.com/office/powerpoint/2010/main" val="131779039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54</a:t>
            </a:fld>
            <a:endParaRPr lang="en-AU"/>
          </a:p>
        </p:txBody>
      </p:sp>
    </p:spTree>
    <p:extLst>
      <p:ext uri="{BB962C8B-B14F-4D97-AF65-F5344CB8AC3E}">
        <p14:creationId xmlns:p14="http://schemas.microsoft.com/office/powerpoint/2010/main" val="141677639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dirty="0"/>
              <a:t>Switches allow the circuit</a:t>
            </a:r>
            <a:r>
              <a:rPr lang="en-AU" baseline="0" dirty="0"/>
              <a:t> to be open or closed. When a button/switch is pushed, the circuit becomes closed and becomes active. When the switch is in the off position, the circuit is open and therefore is not active.</a:t>
            </a:r>
          </a:p>
          <a:p>
            <a:r>
              <a:rPr lang="en-AU" baseline="0" dirty="0"/>
              <a:t>Light switch: Moving the toggle moves the switch to the on or off position.</a:t>
            </a:r>
          </a:p>
          <a:p>
            <a:r>
              <a:rPr lang="en-AU" baseline="0" dirty="0"/>
              <a:t>Rotary switch on an oven: turning the knob makes different connections for the different functions.</a:t>
            </a:r>
          </a:p>
          <a:p>
            <a:r>
              <a:rPr lang="en-AU" baseline="0" dirty="0"/>
              <a:t>The keypad: these switches only stay on while the button is held down.</a:t>
            </a:r>
          </a:p>
          <a:p>
            <a:r>
              <a:rPr lang="en-AU" baseline="0" dirty="0"/>
              <a:t>Push buttons on a washing machine. These only stay switched on while the button is held down.</a:t>
            </a:r>
          </a:p>
          <a:p>
            <a:r>
              <a:rPr lang="en-AU" baseline="0" dirty="0"/>
              <a:t>These pushbutton switches are called momentary contact as they release once you remove your finger.</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55</a:t>
            </a:fld>
            <a:endParaRPr lang="en-AU"/>
          </a:p>
        </p:txBody>
      </p:sp>
    </p:spTree>
    <p:extLst>
      <p:ext uri="{BB962C8B-B14F-4D97-AF65-F5344CB8AC3E}">
        <p14:creationId xmlns:p14="http://schemas.microsoft.com/office/powerpoint/2010/main" val="182182279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Motion</a:t>
            </a:r>
            <a:r>
              <a:rPr lang="en-AU" b="0" baseline="0" dirty="0"/>
              <a:t> sensors detect movement which sends a signal to the processor which activates an output.</a:t>
            </a:r>
            <a:endParaRPr lang="en-AU" b="0" dirty="0"/>
          </a:p>
          <a:p>
            <a:r>
              <a:rPr lang="en-AU" dirty="0"/>
              <a:t>Speed camera:</a:t>
            </a:r>
            <a:r>
              <a:rPr lang="en-AU" baseline="0" dirty="0"/>
              <a:t> when a speed is detected that is above the speed limit it takes a photo. </a:t>
            </a:r>
            <a:r>
              <a:rPr lang="en-AU" baseline="0" dirty="0">
                <a:sym typeface="Wingdings" panose="05000000000000000000" pitchFamily="2" charset="2"/>
              </a:rPr>
              <a:t></a:t>
            </a:r>
          </a:p>
          <a:p>
            <a:r>
              <a:rPr lang="en-AU" baseline="0" dirty="0">
                <a:sym typeface="Wingdings" panose="05000000000000000000" pitchFamily="2" charset="2"/>
              </a:rPr>
              <a:t>Outdoor motion sensor: When movement is detected it turns a light on for a set period. Usually this type of detector also has a light sensor so it only works at night.</a:t>
            </a:r>
          </a:p>
          <a:p>
            <a:r>
              <a:rPr lang="en-AU" dirty="0"/>
              <a:t>Sensor tap: When</a:t>
            </a:r>
            <a:r>
              <a:rPr lang="en-AU" baseline="0" dirty="0"/>
              <a:t> the sensor detects your hands under the spout it activates an electronic valve that lets the water flow.</a:t>
            </a:r>
          </a:p>
          <a:p>
            <a:r>
              <a:rPr lang="en-AU" baseline="0" dirty="0"/>
              <a:t>Automatic hand dryers: Like the tap, they only operate when they detect your hands.</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56</a:t>
            </a:fld>
            <a:endParaRPr lang="en-AU"/>
          </a:p>
        </p:txBody>
      </p:sp>
    </p:spTree>
    <p:extLst>
      <p:ext uri="{BB962C8B-B14F-4D97-AF65-F5344CB8AC3E}">
        <p14:creationId xmlns:p14="http://schemas.microsoft.com/office/powerpoint/2010/main" val="89461847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A light sensor</a:t>
            </a:r>
            <a:r>
              <a:rPr lang="en-AU" b="0" baseline="0" dirty="0"/>
              <a:t> detects low levels of light and sends a signal to the processor which activates the output.</a:t>
            </a:r>
          </a:p>
          <a:p>
            <a:r>
              <a:rPr lang="en-AU" b="0" baseline="0" dirty="0"/>
              <a:t>The camera has a very sensitive light sensor that can record an image electronically.</a:t>
            </a:r>
          </a:p>
          <a:p>
            <a:r>
              <a:rPr lang="en-AU" b="0" baseline="0" dirty="0"/>
              <a:t>Street lights have a sensor so they only turn on when it is dark.</a:t>
            </a:r>
          </a:p>
        </p:txBody>
      </p:sp>
      <p:sp>
        <p:nvSpPr>
          <p:cNvPr id="4" name="Slide Number Placeholder 3"/>
          <p:cNvSpPr>
            <a:spLocks noGrp="1"/>
          </p:cNvSpPr>
          <p:nvPr>
            <p:ph type="sldNum" sz="quarter" idx="10"/>
          </p:nvPr>
        </p:nvSpPr>
        <p:spPr/>
        <p:txBody>
          <a:bodyPr/>
          <a:lstStyle/>
          <a:p>
            <a:fld id="{6A09040B-DA09-4C58-8D66-C8AD5AEB9F52}" type="slidenum">
              <a:rPr lang="en-AU" smtClean="0"/>
              <a:t>57</a:t>
            </a:fld>
            <a:endParaRPr lang="en-AU"/>
          </a:p>
        </p:txBody>
      </p:sp>
    </p:spTree>
    <p:extLst>
      <p:ext uri="{BB962C8B-B14F-4D97-AF65-F5344CB8AC3E}">
        <p14:creationId xmlns:p14="http://schemas.microsoft.com/office/powerpoint/2010/main" val="9447130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Sound sensors</a:t>
            </a:r>
            <a:r>
              <a:rPr lang="en-AU" b="0" baseline="0" dirty="0"/>
              <a:t> work by turning sound into an electrical signal. They are generally analogue signals and need to be converted to digital.</a:t>
            </a:r>
            <a:endParaRPr lang="en-AU" b="0" dirty="0"/>
          </a:p>
          <a:p>
            <a:r>
              <a:rPr lang="en-AU" dirty="0"/>
              <a:t>Microphone turns</a:t>
            </a:r>
            <a:r>
              <a:rPr lang="en-AU" baseline="0" dirty="0"/>
              <a:t> sound into an electric signal allowing it to be recorded or sent to someone else.</a:t>
            </a:r>
          </a:p>
          <a:p>
            <a:r>
              <a:rPr lang="en-AU" baseline="0" dirty="0"/>
              <a:t>Guitar tuner: The guitar tuner works by detecting the frequency of the sound and comparing it to the correct frequency for each string. It then indicates which way you need to adjust the tune to make it correct.</a:t>
            </a:r>
          </a:p>
          <a:p>
            <a:r>
              <a:rPr lang="en-AU" baseline="0" dirty="0"/>
              <a:t>Voice activated controls: These systems can recognise words in order to provide instructions to the microprocessor. Siri is an example of this.</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58</a:t>
            </a:fld>
            <a:endParaRPr lang="en-AU"/>
          </a:p>
        </p:txBody>
      </p:sp>
    </p:spTree>
    <p:extLst>
      <p:ext uri="{BB962C8B-B14F-4D97-AF65-F5344CB8AC3E}">
        <p14:creationId xmlns:p14="http://schemas.microsoft.com/office/powerpoint/2010/main" val="27479488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Pressure sensors work by</a:t>
            </a:r>
            <a:r>
              <a:rPr lang="en-AU" b="0" baseline="0" dirty="0"/>
              <a:t> sending a signal to a processor when pressure is applied e.g. on a keypad for a house alarm. Once the signal is processed, an output occurs e.g. deactivates the house alarm</a:t>
            </a:r>
          </a:p>
          <a:p>
            <a:r>
              <a:rPr lang="en-AU" b="0" baseline="0" dirty="0"/>
              <a:t>The keypad detects pressure on each button to provide a signal to the microcontroller.</a:t>
            </a:r>
          </a:p>
          <a:p>
            <a:r>
              <a:rPr lang="en-AU" b="0" baseline="0" dirty="0"/>
              <a:t>Some shoes have sensors inside them to detect pressure when walking. This signal to the microprocessor makes LEDs light up.</a:t>
            </a:r>
          </a:p>
          <a:p>
            <a:r>
              <a:rPr lang="en-AU" b="0" baseline="0" dirty="0"/>
              <a:t>Scales are used to measure the weight of things. It does this by detecting the pressure applied to the top.</a:t>
            </a:r>
          </a:p>
          <a:p>
            <a:r>
              <a:rPr lang="en-AU" b="0" baseline="0" dirty="0"/>
              <a:t>Other pressure sensors include oil pressure sensors in an engine.</a:t>
            </a:r>
          </a:p>
        </p:txBody>
      </p:sp>
      <p:sp>
        <p:nvSpPr>
          <p:cNvPr id="4" name="Slide Number Placeholder 3"/>
          <p:cNvSpPr>
            <a:spLocks noGrp="1"/>
          </p:cNvSpPr>
          <p:nvPr>
            <p:ph type="sldNum" sz="quarter" idx="10"/>
          </p:nvPr>
        </p:nvSpPr>
        <p:spPr/>
        <p:txBody>
          <a:bodyPr/>
          <a:lstStyle/>
          <a:p>
            <a:fld id="{6A09040B-DA09-4C58-8D66-C8AD5AEB9F52}" type="slidenum">
              <a:rPr lang="en-AU" smtClean="0"/>
              <a:t>59</a:t>
            </a:fld>
            <a:endParaRPr lang="en-AU"/>
          </a:p>
        </p:txBody>
      </p:sp>
    </p:spTree>
    <p:extLst>
      <p:ext uri="{BB962C8B-B14F-4D97-AF65-F5344CB8AC3E}">
        <p14:creationId xmlns:p14="http://schemas.microsoft.com/office/powerpoint/2010/main" val="145530484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Thermal</a:t>
            </a:r>
            <a:r>
              <a:rPr lang="en-AU" b="0" baseline="0" dirty="0"/>
              <a:t> sensors work by sensing a predetermined temperature which signals the processor which activates an output e.g. light turns on or off.</a:t>
            </a:r>
          </a:p>
          <a:p>
            <a:r>
              <a:rPr lang="en-AU" b="0" baseline="0" dirty="0"/>
              <a:t>Air conditioning controllers are easily adjusted by the user and provide an input to the controller when the temperature is too high or too low.</a:t>
            </a:r>
          </a:p>
          <a:p>
            <a:r>
              <a:rPr lang="en-AU" b="0" baseline="0" dirty="0"/>
              <a:t>Oven thermostats are similar. You can see when the temperature is low as ovens usually have a light to indicate when the element is heating the oven.</a:t>
            </a:r>
            <a:endParaRPr lang="en-AU" b="0" dirty="0"/>
          </a:p>
        </p:txBody>
      </p:sp>
      <p:sp>
        <p:nvSpPr>
          <p:cNvPr id="4" name="Slide Number Placeholder 3"/>
          <p:cNvSpPr>
            <a:spLocks noGrp="1"/>
          </p:cNvSpPr>
          <p:nvPr>
            <p:ph type="sldNum" sz="quarter" idx="10"/>
          </p:nvPr>
        </p:nvSpPr>
        <p:spPr/>
        <p:txBody>
          <a:bodyPr/>
          <a:lstStyle/>
          <a:p>
            <a:fld id="{6A09040B-DA09-4C58-8D66-C8AD5AEB9F52}" type="slidenum">
              <a:rPr lang="en-AU" smtClean="0"/>
              <a:t>60</a:t>
            </a:fld>
            <a:endParaRPr lang="en-AU"/>
          </a:p>
        </p:txBody>
      </p:sp>
    </p:spTree>
    <p:extLst>
      <p:ext uri="{BB962C8B-B14F-4D97-AF65-F5344CB8AC3E}">
        <p14:creationId xmlns:p14="http://schemas.microsoft.com/office/powerpoint/2010/main" val="225065707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Mechanical sensors rely on something moving to trigger them. The motion could be from a person in the case of the volume control or from the speed of a wheel.</a:t>
            </a:r>
          </a:p>
          <a:p>
            <a:r>
              <a:rPr lang="en-AU" dirty="0"/>
              <a:t>Volume control knobs can be turned by hand to adjust the volume. They have a potentiometer behind the knob that varies the input to the system so it can adjust the sound as required.</a:t>
            </a:r>
          </a:p>
          <a:p>
            <a:r>
              <a:rPr lang="en-AU" dirty="0"/>
              <a:t>Temperature selector on an iron. This adjusts the iron controller to turn the heating element on or off to adjust the temperature. (Some irons have a mechanical temperature control and are not electronically controlled).</a:t>
            </a:r>
          </a:p>
          <a:p>
            <a:r>
              <a:rPr lang="en-AU" dirty="0"/>
              <a:t>Micro switches are used to detect movement in mechanical systems and tell the processor when this happens so it can control other parts of the system. This switch was on a lift and stops the motors when the door is fully opened.</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61</a:t>
            </a:fld>
            <a:endParaRPr lang="en-AU"/>
          </a:p>
        </p:txBody>
      </p:sp>
    </p:spTree>
    <p:extLst>
      <p:ext uri="{BB962C8B-B14F-4D97-AF65-F5344CB8AC3E}">
        <p14:creationId xmlns:p14="http://schemas.microsoft.com/office/powerpoint/2010/main" val="898674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pPr marL="171434" indent="-171434">
              <a:buFont typeface="Arial" panose="020B0604020202020204" pitchFamily="34" charset="0"/>
              <a:buChar char="•"/>
            </a:pPr>
            <a:r>
              <a:rPr lang="en-AU" dirty="0"/>
              <a:t>Play Tickle Me Elmo</a:t>
            </a:r>
            <a:r>
              <a:rPr lang="en-AU" baseline="0" dirty="0"/>
              <a:t> YouTube clip. Note: You do not need volume</a:t>
            </a:r>
          </a:p>
          <a:p>
            <a:pPr marL="171434" indent="-171434">
              <a:buFont typeface="Arial" panose="020B0604020202020204" pitchFamily="34" charset="0"/>
              <a:buChar char="•"/>
            </a:pPr>
            <a:r>
              <a:rPr lang="en-AU" baseline="0" dirty="0"/>
              <a:t>Discussion	</a:t>
            </a:r>
          </a:p>
          <a:p>
            <a:pPr marL="628592" lvl="1" indent="-171434">
              <a:buFont typeface="Arial" panose="020B0604020202020204" pitchFamily="34" charset="0"/>
              <a:buChar char="•"/>
            </a:pPr>
            <a:r>
              <a:rPr lang="en-AU" baseline="0" dirty="0"/>
              <a:t>Q/ What makes Elmo move?</a:t>
            </a:r>
          </a:p>
          <a:p>
            <a:pPr marL="1085748" lvl="2" indent="-171434">
              <a:buFont typeface="Arial" panose="020B0604020202020204" pitchFamily="34" charset="0"/>
              <a:buChar char="•"/>
            </a:pPr>
            <a:r>
              <a:rPr lang="en-AU" baseline="0" dirty="0"/>
              <a:t>A/ pressing a button on his hands or feet.</a:t>
            </a:r>
          </a:p>
          <a:p>
            <a:pPr marL="628592" lvl="1" indent="-171434">
              <a:buFont typeface="Arial" panose="020B0604020202020204" pitchFamily="34" charset="0"/>
              <a:buChar char="•"/>
            </a:pPr>
            <a:r>
              <a:rPr lang="en-AU" baseline="0" dirty="0"/>
              <a:t>Q/ What happens when you press the button on Elmo’s hands or feet? </a:t>
            </a:r>
          </a:p>
          <a:p>
            <a:pPr marL="1085748" lvl="2" indent="-171434">
              <a:buFont typeface="Arial" panose="020B0604020202020204" pitchFamily="34" charset="0"/>
              <a:buChar char="•"/>
            </a:pPr>
            <a:r>
              <a:rPr lang="en-AU" baseline="0" dirty="0"/>
              <a:t>A/ Elmo’s body moves/vibrates and his mouth opens and closes.</a:t>
            </a:r>
          </a:p>
          <a:p>
            <a:pPr marL="628592" lvl="1" indent="-171434">
              <a:buFont typeface="Arial" panose="020B0604020202020204" pitchFamily="34" charset="0"/>
              <a:buChar char="•"/>
            </a:pPr>
            <a:r>
              <a:rPr lang="en-AU" baseline="0" dirty="0"/>
              <a:t>Q/ How do you think Elmo knows to move/vibrate when the button has been pushed? (Students may not know the answer which is OK)</a:t>
            </a:r>
          </a:p>
          <a:p>
            <a:pPr marL="1085748" lvl="2" indent="-171434">
              <a:buFont typeface="Arial" panose="020B0604020202020204" pitchFamily="34" charset="0"/>
              <a:buChar char="•"/>
            </a:pPr>
            <a:r>
              <a:rPr lang="en-AU" baseline="0" dirty="0"/>
              <a:t>A/ There is an electronic circuit inside the toy where if the button is pressed (input) the toy will move/vibrate (output).</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a:t>
            </a:fld>
            <a:endParaRPr lang="en-AU"/>
          </a:p>
        </p:txBody>
      </p:sp>
    </p:spTree>
    <p:extLst>
      <p:ext uri="{BB962C8B-B14F-4D97-AF65-F5344CB8AC3E}">
        <p14:creationId xmlns:p14="http://schemas.microsoft.com/office/powerpoint/2010/main" val="96718054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dirty="0"/>
              <a:t>Level sensors work by</a:t>
            </a:r>
            <a:r>
              <a:rPr lang="en-AU" b="0" baseline="0" dirty="0"/>
              <a:t> detecting the level of a liquid and sending a signal which could be either digital or analogue back to the controller. This is usually done with a float that moves up and down in the tank.</a:t>
            </a:r>
          </a:p>
          <a:p>
            <a:r>
              <a:rPr lang="en-AU" b="0" baseline="0" dirty="0"/>
              <a:t>The fuel level sensor sits inside the fuel tank. A float on an arm moves a potentiometer in order to vary the voltage input to the controller.</a:t>
            </a:r>
          </a:p>
          <a:p>
            <a:r>
              <a:rPr lang="en-AU" b="0" baseline="0" dirty="0"/>
              <a:t>A bilge pump switch uses a float to detect water in the bottom of a boat and can turn on an alarm or a pump.</a:t>
            </a:r>
          </a:p>
          <a:p>
            <a:r>
              <a:rPr lang="en-AU" b="0" baseline="0" dirty="0"/>
              <a:t>Other level sensors are used in water tanks and brake fluid reservoirs in cars.</a:t>
            </a:r>
            <a:endParaRPr lang="en-AU" b="0"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62</a:t>
            </a:fld>
            <a:endParaRPr lang="en-AU"/>
          </a:p>
        </p:txBody>
      </p:sp>
    </p:spTree>
    <p:extLst>
      <p:ext uri="{BB962C8B-B14F-4D97-AF65-F5344CB8AC3E}">
        <p14:creationId xmlns:p14="http://schemas.microsoft.com/office/powerpoint/2010/main" val="93016691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u="sng" dirty="0"/>
              <a:t>Arduino code</a:t>
            </a:r>
          </a:p>
          <a:p>
            <a:r>
              <a:rPr lang="en-AU" dirty="0" err="1"/>
              <a:t>int</a:t>
            </a:r>
            <a:r>
              <a:rPr lang="en-AU" dirty="0"/>
              <a:t> </a:t>
            </a:r>
            <a:r>
              <a:rPr lang="en-AU" dirty="0" err="1"/>
              <a:t>potSensorPin</a:t>
            </a:r>
            <a:r>
              <a:rPr lang="en-AU" dirty="0"/>
              <a:t> = 4;    // The potentiometer wiper lead is connected to </a:t>
            </a:r>
            <a:r>
              <a:rPr lang="en-AU" dirty="0" err="1"/>
              <a:t>analog</a:t>
            </a:r>
            <a:r>
              <a:rPr lang="en-AU" dirty="0"/>
              <a:t> pin 0</a:t>
            </a:r>
          </a:p>
          <a:p>
            <a:r>
              <a:rPr lang="en-AU" dirty="0" err="1"/>
              <a:t>int</a:t>
            </a:r>
            <a:r>
              <a:rPr lang="en-AU" dirty="0"/>
              <a:t> </a:t>
            </a:r>
            <a:r>
              <a:rPr lang="en-AU" dirty="0" err="1"/>
              <a:t>ledPin</a:t>
            </a:r>
            <a:r>
              <a:rPr lang="en-AU" dirty="0"/>
              <a:t> = 12;      // The LED is connected to digital pin 12</a:t>
            </a:r>
          </a:p>
          <a:p>
            <a:r>
              <a:rPr lang="en-AU" dirty="0" err="1"/>
              <a:t>int</a:t>
            </a:r>
            <a:r>
              <a:rPr lang="en-AU" dirty="0"/>
              <a:t> </a:t>
            </a:r>
            <a:r>
              <a:rPr lang="en-AU" dirty="0" err="1"/>
              <a:t>potValue</a:t>
            </a:r>
            <a:r>
              <a:rPr lang="en-AU" dirty="0"/>
              <a:t>;		// variable to store the value read from the potentiometer. </a:t>
            </a:r>
          </a:p>
          <a:p>
            <a:r>
              <a:rPr lang="en-AU" dirty="0"/>
              <a:t>		//Expected range of values is 0 to 1023.</a:t>
            </a:r>
          </a:p>
          <a:p>
            <a:r>
              <a:rPr lang="en-AU" dirty="0"/>
              <a:t>void setup() // this function runs once when the sketch starts up</a:t>
            </a:r>
          </a:p>
          <a:p>
            <a:r>
              <a:rPr lang="en-AU" dirty="0"/>
              <a:t>{</a:t>
            </a:r>
          </a:p>
          <a:p>
            <a:r>
              <a:rPr lang="en-AU" dirty="0"/>
              <a:t>  </a:t>
            </a:r>
            <a:r>
              <a:rPr lang="en-AU" dirty="0" err="1"/>
              <a:t>pinMode</a:t>
            </a:r>
            <a:r>
              <a:rPr lang="en-AU" dirty="0"/>
              <a:t>(</a:t>
            </a:r>
            <a:r>
              <a:rPr lang="en-AU" dirty="0" err="1"/>
              <a:t>ledPin</a:t>
            </a:r>
            <a:r>
              <a:rPr lang="en-AU" dirty="0"/>
              <a:t>, OUTPUT);</a:t>
            </a:r>
          </a:p>
          <a:p>
            <a:r>
              <a:rPr lang="en-AU" dirty="0"/>
              <a:t>}</a:t>
            </a:r>
          </a:p>
          <a:p>
            <a:r>
              <a:rPr lang="en-AU" dirty="0"/>
              <a:t> void loop(){</a:t>
            </a:r>
          </a:p>
          <a:p>
            <a:r>
              <a:rPr lang="en-AU" dirty="0"/>
              <a:t>   </a:t>
            </a:r>
            <a:r>
              <a:rPr lang="en-AU" dirty="0" err="1"/>
              <a:t>potValue</a:t>
            </a:r>
            <a:r>
              <a:rPr lang="en-AU" dirty="0"/>
              <a:t> = </a:t>
            </a:r>
            <a:r>
              <a:rPr lang="en-AU" dirty="0" err="1"/>
              <a:t>analogRead</a:t>
            </a:r>
            <a:r>
              <a:rPr lang="en-AU" dirty="0"/>
              <a:t>(</a:t>
            </a:r>
            <a:r>
              <a:rPr lang="en-AU" dirty="0" err="1"/>
              <a:t>potSensorPin</a:t>
            </a:r>
            <a:r>
              <a:rPr lang="en-AU" dirty="0"/>
              <a:t>);    </a:t>
            </a:r>
          </a:p>
          <a:p>
            <a:r>
              <a:rPr lang="en-AU" dirty="0"/>
              <a:t>   </a:t>
            </a:r>
            <a:r>
              <a:rPr lang="en-AU" dirty="0" err="1"/>
              <a:t>digitalWrite</a:t>
            </a:r>
            <a:r>
              <a:rPr lang="en-AU" dirty="0"/>
              <a:t>(</a:t>
            </a:r>
            <a:r>
              <a:rPr lang="en-AU" dirty="0" err="1"/>
              <a:t>ledPin</a:t>
            </a:r>
            <a:r>
              <a:rPr lang="en-AU" dirty="0"/>
              <a:t>, HIGH);     	// Turn the LED on</a:t>
            </a:r>
          </a:p>
          <a:p>
            <a:r>
              <a:rPr lang="en-AU" dirty="0"/>
              <a:t>   delay(</a:t>
            </a:r>
            <a:r>
              <a:rPr lang="en-AU" dirty="0" err="1"/>
              <a:t>potValue</a:t>
            </a:r>
            <a:r>
              <a:rPr lang="en-AU" dirty="0"/>
              <a:t>);             	// Pause for </a:t>
            </a:r>
            <a:r>
              <a:rPr lang="en-AU" dirty="0" err="1"/>
              <a:t>potValue</a:t>
            </a:r>
            <a:r>
              <a:rPr lang="en-AU" dirty="0"/>
              <a:t> milliseconds</a:t>
            </a:r>
          </a:p>
          <a:p>
            <a:r>
              <a:rPr lang="en-AU" dirty="0"/>
              <a:t>   </a:t>
            </a:r>
            <a:r>
              <a:rPr lang="en-AU" dirty="0" err="1"/>
              <a:t>digitalWrite</a:t>
            </a:r>
            <a:r>
              <a:rPr lang="en-AU" dirty="0"/>
              <a:t>(</a:t>
            </a:r>
            <a:r>
              <a:rPr lang="en-AU" dirty="0" err="1"/>
              <a:t>ledPin</a:t>
            </a:r>
            <a:r>
              <a:rPr lang="en-AU" dirty="0"/>
              <a:t>, LOW);      	// Turn the LED off</a:t>
            </a:r>
          </a:p>
          <a:p>
            <a:r>
              <a:rPr lang="en-AU" dirty="0"/>
              <a:t>   delay(</a:t>
            </a:r>
            <a:r>
              <a:rPr lang="en-AU" dirty="0" err="1"/>
              <a:t>potValue</a:t>
            </a:r>
            <a:r>
              <a:rPr lang="en-AU" dirty="0"/>
              <a:t>);             	// Pause for </a:t>
            </a:r>
            <a:r>
              <a:rPr lang="en-AU" dirty="0" err="1"/>
              <a:t>potValue</a:t>
            </a:r>
            <a:r>
              <a:rPr lang="en-AU" dirty="0"/>
              <a:t> milliseconds</a:t>
            </a:r>
          </a:p>
          <a:p>
            <a:r>
              <a:rPr lang="en-AU" dirty="0"/>
              <a:t> }</a:t>
            </a:r>
          </a:p>
          <a:p>
            <a:r>
              <a:rPr lang="en-AU" dirty="0"/>
              <a:t>Pseudocode for potentiometer level</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63</a:t>
            </a:fld>
            <a:endParaRPr lang="en-AU"/>
          </a:p>
        </p:txBody>
      </p:sp>
    </p:spTree>
    <p:extLst>
      <p:ext uri="{BB962C8B-B14F-4D97-AF65-F5344CB8AC3E}">
        <p14:creationId xmlns:p14="http://schemas.microsoft.com/office/powerpoint/2010/main" val="7103353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t>
            </a:r>
            <a:r>
              <a:rPr lang="en-AU" dirty="0" err="1"/>
              <a:t>Serial.begin</a:t>
            </a:r>
            <a:r>
              <a:rPr lang="en-AU" baseline="0" dirty="0"/>
              <a:t> command goes in the setup. The number is the baud rate and must match the value in the serial monitor window.</a:t>
            </a:r>
          </a:p>
          <a:p>
            <a:endParaRPr lang="en-AU" baseline="0" dirty="0"/>
          </a:p>
          <a:p>
            <a:r>
              <a:rPr lang="en-AU" baseline="0" dirty="0" err="1"/>
              <a:t>Serial.println</a:t>
            </a:r>
            <a:r>
              <a:rPr lang="en-AU" baseline="0" dirty="0"/>
              <a:t> goes in the loop and sends a value to the computer via the USB cable.</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64</a:t>
            </a:fld>
            <a:endParaRPr lang="en-AU"/>
          </a:p>
        </p:txBody>
      </p:sp>
    </p:spTree>
    <p:extLst>
      <p:ext uri="{BB962C8B-B14F-4D97-AF65-F5344CB8AC3E}">
        <p14:creationId xmlns:p14="http://schemas.microsoft.com/office/powerpoint/2010/main" val="131844322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65</a:t>
            </a:fld>
            <a:endParaRPr lang="en-AU"/>
          </a:p>
        </p:txBody>
      </p:sp>
    </p:spTree>
    <p:extLst>
      <p:ext uri="{BB962C8B-B14F-4D97-AF65-F5344CB8AC3E}">
        <p14:creationId xmlns:p14="http://schemas.microsoft.com/office/powerpoint/2010/main" val="158133104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66</a:t>
            </a:fld>
            <a:endParaRPr lang="en-AU" dirty="0"/>
          </a:p>
        </p:txBody>
      </p:sp>
    </p:spTree>
    <p:extLst>
      <p:ext uri="{BB962C8B-B14F-4D97-AF65-F5344CB8AC3E}">
        <p14:creationId xmlns:p14="http://schemas.microsoft.com/office/powerpoint/2010/main" val="2051189644"/>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baseline="0" dirty="0"/>
              <a:t>Sensor sends signal to the processor which activates the output which is light e.g. street lights, LED Displays, children’s night light</a:t>
            </a:r>
          </a:p>
          <a:p>
            <a:r>
              <a:rPr lang="en-AU" b="0" baseline="0" dirty="0"/>
              <a:t>Traffic lights control traffic based on a number of inputs including the time of day, the sensors in the road and the pedestrian pushbuttons at a crossing.</a:t>
            </a:r>
          </a:p>
          <a:p>
            <a:r>
              <a:rPr lang="en-AU" b="0" baseline="0" dirty="0"/>
              <a:t>LED displays are very common now as they are easily read and are very efficient.</a:t>
            </a:r>
          </a:p>
          <a:p>
            <a:r>
              <a:rPr lang="en-AU" b="0" baseline="0" dirty="0"/>
              <a:t>Automatic lights operate when they detect both dark and movement.</a:t>
            </a:r>
            <a:endParaRPr lang="en-AU" b="0" dirty="0"/>
          </a:p>
        </p:txBody>
      </p:sp>
      <p:sp>
        <p:nvSpPr>
          <p:cNvPr id="4" name="Slide Number Placeholder 3"/>
          <p:cNvSpPr>
            <a:spLocks noGrp="1"/>
          </p:cNvSpPr>
          <p:nvPr>
            <p:ph type="sldNum" sz="quarter" idx="10"/>
          </p:nvPr>
        </p:nvSpPr>
        <p:spPr/>
        <p:txBody>
          <a:bodyPr/>
          <a:lstStyle/>
          <a:p>
            <a:fld id="{6A09040B-DA09-4C58-8D66-C8AD5AEB9F52}" type="slidenum">
              <a:rPr lang="en-AU" smtClean="0"/>
              <a:t>67</a:t>
            </a:fld>
            <a:endParaRPr lang="en-AU" dirty="0"/>
          </a:p>
        </p:txBody>
      </p:sp>
    </p:spTree>
    <p:extLst>
      <p:ext uri="{BB962C8B-B14F-4D97-AF65-F5344CB8AC3E}">
        <p14:creationId xmlns:p14="http://schemas.microsoft.com/office/powerpoint/2010/main" val="32165324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baseline="0" dirty="0"/>
              <a:t>Sensor sends signal to the processor which activates the output which is sound e.g. speaker, house alarm speaker.</a:t>
            </a:r>
          </a:p>
          <a:p>
            <a:r>
              <a:rPr lang="en-AU" b="0" baseline="0" dirty="0"/>
              <a:t>Speakers can be used to produce a wide range of sounds where as buzzers produce very basic sounds. Alarm sirens are designed to be very loud.</a:t>
            </a:r>
            <a:endParaRPr lang="en-AU" b="1" dirty="0"/>
          </a:p>
        </p:txBody>
      </p:sp>
      <p:sp>
        <p:nvSpPr>
          <p:cNvPr id="4" name="Slide Number Placeholder 3"/>
          <p:cNvSpPr>
            <a:spLocks noGrp="1"/>
          </p:cNvSpPr>
          <p:nvPr>
            <p:ph type="sldNum" sz="quarter" idx="10"/>
          </p:nvPr>
        </p:nvSpPr>
        <p:spPr/>
        <p:txBody>
          <a:bodyPr/>
          <a:lstStyle/>
          <a:p>
            <a:fld id="{6A09040B-DA09-4C58-8D66-C8AD5AEB9F52}" type="slidenum">
              <a:rPr lang="en-AU" smtClean="0"/>
              <a:t>68</a:t>
            </a:fld>
            <a:endParaRPr lang="en-AU" dirty="0"/>
          </a:p>
        </p:txBody>
      </p:sp>
    </p:spTree>
    <p:extLst>
      <p:ext uri="{BB962C8B-B14F-4D97-AF65-F5344CB8AC3E}">
        <p14:creationId xmlns:p14="http://schemas.microsoft.com/office/powerpoint/2010/main" val="26643184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r>
              <a:rPr lang="en-AU" b="0" baseline="0" dirty="0"/>
              <a:t>Sensor sends signal to the processor which activates the output which is movement e.g. Electric motors and servos.</a:t>
            </a:r>
          </a:p>
          <a:p>
            <a:r>
              <a:rPr lang="en-AU" b="0" baseline="0" dirty="0"/>
              <a:t>Drones use motors that are </a:t>
            </a:r>
            <a:r>
              <a:rPr lang="en-AU" b="0" baseline="0" dirty="0" err="1"/>
              <a:t>controlles</a:t>
            </a:r>
            <a:r>
              <a:rPr lang="en-AU" b="0" baseline="0" dirty="0"/>
              <a:t> by microprocessors that receive inputs from the remote control.</a:t>
            </a:r>
          </a:p>
          <a:p>
            <a:r>
              <a:rPr lang="en-AU" b="0" baseline="0" dirty="0"/>
              <a:t>Servo motors produce more precise movement that can be used to control the position of items. You may have seen them used to control the steering on remote control cars. </a:t>
            </a:r>
            <a:endParaRPr lang="en-AU" b="1" dirty="0"/>
          </a:p>
        </p:txBody>
      </p:sp>
      <p:sp>
        <p:nvSpPr>
          <p:cNvPr id="4" name="Slide Number Placeholder 3"/>
          <p:cNvSpPr>
            <a:spLocks noGrp="1"/>
          </p:cNvSpPr>
          <p:nvPr>
            <p:ph type="sldNum" sz="quarter" idx="10"/>
          </p:nvPr>
        </p:nvSpPr>
        <p:spPr/>
        <p:txBody>
          <a:bodyPr/>
          <a:lstStyle/>
          <a:p>
            <a:fld id="{6A09040B-DA09-4C58-8D66-C8AD5AEB9F52}" type="slidenum">
              <a:rPr lang="en-AU" smtClean="0"/>
              <a:t>69</a:t>
            </a:fld>
            <a:endParaRPr lang="en-AU"/>
          </a:p>
        </p:txBody>
      </p:sp>
    </p:spTree>
    <p:extLst>
      <p:ext uri="{BB962C8B-B14F-4D97-AF65-F5344CB8AC3E}">
        <p14:creationId xmlns:p14="http://schemas.microsoft.com/office/powerpoint/2010/main" val="26309882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sz="800" dirty="0"/>
              <a:t>Arduino code</a:t>
            </a:r>
          </a:p>
          <a:p>
            <a:r>
              <a:rPr lang="en-AU" sz="800" dirty="0"/>
              <a:t>/*</a:t>
            </a:r>
          </a:p>
          <a:p>
            <a:r>
              <a:rPr lang="en-AU" sz="800" dirty="0"/>
              <a:t>SIREN</a:t>
            </a:r>
          </a:p>
          <a:p>
            <a:r>
              <a:rPr lang="en-AU" sz="800" dirty="0"/>
              <a:t>A loud wailing sound is produced</a:t>
            </a:r>
          </a:p>
          <a:p>
            <a:r>
              <a:rPr lang="en-AU" sz="800" dirty="0"/>
              <a:t>*/</a:t>
            </a:r>
          </a:p>
          <a:p>
            <a:r>
              <a:rPr lang="en-AU" sz="800" dirty="0"/>
              <a:t> </a:t>
            </a:r>
            <a:r>
              <a:rPr lang="en-AU" sz="800" dirty="0" err="1"/>
              <a:t>int</a:t>
            </a:r>
            <a:r>
              <a:rPr lang="en-AU" sz="800" dirty="0"/>
              <a:t> </a:t>
            </a:r>
            <a:r>
              <a:rPr lang="en-AU" sz="800" dirty="0" err="1"/>
              <a:t>i</a:t>
            </a:r>
            <a:r>
              <a:rPr lang="en-AU" sz="800" dirty="0"/>
              <a:t> = 0; </a:t>
            </a:r>
          </a:p>
          <a:p>
            <a:r>
              <a:rPr lang="en-AU" sz="800" dirty="0" err="1"/>
              <a:t>const</a:t>
            </a:r>
            <a:r>
              <a:rPr lang="en-AU" sz="800" dirty="0"/>
              <a:t> </a:t>
            </a:r>
            <a:r>
              <a:rPr lang="en-AU" sz="800" dirty="0" err="1"/>
              <a:t>int</a:t>
            </a:r>
            <a:r>
              <a:rPr lang="en-AU" sz="800" dirty="0"/>
              <a:t> ALARMSOUNDER = 8;</a:t>
            </a:r>
          </a:p>
          <a:p>
            <a:r>
              <a:rPr lang="en-AU" sz="800" dirty="0"/>
              <a:t> void setup()</a:t>
            </a:r>
          </a:p>
          <a:p>
            <a:r>
              <a:rPr lang="en-AU" sz="800" dirty="0"/>
              <a:t>{</a:t>
            </a:r>
          </a:p>
          <a:p>
            <a:r>
              <a:rPr lang="en-AU" sz="800" dirty="0"/>
              <a:t>    </a:t>
            </a:r>
            <a:r>
              <a:rPr lang="en-AU" sz="800" dirty="0" err="1"/>
              <a:t>pinMode</a:t>
            </a:r>
            <a:r>
              <a:rPr lang="en-AU" sz="800" dirty="0"/>
              <a:t>(ALARMSOUNDER, OUTPUT); </a:t>
            </a:r>
          </a:p>
          <a:p>
            <a:r>
              <a:rPr lang="en-AU" sz="800" dirty="0"/>
              <a:t>}</a:t>
            </a:r>
          </a:p>
          <a:p>
            <a:r>
              <a:rPr lang="en-AU" sz="800" dirty="0"/>
              <a:t>void loop()</a:t>
            </a:r>
          </a:p>
          <a:p>
            <a:r>
              <a:rPr lang="en-AU" sz="800" dirty="0"/>
              <a:t>{</a:t>
            </a:r>
          </a:p>
          <a:p>
            <a:r>
              <a:rPr lang="en-AU" sz="800" dirty="0"/>
              <a:t>	   // sound a range of loudness from low to high, </a:t>
            </a:r>
          </a:p>
          <a:p>
            <a:r>
              <a:rPr lang="en-AU" sz="800" dirty="0"/>
              <a:t>   // changing every 10 milliseconds</a:t>
            </a:r>
          </a:p>
          <a:p>
            <a:r>
              <a:rPr lang="en-AU" sz="800" dirty="0"/>
              <a:t>        for(</a:t>
            </a:r>
            <a:r>
              <a:rPr lang="en-AU" sz="800" dirty="0" err="1"/>
              <a:t>i</a:t>
            </a:r>
            <a:r>
              <a:rPr lang="en-AU" sz="800" dirty="0"/>
              <a:t> = 0; </a:t>
            </a:r>
            <a:r>
              <a:rPr lang="en-AU" sz="800" dirty="0" err="1"/>
              <a:t>i</a:t>
            </a:r>
            <a:r>
              <a:rPr lang="en-AU" sz="800" dirty="0"/>
              <a:t> &lt; 255; </a:t>
            </a:r>
            <a:r>
              <a:rPr lang="en-AU" sz="800" dirty="0" err="1"/>
              <a:t>i</a:t>
            </a:r>
            <a:r>
              <a:rPr lang="en-AU" sz="800" dirty="0"/>
              <a:t> = </a:t>
            </a:r>
            <a:r>
              <a:rPr lang="en-AU" sz="800" dirty="0" err="1"/>
              <a:t>i</a:t>
            </a:r>
            <a:r>
              <a:rPr lang="en-AU" sz="800" dirty="0"/>
              <a:t> + 2)</a:t>
            </a:r>
          </a:p>
          <a:p>
            <a:r>
              <a:rPr lang="en-AU" sz="800" dirty="0"/>
              <a:t>        {</a:t>
            </a:r>
          </a:p>
          <a:p>
            <a:r>
              <a:rPr lang="en-AU" sz="800" dirty="0"/>
              <a:t>            </a:t>
            </a:r>
            <a:r>
              <a:rPr lang="en-AU" sz="800" dirty="0" err="1"/>
              <a:t>analogWrite</a:t>
            </a:r>
            <a:r>
              <a:rPr lang="en-AU" sz="800" dirty="0"/>
              <a:t>(ALARMSOUNDER, </a:t>
            </a:r>
            <a:r>
              <a:rPr lang="en-AU" sz="800" dirty="0" err="1"/>
              <a:t>i</a:t>
            </a:r>
            <a:r>
              <a:rPr lang="en-AU" sz="800" dirty="0"/>
              <a:t>);</a:t>
            </a:r>
          </a:p>
          <a:p>
            <a:r>
              <a:rPr lang="en-AU" sz="800" dirty="0"/>
              <a:t>            delay(10);</a:t>
            </a:r>
          </a:p>
          <a:p>
            <a:r>
              <a:rPr lang="en-AU" sz="800" dirty="0"/>
              <a:t>        }</a:t>
            </a:r>
          </a:p>
          <a:p>
            <a:r>
              <a:rPr lang="en-AU" sz="800" dirty="0"/>
              <a:t> </a:t>
            </a:r>
          </a:p>
          <a:p>
            <a:r>
              <a:rPr lang="en-AU" sz="800" dirty="0"/>
              <a:t>	   // reverse the above range of loudness (high to low),</a:t>
            </a:r>
          </a:p>
          <a:p>
            <a:r>
              <a:rPr lang="en-AU" sz="800" dirty="0"/>
              <a:t>   // changing every 5 millisecond</a:t>
            </a:r>
          </a:p>
          <a:p>
            <a:r>
              <a:rPr lang="en-AU" sz="800" dirty="0"/>
              <a:t>        for(</a:t>
            </a:r>
            <a:r>
              <a:rPr lang="en-AU" sz="800" dirty="0" err="1"/>
              <a:t>i</a:t>
            </a:r>
            <a:r>
              <a:rPr lang="en-AU" sz="800" dirty="0"/>
              <a:t> = 255; </a:t>
            </a:r>
            <a:r>
              <a:rPr lang="en-AU" sz="800" dirty="0" err="1"/>
              <a:t>i</a:t>
            </a:r>
            <a:r>
              <a:rPr lang="en-AU" sz="800" dirty="0"/>
              <a:t> &gt; 1; </a:t>
            </a:r>
            <a:r>
              <a:rPr lang="en-AU" sz="800" dirty="0" err="1"/>
              <a:t>i</a:t>
            </a:r>
            <a:r>
              <a:rPr lang="en-AU" sz="800" dirty="0"/>
              <a:t> = </a:t>
            </a:r>
            <a:r>
              <a:rPr lang="en-AU" sz="800" dirty="0" err="1"/>
              <a:t>i</a:t>
            </a:r>
            <a:r>
              <a:rPr lang="en-AU" sz="800" dirty="0"/>
              <a:t> - 2)</a:t>
            </a:r>
          </a:p>
          <a:p>
            <a:r>
              <a:rPr lang="en-AU" sz="800" dirty="0"/>
              <a:t>        {</a:t>
            </a:r>
          </a:p>
          <a:p>
            <a:r>
              <a:rPr lang="en-AU" sz="800" dirty="0"/>
              <a:t>            </a:t>
            </a:r>
            <a:r>
              <a:rPr lang="en-AU" sz="800" dirty="0" err="1"/>
              <a:t>analogWrite</a:t>
            </a:r>
            <a:r>
              <a:rPr lang="en-AU" sz="800" dirty="0"/>
              <a:t>(ALARMSOUNDER, </a:t>
            </a:r>
            <a:r>
              <a:rPr lang="en-AU" sz="800" dirty="0" err="1"/>
              <a:t>i</a:t>
            </a:r>
            <a:r>
              <a:rPr lang="en-AU" sz="800" dirty="0"/>
              <a:t>);</a:t>
            </a:r>
          </a:p>
          <a:p>
            <a:r>
              <a:rPr lang="en-AU" sz="800" dirty="0"/>
              <a:t>            delay(5);</a:t>
            </a:r>
          </a:p>
          <a:p>
            <a:r>
              <a:rPr lang="en-AU" sz="800" dirty="0"/>
              <a:t>        }</a:t>
            </a:r>
          </a:p>
          <a:p>
            <a:r>
              <a:rPr lang="en-AU" sz="800" dirty="0"/>
              <a:t> 	   //  for ten times, sound a high loudness, delay 1 second,</a:t>
            </a:r>
          </a:p>
          <a:p>
            <a:r>
              <a:rPr lang="en-AU" sz="800" dirty="0"/>
              <a:t>   //  and sound a low loudness</a:t>
            </a:r>
          </a:p>
          <a:p>
            <a:r>
              <a:rPr lang="en-AU" sz="800" dirty="0"/>
              <a:t>        for(</a:t>
            </a:r>
            <a:r>
              <a:rPr lang="en-AU" sz="800" dirty="0" err="1"/>
              <a:t>i</a:t>
            </a:r>
            <a:r>
              <a:rPr lang="en-AU" sz="800" dirty="0"/>
              <a:t> = 1; </a:t>
            </a:r>
            <a:r>
              <a:rPr lang="en-AU" sz="800" dirty="0" err="1"/>
              <a:t>i</a:t>
            </a:r>
            <a:r>
              <a:rPr lang="en-AU" sz="800" dirty="0"/>
              <a:t> &lt;= 10; </a:t>
            </a:r>
            <a:r>
              <a:rPr lang="en-AU" sz="800" dirty="0" err="1"/>
              <a:t>i</a:t>
            </a:r>
            <a:r>
              <a:rPr lang="en-AU" sz="800" dirty="0"/>
              <a:t>++)</a:t>
            </a:r>
          </a:p>
          <a:p>
            <a:r>
              <a:rPr lang="en-AU" sz="800" dirty="0"/>
              <a:t>        {</a:t>
            </a:r>
          </a:p>
          <a:p>
            <a:r>
              <a:rPr lang="en-AU" sz="800" dirty="0"/>
              <a:t>            </a:t>
            </a:r>
            <a:r>
              <a:rPr lang="en-AU" sz="800" dirty="0" err="1"/>
              <a:t>analogWrite</a:t>
            </a:r>
            <a:r>
              <a:rPr lang="en-AU" sz="800" dirty="0"/>
              <a:t>(ALARMSOUNDER, 200);</a:t>
            </a:r>
          </a:p>
          <a:p>
            <a:r>
              <a:rPr lang="en-AU" sz="800" dirty="0"/>
              <a:t>            delay(100);</a:t>
            </a:r>
          </a:p>
          <a:p>
            <a:r>
              <a:rPr lang="en-AU" sz="800" dirty="0"/>
              <a:t>            </a:t>
            </a:r>
            <a:r>
              <a:rPr lang="en-AU" sz="800" dirty="0" err="1"/>
              <a:t>analogWrite</a:t>
            </a:r>
            <a:r>
              <a:rPr lang="en-AU" sz="800" dirty="0"/>
              <a:t>(ALARMSOUNDER, 25);</a:t>
            </a:r>
          </a:p>
          <a:p>
            <a:r>
              <a:rPr lang="en-AU" sz="800" dirty="0"/>
              <a:t>            delay(100);</a:t>
            </a:r>
          </a:p>
          <a:p>
            <a:r>
              <a:rPr lang="en-AU" sz="800" dirty="0"/>
              <a:t>        }</a:t>
            </a:r>
          </a:p>
          <a:p>
            <a:r>
              <a:rPr lang="en-AU" sz="800" dirty="0"/>
              <a:t>} // end loop()</a:t>
            </a:r>
          </a:p>
        </p:txBody>
      </p:sp>
      <p:sp>
        <p:nvSpPr>
          <p:cNvPr id="4" name="Slide Number Placeholder 3"/>
          <p:cNvSpPr>
            <a:spLocks noGrp="1"/>
          </p:cNvSpPr>
          <p:nvPr>
            <p:ph type="sldNum" sz="quarter" idx="10"/>
          </p:nvPr>
        </p:nvSpPr>
        <p:spPr/>
        <p:txBody>
          <a:bodyPr/>
          <a:lstStyle/>
          <a:p>
            <a:fld id="{6A09040B-DA09-4C58-8D66-C8AD5AEB9F52}" type="slidenum">
              <a:rPr lang="en-AU" smtClean="0"/>
              <a:t>70</a:t>
            </a:fld>
            <a:endParaRPr lang="en-AU"/>
          </a:p>
        </p:txBody>
      </p:sp>
    </p:spTree>
    <p:extLst>
      <p:ext uri="{BB962C8B-B14F-4D97-AF65-F5344CB8AC3E}">
        <p14:creationId xmlns:p14="http://schemas.microsoft.com/office/powerpoint/2010/main" val="2662177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sz="1400" b="1" dirty="0"/>
              <a:t>Teacher Notes: </a:t>
            </a:r>
          </a:p>
          <a:p>
            <a:r>
              <a:rPr lang="en-AU" b="1" dirty="0"/>
              <a:t>Enhance the quality of the code</a:t>
            </a:r>
            <a:endParaRPr lang="en-AU" dirty="0"/>
          </a:p>
          <a:p>
            <a:r>
              <a:rPr lang="en-AU" dirty="0"/>
              <a:t>One thing you can do is replace the hard coding of the delay() function parameter used throughout the program.</a:t>
            </a:r>
          </a:p>
          <a:p>
            <a:pPr lvl="0"/>
            <a:r>
              <a:rPr lang="en-AU" b="1" dirty="0"/>
              <a:t>Change some of the variable values</a:t>
            </a:r>
            <a:endParaRPr lang="en-AU" dirty="0"/>
          </a:p>
          <a:p>
            <a:r>
              <a:rPr lang="en-AU" dirty="0"/>
              <a:t>Where did the 10 and 5 milliseconds come from? It started out being one second and then altered until it sounded OK. Try it yourself. Change the delay rates. Can you come up with a better sounding siren?</a:t>
            </a:r>
          </a:p>
          <a:p>
            <a:pPr lvl="0"/>
            <a:r>
              <a:rPr lang="en-AU" b="1" dirty="0"/>
              <a:t>Can you add a sensor to change the alarm characteristics?</a:t>
            </a:r>
            <a:endParaRPr lang="en-AU" dirty="0"/>
          </a:p>
          <a:p>
            <a:pPr lvl="0"/>
            <a:r>
              <a:rPr lang="en-AU" b="1" dirty="0"/>
              <a:t>Make a simple car alarm. </a:t>
            </a:r>
          </a:p>
          <a:p>
            <a:r>
              <a:rPr lang="en-AU" dirty="0"/>
              <a:t>You will hear a rising and falling siren type alarm, similar to a car alarm.</a:t>
            </a:r>
          </a:p>
          <a:p>
            <a:pPr lvl="0"/>
            <a:r>
              <a:rPr lang="en-AU" b="1" dirty="0"/>
              <a:t>Make use of the tone() command. </a:t>
            </a:r>
            <a:endParaRPr lang="en-AU" dirty="0"/>
          </a:p>
          <a:p>
            <a:r>
              <a:rPr lang="en-AU" dirty="0"/>
              <a:t>Rather than changing the loudness, we can change the frequency instead .</a:t>
            </a:r>
          </a:p>
          <a:p>
            <a:r>
              <a:rPr lang="en-AU" b="1" dirty="0"/>
              <a:t>Use a sine wave and the tone() command </a:t>
            </a:r>
          </a:p>
          <a:p>
            <a:r>
              <a:rPr lang="en-AU" dirty="0"/>
              <a:t>Is this right?</a:t>
            </a:r>
          </a:p>
          <a:p>
            <a:r>
              <a:rPr lang="en-AU" dirty="0"/>
              <a:t>Complete the following</a:t>
            </a:r>
          </a:p>
          <a:p>
            <a:endParaRPr lang="en-AU" dirty="0"/>
          </a:p>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71</a:t>
            </a:fld>
            <a:endParaRPr lang="en-AU"/>
          </a:p>
        </p:txBody>
      </p:sp>
    </p:spTree>
    <p:extLst>
      <p:ext uri="{BB962C8B-B14F-4D97-AF65-F5344CB8AC3E}">
        <p14:creationId xmlns:p14="http://schemas.microsoft.com/office/powerpoint/2010/main" val="36360379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r>
              <a:rPr lang="en-AU" b="1" dirty="0"/>
              <a:t>Teacher Notes</a:t>
            </a:r>
          </a:p>
          <a:p>
            <a:pPr marL="171434" indent="-171434">
              <a:buFont typeface="Arial" panose="020B0604020202020204" pitchFamily="34" charset="0"/>
              <a:buChar char="•"/>
            </a:pPr>
            <a:r>
              <a:rPr lang="en-AU" dirty="0"/>
              <a:t>Use the image on the slide</a:t>
            </a:r>
            <a:r>
              <a:rPr lang="en-AU" baseline="0" dirty="0"/>
              <a:t> to explain to students the components used and how they form a circuit. (Note: The answers are on the next side on the labelled diagram).</a:t>
            </a:r>
          </a:p>
          <a:p>
            <a:pPr marL="628592" lvl="1" indent="-171434">
              <a:buFont typeface="Arial" panose="020B0604020202020204" pitchFamily="34" charset="0"/>
              <a:buChar char="•"/>
            </a:pPr>
            <a:r>
              <a:rPr lang="en-AU" baseline="0" dirty="0"/>
              <a:t>What’s this?</a:t>
            </a:r>
          </a:p>
          <a:p>
            <a:pPr marL="1085748" lvl="2" indent="-171434">
              <a:buFont typeface="Arial" panose="020B0604020202020204" pitchFamily="34" charset="0"/>
              <a:buChar char="•"/>
            </a:pPr>
            <a:r>
              <a:rPr lang="en-AU" baseline="0" dirty="0"/>
              <a:t>The Circuit in a remote control is made up of:</a:t>
            </a:r>
          </a:p>
          <a:p>
            <a:pPr marL="1542906" lvl="3" indent="-171434">
              <a:buFont typeface="Arial" panose="020B0604020202020204" pitchFamily="34" charset="0"/>
              <a:buChar char="•"/>
            </a:pPr>
            <a:r>
              <a:rPr lang="en-AU" baseline="0" dirty="0"/>
              <a:t>power supply (battery)</a:t>
            </a:r>
          </a:p>
          <a:p>
            <a:pPr marL="1542906" lvl="3" indent="-171434">
              <a:buFont typeface="Arial" panose="020B0604020202020204" pitchFamily="34" charset="0"/>
              <a:buChar char="•"/>
            </a:pPr>
            <a:r>
              <a:rPr lang="en-AU" baseline="0" dirty="0"/>
              <a:t>input devices (buttons) - </a:t>
            </a:r>
            <a:r>
              <a:rPr lang="en-AU" dirty="0"/>
              <a:t>Rubber membrane keypad under each key is a conducting material which bridges contacts on the PCB when pressed. i.e. closes the circuit and electricity can and does flow.</a:t>
            </a:r>
            <a:endParaRPr lang="en-AU" baseline="0" dirty="0"/>
          </a:p>
          <a:p>
            <a:pPr marL="1542906" lvl="3" indent="-171434">
              <a:buFont typeface="Arial" panose="020B0604020202020204" pitchFamily="34" charset="0"/>
              <a:buChar char="•"/>
            </a:pPr>
            <a:r>
              <a:rPr lang="en-AU" baseline="0" dirty="0"/>
              <a:t>output device (infrared LED)</a:t>
            </a:r>
          </a:p>
          <a:p>
            <a:pPr marL="1542906" lvl="3" indent="-171434">
              <a:buFont typeface="Arial" panose="020B0604020202020204" pitchFamily="34" charset="0"/>
              <a:buChar char="•"/>
            </a:pPr>
            <a:r>
              <a:rPr lang="en-AU" baseline="0" dirty="0"/>
              <a:t>wires (to transmit the flow of current from the battery to the inputs and outputs)</a:t>
            </a:r>
          </a:p>
          <a:p>
            <a:pPr marL="1542906" lvl="3" indent="-171434">
              <a:buFont typeface="Arial" panose="020B0604020202020204" pitchFamily="34" charset="0"/>
              <a:buChar char="•"/>
            </a:pPr>
            <a:r>
              <a:rPr lang="en-AU" baseline="0" dirty="0"/>
              <a:t>Printed Circuit Board (PCB) (a board that holds components in place)</a:t>
            </a:r>
          </a:p>
          <a:p>
            <a:pPr marL="1542906" lvl="3" indent="-171434">
              <a:buFont typeface="Arial" panose="020B0604020202020204" pitchFamily="34" charset="0"/>
              <a:buChar char="•"/>
            </a:pPr>
            <a:r>
              <a:rPr lang="en-AU" b="1" baseline="0" dirty="0"/>
              <a:t>Microcontroller (can be thought of as small computers to control systems)</a:t>
            </a:r>
            <a:r>
              <a:rPr lang="en-AU" baseline="0" dirty="0"/>
              <a:t>.</a:t>
            </a:r>
          </a:p>
          <a:p>
            <a:pPr marL="171434" indent="-171434">
              <a:buFont typeface="Arial" panose="020B0604020202020204" pitchFamily="34" charset="0"/>
              <a:buChar char="•"/>
            </a:pPr>
            <a:r>
              <a:rPr lang="en-AU" baseline="0" dirty="0"/>
              <a:t>Note: If you have a tactile example that you can pull apart to show as an example, this is also useful.</a:t>
            </a:r>
          </a:p>
          <a:p>
            <a:pPr marL="171434" indent="-171434">
              <a:buFont typeface="Arial" panose="020B0604020202020204" pitchFamily="34" charset="0"/>
              <a:buChar char="•"/>
            </a:pPr>
            <a:r>
              <a:rPr lang="en-AU" sz="900" dirty="0"/>
              <a:t>Is it the microcontroller that makes this device a control technology?  By itself, NO as one can envisage a microcontroller running but not controlling anything. Control technology requires at a very minimum a ‘Processor” and a ‘Output device’.  For the example above, the microcontroller is what controls the Infrared transmitter and therefore makes the device a control technology.</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7</a:t>
            </a:fld>
            <a:endParaRPr lang="en-AU"/>
          </a:p>
        </p:txBody>
      </p:sp>
    </p:spTree>
    <p:extLst>
      <p:ext uri="{BB962C8B-B14F-4D97-AF65-F5344CB8AC3E}">
        <p14:creationId xmlns:p14="http://schemas.microsoft.com/office/powerpoint/2010/main" val="19247672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an extension activity. Arduino site has an excellent explanation: https://www.arduino.cc/en/Tutorial/PWM </a:t>
            </a:r>
          </a:p>
        </p:txBody>
      </p:sp>
      <p:sp>
        <p:nvSpPr>
          <p:cNvPr id="4" name="Slide Number Placeholder 3"/>
          <p:cNvSpPr>
            <a:spLocks noGrp="1"/>
          </p:cNvSpPr>
          <p:nvPr>
            <p:ph type="sldNum" sz="quarter" idx="10"/>
          </p:nvPr>
        </p:nvSpPr>
        <p:spPr/>
        <p:txBody>
          <a:bodyPr/>
          <a:lstStyle/>
          <a:p>
            <a:fld id="{6A09040B-DA09-4C58-8D66-C8AD5AEB9F52}" type="slidenum">
              <a:rPr lang="en-AU" smtClean="0"/>
              <a:t>72</a:t>
            </a:fld>
            <a:endParaRPr lang="en-AU"/>
          </a:p>
        </p:txBody>
      </p:sp>
    </p:spTree>
    <p:extLst>
      <p:ext uri="{BB962C8B-B14F-4D97-AF65-F5344CB8AC3E}">
        <p14:creationId xmlns:p14="http://schemas.microsoft.com/office/powerpoint/2010/main" val="419306935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LEDs MUST</a:t>
            </a:r>
            <a:r>
              <a:rPr lang="en-AU" baseline="0" dirty="0"/>
              <a:t> have a 220Ohm resistor in series or the LED will be destroyed. </a:t>
            </a:r>
          </a:p>
          <a:p>
            <a:endParaRPr lang="en-AU" baseline="0" dirty="0"/>
          </a:p>
          <a:p>
            <a:r>
              <a:rPr lang="en-AU" baseline="0" dirty="0"/>
              <a:t>Advanced explanation: This is because LEDs have virtually no resistance. If you use Ohms Law V=I*R, as the resistance gets lower, the current increases. V remains constant but the current will go up to a level that breaks the LED.</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73</a:t>
            </a:fld>
            <a:endParaRPr lang="en-AU"/>
          </a:p>
        </p:txBody>
      </p:sp>
    </p:spTree>
    <p:extLst>
      <p:ext uri="{BB962C8B-B14F-4D97-AF65-F5344CB8AC3E}">
        <p14:creationId xmlns:p14="http://schemas.microsoft.com/office/powerpoint/2010/main" val="255179830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Buzzer is simple. Only two connections. Output and </a:t>
            </a:r>
            <a:r>
              <a:rPr lang="en-AU" dirty="0" err="1"/>
              <a:t>Gnd</a:t>
            </a:r>
            <a:r>
              <a:rPr lang="en-AU" dirty="0"/>
              <a:t> (0V).</a:t>
            </a:r>
          </a:p>
        </p:txBody>
      </p:sp>
      <p:sp>
        <p:nvSpPr>
          <p:cNvPr id="4" name="Slide Number Placeholder 3"/>
          <p:cNvSpPr>
            <a:spLocks noGrp="1"/>
          </p:cNvSpPr>
          <p:nvPr>
            <p:ph type="sldNum" sz="quarter" idx="10"/>
          </p:nvPr>
        </p:nvSpPr>
        <p:spPr/>
        <p:txBody>
          <a:bodyPr/>
          <a:lstStyle/>
          <a:p>
            <a:fld id="{6A09040B-DA09-4C58-8D66-C8AD5AEB9F52}" type="slidenum">
              <a:rPr lang="en-AU" smtClean="0"/>
              <a:t>74</a:t>
            </a:fld>
            <a:endParaRPr lang="en-AU"/>
          </a:p>
        </p:txBody>
      </p:sp>
    </p:spTree>
    <p:extLst>
      <p:ext uri="{BB962C8B-B14F-4D97-AF65-F5344CB8AC3E}">
        <p14:creationId xmlns:p14="http://schemas.microsoft.com/office/powerpoint/2010/main" val="3954283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75</a:t>
            </a:fld>
            <a:endParaRPr lang="en-AU"/>
          </a:p>
        </p:txBody>
      </p:sp>
    </p:spTree>
    <p:extLst>
      <p:ext uri="{BB962C8B-B14F-4D97-AF65-F5344CB8AC3E}">
        <p14:creationId xmlns:p14="http://schemas.microsoft.com/office/powerpoint/2010/main" val="2757431146"/>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use of pull down resistor to ensure pin is returned to zero volts when button is released.</a:t>
            </a:r>
          </a:p>
        </p:txBody>
      </p:sp>
      <p:sp>
        <p:nvSpPr>
          <p:cNvPr id="4" name="Slide Number Placeholder 3"/>
          <p:cNvSpPr>
            <a:spLocks noGrp="1"/>
          </p:cNvSpPr>
          <p:nvPr>
            <p:ph type="sldNum" sz="quarter" idx="10"/>
          </p:nvPr>
        </p:nvSpPr>
        <p:spPr/>
        <p:txBody>
          <a:bodyPr/>
          <a:lstStyle/>
          <a:p>
            <a:fld id="{6A09040B-DA09-4C58-8D66-C8AD5AEB9F52}" type="slidenum">
              <a:rPr lang="en-AU" smtClean="0"/>
              <a:t>76</a:t>
            </a:fld>
            <a:endParaRPr lang="en-AU"/>
          </a:p>
        </p:txBody>
      </p:sp>
    </p:spTree>
    <p:extLst>
      <p:ext uri="{BB962C8B-B14F-4D97-AF65-F5344CB8AC3E}">
        <p14:creationId xmlns:p14="http://schemas.microsoft.com/office/powerpoint/2010/main" val="9898051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6A09040B-DA09-4C58-8D66-C8AD5AEB9F52}" type="slidenum">
              <a:rPr lang="en-AU" smtClean="0"/>
              <a:t>77</a:t>
            </a:fld>
            <a:endParaRPr lang="en-AU"/>
          </a:p>
        </p:txBody>
      </p:sp>
    </p:spTree>
    <p:extLst>
      <p:ext uri="{BB962C8B-B14F-4D97-AF65-F5344CB8AC3E}">
        <p14:creationId xmlns:p14="http://schemas.microsoft.com/office/powerpoint/2010/main" val="158887659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Note use of 10kOhm resistor to draw pin back towards zero when</a:t>
            </a:r>
            <a:r>
              <a:rPr lang="en-AU" baseline="0" dirty="0"/>
              <a:t> resistance in LDR increases. </a:t>
            </a:r>
            <a:endParaRPr lang="en-AU" dirty="0"/>
          </a:p>
        </p:txBody>
      </p:sp>
      <p:sp>
        <p:nvSpPr>
          <p:cNvPr id="4" name="Slide Number Placeholder 3"/>
          <p:cNvSpPr>
            <a:spLocks noGrp="1"/>
          </p:cNvSpPr>
          <p:nvPr>
            <p:ph type="sldNum" sz="quarter" idx="10"/>
          </p:nvPr>
        </p:nvSpPr>
        <p:spPr/>
        <p:txBody>
          <a:bodyPr/>
          <a:lstStyle/>
          <a:p>
            <a:fld id="{6A09040B-DA09-4C58-8D66-C8AD5AEB9F52}" type="slidenum">
              <a:rPr lang="en-AU" smtClean="0"/>
              <a:t>78</a:t>
            </a:fld>
            <a:endParaRPr lang="en-AU"/>
          </a:p>
        </p:txBody>
      </p:sp>
    </p:spTree>
    <p:extLst>
      <p:ext uri="{BB962C8B-B14F-4D97-AF65-F5344CB8AC3E}">
        <p14:creationId xmlns:p14="http://schemas.microsoft.com/office/powerpoint/2010/main" val="18382522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Read/explain/discuss slide</a:t>
            </a:r>
          </a:p>
        </p:txBody>
      </p:sp>
      <p:sp>
        <p:nvSpPr>
          <p:cNvPr id="4" name="Slide Number Placeholder 3"/>
          <p:cNvSpPr>
            <a:spLocks noGrp="1"/>
          </p:cNvSpPr>
          <p:nvPr>
            <p:ph type="sldNum" sz="quarter" idx="10"/>
          </p:nvPr>
        </p:nvSpPr>
        <p:spPr/>
        <p:txBody>
          <a:bodyPr/>
          <a:lstStyle/>
          <a:p>
            <a:fld id="{6A09040B-DA09-4C58-8D66-C8AD5AEB9F52}" type="slidenum">
              <a:rPr lang="en-AU" smtClean="0"/>
              <a:t>8</a:t>
            </a:fld>
            <a:endParaRPr lang="en-AU"/>
          </a:p>
        </p:txBody>
      </p:sp>
    </p:spTree>
    <p:extLst>
      <p:ext uri="{BB962C8B-B14F-4D97-AF65-F5344CB8AC3E}">
        <p14:creationId xmlns:p14="http://schemas.microsoft.com/office/powerpoint/2010/main" val="239622721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19163" y="744538"/>
            <a:ext cx="4967287" cy="3727450"/>
          </a:xfrm>
        </p:spPr>
      </p:sp>
      <p:sp>
        <p:nvSpPr>
          <p:cNvPr id="3" name="Notes Placeholder 2"/>
          <p:cNvSpPr>
            <a:spLocks noGrp="1"/>
          </p:cNvSpPr>
          <p:nvPr>
            <p:ph type="body" idx="1"/>
          </p:nvPr>
        </p:nvSpPr>
        <p:spPr/>
        <p:txBody>
          <a:bodyPr/>
          <a:lstStyle/>
          <a:p>
            <a:pPr defTabSz="914314">
              <a:defRPr/>
            </a:pPr>
            <a:r>
              <a:rPr lang="en-AU" b="1" dirty="0"/>
              <a:t>Teacher notes:</a:t>
            </a:r>
          </a:p>
          <a:p>
            <a:r>
              <a:rPr lang="en-AU" dirty="0"/>
              <a:t>The input</a:t>
            </a:r>
            <a:r>
              <a:rPr lang="en-AU" baseline="0" dirty="0"/>
              <a:t> device/component receives information from it’s environment and sends the information to the processer which is programmed to send instructions to the output device/component (actuator) to perform a certain task.</a:t>
            </a:r>
            <a:endParaRPr lang="en-AU" dirty="0"/>
          </a:p>
          <a:p>
            <a:r>
              <a:rPr lang="en-AU" dirty="0"/>
              <a:t>There are</a:t>
            </a:r>
            <a:r>
              <a:rPr lang="en-AU" baseline="0" dirty="0"/>
              <a:t> many different sensor and actuator technologies which we will be looking at in more detail throughout this unit.</a:t>
            </a:r>
          </a:p>
          <a:p>
            <a:r>
              <a:rPr lang="en-AU" dirty="0"/>
              <a:t>Processor Technology options include:</a:t>
            </a:r>
          </a:p>
          <a:p>
            <a:pPr marL="800026" lvl="1" indent="-342868">
              <a:buFont typeface="Arial" panose="020B0604020202020204" pitchFamily="34" charset="0"/>
              <a:buChar char="•"/>
            </a:pPr>
            <a:r>
              <a:rPr lang="en-AU" dirty="0"/>
              <a:t>Microcontrollers</a:t>
            </a:r>
          </a:p>
          <a:p>
            <a:pPr marL="800026" lvl="1" indent="-342868">
              <a:buFont typeface="Arial" panose="020B0604020202020204" pitchFamily="34" charset="0"/>
              <a:buChar char="•"/>
            </a:pPr>
            <a:r>
              <a:rPr lang="en-AU" dirty="0"/>
              <a:t>Microprocessors</a:t>
            </a:r>
          </a:p>
          <a:p>
            <a:pPr marL="800026" lvl="1" indent="-342868">
              <a:buFont typeface="Arial" panose="020B0604020202020204" pitchFamily="34" charset="0"/>
              <a:buChar char="•"/>
            </a:pPr>
            <a:r>
              <a:rPr lang="en-AU" dirty="0"/>
              <a:t>Personal computers (laptops, desktops, tablets, etc.)</a:t>
            </a:r>
          </a:p>
          <a:p>
            <a:pPr marL="800026" lvl="1" indent="-342868">
              <a:buFont typeface="Arial" panose="020B0604020202020204" pitchFamily="34" charset="0"/>
              <a:buChar char="•"/>
            </a:pPr>
            <a:r>
              <a:rPr lang="en-AU" dirty="0"/>
              <a:t>Mechanical devices (for example, pneumatics)</a:t>
            </a:r>
          </a:p>
          <a:p>
            <a:pPr marL="800026" lvl="1" indent="-342868">
              <a:buFont typeface="Arial" panose="020B0604020202020204" pitchFamily="34" charset="0"/>
              <a:buChar char="•"/>
            </a:pPr>
            <a:r>
              <a:rPr lang="en-AU" dirty="0"/>
              <a:t>Electronic circuits that do not contain microcontrollers or microprocessors</a:t>
            </a:r>
          </a:p>
          <a:p>
            <a:r>
              <a:rPr lang="en-AU" baseline="0" dirty="0"/>
              <a:t>Note: </a:t>
            </a:r>
            <a:r>
              <a:rPr lang="en-AU" dirty="0"/>
              <a:t>There are control systems that do not have inputs, however all control systems will have an output, otherwise it will have nothing to control.</a:t>
            </a:r>
          </a:p>
        </p:txBody>
      </p:sp>
      <p:sp>
        <p:nvSpPr>
          <p:cNvPr id="4" name="Slide Number Placeholder 3"/>
          <p:cNvSpPr>
            <a:spLocks noGrp="1"/>
          </p:cNvSpPr>
          <p:nvPr>
            <p:ph type="sldNum" sz="quarter" idx="10"/>
          </p:nvPr>
        </p:nvSpPr>
        <p:spPr/>
        <p:txBody>
          <a:bodyPr/>
          <a:lstStyle/>
          <a:p>
            <a:fld id="{6A09040B-DA09-4C58-8D66-C8AD5AEB9F52}" type="slidenum">
              <a:rPr lang="en-AU" smtClean="0"/>
              <a:t>9</a:t>
            </a:fld>
            <a:endParaRPr lang="en-AU"/>
          </a:p>
        </p:txBody>
      </p:sp>
    </p:spTree>
    <p:extLst>
      <p:ext uri="{BB962C8B-B14F-4D97-AF65-F5344CB8AC3E}">
        <p14:creationId xmlns:p14="http://schemas.microsoft.com/office/powerpoint/2010/main" val="22379214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2156"/>
            <a:ext cx="6858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0"/>
            <a:ext cx="5049180" cy="5143500"/>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ctrTitle"/>
          </p:nvPr>
        </p:nvSpPr>
        <p:spPr>
          <a:xfrm>
            <a:off x="296652" y="1563638"/>
            <a:ext cx="3275370" cy="1224136"/>
          </a:xfrm>
        </p:spPr>
        <p:txBody>
          <a:bodyPr lIns="0" anchor="b"/>
          <a:lstStyle>
            <a:lvl1pPr>
              <a:defRPr sz="21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296652" y="2986658"/>
            <a:ext cx="3275370" cy="881236"/>
          </a:xfrm>
          <a:solidFill>
            <a:srgbClr val="FFFFFF">
              <a:alpha val="94902"/>
            </a:srgbClr>
          </a:solidFill>
        </p:spPr>
        <p:txBody>
          <a:bodyPr lIns="90000" anchor="ctr">
            <a:normAutofit/>
          </a:bodyPr>
          <a:lstStyle>
            <a:lvl1pPr marL="0" indent="0" algn="l">
              <a:spcBef>
                <a:spcPts val="0"/>
              </a:spcBef>
              <a:buNone/>
              <a:defRPr sz="150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296652" y="351797"/>
            <a:ext cx="1050641" cy="496929"/>
            <a:chOff x="-3190875" y="-179387"/>
            <a:chExt cx="15528925" cy="5508625"/>
          </a:xfrm>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grpSp>
      <p:cxnSp>
        <p:nvCxnSpPr>
          <p:cNvPr id="1045" name="Straight Connector 1044"/>
          <p:cNvCxnSpPr/>
          <p:nvPr userDrawn="1"/>
        </p:nvCxnSpPr>
        <p:spPr>
          <a:xfrm>
            <a:off x="296652" y="2813127"/>
            <a:ext cx="3726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Date Placeholder 38"/>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40" name="Footer Placeholder 39"/>
          <p:cNvSpPr>
            <a:spLocks noGrp="1"/>
          </p:cNvSpPr>
          <p:nvPr>
            <p:ph type="ftr" sz="quarter" idx="11"/>
          </p:nvPr>
        </p:nvSpPr>
        <p:spPr>
          <a:xfrm>
            <a:off x="296652" y="4749626"/>
            <a:ext cx="2052229" cy="273844"/>
          </a:xfrm>
        </p:spPr>
        <p:txBody>
          <a:bodyPr/>
          <a:lstStyle>
            <a:lvl1pPr>
              <a:defRPr>
                <a:solidFill>
                  <a:schemeClr val="bg1"/>
                </a:solidFill>
              </a:defRPr>
            </a:lvl1pPr>
          </a:lstStyle>
          <a:p>
            <a:r>
              <a:rPr lang="en-AU"/>
              <a:t>© NSW Department of Education, 2018</a:t>
            </a:r>
            <a:endParaRPr lang="en-AU" dirty="0"/>
          </a:p>
        </p:txBody>
      </p:sp>
      <p:sp>
        <p:nvSpPr>
          <p:cNvPr id="41" name="Slide Number Placeholder 40"/>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sp>
        <p:nvSpPr>
          <p:cNvPr id="91" name="Oval 90"/>
          <p:cNvSpPr/>
          <p:nvPr userDrawn="1"/>
        </p:nvSpPr>
        <p:spPr>
          <a:xfrm>
            <a:off x="4027425" y="2355726"/>
            <a:ext cx="828092"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92" name="Group 91"/>
          <p:cNvGrpSpPr/>
          <p:nvPr userDrawn="1"/>
        </p:nvGrpSpPr>
        <p:grpSpPr>
          <a:xfrm>
            <a:off x="4288376" y="2661189"/>
            <a:ext cx="294554" cy="253170"/>
            <a:chOff x="5503863" y="2646363"/>
            <a:chExt cx="576262" cy="371476"/>
          </a:xfrm>
          <a:solidFill>
            <a:schemeClr val="bg1"/>
          </a:solidFill>
        </p:grpSpPr>
        <p:sp>
          <p:nvSpPr>
            <p:cNvPr id="93"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5"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6"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7"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grpSp>
    </p:spTree>
    <p:extLst>
      <p:ext uri="{BB962C8B-B14F-4D97-AF65-F5344CB8AC3E}">
        <p14:creationId xmlns:p14="http://schemas.microsoft.com/office/powerpoint/2010/main" val="4413327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23"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25144" y="2156"/>
            <a:ext cx="2132856" cy="51413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4725144" y="0"/>
            <a:ext cx="2132856" cy="5143500"/>
          </a:xfrm>
          <a:prstGeom prst="rect">
            <a:avLst/>
          </a:prstGeom>
          <a:solidFill>
            <a:schemeClr val="tx2">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4725144" y="987574"/>
            <a:ext cx="17281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6652" y="267495"/>
            <a:ext cx="4212468"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296652" y="1200151"/>
            <a:ext cx="4212468" cy="3531839"/>
          </a:xfrm>
        </p:spPr>
        <p:txBody>
          <a:bodyPr>
            <a:normAutofit/>
          </a:bodyPr>
          <a:lstStyle>
            <a:lvl1pPr>
              <a:defRPr sz="825"/>
            </a:lvl1pPr>
            <a:lvl2pPr>
              <a:defRPr sz="750"/>
            </a:lvl2pPr>
            <a:lvl3pPr>
              <a:defRPr sz="750"/>
            </a:lvl3pPr>
            <a:lvl4pPr>
              <a:defRPr sz="675"/>
            </a:lvl4pPr>
            <a:lvl5pPr>
              <a:defRPr sz="6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Date Placeholder 19"/>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21" name="Footer Placeholder 20"/>
          <p:cNvSpPr>
            <a:spLocks noGrp="1"/>
          </p:cNvSpPr>
          <p:nvPr>
            <p:ph type="ftr" sz="quarter" idx="11"/>
          </p:nvPr>
        </p:nvSpPr>
        <p:spPr/>
        <p:txBody>
          <a:bodyPr/>
          <a:lstStyle/>
          <a:p>
            <a:r>
              <a:rPr lang="en-AU"/>
              <a:t>© NSW Department of Education, 2018</a:t>
            </a:r>
            <a:endParaRPr lang="en-AU" dirty="0"/>
          </a:p>
        </p:txBody>
      </p:sp>
      <p:sp>
        <p:nvSpPr>
          <p:cNvPr id="22" name="Slide Number Placeholder 21"/>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30962974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sp>
        <p:nvSpPr>
          <p:cNvPr id="16" name="Rectangle 15"/>
          <p:cNvSpPr/>
          <p:nvPr userDrawn="1"/>
        </p:nvSpPr>
        <p:spPr>
          <a:xfrm>
            <a:off x="0" y="4555926"/>
            <a:ext cx="6858000" cy="669166"/>
          </a:xfrm>
          <a:prstGeom prst="rect">
            <a:avLst/>
          </a:prstGeom>
          <a:solidFill>
            <a:srgbClr val="4259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12" name="Rectangle 11"/>
          <p:cNvSpPr/>
          <p:nvPr userDrawn="1"/>
        </p:nvSpPr>
        <p:spPr>
          <a:xfrm>
            <a:off x="0" y="0"/>
            <a:ext cx="6858000" cy="1707654"/>
          </a:xfrm>
          <a:prstGeom prst="rect">
            <a:avLst/>
          </a:prstGeom>
          <a:solidFill>
            <a:srgbClr val="00A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pic>
        <p:nvPicPr>
          <p:cNvPr id="4098" name="Picture 2" descr="C:\Users\johnAq\Desktop\images\DoE_Corporate_PPT_2015_Page_05_Image_0001.jpg"/>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1707654"/>
            <a:ext cx="6858000" cy="2848272"/>
          </a:xfrm>
          <a:prstGeom prst="rect">
            <a:avLst/>
          </a:prstGeom>
          <a:noFill/>
          <a:extLst>
            <a:ext uri="{909E8E84-426E-40DD-AFC4-6F175D3DCCD1}">
              <a14:hiddenFill xmlns:a14="http://schemas.microsoft.com/office/drawing/2010/main">
                <a:solidFill>
                  <a:srgbClr val="FFFFFF"/>
                </a:solidFill>
              </a14:hiddenFill>
            </a:ext>
          </a:extLst>
        </p:spPr>
      </p:pic>
      <p:sp>
        <p:nvSpPr>
          <p:cNvPr id="3" name="Text Placeholder 2"/>
          <p:cNvSpPr>
            <a:spLocks noGrp="1"/>
          </p:cNvSpPr>
          <p:nvPr>
            <p:ph type="body" idx="1"/>
          </p:nvPr>
        </p:nvSpPr>
        <p:spPr>
          <a:xfrm>
            <a:off x="296653" y="1059582"/>
            <a:ext cx="5454606" cy="648072"/>
          </a:xfrm>
        </p:spPr>
        <p:txBody>
          <a:bodyPr lIns="0" anchor="t">
            <a:normAutofit/>
          </a:bodyPr>
          <a:lstStyle>
            <a:lvl1pPr marL="0" indent="0">
              <a:buNone/>
              <a:defRPr sz="1350">
                <a:solidFill>
                  <a:schemeClr val="bg1"/>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dirty="0"/>
              <a:t>Click to edit Master text styles</a:t>
            </a:r>
          </a:p>
        </p:txBody>
      </p:sp>
      <p:cxnSp>
        <p:nvCxnSpPr>
          <p:cNvPr id="11" name="Straight Connector 10"/>
          <p:cNvCxnSpPr/>
          <p:nvPr userDrawn="1"/>
        </p:nvCxnSpPr>
        <p:spPr>
          <a:xfrm>
            <a:off x="296652" y="987574"/>
            <a:ext cx="5562618"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9" name="Title 18"/>
          <p:cNvSpPr>
            <a:spLocks noGrp="1"/>
          </p:cNvSpPr>
          <p:nvPr>
            <p:ph type="title"/>
          </p:nvPr>
        </p:nvSpPr>
        <p:spPr/>
        <p:txBody>
          <a:bodyPr/>
          <a:lstStyle>
            <a:lvl1pPr>
              <a:defRPr>
                <a:solidFill>
                  <a:schemeClr val="bg1"/>
                </a:solidFill>
              </a:defRPr>
            </a:lvl1pPr>
          </a:lstStyle>
          <a:p>
            <a:r>
              <a:rPr lang="en-US" dirty="0"/>
              <a:t>Click to edit Master title style</a:t>
            </a:r>
            <a:endParaRPr lang="en-AU" dirty="0"/>
          </a:p>
        </p:txBody>
      </p:sp>
      <p:sp>
        <p:nvSpPr>
          <p:cNvPr id="20" name="Date Placeholder 19"/>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21" name="Footer Placeholder 20"/>
          <p:cNvSpPr>
            <a:spLocks noGrp="1"/>
          </p:cNvSpPr>
          <p:nvPr>
            <p:ph type="ftr" sz="quarter" idx="11"/>
          </p:nvPr>
        </p:nvSpPr>
        <p:spPr/>
        <p:txBody>
          <a:bodyPr/>
          <a:lstStyle>
            <a:lvl1pPr>
              <a:defRPr>
                <a:solidFill>
                  <a:schemeClr val="bg1"/>
                </a:solidFill>
              </a:defRPr>
            </a:lvl1pPr>
          </a:lstStyle>
          <a:p>
            <a:r>
              <a:rPr lang="en-AU"/>
              <a:t>© NSW Department of Education, 2018</a:t>
            </a:r>
            <a:endParaRPr lang="en-AU" dirty="0"/>
          </a:p>
        </p:txBody>
      </p:sp>
      <p:sp>
        <p:nvSpPr>
          <p:cNvPr id="22" name="Slide Number Placeholder 21"/>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sp>
        <p:nvSpPr>
          <p:cNvPr id="30" name="Oval 29"/>
          <p:cNvSpPr/>
          <p:nvPr userDrawn="1"/>
        </p:nvSpPr>
        <p:spPr>
          <a:xfrm>
            <a:off x="5859270" y="555526"/>
            <a:ext cx="828092"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31" name="Group 30"/>
          <p:cNvGrpSpPr/>
          <p:nvPr userDrawn="1"/>
        </p:nvGrpSpPr>
        <p:grpSpPr>
          <a:xfrm>
            <a:off x="6120221" y="860989"/>
            <a:ext cx="294554" cy="253170"/>
            <a:chOff x="5503863" y="2646363"/>
            <a:chExt cx="576262" cy="371476"/>
          </a:xfrm>
          <a:solidFill>
            <a:schemeClr val="bg1"/>
          </a:solidFill>
        </p:grpSpPr>
        <p:sp>
          <p:nvSpPr>
            <p:cNvPr id="32"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33"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34"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35"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grpSp>
    </p:spTree>
    <p:extLst>
      <p:ext uri="{BB962C8B-B14F-4D97-AF65-F5344CB8AC3E}">
        <p14:creationId xmlns:p14="http://schemas.microsoft.com/office/powerpoint/2010/main" val="35988635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cxnSp>
        <p:nvCxnSpPr>
          <p:cNvPr id="12" name="Straight Connector 11"/>
          <p:cNvCxnSpPr/>
          <p:nvPr userDrawn="1"/>
        </p:nvCxnSpPr>
        <p:spPr>
          <a:xfrm>
            <a:off x="296652" y="987574"/>
            <a:ext cx="6210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14" name="Footer Placeholder 13"/>
          <p:cNvSpPr>
            <a:spLocks noGrp="1"/>
          </p:cNvSpPr>
          <p:nvPr>
            <p:ph type="ftr" sz="quarter" idx="11"/>
          </p:nvPr>
        </p:nvSpPr>
        <p:spPr/>
        <p:txBody>
          <a:bodyPr/>
          <a:lstStyle>
            <a:lvl1pPr>
              <a:defRPr>
                <a:solidFill>
                  <a:schemeClr val="bg1"/>
                </a:solidFill>
              </a:defRPr>
            </a:lvl1pPr>
          </a:lstStyle>
          <a:p>
            <a:r>
              <a:rPr lang="en-AU"/>
              <a:t>© NSW Department of Education, 2018</a:t>
            </a:r>
            <a:endParaRPr lang="en-AU" dirty="0"/>
          </a:p>
        </p:txBody>
      </p:sp>
      <p:sp>
        <p:nvSpPr>
          <p:cNvPr id="15" name="Slide Number Placeholder 14"/>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38895502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1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cxnSp>
        <p:nvCxnSpPr>
          <p:cNvPr id="12" name="Straight Connector 11"/>
          <p:cNvCxnSpPr/>
          <p:nvPr userDrawn="1"/>
        </p:nvCxnSpPr>
        <p:spPr>
          <a:xfrm>
            <a:off x="296652" y="987574"/>
            <a:ext cx="6210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14" name="Footer Placeholder 13"/>
          <p:cNvSpPr>
            <a:spLocks noGrp="1"/>
          </p:cNvSpPr>
          <p:nvPr>
            <p:ph type="ftr" sz="quarter" idx="11"/>
          </p:nvPr>
        </p:nvSpPr>
        <p:spPr/>
        <p:txBody>
          <a:bodyPr/>
          <a:lstStyle>
            <a:lvl1pPr>
              <a:defRPr>
                <a:solidFill>
                  <a:schemeClr val="bg1"/>
                </a:solidFill>
              </a:defRPr>
            </a:lvl1pPr>
          </a:lstStyle>
          <a:p>
            <a:r>
              <a:rPr lang="en-AU"/>
              <a:t>© NSW Department of Education, 2018</a:t>
            </a:r>
            <a:endParaRPr lang="en-AU" dirty="0"/>
          </a:p>
        </p:txBody>
      </p:sp>
      <p:sp>
        <p:nvSpPr>
          <p:cNvPr id="15" name="Slide Number Placeholder 14"/>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18373501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2062" name="Title 2061"/>
          <p:cNvSpPr>
            <a:spLocks noGrp="1"/>
          </p:cNvSpPr>
          <p:nvPr>
            <p:ph type="title"/>
          </p:nvPr>
        </p:nvSpPr>
        <p:spPr/>
        <p:txBody>
          <a:bodyPr/>
          <a:lstStyle/>
          <a:p>
            <a:r>
              <a:rPr lang="en-US"/>
              <a:t>Click to edit Master title style</a:t>
            </a:r>
            <a:endParaRPr lang="en-AU"/>
          </a:p>
        </p:txBody>
      </p:sp>
      <p:cxnSp>
        <p:nvCxnSpPr>
          <p:cNvPr id="50" name="Straight Connector 49"/>
          <p:cNvCxnSpPr/>
          <p:nvPr userDrawn="1"/>
        </p:nvCxnSpPr>
        <p:spPr>
          <a:xfrm>
            <a:off x="296652" y="987574"/>
            <a:ext cx="621069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sp>
        <p:nvSpPr>
          <p:cNvPr id="2066" name="Date Placeholder 2065"/>
          <p:cNvSpPr>
            <a:spLocks noGrp="1"/>
          </p:cNvSpPr>
          <p:nvPr>
            <p:ph type="dt" sz="half" idx="10"/>
          </p:nvPr>
        </p:nvSpPr>
        <p:spPr/>
        <p:txBody>
          <a:bodyPr/>
          <a:lstStyle/>
          <a:p>
            <a:r>
              <a:rPr lang="en-US"/>
              <a:t>www.education.nsw.gov.au</a:t>
            </a:r>
            <a:endParaRPr lang="en-AU" dirty="0"/>
          </a:p>
        </p:txBody>
      </p:sp>
      <p:sp>
        <p:nvSpPr>
          <p:cNvPr id="2067" name="Footer Placeholder 2066"/>
          <p:cNvSpPr>
            <a:spLocks noGrp="1"/>
          </p:cNvSpPr>
          <p:nvPr>
            <p:ph type="ftr" sz="quarter" idx="11"/>
          </p:nvPr>
        </p:nvSpPr>
        <p:spPr/>
        <p:txBody>
          <a:bodyPr/>
          <a:lstStyle/>
          <a:p>
            <a:r>
              <a:rPr lang="en-AU"/>
              <a:t>© NSW Department of Education, 2018</a:t>
            </a:r>
            <a:endParaRPr lang="en-AU" dirty="0"/>
          </a:p>
        </p:txBody>
      </p:sp>
      <p:sp>
        <p:nvSpPr>
          <p:cNvPr id="2068" name="Slide Number Placeholder 2067"/>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3040127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296652" y="1178322"/>
            <a:ext cx="3075198" cy="3409652"/>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p:cNvSpPr>
            <a:spLocks noGrp="1"/>
          </p:cNvSpPr>
          <p:nvPr>
            <p:ph sz="half" idx="2"/>
          </p:nvPr>
        </p:nvSpPr>
        <p:spPr>
          <a:xfrm>
            <a:off x="3439902" y="1178322"/>
            <a:ext cx="3075198" cy="3409652"/>
          </a:xfrm>
        </p:spPr>
        <p:txBody>
          <a:bodyPr>
            <a:normAutofit/>
          </a:bodyPr>
          <a:lstStyle>
            <a:lvl1pPr>
              <a:defRPr sz="1350"/>
            </a:lvl1pPr>
            <a:lvl2pPr>
              <a:defRPr sz="1200"/>
            </a:lvl2pPr>
            <a:lvl3pPr>
              <a:defRPr sz="1050"/>
            </a:lvl3pPr>
            <a:lvl4pPr>
              <a:defRPr sz="900"/>
            </a:lvl4pPr>
            <a:lvl5pPr>
              <a:defRPr sz="900"/>
            </a:lvl5pPr>
            <a:lvl6pPr>
              <a:defRPr sz="1350"/>
            </a:lvl6pPr>
            <a:lvl7pPr>
              <a:defRPr sz="1350"/>
            </a:lvl7pPr>
            <a:lvl8pPr>
              <a:defRPr sz="1350"/>
            </a:lvl8pPr>
            <a:lvl9pPr>
              <a:defRPr sz="135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Date Placeholder 10"/>
          <p:cNvSpPr>
            <a:spLocks noGrp="1"/>
          </p:cNvSpPr>
          <p:nvPr>
            <p:ph type="dt" sz="half" idx="10"/>
          </p:nvPr>
        </p:nvSpPr>
        <p:spPr/>
        <p:txBody>
          <a:bodyPr/>
          <a:lstStyle/>
          <a:p>
            <a:r>
              <a:rPr lang="en-US"/>
              <a:t>www.education.nsw.gov.au</a:t>
            </a:r>
            <a:endParaRPr lang="en-AU" dirty="0"/>
          </a:p>
        </p:txBody>
      </p:sp>
      <p:sp>
        <p:nvSpPr>
          <p:cNvPr id="12" name="Footer Placeholder 11"/>
          <p:cNvSpPr>
            <a:spLocks noGrp="1"/>
          </p:cNvSpPr>
          <p:nvPr>
            <p:ph type="ftr" sz="quarter" idx="11"/>
          </p:nvPr>
        </p:nvSpPr>
        <p:spPr/>
        <p:txBody>
          <a:bodyPr/>
          <a:lstStyle/>
          <a:p>
            <a:r>
              <a:rPr lang="en-AU"/>
              <a:t>© NSW Department of Education, 2018</a:t>
            </a:r>
            <a:endParaRPr lang="en-AU" dirty="0"/>
          </a:p>
        </p:txBody>
      </p:sp>
      <p:sp>
        <p:nvSpPr>
          <p:cNvPr id="13" name="Slide Number Placeholder 12"/>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19541992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6652" y="205979"/>
            <a:ext cx="6218448" cy="857250"/>
          </a:xfrm>
        </p:spPr>
        <p:txBody>
          <a:bodyPr/>
          <a:lstStyle>
            <a:lvl1pPr>
              <a:defRPr/>
            </a:lvl1pPr>
          </a:lstStyle>
          <a:p>
            <a:r>
              <a:rPr lang="en-US" dirty="0"/>
              <a:t>Click to edit Master title style</a:t>
            </a:r>
            <a:endParaRPr lang="en-AU" dirty="0"/>
          </a:p>
        </p:txBody>
      </p:sp>
      <p:sp>
        <p:nvSpPr>
          <p:cNvPr id="3" name="Text Placeholder 2"/>
          <p:cNvSpPr>
            <a:spLocks noGrp="1"/>
          </p:cNvSpPr>
          <p:nvPr>
            <p:ph type="body" idx="1"/>
          </p:nvPr>
        </p:nvSpPr>
        <p:spPr>
          <a:xfrm>
            <a:off x="296653" y="1151335"/>
            <a:ext cx="3076389" cy="479822"/>
          </a:xfrm>
        </p:spPr>
        <p:txBody>
          <a:bodyPr lIns="0" anchor="b">
            <a:normAutofit/>
          </a:bodyPr>
          <a:lstStyle>
            <a:lvl1pPr marL="0" indent="0">
              <a:buNone/>
              <a:defRPr sz="15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dirty="0"/>
              <a:t>Click to edit Master text styles</a:t>
            </a:r>
          </a:p>
        </p:txBody>
      </p:sp>
      <p:sp>
        <p:nvSpPr>
          <p:cNvPr id="4" name="Content Placeholder 3"/>
          <p:cNvSpPr>
            <a:spLocks noGrp="1"/>
          </p:cNvSpPr>
          <p:nvPr>
            <p:ph sz="half" idx="2"/>
          </p:nvPr>
        </p:nvSpPr>
        <p:spPr>
          <a:xfrm>
            <a:off x="296653" y="1631156"/>
            <a:ext cx="3076389" cy="2963466"/>
          </a:xfrm>
        </p:spPr>
        <p:txBody>
          <a:bodyPr>
            <a:normAutofit/>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p:cNvSpPr>
            <a:spLocks noGrp="1"/>
          </p:cNvSpPr>
          <p:nvPr>
            <p:ph type="body" sz="quarter" idx="3"/>
          </p:nvPr>
        </p:nvSpPr>
        <p:spPr>
          <a:xfrm>
            <a:off x="3429000" y="1151335"/>
            <a:ext cx="3086101" cy="479822"/>
          </a:xfrm>
        </p:spPr>
        <p:txBody>
          <a:bodyPr lIns="0" anchor="b">
            <a:normAutofit/>
          </a:bodyPr>
          <a:lstStyle>
            <a:lvl1pPr marL="0" indent="0">
              <a:buNone/>
              <a:defRPr sz="1500" b="0">
                <a:latin typeface="+mj-lt"/>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3429001" y="1631156"/>
            <a:ext cx="3086102" cy="2963466"/>
          </a:xfrm>
        </p:spPr>
        <p:txBody>
          <a:bodyPr>
            <a:normAutofit/>
          </a:bodyPr>
          <a:lstStyle>
            <a:lvl1pPr>
              <a:defRPr sz="1350"/>
            </a:lvl1pPr>
            <a:lvl2pPr>
              <a:defRPr sz="1200"/>
            </a:lvl2pPr>
            <a:lvl3pPr>
              <a:defRPr sz="1050"/>
            </a:lvl3pPr>
            <a:lvl4pPr>
              <a:defRPr sz="900"/>
            </a:lvl4pPr>
            <a:lvl5pPr>
              <a:defRPr sz="900"/>
            </a:lvl5pPr>
            <a:lvl6pPr>
              <a:defRPr sz="1200"/>
            </a:lvl6pPr>
            <a:lvl7pPr>
              <a:defRPr sz="1200"/>
            </a:lvl7pPr>
            <a:lvl8pPr>
              <a:defRPr sz="1200"/>
            </a:lvl8pPr>
            <a:lvl9pPr>
              <a:defRPr sz="12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3" name="Date Placeholder 12"/>
          <p:cNvSpPr>
            <a:spLocks noGrp="1"/>
          </p:cNvSpPr>
          <p:nvPr>
            <p:ph type="dt" sz="half" idx="10"/>
          </p:nvPr>
        </p:nvSpPr>
        <p:spPr/>
        <p:txBody>
          <a:bodyPr/>
          <a:lstStyle/>
          <a:p>
            <a:r>
              <a:rPr lang="en-US"/>
              <a:t>www.education.nsw.gov.au</a:t>
            </a:r>
            <a:endParaRPr lang="en-AU" dirty="0"/>
          </a:p>
        </p:txBody>
      </p:sp>
      <p:sp>
        <p:nvSpPr>
          <p:cNvPr id="14" name="Footer Placeholder 13"/>
          <p:cNvSpPr>
            <a:spLocks noGrp="1"/>
          </p:cNvSpPr>
          <p:nvPr>
            <p:ph type="ftr" sz="quarter" idx="11"/>
          </p:nvPr>
        </p:nvSpPr>
        <p:spPr/>
        <p:txBody>
          <a:bodyPr/>
          <a:lstStyle/>
          <a:p>
            <a:r>
              <a:rPr lang="en-AU"/>
              <a:t>© NSW Department of Education, 2018</a:t>
            </a:r>
            <a:endParaRPr lang="en-AU" dirty="0"/>
          </a:p>
        </p:txBody>
      </p:sp>
      <p:sp>
        <p:nvSpPr>
          <p:cNvPr id="15" name="Slide Number Placeholder 14"/>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4893583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3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cxnSp>
        <p:nvCxnSpPr>
          <p:cNvPr id="12" name="Straight Connector 11"/>
          <p:cNvCxnSpPr/>
          <p:nvPr userDrawn="1"/>
        </p:nvCxnSpPr>
        <p:spPr>
          <a:xfrm>
            <a:off x="296652" y="987574"/>
            <a:ext cx="6210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lvl1pPr>
              <a:defRPr>
                <a:solidFill>
                  <a:schemeClr val="bg1"/>
                </a:solidFill>
              </a:defRPr>
            </a:lvl1pPr>
          </a:lstStyle>
          <a:p>
            <a:r>
              <a:rPr lang="en-US">
                <a:solidFill>
                  <a:prstClr val="white"/>
                </a:solidFill>
              </a:rPr>
              <a:t>www.education.nsw.gov.au</a:t>
            </a:r>
            <a:endParaRPr lang="en-AU" dirty="0">
              <a:solidFill>
                <a:prstClr val="white"/>
              </a:solidFill>
            </a:endParaRPr>
          </a:p>
        </p:txBody>
      </p:sp>
      <p:sp>
        <p:nvSpPr>
          <p:cNvPr id="14" name="Footer Placeholder 13"/>
          <p:cNvSpPr>
            <a:spLocks noGrp="1"/>
          </p:cNvSpPr>
          <p:nvPr>
            <p:ph type="ftr" sz="quarter" idx="11"/>
          </p:nvPr>
        </p:nvSpPr>
        <p:spPr/>
        <p:txBody>
          <a:bodyPr/>
          <a:lstStyle>
            <a:lvl1pPr>
              <a:defRPr>
                <a:solidFill>
                  <a:schemeClr val="bg1"/>
                </a:solidFill>
              </a:defRPr>
            </a:lvl1pPr>
          </a:lstStyle>
          <a:p>
            <a:r>
              <a:rPr lang="en-AU">
                <a:solidFill>
                  <a:prstClr val="white"/>
                </a:solidFill>
              </a:rPr>
              <a:t>© NSW Department of Education, 2018</a:t>
            </a:r>
            <a:endParaRPr lang="en-AU" dirty="0">
              <a:solidFill>
                <a:prstClr val="white"/>
              </a:solidFill>
            </a:endParaRPr>
          </a:p>
        </p:txBody>
      </p:sp>
      <p:sp>
        <p:nvSpPr>
          <p:cNvPr id="15" name="Slide Number Placeholder 14"/>
          <p:cNvSpPr>
            <a:spLocks noGrp="1"/>
          </p:cNvSpPr>
          <p:nvPr>
            <p:ph type="sldNum" sz="quarter" idx="12"/>
          </p:nvPr>
        </p:nvSpPr>
        <p:spPr/>
        <p:txBody>
          <a:bodyPr/>
          <a:lstStyle>
            <a:lvl1pPr>
              <a:defRPr>
                <a:solidFill>
                  <a:schemeClr val="bg1"/>
                </a:solidFill>
              </a:defRPr>
            </a:lvl1pPr>
          </a:lstStyle>
          <a:p>
            <a:r>
              <a:rPr lang="en-AU">
                <a:solidFill>
                  <a:prstClr val="white"/>
                </a:solidFill>
              </a:rPr>
              <a:t>Page </a:t>
            </a:r>
            <a:fld id="{4A2A1DA9-8CAF-4BCA-B496-545B076AED2D}" type="slidenum">
              <a:rPr lang="en-AU" smtClean="0">
                <a:solidFill>
                  <a:prstClr val="white"/>
                </a:solidFill>
              </a:rPr>
              <a:pPr/>
              <a:t>‹#›</a:t>
            </a:fld>
            <a:endParaRPr lang="en-AU" dirty="0">
              <a:solidFill>
                <a:prstClr val="white"/>
              </a:solidFill>
            </a:endParaRPr>
          </a:p>
        </p:txBody>
      </p:sp>
      <p:sp>
        <p:nvSpPr>
          <p:cNvPr id="7" name="Content Placeholder 2"/>
          <p:cNvSpPr>
            <a:spLocks noGrp="1"/>
          </p:cNvSpPr>
          <p:nvPr>
            <p:ph idx="1"/>
          </p:nvPr>
        </p:nvSpPr>
        <p:spPr>
          <a:xfrm>
            <a:off x="296652" y="1200151"/>
            <a:ext cx="6210690" cy="3531839"/>
          </a:xfrm>
        </p:spPr>
        <p:txBody>
          <a:bodyPr>
            <a:normAutofit/>
          </a:bodyPr>
          <a:lstStyle>
            <a:lvl1pPr>
              <a:defRPr sz="825">
                <a:solidFill>
                  <a:schemeClr val="bg1"/>
                </a:solidFill>
                <a:latin typeface="Arial" panose="020B0604020202020204" pitchFamily="34" charset="0"/>
                <a:cs typeface="Arial" panose="020B0604020202020204" pitchFamily="34" charset="0"/>
              </a:defRPr>
            </a:lvl1pPr>
            <a:lvl2pPr>
              <a:defRPr sz="750">
                <a:solidFill>
                  <a:schemeClr val="bg1"/>
                </a:solidFill>
                <a:latin typeface="Arial" panose="020B0604020202020204" pitchFamily="34" charset="0"/>
                <a:cs typeface="Arial" panose="020B0604020202020204" pitchFamily="34" charset="0"/>
              </a:defRPr>
            </a:lvl2pPr>
            <a:lvl3pPr>
              <a:defRPr sz="750">
                <a:solidFill>
                  <a:schemeClr val="bg1"/>
                </a:solidFill>
                <a:latin typeface="Arial" panose="020B0604020202020204" pitchFamily="34" charset="0"/>
                <a:cs typeface="Arial" panose="020B0604020202020204" pitchFamily="34" charset="0"/>
              </a:defRPr>
            </a:lvl3pPr>
            <a:lvl4pPr>
              <a:defRPr sz="675">
                <a:solidFill>
                  <a:schemeClr val="bg1"/>
                </a:solidFill>
                <a:latin typeface="Arial" panose="020B0604020202020204" pitchFamily="34" charset="0"/>
                <a:cs typeface="Arial" panose="020B0604020202020204" pitchFamily="34" charset="0"/>
              </a:defRPr>
            </a:lvl4pPr>
            <a:lvl5pPr>
              <a:defRPr sz="675">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10308589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Only">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bg1"/>
                </a:solidFill>
              </a:defRPr>
            </a:lvl1pPr>
          </a:lstStyle>
          <a:p>
            <a:r>
              <a:rPr lang="en-US"/>
              <a:t>Click to edit Master title style</a:t>
            </a:r>
            <a:endParaRPr lang="en-AU"/>
          </a:p>
        </p:txBody>
      </p:sp>
      <p:cxnSp>
        <p:nvCxnSpPr>
          <p:cNvPr id="12" name="Straight Connector 11"/>
          <p:cNvCxnSpPr/>
          <p:nvPr userDrawn="1"/>
        </p:nvCxnSpPr>
        <p:spPr>
          <a:xfrm>
            <a:off x="296652" y="987574"/>
            <a:ext cx="6210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Date Placeholder 12"/>
          <p:cNvSpPr>
            <a:spLocks noGrp="1"/>
          </p:cNvSpPr>
          <p:nvPr>
            <p:ph type="dt" sz="half" idx="10"/>
          </p:nvPr>
        </p:nvSpPr>
        <p:spPr/>
        <p:txBody>
          <a:bodyPr/>
          <a:lstStyle>
            <a:lvl1pPr>
              <a:defRPr>
                <a:solidFill>
                  <a:schemeClr val="bg1"/>
                </a:solidFill>
              </a:defRPr>
            </a:lvl1pPr>
          </a:lstStyle>
          <a:p>
            <a:r>
              <a:rPr lang="en-US">
                <a:solidFill>
                  <a:prstClr val="white"/>
                </a:solidFill>
              </a:rPr>
              <a:t>www.education.nsw.gov.au</a:t>
            </a:r>
            <a:endParaRPr lang="en-AU" dirty="0">
              <a:solidFill>
                <a:prstClr val="white"/>
              </a:solidFill>
            </a:endParaRPr>
          </a:p>
        </p:txBody>
      </p:sp>
      <p:sp>
        <p:nvSpPr>
          <p:cNvPr id="14" name="Footer Placeholder 13"/>
          <p:cNvSpPr>
            <a:spLocks noGrp="1"/>
          </p:cNvSpPr>
          <p:nvPr>
            <p:ph type="ftr" sz="quarter" idx="11"/>
          </p:nvPr>
        </p:nvSpPr>
        <p:spPr/>
        <p:txBody>
          <a:bodyPr/>
          <a:lstStyle>
            <a:lvl1pPr>
              <a:defRPr>
                <a:solidFill>
                  <a:schemeClr val="bg1"/>
                </a:solidFill>
              </a:defRPr>
            </a:lvl1pPr>
          </a:lstStyle>
          <a:p>
            <a:r>
              <a:rPr lang="en-AU">
                <a:solidFill>
                  <a:prstClr val="white"/>
                </a:solidFill>
              </a:rPr>
              <a:t>© NSW Department of Education, 2018</a:t>
            </a:r>
            <a:endParaRPr lang="en-AU" dirty="0">
              <a:solidFill>
                <a:prstClr val="white"/>
              </a:solidFill>
            </a:endParaRPr>
          </a:p>
        </p:txBody>
      </p:sp>
      <p:sp>
        <p:nvSpPr>
          <p:cNvPr id="15" name="Slide Number Placeholder 14"/>
          <p:cNvSpPr>
            <a:spLocks noGrp="1"/>
          </p:cNvSpPr>
          <p:nvPr>
            <p:ph type="sldNum" sz="quarter" idx="12"/>
          </p:nvPr>
        </p:nvSpPr>
        <p:spPr/>
        <p:txBody>
          <a:bodyPr/>
          <a:lstStyle>
            <a:lvl1pPr>
              <a:defRPr>
                <a:solidFill>
                  <a:schemeClr val="bg1"/>
                </a:solidFill>
              </a:defRPr>
            </a:lvl1pPr>
          </a:lstStyle>
          <a:p>
            <a:r>
              <a:rPr lang="en-AU">
                <a:solidFill>
                  <a:prstClr val="white"/>
                </a:solidFill>
              </a:rPr>
              <a:t>Page </a:t>
            </a:r>
            <a:fld id="{4A2A1DA9-8CAF-4BCA-B496-545B076AED2D}" type="slidenum">
              <a:rPr lang="en-AU" smtClean="0">
                <a:solidFill>
                  <a:prstClr val="white"/>
                </a:solidFill>
              </a:rPr>
              <a:pPr/>
              <a:t>‹#›</a:t>
            </a:fld>
            <a:endParaRPr lang="en-AU" dirty="0">
              <a:solidFill>
                <a:prstClr val="white"/>
              </a:solidFill>
            </a:endParaRPr>
          </a:p>
        </p:txBody>
      </p:sp>
      <p:sp>
        <p:nvSpPr>
          <p:cNvPr id="7" name="Content Placeholder 2"/>
          <p:cNvSpPr>
            <a:spLocks noGrp="1"/>
          </p:cNvSpPr>
          <p:nvPr>
            <p:ph idx="1"/>
          </p:nvPr>
        </p:nvSpPr>
        <p:spPr>
          <a:xfrm>
            <a:off x="296652" y="1200151"/>
            <a:ext cx="6210690" cy="3531839"/>
          </a:xfrm>
        </p:spPr>
        <p:txBody>
          <a:bodyPr>
            <a:normAutofit/>
          </a:bodyPr>
          <a:lstStyle>
            <a:lvl1pPr>
              <a:defRPr sz="825">
                <a:solidFill>
                  <a:schemeClr val="bg1"/>
                </a:solidFill>
                <a:latin typeface="Arial" panose="020B0604020202020204" pitchFamily="34" charset="0"/>
                <a:cs typeface="Arial" panose="020B0604020202020204" pitchFamily="34" charset="0"/>
              </a:defRPr>
            </a:lvl1pPr>
            <a:lvl2pPr>
              <a:defRPr sz="750">
                <a:solidFill>
                  <a:schemeClr val="bg1"/>
                </a:solidFill>
                <a:latin typeface="Arial" panose="020B0604020202020204" pitchFamily="34" charset="0"/>
                <a:cs typeface="Arial" panose="020B0604020202020204" pitchFamily="34" charset="0"/>
              </a:defRPr>
            </a:lvl2pPr>
            <a:lvl3pPr>
              <a:defRPr sz="750">
                <a:solidFill>
                  <a:schemeClr val="bg1"/>
                </a:solidFill>
                <a:latin typeface="Arial" panose="020B0604020202020204" pitchFamily="34" charset="0"/>
                <a:cs typeface="Arial" panose="020B0604020202020204" pitchFamily="34" charset="0"/>
              </a:defRPr>
            </a:lvl3pPr>
            <a:lvl4pPr>
              <a:defRPr sz="675">
                <a:solidFill>
                  <a:schemeClr val="bg1"/>
                </a:solidFill>
                <a:latin typeface="Arial" panose="020B0604020202020204" pitchFamily="34" charset="0"/>
                <a:cs typeface="Arial" panose="020B0604020202020204" pitchFamily="34" charset="0"/>
              </a:defRPr>
            </a:lvl4pPr>
            <a:lvl5pPr>
              <a:defRPr sz="675">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2527610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264633"/>
            <a:ext cx="6858000" cy="3274422"/>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1264633"/>
            <a:ext cx="5049180" cy="3274423"/>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ctrTitle"/>
          </p:nvPr>
        </p:nvSpPr>
        <p:spPr>
          <a:xfrm>
            <a:off x="296652" y="1892654"/>
            <a:ext cx="3275370" cy="1224136"/>
          </a:xfrm>
        </p:spPr>
        <p:txBody>
          <a:bodyPr lIns="0" anchor="b"/>
          <a:lstStyle>
            <a:lvl1pPr>
              <a:defRPr sz="21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296652" y="3315674"/>
            <a:ext cx="3275370" cy="881236"/>
          </a:xfrm>
          <a:solidFill>
            <a:srgbClr val="FFFFFF"/>
          </a:solidFill>
        </p:spPr>
        <p:txBody>
          <a:bodyPr lIns="90000" anchor="ctr">
            <a:normAutofit/>
          </a:bodyPr>
          <a:lstStyle>
            <a:lvl1pPr marL="0" indent="0" algn="l">
              <a:spcBef>
                <a:spcPts val="0"/>
              </a:spcBef>
              <a:buNone/>
              <a:defRPr sz="1500">
                <a:solidFill>
                  <a:schemeClr val="tx2"/>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296652" y="351797"/>
            <a:ext cx="1050641" cy="496929"/>
            <a:chOff x="-3190875" y="-179387"/>
            <a:chExt cx="15528925" cy="5508625"/>
          </a:xfrm>
          <a:solidFill>
            <a:schemeClr val="tx1"/>
          </a:solidFill>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grpSp>
      <p:cxnSp>
        <p:nvCxnSpPr>
          <p:cNvPr id="1045" name="Straight Connector 1044"/>
          <p:cNvCxnSpPr/>
          <p:nvPr userDrawn="1"/>
        </p:nvCxnSpPr>
        <p:spPr>
          <a:xfrm>
            <a:off x="296652" y="3142143"/>
            <a:ext cx="3726414"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Date Placeholder 38"/>
          <p:cNvSpPr>
            <a:spLocks noGrp="1"/>
          </p:cNvSpPr>
          <p:nvPr>
            <p:ph type="dt" sz="half" idx="10"/>
          </p:nvPr>
        </p:nvSpPr>
        <p:spPr/>
        <p:txBody>
          <a:bodyPr/>
          <a:lstStyle>
            <a:lvl1pPr>
              <a:defRPr>
                <a:solidFill>
                  <a:schemeClr val="tx1"/>
                </a:solidFill>
              </a:defRPr>
            </a:lvl1pPr>
          </a:lstStyle>
          <a:p>
            <a:r>
              <a:rPr lang="en-US"/>
              <a:t>www.education.nsw.gov.au</a:t>
            </a:r>
            <a:endParaRPr lang="en-AU" dirty="0"/>
          </a:p>
        </p:txBody>
      </p:sp>
      <p:sp>
        <p:nvSpPr>
          <p:cNvPr id="40" name="Footer Placeholder 39"/>
          <p:cNvSpPr>
            <a:spLocks noGrp="1"/>
          </p:cNvSpPr>
          <p:nvPr>
            <p:ph type="ftr" sz="quarter" idx="11"/>
          </p:nvPr>
        </p:nvSpPr>
        <p:spPr>
          <a:xfrm>
            <a:off x="296652" y="4749626"/>
            <a:ext cx="2052229" cy="273844"/>
          </a:xfrm>
        </p:spPr>
        <p:txBody>
          <a:bodyPr/>
          <a:lstStyle>
            <a:lvl1pPr>
              <a:defRPr>
                <a:solidFill>
                  <a:schemeClr val="tx1"/>
                </a:solidFill>
              </a:defRPr>
            </a:lvl1pPr>
          </a:lstStyle>
          <a:p>
            <a:r>
              <a:rPr lang="en-AU"/>
              <a:t>© NSW Department of Education, 2018</a:t>
            </a:r>
            <a:endParaRPr lang="en-AU" dirty="0"/>
          </a:p>
        </p:txBody>
      </p:sp>
      <p:sp>
        <p:nvSpPr>
          <p:cNvPr id="41" name="Slide Number Placeholder 40"/>
          <p:cNvSpPr>
            <a:spLocks noGrp="1"/>
          </p:cNvSpPr>
          <p:nvPr>
            <p:ph type="sldNum" sz="quarter" idx="12"/>
          </p:nvPr>
        </p:nvSpPr>
        <p:spPr/>
        <p:txBody>
          <a:bodyPr/>
          <a:lstStyle>
            <a:lvl1pPr>
              <a:defRPr>
                <a:solidFill>
                  <a:schemeClr val="tx1"/>
                </a:solidFill>
              </a:defRPr>
            </a:lvl1pPr>
          </a:lstStyle>
          <a:p>
            <a:r>
              <a:rPr lang="en-AU"/>
              <a:t>Page </a:t>
            </a:r>
            <a:fld id="{4A2A1DA9-8CAF-4BCA-B496-545B076AED2D}" type="slidenum">
              <a:rPr lang="en-AU" smtClean="0"/>
              <a:pPr/>
              <a:t>‹#›</a:t>
            </a:fld>
            <a:endParaRPr lang="en-AU" dirty="0"/>
          </a:p>
        </p:txBody>
      </p:sp>
      <p:sp>
        <p:nvSpPr>
          <p:cNvPr id="91" name="Oval 90"/>
          <p:cNvSpPr/>
          <p:nvPr userDrawn="1"/>
        </p:nvSpPr>
        <p:spPr>
          <a:xfrm>
            <a:off x="4016075" y="2710095"/>
            <a:ext cx="828092"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92" name="Group 91"/>
          <p:cNvGrpSpPr/>
          <p:nvPr userDrawn="1"/>
        </p:nvGrpSpPr>
        <p:grpSpPr>
          <a:xfrm>
            <a:off x="4282138" y="3015558"/>
            <a:ext cx="294554" cy="253170"/>
            <a:chOff x="5503863" y="2646363"/>
            <a:chExt cx="576262" cy="371476"/>
          </a:xfrm>
          <a:solidFill>
            <a:schemeClr val="bg1"/>
          </a:solidFill>
        </p:grpSpPr>
        <p:sp>
          <p:nvSpPr>
            <p:cNvPr id="93"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5"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6"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7"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grpSp>
    </p:spTree>
    <p:extLst>
      <p:ext uri="{BB962C8B-B14F-4D97-AF65-F5344CB8AC3E}">
        <p14:creationId xmlns:p14="http://schemas.microsoft.com/office/powerpoint/2010/main" val="8966900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2156"/>
            <a:ext cx="6858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6552" y="-10703"/>
            <a:ext cx="5751258" cy="5143500"/>
          </a:xfrm>
          <a:prstGeom prst="rect">
            <a:avLst/>
          </a:prstGeom>
          <a:solidFill>
            <a:srgbClr val="42596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ctrTitle"/>
          </p:nvPr>
        </p:nvSpPr>
        <p:spPr>
          <a:xfrm>
            <a:off x="296652" y="1563638"/>
            <a:ext cx="3932448" cy="1224136"/>
          </a:xfrm>
        </p:spPr>
        <p:txBody>
          <a:bodyPr lIns="0" anchor="b"/>
          <a:lstStyle>
            <a:lvl1pPr>
              <a:defRPr sz="21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296652" y="2986658"/>
            <a:ext cx="3932448" cy="881236"/>
          </a:xfrm>
          <a:solidFill>
            <a:srgbClr val="FFFFFF"/>
          </a:solidFill>
        </p:spPr>
        <p:txBody>
          <a:bodyPr lIns="90000" anchor="ctr">
            <a:normAutofit/>
          </a:bodyPr>
          <a:lstStyle>
            <a:lvl1pPr marL="0" indent="0" algn="l">
              <a:spcBef>
                <a:spcPts val="0"/>
              </a:spcBef>
              <a:buNone/>
              <a:defRPr sz="1500">
                <a:solidFill>
                  <a:schemeClr val="accent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296652" y="351798"/>
            <a:ext cx="1050641" cy="409763"/>
            <a:chOff x="-3190875" y="-179387"/>
            <a:chExt cx="15528925" cy="5508625"/>
          </a:xfrm>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grpSp>
      <p:cxnSp>
        <p:nvCxnSpPr>
          <p:cNvPr id="1045" name="Straight Connector 1044"/>
          <p:cNvCxnSpPr>
            <a:endCxn id="1047" idx="2"/>
          </p:cNvCxnSpPr>
          <p:nvPr userDrawn="1"/>
        </p:nvCxnSpPr>
        <p:spPr>
          <a:xfrm>
            <a:off x="296652" y="2813127"/>
            <a:ext cx="432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047" name="Oval 1046"/>
          <p:cNvSpPr/>
          <p:nvPr userDrawn="1"/>
        </p:nvSpPr>
        <p:spPr>
          <a:xfrm>
            <a:off x="4617132" y="2381079"/>
            <a:ext cx="828092"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39" name="Date Placeholder 38"/>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40" name="Footer Placeholder 39"/>
          <p:cNvSpPr>
            <a:spLocks noGrp="1"/>
          </p:cNvSpPr>
          <p:nvPr>
            <p:ph type="ftr" sz="quarter" idx="11"/>
          </p:nvPr>
        </p:nvSpPr>
        <p:spPr>
          <a:xfrm>
            <a:off x="296652" y="4749626"/>
            <a:ext cx="2052229" cy="273844"/>
          </a:xfrm>
        </p:spPr>
        <p:txBody>
          <a:bodyPr/>
          <a:lstStyle>
            <a:lvl1pPr>
              <a:defRPr>
                <a:solidFill>
                  <a:schemeClr val="bg1"/>
                </a:solidFill>
              </a:defRPr>
            </a:lvl1pPr>
          </a:lstStyle>
          <a:p>
            <a:r>
              <a:rPr lang="en-AU"/>
              <a:t>© NSW Department of Education, 2018</a:t>
            </a:r>
            <a:endParaRPr lang="en-AU" dirty="0"/>
          </a:p>
        </p:txBody>
      </p:sp>
      <p:sp>
        <p:nvSpPr>
          <p:cNvPr id="41" name="Slide Number Placeholder 40"/>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grpSp>
        <p:nvGrpSpPr>
          <p:cNvPr id="49" name="Group 48"/>
          <p:cNvGrpSpPr/>
          <p:nvPr userDrawn="1"/>
        </p:nvGrpSpPr>
        <p:grpSpPr>
          <a:xfrm>
            <a:off x="4878083" y="2686542"/>
            <a:ext cx="294554" cy="253170"/>
            <a:chOff x="5503863" y="2646363"/>
            <a:chExt cx="576262" cy="371476"/>
          </a:xfrm>
          <a:solidFill>
            <a:schemeClr val="bg1"/>
          </a:solidFill>
        </p:grpSpPr>
        <p:sp>
          <p:nvSpPr>
            <p:cNvPr id="50"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51"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52"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90"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grpSp>
    </p:spTree>
    <p:extLst>
      <p:ext uri="{BB962C8B-B14F-4D97-AF65-F5344CB8AC3E}">
        <p14:creationId xmlns:p14="http://schemas.microsoft.com/office/powerpoint/2010/main" val="16597998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a:blip r:embed="rId2">
            <a:extLst>
              <a:ext uri="{28A0092B-C50C-407E-A947-70E740481C1C}">
                <a14:useLocalDpi xmlns:a14="http://schemas.microsoft.com/office/drawing/2010/main"/>
              </a:ext>
            </a:extLst>
          </a:blip>
          <a:stretch>
            <a:fillRect/>
          </a:stretch>
        </p:blipFill>
        <p:spPr bwMode="auto">
          <a:xfrm>
            <a:off x="0" y="1264633"/>
            <a:ext cx="6858000" cy="3274422"/>
          </a:xfrm>
          <a:prstGeom prst="rect">
            <a:avLst/>
          </a:prstGeom>
          <a:noFill/>
          <a:extLst>
            <a:ext uri="{909E8E84-426E-40DD-AFC4-6F175D3DCCD1}">
              <a14:hiddenFill xmlns:a14="http://schemas.microsoft.com/office/drawing/2010/main">
                <a:solidFill>
                  <a:srgbClr val="FFFFFF"/>
                </a:solidFill>
              </a14:hiddenFill>
            </a:ext>
          </a:extLst>
        </p:spPr>
      </p:pic>
      <p:sp>
        <p:nvSpPr>
          <p:cNvPr id="91" name="Rectangle 90"/>
          <p:cNvSpPr/>
          <p:nvPr userDrawn="1"/>
        </p:nvSpPr>
        <p:spPr>
          <a:xfrm>
            <a:off x="0" y="1264633"/>
            <a:ext cx="5751258" cy="3274423"/>
          </a:xfrm>
          <a:prstGeom prst="rect">
            <a:avLst/>
          </a:prstGeom>
          <a:solidFill>
            <a:srgbClr val="425968">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92" name="Straight Connector 91"/>
          <p:cNvCxnSpPr/>
          <p:nvPr userDrawn="1"/>
        </p:nvCxnSpPr>
        <p:spPr>
          <a:xfrm>
            <a:off x="296652" y="3133746"/>
            <a:ext cx="432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p:nvPr>
        </p:nvSpPr>
        <p:spPr>
          <a:xfrm>
            <a:off x="296652" y="1892654"/>
            <a:ext cx="4050450" cy="1224136"/>
          </a:xfrm>
        </p:spPr>
        <p:txBody>
          <a:bodyPr lIns="0" anchor="b"/>
          <a:lstStyle>
            <a:lvl1pPr>
              <a:defRPr sz="21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296652" y="3315674"/>
            <a:ext cx="4050450" cy="881236"/>
          </a:xfrm>
          <a:solidFill>
            <a:srgbClr val="FFFFFF"/>
          </a:solidFill>
        </p:spPr>
        <p:txBody>
          <a:bodyPr lIns="90000" anchor="ctr">
            <a:normAutofit/>
          </a:bodyPr>
          <a:lstStyle>
            <a:lvl1pPr marL="0" indent="0" algn="l">
              <a:spcBef>
                <a:spcPts val="0"/>
              </a:spcBef>
              <a:buNone/>
              <a:defRPr sz="1500">
                <a:solidFill>
                  <a:schemeClr val="accent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grpSp>
        <p:nvGrpSpPr>
          <p:cNvPr id="53" name="Group 52"/>
          <p:cNvGrpSpPr>
            <a:grpSpLocks noChangeAspect="1"/>
          </p:cNvGrpSpPr>
          <p:nvPr userDrawn="1"/>
        </p:nvGrpSpPr>
        <p:grpSpPr>
          <a:xfrm>
            <a:off x="296652" y="351798"/>
            <a:ext cx="1050641" cy="451246"/>
            <a:chOff x="-3190875" y="-179387"/>
            <a:chExt cx="15528925" cy="5508625"/>
          </a:xfrm>
          <a:solidFill>
            <a:schemeClr val="tx1"/>
          </a:solidFill>
        </p:grpSpPr>
        <p:sp>
          <p:nvSpPr>
            <p:cNvPr id="54" name="Freeform 7"/>
            <p:cNvSpPr>
              <a:spLocks/>
            </p:cNvSpPr>
            <p:nvPr userDrawn="1"/>
          </p:nvSpPr>
          <p:spPr bwMode="auto">
            <a:xfrm>
              <a:off x="2598738" y="250825"/>
              <a:ext cx="98425" cy="5078413"/>
            </a:xfrm>
            <a:custGeom>
              <a:avLst/>
              <a:gdLst>
                <a:gd name="T0" fmla="*/ 13 w 26"/>
                <a:gd name="T1" fmla="*/ 0 h 1354"/>
                <a:gd name="T2" fmla="*/ 0 w 26"/>
                <a:gd name="T3" fmla="*/ 13 h 1354"/>
                <a:gd name="T4" fmla="*/ 0 w 26"/>
                <a:gd name="T5" fmla="*/ 1342 h 1354"/>
                <a:gd name="T6" fmla="*/ 13 w 26"/>
                <a:gd name="T7" fmla="*/ 1354 h 1354"/>
                <a:gd name="T8" fmla="*/ 26 w 26"/>
                <a:gd name="T9" fmla="*/ 1342 h 1354"/>
                <a:gd name="T10" fmla="*/ 26 w 26"/>
                <a:gd name="T11" fmla="*/ 13 h 1354"/>
                <a:gd name="T12" fmla="*/ 13 w 26"/>
                <a:gd name="T13" fmla="*/ 0 h 1354"/>
              </a:gdLst>
              <a:ahLst/>
              <a:cxnLst>
                <a:cxn ang="0">
                  <a:pos x="T0" y="T1"/>
                </a:cxn>
                <a:cxn ang="0">
                  <a:pos x="T2" y="T3"/>
                </a:cxn>
                <a:cxn ang="0">
                  <a:pos x="T4" y="T5"/>
                </a:cxn>
                <a:cxn ang="0">
                  <a:pos x="T6" y="T7"/>
                </a:cxn>
                <a:cxn ang="0">
                  <a:pos x="T8" y="T9"/>
                </a:cxn>
                <a:cxn ang="0">
                  <a:pos x="T10" y="T11"/>
                </a:cxn>
                <a:cxn ang="0">
                  <a:pos x="T12" y="T13"/>
                </a:cxn>
              </a:cxnLst>
              <a:rect l="0" t="0" r="r" b="b"/>
              <a:pathLst>
                <a:path w="26" h="1354">
                  <a:moveTo>
                    <a:pt x="13" y="0"/>
                  </a:moveTo>
                  <a:cubicBezTo>
                    <a:pt x="5" y="0"/>
                    <a:pt x="0" y="6"/>
                    <a:pt x="0" y="13"/>
                  </a:cubicBezTo>
                  <a:cubicBezTo>
                    <a:pt x="0" y="1342"/>
                    <a:pt x="0" y="1342"/>
                    <a:pt x="0" y="1342"/>
                  </a:cubicBezTo>
                  <a:cubicBezTo>
                    <a:pt x="0" y="1349"/>
                    <a:pt x="5" y="1354"/>
                    <a:pt x="13" y="1354"/>
                  </a:cubicBezTo>
                  <a:cubicBezTo>
                    <a:pt x="20" y="1354"/>
                    <a:pt x="26" y="1349"/>
                    <a:pt x="26" y="1342"/>
                  </a:cubicBezTo>
                  <a:cubicBezTo>
                    <a:pt x="26" y="13"/>
                    <a:pt x="26" y="13"/>
                    <a:pt x="26" y="13"/>
                  </a:cubicBezTo>
                  <a:cubicBezTo>
                    <a:pt x="26" y="6"/>
                    <a:pt x="20" y="0"/>
                    <a:pt x="13"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5" name="Freeform 8"/>
            <p:cNvSpPr>
              <a:spLocks/>
            </p:cNvSpPr>
            <p:nvPr userDrawn="1"/>
          </p:nvSpPr>
          <p:spPr bwMode="auto">
            <a:xfrm>
              <a:off x="-171450" y="3097213"/>
              <a:ext cx="1946275" cy="1508125"/>
            </a:xfrm>
            <a:custGeom>
              <a:avLst/>
              <a:gdLst>
                <a:gd name="T0" fmla="*/ 864 w 1226"/>
                <a:gd name="T1" fmla="*/ 607 h 950"/>
                <a:gd name="T2" fmla="*/ 716 w 1226"/>
                <a:gd name="T3" fmla="*/ 0 h 950"/>
                <a:gd name="T4" fmla="*/ 512 w 1226"/>
                <a:gd name="T5" fmla="*/ 0 h 950"/>
                <a:gd name="T6" fmla="*/ 361 w 1226"/>
                <a:gd name="T7" fmla="*/ 603 h 950"/>
                <a:gd name="T8" fmla="*/ 224 w 1226"/>
                <a:gd name="T9" fmla="*/ 0 h 950"/>
                <a:gd name="T10" fmla="*/ 0 w 1226"/>
                <a:gd name="T11" fmla="*/ 0 h 950"/>
                <a:gd name="T12" fmla="*/ 248 w 1226"/>
                <a:gd name="T13" fmla="*/ 950 h 950"/>
                <a:gd name="T14" fmla="*/ 467 w 1226"/>
                <a:gd name="T15" fmla="*/ 950 h 950"/>
                <a:gd name="T16" fmla="*/ 612 w 1226"/>
                <a:gd name="T17" fmla="*/ 350 h 950"/>
                <a:gd name="T18" fmla="*/ 758 w 1226"/>
                <a:gd name="T19" fmla="*/ 950 h 950"/>
                <a:gd name="T20" fmla="*/ 973 w 1226"/>
                <a:gd name="T21" fmla="*/ 950 h 950"/>
                <a:gd name="T22" fmla="*/ 975 w 1226"/>
                <a:gd name="T23" fmla="*/ 941 h 950"/>
                <a:gd name="T24" fmla="*/ 1226 w 1226"/>
                <a:gd name="T25" fmla="*/ 0 h 950"/>
                <a:gd name="T26" fmla="*/ 1006 w 1226"/>
                <a:gd name="T27" fmla="*/ 0 h 950"/>
                <a:gd name="T28" fmla="*/ 864 w 1226"/>
                <a:gd name="T29" fmla="*/ 607 h 950"/>
                <a:gd name="T30" fmla="*/ 864 w 1226"/>
                <a:gd name="T31" fmla="*/ 607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6" h="950">
                  <a:moveTo>
                    <a:pt x="864" y="607"/>
                  </a:moveTo>
                  <a:lnTo>
                    <a:pt x="716" y="0"/>
                  </a:lnTo>
                  <a:lnTo>
                    <a:pt x="512" y="0"/>
                  </a:lnTo>
                  <a:lnTo>
                    <a:pt x="361" y="603"/>
                  </a:lnTo>
                  <a:lnTo>
                    <a:pt x="224" y="0"/>
                  </a:lnTo>
                  <a:lnTo>
                    <a:pt x="0" y="0"/>
                  </a:lnTo>
                  <a:lnTo>
                    <a:pt x="248" y="950"/>
                  </a:lnTo>
                  <a:lnTo>
                    <a:pt x="467" y="950"/>
                  </a:lnTo>
                  <a:lnTo>
                    <a:pt x="612" y="350"/>
                  </a:lnTo>
                  <a:lnTo>
                    <a:pt x="758" y="950"/>
                  </a:lnTo>
                  <a:lnTo>
                    <a:pt x="973" y="950"/>
                  </a:lnTo>
                  <a:lnTo>
                    <a:pt x="975" y="941"/>
                  </a:lnTo>
                  <a:lnTo>
                    <a:pt x="1226" y="0"/>
                  </a:lnTo>
                  <a:lnTo>
                    <a:pt x="1006" y="0"/>
                  </a:lnTo>
                  <a:lnTo>
                    <a:pt x="864" y="607"/>
                  </a:lnTo>
                  <a:lnTo>
                    <a:pt x="864" y="6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6" name="Freeform 9"/>
            <p:cNvSpPr>
              <a:spLocks/>
            </p:cNvSpPr>
            <p:nvPr userDrawn="1"/>
          </p:nvSpPr>
          <p:spPr bwMode="auto">
            <a:xfrm>
              <a:off x="-2987675" y="3097213"/>
              <a:ext cx="1503363" cy="1508125"/>
            </a:xfrm>
            <a:custGeom>
              <a:avLst/>
              <a:gdLst>
                <a:gd name="T0" fmla="*/ 219 w 947"/>
                <a:gd name="T1" fmla="*/ 0 h 950"/>
                <a:gd name="T2" fmla="*/ 0 w 947"/>
                <a:gd name="T3" fmla="*/ 0 h 950"/>
                <a:gd name="T4" fmla="*/ 0 w 947"/>
                <a:gd name="T5" fmla="*/ 950 h 950"/>
                <a:gd name="T6" fmla="*/ 212 w 947"/>
                <a:gd name="T7" fmla="*/ 950 h 950"/>
                <a:gd name="T8" fmla="*/ 212 w 947"/>
                <a:gd name="T9" fmla="*/ 345 h 950"/>
                <a:gd name="T10" fmla="*/ 727 w 947"/>
                <a:gd name="T11" fmla="*/ 950 h 950"/>
                <a:gd name="T12" fmla="*/ 947 w 947"/>
                <a:gd name="T13" fmla="*/ 950 h 950"/>
                <a:gd name="T14" fmla="*/ 947 w 947"/>
                <a:gd name="T15" fmla="*/ 0 h 950"/>
                <a:gd name="T16" fmla="*/ 734 w 947"/>
                <a:gd name="T17" fmla="*/ 0 h 950"/>
                <a:gd name="T18" fmla="*/ 734 w 947"/>
                <a:gd name="T19" fmla="*/ 607 h 950"/>
                <a:gd name="T20" fmla="*/ 219 w 947"/>
                <a:gd name="T21" fmla="*/ 0 h 950"/>
                <a:gd name="T22" fmla="*/ 219 w 947"/>
                <a:gd name="T23" fmla="*/ 0 h 9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47" h="950">
                  <a:moveTo>
                    <a:pt x="219" y="0"/>
                  </a:moveTo>
                  <a:lnTo>
                    <a:pt x="0" y="0"/>
                  </a:lnTo>
                  <a:lnTo>
                    <a:pt x="0" y="950"/>
                  </a:lnTo>
                  <a:lnTo>
                    <a:pt x="212" y="950"/>
                  </a:lnTo>
                  <a:lnTo>
                    <a:pt x="212" y="345"/>
                  </a:lnTo>
                  <a:lnTo>
                    <a:pt x="727" y="950"/>
                  </a:lnTo>
                  <a:lnTo>
                    <a:pt x="947" y="950"/>
                  </a:lnTo>
                  <a:lnTo>
                    <a:pt x="947" y="0"/>
                  </a:lnTo>
                  <a:lnTo>
                    <a:pt x="734" y="0"/>
                  </a:lnTo>
                  <a:lnTo>
                    <a:pt x="734" y="607"/>
                  </a:lnTo>
                  <a:lnTo>
                    <a:pt x="219" y="0"/>
                  </a:lnTo>
                  <a:lnTo>
                    <a:pt x="21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7" name="Freeform 10"/>
            <p:cNvSpPr>
              <a:spLocks/>
            </p:cNvSpPr>
            <p:nvPr userDrawn="1"/>
          </p:nvSpPr>
          <p:spPr bwMode="auto">
            <a:xfrm>
              <a:off x="-3025775" y="4822825"/>
              <a:ext cx="438150" cy="484188"/>
            </a:xfrm>
            <a:custGeom>
              <a:avLst/>
              <a:gdLst>
                <a:gd name="T0" fmla="*/ 64 w 117"/>
                <a:gd name="T1" fmla="*/ 76 h 129"/>
                <a:gd name="T2" fmla="*/ 96 w 117"/>
                <a:gd name="T3" fmla="*/ 76 h 129"/>
                <a:gd name="T4" fmla="*/ 96 w 117"/>
                <a:gd name="T5" fmla="*/ 100 h 129"/>
                <a:gd name="T6" fmla="*/ 66 w 117"/>
                <a:gd name="T7" fmla="*/ 109 h 129"/>
                <a:gd name="T8" fmla="*/ 23 w 117"/>
                <a:gd name="T9" fmla="*/ 65 h 129"/>
                <a:gd name="T10" fmla="*/ 23 w 117"/>
                <a:gd name="T11" fmla="*/ 64 h 129"/>
                <a:gd name="T12" fmla="*/ 64 w 117"/>
                <a:gd name="T13" fmla="*/ 20 h 129"/>
                <a:gd name="T14" fmla="*/ 98 w 117"/>
                <a:gd name="T15" fmla="*/ 34 h 129"/>
                <a:gd name="T16" fmla="*/ 112 w 117"/>
                <a:gd name="T17" fmla="*/ 17 h 129"/>
                <a:gd name="T18" fmla="*/ 65 w 117"/>
                <a:gd name="T19" fmla="*/ 0 h 129"/>
                <a:gd name="T20" fmla="*/ 0 w 117"/>
                <a:gd name="T21" fmla="*/ 65 h 129"/>
                <a:gd name="T22" fmla="*/ 0 w 117"/>
                <a:gd name="T23" fmla="*/ 65 h 129"/>
                <a:gd name="T24" fmla="*/ 65 w 117"/>
                <a:gd name="T25" fmla="*/ 129 h 129"/>
                <a:gd name="T26" fmla="*/ 117 w 117"/>
                <a:gd name="T27" fmla="*/ 110 h 129"/>
                <a:gd name="T28" fmla="*/ 117 w 117"/>
                <a:gd name="T29" fmla="*/ 57 h 129"/>
                <a:gd name="T30" fmla="*/ 64 w 117"/>
                <a:gd name="T31" fmla="*/ 57 h 129"/>
                <a:gd name="T32" fmla="*/ 64 w 117"/>
                <a:gd name="T33" fmla="*/ 76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17" h="129">
                  <a:moveTo>
                    <a:pt x="64" y="76"/>
                  </a:moveTo>
                  <a:cubicBezTo>
                    <a:pt x="96" y="76"/>
                    <a:pt x="96" y="76"/>
                    <a:pt x="96" y="76"/>
                  </a:cubicBezTo>
                  <a:cubicBezTo>
                    <a:pt x="96" y="100"/>
                    <a:pt x="96" y="100"/>
                    <a:pt x="96" y="100"/>
                  </a:cubicBezTo>
                  <a:cubicBezTo>
                    <a:pt x="88" y="105"/>
                    <a:pt x="77" y="109"/>
                    <a:pt x="66" y="109"/>
                  </a:cubicBezTo>
                  <a:cubicBezTo>
                    <a:pt x="40" y="109"/>
                    <a:pt x="23" y="90"/>
                    <a:pt x="23" y="65"/>
                  </a:cubicBezTo>
                  <a:cubicBezTo>
                    <a:pt x="23" y="64"/>
                    <a:pt x="23" y="64"/>
                    <a:pt x="23" y="64"/>
                  </a:cubicBezTo>
                  <a:cubicBezTo>
                    <a:pt x="23" y="40"/>
                    <a:pt x="41" y="20"/>
                    <a:pt x="64" y="20"/>
                  </a:cubicBezTo>
                  <a:cubicBezTo>
                    <a:pt x="79" y="20"/>
                    <a:pt x="89" y="26"/>
                    <a:pt x="98" y="34"/>
                  </a:cubicBezTo>
                  <a:cubicBezTo>
                    <a:pt x="112" y="17"/>
                    <a:pt x="112" y="17"/>
                    <a:pt x="112" y="17"/>
                  </a:cubicBezTo>
                  <a:cubicBezTo>
                    <a:pt x="99" y="6"/>
                    <a:pt x="86" y="0"/>
                    <a:pt x="65" y="0"/>
                  </a:cubicBezTo>
                  <a:cubicBezTo>
                    <a:pt x="27" y="0"/>
                    <a:pt x="0" y="30"/>
                    <a:pt x="0" y="65"/>
                  </a:cubicBezTo>
                  <a:cubicBezTo>
                    <a:pt x="0" y="65"/>
                    <a:pt x="0" y="65"/>
                    <a:pt x="0" y="65"/>
                  </a:cubicBezTo>
                  <a:cubicBezTo>
                    <a:pt x="0" y="101"/>
                    <a:pt x="26" y="129"/>
                    <a:pt x="65" y="129"/>
                  </a:cubicBezTo>
                  <a:cubicBezTo>
                    <a:pt x="87" y="129"/>
                    <a:pt x="104" y="120"/>
                    <a:pt x="117" y="110"/>
                  </a:cubicBezTo>
                  <a:cubicBezTo>
                    <a:pt x="117" y="57"/>
                    <a:pt x="117" y="57"/>
                    <a:pt x="117" y="57"/>
                  </a:cubicBezTo>
                  <a:cubicBezTo>
                    <a:pt x="64" y="57"/>
                    <a:pt x="64" y="57"/>
                    <a:pt x="64" y="57"/>
                  </a:cubicBezTo>
                  <a:cubicBezTo>
                    <a:pt x="64" y="76"/>
                    <a:pt x="64" y="76"/>
                    <a:pt x="64" y="7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8" name="Freeform 11"/>
            <p:cNvSpPr>
              <a:spLocks noEditPoints="1"/>
            </p:cNvSpPr>
            <p:nvPr userDrawn="1"/>
          </p:nvSpPr>
          <p:spPr bwMode="auto">
            <a:xfrm>
              <a:off x="-2538413" y="4822825"/>
              <a:ext cx="487363" cy="484188"/>
            </a:xfrm>
            <a:custGeom>
              <a:avLst/>
              <a:gdLst>
                <a:gd name="T0" fmla="*/ 65 w 130"/>
                <a:gd name="T1" fmla="*/ 0 h 129"/>
                <a:gd name="T2" fmla="*/ 0 w 130"/>
                <a:gd name="T3" fmla="*/ 65 h 129"/>
                <a:gd name="T4" fmla="*/ 0 w 130"/>
                <a:gd name="T5" fmla="*/ 65 h 129"/>
                <a:gd name="T6" fmla="*/ 65 w 130"/>
                <a:gd name="T7" fmla="*/ 129 h 129"/>
                <a:gd name="T8" fmla="*/ 130 w 130"/>
                <a:gd name="T9" fmla="*/ 65 h 129"/>
                <a:gd name="T10" fmla="*/ 130 w 130"/>
                <a:gd name="T11" fmla="*/ 64 h 129"/>
                <a:gd name="T12" fmla="*/ 65 w 130"/>
                <a:gd name="T13" fmla="*/ 0 h 129"/>
                <a:gd name="T14" fmla="*/ 107 w 130"/>
                <a:gd name="T15" fmla="*/ 65 h 129"/>
                <a:gd name="T16" fmla="*/ 65 w 130"/>
                <a:gd name="T17" fmla="*/ 109 h 129"/>
                <a:gd name="T18" fmla="*/ 23 w 130"/>
                <a:gd name="T19" fmla="*/ 65 h 129"/>
                <a:gd name="T20" fmla="*/ 23 w 130"/>
                <a:gd name="T21" fmla="*/ 64 h 129"/>
                <a:gd name="T22" fmla="*/ 65 w 130"/>
                <a:gd name="T23" fmla="*/ 20 h 129"/>
                <a:gd name="T24" fmla="*/ 107 w 130"/>
                <a:gd name="T25" fmla="*/ 65 h 129"/>
                <a:gd name="T26" fmla="*/ 107 w 130"/>
                <a:gd name="T27" fmla="*/ 65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30" h="129">
                  <a:moveTo>
                    <a:pt x="65" y="0"/>
                  </a:moveTo>
                  <a:cubicBezTo>
                    <a:pt x="27" y="0"/>
                    <a:pt x="0" y="30"/>
                    <a:pt x="0" y="65"/>
                  </a:cubicBezTo>
                  <a:cubicBezTo>
                    <a:pt x="0" y="65"/>
                    <a:pt x="0" y="65"/>
                    <a:pt x="0" y="65"/>
                  </a:cubicBezTo>
                  <a:cubicBezTo>
                    <a:pt x="0" y="100"/>
                    <a:pt x="27" y="129"/>
                    <a:pt x="65" y="129"/>
                  </a:cubicBezTo>
                  <a:cubicBezTo>
                    <a:pt x="103" y="129"/>
                    <a:pt x="130" y="100"/>
                    <a:pt x="130" y="65"/>
                  </a:cubicBezTo>
                  <a:cubicBezTo>
                    <a:pt x="130" y="64"/>
                    <a:pt x="130" y="64"/>
                    <a:pt x="130" y="64"/>
                  </a:cubicBezTo>
                  <a:cubicBezTo>
                    <a:pt x="130" y="29"/>
                    <a:pt x="103" y="0"/>
                    <a:pt x="65" y="0"/>
                  </a:cubicBezTo>
                  <a:close/>
                  <a:moveTo>
                    <a:pt x="107" y="65"/>
                  </a:moveTo>
                  <a:cubicBezTo>
                    <a:pt x="107" y="89"/>
                    <a:pt x="90" y="109"/>
                    <a:pt x="65" y="109"/>
                  </a:cubicBezTo>
                  <a:cubicBezTo>
                    <a:pt x="40" y="109"/>
                    <a:pt x="23" y="89"/>
                    <a:pt x="23" y="65"/>
                  </a:cubicBezTo>
                  <a:cubicBezTo>
                    <a:pt x="23" y="64"/>
                    <a:pt x="23" y="64"/>
                    <a:pt x="23" y="64"/>
                  </a:cubicBezTo>
                  <a:cubicBezTo>
                    <a:pt x="23" y="40"/>
                    <a:pt x="40" y="20"/>
                    <a:pt x="65" y="20"/>
                  </a:cubicBezTo>
                  <a:cubicBezTo>
                    <a:pt x="89" y="20"/>
                    <a:pt x="107" y="40"/>
                    <a:pt x="107" y="65"/>
                  </a:cubicBezTo>
                  <a:cubicBezTo>
                    <a:pt x="107" y="65"/>
                    <a:pt x="107" y="65"/>
                    <a:pt x="107" y="6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59" name="Freeform 12"/>
            <p:cNvSpPr>
              <a:spLocks/>
            </p:cNvSpPr>
            <p:nvPr userDrawn="1"/>
          </p:nvSpPr>
          <p:spPr bwMode="auto">
            <a:xfrm>
              <a:off x="-2058988" y="4830763"/>
              <a:ext cx="461963" cy="471488"/>
            </a:xfrm>
            <a:custGeom>
              <a:avLst/>
              <a:gdLst>
                <a:gd name="T0" fmla="*/ 147 w 291"/>
                <a:gd name="T1" fmla="*/ 227 h 297"/>
                <a:gd name="T2" fmla="*/ 57 w 291"/>
                <a:gd name="T3" fmla="*/ 0 h 297"/>
                <a:gd name="T4" fmla="*/ 0 w 291"/>
                <a:gd name="T5" fmla="*/ 0 h 297"/>
                <a:gd name="T6" fmla="*/ 123 w 291"/>
                <a:gd name="T7" fmla="*/ 297 h 297"/>
                <a:gd name="T8" fmla="*/ 168 w 291"/>
                <a:gd name="T9" fmla="*/ 297 h 297"/>
                <a:gd name="T10" fmla="*/ 291 w 291"/>
                <a:gd name="T11" fmla="*/ 0 h 297"/>
                <a:gd name="T12" fmla="*/ 234 w 291"/>
                <a:gd name="T13" fmla="*/ 0 h 297"/>
                <a:gd name="T14" fmla="*/ 147 w 291"/>
                <a:gd name="T15" fmla="*/ 227 h 297"/>
                <a:gd name="T16" fmla="*/ 147 w 291"/>
                <a:gd name="T17" fmla="*/ 227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1" h="297">
                  <a:moveTo>
                    <a:pt x="147" y="227"/>
                  </a:moveTo>
                  <a:lnTo>
                    <a:pt x="57" y="0"/>
                  </a:lnTo>
                  <a:lnTo>
                    <a:pt x="0" y="0"/>
                  </a:lnTo>
                  <a:lnTo>
                    <a:pt x="123" y="297"/>
                  </a:lnTo>
                  <a:lnTo>
                    <a:pt x="168" y="297"/>
                  </a:lnTo>
                  <a:lnTo>
                    <a:pt x="291" y="0"/>
                  </a:lnTo>
                  <a:lnTo>
                    <a:pt x="234" y="0"/>
                  </a:lnTo>
                  <a:lnTo>
                    <a:pt x="147" y="227"/>
                  </a:lnTo>
                  <a:lnTo>
                    <a:pt x="147" y="2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0" name="Freeform 13"/>
            <p:cNvSpPr>
              <a:spLocks/>
            </p:cNvSpPr>
            <p:nvPr userDrawn="1"/>
          </p:nvSpPr>
          <p:spPr bwMode="auto">
            <a:xfrm>
              <a:off x="-1541463" y="4830763"/>
              <a:ext cx="349250" cy="468313"/>
            </a:xfrm>
            <a:custGeom>
              <a:avLst/>
              <a:gdLst>
                <a:gd name="T0" fmla="*/ 50 w 220"/>
                <a:gd name="T1" fmla="*/ 170 h 295"/>
                <a:gd name="T2" fmla="*/ 199 w 220"/>
                <a:gd name="T3" fmla="*/ 170 h 295"/>
                <a:gd name="T4" fmla="*/ 199 w 220"/>
                <a:gd name="T5" fmla="*/ 123 h 295"/>
                <a:gd name="T6" fmla="*/ 50 w 220"/>
                <a:gd name="T7" fmla="*/ 123 h 295"/>
                <a:gd name="T8" fmla="*/ 50 w 220"/>
                <a:gd name="T9" fmla="*/ 47 h 295"/>
                <a:gd name="T10" fmla="*/ 218 w 220"/>
                <a:gd name="T11" fmla="*/ 47 h 295"/>
                <a:gd name="T12" fmla="*/ 218 w 220"/>
                <a:gd name="T13" fmla="*/ 0 h 295"/>
                <a:gd name="T14" fmla="*/ 0 w 220"/>
                <a:gd name="T15" fmla="*/ 0 h 295"/>
                <a:gd name="T16" fmla="*/ 0 w 220"/>
                <a:gd name="T17" fmla="*/ 295 h 295"/>
                <a:gd name="T18" fmla="*/ 220 w 220"/>
                <a:gd name="T19" fmla="*/ 295 h 295"/>
                <a:gd name="T20" fmla="*/ 220 w 220"/>
                <a:gd name="T21" fmla="*/ 248 h 295"/>
                <a:gd name="T22" fmla="*/ 50 w 220"/>
                <a:gd name="T23" fmla="*/ 248 h 295"/>
                <a:gd name="T24" fmla="*/ 50 w 220"/>
                <a:gd name="T25" fmla="*/ 170 h 295"/>
                <a:gd name="T26" fmla="*/ 50 w 220"/>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0" h="295">
                  <a:moveTo>
                    <a:pt x="50" y="170"/>
                  </a:moveTo>
                  <a:lnTo>
                    <a:pt x="199" y="170"/>
                  </a:lnTo>
                  <a:lnTo>
                    <a:pt x="199" y="123"/>
                  </a:lnTo>
                  <a:lnTo>
                    <a:pt x="50" y="123"/>
                  </a:lnTo>
                  <a:lnTo>
                    <a:pt x="50" y="47"/>
                  </a:lnTo>
                  <a:lnTo>
                    <a:pt x="218" y="47"/>
                  </a:lnTo>
                  <a:lnTo>
                    <a:pt x="218" y="0"/>
                  </a:lnTo>
                  <a:lnTo>
                    <a:pt x="0" y="0"/>
                  </a:lnTo>
                  <a:lnTo>
                    <a:pt x="0" y="295"/>
                  </a:lnTo>
                  <a:lnTo>
                    <a:pt x="220" y="295"/>
                  </a:lnTo>
                  <a:lnTo>
                    <a:pt x="220" y="248"/>
                  </a:lnTo>
                  <a:lnTo>
                    <a:pt x="50" y="248"/>
                  </a:lnTo>
                  <a:lnTo>
                    <a:pt x="50" y="170"/>
                  </a:lnTo>
                  <a:lnTo>
                    <a:pt x="50"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1" name="Freeform 14"/>
            <p:cNvSpPr>
              <a:spLocks noEditPoints="1"/>
            </p:cNvSpPr>
            <p:nvPr userDrawn="1"/>
          </p:nvSpPr>
          <p:spPr bwMode="auto">
            <a:xfrm>
              <a:off x="-1112838" y="4830763"/>
              <a:ext cx="393700" cy="468313"/>
            </a:xfrm>
            <a:custGeom>
              <a:avLst/>
              <a:gdLst>
                <a:gd name="T0" fmla="*/ 101 w 105"/>
                <a:gd name="T1" fmla="*/ 40 h 125"/>
                <a:gd name="T2" fmla="*/ 101 w 105"/>
                <a:gd name="T3" fmla="*/ 40 h 125"/>
                <a:gd name="T4" fmla="*/ 91 w 105"/>
                <a:gd name="T5" fmla="*/ 13 h 125"/>
                <a:gd name="T6" fmla="*/ 55 w 105"/>
                <a:gd name="T7" fmla="*/ 0 h 125"/>
                <a:gd name="T8" fmla="*/ 0 w 105"/>
                <a:gd name="T9" fmla="*/ 0 h 125"/>
                <a:gd name="T10" fmla="*/ 0 w 105"/>
                <a:gd name="T11" fmla="*/ 125 h 125"/>
                <a:gd name="T12" fmla="*/ 22 w 105"/>
                <a:gd name="T13" fmla="*/ 125 h 125"/>
                <a:gd name="T14" fmla="*/ 22 w 105"/>
                <a:gd name="T15" fmla="*/ 81 h 125"/>
                <a:gd name="T16" fmla="*/ 49 w 105"/>
                <a:gd name="T17" fmla="*/ 81 h 125"/>
                <a:gd name="T18" fmla="*/ 80 w 105"/>
                <a:gd name="T19" fmla="*/ 125 h 125"/>
                <a:gd name="T20" fmla="*/ 105 w 105"/>
                <a:gd name="T21" fmla="*/ 125 h 125"/>
                <a:gd name="T22" fmla="*/ 72 w 105"/>
                <a:gd name="T23" fmla="*/ 78 h 125"/>
                <a:gd name="T24" fmla="*/ 101 w 105"/>
                <a:gd name="T25" fmla="*/ 40 h 125"/>
                <a:gd name="T26" fmla="*/ 22 w 105"/>
                <a:gd name="T27" fmla="*/ 62 h 125"/>
                <a:gd name="T28" fmla="*/ 22 w 105"/>
                <a:gd name="T29" fmla="*/ 20 h 125"/>
                <a:gd name="T30" fmla="*/ 53 w 105"/>
                <a:gd name="T31" fmla="*/ 20 h 125"/>
                <a:gd name="T32" fmla="*/ 79 w 105"/>
                <a:gd name="T33" fmla="*/ 41 h 125"/>
                <a:gd name="T34" fmla="*/ 79 w 105"/>
                <a:gd name="T35" fmla="*/ 41 h 125"/>
                <a:gd name="T36" fmla="*/ 54 w 105"/>
                <a:gd name="T37" fmla="*/ 62 h 125"/>
                <a:gd name="T38" fmla="*/ 22 w 105"/>
                <a:gd name="T39" fmla="*/ 62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05" h="125">
                  <a:moveTo>
                    <a:pt x="101" y="40"/>
                  </a:moveTo>
                  <a:cubicBezTo>
                    <a:pt x="101" y="40"/>
                    <a:pt x="101" y="40"/>
                    <a:pt x="101" y="40"/>
                  </a:cubicBezTo>
                  <a:cubicBezTo>
                    <a:pt x="101" y="29"/>
                    <a:pt x="98" y="20"/>
                    <a:pt x="91" y="13"/>
                  </a:cubicBezTo>
                  <a:cubicBezTo>
                    <a:pt x="83" y="5"/>
                    <a:pt x="71" y="0"/>
                    <a:pt x="55" y="0"/>
                  </a:cubicBezTo>
                  <a:cubicBezTo>
                    <a:pt x="0" y="0"/>
                    <a:pt x="0" y="0"/>
                    <a:pt x="0" y="0"/>
                  </a:cubicBezTo>
                  <a:cubicBezTo>
                    <a:pt x="0" y="125"/>
                    <a:pt x="0" y="125"/>
                    <a:pt x="0" y="125"/>
                  </a:cubicBezTo>
                  <a:cubicBezTo>
                    <a:pt x="22" y="125"/>
                    <a:pt x="22" y="125"/>
                    <a:pt x="22" y="125"/>
                  </a:cubicBezTo>
                  <a:cubicBezTo>
                    <a:pt x="22" y="81"/>
                    <a:pt x="22" y="81"/>
                    <a:pt x="22" y="81"/>
                  </a:cubicBezTo>
                  <a:cubicBezTo>
                    <a:pt x="49" y="81"/>
                    <a:pt x="49" y="81"/>
                    <a:pt x="49" y="81"/>
                  </a:cubicBezTo>
                  <a:cubicBezTo>
                    <a:pt x="80" y="125"/>
                    <a:pt x="80" y="125"/>
                    <a:pt x="80" y="125"/>
                  </a:cubicBezTo>
                  <a:cubicBezTo>
                    <a:pt x="105" y="125"/>
                    <a:pt x="105" y="125"/>
                    <a:pt x="105" y="125"/>
                  </a:cubicBezTo>
                  <a:cubicBezTo>
                    <a:pt x="72" y="78"/>
                    <a:pt x="72" y="78"/>
                    <a:pt x="72" y="78"/>
                  </a:cubicBezTo>
                  <a:cubicBezTo>
                    <a:pt x="89" y="73"/>
                    <a:pt x="101" y="60"/>
                    <a:pt x="101" y="40"/>
                  </a:cubicBezTo>
                  <a:close/>
                  <a:moveTo>
                    <a:pt x="22" y="62"/>
                  </a:moveTo>
                  <a:cubicBezTo>
                    <a:pt x="22" y="20"/>
                    <a:pt x="22" y="20"/>
                    <a:pt x="22" y="20"/>
                  </a:cubicBezTo>
                  <a:cubicBezTo>
                    <a:pt x="53" y="20"/>
                    <a:pt x="53" y="20"/>
                    <a:pt x="53" y="20"/>
                  </a:cubicBezTo>
                  <a:cubicBezTo>
                    <a:pt x="70" y="20"/>
                    <a:pt x="79" y="28"/>
                    <a:pt x="79" y="41"/>
                  </a:cubicBezTo>
                  <a:cubicBezTo>
                    <a:pt x="79" y="41"/>
                    <a:pt x="79" y="41"/>
                    <a:pt x="79" y="41"/>
                  </a:cubicBezTo>
                  <a:cubicBezTo>
                    <a:pt x="79" y="54"/>
                    <a:pt x="69" y="62"/>
                    <a:pt x="54" y="62"/>
                  </a:cubicBezTo>
                  <a:cubicBezTo>
                    <a:pt x="22" y="62"/>
                    <a:pt x="22" y="62"/>
                    <a:pt x="22" y="62"/>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2" name="Freeform 15"/>
            <p:cNvSpPr>
              <a:spLocks/>
            </p:cNvSpPr>
            <p:nvPr userDrawn="1"/>
          </p:nvSpPr>
          <p:spPr bwMode="auto">
            <a:xfrm>
              <a:off x="-658813" y="4830763"/>
              <a:ext cx="404813" cy="468313"/>
            </a:xfrm>
            <a:custGeom>
              <a:avLst/>
              <a:gdLst>
                <a:gd name="T0" fmla="*/ 203 w 255"/>
                <a:gd name="T1" fmla="*/ 203 h 295"/>
                <a:gd name="T2" fmla="*/ 47 w 255"/>
                <a:gd name="T3" fmla="*/ 0 h 295"/>
                <a:gd name="T4" fmla="*/ 0 w 255"/>
                <a:gd name="T5" fmla="*/ 0 h 295"/>
                <a:gd name="T6" fmla="*/ 0 w 255"/>
                <a:gd name="T7" fmla="*/ 295 h 295"/>
                <a:gd name="T8" fmla="*/ 49 w 255"/>
                <a:gd name="T9" fmla="*/ 295 h 295"/>
                <a:gd name="T10" fmla="*/ 49 w 255"/>
                <a:gd name="T11" fmla="*/ 85 h 295"/>
                <a:gd name="T12" fmla="*/ 212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49" y="295"/>
                  </a:lnTo>
                  <a:lnTo>
                    <a:pt x="49" y="85"/>
                  </a:lnTo>
                  <a:lnTo>
                    <a:pt x="212"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3" name="Freeform 16"/>
            <p:cNvSpPr>
              <a:spLocks/>
            </p:cNvSpPr>
            <p:nvPr userDrawn="1"/>
          </p:nvSpPr>
          <p:spPr bwMode="auto">
            <a:xfrm>
              <a:off x="-171450" y="4830763"/>
              <a:ext cx="457200" cy="468313"/>
            </a:xfrm>
            <a:custGeom>
              <a:avLst/>
              <a:gdLst>
                <a:gd name="T0" fmla="*/ 144 w 288"/>
                <a:gd name="T1" fmla="*/ 139 h 295"/>
                <a:gd name="T2" fmla="*/ 54 w 288"/>
                <a:gd name="T3" fmla="*/ 0 h 295"/>
                <a:gd name="T4" fmla="*/ 0 w 288"/>
                <a:gd name="T5" fmla="*/ 0 h 295"/>
                <a:gd name="T6" fmla="*/ 0 w 288"/>
                <a:gd name="T7" fmla="*/ 295 h 295"/>
                <a:gd name="T8" fmla="*/ 52 w 288"/>
                <a:gd name="T9" fmla="*/ 295 h 295"/>
                <a:gd name="T10" fmla="*/ 52 w 288"/>
                <a:gd name="T11" fmla="*/ 85 h 295"/>
                <a:gd name="T12" fmla="*/ 141 w 288"/>
                <a:gd name="T13" fmla="*/ 222 h 295"/>
                <a:gd name="T14" fmla="*/ 144 w 288"/>
                <a:gd name="T15" fmla="*/ 222 h 295"/>
                <a:gd name="T16" fmla="*/ 236 w 288"/>
                <a:gd name="T17" fmla="*/ 85 h 295"/>
                <a:gd name="T18" fmla="*/ 236 w 288"/>
                <a:gd name="T19" fmla="*/ 295 h 295"/>
                <a:gd name="T20" fmla="*/ 288 w 288"/>
                <a:gd name="T21" fmla="*/ 295 h 295"/>
                <a:gd name="T22" fmla="*/ 288 w 288"/>
                <a:gd name="T23" fmla="*/ 0 h 295"/>
                <a:gd name="T24" fmla="*/ 234 w 288"/>
                <a:gd name="T25" fmla="*/ 0 h 295"/>
                <a:gd name="T26" fmla="*/ 144 w 288"/>
                <a:gd name="T27" fmla="*/ 139 h 295"/>
                <a:gd name="T28" fmla="*/ 144 w 288"/>
                <a:gd name="T29" fmla="*/ 13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8" h="295">
                  <a:moveTo>
                    <a:pt x="144" y="139"/>
                  </a:moveTo>
                  <a:lnTo>
                    <a:pt x="54" y="0"/>
                  </a:lnTo>
                  <a:lnTo>
                    <a:pt x="0" y="0"/>
                  </a:lnTo>
                  <a:lnTo>
                    <a:pt x="0" y="295"/>
                  </a:lnTo>
                  <a:lnTo>
                    <a:pt x="52" y="295"/>
                  </a:lnTo>
                  <a:lnTo>
                    <a:pt x="52" y="85"/>
                  </a:lnTo>
                  <a:lnTo>
                    <a:pt x="141" y="222"/>
                  </a:lnTo>
                  <a:lnTo>
                    <a:pt x="144" y="222"/>
                  </a:lnTo>
                  <a:lnTo>
                    <a:pt x="236" y="85"/>
                  </a:lnTo>
                  <a:lnTo>
                    <a:pt x="236" y="295"/>
                  </a:lnTo>
                  <a:lnTo>
                    <a:pt x="288" y="295"/>
                  </a:lnTo>
                  <a:lnTo>
                    <a:pt x="288" y="0"/>
                  </a:lnTo>
                  <a:lnTo>
                    <a:pt x="234" y="0"/>
                  </a:lnTo>
                  <a:lnTo>
                    <a:pt x="144" y="139"/>
                  </a:lnTo>
                  <a:lnTo>
                    <a:pt x="144" y="1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4" name="Freeform 17"/>
            <p:cNvSpPr>
              <a:spLocks/>
            </p:cNvSpPr>
            <p:nvPr userDrawn="1"/>
          </p:nvSpPr>
          <p:spPr bwMode="auto">
            <a:xfrm>
              <a:off x="365125" y="4830763"/>
              <a:ext cx="347663" cy="468313"/>
            </a:xfrm>
            <a:custGeom>
              <a:avLst/>
              <a:gdLst>
                <a:gd name="T0" fmla="*/ 52 w 219"/>
                <a:gd name="T1" fmla="*/ 170 h 295"/>
                <a:gd name="T2" fmla="*/ 198 w 219"/>
                <a:gd name="T3" fmla="*/ 170 h 295"/>
                <a:gd name="T4" fmla="*/ 198 w 219"/>
                <a:gd name="T5" fmla="*/ 123 h 295"/>
                <a:gd name="T6" fmla="*/ 52 w 219"/>
                <a:gd name="T7" fmla="*/ 123 h 295"/>
                <a:gd name="T8" fmla="*/ 52 w 219"/>
                <a:gd name="T9" fmla="*/ 47 h 295"/>
                <a:gd name="T10" fmla="*/ 217 w 219"/>
                <a:gd name="T11" fmla="*/ 47 h 295"/>
                <a:gd name="T12" fmla="*/ 217 w 219"/>
                <a:gd name="T13" fmla="*/ 0 h 295"/>
                <a:gd name="T14" fmla="*/ 0 w 219"/>
                <a:gd name="T15" fmla="*/ 0 h 295"/>
                <a:gd name="T16" fmla="*/ 0 w 219"/>
                <a:gd name="T17" fmla="*/ 295 h 295"/>
                <a:gd name="T18" fmla="*/ 219 w 219"/>
                <a:gd name="T19" fmla="*/ 295 h 295"/>
                <a:gd name="T20" fmla="*/ 219 w 219"/>
                <a:gd name="T21" fmla="*/ 248 h 295"/>
                <a:gd name="T22" fmla="*/ 52 w 219"/>
                <a:gd name="T23" fmla="*/ 248 h 295"/>
                <a:gd name="T24" fmla="*/ 52 w 219"/>
                <a:gd name="T25" fmla="*/ 170 h 295"/>
                <a:gd name="T26" fmla="*/ 52 w 219"/>
                <a:gd name="T27" fmla="*/ 170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9" h="295">
                  <a:moveTo>
                    <a:pt x="52" y="170"/>
                  </a:moveTo>
                  <a:lnTo>
                    <a:pt x="198" y="170"/>
                  </a:lnTo>
                  <a:lnTo>
                    <a:pt x="198" y="123"/>
                  </a:lnTo>
                  <a:lnTo>
                    <a:pt x="52" y="123"/>
                  </a:lnTo>
                  <a:lnTo>
                    <a:pt x="52" y="47"/>
                  </a:lnTo>
                  <a:lnTo>
                    <a:pt x="217" y="47"/>
                  </a:lnTo>
                  <a:lnTo>
                    <a:pt x="217" y="0"/>
                  </a:lnTo>
                  <a:lnTo>
                    <a:pt x="0" y="0"/>
                  </a:lnTo>
                  <a:lnTo>
                    <a:pt x="0" y="295"/>
                  </a:lnTo>
                  <a:lnTo>
                    <a:pt x="219" y="295"/>
                  </a:lnTo>
                  <a:lnTo>
                    <a:pt x="219" y="248"/>
                  </a:lnTo>
                  <a:lnTo>
                    <a:pt x="52" y="248"/>
                  </a:lnTo>
                  <a:lnTo>
                    <a:pt x="52" y="170"/>
                  </a:lnTo>
                  <a:lnTo>
                    <a:pt x="52"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5" name="Freeform 18"/>
            <p:cNvSpPr>
              <a:spLocks/>
            </p:cNvSpPr>
            <p:nvPr userDrawn="1"/>
          </p:nvSpPr>
          <p:spPr bwMode="auto">
            <a:xfrm>
              <a:off x="795338" y="4830763"/>
              <a:ext cx="404813" cy="468313"/>
            </a:xfrm>
            <a:custGeom>
              <a:avLst/>
              <a:gdLst>
                <a:gd name="T0" fmla="*/ 203 w 255"/>
                <a:gd name="T1" fmla="*/ 203 h 295"/>
                <a:gd name="T2" fmla="*/ 47 w 255"/>
                <a:gd name="T3" fmla="*/ 0 h 295"/>
                <a:gd name="T4" fmla="*/ 0 w 255"/>
                <a:gd name="T5" fmla="*/ 0 h 295"/>
                <a:gd name="T6" fmla="*/ 0 w 255"/>
                <a:gd name="T7" fmla="*/ 295 h 295"/>
                <a:gd name="T8" fmla="*/ 50 w 255"/>
                <a:gd name="T9" fmla="*/ 295 h 295"/>
                <a:gd name="T10" fmla="*/ 50 w 255"/>
                <a:gd name="T11" fmla="*/ 85 h 295"/>
                <a:gd name="T12" fmla="*/ 213 w 255"/>
                <a:gd name="T13" fmla="*/ 295 h 295"/>
                <a:gd name="T14" fmla="*/ 255 w 255"/>
                <a:gd name="T15" fmla="*/ 295 h 295"/>
                <a:gd name="T16" fmla="*/ 255 w 255"/>
                <a:gd name="T17" fmla="*/ 0 h 295"/>
                <a:gd name="T18" fmla="*/ 203 w 255"/>
                <a:gd name="T19" fmla="*/ 0 h 295"/>
                <a:gd name="T20" fmla="*/ 203 w 255"/>
                <a:gd name="T21" fmla="*/ 203 h 295"/>
                <a:gd name="T22" fmla="*/ 203 w 255"/>
                <a:gd name="T23" fmla="*/ 203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5" h="295">
                  <a:moveTo>
                    <a:pt x="203" y="203"/>
                  </a:moveTo>
                  <a:lnTo>
                    <a:pt x="47" y="0"/>
                  </a:lnTo>
                  <a:lnTo>
                    <a:pt x="0" y="0"/>
                  </a:lnTo>
                  <a:lnTo>
                    <a:pt x="0" y="295"/>
                  </a:lnTo>
                  <a:lnTo>
                    <a:pt x="50" y="295"/>
                  </a:lnTo>
                  <a:lnTo>
                    <a:pt x="50" y="85"/>
                  </a:lnTo>
                  <a:lnTo>
                    <a:pt x="213" y="295"/>
                  </a:lnTo>
                  <a:lnTo>
                    <a:pt x="255" y="295"/>
                  </a:lnTo>
                  <a:lnTo>
                    <a:pt x="255" y="0"/>
                  </a:lnTo>
                  <a:lnTo>
                    <a:pt x="203" y="0"/>
                  </a:lnTo>
                  <a:lnTo>
                    <a:pt x="203" y="203"/>
                  </a:lnTo>
                  <a:lnTo>
                    <a:pt x="203" y="20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6" name="Freeform 19"/>
            <p:cNvSpPr>
              <a:spLocks/>
            </p:cNvSpPr>
            <p:nvPr userDrawn="1"/>
          </p:nvSpPr>
          <p:spPr bwMode="auto">
            <a:xfrm>
              <a:off x="1263650" y="4830763"/>
              <a:ext cx="379413" cy="468313"/>
            </a:xfrm>
            <a:custGeom>
              <a:avLst/>
              <a:gdLst>
                <a:gd name="T0" fmla="*/ 0 w 239"/>
                <a:gd name="T1" fmla="*/ 49 h 295"/>
                <a:gd name="T2" fmla="*/ 95 w 239"/>
                <a:gd name="T3" fmla="*/ 49 h 295"/>
                <a:gd name="T4" fmla="*/ 95 w 239"/>
                <a:gd name="T5" fmla="*/ 295 h 295"/>
                <a:gd name="T6" fmla="*/ 147 w 239"/>
                <a:gd name="T7" fmla="*/ 295 h 295"/>
                <a:gd name="T8" fmla="*/ 147 w 239"/>
                <a:gd name="T9" fmla="*/ 49 h 295"/>
                <a:gd name="T10" fmla="*/ 239 w 239"/>
                <a:gd name="T11" fmla="*/ 49 h 295"/>
                <a:gd name="T12" fmla="*/ 239 w 239"/>
                <a:gd name="T13" fmla="*/ 0 h 295"/>
                <a:gd name="T14" fmla="*/ 0 w 239"/>
                <a:gd name="T15" fmla="*/ 0 h 295"/>
                <a:gd name="T16" fmla="*/ 0 w 239"/>
                <a:gd name="T17" fmla="*/ 49 h 295"/>
                <a:gd name="T18" fmla="*/ 0 w 239"/>
                <a:gd name="T19" fmla="*/ 49 h 2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39" h="295">
                  <a:moveTo>
                    <a:pt x="0" y="49"/>
                  </a:moveTo>
                  <a:lnTo>
                    <a:pt x="95" y="49"/>
                  </a:lnTo>
                  <a:lnTo>
                    <a:pt x="95" y="295"/>
                  </a:lnTo>
                  <a:lnTo>
                    <a:pt x="147" y="295"/>
                  </a:lnTo>
                  <a:lnTo>
                    <a:pt x="147" y="49"/>
                  </a:lnTo>
                  <a:lnTo>
                    <a:pt x="239" y="49"/>
                  </a:lnTo>
                  <a:lnTo>
                    <a:pt x="239" y="0"/>
                  </a:lnTo>
                  <a:lnTo>
                    <a:pt x="0" y="0"/>
                  </a:lnTo>
                  <a:lnTo>
                    <a:pt x="0" y="49"/>
                  </a:lnTo>
                  <a:lnTo>
                    <a:pt x="0" y="4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7" name="Freeform 20"/>
            <p:cNvSpPr>
              <a:spLocks/>
            </p:cNvSpPr>
            <p:nvPr userDrawn="1"/>
          </p:nvSpPr>
          <p:spPr bwMode="auto">
            <a:xfrm>
              <a:off x="-1390650" y="3067050"/>
              <a:ext cx="1211263" cy="1571625"/>
            </a:xfrm>
            <a:custGeom>
              <a:avLst/>
              <a:gdLst>
                <a:gd name="T0" fmla="*/ 193 w 323"/>
                <a:gd name="T1" fmla="*/ 169 h 419"/>
                <a:gd name="T2" fmla="*/ 105 w 323"/>
                <a:gd name="T3" fmla="*/ 116 h 419"/>
                <a:gd name="T4" fmla="*/ 105 w 323"/>
                <a:gd name="T5" fmla="*/ 114 h 419"/>
                <a:gd name="T6" fmla="*/ 158 w 323"/>
                <a:gd name="T7" fmla="*/ 79 h 419"/>
                <a:gd name="T8" fmla="*/ 264 w 323"/>
                <a:gd name="T9" fmla="*/ 119 h 419"/>
                <a:gd name="T10" fmla="*/ 311 w 323"/>
                <a:gd name="T11" fmla="*/ 52 h 419"/>
                <a:gd name="T12" fmla="*/ 159 w 323"/>
                <a:gd name="T13" fmla="*/ 0 h 419"/>
                <a:gd name="T14" fmla="*/ 16 w 323"/>
                <a:gd name="T15" fmla="*/ 123 h 419"/>
                <a:gd name="T16" fmla="*/ 16 w 323"/>
                <a:gd name="T17" fmla="*/ 124 h 419"/>
                <a:gd name="T18" fmla="*/ 151 w 323"/>
                <a:gd name="T19" fmla="*/ 249 h 419"/>
                <a:gd name="T20" fmla="*/ 234 w 323"/>
                <a:gd name="T21" fmla="*/ 300 h 419"/>
                <a:gd name="T22" fmla="*/ 234 w 323"/>
                <a:gd name="T23" fmla="*/ 301 h 419"/>
                <a:gd name="T24" fmla="*/ 175 w 323"/>
                <a:gd name="T25" fmla="*/ 340 h 419"/>
                <a:gd name="T26" fmla="*/ 53 w 323"/>
                <a:gd name="T27" fmla="*/ 290 h 419"/>
                <a:gd name="T28" fmla="*/ 0 w 323"/>
                <a:gd name="T29" fmla="*/ 354 h 419"/>
                <a:gd name="T30" fmla="*/ 173 w 323"/>
                <a:gd name="T31" fmla="*/ 419 h 419"/>
                <a:gd name="T32" fmla="*/ 323 w 323"/>
                <a:gd name="T33" fmla="*/ 293 h 419"/>
                <a:gd name="T34" fmla="*/ 323 w 323"/>
                <a:gd name="T35" fmla="*/ 292 h 419"/>
                <a:gd name="T36" fmla="*/ 193 w 323"/>
                <a:gd name="T37" fmla="*/ 169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23" h="419">
                  <a:moveTo>
                    <a:pt x="193" y="169"/>
                  </a:moveTo>
                  <a:cubicBezTo>
                    <a:pt x="123" y="151"/>
                    <a:pt x="105" y="142"/>
                    <a:pt x="105" y="116"/>
                  </a:cubicBezTo>
                  <a:cubicBezTo>
                    <a:pt x="105" y="114"/>
                    <a:pt x="105" y="114"/>
                    <a:pt x="105" y="114"/>
                  </a:cubicBezTo>
                  <a:cubicBezTo>
                    <a:pt x="105" y="95"/>
                    <a:pt x="124" y="79"/>
                    <a:pt x="158" y="79"/>
                  </a:cubicBezTo>
                  <a:cubicBezTo>
                    <a:pt x="192" y="79"/>
                    <a:pt x="228" y="94"/>
                    <a:pt x="264" y="119"/>
                  </a:cubicBezTo>
                  <a:cubicBezTo>
                    <a:pt x="311" y="52"/>
                    <a:pt x="311" y="52"/>
                    <a:pt x="311" y="52"/>
                  </a:cubicBezTo>
                  <a:cubicBezTo>
                    <a:pt x="269" y="18"/>
                    <a:pt x="219" y="0"/>
                    <a:pt x="159" y="0"/>
                  </a:cubicBezTo>
                  <a:cubicBezTo>
                    <a:pt x="76" y="0"/>
                    <a:pt x="16" y="49"/>
                    <a:pt x="16" y="123"/>
                  </a:cubicBezTo>
                  <a:cubicBezTo>
                    <a:pt x="16" y="124"/>
                    <a:pt x="16" y="124"/>
                    <a:pt x="16" y="124"/>
                  </a:cubicBezTo>
                  <a:cubicBezTo>
                    <a:pt x="16" y="205"/>
                    <a:pt x="69" y="227"/>
                    <a:pt x="151" y="249"/>
                  </a:cubicBezTo>
                  <a:cubicBezTo>
                    <a:pt x="220" y="266"/>
                    <a:pt x="234" y="278"/>
                    <a:pt x="234" y="300"/>
                  </a:cubicBezTo>
                  <a:cubicBezTo>
                    <a:pt x="234" y="301"/>
                    <a:pt x="234" y="301"/>
                    <a:pt x="234" y="301"/>
                  </a:cubicBezTo>
                  <a:cubicBezTo>
                    <a:pt x="234" y="325"/>
                    <a:pt x="212" y="340"/>
                    <a:pt x="175" y="340"/>
                  </a:cubicBezTo>
                  <a:cubicBezTo>
                    <a:pt x="128" y="340"/>
                    <a:pt x="90" y="321"/>
                    <a:pt x="53" y="290"/>
                  </a:cubicBezTo>
                  <a:cubicBezTo>
                    <a:pt x="0" y="354"/>
                    <a:pt x="0" y="354"/>
                    <a:pt x="0" y="354"/>
                  </a:cubicBezTo>
                  <a:cubicBezTo>
                    <a:pt x="49" y="398"/>
                    <a:pt x="111" y="419"/>
                    <a:pt x="173" y="419"/>
                  </a:cubicBezTo>
                  <a:cubicBezTo>
                    <a:pt x="261" y="419"/>
                    <a:pt x="323" y="374"/>
                    <a:pt x="323" y="293"/>
                  </a:cubicBezTo>
                  <a:cubicBezTo>
                    <a:pt x="323" y="292"/>
                    <a:pt x="323" y="292"/>
                    <a:pt x="323" y="292"/>
                  </a:cubicBezTo>
                  <a:cubicBezTo>
                    <a:pt x="323" y="221"/>
                    <a:pt x="276" y="191"/>
                    <a:pt x="193" y="16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8" name="Freeform 21"/>
            <p:cNvSpPr>
              <a:spLocks/>
            </p:cNvSpPr>
            <p:nvPr userDrawn="1"/>
          </p:nvSpPr>
          <p:spPr bwMode="auto">
            <a:xfrm>
              <a:off x="-2276475" y="239713"/>
              <a:ext cx="965200" cy="2339975"/>
            </a:xfrm>
            <a:custGeom>
              <a:avLst/>
              <a:gdLst>
                <a:gd name="T0" fmla="*/ 257 w 257"/>
                <a:gd name="T1" fmla="*/ 624 h 624"/>
                <a:gd name="T2" fmla="*/ 177 w 257"/>
                <a:gd name="T3" fmla="*/ 510 h 624"/>
                <a:gd name="T4" fmla="*/ 152 w 257"/>
                <a:gd name="T5" fmla="*/ 324 h 624"/>
                <a:gd name="T6" fmla="*/ 173 w 257"/>
                <a:gd name="T7" fmla="*/ 119 h 624"/>
                <a:gd name="T8" fmla="*/ 173 w 257"/>
                <a:gd name="T9" fmla="*/ 118 h 624"/>
                <a:gd name="T10" fmla="*/ 195 w 257"/>
                <a:gd name="T11" fmla="*/ 88 h 624"/>
                <a:gd name="T12" fmla="*/ 44 w 257"/>
                <a:gd name="T13" fmla="*/ 7 h 624"/>
                <a:gd name="T14" fmla="*/ 33 w 257"/>
                <a:gd name="T15" fmla="*/ 2 h 624"/>
                <a:gd name="T16" fmla="*/ 33 w 257"/>
                <a:gd name="T17" fmla="*/ 2 h 624"/>
                <a:gd name="T18" fmla="*/ 33 w 257"/>
                <a:gd name="T19" fmla="*/ 2 h 624"/>
                <a:gd name="T20" fmla="*/ 25 w 257"/>
                <a:gd name="T21" fmla="*/ 0 h 624"/>
                <a:gd name="T22" fmla="*/ 9 w 257"/>
                <a:gd name="T23" fmla="*/ 15 h 624"/>
                <a:gd name="T24" fmla="*/ 5 w 257"/>
                <a:gd name="T25" fmla="*/ 55 h 624"/>
                <a:gd name="T26" fmla="*/ 0 w 257"/>
                <a:gd name="T27" fmla="*/ 157 h 624"/>
                <a:gd name="T28" fmla="*/ 73 w 257"/>
                <a:gd name="T29" fmla="*/ 496 h 624"/>
                <a:gd name="T30" fmla="*/ 257 w 257"/>
                <a:gd name="T31" fmla="*/ 624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57" h="624">
                  <a:moveTo>
                    <a:pt x="257" y="624"/>
                  </a:moveTo>
                  <a:cubicBezTo>
                    <a:pt x="229" y="602"/>
                    <a:pt x="195" y="566"/>
                    <a:pt x="177" y="510"/>
                  </a:cubicBezTo>
                  <a:cubicBezTo>
                    <a:pt x="160" y="457"/>
                    <a:pt x="152" y="394"/>
                    <a:pt x="152" y="324"/>
                  </a:cubicBezTo>
                  <a:cubicBezTo>
                    <a:pt x="152" y="226"/>
                    <a:pt x="168" y="142"/>
                    <a:pt x="173" y="119"/>
                  </a:cubicBezTo>
                  <a:cubicBezTo>
                    <a:pt x="173" y="118"/>
                    <a:pt x="173" y="118"/>
                    <a:pt x="173" y="118"/>
                  </a:cubicBezTo>
                  <a:cubicBezTo>
                    <a:pt x="176" y="104"/>
                    <a:pt x="184" y="93"/>
                    <a:pt x="195" y="88"/>
                  </a:cubicBezTo>
                  <a:cubicBezTo>
                    <a:pt x="121" y="40"/>
                    <a:pt x="57" y="12"/>
                    <a:pt x="44" y="7"/>
                  </a:cubicBezTo>
                  <a:cubicBezTo>
                    <a:pt x="37" y="4"/>
                    <a:pt x="33" y="2"/>
                    <a:pt x="33" y="2"/>
                  </a:cubicBezTo>
                  <a:cubicBezTo>
                    <a:pt x="33" y="2"/>
                    <a:pt x="33" y="2"/>
                    <a:pt x="33" y="2"/>
                  </a:cubicBezTo>
                  <a:cubicBezTo>
                    <a:pt x="33" y="2"/>
                    <a:pt x="33" y="2"/>
                    <a:pt x="33" y="2"/>
                  </a:cubicBezTo>
                  <a:cubicBezTo>
                    <a:pt x="30" y="1"/>
                    <a:pt x="27" y="0"/>
                    <a:pt x="25" y="0"/>
                  </a:cubicBezTo>
                  <a:cubicBezTo>
                    <a:pt x="16" y="0"/>
                    <a:pt x="11" y="6"/>
                    <a:pt x="9" y="15"/>
                  </a:cubicBezTo>
                  <a:cubicBezTo>
                    <a:pt x="9" y="15"/>
                    <a:pt x="7" y="30"/>
                    <a:pt x="5" y="55"/>
                  </a:cubicBezTo>
                  <a:cubicBezTo>
                    <a:pt x="3" y="78"/>
                    <a:pt x="0" y="114"/>
                    <a:pt x="0" y="157"/>
                  </a:cubicBezTo>
                  <a:cubicBezTo>
                    <a:pt x="0" y="253"/>
                    <a:pt x="13" y="391"/>
                    <a:pt x="73" y="496"/>
                  </a:cubicBezTo>
                  <a:cubicBezTo>
                    <a:pt x="119" y="576"/>
                    <a:pt x="185" y="621"/>
                    <a:pt x="257" y="62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69" name="Freeform 22"/>
            <p:cNvSpPr>
              <a:spLocks/>
            </p:cNvSpPr>
            <p:nvPr userDrawn="1"/>
          </p:nvSpPr>
          <p:spPr bwMode="auto">
            <a:xfrm>
              <a:off x="-704850" y="663575"/>
              <a:ext cx="998538" cy="1968500"/>
            </a:xfrm>
            <a:custGeom>
              <a:avLst/>
              <a:gdLst>
                <a:gd name="T0" fmla="*/ 50 w 266"/>
                <a:gd name="T1" fmla="*/ 520 h 525"/>
                <a:gd name="T2" fmla="*/ 78 w 266"/>
                <a:gd name="T3" fmla="*/ 525 h 525"/>
                <a:gd name="T4" fmla="*/ 78 w 266"/>
                <a:gd name="T5" fmla="*/ 525 h 525"/>
                <a:gd name="T6" fmla="*/ 243 w 266"/>
                <a:gd name="T7" fmla="*/ 389 h 525"/>
                <a:gd name="T8" fmla="*/ 266 w 266"/>
                <a:gd name="T9" fmla="*/ 211 h 525"/>
                <a:gd name="T10" fmla="*/ 249 w 266"/>
                <a:gd name="T11" fmla="*/ 27 h 525"/>
                <a:gd name="T12" fmla="*/ 246 w 266"/>
                <a:gd name="T13" fmla="*/ 11 h 525"/>
                <a:gd name="T14" fmla="*/ 238 w 266"/>
                <a:gd name="T15" fmla="*/ 0 h 525"/>
                <a:gd name="T16" fmla="*/ 232 w 266"/>
                <a:gd name="T17" fmla="*/ 3 h 525"/>
                <a:gd name="T18" fmla="*/ 225 w 266"/>
                <a:gd name="T19" fmla="*/ 8 h 525"/>
                <a:gd name="T20" fmla="*/ 207 w 266"/>
                <a:gd name="T21" fmla="*/ 24 h 525"/>
                <a:gd name="T22" fmla="*/ 146 w 266"/>
                <a:gd name="T23" fmla="*/ 84 h 525"/>
                <a:gd name="T24" fmla="*/ 23 w 266"/>
                <a:gd name="T25" fmla="*/ 289 h 525"/>
                <a:gd name="T26" fmla="*/ 0 w 266"/>
                <a:gd name="T27" fmla="*/ 417 h 525"/>
                <a:gd name="T28" fmla="*/ 13 w 266"/>
                <a:gd name="T29" fmla="*/ 483 h 525"/>
                <a:gd name="T30" fmla="*/ 50 w 266"/>
                <a:gd name="T31" fmla="*/ 520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6" h="525">
                  <a:moveTo>
                    <a:pt x="50" y="520"/>
                  </a:moveTo>
                  <a:cubicBezTo>
                    <a:pt x="57" y="523"/>
                    <a:pt x="67" y="525"/>
                    <a:pt x="78" y="525"/>
                  </a:cubicBezTo>
                  <a:cubicBezTo>
                    <a:pt x="78" y="525"/>
                    <a:pt x="78" y="525"/>
                    <a:pt x="78" y="525"/>
                  </a:cubicBezTo>
                  <a:cubicBezTo>
                    <a:pt x="129" y="525"/>
                    <a:pt x="213" y="483"/>
                    <a:pt x="243" y="389"/>
                  </a:cubicBezTo>
                  <a:cubicBezTo>
                    <a:pt x="258" y="338"/>
                    <a:pt x="266" y="278"/>
                    <a:pt x="266" y="211"/>
                  </a:cubicBezTo>
                  <a:cubicBezTo>
                    <a:pt x="266" y="127"/>
                    <a:pt x="254" y="54"/>
                    <a:pt x="249" y="27"/>
                  </a:cubicBezTo>
                  <a:cubicBezTo>
                    <a:pt x="247" y="16"/>
                    <a:pt x="246" y="11"/>
                    <a:pt x="246" y="11"/>
                  </a:cubicBezTo>
                  <a:cubicBezTo>
                    <a:pt x="245" y="6"/>
                    <a:pt x="242" y="0"/>
                    <a:pt x="238" y="0"/>
                  </a:cubicBezTo>
                  <a:cubicBezTo>
                    <a:pt x="236" y="0"/>
                    <a:pt x="234" y="1"/>
                    <a:pt x="232" y="3"/>
                  </a:cubicBezTo>
                  <a:cubicBezTo>
                    <a:pt x="231" y="3"/>
                    <a:pt x="229" y="5"/>
                    <a:pt x="225" y="8"/>
                  </a:cubicBezTo>
                  <a:cubicBezTo>
                    <a:pt x="221" y="12"/>
                    <a:pt x="215" y="17"/>
                    <a:pt x="207" y="24"/>
                  </a:cubicBezTo>
                  <a:cubicBezTo>
                    <a:pt x="195" y="34"/>
                    <a:pt x="173" y="55"/>
                    <a:pt x="146" y="84"/>
                  </a:cubicBezTo>
                  <a:cubicBezTo>
                    <a:pt x="104" y="131"/>
                    <a:pt x="49" y="204"/>
                    <a:pt x="23" y="289"/>
                  </a:cubicBezTo>
                  <a:cubicBezTo>
                    <a:pt x="7" y="339"/>
                    <a:pt x="0" y="382"/>
                    <a:pt x="0" y="417"/>
                  </a:cubicBezTo>
                  <a:cubicBezTo>
                    <a:pt x="0" y="443"/>
                    <a:pt x="4" y="465"/>
                    <a:pt x="13" y="483"/>
                  </a:cubicBezTo>
                  <a:cubicBezTo>
                    <a:pt x="21" y="500"/>
                    <a:pt x="33" y="512"/>
                    <a:pt x="50" y="5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0" name="Freeform 23"/>
            <p:cNvSpPr>
              <a:spLocks/>
            </p:cNvSpPr>
            <p:nvPr userDrawn="1"/>
          </p:nvSpPr>
          <p:spPr bwMode="auto">
            <a:xfrm>
              <a:off x="-1597025" y="663575"/>
              <a:ext cx="900113" cy="1968500"/>
            </a:xfrm>
            <a:custGeom>
              <a:avLst/>
              <a:gdLst>
                <a:gd name="T0" fmla="*/ 238 w 240"/>
                <a:gd name="T1" fmla="*/ 267 h 525"/>
                <a:gd name="T2" fmla="*/ 240 w 240"/>
                <a:gd name="T3" fmla="*/ 261 h 525"/>
                <a:gd name="T4" fmla="*/ 43 w 240"/>
                <a:gd name="T5" fmla="*/ 8 h 525"/>
                <a:gd name="T6" fmla="*/ 36 w 240"/>
                <a:gd name="T7" fmla="*/ 3 h 525"/>
                <a:gd name="T8" fmla="*/ 29 w 240"/>
                <a:gd name="T9" fmla="*/ 0 h 525"/>
                <a:gd name="T10" fmla="*/ 21 w 240"/>
                <a:gd name="T11" fmla="*/ 11 h 525"/>
                <a:gd name="T12" fmla="*/ 18 w 240"/>
                <a:gd name="T13" fmla="*/ 27 h 525"/>
                <a:gd name="T14" fmla="*/ 10 w 240"/>
                <a:gd name="T15" fmla="*/ 70 h 525"/>
                <a:gd name="T16" fmla="*/ 0 w 240"/>
                <a:gd name="T17" fmla="*/ 211 h 525"/>
                <a:gd name="T18" fmla="*/ 24 w 240"/>
                <a:gd name="T19" fmla="*/ 388 h 525"/>
                <a:gd name="T20" fmla="*/ 193 w 240"/>
                <a:gd name="T21" fmla="*/ 525 h 525"/>
                <a:gd name="T22" fmla="*/ 193 w 240"/>
                <a:gd name="T23" fmla="*/ 525 h 525"/>
                <a:gd name="T24" fmla="*/ 222 w 240"/>
                <a:gd name="T25" fmla="*/ 520 h 525"/>
                <a:gd name="T26" fmla="*/ 235 w 240"/>
                <a:gd name="T27" fmla="*/ 513 h 525"/>
                <a:gd name="T28" fmla="*/ 224 w 240"/>
                <a:gd name="T29" fmla="*/ 495 h 525"/>
                <a:gd name="T30" fmla="*/ 209 w 240"/>
                <a:gd name="T31" fmla="*/ 417 h 525"/>
                <a:gd name="T32" fmla="*/ 233 w 240"/>
                <a:gd name="T33" fmla="*/ 281 h 525"/>
                <a:gd name="T34" fmla="*/ 238 w 240"/>
                <a:gd name="T35" fmla="*/ 267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40" h="525">
                  <a:moveTo>
                    <a:pt x="238" y="267"/>
                  </a:moveTo>
                  <a:cubicBezTo>
                    <a:pt x="238" y="265"/>
                    <a:pt x="239" y="263"/>
                    <a:pt x="240" y="261"/>
                  </a:cubicBezTo>
                  <a:cubicBezTo>
                    <a:pt x="184" y="123"/>
                    <a:pt x="57" y="20"/>
                    <a:pt x="43" y="8"/>
                  </a:cubicBezTo>
                  <a:cubicBezTo>
                    <a:pt x="38" y="5"/>
                    <a:pt x="36" y="3"/>
                    <a:pt x="36" y="3"/>
                  </a:cubicBezTo>
                  <a:cubicBezTo>
                    <a:pt x="33" y="1"/>
                    <a:pt x="31" y="0"/>
                    <a:pt x="29" y="0"/>
                  </a:cubicBezTo>
                  <a:cubicBezTo>
                    <a:pt x="25" y="0"/>
                    <a:pt x="22" y="6"/>
                    <a:pt x="21" y="11"/>
                  </a:cubicBezTo>
                  <a:cubicBezTo>
                    <a:pt x="20" y="12"/>
                    <a:pt x="19" y="17"/>
                    <a:pt x="18" y="27"/>
                  </a:cubicBezTo>
                  <a:cubicBezTo>
                    <a:pt x="16" y="34"/>
                    <a:pt x="13" y="49"/>
                    <a:pt x="10" y="70"/>
                  </a:cubicBezTo>
                  <a:cubicBezTo>
                    <a:pt x="6" y="103"/>
                    <a:pt x="0" y="154"/>
                    <a:pt x="0" y="211"/>
                  </a:cubicBezTo>
                  <a:cubicBezTo>
                    <a:pt x="0" y="279"/>
                    <a:pt x="8" y="339"/>
                    <a:pt x="24" y="388"/>
                  </a:cubicBezTo>
                  <a:cubicBezTo>
                    <a:pt x="54" y="483"/>
                    <a:pt x="140" y="525"/>
                    <a:pt x="193" y="525"/>
                  </a:cubicBezTo>
                  <a:cubicBezTo>
                    <a:pt x="193" y="525"/>
                    <a:pt x="193" y="525"/>
                    <a:pt x="193" y="525"/>
                  </a:cubicBezTo>
                  <a:cubicBezTo>
                    <a:pt x="204" y="525"/>
                    <a:pt x="214" y="523"/>
                    <a:pt x="222" y="520"/>
                  </a:cubicBezTo>
                  <a:cubicBezTo>
                    <a:pt x="226" y="518"/>
                    <a:pt x="230" y="516"/>
                    <a:pt x="235" y="513"/>
                  </a:cubicBezTo>
                  <a:cubicBezTo>
                    <a:pt x="231" y="508"/>
                    <a:pt x="227" y="502"/>
                    <a:pt x="224" y="495"/>
                  </a:cubicBezTo>
                  <a:cubicBezTo>
                    <a:pt x="214" y="474"/>
                    <a:pt x="209" y="449"/>
                    <a:pt x="209" y="417"/>
                  </a:cubicBezTo>
                  <a:cubicBezTo>
                    <a:pt x="209" y="378"/>
                    <a:pt x="217" y="332"/>
                    <a:pt x="233" y="281"/>
                  </a:cubicBezTo>
                  <a:cubicBezTo>
                    <a:pt x="235" y="276"/>
                    <a:pt x="236" y="271"/>
                    <a:pt x="238" y="26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1" name="Freeform 24"/>
            <p:cNvSpPr>
              <a:spLocks/>
            </p:cNvSpPr>
            <p:nvPr userDrawn="1"/>
          </p:nvSpPr>
          <p:spPr bwMode="auto">
            <a:xfrm>
              <a:off x="-1143000" y="-179387"/>
              <a:ext cx="982663" cy="1682750"/>
            </a:xfrm>
            <a:custGeom>
              <a:avLst/>
              <a:gdLst>
                <a:gd name="T0" fmla="*/ 134 w 262"/>
                <a:gd name="T1" fmla="*/ 449 h 449"/>
                <a:gd name="T2" fmla="*/ 262 w 262"/>
                <a:gd name="T3" fmla="*/ 268 h 449"/>
                <a:gd name="T4" fmla="*/ 147 w 262"/>
                <a:gd name="T5" fmla="*/ 18 h 449"/>
                <a:gd name="T6" fmla="*/ 140 w 262"/>
                <a:gd name="T7" fmla="*/ 7 h 449"/>
                <a:gd name="T8" fmla="*/ 131 w 262"/>
                <a:gd name="T9" fmla="*/ 0 h 449"/>
                <a:gd name="T10" fmla="*/ 122 w 262"/>
                <a:gd name="T11" fmla="*/ 7 h 449"/>
                <a:gd name="T12" fmla="*/ 115 w 262"/>
                <a:gd name="T13" fmla="*/ 18 h 449"/>
                <a:gd name="T14" fmla="*/ 96 w 262"/>
                <a:gd name="T15" fmla="*/ 50 h 449"/>
                <a:gd name="T16" fmla="*/ 40 w 262"/>
                <a:gd name="T17" fmla="*/ 162 h 449"/>
                <a:gd name="T18" fmla="*/ 0 w 262"/>
                <a:gd name="T19" fmla="*/ 265 h 449"/>
                <a:gd name="T20" fmla="*/ 134 w 262"/>
                <a:gd name="T21" fmla="*/ 449 h 4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2" h="449">
                  <a:moveTo>
                    <a:pt x="134" y="449"/>
                  </a:moveTo>
                  <a:cubicBezTo>
                    <a:pt x="162" y="388"/>
                    <a:pt x="205" y="327"/>
                    <a:pt x="262" y="268"/>
                  </a:cubicBezTo>
                  <a:cubicBezTo>
                    <a:pt x="223" y="150"/>
                    <a:pt x="169" y="54"/>
                    <a:pt x="147" y="18"/>
                  </a:cubicBezTo>
                  <a:cubicBezTo>
                    <a:pt x="143" y="11"/>
                    <a:pt x="140" y="7"/>
                    <a:pt x="140" y="7"/>
                  </a:cubicBezTo>
                  <a:cubicBezTo>
                    <a:pt x="136" y="0"/>
                    <a:pt x="132" y="0"/>
                    <a:pt x="131" y="0"/>
                  </a:cubicBezTo>
                  <a:cubicBezTo>
                    <a:pt x="128" y="0"/>
                    <a:pt x="125" y="2"/>
                    <a:pt x="122" y="7"/>
                  </a:cubicBezTo>
                  <a:cubicBezTo>
                    <a:pt x="122" y="7"/>
                    <a:pt x="119" y="11"/>
                    <a:pt x="115" y="18"/>
                  </a:cubicBezTo>
                  <a:cubicBezTo>
                    <a:pt x="108" y="29"/>
                    <a:pt x="102" y="39"/>
                    <a:pt x="96" y="50"/>
                  </a:cubicBezTo>
                  <a:cubicBezTo>
                    <a:pt x="83" y="74"/>
                    <a:pt x="62" y="113"/>
                    <a:pt x="40" y="162"/>
                  </a:cubicBezTo>
                  <a:cubicBezTo>
                    <a:pt x="26" y="196"/>
                    <a:pt x="12" y="230"/>
                    <a:pt x="0" y="265"/>
                  </a:cubicBezTo>
                  <a:cubicBezTo>
                    <a:pt x="42" y="307"/>
                    <a:pt x="97" y="371"/>
                    <a:pt x="134" y="44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2" name="Freeform 25"/>
            <p:cNvSpPr>
              <a:spLocks/>
            </p:cNvSpPr>
            <p:nvPr userDrawn="1"/>
          </p:nvSpPr>
          <p:spPr bwMode="auto">
            <a:xfrm>
              <a:off x="15875" y="239713"/>
              <a:ext cx="952500" cy="2339975"/>
            </a:xfrm>
            <a:custGeom>
              <a:avLst/>
              <a:gdLst>
                <a:gd name="T0" fmla="*/ 61 w 254"/>
                <a:gd name="T1" fmla="*/ 88 h 624"/>
                <a:gd name="T2" fmla="*/ 82 w 254"/>
                <a:gd name="T3" fmla="*/ 118 h 624"/>
                <a:gd name="T4" fmla="*/ 82 w 254"/>
                <a:gd name="T5" fmla="*/ 119 h 624"/>
                <a:gd name="T6" fmla="*/ 103 w 254"/>
                <a:gd name="T7" fmla="*/ 324 h 624"/>
                <a:gd name="T8" fmla="*/ 78 w 254"/>
                <a:gd name="T9" fmla="*/ 510 h 624"/>
                <a:gd name="T10" fmla="*/ 0 w 254"/>
                <a:gd name="T11" fmla="*/ 624 h 624"/>
                <a:gd name="T12" fmla="*/ 182 w 254"/>
                <a:gd name="T13" fmla="*/ 496 h 624"/>
                <a:gd name="T14" fmla="*/ 254 w 254"/>
                <a:gd name="T15" fmla="*/ 157 h 624"/>
                <a:gd name="T16" fmla="*/ 250 w 254"/>
                <a:gd name="T17" fmla="*/ 55 h 624"/>
                <a:gd name="T18" fmla="*/ 245 w 254"/>
                <a:gd name="T19" fmla="*/ 15 h 624"/>
                <a:gd name="T20" fmla="*/ 230 w 254"/>
                <a:gd name="T21" fmla="*/ 0 h 624"/>
                <a:gd name="T22" fmla="*/ 222 w 254"/>
                <a:gd name="T23" fmla="*/ 2 h 624"/>
                <a:gd name="T24" fmla="*/ 222 w 254"/>
                <a:gd name="T25" fmla="*/ 2 h 624"/>
                <a:gd name="T26" fmla="*/ 222 w 254"/>
                <a:gd name="T27" fmla="*/ 2 h 624"/>
                <a:gd name="T28" fmla="*/ 211 w 254"/>
                <a:gd name="T29" fmla="*/ 7 h 624"/>
                <a:gd name="T30" fmla="*/ 182 w 254"/>
                <a:gd name="T31" fmla="*/ 20 h 624"/>
                <a:gd name="T32" fmla="*/ 178 w 254"/>
                <a:gd name="T33" fmla="*/ 22 h 624"/>
                <a:gd name="T34" fmla="*/ 72 w 254"/>
                <a:gd name="T35" fmla="*/ 80 h 624"/>
                <a:gd name="T36" fmla="*/ 61 w 254"/>
                <a:gd name="T37" fmla="*/ 88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624">
                  <a:moveTo>
                    <a:pt x="61" y="88"/>
                  </a:moveTo>
                  <a:cubicBezTo>
                    <a:pt x="71" y="93"/>
                    <a:pt x="79" y="104"/>
                    <a:pt x="82" y="118"/>
                  </a:cubicBezTo>
                  <a:cubicBezTo>
                    <a:pt x="82" y="118"/>
                    <a:pt x="82" y="118"/>
                    <a:pt x="82" y="119"/>
                  </a:cubicBezTo>
                  <a:cubicBezTo>
                    <a:pt x="87" y="142"/>
                    <a:pt x="103" y="226"/>
                    <a:pt x="103" y="324"/>
                  </a:cubicBezTo>
                  <a:cubicBezTo>
                    <a:pt x="103" y="394"/>
                    <a:pt x="95" y="457"/>
                    <a:pt x="78" y="510"/>
                  </a:cubicBezTo>
                  <a:cubicBezTo>
                    <a:pt x="61" y="566"/>
                    <a:pt x="28" y="602"/>
                    <a:pt x="0" y="624"/>
                  </a:cubicBezTo>
                  <a:cubicBezTo>
                    <a:pt x="72" y="620"/>
                    <a:pt x="136" y="575"/>
                    <a:pt x="182" y="496"/>
                  </a:cubicBezTo>
                  <a:cubicBezTo>
                    <a:pt x="242" y="391"/>
                    <a:pt x="254" y="253"/>
                    <a:pt x="254" y="157"/>
                  </a:cubicBezTo>
                  <a:cubicBezTo>
                    <a:pt x="254" y="122"/>
                    <a:pt x="253" y="88"/>
                    <a:pt x="250" y="55"/>
                  </a:cubicBezTo>
                  <a:cubicBezTo>
                    <a:pt x="248" y="30"/>
                    <a:pt x="246" y="15"/>
                    <a:pt x="245" y="15"/>
                  </a:cubicBezTo>
                  <a:cubicBezTo>
                    <a:pt x="244" y="6"/>
                    <a:pt x="239" y="0"/>
                    <a:pt x="230" y="0"/>
                  </a:cubicBezTo>
                  <a:cubicBezTo>
                    <a:pt x="228" y="0"/>
                    <a:pt x="226" y="1"/>
                    <a:pt x="222" y="2"/>
                  </a:cubicBezTo>
                  <a:cubicBezTo>
                    <a:pt x="222" y="2"/>
                    <a:pt x="222" y="2"/>
                    <a:pt x="222" y="2"/>
                  </a:cubicBezTo>
                  <a:cubicBezTo>
                    <a:pt x="222" y="2"/>
                    <a:pt x="222" y="2"/>
                    <a:pt x="222" y="2"/>
                  </a:cubicBezTo>
                  <a:cubicBezTo>
                    <a:pt x="222" y="2"/>
                    <a:pt x="218" y="4"/>
                    <a:pt x="211" y="7"/>
                  </a:cubicBezTo>
                  <a:cubicBezTo>
                    <a:pt x="204" y="10"/>
                    <a:pt x="194" y="14"/>
                    <a:pt x="182" y="20"/>
                  </a:cubicBezTo>
                  <a:cubicBezTo>
                    <a:pt x="178" y="22"/>
                    <a:pt x="178" y="22"/>
                    <a:pt x="178" y="22"/>
                  </a:cubicBezTo>
                  <a:cubicBezTo>
                    <a:pt x="142" y="39"/>
                    <a:pt x="106" y="59"/>
                    <a:pt x="72" y="80"/>
                  </a:cubicBezTo>
                  <a:cubicBezTo>
                    <a:pt x="68" y="83"/>
                    <a:pt x="64" y="85"/>
                    <a:pt x="61" y="8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3" name="Freeform 26"/>
            <p:cNvSpPr>
              <a:spLocks/>
            </p:cNvSpPr>
            <p:nvPr userDrawn="1"/>
          </p:nvSpPr>
          <p:spPr bwMode="auto">
            <a:xfrm>
              <a:off x="-284163" y="-63500"/>
              <a:ext cx="581025" cy="738188"/>
            </a:xfrm>
            <a:custGeom>
              <a:avLst/>
              <a:gdLst>
                <a:gd name="T0" fmla="*/ 155 w 155"/>
                <a:gd name="T1" fmla="*/ 126 h 197"/>
                <a:gd name="T2" fmla="*/ 126 w 155"/>
                <a:gd name="T3" fmla="*/ 13 h 197"/>
                <a:gd name="T4" fmla="*/ 126 w 155"/>
                <a:gd name="T5" fmla="*/ 12 h 197"/>
                <a:gd name="T6" fmla="*/ 111 w 155"/>
                <a:gd name="T7" fmla="*/ 0 h 197"/>
                <a:gd name="T8" fmla="*/ 108 w 155"/>
                <a:gd name="T9" fmla="*/ 0 h 197"/>
                <a:gd name="T10" fmla="*/ 108 w 155"/>
                <a:gd name="T11" fmla="*/ 0 h 197"/>
                <a:gd name="T12" fmla="*/ 108 w 155"/>
                <a:gd name="T13" fmla="*/ 0 h 197"/>
                <a:gd name="T14" fmla="*/ 101 w 155"/>
                <a:gd name="T15" fmla="*/ 3 h 197"/>
                <a:gd name="T16" fmla="*/ 101 w 155"/>
                <a:gd name="T17" fmla="*/ 3 h 197"/>
                <a:gd name="T18" fmla="*/ 101 w 155"/>
                <a:gd name="T19" fmla="*/ 3 h 197"/>
                <a:gd name="T20" fmla="*/ 61 w 155"/>
                <a:gd name="T21" fmla="*/ 30 h 197"/>
                <a:gd name="T22" fmla="*/ 0 w 155"/>
                <a:gd name="T23" fmla="*/ 77 h 197"/>
                <a:gd name="T24" fmla="*/ 50 w 155"/>
                <a:gd name="T25" fmla="*/ 197 h 197"/>
                <a:gd name="T26" fmla="*/ 155 w 155"/>
                <a:gd name="T27" fmla="*/ 126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126"/>
                  </a:moveTo>
                  <a:cubicBezTo>
                    <a:pt x="144" y="70"/>
                    <a:pt x="131" y="28"/>
                    <a:pt x="126" y="13"/>
                  </a:cubicBezTo>
                  <a:cubicBezTo>
                    <a:pt x="126" y="12"/>
                    <a:pt x="126" y="12"/>
                    <a:pt x="126" y="12"/>
                  </a:cubicBezTo>
                  <a:cubicBezTo>
                    <a:pt x="123" y="4"/>
                    <a:pt x="118" y="0"/>
                    <a:pt x="111" y="0"/>
                  </a:cubicBezTo>
                  <a:cubicBezTo>
                    <a:pt x="110" y="0"/>
                    <a:pt x="109" y="0"/>
                    <a:pt x="108" y="0"/>
                  </a:cubicBezTo>
                  <a:cubicBezTo>
                    <a:pt x="108" y="0"/>
                    <a:pt x="108" y="0"/>
                    <a:pt x="108" y="0"/>
                  </a:cubicBezTo>
                  <a:cubicBezTo>
                    <a:pt x="108" y="0"/>
                    <a:pt x="108" y="0"/>
                    <a:pt x="108" y="0"/>
                  </a:cubicBezTo>
                  <a:cubicBezTo>
                    <a:pt x="106" y="0"/>
                    <a:pt x="103" y="1"/>
                    <a:pt x="101" y="3"/>
                  </a:cubicBezTo>
                  <a:cubicBezTo>
                    <a:pt x="101" y="3"/>
                    <a:pt x="101" y="3"/>
                    <a:pt x="101" y="3"/>
                  </a:cubicBezTo>
                  <a:cubicBezTo>
                    <a:pt x="101" y="3"/>
                    <a:pt x="101" y="3"/>
                    <a:pt x="101" y="3"/>
                  </a:cubicBezTo>
                  <a:cubicBezTo>
                    <a:pt x="101" y="3"/>
                    <a:pt x="85" y="12"/>
                    <a:pt x="61" y="30"/>
                  </a:cubicBezTo>
                  <a:cubicBezTo>
                    <a:pt x="47" y="40"/>
                    <a:pt x="26" y="56"/>
                    <a:pt x="0" y="77"/>
                  </a:cubicBezTo>
                  <a:cubicBezTo>
                    <a:pt x="19" y="117"/>
                    <a:pt x="36" y="157"/>
                    <a:pt x="50" y="197"/>
                  </a:cubicBezTo>
                  <a:cubicBezTo>
                    <a:pt x="82" y="172"/>
                    <a:pt x="116" y="149"/>
                    <a:pt x="155" y="126"/>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4" name="Freeform 27"/>
            <p:cNvSpPr>
              <a:spLocks/>
            </p:cNvSpPr>
            <p:nvPr userDrawn="1"/>
          </p:nvSpPr>
          <p:spPr bwMode="auto">
            <a:xfrm>
              <a:off x="-1600200" y="-63500"/>
              <a:ext cx="581025" cy="738188"/>
            </a:xfrm>
            <a:custGeom>
              <a:avLst/>
              <a:gdLst>
                <a:gd name="T0" fmla="*/ 155 w 155"/>
                <a:gd name="T1" fmla="*/ 77 h 197"/>
                <a:gd name="T2" fmla="*/ 94 w 155"/>
                <a:gd name="T3" fmla="*/ 30 h 197"/>
                <a:gd name="T4" fmla="*/ 54 w 155"/>
                <a:gd name="T5" fmla="*/ 3 h 197"/>
                <a:gd name="T6" fmla="*/ 54 w 155"/>
                <a:gd name="T7" fmla="*/ 3 h 197"/>
                <a:gd name="T8" fmla="*/ 54 w 155"/>
                <a:gd name="T9" fmla="*/ 3 h 197"/>
                <a:gd name="T10" fmla="*/ 47 w 155"/>
                <a:gd name="T11" fmla="*/ 0 h 197"/>
                <a:gd name="T12" fmla="*/ 47 w 155"/>
                <a:gd name="T13" fmla="*/ 0 h 197"/>
                <a:gd name="T14" fmla="*/ 47 w 155"/>
                <a:gd name="T15" fmla="*/ 0 h 197"/>
                <a:gd name="T16" fmla="*/ 44 w 155"/>
                <a:gd name="T17" fmla="*/ 0 h 197"/>
                <a:gd name="T18" fmla="*/ 29 w 155"/>
                <a:gd name="T19" fmla="*/ 12 h 197"/>
                <a:gd name="T20" fmla="*/ 29 w 155"/>
                <a:gd name="T21" fmla="*/ 13 h 197"/>
                <a:gd name="T22" fmla="*/ 0 w 155"/>
                <a:gd name="T23" fmla="*/ 126 h 197"/>
                <a:gd name="T24" fmla="*/ 105 w 155"/>
                <a:gd name="T25" fmla="*/ 197 h 197"/>
                <a:gd name="T26" fmla="*/ 155 w 155"/>
                <a:gd name="T27" fmla="*/ 7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5" h="197">
                  <a:moveTo>
                    <a:pt x="155" y="77"/>
                  </a:moveTo>
                  <a:cubicBezTo>
                    <a:pt x="135" y="60"/>
                    <a:pt x="114" y="44"/>
                    <a:pt x="94" y="30"/>
                  </a:cubicBezTo>
                  <a:cubicBezTo>
                    <a:pt x="70" y="12"/>
                    <a:pt x="54" y="3"/>
                    <a:pt x="54" y="3"/>
                  </a:cubicBezTo>
                  <a:cubicBezTo>
                    <a:pt x="54" y="3"/>
                    <a:pt x="54" y="3"/>
                    <a:pt x="54" y="3"/>
                  </a:cubicBezTo>
                  <a:cubicBezTo>
                    <a:pt x="54" y="3"/>
                    <a:pt x="54" y="3"/>
                    <a:pt x="54" y="3"/>
                  </a:cubicBezTo>
                  <a:cubicBezTo>
                    <a:pt x="52" y="1"/>
                    <a:pt x="49" y="0"/>
                    <a:pt x="47" y="0"/>
                  </a:cubicBezTo>
                  <a:cubicBezTo>
                    <a:pt x="47" y="0"/>
                    <a:pt x="47" y="0"/>
                    <a:pt x="47" y="0"/>
                  </a:cubicBezTo>
                  <a:cubicBezTo>
                    <a:pt x="47" y="0"/>
                    <a:pt x="47" y="0"/>
                    <a:pt x="47" y="0"/>
                  </a:cubicBezTo>
                  <a:cubicBezTo>
                    <a:pt x="46" y="0"/>
                    <a:pt x="45" y="0"/>
                    <a:pt x="44" y="0"/>
                  </a:cubicBezTo>
                  <a:cubicBezTo>
                    <a:pt x="37" y="0"/>
                    <a:pt x="32" y="4"/>
                    <a:pt x="29" y="12"/>
                  </a:cubicBezTo>
                  <a:cubicBezTo>
                    <a:pt x="29" y="12"/>
                    <a:pt x="29" y="12"/>
                    <a:pt x="29" y="13"/>
                  </a:cubicBezTo>
                  <a:cubicBezTo>
                    <a:pt x="24" y="28"/>
                    <a:pt x="11" y="70"/>
                    <a:pt x="0" y="126"/>
                  </a:cubicBezTo>
                  <a:cubicBezTo>
                    <a:pt x="39" y="149"/>
                    <a:pt x="73" y="172"/>
                    <a:pt x="105" y="197"/>
                  </a:cubicBezTo>
                  <a:cubicBezTo>
                    <a:pt x="119" y="158"/>
                    <a:pt x="136" y="118"/>
                    <a:pt x="155" y="7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5" name="Freeform 28"/>
            <p:cNvSpPr>
              <a:spLocks/>
            </p:cNvSpPr>
            <p:nvPr userDrawn="1"/>
          </p:nvSpPr>
          <p:spPr bwMode="auto">
            <a:xfrm>
              <a:off x="-2973388" y="914400"/>
              <a:ext cx="633413" cy="657225"/>
            </a:xfrm>
            <a:custGeom>
              <a:avLst/>
              <a:gdLst>
                <a:gd name="T0" fmla="*/ 169 w 169"/>
                <a:gd name="T1" fmla="*/ 133 h 175"/>
                <a:gd name="T2" fmla="*/ 158 w 169"/>
                <a:gd name="T3" fmla="*/ 5 h 175"/>
                <a:gd name="T4" fmla="*/ 70 w 169"/>
                <a:gd name="T5" fmla="*/ 0 h 175"/>
                <a:gd name="T6" fmla="*/ 59 w 169"/>
                <a:gd name="T7" fmla="*/ 0 h 175"/>
                <a:gd name="T8" fmla="*/ 26 w 169"/>
                <a:gd name="T9" fmla="*/ 0 h 175"/>
                <a:gd name="T10" fmla="*/ 5 w 169"/>
                <a:gd name="T11" fmla="*/ 13 h 175"/>
                <a:gd name="T12" fmla="*/ 0 w 169"/>
                <a:gd name="T13" fmla="*/ 28 h 175"/>
                <a:gd name="T14" fmla="*/ 74 w 169"/>
                <a:gd name="T15" fmla="*/ 175 h 175"/>
                <a:gd name="T16" fmla="*/ 169 w 169"/>
                <a:gd name="T17" fmla="*/ 133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133"/>
                  </a:moveTo>
                  <a:cubicBezTo>
                    <a:pt x="163" y="93"/>
                    <a:pt x="159" y="50"/>
                    <a:pt x="158" y="5"/>
                  </a:cubicBezTo>
                  <a:cubicBezTo>
                    <a:pt x="119" y="1"/>
                    <a:pt x="89" y="0"/>
                    <a:pt x="70" y="0"/>
                  </a:cubicBezTo>
                  <a:cubicBezTo>
                    <a:pt x="66" y="0"/>
                    <a:pt x="63" y="0"/>
                    <a:pt x="59" y="0"/>
                  </a:cubicBezTo>
                  <a:cubicBezTo>
                    <a:pt x="38" y="0"/>
                    <a:pt x="26" y="0"/>
                    <a:pt x="26" y="0"/>
                  </a:cubicBezTo>
                  <a:cubicBezTo>
                    <a:pt x="17" y="1"/>
                    <a:pt x="10" y="5"/>
                    <a:pt x="5" y="13"/>
                  </a:cubicBezTo>
                  <a:cubicBezTo>
                    <a:pt x="2" y="17"/>
                    <a:pt x="0" y="23"/>
                    <a:pt x="0" y="28"/>
                  </a:cubicBezTo>
                  <a:cubicBezTo>
                    <a:pt x="2" y="43"/>
                    <a:pt x="11" y="95"/>
                    <a:pt x="74" y="175"/>
                  </a:cubicBezTo>
                  <a:cubicBezTo>
                    <a:pt x="106" y="159"/>
                    <a:pt x="138" y="145"/>
                    <a:pt x="169" y="13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6" name="Freeform 29"/>
            <p:cNvSpPr>
              <a:spLocks/>
            </p:cNvSpPr>
            <p:nvPr userDrawn="1"/>
          </p:nvSpPr>
          <p:spPr bwMode="auto">
            <a:xfrm>
              <a:off x="1035050" y="914400"/>
              <a:ext cx="635000" cy="657225"/>
            </a:xfrm>
            <a:custGeom>
              <a:avLst/>
              <a:gdLst>
                <a:gd name="T0" fmla="*/ 169 w 169"/>
                <a:gd name="T1" fmla="*/ 28 h 175"/>
                <a:gd name="T2" fmla="*/ 164 w 169"/>
                <a:gd name="T3" fmla="*/ 13 h 175"/>
                <a:gd name="T4" fmla="*/ 143 w 169"/>
                <a:gd name="T5" fmla="*/ 0 h 175"/>
                <a:gd name="T6" fmla="*/ 110 w 169"/>
                <a:gd name="T7" fmla="*/ 0 h 175"/>
                <a:gd name="T8" fmla="*/ 99 w 169"/>
                <a:gd name="T9" fmla="*/ 0 h 175"/>
                <a:gd name="T10" fmla="*/ 11 w 169"/>
                <a:gd name="T11" fmla="*/ 5 h 175"/>
                <a:gd name="T12" fmla="*/ 0 w 169"/>
                <a:gd name="T13" fmla="*/ 133 h 175"/>
                <a:gd name="T14" fmla="*/ 95 w 169"/>
                <a:gd name="T15" fmla="*/ 175 h 175"/>
                <a:gd name="T16" fmla="*/ 169 w 169"/>
                <a:gd name="T17" fmla="*/ 2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9" h="175">
                  <a:moveTo>
                    <a:pt x="169" y="28"/>
                  </a:moveTo>
                  <a:cubicBezTo>
                    <a:pt x="169" y="23"/>
                    <a:pt x="166" y="16"/>
                    <a:pt x="164" y="13"/>
                  </a:cubicBezTo>
                  <a:cubicBezTo>
                    <a:pt x="159" y="5"/>
                    <a:pt x="152" y="1"/>
                    <a:pt x="143" y="0"/>
                  </a:cubicBezTo>
                  <a:cubicBezTo>
                    <a:pt x="143" y="0"/>
                    <a:pt x="131" y="0"/>
                    <a:pt x="110" y="0"/>
                  </a:cubicBezTo>
                  <a:cubicBezTo>
                    <a:pt x="106" y="0"/>
                    <a:pt x="103" y="0"/>
                    <a:pt x="99" y="0"/>
                  </a:cubicBezTo>
                  <a:cubicBezTo>
                    <a:pt x="80" y="0"/>
                    <a:pt x="49" y="1"/>
                    <a:pt x="11" y="5"/>
                  </a:cubicBezTo>
                  <a:cubicBezTo>
                    <a:pt x="10" y="49"/>
                    <a:pt x="6" y="92"/>
                    <a:pt x="0" y="133"/>
                  </a:cubicBezTo>
                  <a:cubicBezTo>
                    <a:pt x="31" y="145"/>
                    <a:pt x="63" y="159"/>
                    <a:pt x="95" y="175"/>
                  </a:cubicBezTo>
                  <a:cubicBezTo>
                    <a:pt x="158" y="95"/>
                    <a:pt x="167" y="43"/>
                    <a:pt x="169" y="2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7" name="Freeform 30"/>
            <p:cNvSpPr>
              <a:spLocks/>
            </p:cNvSpPr>
            <p:nvPr userDrawn="1"/>
          </p:nvSpPr>
          <p:spPr bwMode="auto">
            <a:xfrm>
              <a:off x="401638" y="1522413"/>
              <a:ext cx="1485900" cy="1046163"/>
            </a:xfrm>
            <a:custGeom>
              <a:avLst/>
              <a:gdLst>
                <a:gd name="T0" fmla="*/ 385 w 396"/>
                <a:gd name="T1" fmla="*/ 119 h 279"/>
                <a:gd name="T2" fmla="*/ 376 w 396"/>
                <a:gd name="T3" fmla="*/ 112 h 279"/>
                <a:gd name="T4" fmla="*/ 375 w 396"/>
                <a:gd name="T5" fmla="*/ 112 h 279"/>
                <a:gd name="T6" fmla="*/ 375 w 396"/>
                <a:gd name="T7" fmla="*/ 112 h 279"/>
                <a:gd name="T8" fmla="*/ 355 w 396"/>
                <a:gd name="T9" fmla="*/ 99 h 279"/>
                <a:gd name="T10" fmla="*/ 348 w 396"/>
                <a:gd name="T11" fmla="*/ 94 h 279"/>
                <a:gd name="T12" fmla="*/ 250 w 396"/>
                <a:gd name="T13" fmla="*/ 38 h 279"/>
                <a:gd name="T14" fmla="*/ 164 w 396"/>
                <a:gd name="T15" fmla="*/ 0 h 279"/>
                <a:gd name="T16" fmla="*/ 104 w 396"/>
                <a:gd name="T17" fmla="*/ 168 h 279"/>
                <a:gd name="T18" fmla="*/ 0 w 396"/>
                <a:gd name="T19" fmla="*/ 279 h 279"/>
                <a:gd name="T20" fmla="*/ 391 w 396"/>
                <a:gd name="T21" fmla="*/ 156 h 279"/>
                <a:gd name="T22" fmla="*/ 391 w 396"/>
                <a:gd name="T23" fmla="*/ 156 h 279"/>
                <a:gd name="T24" fmla="*/ 396 w 396"/>
                <a:gd name="T25" fmla="*/ 141 h 279"/>
                <a:gd name="T26" fmla="*/ 385 w 396"/>
                <a:gd name="T27" fmla="*/ 11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96" h="279">
                  <a:moveTo>
                    <a:pt x="385" y="119"/>
                  </a:moveTo>
                  <a:cubicBezTo>
                    <a:pt x="385" y="119"/>
                    <a:pt x="382" y="117"/>
                    <a:pt x="376" y="112"/>
                  </a:cubicBezTo>
                  <a:cubicBezTo>
                    <a:pt x="375" y="112"/>
                    <a:pt x="375" y="112"/>
                    <a:pt x="375" y="112"/>
                  </a:cubicBezTo>
                  <a:cubicBezTo>
                    <a:pt x="375" y="112"/>
                    <a:pt x="375" y="112"/>
                    <a:pt x="375" y="112"/>
                  </a:cubicBezTo>
                  <a:cubicBezTo>
                    <a:pt x="371" y="109"/>
                    <a:pt x="364" y="104"/>
                    <a:pt x="355" y="99"/>
                  </a:cubicBezTo>
                  <a:cubicBezTo>
                    <a:pt x="353" y="97"/>
                    <a:pt x="350" y="96"/>
                    <a:pt x="348" y="94"/>
                  </a:cubicBezTo>
                  <a:cubicBezTo>
                    <a:pt x="327" y="80"/>
                    <a:pt x="292" y="59"/>
                    <a:pt x="250" y="38"/>
                  </a:cubicBezTo>
                  <a:cubicBezTo>
                    <a:pt x="221" y="24"/>
                    <a:pt x="192" y="11"/>
                    <a:pt x="164" y="0"/>
                  </a:cubicBezTo>
                  <a:cubicBezTo>
                    <a:pt x="151" y="65"/>
                    <a:pt x="131" y="121"/>
                    <a:pt x="104" y="168"/>
                  </a:cubicBezTo>
                  <a:cubicBezTo>
                    <a:pt x="76" y="217"/>
                    <a:pt x="41" y="255"/>
                    <a:pt x="0" y="279"/>
                  </a:cubicBezTo>
                  <a:cubicBezTo>
                    <a:pt x="298" y="263"/>
                    <a:pt x="383" y="167"/>
                    <a:pt x="391" y="156"/>
                  </a:cubicBezTo>
                  <a:cubicBezTo>
                    <a:pt x="391" y="156"/>
                    <a:pt x="391" y="156"/>
                    <a:pt x="391" y="156"/>
                  </a:cubicBezTo>
                  <a:cubicBezTo>
                    <a:pt x="394" y="151"/>
                    <a:pt x="396" y="146"/>
                    <a:pt x="396" y="141"/>
                  </a:cubicBezTo>
                  <a:cubicBezTo>
                    <a:pt x="396" y="132"/>
                    <a:pt x="392" y="124"/>
                    <a:pt x="385" y="11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8" name="Freeform 31"/>
            <p:cNvSpPr>
              <a:spLocks/>
            </p:cNvSpPr>
            <p:nvPr userDrawn="1"/>
          </p:nvSpPr>
          <p:spPr bwMode="auto">
            <a:xfrm>
              <a:off x="-3190875" y="1522413"/>
              <a:ext cx="1485900" cy="1046163"/>
            </a:xfrm>
            <a:custGeom>
              <a:avLst/>
              <a:gdLst>
                <a:gd name="T0" fmla="*/ 396 w 396"/>
                <a:gd name="T1" fmla="*/ 279 h 279"/>
                <a:gd name="T2" fmla="*/ 292 w 396"/>
                <a:gd name="T3" fmla="*/ 168 h 279"/>
                <a:gd name="T4" fmla="*/ 232 w 396"/>
                <a:gd name="T5" fmla="*/ 0 h 279"/>
                <a:gd name="T6" fmla="*/ 20 w 396"/>
                <a:gd name="T7" fmla="*/ 112 h 279"/>
                <a:gd name="T8" fmla="*/ 11 w 396"/>
                <a:gd name="T9" fmla="*/ 119 h 279"/>
                <a:gd name="T10" fmla="*/ 0 w 396"/>
                <a:gd name="T11" fmla="*/ 141 h 279"/>
                <a:gd name="T12" fmla="*/ 5 w 396"/>
                <a:gd name="T13" fmla="*/ 156 h 279"/>
                <a:gd name="T14" fmla="*/ 5 w 396"/>
                <a:gd name="T15" fmla="*/ 157 h 279"/>
                <a:gd name="T16" fmla="*/ 7 w 396"/>
                <a:gd name="T17" fmla="*/ 159 h 279"/>
                <a:gd name="T18" fmla="*/ 8 w 396"/>
                <a:gd name="T19" fmla="*/ 160 h 279"/>
                <a:gd name="T20" fmla="*/ 23 w 396"/>
                <a:gd name="T21" fmla="*/ 174 h 279"/>
                <a:gd name="T22" fmla="*/ 94 w 396"/>
                <a:gd name="T23" fmla="*/ 217 h 279"/>
                <a:gd name="T24" fmla="*/ 396 w 396"/>
                <a:gd name="T25" fmla="*/ 279 h 2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96" h="279">
                  <a:moveTo>
                    <a:pt x="396" y="279"/>
                  </a:moveTo>
                  <a:cubicBezTo>
                    <a:pt x="356" y="255"/>
                    <a:pt x="320" y="217"/>
                    <a:pt x="292" y="168"/>
                  </a:cubicBezTo>
                  <a:cubicBezTo>
                    <a:pt x="265" y="121"/>
                    <a:pt x="245" y="65"/>
                    <a:pt x="232" y="0"/>
                  </a:cubicBezTo>
                  <a:cubicBezTo>
                    <a:pt x="132" y="38"/>
                    <a:pt x="51" y="91"/>
                    <a:pt x="20" y="112"/>
                  </a:cubicBezTo>
                  <a:cubicBezTo>
                    <a:pt x="14" y="117"/>
                    <a:pt x="11" y="119"/>
                    <a:pt x="11" y="119"/>
                  </a:cubicBezTo>
                  <a:cubicBezTo>
                    <a:pt x="4" y="124"/>
                    <a:pt x="0" y="132"/>
                    <a:pt x="0" y="141"/>
                  </a:cubicBezTo>
                  <a:cubicBezTo>
                    <a:pt x="0" y="146"/>
                    <a:pt x="2" y="151"/>
                    <a:pt x="5" y="156"/>
                  </a:cubicBezTo>
                  <a:cubicBezTo>
                    <a:pt x="5" y="156"/>
                    <a:pt x="5" y="156"/>
                    <a:pt x="5" y="157"/>
                  </a:cubicBezTo>
                  <a:cubicBezTo>
                    <a:pt x="6" y="157"/>
                    <a:pt x="6" y="158"/>
                    <a:pt x="7" y="159"/>
                  </a:cubicBezTo>
                  <a:cubicBezTo>
                    <a:pt x="7" y="159"/>
                    <a:pt x="8" y="160"/>
                    <a:pt x="8" y="160"/>
                  </a:cubicBezTo>
                  <a:cubicBezTo>
                    <a:pt x="10" y="162"/>
                    <a:pt x="15" y="167"/>
                    <a:pt x="23" y="174"/>
                  </a:cubicBezTo>
                  <a:cubicBezTo>
                    <a:pt x="35" y="184"/>
                    <a:pt x="58" y="201"/>
                    <a:pt x="94" y="217"/>
                  </a:cubicBezTo>
                  <a:cubicBezTo>
                    <a:pt x="169" y="251"/>
                    <a:pt x="273" y="273"/>
                    <a:pt x="396" y="2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79" name="Freeform 32"/>
            <p:cNvSpPr>
              <a:spLocks/>
            </p:cNvSpPr>
            <p:nvPr userDrawn="1"/>
          </p:nvSpPr>
          <p:spPr bwMode="auto">
            <a:xfrm>
              <a:off x="-523875" y="2651125"/>
              <a:ext cx="1500188" cy="239713"/>
            </a:xfrm>
            <a:custGeom>
              <a:avLst/>
              <a:gdLst>
                <a:gd name="T0" fmla="*/ 7 w 400"/>
                <a:gd name="T1" fmla="*/ 31 h 64"/>
                <a:gd name="T2" fmla="*/ 54 w 400"/>
                <a:gd name="T3" fmla="*/ 29 h 64"/>
                <a:gd name="T4" fmla="*/ 182 w 400"/>
                <a:gd name="T5" fmla="*/ 47 h 64"/>
                <a:gd name="T6" fmla="*/ 292 w 400"/>
                <a:gd name="T7" fmla="*/ 64 h 64"/>
                <a:gd name="T8" fmla="*/ 392 w 400"/>
                <a:gd name="T9" fmla="*/ 37 h 64"/>
                <a:gd name="T10" fmla="*/ 399 w 400"/>
                <a:gd name="T11" fmla="*/ 18 h 64"/>
                <a:gd name="T12" fmla="*/ 373 w 400"/>
                <a:gd name="T13" fmla="*/ 0 h 64"/>
                <a:gd name="T14" fmla="*/ 301 w 400"/>
                <a:gd name="T15" fmla="*/ 8 h 64"/>
                <a:gd name="T16" fmla="*/ 285 w 400"/>
                <a:gd name="T17" fmla="*/ 10 h 64"/>
                <a:gd name="T18" fmla="*/ 227 w 400"/>
                <a:gd name="T19" fmla="*/ 13 h 64"/>
                <a:gd name="T20" fmla="*/ 181 w 400"/>
                <a:gd name="T21" fmla="*/ 12 h 64"/>
                <a:gd name="T22" fmla="*/ 180 w 400"/>
                <a:gd name="T23" fmla="*/ 12 h 64"/>
                <a:gd name="T24" fmla="*/ 129 w 400"/>
                <a:gd name="T25" fmla="*/ 12 h 64"/>
                <a:gd name="T26" fmla="*/ 3 w 400"/>
                <a:gd name="T27" fmla="*/ 25 h 64"/>
                <a:gd name="T28" fmla="*/ 0 w 400"/>
                <a:gd name="T29" fmla="*/ 29 h 64"/>
                <a:gd name="T30" fmla="*/ 5 w 400"/>
                <a:gd name="T31" fmla="*/ 31 h 64"/>
                <a:gd name="T32" fmla="*/ 7 w 400"/>
                <a:gd name="T33"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00" h="64">
                  <a:moveTo>
                    <a:pt x="7" y="31"/>
                  </a:moveTo>
                  <a:cubicBezTo>
                    <a:pt x="23" y="29"/>
                    <a:pt x="39" y="29"/>
                    <a:pt x="54" y="29"/>
                  </a:cubicBezTo>
                  <a:cubicBezTo>
                    <a:pt x="109" y="29"/>
                    <a:pt x="146" y="38"/>
                    <a:pt x="182" y="47"/>
                  </a:cubicBezTo>
                  <a:cubicBezTo>
                    <a:pt x="216" y="56"/>
                    <a:pt x="248" y="64"/>
                    <a:pt x="292" y="64"/>
                  </a:cubicBezTo>
                  <a:cubicBezTo>
                    <a:pt x="339" y="64"/>
                    <a:pt x="377" y="54"/>
                    <a:pt x="392" y="37"/>
                  </a:cubicBezTo>
                  <a:cubicBezTo>
                    <a:pt x="397" y="31"/>
                    <a:pt x="400" y="25"/>
                    <a:pt x="399" y="18"/>
                  </a:cubicBezTo>
                  <a:cubicBezTo>
                    <a:pt x="398" y="6"/>
                    <a:pt x="394" y="0"/>
                    <a:pt x="373" y="0"/>
                  </a:cubicBezTo>
                  <a:cubicBezTo>
                    <a:pt x="358" y="0"/>
                    <a:pt x="335" y="3"/>
                    <a:pt x="301" y="8"/>
                  </a:cubicBezTo>
                  <a:cubicBezTo>
                    <a:pt x="296" y="9"/>
                    <a:pt x="290" y="9"/>
                    <a:pt x="285" y="10"/>
                  </a:cubicBezTo>
                  <a:cubicBezTo>
                    <a:pt x="270" y="12"/>
                    <a:pt x="252" y="13"/>
                    <a:pt x="227" y="13"/>
                  </a:cubicBezTo>
                  <a:cubicBezTo>
                    <a:pt x="213" y="13"/>
                    <a:pt x="197" y="13"/>
                    <a:pt x="181" y="12"/>
                  </a:cubicBezTo>
                  <a:cubicBezTo>
                    <a:pt x="180" y="12"/>
                    <a:pt x="180" y="12"/>
                    <a:pt x="180" y="12"/>
                  </a:cubicBezTo>
                  <a:cubicBezTo>
                    <a:pt x="164" y="12"/>
                    <a:pt x="146" y="12"/>
                    <a:pt x="129" y="12"/>
                  </a:cubicBezTo>
                  <a:cubicBezTo>
                    <a:pt x="92" y="12"/>
                    <a:pt x="45" y="13"/>
                    <a:pt x="3" y="25"/>
                  </a:cubicBezTo>
                  <a:cubicBezTo>
                    <a:pt x="1" y="25"/>
                    <a:pt x="0" y="28"/>
                    <a:pt x="0" y="29"/>
                  </a:cubicBezTo>
                  <a:cubicBezTo>
                    <a:pt x="0" y="30"/>
                    <a:pt x="3" y="31"/>
                    <a:pt x="5" y="31"/>
                  </a:cubicBezTo>
                  <a:cubicBezTo>
                    <a:pt x="5" y="31"/>
                    <a:pt x="6" y="31"/>
                    <a:pt x="7" y="3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0" name="Freeform 33"/>
            <p:cNvSpPr>
              <a:spLocks/>
            </p:cNvSpPr>
            <p:nvPr userDrawn="1"/>
          </p:nvSpPr>
          <p:spPr bwMode="auto">
            <a:xfrm>
              <a:off x="-2279650" y="2651125"/>
              <a:ext cx="1500188" cy="239713"/>
            </a:xfrm>
            <a:custGeom>
              <a:avLst/>
              <a:gdLst>
                <a:gd name="T0" fmla="*/ 346 w 400"/>
                <a:gd name="T1" fmla="*/ 29 h 64"/>
                <a:gd name="T2" fmla="*/ 393 w 400"/>
                <a:gd name="T3" fmla="*/ 31 h 64"/>
                <a:gd name="T4" fmla="*/ 395 w 400"/>
                <a:gd name="T5" fmla="*/ 31 h 64"/>
                <a:gd name="T6" fmla="*/ 400 w 400"/>
                <a:gd name="T7" fmla="*/ 29 h 64"/>
                <a:gd name="T8" fmla="*/ 397 w 400"/>
                <a:gd name="T9" fmla="*/ 25 h 64"/>
                <a:gd name="T10" fmla="*/ 271 w 400"/>
                <a:gd name="T11" fmla="*/ 12 h 64"/>
                <a:gd name="T12" fmla="*/ 271 w 400"/>
                <a:gd name="T13" fmla="*/ 12 h 64"/>
                <a:gd name="T14" fmla="*/ 220 w 400"/>
                <a:gd name="T15" fmla="*/ 12 h 64"/>
                <a:gd name="T16" fmla="*/ 219 w 400"/>
                <a:gd name="T17" fmla="*/ 12 h 64"/>
                <a:gd name="T18" fmla="*/ 173 w 400"/>
                <a:gd name="T19" fmla="*/ 13 h 64"/>
                <a:gd name="T20" fmla="*/ 115 w 400"/>
                <a:gd name="T21" fmla="*/ 10 h 64"/>
                <a:gd name="T22" fmla="*/ 99 w 400"/>
                <a:gd name="T23" fmla="*/ 8 h 64"/>
                <a:gd name="T24" fmla="*/ 27 w 400"/>
                <a:gd name="T25" fmla="*/ 0 h 64"/>
                <a:gd name="T26" fmla="*/ 1 w 400"/>
                <a:gd name="T27" fmla="*/ 18 h 64"/>
                <a:gd name="T28" fmla="*/ 8 w 400"/>
                <a:gd name="T29" fmla="*/ 37 h 64"/>
                <a:gd name="T30" fmla="*/ 108 w 400"/>
                <a:gd name="T31" fmla="*/ 64 h 64"/>
                <a:gd name="T32" fmla="*/ 218 w 400"/>
                <a:gd name="T33" fmla="*/ 47 h 64"/>
                <a:gd name="T34" fmla="*/ 346 w 400"/>
                <a:gd name="T35" fmla="*/ 29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64">
                  <a:moveTo>
                    <a:pt x="346" y="29"/>
                  </a:moveTo>
                  <a:cubicBezTo>
                    <a:pt x="361" y="29"/>
                    <a:pt x="377" y="29"/>
                    <a:pt x="393" y="31"/>
                  </a:cubicBezTo>
                  <a:cubicBezTo>
                    <a:pt x="394" y="31"/>
                    <a:pt x="394" y="31"/>
                    <a:pt x="395" y="31"/>
                  </a:cubicBezTo>
                  <a:cubicBezTo>
                    <a:pt x="397" y="31"/>
                    <a:pt x="400" y="30"/>
                    <a:pt x="400" y="29"/>
                  </a:cubicBezTo>
                  <a:cubicBezTo>
                    <a:pt x="400" y="28"/>
                    <a:pt x="399" y="25"/>
                    <a:pt x="397" y="25"/>
                  </a:cubicBezTo>
                  <a:cubicBezTo>
                    <a:pt x="355" y="13"/>
                    <a:pt x="308" y="12"/>
                    <a:pt x="271" y="12"/>
                  </a:cubicBezTo>
                  <a:cubicBezTo>
                    <a:pt x="271" y="12"/>
                    <a:pt x="271" y="12"/>
                    <a:pt x="271" y="12"/>
                  </a:cubicBezTo>
                  <a:cubicBezTo>
                    <a:pt x="254" y="12"/>
                    <a:pt x="236" y="12"/>
                    <a:pt x="220" y="12"/>
                  </a:cubicBezTo>
                  <a:cubicBezTo>
                    <a:pt x="219" y="12"/>
                    <a:pt x="219" y="12"/>
                    <a:pt x="219" y="12"/>
                  </a:cubicBezTo>
                  <a:cubicBezTo>
                    <a:pt x="203" y="13"/>
                    <a:pt x="187" y="13"/>
                    <a:pt x="173" y="13"/>
                  </a:cubicBezTo>
                  <a:cubicBezTo>
                    <a:pt x="148" y="13"/>
                    <a:pt x="130" y="12"/>
                    <a:pt x="115" y="10"/>
                  </a:cubicBezTo>
                  <a:cubicBezTo>
                    <a:pt x="109" y="9"/>
                    <a:pt x="104" y="9"/>
                    <a:pt x="99" y="8"/>
                  </a:cubicBezTo>
                  <a:cubicBezTo>
                    <a:pt x="65" y="3"/>
                    <a:pt x="42" y="0"/>
                    <a:pt x="27" y="0"/>
                  </a:cubicBezTo>
                  <a:cubicBezTo>
                    <a:pt x="6" y="0"/>
                    <a:pt x="2" y="6"/>
                    <a:pt x="1" y="18"/>
                  </a:cubicBezTo>
                  <a:cubicBezTo>
                    <a:pt x="0" y="25"/>
                    <a:pt x="3" y="31"/>
                    <a:pt x="8" y="37"/>
                  </a:cubicBezTo>
                  <a:cubicBezTo>
                    <a:pt x="23" y="53"/>
                    <a:pt x="61" y="64"/>
                    <a:pt x="108" y="64"/>
                  </a:cubicBezTo>
                  <a:cubicBezTo>
                    <a:pt x="152" y="64"/>
                    <a:pt x="184" y="56"/>
                    <a:pt x="218" y="47"/>
                  </a:cubicBezTo>
                  <a:cubicBezTo>
                    <a:pt x="254" y="38"/>
                    <a:pt x="291" y="29"/>
                    <a:pt x="346" y="2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1" name="Freeform 34"/>
            <p:cNvSpPr>
              <a:spLocks/>
            </p:cNvSpPr>
            <p:nvPr userDrawn="1"/>
          </p:nvSpPr>
          <p:spPr bwMode="auto">
            <a:xfrm>
              <a:off x="3424238" y="3930650"/>
              <a:ext cx="1023938" cy="1368425"/>
            </a:xfrm>
            <a:custGeom>
              <a:avLst/>
              <a:gdLst>
                <a:gd name="T0" fmla="*/ 0 w 645"/>
                <a:gd name="T1" fmla="*/ 0 h 862"/>
                <a:gd name="T2" fmla="*/ 640 w 645"/>
                <a:gd name="T3" fmla="*/ 0 h 862"/>
                <a:gd name="T4" fmla="*/ 640 w 645"/>
                <a:gd name="T5" fmla="*/ 134 h 862"/>
                <a:gd name="T6" fmla="*/ 151 w 645"/>
                <a:gd name="T7" fmla="*/ 134 h 862"/>
                <a:gd name="T8" fmla="*/ 151 w 645"/>
                <a:gd name="T9" fmla="*/ 359 h 862"/>
                <a:gd name="T10" fmla="*/ 584 w 645"/>
                <a:gd name="T11" fmla="*/ 359 h 862"/>
                <a:gd name="T12" fmla="*/ 584 w 645"/>
                <a:gd name="T13" fmla="*/ 496 h 862"/>
                <a:gd name="T14" fmla="*/ 151 w 645"/>
                <a:gd name="T15" fmla="*/ 496 h 862"/>
                <a:gd name="T16" fmla="*/ 151 w 645"/>
                <a:gd name="T17" fmla="*/ 727 h 862"/>
                <a:gd name="T18" fmla="*/ 645 w 645"/>
                <a:gd name="T19" fmla="*/ 727 h 862"/>
                <a:gd name="T20" fmla="*/ 645 w 645"/>
                <a:gd name="T21" fmla="*/ 862 h 862"/>
                <a:gd name="T22" fmla="*/ 0 w 645"/>
                <a:gd name="T23" fmla="*/ 862 h 862"/>
                <a:gd name="T24" fmla="*/ 0 w 645"/>
                <a:gd name="T25" fmla="*/ 0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5" h="862">
                  <a:moveTo>
                    <a:pt x="0" y="0"/>
                  </a:moveTo>
                  <a:lnTo>
                    <a:pt x="640" y="0"/>
                  </a:lnTo>
                  <a:lnTo>
                    <a:pt x="640" y="134"/>
                  </a:lnTo>
                  <a:lnTo>
                    <a:pt x="151" y="134"/>
                  </a:lnTo>
                  <a:lnTo>
                    <a:pt x="151" y="359"/>
                  </a:lnTo>
                  <a:lnTo>
                    <a:pt x="584" y="359"/>
                  </a:lnTo>
                  <a:lnTo>
                    <a:pt x="584" y="496"/>
                  </a:lnTo>
                  <a:lnTo>
                    <a:pt x="151" y="496"/>
                  </a:lnTo>
                  <a:lnTo>
                    <a:pt x="151" y="727"/>
                  </a:lnTo>
                  <a:lnTo>
                    <a:pt x="645" y="727"/>
                  </a:lnTo>
                  <a:lnTo>
                    <a:pt x="645" y="862"/>
                  </a:lnTo>
                  <a:lnTo>
                    <a:pt x="0" y="862"/>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2" name="Freeform 35"/>
            <p:cNvSpPr>
              <a:spLocks noEditPoints="1"/>
            </p:cNvSpPr>
            <p:nvPr userDrawn="1"/>
          </p:nvSpPr>
          <p:spPr bwMode="auto">
            <a:xfrm>
              <a:off x="4545013" y="3870325"/>
              <a:ext cx="1069975" cy="1450975"/>
            </a:xfrm>
            <a:custGeom>
              <a:avLst/>
              <a:gdLst>
                <a:gd name="T0" fmla="*/ 0 w 285"/>
                <a:gd name="T1" fmla="*/ 244 h 387"/>
                <a:gd name="T2" fmla="*/ 0 w 285"/>
                <a:gd name="T3" fmla="*/ 243 h 387"/>
                <a:gd name="T4" fmla="*/ 128 w 285"/>
                <a:gd name="T5" fmla="*/ 100 h 387"/>
                <a:gd name="T6" fmla="*/ 222 w 285"/>
                <a:gd name="T7" fmla="*/ 149 h 387"/>
                <a:gd name="T8" fmla="*/ 222 w 285"/>
                <a:gd name="T9" fmla="*/ 0 h 387"/>
                <a:gd name="T10" fmla="*/ 285 w 285"/>
                <a:gd name="T11" fmla="*/ 0 h 387"/>
                <a:gd name="T12" fmla="*/ 285 w 285"/>
                <a:gd name="T13" fmla="*/ 381 h 387"/>
                <a:gd name="T14" fmla="*/ 222 w 285"/>
                <a:gd name="T15" fmla="*/ 381 h 387"/>
                <a:gd name="T16" fmla="*/ 222 w 285"/>
                <a:gd name="T17" fmla="*/ 335 h 387"/>
                <a:gd name="T18" fmla="*/ 128 w 285"/>
                <a:gd name="T19" fmla="*/ 387 h 387"/>
                <a:gd name="T20" fmla="*/ 0 w 285"/>
                <a:gd name="T21" fmla="*/ 244 h 387"/>
                <a:gd name="T22" fmla="*/ 223 w 285"/>
                <a:gd name="T23" fmla="*/ 244 h 387"/>
                <a:gd name="T24" fmla="*/ 223 w 285"/>
                <a:gd name="T25" fmla="*/ 243 h 387"/>
                <a:gd name="T26" fmla="*/ 143 w 285"/>
                <a:gd name="T27" fmla="*/ 155 h 387"/>
                <a:gd name="T28" fmla="*/ 64 w 285"/>
                <a:gd name="T29" fmla="*/ 243 h 387"/>
                <a:gd name="T30" fmla="*/ 64 w 285"/>
                <a:gd name="T31" fmla="*/ 244 h 387"/>
                <a:gd name="T32" fmla="*/ 143 w 285"/>
                <a:gd name="T33" fmla="*/ 332 h 387"/>
                <a:gd name="T34" fmla="*/ 223 w 285"/>
                <a:gd name="T35" fmla="*/ 244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85" h="387">
                  <a:moveTo>
                    <a:pt x="0" y="244"/>
                  </a:moveTo>
                  <a:cubicBezTo>
                    <a:pt x="0" y="243"/>
                    <a:pt x="0" y="243"/>
                    <a:pt x="0" y="243"/>
                  </a:cubicBezTo>
                  <a:cubicBezTo>
                    <a:pt x="0" y="152"/>
                    <a:pt x="62" y="100"/>
                    <a:pt x="128" y="100"/>
                  </a:cubicBezTo>
                  <a:cubicBezTo>
                    <a:pt x="173" y="100"/>
                    <a:pt x="202" y="122"/>
                    <a:pt x="222" y="149"/>
                  </a:cubicBezTo>
                  <a:cubicBezTo>
                    <a:pt x="222" y="0"/>
                    <a:pt x="222" y="0"/>
                    <a:pt x="222" y="0"/>
                  </a:cubicBezTo>
                  <a:cubicBezTo>
                    <a:pt x="285" y="0"/>
                    <a:pt x="285" y="0"/>
                    <a:pt x="285" y="0"/>
                  </a:cubicBezTo>
                  <a:cubicBezTo>
                    <a:pt x="285" y="381"/>
                    <a:pt x="285" y="381"/>
                    <a:pt x="285" y="381"/>
                  </a:cubicBezTo>
                  <a:cubicBezTo>
                    <a:pt x="222" y="381"/>
                    <a:pt x="222" y="381"/>
                    <a:pt x="222" y="381"/>
                  </a:cubicBezTo>
                  <a:cubicBezTo>
                    <a:pt x="222" y="335"/>
                    <a:pt x="222" y="335"/>
                    <a:pt x="222" y="335"/>
                  </a:cubicBezTo>
                  <a:cubicBezTo>
                    <a:pt x="202" y="364"/>
                    <a:pt x="173" y="387"/>
                    <a:pt x="128" y="387"/>
                  </a:cubicBezTo>
                  <a:cubicBezTo>
                    <a:pt x="63" y="387"/>
                    <a:pt x="0" y="335"/>
                    <a:pt x="0" y="244"/>
                  </a:cubicBezTo>
                  <a:close/>
                  <a:moveTo>
                    <a:pt x="223" y="244"/>
                  </a:moveTo>
                  <a:cubicBezTo>
                    <a:pt x="223" y="243"/>
                    <a:pt x="223" y="243"/>
                    <a:pt x="223" y="243"/>
                  </a:cubicBezTo>
                  <a:cubicBezTo>
                    <a:pt x="223" y="190"/>
                    <a:pt x="185" y="155"/>
                    <a:pt x="143" y="155"/>
                  </a:cubicBezTo>
                  <a:cubicBezTo>
                    <a:pt x="100" y="155"/>
                    <a:pt x="64" y="188"/>
                    <a:pt x="64" y="243"/>
                  </a:cubicBezTo>
                  <a:cubicBezTo>
                    <a:pt x="64" y="244"/>
                    <a:pt x="64" y="244"/>
                    <a:pt x="64" y="244"/>
                  </a:cubicBezTo>
                  <a:cubicBezTo>
                    <a:pt x="64" y="297"/>
                    <a:pt x="100" y="332"/>
                    <a:pt x="143" y="332"/>
                  </a:cubicBezTo>
                  <a:cubicBezTo>
                    <a:pt x="185" y="332"/>
                    <a:pt x="223" y="297"/>
                    <a:pt x="223" y="24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3" name="Freeform 36"/>
            <p:cNvSpPr>
              <a:spLocks/>
            </p:cNvSpPr>
            <p:nvPr userDrawn="1"/>
          </p:nvSpPr>
          <p:spPr bwMode="auto">
            <a:xfrm>
              <a:off x="5813425" y="4267200"/>
              <a:ext cx="925513" cy="1054100"/>
            </a:xfrm>
            <a:custGeom>
              <a:avLst/>
              <a:gdLst>
                <a:gd name="T0" fmla="*/ 0 w 247"/>
                <a:gd name="T1" fmla="*/ 175 h 281"/>
                <a:gd name="T2" fmla="*/ 0 w 247"/>
                <a:gd name="T3" fmla="*/ 0 h 281"/>
                <a:gd name="T4" fmla="*/ 63 w 247"/>
                <a:gd name="T5" fmla="*/ 0 h 281"/>
                <a:gd name="T6" fmla="*/ 63 w 247"/>
                <a:gd name="T7" fmla="*/ 156 h 281"/>
                <a:gd name="T8" fmla="*/ 122 w 247"/>
                <a:gd name="T9" fmla="*/ 223 h 281"/>
                <a:gd name="T10" fmla="*/ 184 w 247"/>
                <a:gd name="T11" fmla="*/ 155 h 281"/>
                <a:gd name="T12" fmla="*/ 184 w 247"/>
                <a:gd name="T13" fmla="*/ 0 h 281"/>
                <a:gd name="T14" fmla="*/ 247 w 247"/>
                <a:gd name="T15" fmla="*/ 0 h 281"/>
                <a:gd name="T16" fmla="*/ 247 w 247"/>
                <a:gd name="T17" fmla="*/ 275 h 281"/>
                <a:gd name="T18" fmla="*/ 184 w 247"/>
                <a:gd name="T19" fmla="*/ 275 h 281"/>
                <a:gd name="T20" fmla="*/ 184 w 247"/>
                <a:gd name="T21" fmla="*/ 232 h 281"/>
                <a:gd name="T22" fmla="*/ 98 w 247"/>
                <a:gd name="T23" fmla="*/ 281 h 281"/>
                <a:gd name="T24" fmla="*/ 0 w 247"/>
                <a:gd name="T25" fmla="*/ 175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7" h="281">
                  <a:moveTo>
                    <a:pt x="0" y="175"/>
                  </a:moveTo>
                  <a:cubicBezTo>
                    <a:pt x="0" y="0"/>
                    <a:pt x="0" y="0"/>
                    <a:pt x="0" y="0"/>
                  </a:cubicBezTo>
                  <a:cubicBezTo>
                    <a:pt x="63" y="0"/>
                    <a:pt x="63" y="0"/>
                    <a:pt x="63" y="0"/>
                  </a:cubicBezTo>
                  <a:cubicBezTo>
                    <a:pt x="63" y="156"/>
                    <a:pt x="63" y="156"/>
                    <a:pt x="63" y="156"/>
                  </a:cubicBezTo>
                  <a:cubicBezTo>
                    <a:pt x="63" y="199"/>
                    <a:pt x="84" y="223"/>
                    <a:pt x="122" y="223"/>
                  </a:cubicBezTo>
                  <a:cubicBezTo>
                    <a:pt x="158" y="223"/>
                    <a:pt x="184" y="198"/>
                    <a:pt x="184" y="155"/>
                  </a:cubicBezTo>
                  <a:cubicBezTo>
                    <a:pt x="184" y="0"/>
                    <a:pt x="184" y="0"/>
                    <a:pt x="184" y="0"/>
                  </a:cubicBezTo>
                  <a:cubicBezTo>
                    <a:pt x="247" y="0"/>
                    <a:pt x="247" y="0"/>
                    <a:pt x="247" y="0"/>
                  </a:cubicBezTo>
                  <a:cubicBezTo>
                    <a:pt x="247" y="275"/>
                    <a:pt x="247" y="275"/>
                    <a:pt x="247" y="275"/>
                  </a:cubicBezTo>
                  <a:cubicBezTo>
                    <a:pt x="184" y="275"/>
                    <a:pt x="184" y="275"/>
                    <a:pt x="184" y="275"/>
                  </a:cubicBezTo>
                  <a:cubicBezTo>
                    <a:pt x="184" y="232"/>
                    <a:pt x="184" y="232"/>
                    <a:pt x="184" y="232"/>
                  </a:cubicBezTo>
                  <a:cubicBezTo>
                    <a:pt x="166" y="258"/>
                    <a:pt x="140" y="281"/>
                    <a:pt x="98" y="281"/>
                  </a:cubicBezTo>
                  <a:cubicBezTo>
                    <a:pt x="36" y="281"/>
                    <a:pt x="0" y="239"/>
                    <a:pt x="0" y="1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4" name="Freeform 37"/>
            <p:cNvSpPr>
              <a:spLocks/>
            </p:cNvSpPr>
            <p:nvPr userDrawn="1"/>
          </p:nvSpPr>
          <p:spPr bwMode="auto">
            <a:xfrm>
              <a:off x="6889750" y="4244975"/>
              <a:ext cx="955675" cy="1076325"/>
            </a:xfrm>
            <a:custGeom>
              <a:avLst/>
              <a:gdLst>
                <a:gd name="T0" fmla="*/ 0 w 255"/>
                <a:gd name="T1" fmla="*/ 145 h 287"/>
                <a:gd name="T2" fmla="*/ 0 w 255"/>
                <a:gd name="T3" fmla="*/ 144 h 287"/>
                <a:gd name="T4" fmla="*/ 144 w 255"/>
                <a:gd name="T5" fmla="*/ 0 h 287"/>
                <a:gd name="T6" fmla="*/ 254 w 255"/>
                <a:gd name="T7" fmla="*/ 47 h 287"/>
                <a:gd name="T8" fmla="*/ 214 w 255"/>
                <a:gd name="T9" fmla="*/ 90 h 287"/>
                <a:gd name="T10" fmla="*/ 143 w 255"/>
                <a:gd name="T11" fmla="*/ 55 h 287"/>
                <a:gd name="T12" fmla="*/ 64 w 255"/>
                <a:gd name="T13" fmla="*/ 143 h 287"/>
                <a:gd name="T14" fmla="*/ 64 w 255"/>
                <a:gd name="T15" fmla="*/ 144 h 287"/>
                <a:gd name="T16" fmla="*/ 146 w 255"/>
                <a:gd name="T17" fmla="*/ 232 h 287"/>
                <a:gd name="T18" fmla="*/ 217 w 255"/>
                <a:gd name="T19" fmla="*/ 198 h 287"/>
                <a:gd name="T20" fmla="*/ 255 w 255"/>
                <a:gd name="T21" fmla="*/ 236 h 287"/>
                <a:gd name="T22" fmla="*/ 143 w 255"/>
                <a:gd name="T23" fmla="*/ 287 h 287"/>
                <a:gd name="T24" fmla="*/ 0 w 255"/>
                <a:gd name="T25"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5" h="287">
                  <a:moveTo>
                    <a:pt x="0" y="145"/>
                  </a:moveTo>
                  <a:cubicBezTo>
                    <a:pt x="0" y="144"/>
                    <a:pt x="0" y="144"/>
                    <a:pt x="0" y="144"/>
                  </a:cubicBezTo>
                  <a:cubicBezTo>
                    <a:pt x="0" y="66"/>
                    <a:pt x="61" y="0"/>
                    <a:pt x="144" y="0"/>
                  </a:cubicBezTo>
                  <a:cubicBezTo>
                    <a:pt x="195" y="0"/>
                    <a:pt x="228" y="19"/>
                    <a:pt x="254" y="47"/>
                  </a:cubicBezTo>
                  <a:cubicBezTo>
                    <a:pt x="214" y="90"/>
                    <a:pt x="214" y="90"/>
                    <a:pt x="214" y="90"/>
                  </a:cubicBezTo>
                  <a:cubicBezTo>
                    <a:pt x="195" y="69"/>
                    <a:pt x="175" y="55"/>
                    <a:pt x="143" y="55"/>
                  </a:cubicBezTo>
                  <a:cubicBezTo>
                    <a:pt x="97" y="55"/>
                    <a:pt x="64" y="95"/>
                    <a:pt x="64" y="143"/>
                  </a:cubicBezTo>
                  <a:cubicBezTo>
                    <a:pt x="64" y="144"/>
                    <a:pt x="64" y="144"/>
                    <a:pt x="64" y="144"/>
                  </a:cubicBezTo>
                  <a:cubicBezTo>
                    <a:pt x="64" y="193"/>
                    <a:pt x="97" y="232"/>
                    <a:pt x="146" y="232"/>
                  </a:cubicBezTo>
                  <a:cubicBezTo>
                    <a:pt x="176" y="232"/>
                    <a:pt x="198" y="219"/>
                    <a:pt x="217" y="198"/>
                  </a:cubicBezTo>
                  <a:cubicBezTo>
                    <a:pt x="255" y="236"/>
                    <a:pt x="255" y="236"/>
                    <a:pt x="255" y="236"/>
                  </a:cubicBezTo>
                  <a:cubicBezTo>
                    <a:pt x="228" y="266"/>
                    <a:pt x="197" y="287"/>
                    <a:pt x="143" y="287"/>
                  </a:cubicBezTo>
                  <a:cubicBezTo>
                    <a:pt x="61" y="287"/>
                    <a:pt x="0" y="223"/>
                    <a:pt x="0"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5" name="Freeform 38"/>
            <p:cNvSpPr>
              <a:spLocks noEditPoints="1"/>
            </p:cNvSpPr>
            <p:nvPr userDrawn="1"/>
          </p:nvSpPr>
          <p:spPr bwMode="auto">
            <a:xfrm>
              <a:off x="7908925" y="4252913"/>
              <a:ext cx="930275" cy="1068388"/>
            </a:xfrm>
            <a:custGeom>
              <a:avLst/>
              <a:gdLst>
                <a:gd name="T0" fmla="*/ 0 w 248"/>
                <a:gd name="T1" fmla="*/ 200 h 285"/>
                <a:gd name="T2" fmla="*/ 0 w 248"/>
                <a:gd name="T3" fmla="*/ 199 h 285"/>
                <a:gd name="T4" fmla="*/ 113 w 248"/>
                <a:gd name="T5" fmla="*/ 110 h 285"/>
                <a:gd name="T6" fmla="*/ 187 w 248"/>
                <a:gd name="T7" fmla="*/ 122 h 285"/>
                <a:gd name="T8" fmla="*/ 187 w 248"/>
                <a:gd name="T9" fmla="*/ 115 h 285"/>
                <a:gd name="T10" fmla="*/ 119 w 248"/>
                <a:gd name="T11" fmla="*/ 55 h 285"/>
                <a:gd name="T12" fmla="*/ 40 w 248"/>
                <a:gd name="T13" fmla="*/ 72 h 285"/>
                <a:gd name="T14" fmla="*/ 24 w 248"/>
                <a:gd name="T15" fmla="*/ 23 h 285"/>
                <a:gd name="T16" fmla="*/ 127 w 248"/>
                <a:gd name="T17" fmla="*/ 0 h 285"/>
                <a:gd name="T18" fmla="*/ 219 w 248"/>
                <a:gd name="T19" fmla="*/ 31 h 285"/>
                <a:gd name="T20" fmla="*/ 248 w 248"/>
                <a:gd name="T21" fmla="*/ 116 h 285"/>
                <a:gd name="T22" fmla="*/ 248 w 248"/>
                <a:gd name="T23" fmla="*/ 279 h 285"/>
                <a:gd name="T24" fmla="*/ 187 w 248"/>
                <a:gd name="T25" fmla="*/ 279 h 285"/>
                <a:gd name="T26" fmla="*/ 187 w 248"/>
                <a:gd name="T27" fmla="*/ 245 h 285"/>
                <a:gd name="T28" fmla="*/ 97 w 248"/>
                <a:gd name="T29" fmla="*/ 285 h 285"/>
                <a:gd name="T30" fmla="*/ 0 w 248"/>
                <a:gd name="T31" fmla="*/ 200 h 285"/>
                <a:gd name="T32" fmla="*/ 188 w 248"/>
                <a:gd name="T33" fmla="*/ 180 h 285"/>
                <a:gd name="T34" fmla="*/ 188 w 248"/>
                <a:gd name="T35" fmla="*/ 161 h 285"/>
                <a:gd name="T36" fmla="*/ 126 w 248"/>
                <a:gd name="T37" fmla="*/ 150 h 285"/>
                <a:gd name="T38" fmla="*/ 61 w 248"/>
                <a:gd name="T39" fmla="*/ 196 h 285"/>
                <a:gd name="T40" fmla="*/ 61 w 248"/>
                <a:gd name="T41" fmla="*/ 197 h 285"/>
                <a:gd name="T42" fmla="*/ 115 w 248"/>
                <a:gd name="T43" fmla="*/ 239 h 285"/>
                <a:gd name="T44" fmla="*/ 188 w 248"/>
                <a:gd name="T45" fmla="*/ 18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48" h="285">
                  <a:moveTo>
                    <a:pt x="0" y="200"/>
                  </a:moveTo>
                  <a:cubicBezTo>
                    <a:pt x="0" y="199"/>
                    <a:pt x="0" y="199"/>
                    <a:pt x="0" y="199"/>
                  </a:cubicBezTo>
                  <a:cubicBezTo>
                    <a:pt x="0" y="139"/>
                    <a:pt x="46" y="110"/>
                    <a:pt x="113" y="110"/>
                  </a:cubicBezTo>
                  <a:cubicBezTo>
                    <a:pt x="144" y="110"/>
                    <a:pt x="166" y="115"/>
                    <a:pt x="187" y="122"/>
                  </a:cubicBezTo>
                  <a:cubicBezTo>
                    <a:pt x="187" y="115"/>
                    <a:pt x="187" y="115"/>
                    <a:pt x="187" y="115"/>
                  </a:cubicBezTo>
                  <a:cubicBezTo>
                    <a:pt x="187" y="76"/>
                    <a:pt x="163" y="55"/>
                    <a:pt x="119" y="55"/>
                  </a:cubicBezTo>
                  <a:cubicBezTo>
                    <a:pt x="88" y="55"/>
                    <a:pt x="65" y="62"/>
                    <a:pt x="40" y="72"/>
                  </a:cubicBezTo>
                  <a:cubicBezTo>
                    <a:pt x="24" y="23"/>
                    <a:pt x="24" y="23"/>
                    <a:pt x="24" y="23"/>
                  </a:cubicBezTo>
                  <a:cubicBezTo>
                    <a:pt x="54" y="9"/>
                    <a:pt x="84" y="0"/>
                    <a:pt x="127" y="0"/>
                  </a:cubicBezTo>
                  <a:cubicBezTo>
                    <a:pt x="169" y="0"/>
                    <a:pt x="199" y="11"/>
                    <a:pt x="219" y="31"/>
                  </a:cubicBezTo>
                  <a:cubicBezTo>
                    <a:pt x="239" y="51"/>
                    <a:pt x="248" y="80"/>
                    <a:pt x="248" y="116"/>
                  </a:cubicBezTo>
                  <a:cubicBezTo>
                    <a:pt x="248" y="279"/>
                    <a:pt x="248" y="279"/>
                    <a:pt x="248" y="279"/>
                  </a:cubicBezTo>
                  <a:cubicBezTo>
                    <a:pt x="187" y="279"/>
                    <a:pt x="187" y="279"/>
                    <a:pt x="187" y="279"/>
                  </a:cubicBezTo>
                  <a:cubicBezTo>
                    <a:pt x="187" y="245"/>
                    <a:pt x="187" y="245"/>
                    <a:pt x="187" y="245"/>
                  </a:cubicBezTo>
                  <a:cubicBezTo>
                    <a:pt x="168" y="267"/>
                    <a:pt x="139" y="285"/>
                    <a:pt x="97" y="285"/>
                  </a:cubicBezTo>
                  <a:cubicBezTo>
                    <a:pt x="46" y="285"/>
                    <a:pt x="0" y="255"/>
                    <a:pt x="0" y="200"/>
                  </a:cubicBezTo>
                  <a:close/>
                  <a:moveTo>
                    <a:pt x="188" y="180"/>
                  </a:moveTo>
                  <a:cubicBezTo>
                    <a:pt x="188" y="161"/>
                    <a:pt x="188" y="161"/>
                    <a:pt x="188" y="161"/>
                  </a:cubicBezTo>
                  <a:cubicBezTo>
                    <a:pt x="172" y="155"/>
                    <a:pt x="151" y="150"/>
                    <a:pt x="126" y="150"/>
                  </a:cubicBezTo>
                  <a:cubicBezTo>
                    <a:pt x="85" y="150"/>
                    <a:pt x="61" y="167"/>
                    <a:pt x="61" y="196"/>
                  </a:cubicBezTo>
                  <a:cubicBezTo>
                    <a:pt x="61" y="197"/>
                    <a:pt x="61" y="197"/>
                    <a:pt x="61" y="197"/>
                  </a:cubicBezTo>
                  <a:cubicBezTo>
                    <a:pt x="61" y="224"/>
                    <a:pt x="85" y="239"/>
                    <a:pt x="115" y="239"/>
                  </a:cubicBezTo>
                  <a:cubicBezTo>
                    <a:pt x="157" y="239"/>
                    <a:pt x="188" y="215"/>
                    <a:pt x="188" y="18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6" name="Freeform 39"/>
            <p:cNvSpPr>
              <a:spLocks/>
            </p:cNvSpPr>
            <p:nvPr userDrawn="1"/>
          </p:nvSpPr>
          <p:spPr bwMode="auto">
            <a:xfrm>
              <a:off x="8943975" y="3983038"/>
              <a:ext cx="646113" cy="1335088"/>
            </a:xfrm>
            <a:custGeom>
              <a:avLst/>
              <a:gdLst>
                <a:gd name="T0" fmla="*/ 35 w 172"/>
                <a:gd name="T1" fmla="*/ 275 h 356"/>
                <a:gd name="T2" fmla="*/ 35 w 172"/>
                <a:gd name="T3" fmla="*/ 130 h 356"/>
                <a:gd name="T4" fmla="*/ 0 w 172"/>
                <a:gd name="T5" fmla="*/ 130 h 356"/>
                <a:gd name="T6" fmla="*/ 0 w 172"/>
                <a:gd name="T7" fmla="*/ 76 h 356"/>
                <a:gd name="T8" fmla="*/ 35 w 172"/>
                <a:gd name="T9" fmla="*/ 76 h 356"/>
                <a:gd name="T10" fmla="*/ 35 w 172"/>
                <a:gd name="T11" fmla="*/ 0 h 356"/>
                <a:gd name="T12" fmla="*/ 98 w 172"/>
                <a:gd name="T13" fmla="*/ 0 h 356"/>
                <a:gd name="T14" fmla="*/ 98 w 172"/>
                <a:gd name="T15" fmla="*/ 76 h 356"/>
                <a:gd name="T16" fmla="*/ 172 w 172"/>
                <a:gd name="T17" fmla="*/ 76 h 356"/>
                <a:gd name="T18" fmla="*/ 172 w 172"/>
                <a:gd name="T19" fmla="*/ 130 h 356"/>
                <a:gd name="T20" fmla="*/ 98 w 172"/>
                <a:gd name="T21" fmla="*/ 130 h 356"/>
                <a:gd name="T22" fmla="*/ 98 w 172"/>
                <a:gd name="T23" fmla="*/ 265 h 356"/>
                <a:gd name="T24" fmla="*/ 132 w 172"/>
                <a:gd name="T25" fmla="*/ 299 h 356"/>
                <a:gd name="T26" fmla="*/ 171 w 172"/>
                <a:gd name="T27" fmla="*/ 290 h 356"/>
                <a:gd name="T28" fmla="*/ 171 w 172"/>
                <a:gd name="T29" fmla="*/ 342 h 356"/>
                <a:gd name="T30" fmla="*/ 114 w 172"/>
                <a:gd name="T31" fmla="*/ 356 h 356"/>
                <a:gd name="T32" fmla="*/ 35 w 172"/>
                <a:gd name="T33" fmla="*/ 275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72" h="356">
                  <a:moveTo>
                    <a:pt x="35" y="275"/>
                  </a:moveTo>
                  <a:cubicBezTo>
                    <a:pt x="35" y="130"/>
                    <a:pt x="35" y="130"/>
                    <a:pt x="35" y="130"/>
                  </a:cubicBezTo>
                  <a:cubicBezTo>
                    <a:pt x="0" y="130"/>
                    <a:pt x="0" y="130"/>
                    <a:pt x="0" y="130"/>
                  </a:cubicBezTo>
                  <a:cubicBezTo>
                    <a:pt x="0" y="76"/>
                    <a:pt x="0" y="76"/>
                    <a:pt x="0" y="76"/>
                  </a:cubicBezTo>
                  <a:cubicBezTo>
                    <a:pt x="35" y="76"/>
                    <a:pt x="35" y="76"/>
                    <a:pt x="35" y="76"/>
                  </a:cubicBezTo>
                  <a:cubicBezTo>
                    <a:pt x="35" y="0"/>
                    <a:pt x="35" y="0"/>
                    <a:pt x="35" y="0"/>
                  </a:cubicBezTo>
                  <a:cubicBezTo>
                    <a:pt x="98" y="0"/>
                    <a:pt x="98" y="0"/>
                    <a:pt x="98" y="0"/>
                  </a:cubicBezTo>
                  <a:cubicBezTo>
                    <a:pt x="98" y="76"/>
                    <a:pt x="98" y="76"/>
                    <a:pt x="98" y="76"/>
                  </a:cubicBezTo>
                  <a:cubicBezTo>
                    <a:pt x="172" y="76"/>
                    <a:pt x="172" y="76"/>
                    <a:pt x="172" y="76"/>
                  </a:cubicBezTo>
                  <a:cubicBezTo>
                    <a:pt x="172" y="130"/>
                    <a:pt x="172" y="130"/>
                    <a:pt x="172" y="130"/>
                  </a:cubicBezTo>
                  <a:cubicBezTo>
                    <a:pt x="98" y="130"/>
                    <a:pt x="98" y="130"/>
                    <a:pt x="98" y="130"/>
                  </a:cubicBezTo>
                  <a:cubicBezTo>
                    <a:pt x="98" y="265"/>
                    <a:pt x="98" y="265"/>
                    <a:pt x="98" y="265"/>
                  </a:cubicBezTo>
                  <a:cubicBezTo>
                    <a:pt x="98" y="290"/>
                    <a:pt x="110" y="299"/>
                    <a:pt x="132" y="299"/>
                  </a:cubicBezTo>
                  <a:cubicBezTo>
                    <a:pt x="146" y="299"/>
                    <a:pt x="158" y="296"/>
                    <a:pt x="171" y="290"/>
                  </a:cubicBezTo>
                  <a:cubicBezTo>
                    <a:pt x="171" y="342"/>
                    <a:pt x="171" y="342"/>
                    <a:pt x="171" y="342"/>
                  </a:cubicBezTo>
                  <a:cubicBezTo>
                    <a:pt x="155" y="351"/>
                    <a:pt x="138" y="356"/>
                    <a:pt x="114" y="356"/>
                  </a:cubicBezTo>
                  <a:cubicBezTo>
                    <a:pt x="68" y="356"/>
                    <a:pt x="35" y="335"/>
                    <a:pt x="35" y="27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7" name="Freeform 40"/>
            <p:cNvSpPr>
              <a:spLocks noEditPoints="1"/>
            </p:cNvSpPr>
            <p:nvPr userDrawn="1"/>
          </p:nvSpPr>
          <p:spPr bwMode="auto">
            <a:xfrm>
              <a:off x="9747250" y="3884613"/>
              <a:ext cx="255588" cy="1414463"/>
            </a:xfrm>
            <a:custGeom>
              <a:avLst/>
              <a:gdLst>
                <a:gd name="T0" fmla="*/ 0 w 161"/>
                <a:gd name="T1" fmla="*/ 0 h 891"/>
                <a:gd name="T2" fmla="*/ 161 w 161"/>
                <a:gd name="T3" fmla="*/ 0 h 891"/>
                <a:gd name="T4" fmla="*/ 161 w 161"/>
                <a:gd name="T5" fmla="*/ 142 h 891"/>
                <a:gd name="T6" fmla="*/ 0 w 161"/>
                <a:gd name="T7" fmla="*/ 142 h 891"/>
                <a:gd name="T8" fmla="*/ 0 w 161"/>
                <a:gd name="T9" fmla="*/ 0 h 891"/>
                <a:gd name="T10" fmla="*/ 5 w 161"/>
                <a:gd name="T11" fmla="*/ 241 h 891"/>
                <a:gd name="T12" fmla="*/ 154 w 161"/>
                <a:gd name="T13" fmla="*/ 241 h 891"/>
                <a:gd name="T14" fmla="*/ 154 w 161"/>
                <a:gd name="T15" fmla="*/ 891 h 891"/>
                <a:gd name="T16" fmla="*/ 5 w 161"/>
                <a:gd name="T17" fmla="*/ 891 h 891"/>
                <a:gd name="T18" fmla="*/ 5 w 161"/>
                <a:gd name="T19" fmla="*/ 241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61" h="891">
                  <a:moveTo>
                    <a:pt x="0" y="0"/>
                  </a:moveTo>
                  <a:lnTo>
                    <a:pt x="161" y="0"/>
                  </a:lnTo>
                  <a:lnTo>
                    <a:pt x="161" y="142"/>
                  </a:lnTo>
                  <a:lnTo>
                    <a:pt x="0" y="142"/>
                  </a:lnTo>
                  <a:lnTo>
                    <a:pt x="0" y="0"/>
                  </a:lnTo>
                  <a:close/>
                  <a:moveTo>
                    <a:pt x="5" y="241"/>
                  </a:moveTo>
                  <a:lnTo>
                    <a:pt x="154" y="241"/>
                  </a:lnTo>
                  <a:lnTo>
                    <a:pt x="154" y="891"/>
                  </a:lnTo>
                  <a:lnTo>
                    <a:pt x="5" y="891"/>
                  </a:lnTo>
                  <a:lnTo>
                    <a:pt x="5" y="2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8" name="Freeform 41"/>
            <p:cNvSpPr>
              <a:spLocks noEditPoints="1"/>
            </p:cNvSpPr>
            <p:nvPr userDrawn="1"/>
          </p:nvSpPr>
          <p:spPr bwMode="auto">
            <a:xfrm>
              <a:off x="10155238" y="4244975"/>
              <a:ext cx="1103313" cy="1076325"/>
            </a:xfrm>
            <a:custGeom>
              <a:avLst/>
              <a:gdLst>
                <a:gd name="T0" fmla="*/ 0 w 294"/>
                <a:gd name="T1" fmla="*/ 145 h 287"/>
                <a:gd name="T2" fmla="*/ 0 w 294"/>
                <a:gd name="T3" fmla="*/ 144 h 287"/>
                <a:gd name="T4" fmla="*/ 147 w 294"/>
                <a:gd name="T5" fmla="*/ 0 h 287"/>
                <a:gd name="T6" fmla="*/ 294 w 294"/>
                <a:gd name="T7" fmla="*/ 143 h 287"/>
                <a:gd name="T8" fmla="*/ 294 w 294"/>
                <a:gd name="T9" fmla="*/ 144 h 287"/>
                <a:gd name="T10" fmla="*/ 146 w 294"/>
                <a:gd name="T11" fmla="*/ 287 h 287"/>
                <a:gd name="T12" fmla="*/ 0 w 294"/>
                <a:gd name="T13" fmla="*/ 145 h 287"/>
                <a:gd name="T14" fmla="*/ 231 w 294"/>
                <a:gd name="T15" fmla="*/ 145 h 287"/>
                <a:gd name="T16" fmla="*/ 231 w 294"/>
                <a:gd name="T17" fmla="*/ 144 h 287"/>
                <a:gd name="T18" fmla="*/ 146 w 294"/>
                <a:gd name="T19" fmla="*/ 55 h 287"/>
                <a:gd name="T20" fmla="*/ 63 w 294"/>
                <a:gd name="T21" fmla="*/ 143 h 287"/>
                <a:gd name="T22" fmla="*/ 63 w 294"/>
                <a:gd name="T23" fmla="*/ 144 h 287"/>
                <a:gd name="T24" fmla="*/ 147 w 294"/>
                <a:gd name="T25" fmla="*/ 232 h 287"/>
                <a:gd name="T26" fmla="*/ 231 w 294"/>
                <a:gd name="T27" fmla="*/ 145 h 2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94" h="287">
                  <a:moveTo>
                    <a:pt x="0" y="145"/>
                  </a:moveTo>
                  <a:cubicBezTo>
                    <a:pt x="0" y="144"/>
                    <a:pt x="0" y="144"/>
                    <a:pt x="0" y="144"/>
                  </a:cubicBezTo>
                  <a:cubicBezTo>
                    <a:pt x="0" y="65"/>
                    <a:pt x="63" y="0"/>
                    <a:pt x="147" y="0"/>
                  </a:cubicBezTo>
                  <a:cubicBezTo>
                    <a:pt x="232" y="0"/>
                    <a:pt x="294" y="64"/>
                    <a:pt x="294" y="143"/>
                  </a:cubicBezTo>
                  <a:cubicBezTo>
                    <a:pt x="294" y="144"/>
                    <a:pt x="294" y="144"/>
                    <a:pt x="294" y="144"/>
                  </a:cubicBezTo>
                  <a:cubicBezTo>
                    <a:pt x="294" y="222"/>
                    <a:pt x="231" y="287"/>
                    <a:pt x="146" y="287"/>
                  </a:cubicBezTo>
                  <a:cubicBezTo>
                    <a:pt x="62" y="287"/>
                    <a:pt x="0" y="223"/>
                    <a:pt x="0" y="145"/>
                  </a:cubicBezTo>
                  <a:close/>
                  <a:moveTo>
                    <a:pt x="231" y="145"/>
                  </a:moveTo>
                  <a:cubicBezTo>
                    <a:pt x="231" y="144"/>
                    <a:pt x="231" y="144"/>
                    <a:pt x="231" y="144"/>
                  </a:cubicBezTo>
                  <a:cubicBezTo>
                    <a:pt x="231" y="95"/>
                    <a:pt x="196" y="55"/>
                    <a:pt x="146" y="55"/>
                  </a:cubicBezTo>
                  <a:cubicBezTo>
                    <a:pt x="96" y="55"/>
                    <a:pt x="63" y="95"/>
                    <a:pt x="63" y="143"/>
                  </a:cubicBezTo>
                  <a:cubicBezTo>
                    <a:pt x="63" y="144"/>
                    <a:pt x="63" y="144"/>
                    <a:pt x="63" y="144"/>
                  </a:cubicBezTo>
                  <a:cubicBezTo>
                    <a:pt x="63" y="192"/>
                    <a:pt x="98" y="232"/>
                    <a:pt x="147" y="232"/>
                  </a:cubicBezTo>
                  <a:cubicBezTo>
                    <a:pt x="198" y="232"/>
                    <a:pt x="231" y="192"/>
                    <a:pt x="231" y="145"/>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sp>
          <p:nvSpPr>
            <p:cNvPr id="89" name="Freeform 42"/>
            <p:cNvSpPr>
              <a:spLocks/>
            </p:cNvSpPr>
            <p:nvPr userDrawn="1"/>
          </p:nvSpPr>
          <p:spPr bwMode="auto">
            <a:xfrm>
              <a:off x="11407775" y="4244975"/>
              <a:ext cx="930275" cy="1054100"/>
            </a:xfrm>
            <a:custGeom>
              <a:avLst/>
              <a:gdLst>
                <a:gd name="T0" fmla="*/ 0 w 248"/>
                <a:gd name="T1" fmla="*/ 6 h 281"/>
                <a:gd name="T2" fmla="*/ 64 w 248"/>
                <a:gd name="T3" fmla="*/ 6 h 281"/>
                <a:gd name="T4" fmla="*/ 64 w 248"/>
                <a:gd name="T5" fmla="*/ 48 h 281"/>
                <a:gd name="T6" fmla="*/ 150 w 248"/>
                <a:gd name="T7" fmla="*/ 0 h 281"/>
                <a:gd name="T8" fmla="*/ 248 w 248"/>
                <a:gd name="T9" fmla="*/ 105 h 281"/>
                <a:gd name="T10" fmla="*/ 248 w 248"/>
                <a:gd name="T11" fmla="*/ 281 h 281"/>
                <a:gd name="T12" fmla="*/ 184 w 248"/>
                <a:gd name="T13" fmla="*/ 281 h 281"/>
                <a:gd name="T14" fmla="*/ 184 w 248"/>
                <a:gd name="T15" fmla="*/ 125 h 281"/>
                <a:gd name="T16" fmla="*/ 126 w 248"/>
                <a:gd name="T17" fmla="*/ 57 h 281"/>
                <a:gd name="T18" fmla="*/ 64 w 248"/>
                <a:gd name="T19" fmla="*/ 126 h 281"/>
                <a:gd name="T20" fmla="*/ 64 w 248"/>
                <a:gd name="T21" fmla="*/ 281 h 281"/>
                <a:gd name="T22" fmla="*/ 0 w 248"/>
                <a:gd name="T23" fmla="*/ 281 h 281"/>
                <a:gd name="T24" fmla="*/ 0 w 248"/>
                <a:gd name="T25" fmla="*/ 6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48" h="281">
                  <a:moveTo>
                    <a:pt x="0" y="6"/>
                  </a:moveTo>
                  <a:cubicBezTo>
                    <a:pt x="64" y="6"/>
                    <a:pt x="64" y="6"/>
                    <a:pt x="64" y="6"/>
                  </a:cubicBezTo>
                  <a:cubicBezTo>
                    <a:pt x="64" y="48"/>
                    <a:pt x="64" y="48"/>
                    <a:pt x="64" y="48"/>
                  </a:cubicBezTo>
                  <a:cubicBezTo>
                    <a:pt x="81" y="22"/>
                    <a:pt x="107" y="0"/>
                    <a:pt x="150" y="0"/>
                  </a:cubicBezTo>
                  <a:cubicBezTo>
                    <a:pt x="212" y="0"/>
                    <a:pt x="248" y="42"/>
                    <a:pt x="248" y="105"/>
                  </a:cubicBezTo>
                  <a:cubicBezTo>
                    <a:pt x="248" y="281"/>
                    <a:pt x="248" y="281"/>
                    <a:pt x="248" y="281"/>
                  </a:cubicBezTo>
                  <a:cubicBezTo>
                    <a:pt x="184" y="281"/>
                    <a:pt x="184" y="281"/>
                    <a:pt x="184" y="281"/>
                  </a:cubicBezTo>
                  <a:cubicBezTo>
                    <a:pt x="184" y="125"/>
                    <a:pt x="184" y="125"/>
                    <a:pt x="184" y="125"/>
                  </a:cubicBezTo>
                  <a:cubicBezTo>
                    <a:pt x="184" y="82"/>
                    <a:pt x="163" y="57"/>
                    <a:pt x="126" y="57"/>
                  </a:cubicBezTo>
                  <a:cubicBezTo>
                    <a:pt x="89" y="57"/>
                    <a:pt x="64" y="83"/>
                    <a:pt x="64" y="126"/>
                  </a:cubicBezTo>
                  <a:cubicBezTo>
                    <a:pt x="64" y="281"/>
                    <a:pt x="64" y="281"/>
                    <a:pt x="64" y="281"/>
                  </a:cubicBezTo>
                  <a:cubicBezTo>
                    <a:pt x="0" y="281"/>
                    <a:pt x="0" y="281"/>
                    <a:pt x="0" y="281"/>
                  </a:cubicBezTo>
                  <a:lnTo>
                    <a:pt x="0"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AU" sz="1350"/>
            </a:p>
          </p:txBody>
        </p:sp>
      </p:gr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fld id="{36D755C9-3689-40D6-BF31-A2E23E708225}" type="slidenum">
              <a:rPr lang="en-AU" smtClean="0"/>
              <a:t>‹#›</a:t>
            </a:fld>
            <a:r>
              <a:rPr lang="en-AU"/>
              <a:t>e </a:t>
            </a:r>
            <a:fld id="{4A2A1DA9-8CAF-4BCA-B496-545B076AED2D}" type="slidenum">
              <a:rPr lang="en-AU" smtClean="0"/>
              <a:pPr/>
              <a:t>‹#›</a:t>
            </a:fld>
            <a:endParaRPr lang="en-AU" dirty="0"/>
          </a:p>
        </p:txBody>
      </p:sp>
      <p:sp>
        <p:nvSpPr>
          <p:cNvPr id="90" name="Oval 89"/>
          <p:cNvSpPr/>
          <p:nvPr userDrawn="1"/>
        </p:nvSpPr>
        <p:spPr>
          <a:xfrm>
            <a:off x="4627681" y="2701698"/>
            <a:ext cx="828092" cy="864096"/>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grpSp>
        <p:nvGrpSpPr>
          <p:cNvPr id="100" name="Group 99"/>
          <p:cNvGrpSpPr/>
          <p:nvPr userDrawn="1"/>
        </p:nvGrpSpPr>
        <p:grpSpPr>
          <a:xfrm>
            <a:off x="4894450" y="3007161"/>
            <a:ext cx="294554" cy="253170"/>
            <a:chOff x="5503863" y="2646363"/>
            <a:chExt cx="576262" cy="371476"/>
          </a:xfrm>
          <a:solidFill>
            <a:schemeClr val="bg1"/>
          </a:solidFill>
        </p:grpSpPr>
        <p:sp>
          <p:nvSpPr>
            <p:cNvPr id="101" name="Freeform 5"/>
            <p:cNvSpPr>
              <a:spLocks noEditPoints="1"/>
            </p:cNvSpPr>
            <p:nvPr/>
          </p:nvSpPr>
          <p:spPr bwMode="auto">
            <a:xfrm>
              <a:off x="5562600" y="2646363"/>
              <a:ext cx="457200" cy="323850"/>
            </a:xfrm>
            <a:custGeom>
              <a:avLst/>
              <a:gdLst>
                <a:gd name="T0" fmla="*/ 3 w 122"/>
                <a:gd name="T1" fmla="*/ 84 h 86"/>
                <a:gd name="T2" fmla="*/ 119 w 122"/>
                <a:gd name="T3" fmla="*/ 84 h 86"/>
                <a:gd name="T4" fmla="*/ 119 w 122"/>
                <a:gd name="T5" fmla="*/ 10 h 86"/>
                <a:gd name="T6" fmla="*/ 113 w 122"/>
                <a:gd name="T7" fmla="*/ 3 h 86"/>
                <a:gd name="T8" fmla="*/ 9 w 122"/>
                <a:gd name="T9" fmla="*/ 3 h 86"/>
                <a:gd name="T10" fmla="*/ 3 w 122"/>
                <a:gd name="T11" fmla="*/ 10 h 86"/>
                <a:gd name="T12" fmla="*/ 3 w 122"/>
                <a:gd name="T13" fmla="*/ 84 h 86"/>
                <a:gd name="T14" fmla="*/ 120 w 122"/>
                <a:gd name="T15" fmla="*/ 86 h 86"/>
                <a:gd name="T16" fmla="*/ 1 w 122"/>
                <a:gd name="T17" fmla="*/ 86 h 86"/>
                <a:gd name="T18" fmla="*/ 0 w 122"/>
                <a:gd name="T19" fmla="*/ 85 h 86"/>
                <a:gd name="T20" fmla="*/ 0 w 122"/>
                <a:gd name="T21" fmla="*/ 10 h 86"/>
                <a:gd name="T22" fmla="*/ 9 w 122"/>
                <a:gd name="T23" fmla="*/ 0 h 86"/>
                <a:gd name="T24" fmla="*/ 113 w 122"/>
                <a:gd name="T25" fmla="*/ 0 h 86"/>
                <a:gd name="T26" fmla="*/ 122 w 122"/>
                <a:gd name="T27" fmla="*/ 10 h 86"/>
                <a:gd name="T28" fmla="*/ 122 w 122"/>
                <a:gd name="T29" fmla="*/ 85 h 86"/>
                <a:gd name="T30" fmla="*/ 120 w 122"/>
                <a:gd name="T31" fmla="*/ 86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2" h="86">
                  <a:moveTo>
                    <a:pt x="3" y="84"/>
                  </a:moveTo>
                  <a:cubicBezTo>
                    <a:pt x="119" y="84"/>
                    <a:pt x="119" y="84"/>
                    <a:pt x="119" y="84"/>
                  </a:cubicBezTo>
                  <a:cubicBezTo>
                    <a:pt x="119" y="10"/>
                    <a:pt x="119" y="10"/>
                    <a:pt x="119" y="10"/>
                  </a:cubicBezTo>
                  <a:cubicBezTo>
                    <a:pt x="119" y="6"/>
                    <a:pt x="116" y="3"/>
                    <a:pt x="113" y="3"/>
                  </a:cubicBezTo>
                  <a:cubicBezTo>
                    <a:pt x="9" y="3"/>
                    <a:pt x="9" y="3"/>
                    <a:pt x="9" y="3"/>
                  </a:cubicBezTo>
                  <a:cubicBezTo>
                    <a:pt x="5" y="3"/>
                    <a:pt x="3" y="6"/>
                    <a:pt x="3" y="10"/>
                  </a:cubicBezTo>
                  <a:lnTo>
                    <a:pt x="3" y="84"/>
                  </a:lnTo>
                  <a:close/>
                  <a:moveTo>
                    <a:pt x="120" y="86"/>
                  </a:moveTo>
                  <a:cubicBezTo>
                    <a:pt x="1" y="86"/>
                    <a:pt x="1" y="86"/>
                    <a:pt x="1" y="86"/>
                  </a:cubicBezTo>
                  <a:cubicBezTo>
                    <a:pt x="1" y="86"/>
                    <a:pt x="0" y="86"/>
                    <a:pt x="0" y="85"/>
                  </a:cubicBezTo>
                  <a:cubicBezTo>
                    <a:pt x="0" y="10"/>
                    <a:pt x="0" y="10"/>
                    <a:pt x="0" y="10"/>
                  </a:cubicBezTo>
                  <a:cubicBezTo>
                    <a:pt x="0" y="5"/>
                    <a:pt x="4" y="0"/>
                    <a:pt x="9" y="0"/>
                  </a:cubicBezTo>
                  <a:cubicBezTo>
                    <a:pt x="113" y="0"/>
                    <a:pt x="113" y="0"/>
                    <a:pt x="113" y="0"/>
                  </a:cubicBezTo>
                  <a:cubicBezTo>
                    <a:pt x="118" y="0"/>
                    <a:pt x="122" y="5"/>
                    <a:pt x="122" y="10"/>
                  </a:cubicBezTo>
                  <a:cubicBezTo>
                    <a:pt x="122" y="85"/>
                    <a:pt x="122" y="85"/>
                    <a:pt x="122" y="85"/>
                  </a:cubicBezTo>
                  <a:cubicBezTo>
                    <a:pt x="122" y="86"/>
                    <a:pt x="121" y="86"/>
                    <a:pt x="120" y="8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102" name="Freeform 6"/>
            <p:cNvSpPr>
              <a:spLocks noEditPoints="1"/>
            </p:cNvSpPr>
            <p:nvPr/>
          </p:nvSpPr>
          <p:spPr bwMode="auto">
            <a:xfrm>
              <a:off x="5503863" y="2962276"/>
              <a:ext cx="576262" cy="55563"/>
            </a:xfrm>
            <a:custGeom>
              <a:avLst/>
              <a:gdLst>
                <a:gd name="T0" fmla="*/ 4 w 154"/>
                <a:gd name="T1" fmla="*/ 2 h 15"/>
                <a:gd name="T2" fmla="*/ 3 w 154"/>
                <a:gd name="T3" fmla="*/ 3 h 15"/>
                <a:gd name="T4" fmla="*/ 3 w 154"/>
                <a:gd name="T5" fmla="*/ 5 h 15"/>
                <a:gd name="T6" fmla="*/ 12 w 154"/>
                <a:gd name="T7" fmla="*/ 12 h 15"/>
                <a:gd name="T8" fmla="*/ 142 w 154"/>
                <a:gd name="T9" fmla="*/ 12 h 15"/>
                <a:gd name="T10" fmla="*/ 151 w 154"/>
                <a:gd name="T11" fmla="*/ 5 h 15"/>
                <a:gd name="T12" fmla="*/ 151 w 154"/>
                <a:gd name="T13" fmla="*/ 3 h 15"/>
                <a:gd name="T14" fmla="*/ 149 w 154"/>
                <a:gd name="T15" fmla="*/ 2 h 15"/>
                <a:gd name="T16" fmla="*/ 4 w 154"/>
                <a:gd name="T17" fmla="*/ 2 h 15"/>
                <a:gd name="T18" fmla="*/ 142 w 154"/>
                <a:gd name="T19" fmla="*/ 15 h 15"/>
                <a:gd name="T20" fmla="*/ 12 w 154"/>
                <a:gd name="T21" fmla="*/ 15 h 15"/>
                <a:gd name="T22" fmla="*/ 0 w 154"/>
                <a:gd name="T23" fmla="*/ 6 h 15"/>
                <a:gd name="T24" fmla="*/ 1 w 154"/>
                <a:gd name="T25" fmla="*/ 2 h 15"/>
                <a:gd name="T26" fmla="*/ 4 w 154"/>
                <a:gd name="T27" fmla="*/ 0 h 15"/>
                <a:gd name="T28" fmla="*/ 149 w 154"/>
                <a:gd name="T29" fmla="*/ 0 h 15"/>
                <a:gd name="T30" fmla="*/ 153 w 154"/>
                <a:gd name="T31" fmla="*/ 2 h 15"/>
                <a:gd name="T32" fmla="*/ 153 w 154"/>
                <a:gd name="T33" fmla="*/ 6 h 15"/>
                <a:gd name="T34" fmla="*/ 142 w 154"/>
                <a:gd name="T35" fmla="*/ 15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4" h="15">
                  <a:moveTo>
                    <a:pt x="4" y="2"/>
                  </a:moveTo>
                  <a:cubicBezTo>
                    <a:pt x="4" y="2"/>
                    <a:pt x="3" y="3"/>
                    <a:pt x="3" y="3"/>
                  </a:cubicBezTo>
                  <a:cubicBezTo>
                    <a:pt x="3" y="4"/>
                    <a:pt x="3" y="4"/>
                    <a:pt x="3" y="5"/>
                  </a:cubicBezTo>
                  <a:cubicBezTo>
                    <a:pt x="4" y="10"/>
                    <a:pt x="8" y="12"/>
                    <a:pt x="12" y="12"/>
                  </a:cubicBezTo>
                  <a:cubicBezTo>
                    <a:pt x="142" y="12"/>
                    <a:pt x="142" y="12"/>
                    <a:pt x="142" y="12"/>
                  </a:cubicBezTo>
                  <a:cubicBezTo>
                    <a:pt x="146" y="12"/>
                    <a:pt x="149" y="10"/>
                    <a:pt x="151" y="5"/>
                  </a:cubicBezTo>
                  <a:cubicBezTo>
                    <a:pt x="151" y="4"/>
                    <a:pt x="151" y="4"/>
                    <a:pt x="151" y="3"/>
                  </a:cubicBezTo>
                  <a:cubicBezTo>
                    <a:pt x="150" y="3"/>
                    <a:pt x="150" y="2"/>
                    <a:pt x="149" y="2"/>
                  </a:cubicBezTo>
                  <a:lnTo>
                    <a:pt x="4" y="2"/>
                  </a:lnTo>
                  <a:close/>
                  <a:moveTo>
                    <a:pt x="142" y="15"/>
                  </a:moveTo>
                  <a:cubicBezTo>
                    <a:pt x="12" y="15"/>
                    <a:pt x="12" y="15"/>
                    <a:pt x="12" y="15"/>
                  </a:cubicBezTo>
                  <a:cubicBezTo>
                    <a:pt x="7" y="15"/>
                    <a:pt x="2" y="11"/>
                    <a:pt x="0" y="6"/>
                  </a:cubicBezTo>
                  <a:cubicBezTo>
                    <a:pt x="0" y="5"/>
                    <a:pt x="0" y="3"/>
                    <a:pt x="1" y="2"/>
                  </a:cubicBezTo>
                  <a:cubicBezTo>
                    <a:pt x="2" y="0"/>
                    <a:pt x="3" y="0"/>
                    <a:pt x="4" y="0"/>
                  </a:cubicBezTo>
                  <a:cubicBezTo>
                    <a:pt x="149" y="0"/>
                    <a:pt x="149" y="0"/>
                    <a:pt x="149" y="0"/>
                  </a:cubicBezTo>
                  <a:cubicBezTo>
                    <a:pt x="151" y="0"/>
                    <a:pt x="152" y="0"/>
                    <a:pt x="153" y="2"/>
                  </a:cubicBezTo>
                  <a:cubicBezTo>
                    <a:pt x="154" y="3"/>
                    <a:pt x="154" y="5"/>
                    <a:pt x="153" y="6"/>
                  </a:cubicBezTo>
                  <a:cubicBezTo>
                    <a:pt x="152" y="11"/>
                    <a:pt x="147" y="15"/>
                    <a:pt x="142" y="1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103" name="Freeform 7"/>
            <p:cNvSpPr>
              <a:spLocks noEditPoints="1"/>
            </p:cNvSpPr>
            <p:nvPr/>
          </p:nvSpPr>
          <p:spPr bwMode="auto">
            <a:xfrm>
              <a:off x="5597525" y="2687638"/>
              <a:ext cx="385762" cy="244475"/>
            </a:xfrm>
            <a:custGeom>
              <a:avLst/>
              <a:gdLst>
                <a:gd name="T0" fmla="*/ 3 w 103"/>
                <a:gd name="T1" fmla="*/ 62 h 65"/>
                <a:gd name="T2" fmla="*/ 101 w 103"/>
                <a:gd name="T3" fmla="*/ 62 h 65"/>
                <a:gd name="T4" fmla="*/ 101 w 103"/>
                <a:gd name="T5" fmla="*/ 6 h 65"/>
                <a:gd name="T6" fmla="*/ 97 w 103"/>
                <a:gd name="T7" fmla="*/ 3 h 65"/>
                <a:gd name="T8" fmla="*/ 6 w 103"/>
                <a:gd name="T9" fmla="*/ 3 h 65"/>
                <a:gd name="T10" fmla="*/ 3 w 103"/>
                <a:gd name="T11" fmla="*/ 6 h 65"/>
                <a:gd name="T12" fmla="*/ 3 w 103"/>
                <a:gd name="T13" fmla="*/ 62 h 65"/>
                <a:gd name="T14" fmla="*/ 102 w 103"/>
                <a:gd name="T15" fmla="*/ 65 h 65"/>
                <a:gd name="T16" fmla="*/ 2 w 103"/>
                <a:gd name="T17" fmla="*/ 65 h 65"/>
                <a:gd name="T18" fmla="*/ 0 w 103"/>
                <a:gd name="T19" fmla="*/ 64 h 65"/>
                <a:gd name="T20" fmla="*/ 0 w 103"/>
                <a:gd name="T21" fmla="*/ 6 h 65"/>
                <a:gd name="T22" fmla="*/ 6 w 103"/>
                <a:gd name="T23" fmla="*/ 0 h 65"/>
                <a:gd name="T24" fmla="*/ 97 w 103"/>
                <a:gd name="T25" fmla="*/ 0 h 65"/>
                <a:gd name="T26" fmla="*/ 103 w 103"/>
                <a:gd name="T27" fmla="*/ 6 h 65"/>
                <a:gd name="T28" fmla="*/ 103 w 103"/>
                <a:gd name="T29" fmla="*/ 64 h 65"/>
                <a:gd name="T30" fmla="*/ 102 w 103"/>
                <a:gd name="T31" fmla="*/ 6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03" h="65">
                  <a:moveTo>
                    <a:pt x="3" y="62"/>
                  </a:moveTo>
                  <a:cubicBezTo>
                    <a:pt x="101" y="62"/>
                    <a:pt x="101" y="62"/>
                    <a:pt x="101" y="62"/>
                  </a:cubicBezTo>
                  <a:cubicBezTo>
                    <a:pt x="101" y="6"/>
                    <a:pt x="101" y="6"/>
                    <a:pt x="101" y="6"/>
                  </a:cubicBezTo>
                  <a:cubicBezTo>
                    <a:pt x="101" y="4"/>
                    <a:pt x="99" y="3"/>
                    <a:pt x="97" y="3"/>
                  </a:cubicBezTo>
                  <a:cubicBezTo>
                    <a:pt x="6" y="3"/>
                    <a:pt x="6" y="3"/>
                    <a:pt x="6" y="3"/>
                  </a:cubicBezTo>
                  <a:cubicBezTo>
                    <a:pt x="5" y="3"/>
                    <a:pt x="3" y="4"/>
                    <a:pt x="3" y="6"/>
                  </a:cubicBezTo>
                  <a:lnTo>
                    <a:pt x="3" y="62"/>
                  </a:lnTo>
                  <a:close/>
                  <a:moveTo>
                    <a:pt x="102" y="65"/>
                  </a:moveTo>
                  <a:cubicBezTo>
                    <a:pt x="2" y="65"/>
                    <a:pt x="2" y="65"/>
                    <a:pt x="2" y="65"/>
                  </a:cubicBezTo>
                  <a:cubicBezTo>
                    <a:pt x="1" y="65"/>
                    <a:pt x="0" y="64"/>
                    <a:pt x="0" y="64"/>
                  </a:cubicBezTo>
                  <a:cubicBezTo>
                    <a:pt x="0" y="6"/>
                    <a:pt x="0" y="6"/>
                    <a:pt x="0" y="6"/>
                  </a:cubicBezTo>
                  <a:cubicBezTo>
                    <a:pt x="0" y="3"/>
                    <a:pt x="3" y="0"/>
                    <a:pt x="6" y="0"/>
                  </a:cubicBezTo>
                  <a:cubicBezTo>
                    <a:pt x="97" y="0"/>
                    <a:pt x="97" y="0"/>
                    <a:pt x="97" y="0"/>
                  </a:cubicBezTo>
                  <a:cubicBezTo>
                    <a:pt x="101" y="0"/>
                    <a:pt x="103" y="3"/>
                    <a:pt x="103" y="6"/>
                  </a:cubicBezTo>
                  <a:cubicBezTo>
                    <a:pt x="103" y="64"/>
                    <a:pt x="103" y="64"/>
                    <a:pt x="103" y="64"/>
                  </a:cubicBezTo>
                  <a:cubicBezTo>
                    <a:pt x="103" y="64"/>
                    <a:pt x="103" y="65"/>
                    <a:pt x="102" y="65"/>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sp>
          <p:nvSpPr>
            <p:cNvPr id="104" name="Freeform 8"/>
            <p:cNvSpPr>
              <a:spLocks noEditPoints="1"/>
            </p:cNvSpPr>
            <p:nvPr/>
          </p:nvSpPr>
          <p:spPr bwMode="auto">
            <a:xfrm>
              <a:off x="5738813" y="2763838"/>
              <a:ext cx="101600" cy="96838"/>
            </a:xfrm>
            <a:custGeom>
              <a:avLst/>
              <a:gdLst>
                <a:gd name="T0" fmla="*/ 13 w 27"/>
                <a:gd name="T1" fmla="*/ 15 h 26"/>
                <a:gd name="T2" fmla="*/ 14 w 27"/>
                <a:gd name="T3" fmla="*/ 15 h 26"/>
                <a:gd name="T4" fmla="*/ 22 w 27"/>
                <a:gd name="T5" fmla="*/ 23 h 26"/>
                <a:gd name="T6" fmla="*/ 24 w 27"/>
                <a:gd name="T7" fmla="*/ 21 h 26"/>
                <a:gd name="T8" fmla="*/ 16 w 27"/>
                <a:gd name="T9" fmla="*/ 13 h 26"/>
                <a:gd name="T10" fmla="*/ 16 w 27"/>
                <a:gd name="T11" fmla="*/ 12 h 26"/>
                <a:gd name="T12" fmla="*/ 16 w 27"/>
                <a:gd name="T13" fmla="*/ 11 h 26"/>
                <a:gd name="T14" fmla="*/ 19 w 27"/>
                <a:gd name="T15" fmla="*/ 7 h 26"/>
                <a:gd name="T16" fmla="*/ 4 w 27"/>
                <a:gd name="T17" fmla="*/ 3 h 26"/>
                <a:gd name="T18" fmla="*/ 8 w 27"/>
                <a:gd name="T19" fmla="*/ 19 h 26"/>
                <a:gd name="T20" fmla="*/ 12 w 27"/>
                <a:gd name="T21" fmla="*/ 15 h 26"/>
                <a:gd name="T22" fmla="*/ 13 w 27"/>
                <a:gd name="T23" fmla="*/ 15 h 26"/>
                <a:gd name="T24" fmla="*/ 22 w 27"/>
                <a:gd name="T25" fmla="*/ 26 h 26"/>
                <a:gd name="T26" fmla="*/ 21 w 27"/>
                <a:gd name="T27" fmla="*/ 26 h 26"/>
                <a:gd name="T28" fmla="*/ 13 w 27"/>
                <a:gd name="T29" fmla="*/ 18 h 26"/>
                <a:gd name="T30" fmla="*/ 9 w 27"/>
                <a:gd name="T31" fmla="*/ 22 h 26"/>
                <a:gd name="T32" fmla="*/ 7 w 27"/>
                <a:gd name="T33" fmla="*/ 22 h 26"/>
                <a:gd name="T34" fmla="*/ 6 w 27"/>
                <a:gd name="T35" fmla="*/ 21 h 26"/>
                <a:gd name="T36" fmla="*/ 0 w 27"/>
                <a:gd name="T37" fmla="*/ 1 h 26"/>
                <a:gd name="T38" fmla="*/ 1 w 27"/>
                <a:gd name="T39" fmla="*/ 0 h 26"/>
                <a:gd name="T40" fmla="*/ 2 w 27"/>
                <a:gd name="T41" fmla="*/ 0 h 26"/>
                <a:gd name="T42" fmla="*/ 22 w 27"/>
                <a:gd name="T43" fmla="*/ 6 h 26"/>
                <a:gd name="T44" fmla="*/ 23 w 27"/>
                <a:gd name="T45" fmla="*/ 7 h 26"/>
                <a:gd name="T46" fmla="*/ 23 w 27"/>
                <a:gd name="T47" fmla="*/ 8 h 26"/>
                <a:gd name="T48" fmla="*/ 19 w 27"/>
                <a:gd name="T49" fmla="*/ 12 h 26"/>
                <a:gd name="T50" fmla="*/ 27 w 27"/>
                <a:gd name="T51" fmla="*/ 20 h 26"/>
                <a:gd name="T52" fmla="*/ 27 w 27"/>
                <a:gd name="T53" fmla="*/ 21 h 26"/>
                <a:gd name="T54" fmla="*/ 27 w 27"/>
                <a:gd name="T55" fmla="*/ 22 h 26"/>
                <a:gd name="T56" fmla="*/ 22 w 27"/>
                <a:gd name="T57" fmla="*/ 26 h 26"/>
                <a:gd name="T58" fmla="*/ 22 w 27"/>
                <a:gd name="T59" fmla="*/ 26 h 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7" h="26">
                  <a:moveTo>
                    <a:pt x="13" y="15"/>
                  </a:moveTo>
                  <a:cubicBezTo>
                    <a:pt x="13" y="15"/>
                    <a:pt x="13" y="15"/>
                    <a:pt x="14" y="15"/>
                  </a:cubicBezTo>
                  <a:cubicBezTo>
                    <a:pt x="22" y="23"/>
                    <a:pt x="22" y="23"/>
                    <a:pt x="22" y="23"/>
                  </a:cubicBezTo>
                  <a:cubicBezTo>
                    <a:pt x="24" y="21"/>
                    <a:pt x="24" y="21"/>
                    <a:pt x="24" y="21"/>
                  </a:cubicBezTo>
                  <a:cubicBezTo>
                    <a:pt x="16" y="13"/>
                    <a:pt x="16" y="13"/>
                    <a:pt x="16" y="13"/>
                  </a:cubicBezTo>
                  <a:cubicBezTo>
                    <a:pt x="16" y="12"/>
                    <a:pt x="16" y="12"/>
                    <a:pt x="16" y="12"/>
                  </a:cubicBezTo>
                  <a:cubicBezTo>
                    <a:pt x="16" y="11"/>
                    <a:pt x="16" y="11"/>
                    <a:pt x="16" y="11"/>
                  </a:cubicBezTo>
                  <a:cubicBezTo>
                    <a:pt x="19" y="7"/>
                    <a:pt x="19" y="7"/>
                    <a:pt x="19" y="7"/>
                  </a:cubicBezTo>
                  <a:cubicBezTo>
                    <a:pt x="4" y="3"/>
                    <a:pt x="4" y="3"/>
                    <a:pt x="4" y="3"/>
                  </a:cubicBezTo>
                  <a:cubicBezTo>
                    <a:pt x="8" y="19"/>
                    <a:pt x="8" y="19"/>
                    <a:pt x="8" y="19"/>
                  </a:cubicBezTo>
                  <a:cubicBezTo>
                    <a:pt x="12" y="15"/>
                    <a:pt x="12" y="15"/>
                    <a:pt x="12" y="15"/>
                  </a:cubicBezTo>
                  <a:cubicBezTo>
                    <a:pt x="12" y="15"/>
                    <a:pt x="12" y="15"/>
                    <a:pt x="13" y="15"/>
                  </a:cubicBezTo>
                  <a:moveTo>
                    <a:pt x="22" y="26"/>
                  </a:moveTo>
                  <a:cubicBezTo>
                    <a:pt x="21" y="26"/>
                    <a:pt x="21" y="26"/>
                    <a:pt x="21" y="26"/>
                  </a:cubicBezTo>
                  <a:cubicBezTo>
                    <a:pt x="13" y="18"/>
                    <a:pt x="13" y="18"/>
                    <a:pt x="13" y="18"/>
                  </a:cubicBezTo>
                  <a:cubicBezTo>
                    <a:pt x="9" y="22"/>
                    <a:pt x="9" y="22"/>
                    <a:pt x="9" y="22"/>
                  </a:cubicBezTo>
                  <a:cubicBezTo>
                    <a:pt x="8" y="22"/>
                    <a:pt x="8" y="22"/>
                    <a:pt x="7" y="22"/>
                  </a:cubicBezTo>
                  <a:cubicBezTo>
                    <a:pt x="7" y="22"/>
                    <a:pt x="7" y="22"/>
                    <a:pt x="6" y="21"/>
                  </a:cubicBezTo>
                  <a:cubicBezTo>
                    <a:pt x="0" y="1"/>
                    <a:pt x="0" y="1"/>
                    <a:pt x="0" y="1"/>
                  </a:cubicBezTo>
                  <a:cubicBezTo>
                    <a:pt x="0" y="1"/>
                    <a:pt x="0" y="0"/>
                    <a:pt x="1" y="0"/>
                  </a:cubicBezTo>
                  <a:cubicBezTo>
                    <a:pt x="1" y="0"/>
                    <a:pt x="2" y="0"/>
                    <a:pt x="2" y="0"/>
                  </a:cubicBezTo>
                  <a:cubicBezTo>
                    <a:pt x="22" y="6"/>
                    <a:pt x="22" y="6"/>
                    <a:pt x="22" y="6"/>
                  </a:cubicBezTo>
                  <a:cubicBezTo>
                    <a:pt x="23" y="6"/>
                    <a:pt x="23" y="6"/>
                    <a:pt x="23" y="7"/>
                  </a:cubicBezTo>
                  <a:cubicBezTo>
                    <a:pt x="23" y="7"/>
                    <a:pt x="23" y="7"/>
                    <a:pt x="23" y="8"/>
                  </a:cubicBezTo>
                  <a:cubicBezTo>
                    <a:pt x="19" y="12"/>
                    <a:pt x="19" y="12"/>
                    <a:pt x="19" y="12"/>
                  </a:cubicBezTo>
                  <a:cubicBezTo>
                    <a:pt x="27" y="20"/>
                    <a:pt x="27" y="20"/>
                    <a:pt x="27" y="20"/>
                  </a:cubicBezTo>
                  <a:cubicBezTo>
                    <a:pt x="27" y="20"/>
                    <a:pt x="27" y="20"/>
                    <a:pt x="27" y="21"/>
                  </a:cubicBezTo>
                  <a:cubicBezTo>
                    <a:pt x="27" y="21"/>
                    <a:pt x="27" y="21"/>
                    <a:pt x="27" y="22"/>
                  </a:cubicBezTo>
                  <a:cubicBezTo>
                    <a:pt x="22" y="26"/>
                    <a:pt x="22" y="26"/>
                    <a:pt x="22" y="26"/>
                  </a:cubicBezTo>
                  <a:cubicBezTo>
                    <a:pt x="22" y="26"/>
                    <a:pt x="22" y="26"/>
                    <a:pt x="22" y="26"/>
                  </a:cubicBezTo>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AU" sz="1350"/>
            </a:p>
          </p:txBody>
        </p:sp>
      </p:grpSp>
    </p:spTree>
    <p:extLst>
      <p:ext uri="{BB962C8B-B14F-4D97-AF65-F5344CB8AC3E}">
        <p14:creationId xmlns:p14="http://schemas.microsoft.com/office/powerpoint/2010/main" val="18330434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94"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0" y="2156"/>
            <a:ext cx="6858000" cy="5141344"/>
          </a:xfrm>
          <a:prstGeom prst="rect">
            <a:avLst/>
          </a:prstGeom>
          <a:noFill/>
          <a:extLst>
            <a:ext uri="{909E8E84-426E-40DD-AFC4-6F175D3DCCD1}">
              <a14:hiddenFill xmlns:a14="http://schemas.microsoft.com/office/drawing/2010/main">
                <a:solidFill>
                  <a:srgbClr val="FFFFFF"/>
                </a:solidFill>
              </a14:hiddenFill>
            </a:ext>
          </a:extLst>
        </p:spPr>
      </p:pic>
      <p:sp>
        <p:nvSpPr>
          <p:cNvPr id="1043" name="Rectangle 1042"/>
          <p:cNvSpPr/>
          <p:nvPr userDrawn="1"/>
        </p:nvSpPr>
        <p:spPr>
          <a:xfrm>
            <a:off x="0" y="0"/>
            <a:ext cx="6858000" cy="5143500"/>
          </a:xfrm>
          <a:prstGeom prst="rect">
            <a:avLst/>
          </a:prstGeom>
          <a:solidFill>
            <a:srgbClr val="42596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sp>
        <p:nvSpPr>
          <p:cNvPr id="2" name="Title 1"/>
          <p:cNvSpPr>
            <a:spLocks noGrp="1"/>
          </p:cNvSpPr>
          <p:nvPr>
            <p:ph type="ctrTitle"/>
          </p:nvPr>
        </p:nvSpPr>
        <p:spPr>
          <a:xfrm>
            <a:off x="296652" y="1563638"/>
            <a:ext cx="3996444" cy="1224136"/>
          </a:xfrm>
        </p:spPr>
        <p:txBody>
          <a:bodyPr lIns="0" anchor="b"/>
          <a:lstStyle>
            <a:lvl1pPr>
              <a:defRPr sz="2100" cap="all" baseline="0">
                <a:solidFill>
                  <a:schemeClr val="bg1"/>
                </a:solidFill>
              </a:defRPr>
            </a:lvl1pPr>
          </a:lstStyle>
          <a:p>
            <a:r>
              <a:rPr lang="en-US" dirty="0"/>
              <a:t>Click to edit Master title style</a:t>
            </a:r>
            <a:endParaRPr lang="en-AU" dirty="0"/>
          </a:p>
        </p:txBody>
      </p:sp>
      <p:sp>
        <p:nvSpPr>
          <p:cNvPr id="3" name="Subtitle 2"/>
          <p:cNvSpPr>
            <a:spLocks noGrp="1"/>
          </p:cNvSpPr>
          <p:nvPr>
            <p:ph type="subTitle" idx="1"/>
          </p:nvPr>
        </p:nvSpPr>
        <p:spPr>
          <a:xfrm>
            <a:off x="296652" y="2986658"/>
            <a:ext cx="3996444" cy="881236"/>
          </a:xfrm>
          <a:solidFill>
            <a:srgbClr val="FFFFFF"/>
          </a:solidFill>
        </p:spPr>
        <p:txBody>
          <a:bodyPr lIns="90000" anchor="ctr">
            <a:normAutofit/>
          </a:bodyPr>
          <a:lstStyle>
            <a:lvl1pPr marL="0" indent="0" algn="l">
              <a:spcBef>
                <a:spcPts val="0"/>
              </a:spcBef>
              <a:buNone/>
              <a:defRPr sz="1500">
                <a:solidFill>
                  <a:schemeClr val="accent1"/>
                </a:solidFill>
                <a:latin typeface="+mn-l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dirty="0"/>
              <a:t>Click to edit Master subtitle style</a:t>
            </a:r>
            <a:endParaRPr lang="en-AU" dirty="0"/>
          </a:p>
        </p:txBody>
      </p:sp>
      <p:sp>
        <p:nvSpPr>
          <p:cNvPr id="39" name="Date Placeholder 38"/>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40" name="Footer Placeholder 39"/>
          <p:cNvSpPr>
            <a:spLocks noGrp="1"/>
          </p:cNvSpPr>
          <p:nvPr>
            <p:ph type="ftr" sz="quarter" idx="11"/>
          </p:nvPr>
        </p:nvSpPr>
        <p:spPr>
          <a:xfrm>
            <a:off x="296652" y="4749626"/>
            <a:ext cx="2052229" cy="273844"/>
          </a:xfrm>
        </p:spPr>
        <p:txBody>
          <a:bodyPr/>
          <a:lstStyle>
            <a:lvl1pPr>
              <a:defRPr>
                <a:solidFill>
                  <a:schemeClr val="bg1"/>
                </a:solidFill>
              </a:defRPr>
            </a:lvl1pPr>
          </a:lstStyle>
          <a:p>
            <a:r>
              <a:rPr lang="en-AU"/>
              <a:t>© NSW Department of Education, 2018</a:t>
            </a:r>
            <a:endParaRPr lang="en-AU" dirty="0"/>
          </a:p>
        </p:txBody>
      </p:sp>
      <p:sp>
        <p:nvSpPr>
          <p:cNvPr id="41" name="Slide Number Placeholder 40"/>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cxnSp>
        <p:nvCxnSpPr>
          <p:cNvPr id="91" name="Straight Connector 90"/>
          <p:cNvCxnSpPr/>
          <p:nvPr userDrawn="1"/>
        </p:nvCxnSpPr>
        <p:spPr>
          <a:xfrm>
            <a:off x="296652" y="987574"/>
            <a:ext cx="6210690" cy="0"/>
          </a:xfrm>
          <a:prstGeom prst="line">
            <a:avLst/>
          </a:prstGeom>
          <a:ln w="127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userDrawn="1"/>
        </p:nvCxnSpPr>
        <p:spPr>
          <a:xfrm>
            <a:off x="296652" y="2813127"/>
            <a:ext cx="432048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userDrawn="1"/>
        </p:nvPicPr>
        <p:blipFill>
          <a:blip r:embed="rId3"/>
          <a:stretch>
            <a:fillRect/>
          </a:stretch>
        </p:blipFill>
        <p:spPr>
          <a:xfrm>
            <a:off x="4608272" y="2377225"/>
            <a:ext cx="841321" cy="871804"/>
          </a:xfrm>
          <a:prstGeom prst="rect">
            <a:avLst/>
          </a:prstGeom>
        </p:spPr>
      </p:pic>
    </p:spTree>
    <p:extLst>
      <p:ext uri="{BB962C8B-B14F-4D97-AF65-F5344CB8AC3E}">
        <p14:creationId xmlns:p14="http://schemas.microsoft.com/office/powerpoint/2010/main" val="1986192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23"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25144" y="2156"/>
            <a:ext cx="2132856" cy="51413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4725144" y="0"/>
            <a:ext cx="2132856" cy="5143500"/>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4725144" y="987574"/>
            <a:ext cx="17281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6652" y="267495"/>
            <a:ext cx="4212468"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296652" y="1200151"/>
            <a:ext cx="4212468" cy="3531839"/>
          </a:xfrm>
        </p:spPr>
        <p:txBody>
          <a:bodyPr>
            <a:normAutofit/>
          </a:bodyPr>
          <a:lstStyle>
            <a:lvl1pPr>
              <a:defRPr sz="825"/>
            </a:lvl1pPr>
            <a:lvl2pPr>
              <a:defRPr sz="750"/>
            </a:lvl2pPr>
            <a:lvl3pPr>
              <a:defRPr sz="750"/>
            </a:lvl3pPr>
            <a:lvl4pPr>
              <a:defRPr sz="675"/>
            </a:lvl4pPr>
            <a:lvl5pPr>
              <a:defRPr sz="6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Date Placeholder 19"/>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21" name="Footer Placeholder 20"/>
          <p:cNvSpPr>
            <a:spLocks noGrp="1"/>
          </p:cNvSpPr>
          <p:nvPr>
            <p:ph type="ftr" sz="quarter" idx="11"/>
          </p:nvPr>
        </p:nvSpPr>
        <p:spPr/>
        <p:txBody>
          <a:bodyPr/>
          <a:lstStyle/>
          <a:p>
            <a:r>
              <a:rPr lang="en-AU"/>
              <a:t>© NSW Department of Education, 2018</a:t>
            </a:r>
            <a:endParaRPr lang="en-AU" dirty="0"/>
          </a:p>
        </p:txBody>
      </p:sp>
      <p:sp>
        <p:nvSpPr>
          <p:cNvPr id="22" name="Slide Number Placeholder 21"/>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22763238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pic>
        <p:nvPicPr>
          <p:cNvPr id="23" name="Picture 44"/>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4725144" y="2156"/>
            <a:ext cx="2132856" cy="5141344"/>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userDrawn="1"/>
        </p:nvSpPr>
        <p:spPr>
          <a:xfrm>
            <a:off x="4725144" y="0"/>
            <a:ext cx="2132856" cy="5143500"/>
          </a:xfrm>
          <a:prstGeom prst="rect">
            <a:avLst/>
          </a:prstGeom>
          <a:solidFill>
            <a:srgbClr val="00ABC3">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350"/>
          </a:p>
        </p:txBody>
      </p:sp>
      <p:cxnSp>
        <p:nvCxnSpPr>
          <p:cNvPr id="13" name="Straight Connector 12"/>
          <p:cNvCxnSpPr/>
          <p:nvPr userDrawn="1"/>
        </p:nvCxnSpPr>
        <p:spPr>
          <a:xfrm>
            <a:off x="4725144" y="987574"/>
            <a:ext cx="1728192"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296652" y="267495"/>
            <a:ext cx="4212468"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4887162" y="1200151"/>
            <a:ext cx="1620180" cy="3531839"/>
          </a:xfrm>
        </p:spPr>
        <p:txBody>
          <a:bodyPr>
            <a:normAutofit/>
          </a:bodyPr>
          <a:lstStyle>
            <a:lvl1pPr>
              <a:defRPr sz="750">
                <a:solidFill>
                  <a:schemeClr val="bg1"/>
                </a:solidFill>
              </a:defRPr>
            </a:lvl1pPr>
            <a:lvl2pPr>
              <a:defRPr sz="750">
                <a:solidFill>
                  <a:schemeClr val="bg1"/>
                </a:solidFill>
              </a:defRPr>
            </a:lvl2pPr>
            <a:lvl3pPr>
              <a:defRPr sz="750">
                <a:solidFill>
                  <a:schemeClr val="bg1"/>
                </a:solidFill>
              </a:defRPr>
            </a:lvl3pPr>
            <a:lvl4pPr>
              <a:defRPr sz="675">
                <a:solidFill>
                  <a:schemeClr val="bg1"/>
                </a:solidFill>
              </a:defRPr>
            </a:lvl4pPr>
            <a:lvl5pPr>
              <a:defRPr sz="6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Date Placeholder 19"/>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21" name="Footer Placeholder 20"/>
          <p:cNvSpPr>
            <a:spLocks noGrp="1"/>
          </p:cNvSpPr>
          <p:nvPr>
            <p:ph type="ftr" sz="quarter" idx="11"/>
          </p:nvPr>
        </p:nvSpPr>
        <p:spPr/>
        <p:txBody>
          <a:bodyPr/>
          <a:lstStyle/>
          <a:p>
            <a:r>
              <a:rPr lang="en-AU"/>
              <a:t>© NSW Department of Education, 2018</a:t>
            </a:r>
            <a:endParaRPr lang="en-AU" dirty="0"/>
          </a:p>
        </p:txBody>
      </p:sp>
      <p:sp>
        <p:nvSpPr>
          <p:cNvPr id="22" name="Slide Number Placeholder 21"/>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72795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6652" y="267495"/>
            <a:ext cx="6210690" cy="709587"/>
          </a:xfrm>
        </p:spPr>
        <p:txBody>
          <a:bodyPr/>
          <a:lstStyle/>
          <a:p>
            <a:r>
              <a:rPr lang="en-US" dirty="0"/>
              <a:t>Click to edit Master title style</a:t>
            </a:r>
            <a:endParaRPr lang="en-AU" dirty="0"/>
          </a:p>
        </p:txBody>
      </p:sp>
      <p:sp>
        <p:nvSpPr>
          <p:cNvPr id="3" name="Content Placeholder 2"/>
          <p:cNvSpPr>
            <a:spLocks noGrp="1"/>
          </p:cNvSpPr>
          <p:nvPr>
            <p:ph idx="1"/>
          </p:nvPr>
        </p:nvSpPr>
        <p:spPr>
          <a:xfrm>
            <a:off x="296652" y="1200151"/>
            <a:ext cx="6210690" cy="3531839"/>
          </a:xfrm>
        </p:spPr>
        <p:txBody>
          <a:bodyPr>
            <a:normAutofit/>
          </a:bodyPr>
          <a:lstStyle>
            <a:lvl1pPr>
              <a:defRPr sz="825"/>
            </a:lvl1pPr>
            <a:lvl2pPr>
              <a:defRPr sz="750"/>
            </a:lvl2pPr>
            <a:lvl3pPr>
              <a:defRPr sz="750"/>
            </a:lvl3pPr>
            <a:lvl4pPr>
              <a:defRPr sz="675"/>
            </a:lvl4pPr>
            <a:lvl5pPr>
              <a:defRPr sz="675"/>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a:t>
            </a:fld>
            <a:endParaRPr lang="en-AU" dirty="0"/>
          </a:p>
        </p:txBody>
      </p:sp>
    </p:spTree>
    <p:extLst>
      <p:ext uri="{BB962C8B-B14F-4D97-AF65-F5344CB8AC3E}">
        <p14:creationId xmlns:p14="http://schemas.microsoft.com/office/powerpoint/2010/main" val="161742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obj" preserve="1">
  <p:cSld name="3_Title and Content">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96652" y="267495"/>
            <a:ext cx="6210690" cy="709587"/>
          </a:xfrm>
        </p:spPr>
        <p:txBody>
          <a:bodyPr/>
          <a:lstStyle>
            <a:lvl1pPr>
              <a:defRPr>
                <a:solidFill>
                  <a:schemeClr val="bg1"/>
                </a:solidFill>
                <a:latin typeface="Arial" panose="020B0604020202020204" pitchFamily="34" charset="0"/>
                <a:cs typeface="Arial" panose="020B0604020202020204" pitchFamily="34" charset="0"/>
              </a:defRPr>
            </a:lvl1pPr>
          </a:lstStyle>
          <a:p>
            <a:r>
              <a:rPr lang="en-US" dirty="0"/>
              <a:t>Click to edit Master title style</a:t>
            </a:r>
            <a:endParaRPr lang="en-AU" dirty="0"/>
          </a:p>
        </p:txBody>
      </p:sp>
      <p:sp>
        <p:nvSpPr>
          <p:cNvPr id="3" name="Content Placeholder 2"/>
          <p:cNvSpPr>
            <a:spLocks noGrp="1"/>
          </p:cNvSpPr>
          <p:nvPr>
            <p:ph idx="1"/>
          </p:nvPr>
        </p:nvSpPr>
        <p:spPr>
          <a:xfrm>
            <a:off x="296652" y="1200151"/>
            <a:ext cx="6210690" cy="3531839"/>
          </a:xfrm>
        </p:spPr>
        <p:txBody>
          <a:bodyPr>
            <a:normAutofit/>
          </a:bodyPr>
          <a:lstStyle>
            <a:lvl1pPr>
              <a:defRPr sz="825">
                <a:solidFill>
                  <a:schemeClr val="bg1"/>
                </a:solidFill>
                <a:latin typeface="Arial" panose="020B0604020202020204" pitchFamily="34" charset="0"/>
                <a:cs typeface="Arial" panose="020B0604020202020204" pitchFamily="34" charset="0"/>
              </a:defRPr>
            </a:lvl1pPr>
            <a:lvl2pPr>
              <a:defRPr sz="750">
                <a:solidFill>
                  <a:schemeClr val="bg1"/>
                </a:solidFill>
                <a:latin typeface="Arial" panose="020B0604020202020204" pitchFamily="34" charset="0"/>
                <a:cs typeface="Arial" panose="020B0604020202020204" pitchFamily="34" charset="0"/>
              </a:defRPr>
            </a:lvl2pPr>
            <a:lvl3pPr>
              <a:defRPr sz="750">
                <a:solidFill>
                  <a:schemeClr val="bg1"/>
                </a:solidFill>
                <a:latin typeface="Arial" panose="020B0604020202020204" pitchFamily="34" charset="0"/>
                <a:cs typeface="Arial" panose="020B0604020202020204" pitchFamily="34" charset="0"/>
              </a:defRPr>
            </a:lvl3pPr>
            <a:lvl4pPr>
              <a:defRPr sz="675">
                <a:solidFill>
                  <a:schemeClr val="bg1"/>
                </a:solidFill>
                <a:latin typeface="Arial" panose="020B0604020202020204" pitchFamily="34" charset="0"/>
                <a:cs typeface="Arial" panose="020B0604020202020204" pitchFamily="34" charset="0"/>
              </a:defRPr>
            </a:lvl4pPr>
            <a:lvl5pPr>
              <a:defRPr sz="675">
                <a:solidFill>
                  <a:schemeClr val="bg1"/>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0" name="Date Placeholder 19"/>
          <p:cNvSpPr>
            <a:spLocks noGrp="1"/>
          </p:cNvSpPr>
          <p:nvPr>
            <p:ph type="dt" sz="half" idx="10"/>
          </p:nvPr>
        </p:nvSpPr>
        <p:spPr/>
        <p:txBody>
          <a:bodyPr/>
          <a:lstStyle>
            <a:lvl1pPr>
              <a:defRPr>
                <a:solidFill>
                  <a:schemeClr val="bg1"/>
                </a:solidFill>
              </a:defRPr>
            </a:lvl1pPr>
          </a:lstStyle>
          <a:p>
            <a:r>
              <a:rPr lang="en-US"/>
              <a:t>www.education.nsw.gov.au</a:t>
            </a:r>
            <a:endParaRPr lang="en-AU" dirty="0"/>
          </a:p>
        </p:txBody>
      </p:sp>
      <p:sp>
        <p:nvSpPr>
          <p:cNvPr id="21" name="Footer Placeholder 20"/>
          <p:cNvSpPr>
            <a:spLocks noGrp="1"/>
          </p:cNvSpPr>
          <p:nvPr>
            <p:ph type="ftr" sz="quarter" idx="11"/>
          </p:nvPr>
        </p:nvSpPr>
        <p:spPr/>
        <p:txBody>
          <a:bodyPr/>
          <a:lstStyle>
            <a:lvl1pPr>
              <a:defRPr>
                <a:solidFill>
                  <a:schemeClr val="bg1"/>
                </a:solidFill>
              </a:defRPr>
            </a:lvl1pPr>
          </a:lstStyle>
          <a:p>
            <a:r>
              <a:rPr lang="en-AU"/>
              <a:t>© NSW Department of Education, 2018</a:t>
            </a:r>
            <a:endParaRPr lang="en-AU" dirty="0"/>
          </a:p>
        </p:txBody>
      </p:sp>
      <p:sp>
        <p:nvSpPr>
          <p:cNvPr id="22" name="Slide Number Placeholder 21"/>
          <p:cNvSpPr>
            <a:spLocks noGrp="1"/>
          </p:cNvSpPr>
          <p:nvPr>
            <p:ph type="sldNum" sz="quarter" idx="12"/>
          </p:nvPr>
        </p:nvSpPr>
        <p:spPr/>
        <p:txBody>
          <a:bodyPr/>
          <a:lstStyle>
            <a:lvl1pPr>
              <a:defRPr>
                <a:solidFill>
                  <a:schemeClr val="bg1"/>
                </a:solidFill>
              </a:defRPr>
            </a:lvl1pPr>
          </a:lstStyle>
          <a:p>
            <a:r>
              <a:rPr lang="en-AU"/>
              <a:t>Page </a:t>
            </a:r>
            <a:fld id="{4A2A1DA9-8CAF-4BCA-B496-545B076AED2D}" type="slidenum">
              <a:rPr lang="en-AU" smtClean="0"/>
              <a:pPr/>
              <a:t>‹#›</a:t>
            </a:fld>
            <a:endParaRPr lang="en-AU" dirty="0"/>
          </a:p>
        </p:txBody>
      </p:sp>
      <p:cxnSp>
        <p:nvCxnSpPr>
          <p:cNvPr id="7" name="Straight Connector 6"/>
          <p:cNvCxnSpPr/>
          <p:nvPr userDrawn="1"/>
        </p:nvCxnSpPr>
        <p:spPr>
          <a:xfrm>
            <a:off x="296652" y="987574"/>
            <a:ext cx="6210690" cy="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4" name="Picture 3" descr="Null" title="Null"/>
          <p:cNvPicPr>
            <a:picLocks noChangeAspect="1"/>
          </p:cNvPicPr>
          <p:nvPr userDrawn="1"/>
        </p:nvPicPr>
        <p:blipFill>
          <a:blip r:embed="rId2"/>
          <a:stretch>
            <a:fillRect/>
          </a:stretch>
        </p:blipFill>
        <p:spPr>
          <a:xfrm>
            <a:off x="2654914" y="0"/>
            <a:ext cx="1548172" cy="215496"/>
          </a:xfrm>
          <a:prstGeom prst="rect">
            <a:avLst/>
          </a:prstGeom>
        </p:spPr>
      </p:pic>
    </p:spTree>
    <p:extLst>
      <p:ext uri="{BB962C8B-B14F-4D97-AF65-F5344CB8AC3E}">
        <p14:creationId xmlns:p14="http://schemas.microsoft.com/office/powerpoint/2010/main" val="7840261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6652" y="267495"/>
            <a:ext cx="6210690" cy="709587"/>
          </a:xfrm>
          <a:prstGeom prst="rect">
            <a:avLst/>
          </a:prstGeom>
        </p:spPr>
        <p:txBody>
          <a:bodyPr vert="horz" lIns="0" tIns="45720" rIns="91440" bIns="45720" rtlCol="0" anchor="b">
            <a:noAutofit/>
          </a:bodyPr>
          <a:lstStyle/>
          <a:p>
            <a:r>
              <a:rPr lang="en-US" dirty="0"/>
              <a:t>Click to edit Master title style</a:t>
            </a:r>
            <a:endParaRPr lang="en-AU" dirty="0"/>
          </a:p>
        </p:txBody>
      </p:sp>
      <p:sp>
        <p:nvSpPr>
          <p:cNvPr id="3" name="Text Placeholder 2"/>
          <p:cNvSpPr>
            <a:spLocks noGrp="1"/>
          </p:cNvSpPr>
          <p:nvPr>
            <p:ph type="body" idx="1"/>
          </p:nvPr>
        </p:nvSpPr>
        <p:spPr>
          <a:xfrm>
            <a:off x="296652" y="1200151"/>
            <a:ext cx="6210690" cy="3531839"/>
          </a:xfrm>
          <a:prstGeom prst="rect">
            <a:avLst/>
          </a:prstGeom>
        </p:spPr>
        <p:txBody>
          <a:bodyPr vert="horz" lIns="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Date Placeholder 3"/>
          <p:cNvSpPr>
            <a:spLocks noGrp="1"/>
          </p:cNvSpPr>
          <p:nvPr>
            <p:ph type="dt" sz="half" idx="2"/>
          </p:nvPr>
        </p:nvSpPr>
        <p:spPr>
          <a:xfrm>
            <a:off x="5265204" y="4749626"/>
            <a:ext cx="1242138" cy="273844"/>
          </a:xfrm>
          <a:prstGeom prst="rect">
            <a:avLst/>
          </a:prstGeom>
        </p:spPr>
        <p:txBody>
          <a:bodyPr rIns="0" anchor="b"/>
          <a:lstStyle>
            <a:lvl1pPr algn="r">
              <a:defRPr sz="525">
                <a:solidFill>
                  <a:schemeClr val="tx2"/>
                </a:solidFill>
              </a:defRPr>
            </a:lvl1pPr>
          </a:lstStyle>
          <a:p>
            <a:r>
              <a:rPr lang="en-US"/>
              <a:t>www.education.nsw.gov.au</a:t>
            </a:r>
            <a:endParaRPr lang="en-AU" dirty="0"/>
          </a:p>
        </p:txBody>
      </p:sp>
      <p:sp>
        <p:nvSpPr>
          <p:cNvPr id="9" name="Footer Placeholder 4"/>
          <p:cNvSpPr>
            <a:spLocks noGrp="1"/>
          </p:cNvSpPr>
          <p:nvPr>
            <p:ph type="ftr" sz="quarter" idx="3"/>
          </p:nvPr>
        </p:nvSpPr>
        <p:spPr>
          <a:xfrm>
            <a:off x="296652" y="4749626"/>
            <a:ext cx="2052229" cy="273844"/>
          </a:xfrm>
          <a:prstGeom prst="rect">
            <a:avLst/>
          </a:prstGeom>
        </p:spPr>
        <p:txBody>
          <a:bodyPr lIns="0" anchor="b"/>
          <a:lstStyle>
            <a:lvl1pPr algn="l">
              <a:defRPr sz="525">
                <a:solidFill>
                  <a:schemeClr val="tx2"/>
                </a:solidFill>
              </a:defRPr>
            </a:lvl1pPr>
          </a:lstStyle>
          <a:p>
            <a:r>
              <a:rPr lang="en-AU" sz="100">
                <a:solidFill>
                  <a:srgbClr val="425968"/>
                </a:solidFill>
              </a:rPr>
              <a:t>© NSW Department of Education, 2018</a:t>
            </a:r>
            <a:endParaRPr lang="en-AU" dirty="0"/>
          </a:p>
        </p:txBody>
      </p:sp>
      <p:sp>
        <p:nvSpPr>
          <p:cNvPr id="10" name="Slide Number Placeholder 5"/>
          <p:cNvSpPr>
            <a:spLocks noGrp="1"/>
          </p:cNvSpPr>
          <p:nvPr>
            <p:ph type="sldNum" sz="quarter" idx="4"/>
          </p:nvPr>
        </p:nvSpPr>
        <p:spPr>
          <a:xfrm>
            <a:off x="2628900" y="4749626"/>
            <a:ext cx="1600200" cy="273844"/>
          </a:xfrm>
          <a:prstGeom prst="rect">
            <a:avLst/>
          </a:prstGeom>
        </p:spPr>
        <p:txBody>
          <a:bodyPr anchor="b"/>
          <a:lstStyle>
            <a:lvl1pPr algn="ctr">
              <a:defRPr sz="525">
                <a:solidFill>
                  <a:schemeClr val="tx2"/>
                </a:solidFill>
              </a:defRPr>
            </a:lvl1pPr>
          </a:lstStyle>
          <a:p>
            <a:r>
              <a:rPr lang="en-AU" dirty="0"/>
              <a:t>Page </a:t>
            </a:r>
            <a:fld id="{4A2A1DA9-8CAF-4BCA-B496-545B076AED2D}" type="slidenum">
              <a:rPr lang="en-AU" smtClean="0"/>
              <a:pPr/>
              <a:t>‹#›</a:t>
            </a:fld>
            <a:endParaRPr lang="en-AU" dirty="0"/>
          </a:p>
        </p:txBody>
      </p:sp>
      <p:cxnSp>
        <p:nvCxnSpPr>
          <p:cNvPr id="13" name="Straight Connector 12"/>
          <p:cNvCxnSpPr/>
          <p:nvPr userDrawn="1"/>
        </p:nvCxnSpPr>
        <p:spPr>
          <a:xfrm>
            <a:off x="296652" y="987574"/>
            <a:ext cx="6210690"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9254758"/>
      </p:ext>
    </p:extLst>
  </p:cSld>
  <p:clrMap bg1="lt1" tx1="dk1" bg2="lt2" tx2="dk2" accent1="accent1" accent2="accent2" accent3="accent3" accent4="accent4" accent5="accent5" accent6="accent6" hlink="hlink" folHlink="folHlink"/>
  <p:sldLayoutIdLst>
    <p:sldLayoutId id="2147483649" r:id="rId1"/>
    <p:sldLayoutId id="2147483661" r:id="rId2"/>
    <p:sldLayoutId id="2147483660" r:id="rId3"/>
    <p:sldLayoutId id="2147483662" r:id="rId4"/>
    <p:sldLayoutId id="2147483664" r:id="rId5"/>
    <p:sldLayoutId id="2147483650" r:id="rId6"/>
    <p:sldLayoutId id="2147483659" r:id="rId7"/>
    <p:sldLayoutId id="2147483657" r:id="rId8"/>
    <p:sldLayoutId id="2147483658" r:id="rId9"/>
    <p:sldLayoutId id="2147483656" r:id="rId10"/>
    <p:sldLayoutId id="2147483651" r:id="rId11"/>
    <p:sldLayoutId id="2147483654" r:id="rId12"/>
    <p:sldLayoutId id="2147483663" r:id="rId13"/>
    <p:sldLayoutId id="2147483655" r:id="rId14"/>
    <p:sldLayoutId id="2147483652" r:id="rId15"/>
    <p:sldLayoutId id="2147483653" r:id="rId16"/>
    <p:sldLayoutId id="2147483700" r:id="rId17"/>
    <p:sldLayoutId id="2147483701" r:id="rId18"/>
  </p:sldLayoutIdLst>
  <p:hf hdr="0"/>
  <p:txStyles>
    <p:titleStyle>
      <a:lvl1pPr algn="l" defTabSz="685800" rtl="0" eaLnBrk="1" latinLnBrk="0" hangingPunct="1">
        <a:spcBef>
          <a:spcPct val="0"/>
        </a:spcBef>
        <a:buNone/>
        <a:defRPr sz="1800" b="0" i="0" u="none" kern="1200" cap="all" baseline="0">
          <a:solidFill>
            <a:schemeClr val="tx2"/>
          </a:solidFill>
          <a:latin typeface="+mj-lt"/>
          <a:ea typeface="+mj-ea"/>
          <a:cs typeface="+mj-cs"/>
        </a:defRPr>
      </a:lvl1pPr>
    </p:titleStyle>
    <p:bodyStyle>
      <a:lvl1pPr marL="0" indent="0" algn="l" defTabSz="685800" rtl="0" eaLnBrk="1" latinLnBrk="0" hangingPunct="1">
        <a:spcBef>
          <a:spcPts val="900"/>
        </a:spcBef>
        <a:buFont typeface="Arial" panose="020B0604020202020204" pitchFamily="34" charset="0"/>
        <a:buNone/>
        <a:defRPr sz="825" kern="1200">
          <a:solidFill>
            <a:schemeClr val="tx2"/>
          </a:solidFill>
          <a:latin typeface="+mj-lt"/>
          <a:ea typeface="+mn-ea"/>
          <a:cs typeface="+mn-cs"/>
        </a:defRPr>
      </a:lvl1pPr>
      <a:lvl2pPr marL="0" indent="0" algn="l" defTabSz="685800" rtl="0" eaLnBrk="1" latinLnBrk="0" hangingPunct="1">
        <a:spcBef>
          <a:spcPts val="450"/>
        </a:spcBef>
        <a:buFont typeface="Arial" panose="020B0604020202020204" pitchFamily="34" charset="0"/>
        <a:buNone/>
        <a:defRPr sz="750" b="0" i="0" u="none" kern="1200">
          <a:solidFill>
            <a:schemeClr val="tx2"/>
          </a:solidFill>
          <a:latin typeface="+mn-lt"/>
          <a:ea typeface="+mn-ea"/>
          <a:cs typeface="+mn-cs"/>
        </a:defRPr>
      </a:lvl2pPr>
      <a:lvl3pPr marL="135731" indent="-135731" algn="l" defTabSz="685800" rtl="0" eaLnBrk="1" latinLnBrk="0" hangingPunct="1">
        <a:spcBef>
          <a:spcPts val="450"/>
        </a:spcBef>
        <a:buFont typeface="Wingdings" panose="05000000000000000000" pitchFamily="2" charset="2"/>
        <a:buChar char="§"/>
        <a:defRPr sz="750" kern="1200">
          <a:solidFill>
            <a:schemeClr val="tx2"/>
          </a:solidFill>
          <a:latin typeface="+mn-lt"/>
          <a:ea typeface="+mn-ea"/>
          <a:cs typeface="+mn-cs"/>
        </a:defRPr>
      </a:lvl3pPr>
      <a:lvl4pPr marL="267891" indent="-132160" algn="l" defTabSz="685800" rtl="0" eaLnBrk="1" latinLnBrk="0" hangingPunct="1">
        <a:spcBef>
          <a:spcPct val="20000"/>
        </a:spcBef>
        <a:buFont typeface="Arial" panose="020B0604020202020204" pitchFamily="34" charset="0"/>
        <a:buChar char="–"/>
        <a:defRPr sz="675" kern="1200">
          <a:solidFill>
            <a:schemeClr val="tx2"/>
          </a:solidFill>
          <a:latin typeface="+mn-lt"/>
          <a:ea typeface="+mn-ea"/>
          <a:cs typeface="+mn-cs"/>
        </a:defRPr>
      </a:lvl4pPr>
      <a:lvl5pPr marL="403622" indent="-135731" algn="l" defTabSz="685800" rtl="0" eaLnBrk="1" latinLnBrk="0" hangingPunct="1">
        <a:spcBef>
          <a:spcPct val="20000"/>
        </a:spcBef>
        <a:buFont typeface="Courier New" panose="02070309020205020404" pitchFamily="49" charset="0"/>
        <a:buChar char="o"/>
        <a:defRPr sz="675" kern="1200">
          <a:solidFill>
            <a:schemeClr val="tx2"/>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0.xml"/><Relationship Id="rId1" Type="http://schemas.openxmlformats.org/officeDocument/2006/relationships/slideLayout" Target="../slideLayouts/slideLayout9.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1.xml"/><Relationship Id="rId1" Type="http://schemas.openxmlformats.org/officeDocument/2006/relationships/slideLayout" Target="../slideLayouts/slideLayout9.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hyperlink" Target="https://www.youtube.com/watch?v=N46Nx53RseI" TargetMode="Externa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4.wdp"/></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5.wdp"/></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arduino.cc/en/Main/CopyrightNotice" TargetMode="External"/><Relationship Id="rId2" Type="http://schemas.openxmlformats.org/officeDocument/2006/relationships/notesSlide" Target="../notesSlides/notesSlide25.xml"/><Relationship Id="rId1" Type="http://schemas.openxmlformats.org/officeDocument/2006/relationships/slideLayout" Target="../slideLayouts/slideLayout9.xml"/><Relationship Id="rId5" Type="http://schemas.openxmlformats.org/officeDocument/2006/relationships/image" Target="../media/image23.png"/><Relationship Id="rId4" Type="http://schemas.openxmlformats.org/officeDocument/2006/relationships/hyperlink" Target="https://creativecommons.org/licenses/by-sa/3.0/legalcode"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42.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65maMPzLFjg" TargetMode="External"/><Relationship Id="rId2" Type="http://schemas.openxmlformats.org/officeDocument/2006/relationships/notesSlide" Target="../notesSlides/notesSlide6.xml"/><Relationship Id="rId1" Type="http://schemas.openxmlformats.org/officeDocument/2006/relationships/slideLayout" Target="../slideLayouts/slideLayout9.xml"/><Relationship Id="rId4" Type="http://schemas.openxmlformats.org/officeDocument/2006/relationships/image" Target="../media/image10.jpeg"/></Relationships>
</file>

<file path=ppt/slides/_rels/slide6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6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6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66.xml"/><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microsoft.com/office/2007/relationships/hdphoto" Target="../media/hdphoto1.wdp"/></Relationships>
</file>

<file path=ppt/slides/_rels/slide7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1.xml"/><Relationship Id="rId1" Type="http://schemas.openxmlformats.org/officeDocument/2006/relationships/slideLayout" Target="../slideLayouts/slideLayout9.xml"/><Relationship Id="rId5" Type="http://schemas.openxmlformats.org/officeDocument/2006/relationships/image" Target="../media/image51.png"/><Relationship Id="rId4" Type="http://schemas.openxmlformats.org/officeDocument/2006/relationships/image" Target="../media/image50.jpeg"/></Relationships>
</file>

<file path=ppt/slides/_rels/slide7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9.xml"/><Relationship Id="rId5" Type="http://schemas.openxmlformats.org/officeDocument/2006/relationships/image" Target="../media/image54.png"/><Relationship Id="rId4" Type="http://schemas.openxmlformats.org/officeDocument/2006/relationships/image" Target="../media/image53.png"/></Relationships>
</file>

<file path=ppt/slides/_rels/slide76.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4.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5.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9.xml"/><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ctrTitle"/>
          </p:nvPr>
        </p:nvSpPr>
        <p:spPr/>
        <p:txBody>
          <a:bodyPr/>
          <a:lstStyle/>
          <a:p>
            <a:r>
              <a:rPr lang="en-AU" dirty="0">
                <a:latin typeface="Arial" panose="020B0604020202020204" pitchFamily="34" charset="0"/>
                <a:cs typeface="Arial" panose="020B0604020202020204" pitchFamily="34" charset="0"/>
              </a:rPr>
              <a:t>Crack the Code</a:t>
            </a:r>
          </a:p>
        </p:txBody>
      </p:sp>
      <p:sp>
        <p:nvSpPr>
          <p:cNvPr id="9" name="Subtitle 8"/>
          <p:cNvSpPr>
            <a:spLocks noGrp="1"/>
          </p:cNvSpPr>
          <p:nvPr>
            <p:ph type="subTitle" idx="1"/>
          </p:nvPr>
        </p:nvSpPr>
        <p:spPr>
          <a:xfrm>
            <a:off x="296652" y="2986658"/>
            <a:ext cx="3932448" cy="377180"/>
          </a:xfrm>
        </p:spPr>
        <p:txBody>
          <a:bodyPr>
            <a:normAutofit/>
          </a:bodyPr>
          <a:lstStyle/>
          <a:p>
            <a:r>
              <a:rPr lang="en-AU" dirty="0">
                <a:solidFill>
                  <a:schemeClr val="tx2"/>
                </a:solidFill>
                <a:latin typeface="Arial" panose="020B0604020202020204" pitchFamily="34" charset="0"/>
                <a:cs typeface="Arial" panose="020B0604020202020204" pitchFamily="34" charset="0"/>
              </a:rPr>
              <a:t>Technology Mandatory: Digital Technologies </a:t>
            </a:r>
          </a:p>
        </p:txBody>
      </p:sp>
      <p:sp>
        <p:nvSpPr>
          <p:cNvPr id="22" name="Footer Placeholder 21"/>
          <p:cNvSpPr>
            <a:spLocks noGrp="1"/>
          </p:cNvSpPr>
          <p:nvPr>
            <p:ph type="ftr" sz="quarter" idx="11"/>
          </p:nvPr>
        </p:nvSpPr>
        <p:spPr/>
        <p:txBody>
          <a:bodyPr/>
          <a:lstStyle/>
          <a:p>
            <a:r>
              <a:rPr lang="en-AU"/>
              <a:t>© NSW Department of Education, 2018</a:t>
            </a:r>
            <a:endParaRPr lang="en-AU" dirty="0"/>
          </a:p>
        </p:txBody>
      </p:sp>
      <p:sp>
        <p:nvSpPr>
          <p:cNvPr id="23" name="Slide Number Placeholder 22"/>
          <p:cNvSpPr>
            <a:spLocks noGrp="1"/>
          </p:cNvSpPr>
          <p:nvPr>
            <p:ph type="sldNum" sz="quarter" idx="12"/>
          </p:nvPr>
        </p:nvSpPr>
        <p:spPr/>
        <p:txBody>
          <a:bodyPr/>
          <a:lstStyle/>
          <a:p>
            <a:r>
              <a:rPr lang="en-AU" dirty="0"/>
              <a:t>Page </a:t>
            </a:r>
            <a:fld id="{4A2A1DA9-8CAF-4BCA-B496-545B076AED2D}" type="slidenum">
              <a:rPr lang="en-AU" smtClean="0"/>
              <a:pPr/>
              <a:t>1</a:t>
            </a:fld>
            <a:endParaRPr lang="en-AU" dirty="0"/>
          </a:p>
        </p:txBody>
      </p:sp>
      <p:sp>
        <p:nvSpPr>
          <p:cNvPr id="21" name="Date Placeholder 20"/>
          <p:cNvSpPr>
            <a:spLocks noGrp="1"/>
          </p:cNvSpPr>
          <p:nvPr>
            <p:ph type="dt" sz="half" idx="10"/>
          </p:nvPr>
        </p:nvSpPr>
        <p:spPr/>
        <p:txBody>
          <a:bodyPr/>
          <a:lstStyle/>
          <a:p>
            <a:r>
              <a:rPr lang="en-US"/>
              <a:t>www.education.nsw.gov.au</a:t>
            </a:r>
            <a:endParaRPr lang="en-AU" dirty="0"/>
          </a:p>
        </p:txBody>
      </p:sp>
    </p:spTree>
    <p:extLst>
      <p:ext uri="{BB962C8B-B14F-4D97-AF65-F5344CB8AC3E}">
        <p14:creationId xmlns:p14="http://schemas.microsoft.com/office/powerpoint/2010/main" val="1312938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Input Processing Output (IPO) charts example</a:t>
            </a:r>
            <a:endParaRPr lang="en-AU" dirty="0">
              <a:latin typeface="+mn-lt"/>
            </a:endParaRPr>
          </a:p>
        </p:txBody>
      </p:sp>
      <p:sp>
        <p:nvSpPr>
          <p:cNvPr id="2" name="Content Placeholder 1"/>
          <p:cNvSpPr>
            <a:spLocks noGrp="1"/>
          </p:cNvSpPr>
          <p:nvPr>
            <p:ph idx="1"/>
          </p:nvPr>
        </p:nvSpPr>
        <p:spPr/>
        <p:txBody>
          <a:bodyPr/>
          <a:lstStyle/>
          <a:p>
            <a:r>
              <a:rPr lang="en-AU" sz="2000" dirty="0">
                <a:latin typeface="Arial" panose="020B0604020202020204" pitchFamily="34" charset="0"/>
                <a:cs typeface="Arial" panose="020B0604020202020204" pitchFamily="34" charset="0"/>
              </a:rPr>
              <a:t>Automatic sensor light:</a:t>
            </a:r>
          </a:p>
          <a:p>
            <a:endParaRPr lang="de-DE" dirty="0"/>
          </a:p>
          <a:p>
            <a:endParaRPr lang="de-DE" dirty="0"/>
          </a:p>
        </p:txBody>
      </p:sp>
      <p:graphicFrame>
        <p:nvGraphicFramePr>
          <p:cNvPr id="9" name="Diagram 8" descr="The IPO Chart shows the link betweeen input devices (sensors), processor (decision maker) and output devices (actuators)." title="IPO Chart"/>
          <p:cNvGraphicFramePr/>
          <p:nvPr>
            <p:extLst>
              <p:ext uri="{D42A27DB-BD31-4B8C-83A1-F6EECF244321}">
                <p14:modId xmlns:p14="http://schemas.microsoft.com/office/powerpoint/2010/main" val="3212379428"/>
              </p:ext>
            </p:extLst>
          </p:nvPr>
        </p:nvGraphicFramePr>
        <p:xfrm>
          <a:off x="296652" y="1874386"/>
          <a:ext cx="6090205" cy="1384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5" name="Picture 3" descr="Complete the control system model by identifying the inputs and outputs." title="Control system model for an automatic sensor light."/>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980" y="3029415"/>
            <a:ext cx="61722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10</a:t>
            </a:fld>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Tree>
    <p:extLst>
      <p:ext uri="{BB962C8B-B14F-4D97-AF65-F5344CB8AC3E}">
        <p14:creationId xmlns:p14="http://schemas.microsoft.com/office/powerpoint/2010/main" val="30386533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Input Processing Output (IPO) charts Example (continued)</a:t>
            </a:r>
            <a:endParaRPr lang="en-AU" dirty="0">
              <a:latin typeface="+mn-lt"/>
            </a:endParaRPr>
          </a:p>
        </p:txBody>
      </p:sp>
      <p:sp>
        <p:nvSpPr>
          <p:cNvPr id="2" name="Content Placeholder 1"/>
          <p:cNvSpPr>
            <a:spLocks noGrp="1"/>
          </p:cNvSpPr>
          <p:nvPr>
            <p:ph idx="1"/>
          </p:nvPr>
        </p:nvSpPr>
        <p:spPr/>
        <p:txBody>
          <a:bodyPr/>
          <a:lstStyle/>
          <a:p>
            <a:r>
              <a:rPr lang="en-AU" sz="2000" dirty="0">
                <a:latin typeface="Arial" panose="020B0604020202020204" pitchFamily="34" charset="0"/>
                <a:cs typeface="Arial" panose="020B0604020202020204" pitchFamily="34" charset="0"/>
              </a:rPr>
              <a:t>Automatic headlights on car:</a:t>
            </a: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11</a:t>
            </a:fld>
            <a:endParaRPr lang="en-AU" dirty="0"/>
          </a:p>
        </p:txBody>
      </p:sp>
      <p:graphicFrame>
        <p:nvGraphicFramePr>
          <p:cNvPr id="9" name="Diagram 8" descr="The IPO Chart shows the link betweeen input devices (sensors), processor (decision maker) and output devices (actuators)." title="IPO Chart"/>
          <p:cNvGraphicFramePr/>
          <p:nvPr>
            <p:extLst>
              <p:ext uri="{D42A27DB-BD31-4B8C-83A1-F6EECF244321}">
                <p14:modId xmlns:p14="http://schemas.microsoft.com/office/powerpoint/2010/main" val="283960277"/>
              </p:ext>
            </p:extLst>
          </p:nvPr>
        </p:nvGraphicFramePr>
        <p:xfrm>
          <a:off x="296652" y="1874386"/>
          <a:ext cx="6090205" cy="1384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075" name="Picture 3" descr="Complete the control system model by identifying the inputs and outputs." title="Control system model for automatic headlights."/>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233980" y="3029415"/>
            <a:ext cx="6172200" cy="138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78452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Control System Example</a:t>
            </a:r>
            <a:endParaRPr lang="en-AU" dirty="0">
              <a:latin typeface="+mn-lt"/>
            </a:endParaRPr>
          </a:p>
        </p:txBody>
      </p:sp>
      <p:sp>
        <p:nvSpPr>
          <p:cNvPr id="2" name="Content Placeholder 1"/>
          <p:cNvSpPr>
            <a:spLocks noGrp="1"/>
          </p:cNvSpPr>
          <p:nvPr>
            <p:ph idx="1"/>
          </p:nvPr>
        </p:nvSpPr>
        <p:spPr/>
        <p:txBody>
          <a:bodyPr/>
          <a:lstStyle/>
          <a:p>
            <a:pPr>
              <a:lnSpc>
                <a:spcPct val="150000"/>
              </a:lnSpc>
            </a:pPr>
            <a:r>
              <a:rPr lang="en-AU" sz="1800" dirty="0">
                <a:latin typeface="Arial" panose="020B0604020202020204" pitchFamily="34" charset="0"/>
                <a:cs typeface="Arial" panose="020B0604020202020204" pitchFamily="34" charset="0"/>
              </a:rPr>
              <a:t>A more advanced example of a control system:</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Dyson hairdryer</a:t>
            </a:r>
          </a:p>
          <a:p>
            <a:pPr marL="285750" indent="-285750">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YouTube video </a:t>
            </a:r>
            <a:r>
              <a:rPr lang="en-AU" sz="1800" dirty="0">
                <a:hlinkClick r:id="rId3"/>
              </a:rPr>
              <a:t>Dyson Has Reinvented The Hair Dryer </a:t>
            </a:r>
            <a:endParaRPr lang="en-AU" sz="1800" dirty="0"/>
          </a:p>
          <a:p>
            <a:endParaRPr lang="en-AU" sz="1800" dirty="0"/>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12</a:t>
            </a:fld>
            <a:endParaRPr lang="en-AU" dirty="0"/>
          </a:p>
        </p:txBody>
      </p:sp>
      <p:pic>
        <p:nvPicPr>
          <p:cNvPr id="3" name="Picture 2" descr="the Dyson hairdryer is controlled by a microcontroller." title="Dyson hair drye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28800" y="2752082"/>
            <a:ext cx="3458053" cy="2006840"/>
          </a:xfrm>
          <a:prstGeom prst="rect">
            <a:avLst/>
          </a:prstGeom>
        </p:spPr>
      </p:pic>
    </p:spTree>
    <p:extLst>
      <p:ext uri="{BB962C8B-B14F-4D97-AF65-F5344CB8AC3E}">
        <p14:creationId xmlns:p14="http://schemas.microsoft.com/office/powerpoint/2010/main" val="2469674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Defining a Control Technology</a:t>
            </a:r>
            <a:endParaRPr lang="en-AU" dirty="0">
              <a:latin typeface="+mn-lt"/>
            </a:endParaRPr>
          </a:p>
        </p:txBody>
      </p:sp>
      <p:sp>
        <p:nvSpPr>
          <p:cNvPr id="2" name="Content Placeholder 1"/>
          <p:cNvSpPr>
            <a:spLocks noGrp="1"/>
          </p:cNvSpPr>
          <p:nvPr>
            <p:ph idx="1"/>
          </p:nvPr>
        </p:nvSpPr>
        <p:spPr/>
        <p:txBody>
          <a:bodyPr>
            <a:normAutofit fontScale="92500" lnSpcReduction="10000"/>
          </a:bodyPr>
          <a:lstStyle/>
          <a:p>
            <a:pPr marL="257175" indent="-257175">
              <a:lnSpc>
                <a:spcPct val="150000"/>
              </a:lnSpc>
              <a:buFont typeface="Arial" panose="020B0604020202020204" pitchFamily="34" charset="0"/>
              <a:buChar char="•"/>
            </a:pPr>
            <a:r>
              <a:rPr lang="en-AU" sz="1900" dirty="0">
                <a:latin typeface="Arial" panose="020B0604020202020204" pitchFamily="34" charset="0"/>
                <a:cs typeface="Arial" panose="020B0604020202020204" pitchFamily="34" charset="0"/>
              </a:rPr>
              <a:t>On your own, brainstorm as many control technology devices as you can in your workbook.</a:t>
            </a:r>
          </a:p>
          <a:p>
            <a:pPr marL="257175" indent="-257175">
              <a:lnSpc>
                <a:spcPct val="150000"/>
              </a:lnSpc>
              <a:buFont typeface="Arial" panose="020B0604020202020204" pitchFamily="34" charset="0"/>
              <a:buChar char="•"/>
            </a:pPr>
            <a:r>
              <a:rPr lang="en-AU" sz="1900" dirty="0">
                <a:latin typeface="Arial" panose="020B0604020202020204" pitchFamily="34" charset="0"/>
                <a:cs typeface="Arial" panose="020B0604020202020204" pitchFamily="34" charset="0"/>
              </a:rPr>
              <a:t>Share your findings with the person next to you. Record any items your partner has that you don’t.</a:t>
            </a:r>
          </a:p>
          <a:p>
            <a:pPr marL="257175" indent="-257175">
              <a:lnSpc>
                <a:spcPct val="150000"/>
              </a:lnSpc>
              <a:buFont typeface="Arial" panose="020B0604020202020204" pitchFamily="34" charset="0"/>
              <a:buChar char="•"/>
            </a:pPr>
            <a:r>
              <a:rPr lang="en-AU" sz="1900" dirty="0">
                <a:latin typeface="Arial" panose="020B0604020202020204" pitchFamily="34" charset="0"/>
                <a:cs typeface="Arial" panose="020B0604020202020204" pitchFamily="34" charset="0"/>
              </a:rPr>
              <a:t>Share your brainstorm with the class to create a class definition of control technologies.</a:t>
            </a:r>
          </a:p>
          <a:p>
            <a:pPr marL="257175" indent="-257175">
              <a:lnSpc>
                <a:spcPct val="150000"/>
              </a:lnSpc>
              <a:buFont typeface="Arial" panose="020B0604020202020204" pitchFamily="34" charset="0"/>
              <a:buChar char="•"/>
            </a:pPr>
            <a:r>
              <a:rPr lang="en-AU" sz="1900" dirty="0">
                <a:latin typeface="Arial" panose="020B0604020202020204" pitchFamily="34" charset="0"/>
                <a:cs typeface="Arial" panose="020B0604020202020204" pitchFamily="34" charset="0"/>
              </a:rPr>
              <a:t>Record this definition in the glossary section of your workbook</a:t>
            </a:r>
          </a:p>
          <a:p>
            <a:pPr marL="257175" indent="-257175">
              <a:buFontTx/>
              <a:buChar char="-"/>
            </a:pPr>
            <a:endParaRPr lang="en-AU" sz="1800" dirty="0"/>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53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13</a:t>
            </a:fld>
            <a:endParaRPr lang="en-AU" dirty="0"/>
          </a:p>
        </p:txBody>
      </p:sp>
    </p:spTree>
    <p:extLst>
      <p:ext uri="{BB962C8B-B14F-4D97-AF65-F5344CB8AC3E}">
        <p14:creationId xmlns:p14="http://schemas.microsoft.com/office/powerpoint/2010/main" val="10943562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What is a Microcontroller? 		Page 13</a:t>
            </a:r>
            <a:endParaRPr lang="en-AU" dirty="0">
              <a:latin typeface="+mn-lt"/>
            </a:endParaRPr>
          </a:p>
        </p:txBody>
      </p:sp>
      <p:sp>
        <p:nvSpPr>
          <p:cNvPr id="2" name="Content Placeholder 1"/>
          <p:cNvSpPr>
            <a:spLocks noGrp="1"/>
          </p:cNvSpPr>
          <p:nvPr>
            <p:ph idx="1"/>
          </p:nvPr>
        </p:nvSpPr>
        <p:spPr/>
        <p:txBody>
          <a:bodyPr>
            <a:normAutofit/>
          </a:bodyPr>
          <a:lstStyle/>
          <a:p>
            <a:pPr marL="257175" indent="-257175">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A microcontroller is a programmable device that receives data from inputs in order to produce one or more outputs. </a:t>
            </a:r>
          </a:p>
          <a:p>
            <a:pPr marL="257175" indent="-257175">
              <a:lnSpc>
                <a:spcPct val="150000"/>
              </a:lnSpc>
              <a:buFont typeface="Arial" panose="020B0604020202020204" pitchFamily="34" charset="0"/>
              <a:buChar char="•"/>
            </a:pPr>
            <a:r>
              <a:rPr lang="en-AU" sz="1600" dirty="0">
                <a:latin typeface="Arial" panose="020B0604020202020204" pitchFamily="34" charset="0"/>
                <a:cs typeface="Arial" panose="020B0604020202020204" pitchFamily="34" charset="0"/>
              </a:rPr>
              <a:t>A microcontroller is made up of small microchips that contain microscopic circuits called integrated circuits that can be programmed to carry out simple functions. Once programmed, there is no need to use a computer to operate them.</a:t>
            </a:r>
          </a:p>
          <a:p>
            <a:pPr marL="257175" indent="-257175">
              <a:lnSpc>
                <a:spcPct val="150000"/>
              </a:lnSpc>
              <a:buFont typeface="Arial" panose="020B0604020202020204" pitchFamily="34" charset="0"/>
              <a:buChar char="•"/>
            </a:pPr>
            <a:r>
              <a:rPr lang="en-AU" sz="1600" dirty="0"/>
              <a:t>Another name for a Microcontroller is a Programmable Logic Controller (PLC).</a:t>
            </a: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53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14</a:t>
            </a:fld>
            <a:endParaRPr lang="en-AU" dirty="0"/>
          </a:p>
        </p:txBody>
      </p:sp>
      <p:pic>
        <p:nvPicPr>
          <p:cNvPr id="4099" name="Picture 3" descr="This microcontroller is surface mounted to a circuit board." title="Microcontroll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759676" y="4090965"/>
            <a:ext cx="1011055" cy="848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902111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How does a Microcontroller work?</a:t>
            </a:r>
            <a:endParaRPr lang="en-AU" dirty="0">
              <a:latin typeface="+mn-lt"/>
            </a:endParaRPr>
          </a:p>
        </p:txBody>
      </p:sp>
      <p:sp>
        <p:nvSpPr>
          <p:cNvPr id="2" name="Content Placeholder 1"/>
          <p:cNvSpPr>
            <a:spLocks noGrp="1"/>
          </p:cNvSpPr>
          <p:nvPr>
            <p:ph idx="1"/>
          </p:nvPr>
        </p:nvSpPr>
        <p:spPr/>
        <p:txBody>
          <a:bodyPr>
            <a:normAutofit fontScale="92500" lnSpcReduction="10000"/>
          </a:bodyPr>
          <a:lstStyle/>
          <a:p>
            <a:pPr marL="257175" indent="-257175">
              <a:lnSpc>
                <a:spcPct val="16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 microcontroller can only work if it has been </a:t>
            </a:r>
            <a:r>
              <a:rPr lang="en-AU" sz="1800" b="1" dirty="0">
                <a:latin typeface="Arial" panose="020B0604020202020204" pitchFamily="34" charset="0"/>
                <a:cs typeface="Arial" panose="020B0604020202020204" pitchFamily="34" charset="0"/>
              </a:rPr>
              <a:t>programmed</a:t>
            </a:r>
            <a:r>
              <a:rPr lang="en-AU" sz="1800" dirty="0">
                <a:latin typeface="Arial" panose="020B0604020202020204" pitchFamily="34" charset="0"/>
                <a:cs typeface="Arial" panose="020B0604020202020204" pitchFamily="34" charset="0"/>
              </a:rPr>
              <a:t>.</a:t>
            </a:r>
          </a:p>
          <a:p>
            <a:pPr marL="257175" indent="-257175">
              <a:lnSpc>
                <a:spcPct val="16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The program is written on a computer which is called a </a:t>
            </a:r>
            <a:r>
              <a:rPr lang="en-AU" sz="1800" b="1" dirty="0">
                <a:latin typeface="Arial" panose="020B0604020202020204" pitchFamily="34" charset="0"/>
                <a:cs typeface="Arial" panose="020B0604020202020204" pitchFamily="34" charset="0"/>
              </a:rPr>
              <a:t>sketch</a:t>
            </a:r>
            <a:r>
              <a:rPr lang="en-AU" sz="1800" dirty="0">
                <a:latin typeface="Arial" panose="020B0604020202020204" pitchFamily="34" charset="0"/>
                <a:cs typeface="Arial" panose="020B0604020202020204" pitchFamily="34" charset="0"/>
              </a:rPr>
              <a:t>. The program is then uploaded to the microcontroller chip via a </a:t>
            </a:r>
            <a:r>
              <a:rPr lang="en-AU" sz="1800" b="1" dirty="0">
                <a:latin typeface="Arial" panose="020B0604020202020204" pitchFamily="34" charset="0"/>
                <a:cs typeface="Arial" panose="020B0604020202020204" pitchFamily="34" charset="0"/>
              </a:rPr>
              <a:t>USB cable </a:t>
            </a:r>
            <a:r>
              <a:rPr lang="en-AU" sz="1800" dirty="0">
                <a:latin typeface="Arial" panose="020B0604020202020204" pitchFamily="34" charset="0"/>
                <a:cs typeface="Arial" panose="020B0604020202020204" pitchFamily="34" charset="0"/>
              </a:rPr>
              <a:t>connection.</a:t>
            </a:r>
          </a:p>
          <a:p>
            <a:pPr marL="257175" indent="-257175">
              <a:lnSpc>
                <a:spcPct val="16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The microcontroller can then be disconnected from the computer an alternate </a:t>
            </a:r>
            <a:r>
              <a:rPr lang="en-AU" sz="1800" b="1" dirty="0">
                <a:latin typeface="Arial" panose="020B0604020202020204" pitchFamily="34" charset="0"/>
                <a:cs typeface="Arial" panose="020B0604020202020204" pitchFamily="34" charset="0"/>
              </a:rPr>
              <a:t>power supply </a:t>
            </a:r>
            <a:r>
              <a:rPr lang="en-AU" sz="1800" dirty="0">
                <a:latin typeface="Arial" panose="020B0604020202020204" pitchFamily="34" charset="0"/>
                <a:cs typeface="Arial" panose="020B0604020202020204" pitchFamily="34" charset="0"/>
              </a:rPr>
              <a:t>can be connected. This allows the microcontroller to be an </a:t>
            </a:r>
            <a:r>
              <a:rPr lang="en-AU" sz="1800" b="1" dirty="0">
                <a:latin typeface="Arial" panose="020B0604020202020204" pitchFamily="34" charset="0"/>
                <a:cs typeface="Arial" panose="020B0604020202020204" pitchFamily="34" charset="0"/>
              </a:rPr>
              <a:t>independent </a:t>
            </a:r>
            <a:r>
              <a:rPr lang="en-AU" sz="1800" dirty="0">
                <a:latin typeface="Arial" panose="020B0604020202020204" pitchFamily="34" charset="0"/>
                <a:cs typeface="Arial" panose="020B0604020202020204" pitchFamily="34" charset="0"/>
              </a:rPr>
              <a:t>control technology system</a:t>
            </a:r>
            <a:r>
              <a:rPr lang="en-AU" sz="1350" dirty="0">
                <a:latin typeface="Arial" panose="020B0604020202020204" pitchFamily="34" charset="0"/>
                <a:cs typeface="Arial" panose="020B0604020202020204" pitchFamily="34" charset="0"/>
              </a:rPr>
              <a:t>.</a:t>
            </a: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15</a:t>
            </a:fld>
            <a:endParaRPr lang="en-AU" dirty="0"/>
          </a:p>
        </p:txBody>
      </p:sp>
    </p:spTree>
    <p:extLst>
      <p:ext uri="{BB962C8B-B14F-4D97-AF65-F5344CB8AC3E}">
        <p14:creationId xmlns:p14="http://schemas.microsoft.com/office/powerpoint/2010/main" val="36194810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Arduino Microcontroller 		 page 14</a:t>
            </a:r>
            <a:endParaRPr lang="en-AU" dirty="0">
              <a:latin typeface="+mn-lt"/>
            </a:endParaRPr>
          </a:p>
        </p:txBody>
      </p:sp>
      <p:sp>
        <p:nvSpPr>
          <p:cNvPr id="2" name="Content Placeholder 1"/>
          <p:cNvSpPr>
            <a:spLocks noGrp="1"/>
          </p:cNvSpPr>
          <p:nvPr>
            <p:ph idx="1"/>
          </p:nvPr>
        </p:nvSpPr>
        <p:spPr/>
        <p:txBody>
          <a:bodyPr>
            <a:normAutofit/>
          </a:bodyPr>
          <a:lstStyle/>
          <a:p>
            <a:pPr marL="257175" indent="-257175">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Arduino is a company that develops microcontrollers and the software required to program them. During this unit you will be using Arduino software and a compatible microcontroller board to create your own control technology.</a:t>
            </a:r>
          </a:p>
          <a:p>
            <a:pPr marL="257175" indent="-257175">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Look at your microcontroller and discuss as a class the parts of the board and their functions.</a:t>
            </a: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16</a:t>
            </a:fld>
            <a:endParaRPr lang="en-AU" dirty="0"/>
          </a:p>
        </p:txBody>
      </p:sp>
    </p:spTree>
    <p:extLst>
      <p:ext uri="{BB962C8B-B14F-4D97-AF65-F5344CB8AC3E}">
        <p14:creationId xmlns:p14="http://schemas.microsoft.com/office/powerpoint/2010/main" val="2553391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Arduino Microcontroller (continued) </a:t>
            </a:r>
            <a:endParaRPr lang="en-AU" dirty="0">
              <a:latin typeface="+mn-lt"/>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17</a:t>
            </a:fld>
            <a:endParaRPr lang="en-AU" dirty="0"/>
          </a:p>
        </p:txBody>
      </p:sp>
      <p:pic>
        <p:nvPicPr>
          <p:cNvPr id="3" name="Picture 2" descr="The components of an Arduino. This includes: reset button, USB port, on-board LEDs, power light, DC power connector, analogue input and output pins, digital input and output pins, PCB and a microcontroller." title="Arduino"/>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82706" y="1347614"/>
            <a:ext cx="5292588" cy="2641560"/>
          </a:xfrm>
          <a:prstGeom prst="rect">
            <a:avLst/>
          </a:prstGeom>
        </p:spPr>
      </p:pic>
    </p:spTree>
    <p:extLst>
      <p:ext uri="{BB962C8B-B14F-4D97-AF65-F5344CB8AC3E}">
        <p14:creationId xmlns:p14="http://schemas.microsoft.com/office/powerpoint/2010/main" val="457719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MAAS </a:t>
            </a:r>
            <a:r>
              <a:rPr lang="en-AU" dirty="0" err="1"/>
              <a:t>ThinkerShield</a:t>
            </a:r>
            <a:r>
              <a:rPr lang="en-AU" dirty="0"/>
              <a:t> (1 of 5)		Page 15</a:t>
            </a:r>
            <a:endParaRPr lang="en-AU" dirty="0">
              <a:latin typeface="+mn-lt"/>
            </a:endParaRPr>
          </a:p>
        </p:txBody>
      </p:sp>
      <p:sp>
        <p:nvSpPr>
          <p:cNvPr id="2" name="Content Placeholder 1"/>
          <p:cNvSpPr>
            <a:spLocks noGrp="1"/>
          </p:cNvSpPr>
          <p:nvPr>
            <p:ph idx="1"/>
          </p:nvPr>
        </p:nvSpPr>
        <p:spPr>
          <a:xfrm>
            <a:off x="188641" y="977082"/>
            <a:ext cx="3817038" cy="3772544"/>
          </a:xfrm>
        </p:spPr>
        <p:txBody>
          <a:bodyPr>
            <a:noAutofit/>
          </a:bodyPr>
          <a:lstStyle/>
          <a:p>
            <a:pPr marL="257175" indent="-257175">
              <a:lnSpc>
                <a:spcPct val="150000"/>
              </a:lnSpc>
              <a:spcBef>
                <a:spcPts val="0"/>
              </a:spcBef>
              <a:buFont typeface="Arial" panose="020B0604020202020204" pitchFamily="34" charset="0"/>
              <a:buChar char="•"/>
            </a:pPr>
            <a:r>
              <a:rPr lang="en-AU" sz="1800" dirty="0"/>
              <a:t>What is a shield?</a:t>
            </a:r>
          </a:p>
          <a:p>
            <a:pPr marL="257175" indent="-257175">
              <a:lnSpc>
                <a:spcPct val="150000"/>
              </a:lnSpc>
              <a:spcBef>
                <a:spcPts val="0"/>
              </a:spcBef>
              <a:buFont typeface="Arial" panose="020B0604020202020204" pitchFamily="34" charset="0"/>
              <a:buChar char="•"/>
            </a:pPr>
            <a:r>
              <a:rPr lang="en-AU" sz="1800" dirty="0"/>
              <a:t>The MAAS </a:t>
            </a:r>
            <a:r>
              <a:rPr lang="en-AU" sz="1800" dirty="0" err="1"/>
              <a:t>ThinkerShield</a:t>
            </a:r>
            <a:r>
              <a:rPr lang="en-AU" sz="1800" dirty="0"/>
              <a:t> was developed by the Museum of Applied Arts and Sciences Sydney, Australia. </a:t>
            </a:r>
          </a:p>
          <a:p>
            <a:pPr marL="257175" indent="-257175">
              <a:lnSpc>
                <a:spcPct val="150000"/>
              </a:lnSpc>
              <a:spcBef>
                <a:spcPts val="0"/>
              </a:spcBef>
              <a:buFont typeface="Arial" panose="020B0604020202020204" pitchFamily="34" charset="0"/>
              <a:buChar char="•"/>
            </a:pPr>
            <a:r>
              <a:rPr lang="en-AU" sz="1800" dirty="0">
                <a:latin typeface="Arial" panose="020B0604020202020204" pitchFamily="34" charset="0"/>
                <a:cs typeface="Arial" panose="020B0604020202020204" pitchFamily="34" charset="0"/>
              </a:rPr>
              <a:t>It contains a variety of on-board components to make it easy to learn how to code without having to learn how to do electronics. </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18</a:t>
            </a:fld>
            <a:endParaRPr lang="en-AU" dirty="0"/>
          </a:p>
        </p:txBody>
      </p:sp>
      <p:pic>
        <p:nvPicPr>
          <p:cNvPr id="9" name="Picture 8" descr="The MAAS ThinkerShield" title="The MAAS ThinkerShield"/>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3725286" y="1131590"/>
            <a:ext cx="2884594" cy="2820109"/>
          </a:xfrm>
          <a:prstGeom prst="rect">
            <a:avLst/>
          </a:prstGeom>
        </p:spPr>
      </p:pic>
    </p:spTree>
    <p:extLst>
      <p:ext uri="{BB962C8B-B14F-4D97-AF65-F5344CB8AC3E}">
        <p14:creationId xmlns:p14="http://schemas.microsoft.com/office/powerpoint/2010/main" val="39829167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The MAAS </a:t>
            </a:r>
            <a:r>
              <a:rPr lang="en-AU" dirty="0" err="1"/>
              <a:t>ThinkerShield</a:t>
            </a:r>
            <a:r>
              <a:rPr lang="en-AU" dirty="0"/>
              <a:t> (2 of 5)	</a:t>
            </a:r>
          </a:p>
        </p:txBody>
      </p:sp>
      <p:pic>
        <p:nvPicPr>
          <p:cNvPr id="7" name="Content Placeholder 6" descr="The expansion conections are along the edges. The outputs are the surface mount LEDS and buzzer. The inputs are the button, potentiometer and LDR." title="Labelled ThinkerShield"/>
          <p:cNvPicPr>
            <a:picLocks noGrp="1" noChangeAspect="1"/>
          </p:cNvPicPr>
          <p:nvPr>
            <p:ph idx="1"/>
          </p:nvPr>
        </p:nvPicPr>
        <p:blipFill>
          <a:blip r:embed="rId3"/>
          <a:stretch>
            <a:fillRect/>
          </a:stretch>
        </p:blipFill>
        <p:spPr>
          <a:xfrm>
            <a:off x="352250" y="1200150"/>
            <a:ext cx="6099526" cy="3532188"/>
          </a:xfrm>
          <a:prstGeom prst="rect">
            <a:avLst/>
          </a:prstGeom>
        </p:spPr>
      </p:pic>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19</a:t>
            </a:fld>
            <a:endParaRPr lang="en-AU" dirty="0"/>
          </a:p>
        </p:txBody>
      </p:sp>
    </p:spTree>
    <p:extLst>
      <p:ext uri="{BB962C8B-B14F-4D97-AF65-F5344CB8AC3E}">
        <p14:creationId xmlns:p14="http://schemas.microsoft.com/office/powerpoint/2010/main" val="405798077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Control technologies</a:t>
            </a:r>
          </a:p>
        </p:txBody>
      </p:sp>
      <p:sp>
        <p:nvSpPr>
          <p:cNvPr id="8" name="Content Placeholder 7"/>
          <p:cNvSpPr>
            <a:spLocks noGrp="1"/>
          </p:cNvSpPr>
          <p:nvPr>
            <p:ph idx="1"/>
          </p:nvPr>
        </p:nvSpPr>
        <p:spPr/>
        <p:txBody>
          <a:bodyPr>
            <a:normAutofit/>
          </a:bodyPr>
          <a:lstStyle/>
          <a:p>
            <a:pPr lvl="2">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Control technologies are all around us. They are in our homes, classrooms, shopping centres and even in our streets!</a:t>
            </a:r>
          </a:p>
          <a:p>
            <a:pPr lvl="2">
              <a:lnSpc>
                <a:spcPct val="150000"/>
              </a:lnSpc>
              <a:buFont typeface="Arial" panose="020B0604020202020204" pitchFamily="34" charset="0"/>
              <a:buChar char="•"/>
            </a:pPr>
            <a:r>
              <a:rPr lang="en-AU" sz="1800" dirty="0">
                <a:latin typeface="Arial" panose="020B0604020202020204" pitchFamily="34" charset="0"/>
                <a:cs typeface="Arial" panose="020B0604020202020204" pitchFamily="34" charset="0"/>
              </a:rPr>
              <a:t>But what are they and how do they work?</a:t>
            </a:r>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53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a:t>
            </a:fld>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Tree>
    <p:extLst>
      <p:ext uri="{BB962C8B-B14F-4D97-AF65-F5344CB8AC3E}">
        <p14:creationId xmlns:p14="http://schemas.microsoft.com/office/powerpoint/2010/main" val="35005095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MAAS </a:t>
            </a:r>
            <a:r>
              <a:rPr lang="en-AU" dirty="0" err="1"/>
              <a:t>ThinkerShield</a:t>
            </a:r>
            <a:r>
              <a:rPr lang="en-AU" dirty="0"/>
              <a:t> (3 of 5)	</a:t>
            </a:r>
            <a:endParaRPr lang="en-AU" dirty="0">
              <a:latin typeface="+mn-lt"/>
            </a:endParaRPr>
          </a:p>
        </p:txBody>
      </p:sp>
      <p:sp>
        <p:nvSpPr>
          <p:cNvPr id="2" name="Content Placeholder 1"/>
          <p:cNvSpPr>
            <a:spLocks noGrp="1"/>
          </p:cNvSpPr>
          <p:nvPr>
            <p:ph idx="1"/>
          </p:nvPr>
        </p:nvSpPr>
        <p:spPr>
          <a:xfrm>
            <a:off x="3852801" y="1131590"/>
            <a:ext cx="2824805" cy="3024336"/>
          </a:xfrm>
        </p:spPr>
        <p:txBody>
          <a:bodyPr>
            <a:normAutofit/>
          </a:bodyPr>
          <a:lstStyle/>
          <a:p>
            <a:pPr>
              <a:lnSpc>
                <a:spcPct val="170000"/>
              </a:lnSpc>
            </a:pPr>
            <a:r>
              <a:rPr lang="en-AU" sz="2000" dirty="0"/>
              <a:t>The items circled are output components. There are six Light Emitting Diodes (LEDs) and a buzzer.</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20</a:t>
            </a:fld>
            <a:endParaRPr lang="en-AU" dirty="0"/>
          </a:p>
        </p:txBody>
      </p:sp>
      <p:pic>
        <p:nvPicPr>
          <p:cNvPr id="3" name="Picture 2" descr="Output devices on the MAAS ThinkerShield" title="Output devices on the MAAS ThinkerShield"/>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a14:imgEffect>
                  </a14:imgLayer>
                </a14:imgProps>
              </a:ext>
              <a:ext uri="{28A0092B-C50C-407E-A947-70E740481C1C}">
                <a14:useLocalDpi xmlns:a14="http://schemas.microsoft.com/office/drawing/2010/main"/>
              </a:ext>
            </a:extLst>
          </a:blip>
          <a:stretch>
            <a:fillRect/>
          </a:stretch>
        </p:blipFill>
        <p:spPr>
          <a:xfrm>
            <a:off x="296652" y="1131590"/>
            <a:ext cx="3370004" cy="3330004"/>
          </a:xfrm>
          <a:prstGeom prst="rect">
            <a:avLst/>
          </a:prstGeom>
        </p:spPr>
      </p:pic>
    </p:spTree>
    <p:extLst>
      <p:ext uri="{BB962C8B-B14F-4D97-AF65-F5344CB8AC3E}">
        <p14:creationId xmlns:p14="http://schemas.microsoft.com/office/powerpoint/2010/main" val="17250467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MAAS </a:t>
            </a:r>
            <a:r>
              <a:rPr lang="en-AU" dirty="0" err="1"/>
              <a:t>ThinkerShield</a:t>
            </a:r>
            <a:r>
              <a:rPr lang="en-AU" dirty="0"/>
              <a:t> (4 of 5)	</a:t>
            </a:r>
            <a:endParaRPr lang="en-AU" dirty="0">
              <a:latin typeface="+mn-lt"/>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21</a:t>
            </a:fld>
            <a:endParaRPr lang="en-AU" dirty="0"/>
          </a:p>
        </p:txBody>
      </p:sp>
      <p:sp>
        <p:nvSpPr>
          <p:cNvPr id="10" name="Content Placeholder 1"/>
          <p:cNvSpPr>
            <a:spLocks noGrp="1"/>
          </p:cNvSpPr>
          <p:nvPr>
            <p:ph idx="1"/>
          </p:nvPr>
        </p:nvSpPr>
        <p:spPr>
          <a:xfrm>
            <a:off x="3645024" y="1131590"/>
            <a:ext cx="3032583" cy="3024336"/>
          </a:xfrm>
        </p:spPr>
        <p:txBody>
          <a:bodyPr>
            <a:noAutofit/>
          </a:bodyPr>
          <a:lstStyle/>
          <a:p>
            <a:pPr>
              <a:lnSpc>
                <a:spcPct val="170000"/>
              </a:lnSpc>
            </a:pPr>
            <a:r>
              <a:rPr lang="en-AU" sz="2000" dirty="0"/>
              <a:t>The items circled are input components. There is one pushbutton, a potentiometer and a Light Dependant resistor (LDR).</a:t>
            </a:r>
          </a:p>
        </p:txBody>
      </p:sp>
      <p:pic>
        <p:nvPicPr>
          <p:cNvPr id="9" name="Picture 8" descr="Input devices on the MAAS ThinkerShield" title="Input devices on the MAAS ThinkerShield"/>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76731" y="1131590"/>
            <a:ext cx="3224277" cy="3089932"/>
          </a:xfrm>
          <a:prstGeom prst="rect">
            <a:avLst/>
          </a:prstGeom>
        </p:spPr>
      </p:pic>
    </p:spTree>
    <p:extLst>
      <p:ext uri="{BB962C8B-B14F-4D97-AF65-F5344CB8AC3E}">
        <p14:creationId xmlns:p14="http://schemas.microsoft.com/office/powerpoint/2010/main" val="16247630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MAAS </a:t>
            </a:r>
            <a:r>
              <a:rPr lang="en-AU" dirty="0" err="1"/>
              <a:t>ThinkerShield</a:t>
            </a:r>
            <a:r>
              <a:rPr lang="en-AU" dirty="0"/>
              <a:t> (5 of 5)	</a:t>
            </a:r>
            <a:endParaRPr lang="en-AU" dirty="0">
              <a:latin typeface="+mn-lt"/>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22</a:t>
            </a:fld>
            <a:endParaRPr lang="en-AU" dirty="0"/>
          </a:p>
        </p:txBody>
      </p:sp>
      <p:sp>
        <p:nvSpPr>
          <p:cNvPr id="10" name="Content Placeholder 1"/>
          <p:cNvSpPr>
            <a:spLocks noGrp="1"/>
          </p:cNvSpPr>
          <p:nvPr>
            <p:ph idx="1"/>
          </p:nvPr>
        </p:nvSpPr>
        <p:spPr>
          <a:xfrm>
            <a:off x="3645024" y="1131590"/>
            <a:ext cx="3032583" cy="3024336"/>
          </a:xfrm>
        </p:spPr>
        <p:txBody>
          <a:bodyPr>
            <a:noAutofit/>
          </a:bodyPr>
          <a:lstStyle/>
          <a:p>
            <a:pPr>
              <a:lnSpc>
                <a:spcPct val="170000"/>
              </a:lnSpc>
            </a:pPr>
            <a:r>
              <a:rPr lang="en-AU" sz="2000" dirty="0"/>
              <a:t>The items circled are expansion ports that allow other components to be connected to the Arduino while the shield is connected.</a:t>
            </a:r>
          </a:p>
        </p:txBody>
      </p:sp>
      <p:pic>
        <p:nvPicPr>
          <p:cNvPr id="2" name="Picture 1" descr="Expansion ports on the MAAS ThinkerShield" title="Expansion ports on the MAAS ThinkerShield"/>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Effect>
                      <a14:brightnessContrast bright="20000" contrast="-20000"/>
                    </a14:imgEffect>
                  </a14:imgLayer>
                </a14:imgProps>
              </a:ext>
              <a:ext uri="{28A0092B-C50C-407E-A947-70E740481C1C}">
                <a14:useLocalDpi xmlns:a14="http://schemas.microsoft.com/office/drawing/2010/main"/>
              </a:ext>
            </a:extLst>
          </a:blip>
          <a:stretch>
            <a:fillRect/>
          </a:stretch>
        </p:blipFill>
        <p:spPr>
          <a:xfrm>
            <a:off x="296652" y="1150516"/>
            <a:ext cx="3132347" cy="3173805"/>
          </a:xfrm>
          <a:prstGeom prst="rect">
            <a:avLst/>
          </a:prstGeom>
        </p:spPr>
      </p:pic>
    </p:spTree>
    <p:extLst>
      <p:ext uri="{BB962C8B-B14F-4D97-AF65-F5344CB8AC3E}">
        <p14:creationId xmlns:p14="http://schemas.microsoft.com/office/powerpoint/2010/main" val="16754433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Lets have a go! 				Page 16</a:t>
            </a:r>
            <a:endParaRPr lang="en-AU" dirty="0">
              <a:latin typeface="+mn-lt"/>
            </a:endParaRPr>
          </a:p>
        </p:txBody>
      </p:sp>
      <p:sp>
        <p:nvSpPr>
          <p:cNvPr id="2" name="Content Placeholder 1"/>
          <p:cNvSpPr>
            <a:spLocks noGrp="1"/>
          </p:cNvSpPr>
          <p:nvPr>
            <p:ph idx="1"/>
          </p:nvPr>
        </p:nvSpPr>
        <p:spPr/>
        <p:txBody>
          <a:bodyPr>
            <a:normAutofit/>
          </a:bodyPr>
          <a:lstStyle/>
          <a:p>
            <a:pPr>
              <a:lnSpc>
                <a:spcPct val="150000"/>
              </a:lnSpc>
            </a:pPr>
            <a:r>
              <a:rPr lang="en-AU" sz="2000" dirty="0">
                <a:latin typeface="Arial" panose="020B0604020202020204" pitchFamily="34" charset="0"/>
                <a:cs typeface="Arial" panose="020B0604020202020204" pitchFamily="34" charset="0"/>
              </a:rPr>
              <a:t>Arduino Software Setup</a:t>
            </a:r>
          </a:p>
          <a:p>
            <a:pPr marL="257175" indent="-257175">
              <a:lnSpc>
                <a:spcPct val="150000"/>
              </a:lnSpc>
              <a:buFont typeface="Arial" panose="020B0604020202020204" pitchFamily="34" charset="0"/>
              <a:buChar char="•"/>
            </a:pPr>
            <a:r>
              <a:rPr lang="en-AU" sz="2000" dirty="0">
                <a:latin typeface="Arial" panose="020B0604020202020204" pitchFamily="34" charset="0"/>
                <a:cs typeface="Arial" panose="020B0604020202020204" pitchFamily="34" charset="0"/>
              </a:rPr>
              <a:t>Using the instructions in your workbook, complete the following:</a:t>
            </a:r>
          </a:p>
          <a:p>
            <a:pPr marL="525066" lvl="3" indent="-257175">
              <a:lnSpc>
                <a:spcPct val="150000"/>
              </a:lnSpc>
              <a:buFont typeface="Courier New" panose="02070309020205020404" pitchFamily="49" charset="0"/>
              <a:buChar char="o"/>
            </a:pPr>
            <a:r>
              <a:rPr lang="en-AU" sz="2000" dirty="0">
                <a:latin typeface="Arial" panose="020B0604020202020204" pitchFamily="34" charset="0"/>
                <a:cs typeface="Arial" panose="020B0604020202020204" pitchFamily="34" charset="0"/>
              </a:rPr>
              <a:t>Connect the Arduino board to the computer</a:t>
            </a:r>
          </a:p>
          <a:p>
            <a:pPr marL="525066" lvl="3" indent="-257175">
              <a:lnSpc>
                <a:spcPct val="150000"/>
              </a:lnSpc>
              <a:buFont typeface="Courier New" panose="02070309020205020404" pitchFamily="49" charset="0"/>
              <a:buChar char="o"/>
            </a:pPr>
            <a:r>
              <a:rPr lang="en-AU" sz="2000" dirty="0">
                <a:latin typeface="Arial" panose="020B0604020202020204" pitchFamily="34" charset="0"/>
                <a:cs typeface="Arial" panose="020B0604020202020204" pitchFamily="34" charset="0"/>
              </a:rPr>
              <a:t>Set the Arduino board type</a:t>
            </a:r>
          </a:p>
          <a:p>
            <a:pPr marL="525066" lvl="3" indent="-257175">
              <a:lnSpc>
                <a:spcPct val="150000"/>
              </a:lnSpc>
              <a:buFont typeface="Courier New" panose="02070309020205020404" pitchFamily="49" charset="0"/>
              <a:buChar char="o"/>
            </a:pPr>
            <a:r>
              <a:rPr lang="en-AU" sz="2000" dirty="0">
                <a:latin typeface="Arial" panose="020B0604020202020204" pitchFamily="34" charset="0"/>
                <a:cs typeface="Arial" panose="020B0604020202020204" pitchFamily="34" charset="0"/>
              </a:rPr>
              <a:t>Set the port number.</a:t>
            </a:r>
          </a:p>
          <a:p>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23</a:t>
            </a:fld>
            <a:endParaRPr lang="en-AU" dirty="0"/>
          </a:p>
        </p:txBody>
      </p:sp>
    </p:spTree>
    <p:extLst>
      <p:ext uri="{BB962C8B-B14F-4D97-AF65-F5344CB8AC3E}">
        <p14:creationId xmlns:p14="http://schemas.microsoft.com/office/powerpoint/2010/main" val="71595386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Loading the Sketch</a:t>
            </a:r>
            <a:endParaRPr lang="en-AU" dirty="0">
              <a:latin typeface="+mn-lt"/>
            </a:endParaRPr>
          </a:p>
        </p:txBody>
      </p:sp>
      <p:sp>
        <p:nvSpPr>
          <p:cNvPr id="2" name="Content Placeholder 1"/>
          <p:cNvSpPr>
            <a:spLocks noGrp="1"/>
          </p:cNvSpPr>
          <p:nvPr>
            <p:ph idx="1"/>
          </p:nvPr>
        </p:nvSpPr>
        <p:spPr/>
        <p:txBody>
          <a:bodyPr>
            <a:normAutofit/>
          </a:bodyPr>
          <a:lstStyle/>
          <a:p>
            <a:pPr>
              <a:lnSpc>
                <a:spcPct val="150000"/>
              </a:lnSpc>
            </a:pPr>
            <a:r>
              <a:rPr lang="en-AU" sz="1800" dirty="0">
                <a:latin typeface="Arial" panose="020B0604020202020204" pitchFamily="34" charset="0"/>
                <a:cs typeface="Arial" panose="020B0604020202020204" pitchFamily="34" charset="0"/>
              </a:rPr>
              <a:t>Sketch 1: _01_Blink</a:t>
            </a:r>
          </a:p>
          <a:p>
            <a:pPr>
              <a:lnSpc>
                <a:spcPct val="150000"/>
              </a:lnSpc>
            </a:pPr>
            <a:r>
              <a:rPr lang="en-AU" sz="1800" dirty="0">
                <a:latin typeface="Arial" panose="020B0604020202020204" pitchFamily="34" charset="0"/>
                <a:cs typeface="Arial" panose="020B0604020202020204" pitchFamily="34" charset="0"/>
              </a:rPr>
              <a:t>Follow the instructions in your workbook to load a ready-made sketch called “_01_Blink”</a:t>
            </a:r>
          </a:p>
          <a:p>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24</a:t>
            </a:fld>
            <a:endParaRPr lang="en-AU" dirty="0"/>
          </a:p>
        </p:txBody>
      </p:sp>
      <p:pic>
        <p:nvPicPr>
          <p:cNvPr id="9" name="Picture 8" descr="Locate and open the _01_Blink sketch."/>
          <p:cNvPicPr/>
          <p:nvPr/>
        </p:nvPicPr>
        <p:blipFill>
          <a:blip r:embed="rId3"/>
          <a:stretch>
            <a:fillRect/>
          </a:stretch>
        </p:blipFill>
        <p:spPr>
          <a:xfrm>
            <a:off x="3481754" y="2465098"/>
            <a:ext cx="3168351" cy="2318640"/>
          </a:xfrm>
          <a:prstGeom prst="rect">
            <a:avLst/>
          </a:prstGeom>
        </p:spPr>
      </p:pic>
    </p:spTree>
    <p:extLst>
      <p:ext uri="{BB962C8B-B14F-4D97-AF65-F5344CB8AC3E}">
        <p14:creationId xmlns:p14="http://schemas.microsoft.com/office/powerpoint/2010/main" val="19248812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LOADING THE SKETCH (continued)</a:t>
            </a:r>
            <a:endParaRPr lang="en-AU" dirty="0">
              <a:latin typeface="+mn-lt"/>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25</a:t>
            </a:fld>
            <a:endParaRPr lang="en-AU" dirty="0"/>
          </a:p>
        </p:txBody>
      </p:sp>
      <p:sp>
        <p:nvSpPr>
          <p:cNvPr id="2" name="Rectangle 1"/>
          <p:cNvSpPr/>
          <p:nvPr/>
        </p:nvSpPr>
        <p:spPr>
          <a:xfrm>
            <a:off x="2457080" y="4618821"/>
            <a:ext cx="1763624" cy="261610"/>
          </a:xfrm>
          <a:prstGeom prst="rect">
            <a:avLst/>
          </a:prstGeom>
        </p:spPr>
        <p:txBody>
          <a:bodyPr wrap="none">
            <a:spAutoFit/>
          </a:bodyPr>
          <a:lstStyle/>
          <a:p>
            <a:r>
              <a:rPr lang="en-AU" sz="11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3"/>
              </a:rPr>
              <a:t>© Arduino AG</a:t>
            </a:r>
            <a:r>
              <a:rPr lang="en-AU" sz="1100" dirty="0">
                <a:solidFill>
                  <a:srgbClr val="1F497D"/>
                </a:solidFill>
                <a:latin typeface="Calibri" panose="020F0502020204030204" pitchFamily="34" charset="0"/>
                <a:ea typeface="Calibri" panose="020F0502020204030204" pitchFamily="34" charset="0"/>
                <a:cs typeface="Times New Roman" panose="02020603050405020304" pitchFamily="18" charset="0"/>
              </a:rPr>
              <a:t> </a:t>
            </a:r>
            <a:r>
              <a:rPr lang="en-AU" sz="1100" u="sng" dirty="0">
                <a:solidFill>
                  <a:srgbClr val="1F497D"/>
                </a:solidFill>
                <a:latin typeface="Calibri" panose="020F0502020204030204" pitchFamily="34" charset="0"/>
                <a:ea typeface="Calibri" panose="020F0502020204030204" pitchFamily="34" charset="0"/>
                <a:cs typeface="Times New Roman" panose="02020603050405020304" pitchFamily="18" charset="0"/>
                <a:hlinkClick r:id="rId4"/>
              </a:rPr>
              <a:t>CC-By-SA 3.0</a:t>
            </a:r>
            <a:endParaRPr lang="en-AU" dirty="0"/>
          </a:p>
        </p:txBody>
      </p:sp>
      <p:pic>
        <p:nvPicPr>
          <p:cNvPr id="8" name="Picture 7" descr="1. Press the UPLOAD toggle button on the tool bar (the top left corner of the window). &#10;2. You should see a bar indicating the progress of the upload near the lower right corner of the Arduino IDE, &#10;3. …and the lights labelled TX and RX on the Arduino board will be blinking. &#10;4. If the upload is successful, the IDE will display the message DONE UPLOADING." title="the IDE"/>
          <p:cNvPicPr>
            <a:picLocks noChangeAspect="1"/>
          </p:cNvPicPr>
          <p:nvPr/>
        </p:nvPicPr>
        <p:blipFill>
          <a:blip r:embed="rId5"/>
          <a:stretch>
            <a:fillRect/>
          </a:stretch>
        </p:blipFill>
        <p:spPr>
          <a:xfrm>
            <a:off x="908720" y="1020621"/>
            <a:ext cx="4976049" cy="3636054"/>
          </a:xfrm>
          <a:prstGeom prst="rect">
            <a:avLst/>
          </a:prstGeom>
        </p:spPr>
      </p:pic>
    </p:spTree>
    <p:extLst>
      <p:ext uri="{BB962C8B-B14F-4D97-AF65-F5344CB8AC3E}">
        <p14:creationId xmlns:p14="http://schemas.microsoft.com/office/powerpoint/2010/main" val="379616595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Does it work?</a:t>
            </a:r>
            <a:endParaRPr lang="en-AU" dirty="0">
              <a:latin typeface="+mn-lt"/>
            </a:endParaRPr>
          </a:p>
        </p:txBody>
      </p:sp>
      <p:sp>
        <p:nvSpPr>
          <p:cNvPr id="2" name="Content Placeholder 1"/>
          <p:cNvSpPr>
            <a:spLocks noGrp="1"/>
          </p:cNvSpPr>
          <p:nvPr>
            <p:ph idx="1"/>
          </p:nvPr>
        </p:nvSpPr>
        <p:spPr/>
        <p:txBody>
          <a:bodyPr>
            <a:normAutofit/>
          </a:bodyPr>
          <a:lstStyle/>
          <a:p>
            <a:pPr>
              <a:lnSpc>
                <a:spcPct val="150000"/>
              </a:lnSpc>
            </a:pPr>
            <a:r>
              <a:rPr lang="en-AU" sz="1800" dirty="0">
                <a:latin typeface="Arial" panose="020B0604020202020204" pitchFamily="34" charset="0"/>
                <a:cs typeface="Arial" panose="020B0604020202020204" pitchFamily="34" charset="0"/>
              </a:rPr>
              <a:t>Initially you should see a blinking light on the Arduino board. </a:t>
            </a:r>
          </a:p>
          <a:p>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26</a:t>
            </a:fld>
            <a:endParaRPr lang="en-AU" dirty="0"/>
          </a:p>
        </p:txBody>
      </p:sp>
      <p:pic>
        <p:nvPicPr>
          <p:cNvPr id="8" name="Picture 7" descr="LED D12 should be flashing on and off."/>
          <p:cNvPicPr>
            <a:picLocks noChangeAspect="1"/>
          </p:cNvPicPr>
          <p:nvPr/>
        </p:nvPicPr>
        <p:blipFill>
          <a:blip r:embed="rId3"/>
          <a:stretch>
            <a:fillRect/>
          </a:stretch>
        </p:blipFill>
        <p:spPr>
          <a:xfrm>
            <a:off x="2283044" y="1725350"/>
            <a:ext cx="2291912" cy="3005060"/>
          </a:xfrm>
          <a:prstGeom prst="rect">
            <a:avLst/>
          </a:prstGeom>
        </p:spPr>
      </p:pic>
    </p:spTree>
    <p:extLst>
      <p:ext uri="{BB962C8B-B14F-4D97-AF65-F5344CB8AC3E}">
        <p14:creationId xmlns:p14="http://schemas.microsoft.com/office/powerpoint/2010/main" val="786258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 Interactive Development Environment (IDE) 						Page 21</a:t>
            </a:r>
            <a:endParaRPr lang="en-AU" dirty="0">
              <a:latin typeface="+mn-lt"/>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27</a:t>
            </a:fld>
            <a:endParaRPr lang="en-AU" dirty="0"/>
          </a:p>
        </p:txBody>
      </p:sp>
      <p:pic>
        <p:nvPicPr>
          <p:cNvPr id="7170" name="Picture 2" descr="Screen capture of Interactive Development Environment (IDE)" title="Arduino Sketc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12294" y="1128072"/>
            <a:ext cx="5974227" cy="3060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81944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UNDERSTANDING THE SKETCH</a:t>
            </a:r>
          </a:p>
        </p:txBody>
      </p:sp>
      <p:pic>
        <p:nvPicPr>
          <p:cNvPr id="7" name="Content Placeholder 6" descr="Screen capture of Interactive Development Environment (IDE) showing curly braces, commands, void setup and void loop. The controls on the screen include the verify button, upload button, serial monitor button, the debug and status areas."/>
          <p:cNvPicPr>
            <a:picLocks noGrp="1" noChangeAspect="1"/>
          </p:cNvPicPr>
          <p:nvPr>
            <p:ph idx="1"/>
          </p:nvPr>
        </p:nvPicPr>
        <p:blipFill>
          <a:blip r:embed="rId3"/>
          <a:stretch>
            <a:fillRect/>
          </a:stretch>
        </p:blipFill>
        <p:spPr>
          <a:xfrm>
            <a:off x="684669" y="1200150"/>
            <a:ext cx="5434687" cy="3532188"/>
          </a:xfrm>
          <a:prstGeom prst="rect">
            <a:avLst/>
          </a:prstGeom>
        </p:spPr>
      </p:pic>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2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28</a:t>
            </a:fld>
            <a:endParaRPr lang="en-AU" dirty="0"/>
          </a:p>
        </p:txBody>
      </p:sp>
    </p:spTree>
    <p:extLst>
      <p:ext uri="{BB962C8B-B14F-4D97-AF65-F5344CB8AC3E}">
        <p14:creationId xmlns:p14="http://schemas.microsoft.com/office/powerpoint/2010/main" val="1414642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Pseudocode 					Page 23</a:t>
            </a:r>
            <a:endParaRPr lang="en-AU" dirty="0">
              <a:latin typeface="+mn-lt"/>
            </a:endParaRPr>
          </a:p>
        </p:txBody>
      </p:sp>
      <p:sp>
        <p:nvSpPr>
          <p:cNvPr id="2" name="Content Placeholder 1"/>
          <p:cNvSpPr>
            <a:spLocks noGrp="1"/>
          </p:cNvSpPr>
          <p:nvPr>
            <p:ph idx="1"/>
          </p:nvPr>
        </p:nvSpPr>
        <p:spPr/>
        <p:txBody>
          <a:bodyPr>
            <a:normAutofit/>
          </a:bodyPr>
          <a:lstStyle/>
          <a:p>
            <a:pPr marL="428625" indent="-428625">
              <a:lnSpc>
                <a:spcPct val="170000"/>
              </a:lnSpc>
              <a:buFont typeface="Arial" panose="020B0604020202020204" pitchFamily="34" charset="0"/>
              <a:buChar char="•"/>
            </a:pPr>
            <a:r>
              <a:rPr lang="en-AU" sz="1950" b="1" dirty="0">
                <a:latin typeface="Arial" panose="020B0604020202020204" pitchFamily="34" charset="0"/>
                <a:cs typeface="Arial" panose="020B0604020202020204" pitchFamily="34" charset="0"/>
              </a:rPr>
              <a:t>Pseudocode</a:t>
            </a:r>
            <a:r>
              <a:rPr lang="en-AU" sz="1950" dirty="0">
                <a:latin typeface="Arial" panose="020B0604020202020204" pitchFamily="34" charset="0"/>
                <a:cs typeface="Arial" panose="020B0604020202020204" pitchFamily="34" charset="0"/>
              </a:rPr>
              <a:t> is the term for writing programming code in plain English.</a:t>
            </a:r>
          </a:p>
          <a:p>
            <a:pPr marL="428625" indent="-428625">
              <a:lnSpc>
                <a:spcPct val="170000"/>
              </a:lnSpc>
              <a:buFont typeface="Arial" panose="020B0604020202020204" pitchFamily="34" charset="0"/>
              <a:buChar char="•"/>
            </a:pPr>
            <a:r>
              <a:rPr lang="en-AU" sz="1950" dirty="0">
                <a:latin typeface="Arial" panose="020B0604020202020204" pitchFamily="34" charset="0"/>
                <a:cs typeface="Arial" panose="020B0604020202020204" pitchFamily="34" charset="0"/>
              </a:rPr>
              <a:t>It involves writing step-by-step explicit instructions in a</a:t>
            </a:r>
            <a:r>
              <a:rPr lang="en-AU" sz="1950" b="1" dirty="0">
                <a:latin typeface="Arial" panose="020B0604020202020204" pitchFamily="34" charset="0"/>
                <a:cs typeface="Arial" panose="020B0604020202020204" pitchFamily="34" charset="0"/>
              </a:rPr>
              <a:t> logical </a:t>
            </a:r>
            <a:r>
              <a:rPr lang="en-AU" sz="1950" dirty="0">
                <a:latin typeface="Arial" panose="020B0604020202020204" pitchFamily="34" charset="0"/>
                <a:cs typeface="Arial" panose="020B0604020202020204" pitchFamily="34" charset="0"/>
              </a:rPr>
              <a:t>sequence.</a:t>
            </a:r>
          </a:p>
          <a:p>
            <a:pPr>
              <a:lnSpc>
                <a:spcPct val="170000"/>
              </a:lnSpc>
            </a:pPr>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29</a:t>
            </a:fld>
            <a:endParaRPr lang="en-AU" dirty="0"/>
          </a:p>
        </p:txBody>
      </p:sp>
    </p:spTree>
    <p:extLst>
      <p:ext uri="{BB962C8B-B14F-4D97-AF65-F5344CB8AC3E}">
        <p14:creationId xmlns:p14="http://schemas.microsoft.com/office/powerpoint/2010/main" val="35201213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A simple example of a control technology system (1of 3)</a:t>
            </a:r>
          </a:p>
        </p:txBody>
      </p:sp>
      <p:sp>
        <p:nvSpPr>
          <p:cNvPr id="8" name="Content Placeholder 7"/>
          <p:cNvSpPr>
            <a:spLocks noGrp="1"/>
          </p:cNvSpPr>
          <p:nvPr>
            <p:ph idx="1"/>
          </p:nvPr>
        </p:nvSpPr>
        <p:spPr/>
        <p:txBody>
          <a:bodyPr>
            <a:normAutofit/>
          </a:bodyPr>
          <a:lstStyle/>
          <a:p>
            <a:pPr lvl="2">
              <a:buFont typeface="Arial" panose="020B0604020202020204" pitchFamily="34" charset="0"/>
              <a:buChar char="•"/>
            </a:pPr>
            <a:r>
              <a:rPr lang="en-AU" sz="1800" dirty="0">
                <a:latin typeface="Arial" panose="020B0604020202020204" pitchFamily="34" charset="0"/>
                <a:cs typeface="Arial" panose="020B0604020202020204" pitchFamily="34" charset="0"/>
              </a:rPr>
              <a:t>Traffic lights</a:t>
            </a:r>
          </a:p>
        </p:txBody>
      </p:sp>
      <p:pic>
        <p:nvPicPr>
          <p:cNvPr id="15" name="Picture 14" descr="Traffic lights get information from sensors in the road and pedestrian buttons. The lights are controlled by the system to keep traffic moving safely." title="Traffic light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4090" y="1777938"/>
            <a:ext cx="6073252" cy="2376264"/>
          </a:xfrm>
          <a:prstGeom prst="rect">
            <a:avLst/>
          </a:prstGeom>
        </p:spPr>
      </p:pic>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a:t>
            </a:fld>
            <a:endParaRPr lang="en-AU" dirty="0"/>
          </a:p>
        </p:txBody>
      </p:sp>
    </p:spTree>
    <p:extLst>
      <p:ext uri="{BB962C8B-B14F-4D97-AF65-F5344CB8AC3E}">
        <p14:creationId xmlns:p14="http://schemas.microsoft.com/office/powerpoint/2010/main" val="2718499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AU" dirty="0"/>
              <a:t>Arduino code vs Pseudocode</a:t>
            </a:r>
          </a:p>
        </p:txBody>
      </p:sp>
      <p:sp>
        <p:nvSpPr>
          <p:cNvPr id="11" name="Content Placeholder 10"/>
          <p:cNvSpPr>
            <a:spLocks noGrp="1"/>
          </p:cNvSpPr>
          <p:nvPr>
            <p:ph idx="1"/>
          </p:nvPr>
        </p:nvSpPr>
        <p:spPr>
          <a:solidFill>
            <a:srgbClr val="425968"/>
          </a:solidFill>
        </p:spPr>
        <p:txBody>
          <a:bodyPr>
            <a:normAutofit lnSpcReduction="10000"/>
          </a:bodyPr>
          <a:lstStyle/>
          <a:p>
            <a:pPr marL="176213" lvl="0">
              <a:spcBef>
                <a:spcPts val="400"/>
              </a:spcBef>
              <a:spcAft>
                <a:spcPts val="400"/>
              </a:spcAft>
            </a:pPr>
            <a:r>
              <a:rPr lang="en-AU" sz="2000" spc="-15" dirty="0">
                <a:solidFill>
                  <a:srgbClr val="008085"/>
                </a:solidFill>
                <a:ea typeface="SimSun" panose="02010600030101010101" pitchFamily="2" charset="-122"/>
                <a:cs typeface="Times New Roman" panose="02020603050405020304" pitchFamily="18" charset="0"/>
              </a:rPr>
              <a:t>v</a:t>
            </a:r>
            <a:r>
              <a:rPr lang="en-AU" sz="2000" dirty="0">
                <a:solidFill>
                  <a:srgbClr val="008085"/>
                </a:solidFill>
                <a:ea typeface="SimSun" panose="02010600030101010101" pitchFamily="2" charset="-122"/>
                <a:cs typeface="Times New Roman" panose="02020603050405020304" pitchFamily="18" charset="0"/>
              </a:rPr>
              <a:t>o</a:t>
            </a:r>
            <a:r>
              <a:rPr lang="en-AU" sz="2000" spc="-5" dirty="0">
                <a:solidFill>
                  <a:srgbClr val="008085"/>
                </a:solidFill>
                <a:ea typeface="SimSun" panose="02010600030101010101" pitchFamily="2" charset="-122"/>
                <a:cs typeface="Times New Roman" panose="02020603050405020304" pitchFamily="18" charset="0"/>
              </a:rPr>
              <a:t>i</a:t>
            </a:r>
            <a:r>
              <a:rPr lang="en-AU" sz="2000" dirty="0">
                <a:solidFill>
                  <a:srgbClr val="008085"/>
                </a:solidFill>
                <a:ea typeface="SimSun" panose="02010600030101010101" pitchFamily="2" charset="-122"/>
                <a:cs typeface="Times New Roman" panose="02020603050405020304" pitchFamily="18" charset="0"/>
              </a:rPr>
              <a:t>d</a:t>
            </a:r>
            <a:r>
              <a:rPr lang="en-AU" sz="2000" spc="5" dirty="0">
                <a:solidFill>
                  <a:srgbClr val="008085"/>
                </a:solidFill>
                <a:ea typeface="SimSun" panose="02010600030101010101" pitchFamily="2" charset="-122"/>
                <a:cs typeface="Times New Roman" panose="02020603050405020304" pitchFamily="18" charset="0"/>
              </a:rPr>
              <a:t> </a:t>
            </a:r>
            <a:r>
              <a:rPr lang="en-AU" sz="2000" dirty="0">
                <a:solidFill>
                  <a:srgbClr val="5E6D03"/>
                </a:solidFill>
                <a:ea typeface="SimSun" panose="02010600030101010101" pitchFamily="2" charset="-122"/>
                <a:cs typeface="Times New Roman" panose="02020603050405020304" pitchFamily="18" charset="0"/>
              </a:rPr>
              <a:t>setup</a:t>
            </a:r>
            <a:r>
              <a:rPr lang="en-AU" sz="2000" spc="-5" dirty="0">
                <a:ea typeface="SimSun" panose="02010600030101010101" pitchFamily="2" charset="-122"/>
                <a:cs typeface="Times New Roman" panose="02020603050405020304" pitchFamily="18" charset="0"/>
              </a:rPr>
              <a:t>(</a:t>
            </a:r>
            <a:r>
              <a:rPr lang="en-AU" sz="2000" dirty="0">
                <a:ea typeface="SimSun" panose="02010600030101010101" pitchFamily="2" charset="-122"/>
                <a:cs typeface="Times New Roman" panose="02020603050405020304" pitchFamily="18" charset="0"/>
              </a:rPr>
              <a:t>)</a:t>
            </a:r>
            <a:r>
              <a:rPr lang="en-AU" sz="2000" spc="-5" dirty="0">
                <a:ea typeface="SimSun" panose="02010600030101010101" pitchFamily="2" charset="-122"/>
                <a:cs typeface="Times New Roman" panose="02020603050405020304" pitchFamily="18" charset="0"/>
              </a:rPr>
              <a:t> </a:t>
            </a:r>
            <a:r>
              <a:rPr lang="en-AU" sz="2000" dirty="0">
                <a:ea typeface="SimSun" panose="02010600030101010101" pitchFamily="2" charset="-122"/>
                <a:cs typeface="Times New Roman" panose="02020603050405020304" pitchFamily="18" charset="0"/>
              </a:rPr>
              <a:t>{</a:t>
            </a:r>
            <a:r>
              <a:rPr lang="en-AU" sz="2000" dirty="0">
                <a:solidFill>
                  <a:srgbClr val="000000"/>
                </a:solidFill>
                <a:ea typeface="SimSun" panose="02010600030101010101" pitchFamily="2" charset="-122"/>
                <a:cs typeface="Times New Roman" panose="02020603050405020304" pitchFamily="18" charset="0"/>
              </a:rPr>
              <a:t> </a:t>
            </a:r>
          </a:p>
          <a:p>
            <a:pPr marL="176213" lvl="0">
              <a:spcBef>
                <a:spcPts val="400"/>
              </a:spcBef>
              <a:spcAft>
                <a:spcPts val="400"/>
              </a:spcAft>
            </a:pPr>
            <a:r>
              <a:rPr lang="en-AU" sz="2000" dirty="0" err="1">
                <a:solidFill>
                  <a:srgbClr val="C85000"/>
                </a:solidFill>
                <a:ea typeface="SimSun" panose="02010600030101010101" pitchFamily="2" charset="-122"/>
                <a:cs typeface="Times New Roman" panose="02020603050405020304" pitchFamily="18" charset="0"/>
              </a:rPr>
              <a:t>p</a:t>
            </a:r>
            <a:r>
              <a:rPr lang="en-AU" sz="2000" spc="-5" dirty="0" err="1">
                <a:solidFill>
                  <a:srgbClr val="C85000"/>
                </a:solidFill>
                <a:ea typeface="SimSun" panose="02010600030101010101" pitchFamily="2" charset="-122"/>
                <a:cs typeface="Times New Roman" panose="02020603050405020304" pitchFamily="18" charset="0"/>
              </a:rPr>
              <a:t>i</a:t>
            </a:r>
            <a:r>
              <a:rPr lang="en-AU" sz="2000" dirty="0" err="1">
                <a:solidFill>
                  <a:srgbClr val="C85000"/>
                </a:solidFill>
                <a:ea typeface="SimSun" panose="02010600030101010101" pitchFamily="2" charset="-122"/>
                <a:cs typeface="Times New Roman" panose="02020603050405020304" pitchFamily="18" charset="0"/>
              </a:rPr>
              <a:t>n</a:t>
            </a:r>
            <a:r>
              <a:rPr lang="en-AU" sz="2000" spc="-5" dirty="0" err="1">
                <a:solidFill>
                  <a:srgbClr val="C85000"/>
                </a:solidFill>
                <a:ea typeface="SimSun" panose="02010600030101010101" pitchFamily="2" charset="-122"/>
                <a:cs typeface="Times New Roman" panose="02020603050405020304" pitchFamily="18" charset="0"/>
              </a:rPr>
              <a:t>M</a:t>
            </a:r>
            <a:r>
              <a:rPr lang="en-AU" sz="2000" dirty="0" err="1">
                <a:solidFill>
                  <a:srgbClr val="C85000"/>
                </a:solidFill>
                <a:ea typeface="SimSun" panose="02010600030101010101" pitchFamily="2" charset="-122"/>
                <a:cs typeface="Times New Roman" panose="02020603050405020304" pitchFamily="18" charset="0"/>
              </a:rPr>
              <a:t>o</a:t>
            </a:r>
            <a:r>
              <a:rPr lang="en-AU" sz="2000" spc="-10" dirty="0" err="1">
                <a:solidFill>
                  <a:srgbClr val="C85000"/>
                </a:solidFill>
                <a:ea typeface="SimSun" panose="02010600030101010101" pitchFamily="2" charset="-122"/>
                <a:cs typeface="Times New Roman" panose="02020603050405020304" pitchFamily="18" charset="0"/>
              </a:rPr>
              <a:t>d</a:t>
            </a:r>
            <a:r>
              <a:rPr lang="en-AU" sz="2000" dirty="0" err="1">
                <a:solidFill>
                  <a:srgbClr val="C85000"/>
                </a:solidFill>
                <a:ea typeface="SimSun" panose="02010600030101010101" pitchFamily="2" charset="-122"/>
                <a:cs typeface="Times New Roman" panose="02020603050405020304" pitchFamily="18" charset="0"/>
              </a:rPr>
              <a:t>e</a:t>
            </a:r>
            <a:r>
              <a:rPr lang="en-AU" sz="2000" dirty="0">
                <a:ea typeface="SimSun" panose="02010600030101010101" pitchFamily="2" charset="-122"/>
                <a:cs typeface="Times New Roman" panose="02020603050405020304" pitchFamily="18" charset="0"/>
              </a:rPr>
              <a:t>(12, </a:t>
            </a:r>
            <a:r>
              <a:rPr lang="en-AU" sz="2000" dirty="0">
                <a:solidFill>
                  <a:srgbClr val="008085"/>
                </a:solidFill>
                <a:ea typeface="SimSun" panose="02010600030101010101" pitchFamily="2" charset="-122"/>
                <a:cs typeface="Times New Roman" panose="02020603050405020304" pitchFamily="18" charset="0"/>
              </a:rPr>
              <a:t>O</a:t>
            </a:r>
            <a:r>
              <a:rPr lang="en-AU" sz="2000" spc="-15" dirty="0">
                <a:solidFill>
                  <a:srgbClr val="008085"/>
                </a:solidFill>
                <a:ea typeface="SimSun" panose="02010600030101010101" pitchFamily="2" charset="-122"/>
                <a:cs typeface="Times New Roman" panose="02020603050405020304" pitchFamily="18" charset="0"/>
              </a:rPr>
              <a:t>U</a:t>
            </a:r>
            <a:r>
              <a:rPr lang="en-AU" sz="2000" spc="10" dirty="0">
                <a:solidFill>
                  <a:srgbClr val="008085"/>
                </a:solidFill>
                <a:ea typeface="SimSun" panose="02010600030101010101" pitchFamily="2" charset="-122"/>
                <a:cs typeface="Times New Roman" panose="02020603050405020304" pitchFamily="18" charset="0"/>
              </a:rPr>
              <a:t>T</a:t>
            </a:r>
            <a:r>
              <a:rPr lang="en-AU" sz="2000" dirty="0">
                <a:solidFill>
                  <a:srgbClr val="008085"/>
                </a:solidFill>
                <a:ea typeface="SimSun" panose="02010600030101010101" pitchFamily="2" charset="-122"/>
                <a:cs typeface="Times New Roman" panose="02020603050405020304" pitchFamily="18" charset="0"/>
              </a:rPr>
              <a:t>P</a:t>
            </a:r>
            <a:r>
              <a:rPr lang="en-AU" sz="2000" spc="-15" dirty="0">
                <a:solidFill>
                  <a:srgbClr val="008085"/>
                </a:solidFill>
                <a:ea typeface="SimSun" panose="02010600030101010101" pitchFamily="2" charset="-122"/>
                <a:cs typeface="Times New Roman" panose="02020603050405020304" pitchFamily="18" charset="0"/>
              </a:rPr>
              <a:t>U</a:t>
            </a:r>
            <a:r>
              <a:rPr lang="en-AU" sz="2000" spc="10" dirty="0">
                <a:solidFill>
                  <a:srgbClr val="008085"/>
                </a:solidFill>
                <a:ea typeface="SimSun" panose="02010600030101010101" pitchFamily="2" charset="-122"/>
                <a:cs typeface="Times New Roman" panose="02020603050405020304" pitchFamily="18" charset="0"/>
              </a:rPr>
              <a:t>T</a:t>
            </a:r>
            <a:r>
              <a:rPr lang="en-AU" sz="2000" dirty="0">
                <a:ea typeface="SimSun" panose="02010600030101010101" pitchFamily="2" charset="-122"/>
                <a:cs typeface="Times New Roman" panose="02020603050405020304" pitchFamily="18" charset="0"/>
              </a:rPr>
              <a:t>); </a:t>
            </a:r>
          </a:p>
          <a:p>
            <a:pPr marL="176213" lvl="0">
              <a:spcBef>
                <a:spcPts val="400"/>
              </a:spcBef>
              <a:spcAft>
                <a:spcPts val="400"/>
              </a:spcAft>
            </a:pPr>
            <a:r>
              <a:rPr lang="en-AU" sz="2000" dirty="0">
                <a:ea typeface="SimSun" panose="02010600030101010101" pitchFamily="2" charset="-122"/>
                <a:cs typeface="Times New Roman" panose="02020603050405020304" pitchFamily="18" charset="0"/>
              </a:rPr>
              <a:t>}</a:t>
            </a:r>
          </a:p>
          <a:p>
            <a:pPr marL="176213" lvl="0">
              <a:spcBef>
                <a:spcPts val="400"/>
              </a:spcBef>
              <a:spcAft>
                <a:spcPts val="400"/>
              </a:spcAft>
            </a:pPr>
            <a:r>
              <a:rPr lang="en-AU" sz="2000" spc="-15" dirty="0">
                <a:solidFill>
                  <a:srgbClr val="008085"/>
                </a:solidFill>
                <a:ea typeface="SimSun" panose="02010600030101010101" pitchFamily="2" charset="-122"/>
                <a:cs typeface="Times New Roman" panose="02020603050405020304" pitchFamily="18" charset="0"/>
              </a:rPr>
              <a:t>v</a:t>
            </a:r>
            <a:r>
              <a:rPr lang="en-AU" sz="2000" dirty="0">
                <a:solidFill>
                  <a:srgbClr val="008085"/>
                </a:solidFill>
                <a:ea typeface="SimSun" panose="02010600030101010101" pitchFamily="2" charset="-122"/>
                <a:cs typeface="Times New Roman" panose="02020603050405020304" pitchFamily="18" charset="0"/>
              </a:rPr>
              <a:t>o</a:t>
            </a:r>
            <a:r>
              <a:rPr lang="en-AU" sz="2000" spc="-5" dirty="0">
                <a:solidFill>
                  <a:srgbClr val="008085"/>
                </a:solidFill>
                <a:ea typeface="SimSun" panose="02010600030101010101" pitchFamily="2" charset="-122"/>
                <a:cs typeface="Times New Roman" panose="02020603050405020304" pitchFamily="18" charset="0"/>
              </a:rPr>
              <a:t>i</a:t>
            </a:r>
            <a:r>
              <a:rPr lang="en-AU" sz="2000" dirty="0">
                <a:solidFill>
                  <a:srgbClr val="008085"/>
                </a:solidFill>
                <a:ea typeface="SimSun" panose="02010600030101010101" pitchFamily="2" charset="-122"/>
                <a:cs typeface="Times New Roman" panose="02020603050405020304" pitchFamily="18" charset="0"/>
              </a:rPr>
              <a:t>d</a:t>
            </a:r>
            <a:r>
              <a:rPr lang="en-AU" sz="2000" spc="5" dirty="0">
                <a:solidFill>
                  <a:srgbClr val="008085"/>
                </a:solidFill>
                <a:ea typeface="SimSun" panose="02010600030101010101" pitchFamily="2" charset="-122"/>
                <a:cs typeface="Times New Roman" panose="02020603050405020304" pitchFamily="18" charset="0"/>
              </a:rPr>
              <a:t> </a:t>
            </a:r>
            <a:r>
              <a:rPr lang="en-AU" sz="2000" spc="-5" dirty="0">
                <a:solidFill>
                  <a:srgbClr val="C85000"/>
                </a:solidFill>
                <a:ea typeface="SimSun" panose="02010600030101010101" pitchFamily="2" charset="-122"/>
                <a:cs typeface="Times New Roman" panose="02020603050405020304" pitchFamily="18" charset="0"/>
              </a:rPr>
              <a:t>l</a:t>
            </a:r>
            <a:r>
              <a:rPr lang="en-AU" sz="2000" dirty="0">
                <a:solidFill>
                  <a:srgbClr val="C85000"/>
                </a:solidFill>
                <a:ea typeface="SimSun" panose="02010600030101010101" pitchFamily="2" charset="-122"/>
                <a:cs typeface="Times New Roman" panose="02020603050405020304" pitchFamily="18" charset="0"/>
              </a:rPr>
              <a:t>oop</a:t>
            </a:r>
            <a:r>
              <a:rPr lang="en-AU" sz="2000" dirty="0">
                <a:ea typeface="SimSun" panose="02010600030101010101" pitchFamily="2" charset="-122"/>
                <a:cs typeface="Times New Roman" panose="02020603050405020304" pitchFamily="18" charset="0"/>
              </a:rPr>
              <a:t>() { </a:t>
            </a:r>
            <a:r>
              <a:rPr lang="en-AU" sz="2000" dirty="0">
                <a:solidFill>
                  <a:srgbClr val="000000"/>
                </a:solidFill>
                <a:ea typeface="SimSun" panose="02010600030101010101" pitchFamily="2" charset="-122"/>
                <a:cs typeface="Times New Roman" panose="02020603050405020304" pitchFamily="18" charset="0"/>
              </a:rPr>
              <a:t>	</a:t>
            </a:r>
            <a:endParaRPr lang="en-AU" sz="2000" dirty="0">
              <a:solidFill>
                <a:prstClr val="black"/>
              </a:solidFill>
              <a:ea typeface="SimSun" panose="02010600030101010101" pitchFamily="2" charset="-122"/>
              <a:cs typeface="Times New Roman" panose="02020603050405020304" pitchFamily="18" charset="0"/>
            </a:endParaRPr>
          </a:p>
          <a:p>
            <a:pPr marL="176213" lvl="0">
              <a:spcBef>
                <a:spcPts val="400"/>
              </a:spcBef>
              <a:spcAft>
                <a:spcPts val="400"/>
              </a:spcAft>
            </a:pPr>
            <a:r>
              <a:rPr lang="en-AU" sz="2000" dirty="0" err="1">
                <a:solidFill>
                  <a:srgbClr val="C85000"/>
                </a:solidFill>
                <a:ea typeface="SimSun" panose="02010600030101010101" pitchFamily="2" charset="-122"/>
                <a:cs typeface="Times New Roman" panose="02020603050405020304" pitchFamily="18" charset="0"/>
              </a:rPr>
              <a:t>d</a:t>
            </a:r>
            <a:r>
              <a:rPr lang="en-AU" sz="2000" spc="-5" dirty="0" err="1">
                <a:solidFill>
                  <a:srgbClr val="C85000"/>
                </a:solidFill>
                <a:ea typeface="SimSun" panose="02010600030101010101" pitchFamily="2" charset="-122"/>
                <a:cs typeface="Times New Roman" panose="02020603050405020304" pitchFamily="18" charset="0"/>
              </a:rPr>
              <a:t>i</a:t>
            </a:r>
            <a:r>
              <a:rPr lang="en-AU" sz="2000" spc="-10" dirty="0" err="1">
                <a:solidFill>
                  <a:srgbClr val="C85000"/>
                </a:solidFill>
                <a:ea typeface="SimSun" panose="02010600030101010101" pitchFamily="2" charset="-122"/>
                <a:cs typeface="Times New Roman" panose="02020603050405020304" pitchFamily="18" charset="0"/>
              </a:rPr>
              <a:t>g</a:t>
            </a:r>
            <a:r>
              <a:rPr lang="en-AU" sz="2000" spc="-5" dirty="0" err="1">
                <a:solidFill>
                  <a:srgbClr val="C85000"/>
                </a:solidFill>
                <a:ea typeface="SimSun" panose="02010600030101010101" pitchFamily="2" charset="-122"/>
                <a:cs typeface="Times New Roman" panose="02020603050405020304" pitchFamily="18" charset="0"/>
              </a:rPr>
              <a:t>i</a:t>
            </a:r>
            <a:r>
              <a:rPr lang="en-AU" sz="2000" dirty="0" err="1">
                <a:solidFill>
                  <a:srgbClr val="C85000"/>
                </a:solidFill>
                <a:ea typeface="SimSun" panose="02010600030101010101" pitchFamily="2" charset="-122"/>
                <a:cs typeface="Times New Roman" panose="02020603050405020304" pitchFamily="18" charset="0"/>
              </a:rPr>
              <a:t>ta</a:t>
            </a:r>
            <a:r>
              <a:rPr lang="en-AU" sz="2000" spc="-30" dirty="0" err="1">
                <a:solidFill>
                  <a:srgbClr val="C85000"/>
                </a:solidFill>
                <a:ea typeface="SimSun" panose="02010600030101010101" pitchFamily="2" charset="-122"/>
                <a:cs typeface="Times New Roman" panose="02020603050405020304" pitchFamily="18" charset="0"/>
              </a:rPr>
              <a:t>l</a:t>
            </a:r>
            <a:r>
              <a:rPr lang="en-AU" sz="2000" spc="40" dirty="0" err="1">
                <a:solidFill>
                  <a:srgbClr val="C85000"/>
                </a:solidFill>
                <a:ea typeface="SimSun" panose="02010600030101010101" pitchFamily="2" charset="-122"/>
                <a:cs typeface="Times New Roman" panose="02020603050405020304" pitchFamily="18" charset="0"/>
              </a:rPr>
              <a:t>W</a:t>
            </a:r>
            <a:r>
              <a:rPr lang="en-AU" sz="2000" spc="-5" dirty="0" err="1">
                <a:solidFill>
                  <a:srgbClr val="C85000"/>
                </a:solidFill>
                <a:ea typeface="SimSun" panose="02010600030101010101" pitchFamily="2" charset="-122"/>
                <a:cs typeface="Times New Roman" panose="02020603050405020304" pitchFamily="18" charset="0"/>
              </a:rPr>
              <a:t>ri</a:t>
            </a:r>
            <a:r>
              <a:rPr lang="en-AU" sz="2000" spc="-10" dirty="0" err="1">
                <a:solidFill>
                  <a:srgbClr val="C85000"/>
                </a:solidFill>
                <a:ea typeface="SimSun" panose="02010600030101010101" pitchFamily="2" charset="-122"/>
                <a:cs typeface="Times New Roman" panose="02020603050405020304" pitchFamily="18" charset="0"/>
              </a:rPr>
              <a:t>t</a:t>
            </a:r>
            <a:r>
              <a:rPr lang="en-AU" sz="2000" dirty="0" err="1">
                <a:solidFill>
                  <a:srgbClr val="C85000"/>
                </a:solidFill>
                <a:ea typeface="SimSun" panose="02010600030101010101" pitchFamily="2" charset="-122"/>
                <a:cs typeface="Times New Roman" panose="02020603050405020304" pitchFamily="18" charset="0"/>
              </a:rPr>
              <a:t>e</a:t>
            </a:r>
            <a:r>
              <a:rPr lang="en-AU" sz="2000" dirty="0">
                <a:ea typeface="SimSun" panose="02010600030101010101" pitchFamily="2" charset="-122"/>
                <a:cs typeface="Times New Roman" panose="02020603050405020304" pitchFamily="18" charset="0"/>
              </a:rPr>
              <a:t>(12, </a:t>
            </a:r>
            <a:r>
              <a:rPr lang="en-AU" sz="2000" spc="-5" dirty="0">
                <a:solidFill>
                  <a:srgbClr val="008085"/>
                </a:solidFill>
                <a:ea typeface="SimSun" panose="02010600030101010101" pitchFamily="2" charset="-122"/>
                <a:cs typeface="Times New Roman" panose="02020603050405020304" pitchFamily="18" charset="0"/>
              </a:rPr>
              <a:t>H</a:t>
            </a:r>
            <a:r>
              <a:rPr lang="en-AU" sz="2000" dirty="0">
                <a:solidFill>
                  <a:srgbClr val="008085"/>
                </a:solidFill>
                <a:ea typeface="SimSun" panose="02010600030101010101" pitchFamily="2" charset="-122"/>
                <a:cs typeface="Times New Roman" panose="02020603050405020304" pitchFamily="18" charset="0"/>
              </a:rPr>
              <a:t>IG</a:t>
            </a:r>
            <a:r>
              <a:rPr lang="en-AU" sz="2000" spc="-15" dirty="0">
                <a:solidFill>
                  <a:srgbClr val="008085"/>
                </a:solidFill>
                <a:ea typeface="SimSun" panose="02010600030101010101" pitchFamily="2" charset="-122"/>
                <a:cs typeface="Times New Roman" panose="02020603050405020304" pitchFamily="18" charset="0"/>
              </a:rPr>
              <a:t>H</a:t>
            </a:r>
            <a:r>
              <a:rPr lang="en-AU" sz="2000" dirty="0">
                <a:ea typeface="SimSun" panose="02010600030101010101" pitchFamily="2" charset="-122"/>
                <a:cs typeface="Times New Roman" panose="02020603050405020304" pitchFamily="18" charset="0"/>
              </a:rPr>
              <a:t>);</a:t>
            </a:r>
          </a:p>
          <a:p>
            <a:pPr marL="176213" lvl="0">
              <a:spcBef>
                <a:spcPts val="400"/>
              </a:spcBef>
              <a:spcAft>
                <a:spcPts val="400"/>
              </a:spcAft>
            </a:pPr>
            <a:r>
              <a:rPr lang="en-AU" sz="2000" dirty="0">
                <a:solidFill>
                  <a:srgbClr val="C85000"/>
                </a:solidFill>
                <a:ea typeface="SimSun" panose="02010600030101010101" pitchFamily="2" charset="-122"/>
                <a:cs typeface="Times New Roman" panose="02020603050405020304" pitchFamily="18" charset="0"/>
              </a:rPr>
              <a:t>de</a:t>
            </a:r>
            <a:r>
              <a:rPr lang="en-AU" sz="2000" spc="-5" dirty="0">
                <a:solidFill>
                  <a:srgbClr val="C85000"/>
                </a:solidFill>
                <a:ea typeface="SimSun" panose="02010600030101010101" pitchFamily="2" charset="-122"/>
                <a:cs typeface="Times New Roman" panose="02020603050405020304" pitchFamily="18" charset="0"/>
              </a:rPr>
              <a:t>l</a:t>
            </a:r>
            <a:r>
              <a:rPr lang="en-AU" sz="2000" dirty="0">
                <a:solidFill>
                  <a:srgbClr val="C85000"/>
                </a:solidFill>
                <a:ea typeface="SimSun" panose="02010600030101010101" pitchFamily="2" charset="-122"/>
                <a:cs typeface="Times New Roman" panose="02020603050405020304" pitchFamily="18" charset="0"/>
              </a:rPr>
              <a:t>a</a:t>
            </a:r>
            <a:r>
              <a:rPr lang="en-AU" sz="2000" spc="-15" dirty="0">
                <a:solidFill>
                  <a:srgbClr val="C85000"/>
                </a:solidFill>
                <a:ea typeface="SimSun" panose="02010600030101010101" pitchFamily="2" charset="-122"/>
                <a:cs typeface="Times New Roman" panose="02020603050405020304" pitchFamily="18" charset="0"/>
              </a:rPr>
              <a:t>y</a:t>
            </a:r>
            <a:r>
              <a:rPr lang="en-AU" sz="2000" dirty="0">
                <a:ea typeface="SimSun" panose="02010600030101010101" pitchFamily="2" charset="-122"/>
                <a:cs typeface="Times New Roman" panose="02020603050405020304" pitchFamily="18" charset="0"/>
              </a:rPr>
              <a:t>(1000);</a:t>
            </a:r>
            <a:r>
              <a:rPr lang="en-AU" sz="2000" dirty="0">
                <a:solidFill>
                  <a:srgbClr val="000000"/>
                </a:solidFill>
                <a:ea typeface="SimSun" panose="02010600030101010101" pitchFamily="2" charset="-122"/>
                <a:cs typeface="Times New Roman" panose="02020603050405020304" pitchFamily="18" charset="0"/>
              </a:rPr>
              <a:t>	</a:t>
            </a:r>
          </a:p>
          <a:p>
            <a:pPr marL="176213" lvl="0">
              <a:spcBef>
                <a:spcPts val="400"/>
              </a:spcBef>
              <a:spcAft>
                <a:spcPts val="400"/>
              </a:spcAft>
            </a:pPr>
            <a:r>
              <a:rPr lang="en-AU" sz="2000" dirty="0" err="1">
                <a:solidFill>
                  <a:srgbClr val="C85000"/>
                </a:solidFill>
                <a:ea typeface="SimSun" panose="02010600030101010101" pitchFamily="2" charset="-122"/>
                <a:cs typeface="Times New Roman" panose="02020603050405020304" pitchFamily="18" charset="0"/>
              </a:rPr>
              <a:t>d</a:t>
            </a:r>
            <a:r>
              <a:rPr lang="en-AU" sz="2000" spc="-5" dirty="0" err="1">
                <a:solidFill>
                  <a:srgbClr val="C85000"/>
                </a:solidFill>
                <a:ea typeface="SimSun" panose="02010600030101010101" pitchFamily="2" charset="-122"/>
                <a:cs typeface="Times New Roman" panose="02020603050405020304" pitchFamily="18" charset="0"/>
              </a:rPr>
              <a:t>i</a:t>
            </a:r>
            <a:r>
              <a:rPr lang="en-AU" sz="2000" spc="-10" dirty="0" err="1">
                <a:solidFill>
                  <a:srgbClr val="C85000"/>
                </a:solidFill>
                <a:ea typeface="SimSun" panose="02010600030101010101" pitchFamily="2" charset="-122"/>
                <a:cs typeface="Times New Roman" panose="02020603050405020304" pitchFamily="18" charset="0"/>
              </a:rPr>
              <a:t>g</a:t>
            </a:r>
            <a:r>
              <a:rPr lang="en-AU" sz="2000" spc="-5" dirty="0" err="1">
                <a:solidFill>
                  <a:srgbClr val="C85000"/>
                </a:solidFill>
                <a:ea typeface="SimSun" panose="02010600030101010101" pitchFamily="2" charset="-122"/>
                <a:cs typeface="Times New Roman" panose="02020603050405020304" pitchFamily="18" charset="0"/>
              </a:rPr>
              <a:t>i</a:t>
            </a:r>
            <a:r>
              <a:rPr lang="en-AU" sz="2000" dirty="0" err="1">
                <a:solidFill>
                  <a:srgbClr val="C85000"/>
                </a:solidFill>
                <a:ea typeface="SimSun" panose="02010600030101010101" pitchFamily="2" charset="-122"/>
                <a:cs typeface="Times New Roman" panose="02020603050405020304" pitchFamily="18" charset="0"/>
              </a:rPr>
              <a:t>ta</a:t>
            </a:r>
            <a:r>
              <a:rPr lang="en-AU" sz="2000" spc="-30" dirty="0" err="1">
                <a:solidFill>
                  <a:srgbClr val="C85000"/>
                </a:solidFill>
                <a:ea typeface="SimSun" panose="02010600030101010101" pitchFamily="2" charset="-122"/>
                <a:cs typeface="Times New Roman" panose="02020603050405020304" pitchFamily="18" charset="0"/>
              </a:rPr>
              <a:t>l</a:t>
            </a:r>
            <a:r>
              <a:rPr lang="en-AU" sz="2000" spc="40" dirty="0" err="1">
                <a:solidFill>
                  <a:srgbClr val="C85000"/>
                </a:solidFill>
                <a:ea typeface="SimSun" panose="02010600030101010101" pitchFamily="2" charset="-122"/>
                <a:cs typeface="Times New Roman" panose="02020603050405020304" pitchFamily="18" charset="0"/>
              </a:rPr>
              <a:t>W</a:t>
            </a:r>
            <a:r>
              <a:rPr lang="en-AU" sz="2000" spc="-5" dirty="0" err="1">
                <a:solidFill>
                  <a:srgbClr val="C85000"/>
                </a:solidFill>
                <a:ea typeface="SimSun" panose="02010600030101010101" pitchFamily="2" charset="-122"/>
                <a:cs typeface="Times New Roman" panose="02020603050405020304" pitchFamily="18" charset="0"/>
              </a:rPr>
              <a:t>ri</a:t>
            </a:r>
            <a:r>
              <a:rPr lang="en-AU" sz="2000" spc="-10" dirty="0" err="1">
                <a:solidFill>
                  <a:srgbClr val="C85000"/>
                </a:solidFill>
                <a:ea typeface="SimSun" panose="02010600030101010101" pitchFamily="2" charset="-122"/>
                <a:cs typeface="Times New Roman" panose="02020603050405020304" pitchFamily="18" charset="0"/>
              </a:rPr>
              <a:t>t</a:t>
            </a:r>
            <a:r>
              <a:rPr lang="en-AU" sz="2000" dirty="0" err="1">
                <a:solidFill>
                  <a:srgbClr val="C85000"/>
                </a:solidFill>
                <a:ea typeface="SimSun" panose="02010600030101010101" pitchFamily="2" charset="-122"/>
                <a:cs typeface="Times New Roman" panose="02020603050405020304" pitchFamily="18" charset="0"/>
              </a:rPr>
              <a:t>e</a:t>
            </a:r>
            <a:r>
              <a:rPr lang="en-AU" sz="2000" dirty="0">
                <a:ea typeface="SimSun" panose="02010600030101010101" pitchFamily="2" charset="-122"/>
                <a:cs typeface="Times New Roman" panose="02020603050405020304" pitchFamily="18" charset="0"/>
              </a:rPr>
              <a:t>(12, </a:t>
            </a:r>
            <a:r>
              <a:rPr lang="en-AU" sz="2000" dirty="0">
                <a:solidFill>
                  <a:srgbClr val="5E6D03"/>
                </a:solidFill>
                <a:ea typeface="SimSun" panose="02010600030101010101" pitchFamily="2" charset="-122"/>
                <a:cs typeface="Times New Roman" panose="02020603050405020304" pitchFamily="18" charset="0"/>
              </a:rPr>
              <a:t>L</a:t>
            </a:r>
            <a:r>
              <a:rPr lang="en-AU" sz="2000" spc="-35" dirty="0">
                <a:solidFill>
                  <a:srgbClr val="5E6D03"/>
                </a:solidFill>
                <a:ea typeface="SimSun" panose="02010600030101010101" pitchFamily="2" charset="-122"/>
                <a:cs typeface="Times New Roman" panose="02020603050405020304" pitchFamily="18" charset="0"/>
              </a:rPr>
              <a:t>O</a:t>
            </a:r>
            <a:r>
              <a:rPr lang="en-AU" sz="2000" spc="40" dirty="0">
                <a:solidFill>
                  <a:srgbClr val="5E6D03"/>
                </a:solidFill>
                <a:ea typeface="SimSun" panose="02010600030101010101" pitchFamily="2" charset="-122"/>
                <a:cs typeface="Times New Roman" panose="02020603050405020304" pitchFamily="18" charset="0"/>
              </a:rPr>
              <a:t>W</a:t>
            </a:r>
            <a:r>
              <a:rPr lang="en-AU" sz="2000" dirty="0">
                <a:ea typeface="SimSun" panose="02010600030101010101" pitchFamily="2" charset="-122"/>
                <a:cs typeface="Times New Roman" panose="02020603050405020304" pitchFamily="18" charset="0"/>
              </a:rPr>
              <a:t>);</a:t>
            </a:r>
          </a:p>
          <a:p>
            <a:pPr marL="176213" lvl="0">
              <a:spcBef>
                <a:spcPts val="400"/>
              </a:spcBef>
              <a:spcAft>
                <a:spcPts val="400"/>
              </a:spcAft>
            </a:pPr>
            <a:r>
              <a:rPr lang="en-AU" sz="2000" dirty="0">
                <a:solidFill>
                  <a:srgbClr val="C85000"/>
                </a:solidFill>
                <a:ea typeface="SimSun" panose="02010600030101010101" pitchFamily="2" charset="-122"/>
                <a:cs typeface="Times New Roman" panose="02020603050405020304" pitchFamily="18" charset="0"/>
              </a:rPr>
              <a:t>de</a:t>
            </a:r>
            <a:r>
              <a:rPr lang="en-AU" sz="2000" spc="-5" dirty="0">
                <a:solidFill>
                  <a:srgbClr val="C85000"/>
                </a:solidFill>
                <a:ea typeface="SimSun" panose="02010600030101010101" pitchFamily="2" charset="-122"/>
                <a:cs typeface="Times New Roman" panose="02020603050405020304" pitchFamily="18" charset="0"/>
              </a:rPr>
              <a:t>l</a:t>
            </a:r>
            <a:r>
              <a:rPr lang="en-AU" sz="2000" dirty="0">
                <a:solidFill>
                  <a:srgbClr val="C85000"/>
                </a:solidFill>
                <a:ea typeface="SimSun" panose="02010600030101010101" pitchFamily="2" charset="-122"/>
                <a:cs typeface="Times New Roman" panose="02020603050405020304" pitchFamily="18" charset="0"/>
              </a:rPr>
              <a:t>a</a:t>
            </a:r>
            <a:r>
              <a:rPr lang="en-AU" sz="2000" spc="-15" dirty="0">
                <a:solidFill>
                  <a:srgbClr val="C85000"/>
                </a:solidFill>
                <a:ea typeface="SimSun" panose="02010600030101010101" pitchFamily="2" charset="-122"/>
                <a:cs typeface="Times New Roman" panose="02020603050405020304" pitchFamily="18" charset="0"/>
              </a:rPr>
              <a:t>y</a:t>
            </a:r>
            <a:r>
              <a:rPr lang="en-AU" sz="2000" dirty="0">
                <a:ea typeface="SimSun" panose="02010600030101010101" pitchFamily="2" charset="-122"/>
                <a:cs typeface="Times New Roman" panose="02020603050405020304" pitchFamily="18" charset="0"/>
              </a:rPr>
              <a:t>(1000);</a:t>
            </a:r>
            <a:r>
              <a:rPr lang="en-AU" sz="2000" dirty="0">
                <a:solidFill>
                  <a:srgbClr val="000000"/>
                </a:solidFill>
                <a:ea typeface="SimSun" panose="02010600030101010101" pitchFamily="2" charset="-122"/>
                <a:cs typeface="Times New Roman" panose="02020603050405020304" pitchFamily="18" charset="0"/>
              </a:rPr>
              <a:t>	</a:t>
            </a:r>
          </a:p>
          <a:p>
            <a:pPr marL="176213" lvl="0">
              <a:spcBef>
                <a:spcPts val="400"/>
              </a:spcBef>
              <a:spcAft>
                <a:spcPts val="400"/>
              </a:spcAft>
            </a:pPr>
            <a:r>
              <a:rPr lang="en-AU" sz="2000" dirty="0">
                <a:ea typeface="SimSun" panose="02010600030101010101" pitchFamily="2" charset="-122"/>
                <a:cs typeface="Times New Roman" panose="02020603050405020304" pitchFamily="18" charset="0"/>
              </a:rPr>
              <a:t>}</a:t>
            </a:r>
          </a:p>
          <a:p>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30</a:t>
            </a:fld>
            <a:endParaRPr lang="en-AU" dirty="0"/>
          </a:p>
        </p:txBody>
      </p:sp>
      <p:graphicFrame>
        <p:nvGraphicFramePr>
          <p:cNvPr id="12" name="Table 11" descr="Pseudocode for blink sketch"/>
          <p:cNvGraphicFramePr>
            <a:graphicFrameLocks noGrp="1"/>
          </p:cNvGraphicFramePr>
          <p:nvPr>
            <p:extLst>
              <p:ext uri="{D42A27DB-BD31-4B8C-83A1-F6EECF244321}">
                <p14:modId xmlns:p14="http://schemas.microsoft.com/office/powerpoint/2010/main" val="872655884"/>
              </p:ext>
            </p:extLst>
          </p:nvPr>
        </p:nvGraphicFramePr>
        <p:xfrm>
          <a:off x="3284984" y="2715766"/>
          <a:ext cx="2376264" cy="1854200"/>
        </p:xfrm>
        <a:graphic>
          <a:graphicData uri="http://schemas.openxmlformats.org/drawingml/2006/table">
            <a:tbl>
              <a:tblPr firstRow="1" bandRow="1">
                <a:tableStyleId>{2D5ABB26-0587-4C30-8999-92F81FD0307C}</a:tableStyleId>
              </a:tblPr>
              <a:tblGrid>
                <a:gridCol w="2376264">
                  <a:extLst>
                    <a:ext uri="{9D8B030D-6E8A-4147-A177-3AD203B41FA5}">
                      <a16:colId xmlns:a16="http://schemas.microsoft.com/office/drawing/2014/main" val="20000"/>
                    </a:ext>
                  </a:extLst>
                </a:gridCol>
              </a:tblGrid>
              <a:tr h="370840">
                <a:tc>
                  <a:txBody>
                    <a:bodyPr/>
                    <a:lstStyle/>
                    <a:p>
                      <a:pPr marL="0" algn="l" defTabSz="685800" rtl="0" eaLnBrk="1" latinLnBrk="0" hangingPunct="1"/>
                      <a:r>
                        <a:rPr lang="en-AU" sz="1600" kern="1200" dirty="0">
                          <a:solidFill>
                            <a:schemeClr val="tx1"/>
                          </a:solidFill>
                        </a:rPr>
                        <a:t>Turn on LED</a:t>
                      </a:r>
                      <a:endParaRPr lang="en-AU" sz="1600" kern="1200" dirty="0">
                        <a:solidFill>
                          <a:schemeClr val="tx1"/>
                        </a:solidFill>
                        <a:latin typeface="+mn-lt"/>
                        <a:ea typeface="+mn-ea"/>
                        <a:cs typeface="+mn-cs"/>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370840">
                <a:tc>
                  <a:txBody>
                    <a:bodyPr/>
                    <a:lstStyle/>
                    <a:p>
                      <a:r>
                        <a:rPr lang="en-AU" sz="1600" dirty="0">
                          <a:solidFill>
                            <a:schemeClr val="tx1"/>
                          </a:solidFill>
                        </a:rPr>
                        <a:t>Wait one second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370840">
                <a:tc>
                  <a:txBody>
                    <a:bodyPr/>
                    <a:lstStyle/>
                    <a:p>
                      <a:r>
                        <a:rPr lang="en-AU" sz="1600" dirty="0">
                          <a:solidFill>
                            <a:schemeClr val="tx1"/>
                          </a:solidFill>
                        </a:rPr>
                        <a:t>Turn LED off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370840">
                <a:tc>
                  <a:txBody>
                    <a:bodyPr/>
                    <a:lstStyle/>
                    <a:p>
                      <a:r>
                        <a:rPr lang="en-AU" sz="1600" dirty="0">
                          <a:solidFill>
                            <a:schemeClr val="tx1"/>
                          </a:solidFill>
                        </a:rPr>
                        <a:t>Wait one second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370840">
                <a:tc>
                  <a:txBody>
                    <a:bodyPr/>
                    <a:lstStyle/>
                    <a:p>
                      <a:r>
                        <a:rPr lang="en-AU" sz="1600" dirty="0">
                          <a:solidFill>
                            <a:schemeClr val="tx1"/>
                          </a:solidFill>
                        </a:rPr>
                        <a:t>Repeat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67474613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Pseudocode Activity 1</a:t>
            </a:r>
          </a:p>
        </p:txBody>
      </p:sp>
      <p:sp>
        <p:nvSpPr>
          <p:cNvPr id="2" name="Content Placeholder 1"/>
          <p:cNvSpPr>
            <a:spLocks noGrp="1"/>
          </p:cNvSpPr>
          <p:nvPr>
            <p:ph idx="1"/>
          </p:nvPr>
        </p:nvSpPr>
        <p:spPr/>
        <p:txBody>
          <a:bodyPr>
            <a:normAutofit/>
          </a:bodyPr>
          <a:lstStyle/>
          <a:p>
            <a:pPr>
              <a:lnSpc>
                <a:spcPct val="170000"/>
              </a:lnSpc>
            </a:pPr>
            <a:r>
              <a:rPr lang="en-AU" sz="1950" dirty="0"/>
              <a:t>In groups of three, one person is to lay on the floor, one person is to  give commands and the other person needs to watch to make sure the person on the floor only does what the instructor says. </a:t>
            </a:r>
            <a:br>
              <a:rPr lang="en-AU" sz="1950" dirty="0"/>
            </a:br>
            <a:r>
              <a:rPr lang="en-AU" sz="1950" dirty="0"/>
              <a:t>Instruct the person on the floor to get up. Be really clear with your instructions, they can only do what you say.</a:t>
            </a:r>
            <a:endParaRPr lang="en-AU" sz="1800" dirty="0"/>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31</a:t>
            </a:fld>
            <a:endParaRPr lang="en-AU" dirty="0"/>
          </a:p>
        </p:txBody>
      </p:sp>
    </p:spTree>
    <p:extLst>
      <p:ext uri="{BB962C8B-B14F-4D97-AF65-F5344CB8AC3E}">
        <p14:creationId xmlns:p14="http://schemas.microsoft.com/office/powerpoint/2010/main" val="46358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Pseudocode Activity 2</a:t>
            </a:r>
          </a:p>
        </p:txBody>
      </p:sp>
      <p:sp>
        <p:nvSpPr>
          <p:cNvPr id="2" name="Content Placeholder 1"/>
          <p:cNvSpPr>
            <a:spLocks noGrp="1"/>
          </p:cNvSpPr>
          <p:nvPr>
            <p:ph idx="1"/>
          </p:nvPr>
        </p:nvSpPr>
        <p:spPr/>
        <p:txBody>
          <a:bodyPr>
            <a:normAutofit/>
          </a:bodyPr>
          <a:lstStyle/>
          <a:p>
            <a:pPr>
              <a:lnSpc>
                <a:spcPct val="170000"/>
              </a:lnSpc>
            </a:pPr>
            <a:r>
              <a:rPr lang="en-AU" sz="1950" dirty="0"/>
              <a:t>In plain English how would you write out a program (code) to make the light in the classroom blink on and off every one second?</a:t>
            </a:r>
          </a:p>
          <a:p>
            <a:pPr>
              <a:lnSpc>
                <a:spcPct val="170000"/>
              </a:lnSpc>
            </a:pPr>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32</a:t>
            </a:fld>
            <a:endParaRPr lang="en-AU" dirty="0"/>
          </a:p>
        </p:txBody>
      </p:sp>
      <p:pic>
        <p:nvPicPr>
          <p:cNvPr id="3" name="Picture 2" descr="A light switch can be used to demonstrate the use of pseudocode." title="Light switch"/>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926084" y="2796103"/>
            <a:ext cx="2951826" cy="1905411"/>
          </a:xfrm>
          <a:prstGeom prst="rect">
            <a:avLst/>
          </a:prstGeom>
        </p:spPr>
      </p:pic>
    </p:spTree>
    <p:extLst>
      <p:ext uri="{BB962C8B-B14F-4D97-AF65-F5344CB8AC3E}">
        <p14:creationId xmlns:p14="http://schemas.microsoft.com/office/powerpoint/2010/main" val="7992552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Making Connections</a:t>
            </a:r>
          </a:p>
        </p:txBody>
      </p:sp>
      <p:sp>
        <p:nvSpPr>
          <p:cNvPr id="2" name="Content Placeholder 1"/>
          <p:cNvSpPr>
            <a:spLocks noGrp="1"/>
          </p:cNvSpPr>
          <p:nvPr>
            <p:ph idx="1"/>
          </p:nvPr>
        </p:nvSpPr>
        <p:spPr/>
        <p:txBody>
          <a:bodyPr>
            <a:noAutofit/>
          </a:bodyPr>
          <a:lstStyle/>
          <a:p>
            <a:pPr marL="342900" indent="-342900">
              <a:lnSpc>
                <a:spcPct val="150000"/>
              </a:lnSpc>
              <a:spcBef>
                <a:spcPts val="0"/>
              </a:spcBef>
              <a:buFont typeface="Arial" panose="020B0604020202020204" pitchFamily="34" charset="0"/>
              <a:buChar char="•"/>
            </a:pPr>
            <a:r>
              <a:rPr lang="en-AU" sz="1800" dirty="0"/>
              <a:t>Open the Blink sketch again.</a:t>
            </a:r>
          </a:p>
          <a:p>
            <a:pPr marL="342900" indent="-342900">
              <a:lnSpc>
                <a:spcPct val="150000"/>
              </a:lnSpc>
              <a:spcBef>
                <a:spcPts val="0"/>
              </a:spcBef>
              <a:buFont typeface="Arial" panose="020B0604020202020204" pitchFamily="34" charset="0"/>
              <a:buChar char="•"/>
            </a:pPr>
            <a:r>
              <a:rPr lang="en-AU" sz="1800" dirty="0"/>
              <a:t>During this activity, you loaded code onto the microcontroller to make the LED blink on and off continuously.</a:t>
            </a:r>
          </a:p>
          <a:p>
            <a:pPr marL="342900" indent="-342900">
              <a:lnSpc>
                <a:spcPct val="150000"/>
              </a:lnSpc>
              <a:spcBef>
                <a:spcPts val="0"/>
              </a:spcBef>
              <a:buFont typeface="Arial" panose="020B0604020202020204" pitchFamily="34" charset="0"/>
              <a:buChar char="•"/>
            </a:pPr>
            <a:r>
              <a:rPr lang="en-AU" sz="1800" dirty="0"/>
              <a:t>Compare your pseudocode for turning the light on and off to your Blink sketch.</a:t>
            </a:r>
          </a:p>
          <a:p>
            <a:pPr marL="746522" lvl="4" indent="-342900">
              <a:lnSpc>
                <a:spcPct val="150000"/>
              </a:lnSpc>
              <a:spcBef>
                <a:spcPts val="0"/>
              </a:spcBef>
            </a:pPr>
            <a:r>
              <a:rPr lang="en-AU" sz="1800" dirty="0"/>
              <a:t>Are there any similarities?</a:t>
            </a:r>
          </a:p>
          <a:p>
            <a:pPr marL="746522" lvl="4" indent="-342900">
              <a:lnSpc>
                <a:spcPct val="150000"/>
              </a:lnSpc>
              <a:spcBef>
                <a:spcPts val="0"/>
              </a:spcBef>
            </a:pPr>
            <a:r>
              <a:rPr lang="en-AU" sz="1800" dirty="0"/>
              <a:t>Do they follow similar steps or sequence?</a:t>
            </a:r>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33</a:t>
            </a:fld>
            <a:endParaRPr lang="en-AU" dirty="0"/>
          </a:p>
        </p:txBody>
      </p:sp>
    </p:spTree>
    <p:extLst>
      <p:ext uri="{BB962C8B-B14F-4D97-AF65-F5344CB8AC3E}">
        <p14:creationId xmlns:p14="http://schemas.microsoft.com/office/powerpoint/2010/main" val="769442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Arduino Language 			page 26</a:t>
            </a:r>
            <a:endParaRPr lang="en-AU" dirty="0">
              <a:latin typeface="+mn-lt"/>
            </a:endParaRPr>
          </a:p>
        </p:txBody>
      </p:sp>
      <p:sp>
        <p:nvSpPr>
          <p:cNvPr id="2" name="Content Placeholder 1"/>
          <p:cNvSpPr>
            <a:spLocks noGrp="1"/>
          </p:cNvSpPr>
          <p:nvPr>
            <p:ph idx="1"/>
          </p:nvPr>
        </p:nvSpPr>
        <p:spPr/>
        <p:txBody>
          <a:bodyPr>
            <a:normAutofit fontScale="55000" lnSpcReduction="20000"/>
          </a:bodyPr>
          <a:lstStyle/>
          <a:p>
            <a:pPr marL="428625" indent="-428625">
              <a:lnSpc>
                <a:spcPct val="170000"/>
              </a:lnSpc>
              <a:buFont typeface="Arial" panose="020B0604020202020204" pitchFamily="34" charset="0"/>
              <a:buChar char="•"/>
            </a:pPr>
            <a:r>
              <a:rPr lang="en-AU" sz="2850" dirty="0">
                <a:latin typeface="Arial" panose="020B0604020202020204" pitchFamily="34" charset="0"/>
                <a:cs typeface="Arial" panose="020B0604020202020204" pitchFamily="34" charset="0"/>
              </a:rPr>
              <a:t>Microcontrollers are mini </a:t>
            </a:r>
            <a:r>
              <a:rPr lang="en-AU" sz="2850" b="1" dirty="0">
                <a:latin typeface="Arial" panose="020B0604020202020204" pitchFamily="34" charset="0"/>
                <a:cs typeface="Arial" panose="020B0604020202020204" pitchFamily="34" charset="0"/>
              </a:rPr>
              <a:t>computers</a:t>
            </a:r>
            <a:r>
              <a:rPr lang="en-AU" sz="2850" dirty="0">
                <a:latin typeface="Arial" panose="020B0604020202020204" pitchFamily="34" charset="0"/>
                <a:cs typeface="Arial" panose="020B0604020202020204" pitchFamily="34" charset="0"/>
              </a:rPr>
              <a:t>. Microcontrollers and computers use a special type of programming language referred to as </a:t>
            </a:r>
            <a:r>
              <a:rPr lang="en-AU" sz="2850" b="1" dirty="0">
                <a:latin typeface="Arial" panose="020B0604020202020204" pitchFamily="34" charset="0"/>
                <a:cs typeface="Arial" panose="020B0604020202020204" pitchFamily="34" charset="0"/>
              </a:rPr>
              <a:t>code</a:t>
            </a:r>
            <a:r>
              <a:rPr lang="en-AU" sz="2850" dirty="0">
                <a:latin typeface="Arial" panose="020B0604020202020204" pitchFamily="34" charset="0"/>
                <a:cs typeface="Arial" panose="020B0604020202020204" pitchFamily="34" charset="0"/>
              </a:rPr>
              <a:t> so that they know what to do, how to do it and when to do it. Without code the microcontroller does </a:t>
            </a:r>
            <a:r>
              <a:rPr lang="en-AU" sz="2850" b="1" dirty="0">
                <a:latin typeface="Arial" panose="020B0604020202020204" pitchFamily="34" charset="0"/>
                <a:cs typeface="Arial" panose="020B0604020202020204" pitchFamily="34" charset="0"/>
              </a:rPr>
              <a:t>nothing. </a:t>
            </a:r>
          </a:p>
          <a:p>
            <a:pPr marL="428625" indent="-428625">
              <a:lnSpc>
                <a:spcPct val="170000"/>
              </a:lnSpc>
              <a:buFont typeface="Arial" panose="020B0604020202020204" pitchFamily="34" charset="0"/>
              <a:buChar char="•"/>
            </a:pPr>
            <a:r>
              <a:rPr lang="en-AU" sz="2850" dirty="0">
                <a:latin typeface="Arial" panose="020B0604020202020204" pitchFamily="34" charset="0"/>
                <a:cs typeface="Arial" panose="020B0604020202020204" pitchFamily="34" charset="0"/>
              </a:rPr>
              <a:t>Different </a:t>
            </a:r>
            <a:r>
              <a:rPr lang="en-AU" sz="2850" b="1" dirty="0">
                <a:latin typeface="Arial" panose="020B0604020202020204" pitchFamily="34" charset="0"/>
                <a:cs typeface="Arial" panose="020B0604020202020204" pitchFamily="34" charset="0"/>
              </a:rPr>
              <a:t>Interactive Development Environments </a:t>
            </a:r>
            <a:r>
              <a:rPr lang="en-AU" sz="2850" dirty="0">
                <a:latin typeface="Arial" panose="020B0604020202020204" pitchFamily="34" charset="0"/>
                <a:cs typeface="Arial" panose="020B0604020202020204" pitchFamily="34" charset="0"/>
              </a:rPr>
              <a:t>(IDEs) will use different programming languages. Just like people in different countries around the world use different languages to communicate.</a:t>
            </a:r>
          </a:p>
          <a:p>
            <a:pPr>
              <a:lnSpc>
                <a:spcPct val="170000"/>
              </a:lnSpc>
            </a:pPr>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34</a:t>
            </a:fld>
            <a:endParaRPr lang="en-AU" dirty="0"/>
          </a:p>
        </p:txBody>
      </p:sp>
    </p:spTree>
    <p:extLst>
      <p:ext uri="{BB962C8B-B14F-4D97-AF65-F5344CB8AC3E}">
        <p14:creationId xmlns:p14="http://schemas.microsoft.com/office/powerpoint/2010/main" val="39847938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err="1"/>
              <a:t>FlowCharts</a:t>
            </a:r>
            <a:r>
              <a:rPr lang="en-AU" dirty="0"/>
              <a:t> / branching diagrams</a:t>
            </a:r>
          </a:p>
        </p:txBody>
      </p:sp>
      <p:sp>
        <p:nvSpPr>
          <p:cNvPr id="3" name="Content Placeholder 2"/>
          <p:cNvSpPr>
            <a:spLocks noGrp="1"/>
          </p:cNvSpPr>
          <p:nvPr>
            <p:ph idx="1"/>
          </p:nvPr>
        </p:nvSpPr>
        <p:spPr/>
        <p:txBody>
          <a:bodyPr>
            <a:normAutofit/>
          </a:bodyPr>
          <a:lstStyle/>
          <a:p>
            <a:r>
              <a:rPr lang="en-AU" sz="1800" dirty="0"/>
              <a:t>Flowcharts are used to show the processes in program.</a:t>
            </a:r>
          </a:p>
          <a:p>
            <a:r>
              <a:rPr lang="en-AU" sz="1800" dirty="0"/>
              <a:t>The different shapes mean different things. These are the shapes we will be using:</a:t>
            </a:r>
          </a:p>
          <a:p>
            <a:pPr marL="285750" indent="-285750">
              <a:spcBef>
                <a:spcPts val="2400"/>
              </a:spcBef>
              <a:buFont typeface="Arial" panose="020B0604020202020204" pitchFamily="34" charset="0"/>
              <a:buChar char="•"/>
            </a:pPr>
            <a:r>
              <a:rPr lang="en-AU" sz="1800" dirty="0"/>
              <a:t>Terminator</a:t>
            </a:r>
          </a:p>
          <a:p>
            <a:pPr marL="285750" indent="-285750">
              <a:spcBef>
                <a:spcPts val="2400"/>
              </a:spcBef>
              <a:buFont typeface="Arial" panose="020B0604020202020204" pitchFamily="34" charset="0"/>
              <a:buChar char="•"/>
            </a:pPr>
            <a:r>
              <a:rPr lang="en-AU" sz="1800" dirty="0"/>
              <a:t>process</a:t>
            </a:r>
          </a:p>
          <a:p>
            <a:pPr marL="285750" indent="-285750">
              <a:spcBef>
                <a:spcPts val="2400"/>
              </a:spcBef>
              <a:buFont typeface="Arial" panose="020B0604020202020204" pitchFamily="34" charset="0"/>
              <a:buChar char="•"/>
            </a:pPr>
            <a:r>
              <a:rPr lang="en-AU" sz="1800" dirty="0"/>
              <a:t>decision (branching)</a:t>
            </a:r>
          </a:p>
          <a:p>
            <a:pPr marL="285750" indent="-285750">
              <a:spcBef>
                <a:spcPts val="2400"/>
              </a:spcBef>
              <a:buFont typeface="Arial" panose="020B0604020202020204" pitchFamily="34" charset="0"/>
              <a:buChar char="•"/>
            </a:pPr>
            <a:r>
              <a:rPr lang="en-AU" sz="1800" dirty="0"/>
              <a:t>delay</a:t>
            </a:r>
          </a:p>
          <a:p>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35</a:t>
            </a:fld>
            <a:endParaRPr lang="en-AU" dirty="0"/>
          </a:p>
        </p:txBody>
      </p:sp>
      <p:sp>
        <p:nvSpPr>
          <p:cNvPr id="7" name="Flowchart: Process 6" descr="This is a rectangle used as a symbol in a flowchart. "/>
          <p:cNvSpPr/>
          <p:nvPr/>
        </p:nvSpPr>
        <p:spPr>
          <a:xfrm>
            <a:off x="1556792" y="3060846"/>
            <a:ext cx="952500" cy="317500"/>
          </a:xfrm>
          <a:prstGeom prst="flowChartProcess">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8" name="Flowchart: Decision 7" descr="This is a diamond shape (rhombus) used as a symbol in a flowchart. "/>
          <p:cNvSpPr/>
          <p:nvPr/>
        </p:nvSpPr>
        <p:spPr>
          <a:xfrm>
            <a:off x="2862347" y="3561379"/>
            <a:ext cx="939800" cy="520700"/>
          </a:xfrm>
          <a:prstGeom prst="flowChartDecision">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9" name="Flowchart: Delay 8" descr="This is a bullet shape used as a symbol in a flowchart. "/>
          <p:cNvSpPr/>
          <p:nvPr/>
        </p:nvSpPr>
        <p:spPr>
          <a:xfrm>
            <a:off x="1434366" y="4222726"/>
            <a:ext cx="923925" cy="345388"/>
          </a:xfrm>
          <a:prstGeom prst="flowChartDelay">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AU"/>
          </a:p>
        </p:txBody>
      </p:sp>
      <p:sp>
        <p:nvSpPr>
          <p:cNvPr id="10" name="Flowchart: Terminator 9" descr="Flow chart terminator"/>
          <p:cNvSpPr/>
          <p:nvPr/>
        </p:nvSpPr>
        <p:spPr>
          <a:xfrm>
            <a:off x="1854235" y="2435519"/>
            <a:ext cx="1008112" cy="360040"/>
          </a:xfrm>
          <a:prstGeom prst="flowChartTerminator">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Tree>
    <p:extLst>
      <p:ext uri="{BB962C8B-B14F-4D97-AF65-F5344CB8AC3E}">
        <p14:creationId xmlns:p14="http://schemas.microsoft.com/office/powerpoint/2010/main" val="302930492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Blink sketch flow chart</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36</a:t>
            </a:fld>
            <a:endParaRPr lang="en-AU" dirty="0"/>
          </a:p>
        </p:txBody>
      </p:sp>
      <p:pic>
        <p:nvPicPr>
          <p:cNvPr id="18" name="Picture 17" descr="Flow chart for blink sketch"/>
          <p:cNvPicPr>
            <a:picLocks noChangeAspect="1"/>
          </p:cNvPicPr>
          <p:nvPr/>
        </p:nvPicPr>
        <p:blipFill>
          <a:blip r:embed="rId2"/>
          <a:stretch>
            <a:fillRect/>
          </a:stretch>
        </p:blipFill>
        <p:spPr>
          <a:xfrm>
            <a:off x="2229365" y="1079856"/>
            <a:ext cx="2063731" cy="3566996"/>
          </a:xfrm>
          <a:prstGeom prst="rect">
            <a:avLst/>
          </a:prstGeom>
        </p:spPr>
      </p:pic>
    </p:spTree>
    <p:extLst>
      <p:ext uri="{BB962C8B-B14F-4D97-AF65-F5344CB8AC3E}">
        <p14:creationId xmlns:p14="http://schemas.microsoft.com/office/powerpoint/2010/main" val="24407861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Blink Challenges</a:t>
            </a:r>
            <a:endParaRPr lang="en-AU" dirty="0">
              <a:latin typeface="+mn-lt"/>
            </a:endParaRPr>
          </a:p>
        </p:txBody>
      </p:sp>
      <p:sp>
        <p:nvSpPr>
          <p:cNvPr id="2" name="Content Placeholder 1"/>
          <p:cNvSpPr>
            <a:spLocks noGrp="1"/>
          </p:cNvSpPr>
          <p:nvPr>
            <p:ph idx="1"/>
          </p:nvPr>
        </p:nvSpPr>
        <p:spPr/>
        <p:txBody>
          <a:bodyPr>
            <a:normAutofit/>
          </a:bodyPr>
          <a:lstStyle/>
          <a:p>
            <a:pPr marL="342900" indent="-342900">
              <a:lnSpc>
                <a:spcPct val="150000"/>
              </a:lnSpc>
              <a:buFont typeface="+mj-lt"/>
              <a:buAutoNum type="arabicPeriod"/>
            </a:pPr>
            <a:r>
              <a:rPr lang="en-AU" sz="1800" dirty="0">
                <a:latin typeface="Arial" panose="020B0604020202020204" pitchFamily="34" charset="0"/>
                <a:cs typeface="Arial" panose="020B0604020202020204" pitchFamily="34" charset="0"/>
              </a:rPr>
              <a:t>Change how long the LED flashes for.</a:t>
            </a:r>
          </a:p>
          <a:p>
            <a:pPr marL="342900" indent="-342900">
              <a:lnSpc>
                <a:spcPct val="150000"/>
              </a:lnSpc>
              <a:buFont typeface="+mj-lt"/>
              <a:buAutoNum type="arabicPeriod"/>
            </a:pPr>
            <a:r>
              <a:rPr lang="en-AU" sz="1800" dirty="0">
                <a:latin typeface="Arial" panose="020B0604020202020204" pitchFamily="34" charset="0"/>
                <a:cs typeface="Arial" panose="020B0604020202020204" pitchFamily="34" charset="0"/>
              </a:rPr>
              <a:t>Make two LEDs flash together at the same time.</a:t>
            </a:r>
          </a:p>
          <a:p>
            <a:pPr marL="342900" indent="-342900">
              <a:lnSpc>
                <a:spcPct val="150000"/>
              </a:lnSpc>
              <a:buFont typeface="+mj-lt"/>
              <a:buAutoNum type="arabicPeriod"/>
            </a:pPr>
            <a:r>
              <a:rPr lang="en-AU" sz="1800" dirty="0">
                <a:latin typeface="Arial" panose="020B0604020202020204" pitchFamily="34" charset="0"/>
                <a:cs typeface="Arial" panose="020B0604020202020204" pitchFamily="34" charset="0"/>
              </a:rPr>
              <a:t>Chasing lights - Make the LEDs flash one after the other. </a:t>
            </a:r>
          </a:p>
          <a:p>
            <a:pPr marL="342900" indent="-342900">
              <a:lnSpc>
                <a:spcPct val="150000"/>
              </a:lnSpc>
              <a:buFont typeface="+mj-lt"/>
              <a:buAutoNum type="arabicPeriod"/>
            </a:pPr>
            <a:r>
              <a:rPr lang="en-AU" sz="1800" dirty="0">
                <a:latin typeface="Arial" panose="020B0604020202020204" pitchFamily="34" charset="0"/>
                <a:cs typeface="Arial" panose="020B0604020202020204" pitchFamily="34" charset="0"/>
              </a:rPr>
              <a:t>Pattern lights – Make the LEDs flash in a particular sequence.</a:t>
            </a:r>
          </a:p>
          <a:p>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37</a:t>
            </a:fld>
            <a:endParaRPr lang="en-AU" dirty="0"/>
          </a:p>
        </p:txBody>
      </p:sp>
    </p:spTree>
    <p:extLst>
      <p:ext uri="{BB962C8B-B14F-4D97-AF65-F5344CB8AC3E}">
        <p14:creationId xmlns:p14="http://schemas.microsoft.com/office/powerpoint/2010/main" val="61046061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TROUBLESHOOTING (1 of 4)</a:t>
            </a:r>
          </a:p>
        </p:txBody>
      </p:sp>
      <p:sp>
        <p:nvSpPr>
          <p:cNvPr id="7" name="Content Placeholder 6"/>
          <p:cNvSpPr>
            <a:spLocks noGrp="1"/>
          </p:cNvSpPr>
          <p:nvPr>
            <p:ph idx="1"/>
          </p:nvPr>
        </p:nvSpPr>
        <p:spPr/>
        <p:txBody>
          <a:bodyPr>
            <a:normAutofit/>
          </a:bodyPr>
          <a:lstStyle/>
          <a:p>
            <a:pPr lvl="2">
              <a:lnSpc>
                <a:spcPct val="150000"/>
              </a:lnSpc>
              <a:buFont typeface="Arial" panose="020B0604020202020204" pitchFamily="34" charset="0"/>
              <a:buChar char="•"/>
            </a:pPr>
            <a:r>
              <a:rPr lang="en-AU" sz="1800" dirty="0"/>
              <a:t>Check the correct board has been selected in Tools Menu.</a:t>
            </a:r>
          </a:p>
          <a:p>
            <a:pPr lvl="2">
              <a:lnSpc>
                <a:spcPct val="150000"/>
              </a:lnSpc>
              <a:buFont typeface="Arial" panose="020B0604020202020204" pitchFamily="34" charset="0"/>
              <a:buChar char="•"/>
            </a:pPr>
            <a:r>
              <a:rPr lang="en-AU" sz="1800" dirty="0"/>
              <a:t>Check the port has been selected in the tools menu.</a:t>
            </a:r>
          </a:p>
          <a:p>
            <a:pPr lvl="2">
              <a:lnSpc>
                <a:spcPct val="150000"/>
              </a:lnSpc>
              <a:buFont typeface="Arial" panose="020B0604020202020204" pitchFamily="34" charset="0"/>
              <a:buChar char="•"/>
            </a:pPr>
            <a:r>
              <a:rPr lang="en-AU" sz="1800" dirty="0"/>
              <a:t>Go back to the </a:t>
            </a:r>
            <a:r>
              <a:rPr lang="en-AU" sz="1800" b="1" dirty="0"/>
              <a:t>pseudocode and flowchart</a:t>
            </a:r>
            <a:r>
              <a:rPr lang="en-AU" sz="1800" dirty="0"/>
              <a:t>.</a:t>
            </a:r>
          </a:p>
          <a:p>
            <a:pPr lvl="2">
              <a:lnSpc>
                <a:spcPct val="150000"/>
              </a:lnSpc>
              <a:buFont typeface="Arial" panose="020B0604020202020204" pitchFamily="34" charset="0"/>
              <a:buChar char="•"/>
            </a:pPr>
            <a:r>
              <a:rPr lang="en-AU" sz="1800" dirty="0"/>
              <a:t>Check that commands change colour when you type them. If a command has not changed colour it may be spelt incorrectly.</a:t>
            </a: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38</a:t>
            </a:fld>
            <a:endParaRPr lang="en-AU" dirty="0">
              <a:solidFill>
                <a:prstClr val="white"/>
              </a:solidFill>
            </a:endParaRPr>
          </a:p>
        </p:txBody>
      </p:sp>
    </p:spTree>
    <p:extLst>
      <p:ext uri="{BB962C8B-B14F-4D97-AF65-F5344CB8AC3E}">
        <p14:creationId xmlns:p14="http://schemas.microsoft.com/office/powerpoint/2010/main" val="392916665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TROUBLESHOOTING (2 of 4)</a:t>
            </a:r>
          </a:p>
        </p:txBody>
      </p:sp>
      <p:sp>
        <p:nvSpPr>
          <p:cNvPr id="3" name="Content Placeholder 2"/>
          <p:cNvSpPr>
            <a:spLocks noGrp="1"/>
          </p:cNvSpPr>
          <p:nvPr>
            <p:ph idx="1"/>
          </p:nvPr>
        </p:nvSpPr>
        <p:spPr/>
        <p:txBody>
          <a:bodyPr>
            <a:normAutofit/>
          </a:bodyPr>
          <a:lstStyle/>
          <a:p>
            <a:pPr lvl="2">
              <a:lnSpc>
                <a:spcPct val="150000"/>
              </a:lnSpc>
              <a:buFont typeface="Arial" panose="020B0604020202020204" pitchFamily="34" charset="0"/>
              <a:buChar char="•"/>
            </a:pPr>
            <a:r>
              <a:rPr lang="en-AU" sz="1800" dirty="0"/>
              <a:t>Some commands are written in camel case. This is where the words are joined but use a capital for the second word. Examples include:</a:t>
            </a:r>
          </a:p>
          <a:p>
            <a:pPr marL="900113" lvl="3" indent="-131763">
              <a:lnSpc>
                <a:spcPct val="150000"/>
              </a:lnSpc>
            </a:pPr>
            <a:r>
              <a:rPr lang="en-AU" sz="1725" dirty="0" err="1"/>
              <a:t>pinMode</a:t>
            </a:r>
            <a:endParaRPr lang="en-AU" sz="1725" dirty="0"/>
          </a:p>
          <a:p>
            <a:pPr marL="900113" lvl="3" indent="-131763">
              <a:lnSpc>
                <a:spcPct val="150000"/>
              </a:lnSpc>
            </a:pPr>
            <a:r>
              <a:rPr lang="en-AU" sz="1725" dirty="0" err="1"/>
              <a:t>digitalWrite</a:t>
            </a:r>
            <a:r>
              <a:rPr lang="en-AU" sz="1725" dirty="0"/>
              <a:t>.</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39</a:t>
            </a:fld>
            <a:endParaRPr lang="en-AU" dirty="0"/>
          </a:p>
        </p:txBody>
      </p:sp>
    </p:spTree>
    <p:extLst>
      <p:ext uri="{BB962C8B-B14F-4D97-AF65-F5344CB8AC3E}">
        <p14:creationId xmlns:p14="http://schemas.microsoft.com/office/powerpoint/2010/main" val="32210566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A simple example of a control technology system (2 of 3)</a:t>
            </a:r>
          </a:p>
        </p:txBody>
      </p:sp>
      <p:sp>
        <p:nvSpPr>
          <p:cNvPr id="8" name="Content Placeholder 7"/>
          <p:cNvSpPr>
            <a:spLocks noGrp="1"/>
          </p:cNvSpPr>
          <p:nvPr>
            <p:ph idx="1"/>
          </p:nvPr>
        </p:nvSpPr>
        <p:spPr/>
        <p:txBody>
          <a:bodyPr>
            <a:normAutofit/>
          </a:bodyPr>
          <a:lstStyle/>
          <a:p>
            <a:pPr lvl="2">
              <a:buFont typeface="Arial" panose="020B0604020202020204" pitchFamily="34" charset="0"/>
              <a:buChar char="•"/>
            </a:pPr>
            <a:r>
              <a:rPr lang="en-AU" sz="1800" dirty="0">
                <a:latin typeface="Arial" panose="020B0604020202020204" pitchFamily="34" charset="0"/>
                <a:cs typeface="Arial" panose="020B0604020202020204" pitchFamily="34" charset="0"/>
              </a:rPr>
              <a:t>Refrigerator</a:t>
            </a:r>
          </a:p>
          <a:p>
            <a:pPr lvl="2"/>
            <a:endParaRPr lang="en-AU" sz="18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a:t>
            </a:fld>
            <a:endParaRPr lang="en-AU" dirty="0"/>
          </a:p>
        </p:txBody>
      </p:sp>
      <p:pic>
        <p:nvPicPr>
          <p:cNvPr id="2" name="Picture 1" descr="the desired temperature is set on the control panel. The system monitors the fridge temperature and turns tha compressor on and off to maintain the desired temperature." title="Refrigerato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08721" y="1608827"/>
            <a:ext cx="4752528" cy="3243112"/>
          </a:xfrm>
          <a:prstGeom prst="rect">
            <a:avLst/>
          </a:prstGeom>
        </p:spPr>
      </p:pic>
    </p:spTree>
    <p:extLst>
      <p:ext uri="{BB962C8B-B14F-4D97-AF65-F5344CB8AC3E}">
        <p14:creationId xmlns:p14="http://schemas.microsoft.com/office/powerpoint/2010/main" val="26994005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TROUBLESHOOTING (3 of 4)</a:t>
            </a:r>
          </a:p>
        </p:txBody>
      </p:sp>
      <p:sp>
        <p:nvSpPr>
          <p:cNvPr id="6" name="Content Placeholder 5"/>
          <p:cNvSpPr>
            <a:spLocks noGrp="1"/>
          </p:cNvSpPr>
          <p:nvPr>
            <p:ph idx="1"/>
          </p:nvPr>
        </p:nvSpPr>
        <p:spPr/>
        <p:txBody>
          <a:bodyPr/>
          <a:lstStyle/>
          <a:p>
            <a:pPr lvl="2">
              <a:lnSpc>
                <a:spcPct val="150000"/>
              </a:lnSpc>
              <a:buFont typeface="Arial" panose="020B0604020202020204" pitchFamily="34" charset="0"/>
              <a:buChar char="•"/>
            </a:pPr>
            <a:r>
              <a:rPr lang="en-AU" sz="1800" dirty="0"/>
              <a:t>Make sure you use the semi colon (;) at the end of each line.</a:t>
            </a:r>
          </a:p>
          <a:p>
            <a:pPr lvl="3">
              <a:lnSpc>
                <a:spcPct val="150000"/>
              </a:lnSpc>
            </a:pPr>
            <a:r>
              <a:rPr lang="en-AU" sz="1800" dirty="0"/>
              <a:t>Exceptions include:</a:t>
            </a:r>
          </a:p>
          <a:p>
            <a:pPr marL="267891" lvl="4" indent="0">
              <a:lnSpc>
                <a:spcPct val="150000"/>
              </a:lnSpc>
              <a:buNone/>
            </a:pPr>
            <a:r>
              <a:rPr lang="en-AU" sz="1800" dirty="0"/>
              <a:t>	void setup () {</a:t>
            </a:r>
          </a:p>
          <a:p>
            <a:pPr marL="267891" lvl="4" indent="0">
              <a:lnSpc>
                <a:spcPct val="150000"/>
              </a:lnSpc>
              <a:buNone/>
            </a:pPr>
            <a:r>
              <a:rPr lang="en-AU" sz="1800" dirty="0"/>
              <a:t>	void loop () {</a:t>
            </a:r>
          </a:p>
          <a:p>
            <a:pPr marL="285750" lvl="4" indent="-285750">
              <a:lnSpc>
                <a:spcPct val="150000"/>
              </a:lnSpc>
              <a:buFont typeface="Arial" panose="020B0604020202020204" pitchFamily="34" charset="0"/>
              <a:buChar char="•"/>
            </a:pPr>
            <a:r>
              <a:rPr lang="en-AU" sz="1800" dirty="0"/>
              <a:t>Simple things such as a USB cable not plugged in fully can stop things working properly.</a:t>
            </a:r>
          </a:p>
          <a:p>
            <a:pPr marL="267891" lvl="4" indent="0">
              <a:lnSpc>
                <a:spcPct val="150000"/>
              </a:lnSpc>
              <a:buNone/>
            </a:pPr>
            <a:endParaRPr lang="en-AU" sz="1725" dirty="0"/>
          </a:p>
          <a:p>
            <a:endParaRPr lang="en-AU" dirty="0"/>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40</a:t>
            </a:fld>
            <a:endParaRPr lang="en-AU" dirty="0">
              <a:solidFill>
                <a:prstClr val="white"/>
              </a:solidFill>
            </a:endParaRPr>
          </a:p>
        </p:txBody>
      </p:sp>
    </p:spTree>
    <p:extLst>
      <p:ext uri="{BB962C8B-B14F-4D97-AF65-F5344CB8AC3E}">
        <p14:creationId xmlns:p14="http://schemas.microsoft.com/office/powerpoint/2010/main" val="17226900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TROUBLESHOOTING (4 of 4)</a:t>
            </a:r>
          </a:p>
        </p:txBody>
      </p:sp>
      <p:sp>
        <p:nvSpPr>
          <p:cNvPr id="6" name="Content Placeholder 5"/>
          <p:cNvSpPr>
            <a:spLocks noGrp="1"/>
          </p:cNvSpPr>
          <p:nvPr>
            <p:ph idx="1"/>
          </p:nvPr>
        </p:nvSpPr>
        <p:spPr/>
        <p:txBody>
          <a:bodyPr/>
          <a:lstStyle/>
          <a:p>
            <a:pPr lvl="2">
              <a:lnSpc>
                <a:spcPct val="150000"/>
              </a:lnSpc>
              <a:buFont typeface="Arial" panose="020B0604020202020204" pitchFamily="34" charset="0"/>
              <a:buChar char="•"/>
            </a:pPr>
            <a:r>
              <a:rPr lang="en-AU" sz="1800" dirty="0"/>
              <a:t>Sometimes when you check your sketch, the error is in the line before or after the highlighted line.</a:t>
            </a:r>
          </a:p>
          <a:p>
            <a:pPr lvl="2">
              <a:lnSpc>
                <a:spcPct val="150000"/>
              </a:lnSpc>
              <a:buFont typeface="Arial" panose="020B0604020202020204" pitchFamily="34" charset="0"/>
              <a:buChar char="•"/>
            </a:pPr>
            <a:r>
              <a:rPr lang="en-AU" sz="1800" dirty="0"/>
              <a:t>For every opening bracket or brace ( {, there must be a closing one. ) }.</a:t>
            </a:r>
          </a:p>
          <a:p>
            <a:pPr marL="623888" lvl="3" indent="-131763">
              <a:lnSpc>
                <a:spcPct val="150000"/>
              </a:lnSpc>
            </a:pPr>
            <a:r>
              <a:rPr lang="en-AU" sz="1800" dirty="0"/>
              <a:t>Putting the cursor on a brace will highlight its partner.</a:t>
            </a:r>
          </a:p>
          <a:p>
            <a:endParaRPr lang="en-AU" dirty="0"/>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41</a:t>
            </a:fld>
            <a:endParaRPr lang="en-AU" dirty="0">
              <a:solidFill>
                <a:prstClr val="white"/>
              </a:solidFill>
            </a:endParaRPr>
          </a:p>
        </p:txBody>
      </p:sp>
    </p:spTree>
    <p:extLst>
      <p:ext uri="{BB962C8B-B14F-4D97-AF65-F5344CB8AC3E}">
        <p14:creationId xmlns:p14="http://schemas.microsoft.com/office/powerpoint/2010/main" val="23629584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Binary Numbers 				Page 30</a:t>
            </a:r>
          </a:p>
        </p:txBody>
      </p:sp>
      <p:sp>
        <p:nvSpPr>
          <p:cNvPr id="2" name="Content Placeholder 1"/>
          <p:cNvSpPr>
            <a:spLocks noGrp="1"/>
          </p:cNvSpPr>
          <p:nvPr>
            <p:ph idx="1"/>
          </p:nvPr>
        </p:nvSpPr>
        <p:spPr>
          <a:xfrm>
            <a:off x="296652" y="1059583"/>
            <a:ext cx="6210690" cy="3672408"/>
          </a:xfrm>
        </p:spPr>
        <p:txBody>
          <a:bodyPr>
            <a:noAutofit/>
          </a:bodyPr>
          <a:lstStyle/>
          <a:p>
            <a:pPr>
              <a:lnSpc>
                <a:spcPct val="150000"/>
              </a:lnSpc>
              <a:spcBef>
                <a:spcPts val="0"/>
              </a:spcBef>
            </a:pPr>
            <a:r>
              <a:rPr lang="en-AU" sz="1600" dirty="0"/>
              <a:t>Computers have different </a:t>
            </a:r>
            <a:r>
              <a:rPr lang="en-AU" sz="1600" b="1" dirty="0"/>
              <a:t>programming languages</a:t>
            </a:r>
            <a:r>
              <a:rPr lang="en-AU" sz="1600" dirty="0"/>
              <a:t>, you may have heard of some of them such as C, HTML, Python or Scratch. Regardless of what language you program in they all convert to </a:t>
            </a:r>
            <a:r>
              <a:rPr lang="en-AU" sz="1600" b="1" dirty="0"/>
              <a:t>binary</a:t>
            </a:r>
            <a:r>
              <a:rPr lang="en-AU" sz="1600" dirty="0"/>
              <a:t> numbers when running through the </a:t>
            </a:r>
            <a:r>
              <a:rPr lang="en-AU" sz="1600" b="1" dirty="0"/>
              <a:t>computer</a:t>
            </a:r>
            <a:r>
              <a:rPr lang="en-AU" sz="1600" dirty="0"/>
              <a:t>.  This is because computer processors only work at base level as “on” or “off”. They are a </a:t>
            </a:r>
            <a:r>
              <a:rPr lang="en-AU" sz="1600" b="1" dirty="0"/>
              <a:t>digital</a:t>
            </a:r>
            <a:r>
              <a:rPr lang="en-AU" sz="1600" dirty="0"/>
              <a:t> machine and only have </a:t>
            </a:r>
            <a:r>
              <a:rPr lang="en-AU" sz="1600" b="1" dirty="0"/>
              <a:t>zero or one </a:t>
            </a:r>
            <a:r>
              <a:rPr lang="en-AU" sz="1600" dirty="0"/>
              <a:t>(off or on) as a state to calculate. </a:t>
            </a:r>
            <a:r>
              <a:rPr lang="en-AU" sz="1600" b="1" dirty="0"/>
              <a:t>Every</a:t>
            </a:r>
            <a:r>
              <a:rPr lang="en-AU" sz="1600" dirty="0"/>
              <a:t> computer regardless of its age or specification works on binary numbers at its </a:t>
            </a:r>
            <a:r>
              <a:rPr lang="en-AU" sz="1600" b="1" dirty="0"/>
              <a:t>core</a:t>
            </a:r>
            <a:r>
              <a:rPr lang="en-AU" sz="1600" dirty="0"/>
              <a:t>. You need to understand that binary is a counting system that is used to tell a computer what to do.</a:t>
            </a:r>
            <a:endParaRPr lang="de-DE" sz="16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42</a:t>
            </a:fld>
            <a:endParaRPr lang="en-AU" dirty="0"/>
          </a:p>
        </p:txBody>
      </p:sp>
    </p:spTree>
    <p:extLst>
      <p:ext uri="{BB962C8B-B14F-4D97-AF65-F5344CB8AC3E}">
        <p14:creationId xmlns:p14="http://schemas.microsoft.com/office/powerpoint/2010/main" val="204327116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Binary Numbers (continued)</a:t>
            </a:r>
          </a:p>
        </p:txBody>
      </p:sp>
      <p:sp>
        <p:nvSpPr>
          <p:cNvPr id="2" name="Content Placeholder 1"/>
          <p:cNvSpPr>
            <a:spLocks noGrp="1"/>
          </p:cNvSpPr>
          <p:nvPr>
            <p:ph idx="1"/>
          </p:nvPr>
        </p:nvSpPr>
        <p:spPr>
          <a:xfrm>
            <a:off x="296652" y="1059583"/>
            <a:ext cx="6210690" cy="3672408"/>
          </a:xfrm>
        </p:spPr>
        <p:txBody>
          <a:bodyPr>
            <a:noAutofit/>
          </a:bodyPr>
          <a:lstStyle/>
          <a:p>
            <a:pPr>
              <a:lnSpc>
                <a:spcPct val="150000"/>
              </a:lnSpc>
              <a:spcBef>
                <a:spcPts val="0"/>
              </a:spcBef>
            </a:pPr>
            <a:r>
              <a:rPr lang="en-AU" sz="1600" dirty="0"/>
              <a:t>All a programming language does is make the binary system easier to understand and use by acting as an interpreter between plain human speak and computer speak. It is theoretically possible to program a computer using binary only, but this would be an enormous task and it is much more efficient using a programming language instead. These languages have dictionaries of commands, syntax and terminology preloaded for you to use. This is what we have already been doing with the Blink sketch in Arduino. The language that Arduino is based on is C/C++.</a:t>
            </a:r>
          </a:p>
          <a:p>
            <a:pPr>
              <a:lnSpc>
                <a:spcPct val="170000"/>
              </a:lnSpc>
            </a:pPr>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43</a:t>
            </a:fld>
            <a:endParaRPr lang="en-AU" dirty="0"/>
          </a:p>
        </p:txBody>
      </p:sp>
    </p:spTree>
    <p:extLst>
      <p:ext uri="{BB962C8B-B14F-4D97-AF65-F5344CB8AC3E}">
        <p14:creationId xmlns:p14="http://schemas.microsoft.com/office/powerpoint/2010/main" val="9263139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Binary</a:t>
            </a:r>
          </a:p>
        </p:txBody>
      </p:sp>
      <p:sp>
        <p:nvSpPr>
          <p:cNvPr id="4" name="Date Placeholder 3"/>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5" name="Footer Placeholder 4"/>
          <p:cNvSpPr>
            <a:spLocks noGrp="1"/>
          </p:cNvSpPr>
          <p:nvPr>
            <p:ph type="ftr" sz="quarter" idx="11"/>
          </p:nvPr>
        </p:nvSpPr>
        <p:spPr/>
        <p:txBody>
          <a:bodyPr/>
          <a:lstStyle/>
          <a:p>
            <a:r>
              <a:rPr lang="en-AU">
                <a:solidFill>
                  <a:prstClr val="white"/>
                </a:solidFill>
              </a:rPr>
              <a:t>© NSW Department of Education, 2018</a:t>
            </a:r>
            <a:endParaRPr lang="en-AU" dirty="0">
              <a:solidFill>
                <a:prstClr val="white"/>
              </a:solidFill>
            </a:endParaRPr>
          </a:p>
        </p:txBody>
      </p:sp>
      <p:sp>
        <p:nvSpPr>
          <p:cNvPr id="6" name="Slide Number Placeholder 5"/>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44</a:t>
            </a:fld>
            <a:endParaRPr lang="en-AU" dirty="0">
              <a:solidFill>
                <a:prstClr val="white"/>
              </a:solidFill>
            </a:endParaRPr>
          </a:p>
        </p:txBody>
      </p:sp>
      <p:pic>
        <p:nvPicPr>
          <p:cNvPr id="3" name="Picture 2" descr="The decimal and binary counting system and place values"/>
          <p:cNvPicPr>
            <a:picLocks noChangeAspect="1"/>
          </p:cNvPicPr>
          <p:nvPr/>
        </p:nvPicPr>
        <p:blipFill>
          <a:blip r:embed="rId3"/>
          <a:stretch>
            <a:fillRect/>
          </a:stretch>
        </p:blipFill>
        <p:spPr>
          <a:xfrm>
            <a:off x="160305" y="1163712"/>
            <a:ext cx="6483384" cy="3612852"/>
          </a:xfrm>
          <a:prstGeom prst="rect">
            <a:avLst/>
          </a:prstGeom>
        </p:spPr>
      </p:pic>
    </p:spTree>
    <p:extLst>
      <p:ext uri="{BB962C8B-B14F-4D97-AF65-F5344CB8AC3E}">
        <p14:creationId xmlns:p14="http://schemas.microsoft.com/office/powerpoint/2010/main" val="22317370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Digital Inputs: Button			Page 32</a:t>
            </a:r>
          </a:p>
        </p:txBody>
      </p:sp>
      <p:sp>
        <p:nvSpPr>
          <p:cNvPr id="2" name="Content Placeholder 1"/>
          <p:cNvSpPr>
            <a:spLocks noGrp="1"/>
          </p:cNvSpPr>
          <p:nvPr>
            <p:ph idx="1"/>
          </p:nvPr>
        </p:nvSpPr>
        <p:spPr>
          <a:xfrm>
            <a:off x="296652" y="1200151"/>
            <a:ext cx="3780420" cy="3531839"/>
          </a:xfrm>
        </p:spPr>
        <p:txBody>
          <a:bodyPr>
            <a:normAutofit/>
          </a:bodyPr>
          <a:lstStyle/>
          <a:p>
            <a:pPr>
              <a:lnSpc>
                <a:spcPct val="160000"/>
              </a:lnSpc>
            </a:pPr>
            <a:r>
              <a:rPr lang="en-AU" sz="1800" dirty="0">
                <a:latin typeface="Arial" panose="020B0604020202020204" pitchFamily="34" charset="0"/>
                <a:cs typeface="Arial" panose="020B0604020202020204" pitchFamily="34" charset="0"/>
              </a:rPr>
              <a:t>Follow the instructions in your workbook to load a ready sketch called “Button”.</a:t>
            </a:r>
          </a:p>
          <a:p>
            <a:pPr>
              <a:lnSpc>
                <a:spcPct val="160000"/>
              </a:lnSpc>
            </a:pPr>
            <a:endParaRPr lang="en-AU" sz="1800" dirty="0">
              <a:latin typeface="Arial" panose="020B0604020202020204" pitchFamily="34" charset="0"/>
              <a:cs typeface="Arial" panose="020B0604020202020204" pitchFamily="34" charset="0"/>
            </a:endParaRPr>
          </a:p>
          <a:p>
            <a:pPr>
              <a:lnSpc>
                <a:spcPct val="160000"/>
              </a:lnSpc>
            </a:pPr>
            <a:r>
              <a:rPr lang="en-AU" sz="1800" dirty="0">
                <a:latin typeface="Arial" panose="020B0604020202020204" pitchFamily="34" charset="0"/>
                <a:cs typeface="Arial" panose="020B0604020202020204" pitchFamily="34" charset="0"/>
              </a:rPr>
              <a:t>This sketch will allow you to use a button to control the LED on the </a:t>
            </a:r>
            <a:r>
              <a:rPr lang="en-AU" sz="1800" dirty="0" err="1">
                <a:latin typeface="Arial" panose="020B0604020202020204" pitchFamily="34" charset="0"/>
                <a:cs typeface="Arial" panose="020B0604020202020204" pitchFamily="34" charset="0"/>
              </a:rPr>
              <a:t>ThinkerShield</a:t>
            </a: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45</a:t>
            </a:fld>
            <a:endParaRPr lang="en-AU" dirty="0"/>
          </a:p>
        </p:txBody>
      </p:sp>
      <p:pic>
        <p:nvPicPr>
          <p:cNvPr id="11266" name="Picture 2" descr="There is a pushbutton input on the Thinkershield that is connected to Digital port 7." title="thinkershield Butt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29100" y="1370832"/>
            <a:ext cx="2276475" cy="2889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4459861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IF STATEMENTS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46</a:t>
            </a:fld>
            <a:endParaRPr lang="en-AU" dirty="0"/>
          </a:p>
        </p:txBody>
      </p:sp>
      <p:sp>
        <p:nvSpPr>
          <p:cNvPr id="11" name="Content Placeholder 1" descr="Description of if statements"/>
          <p:cNvSpPr txBox="1">
            <a:spLocks/>
          </p:cNvSpPr>
          <p:nvPr/>
        </p:nvSpPr>
        <p:spPr>
          <a:xfrm>
            <a:off x="152636" y="1152873"/>
            <a:ext cx="2268252" cy="3387823"/>
          </a:xfrm>
          <a:prstGeom prst="rect">
            <a:avLst/>
          </a:prstGeom>
        </p:spPr>
        <p:txBody>
          <a:bodyPr vert="horz" lIns="0" tIns="45720" rIns="91440" bIns="45720" rtlCol="0">
            <a:normAutofit/>
          </a:bodyPr>
          <a:lstStyle>
            <a:lvl1pPr marL="0" indent="0" algn="l" defTabSz="685800" rtl="0" eaLnBrk="1" latinLnBrk="0" hangingPunct="1">
              <a:spcBef>
                <a:spcPts val="900"/>
              </a:spcBef>
              <a:buFont typeface="Arial" panose="020B0604020202020204" pitchFamily="34" charset="0"/>
              <a:buNone/>
              <a:defRPr sz="825" kern="1200">
                <a:solidFill>
                  <a:schemeClr val="bg1"/>
                </a:solidFill>
                <a:latin typeface="Arial" panose="020B0604020202020204" pitchFamily="34" charset="0"/>
                <a:ea typeface="+mn-ea"/>
                <a:cs typeface="Arial" panose="020B0604020202020204" pitchFamily="34" charset="0"/>
              </a:defRPr>
            </a:lvl1pPr>
            <a:lvl2pPr marL="0" indent="0" algn="l" defTabSz="685800" rtl="0" eaLnBrk="1" latinLnBrk="0" hangingPunct="1">
              <a:spcBef>
                <a:spcPts val="450"/>
              </a:spcBef>
              <a:buFont typeface="Arial" panose="020B0604020202020204" pitchFamily="34" charset="0"/>
              <a:buNone/>
              <a:defRPr sz="750" b="0" i="0" u="none" kern="1200">
                <a:solidFill>
                  <a:schemeClr val="bg1"/>
                </a:solidFill>
                <a:latin typeface="Arial" panose="020B0604020202020204" pitchFamily="34" charset="0"/>
                <a:ea typeface="+mn-ea"/>
                <a:cs typeface="Arial" panose="020B0604020202020204" pitchFamily="34" charset="0"/>
              </a:defRPr>
            </a:lvl2pPr>
            <a:lvl3pPr marL="135731" indent="-135731" algn="l" defTabSz="685800" rtl="0" eaLnBrk="1" latinLnBrk="0" hangingPunct="1">
              <a:spcBef>
                <a:spcPts val="450"/>
              </a:spcBef>
              <a:buFont typeface="Wingdings" panose="05000000000000000000" pitchFamily="2" charset="2"/>
              <a:buChar char="§"/>
              <a:defRPr sz="750" kern="1200">
                <a:solidFill>
                  <a:schemeClr val="bg1"/>
                </a:solidFill>
                <a:latin typeface="Arial" panose="020B0604020202020204" pitchFamily="34" charset="0"/>
                <a:ea typeface="+mn-ea"/>
                <a:cs typeface="Arial" panose="020B0604020202020204" pitchFamily="34" charset="0"/>
              </a:defRPr>
            </a:lvl3pPr>
            <a:lvl4pPr marL="267891" indent="-132160" algn="l" defTabSz="685800" rtl="0" eaLnBrk="1" latinLnBrk="0" hangingPunct="1">
              <a:spcBef>
                <a:spcPct val="20000"/>
              </a:spcBef>
              <a:buFont typeface="Arial" panose="020B0604020202020204" pitchFamily="34" charset="0"/>
              <a:buChar char="–"/>
              <a:defRPr sz="675" kern="1200">
                <a:solidFill>
                  <a:schemeClr val="bg1"/>
                </a:solidFill>
                <a:latin typeface="Arial" panose="020B0604020202020204" pitchFamily="34" charset="0"/>
                <a:ea typeface="+mn-ea"/>
                <a:cs typeface="Arial" panose="020B0604020202020204" pitchFamily="34" charset="0"/>
              </a:defRPr>
            </a:lvl4pPr>
            <a:lvl5pPr marL="403622" indent="-135731" algn="l" defTabSz="685800" rtl="0" eaLnBrk="1" latinLnBrk="0" hangingPunct="1">
              <a:spcBef>
                <a:spcPct val="20000"/>
              </a:spcBef>
              <a:buFont typeface="Courier New" panose="02070309020205020404" pitchFamily="49" charset="0"/>
              <a:buChar char="o"/>
              <a:defRPr sz="675" kern="1200">
                <a:solidFill>
                  <a:schemeClr val="bg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a:lstStyle>
          <a:p>
            <a:endParaRPr lang="de-DE" sz="1600" dirty="0"/>
          </a:p>
          <a:p>
            <a:endParaRPr lang="de-DE" dirty="0"/>
          </a:p>
        </p:txBody>
      </p:sp>
      <p:sp>
        <p:nvSpPr>
          <p:cNvPr id="15" name="TextBox 14" descr="Description of if statements"/>
          <p:cNvSpPr txBox="1"/>
          <p:nvPr/>
        </p:nvSpPr>
        <p:spPr>
          <a:xfrm>
            <a:off x="296652" y="1200151"/>
            <a:ext cx="2268252" cy="3000821"/>
          </a:xfrm>
          <a:prstGeom prst="rect">
            <a:avLst/>
          </a:prstGeom>
          <a:noFill/>
        </p:spPr>
        <p:txBody>
          <a:bodyPr wrap="square" rtlCol="0">
            <a:spAutoFit/>
          </a:bodyPr>
          <a:lstStyle/>
          <a:p>
            <a:pPr>
              <a:lnSpc>
                <a:spcPct val="150000"/>
              </a:lnSpc>
            </a:pPr>
            <a:r>
              <a:rPr lang="en-AU" dirty="0">
                <a:solidFill>
                  <a:srgbClr val="FFFFFF"/>
                </a:solidFill>
              </a:rPr>
              <a:t>Allows the processer to make a decision based on an input.</a:t>
            </a:r>
          </a:p>
          <a:p>
            <a:pPr>
              <a:lnSpc>
                <a:spcPct val="150000"/>
              </a:lnSpc>
            </a:pPr>
            <a:endParaRPr lang="en-AU" dirty="0">
              <a:solidFill>
                <a:srgbClr val="FFFFFF"/>
              </a:solidFill>
            </a:endParaRPr>
          </a:p>
          <a:p>
            <a:pPr>
              <a:lnSpc>
                <a:spcPct val="150000"/>
              </a:lnSpc>
            </a:pPr>
            <a:r>
              <a:rPr lang="en-AU" dirty="0">
                <a:solidFill>
                  <a:srgbClr val="FFFFFF"/>
                </a:solidFill>
              </a:rPr>
              <a:t>Note: no semicolon used on an ‘If’ line</a:t>
            </a:r>
          </a:p>
        </p:txBody>
      </p:sp>
      <p:pic>
        <p:nvPicPr>
          <p:cNvPr id="8" name="Picture 7" descr="The button sketch"/>
          <p:cNvPicPr>
            <a:picLocks noChangeAspect="1"/>
          </p:cNvPicPr>
          <p:nvPr/>
        </p:nvPicPr>
        <p:blipFill>
          <a:blip r:embed="rId3"/>
          <a:stretch>
            <a:fillRect/>
          </a:stretch>
        </p:blipFill>
        <p:spPr>
          <a:xfrm>
            <a:off x="2420888" y="1059582"/>
            <a:ext cx="4339062" cy="3754958"/>
          </a:xfrm>
          <a:prstGeom prst="rect">
            <a:avLst/>
          </a:prstGeom>
        </p:spPr>
      </p:pic>
    </p:spTree>
    <p:extLst>
      <p:ext uri="{BB962C8B-B14F-4D97-AF65-F5344CB8AC3E}">
        <p14:creationId xmlns:p14="http://schemas.microsoft.com/office/powerpoint/2010/main" val="16265722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Button sketch flow chart</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47</a:t>
            </a:fld>
            <a:endParaRPr lang="en-AU" dirty="0"/>
          </a:p>
        </p:txBody>
      </p:sp>
      <p:pic>
        <p:nvPicPr>
          <p:cNvPr id="13" name="Picture 12" descr="Flow chart of button sketch showing decision/branching"/>
          <p:cNvPicPr>
            <a:picLocks noChangeAspect="1"/>
          </p:cNvPicPr>
          <p:nvPr/>
        </p:nvPicPr>
        <p:blipFill>
          <a:blip r:embed="rId3"/>
          <a:stretch>
            <a:fillRect/>
          </a:stretch>
        </p:blipFill>
        <p:spPr>
          <a:xfrm>
            <a:off x="1344960" y="1060689"/>
            <a:ext cx="4114073" cy="3688937"/>
          </a:xfrm>
          <a:prstGeom prst="rect">
            <a:avLst/>
          </a:prstGeom>
        </p:spPr>
      </p:pic>
    </p:spTree>
    <p:extLst>
      <p:ext uri="{BB962C8B-B14F-4D97-AF65-F5344CB8AC3E}">
        <p14:creationId xmlns:p14="http://schemas.microsoft.com/office/powerpoint/2010/main" val="28594727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48</a:t>
            </a:fld>
            <a:endParaRPr lang="en-AU" dirty="0"/>
          </a:p>
        </p:txBody>
      </p:sp>
      <p:pic>
        <p:nvPicPr>
          <p:cNvPr id="8" name="Picture 7" descr="The if statement checks whether the condition in the brackets is true or false.&#10;If it is true the operations between the next set of curly braces will be performed. If not the sketch will perform the operations between the curly brackets after the Else command." title="if statements"/>
          <p:cNvPicPr/>
          <p:nvPr/>
        </p:nvPicPr>
        <p:blipFill>
          <a:blip r:embed="rId3"/>
          <a:stretch>
            <a:fillRect/>
          </a:stretch>
        </p:blipFill>
        <p:spPr>
          <a:xfrm>
            <a:off x="117801" y="694804"/>
            <a:ext cx="6622398" cy="3888431"/>
          </a:xfrm>
          <a:prstGeom prst="rect">
            <a:avLst/>
          </a:prstGeom>
        </p:spPr>
      </p:pic>
      <p:sp>
        <p:nvSpPr>
          <p:cNvPr id="9" name="Title 1"/>
          <p:cNvSpPr>
            <a:spLocks noGrp="1"/>
          </p:cNvSpPr>
          <p:nvPr>
            <p:ph type="title"/>
          </p:nvPr>
        </p:nvSpPr>
        <p:spPr>
          <a:xfrm>
            <a:off x="294370" y="190053"/>
            <a:ext cx="6210690" cy="421556"/>
          </a:xfrm>
        </p:spPr>
        <p:txBody>
          <a:bodyPr/>
          <a:lstStyle/>
          <a:p>
            <a:r>
              <a:rPr lang="en-AU" dirty="0"/>
              <a:t>If statement syntax</a:t>
            </a:r>
          </a:p>
        </p:txBody>
      </p:sp>
    </p:spTree>
    <p:extLst>
      <p:ext uri="{BB962C8B-B14F-4D97-AF65-F5344CB8AC3E}">
        <p14:creationId xmlns:p14="http://schemas.microsoft.com/office/powerpoint/2010/main" val="281003925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comparison operators for if statement</a:t>
            </a:r>
          </a:p>
        </p:txBody>
      </p:sp>
      <p:graphicFrame>
        <p:nvGraphicFramePr>
          <p:cNvPr id="7" name="Content Placeholder 6" descr="Operators that can be used with the if statement include:&#10;== equal to&#10;!= not equal to&#10;&lt; less than&#10;&gt; greater than&#10;&lt;= less than or equal to&#10;&gt;= greater than or equal to."/>
          <p:cNvGraphicFramePr>
            <a:graphicFrameLocks noGrp="1"/>
          </p:cNvGraphicFramePr>
          <p:nvPr>
            <p:ph idx="1"/>
            <p:extLst>
              <p:ext uri="{D42A27DB-BD31-4B8C-83A1-F6EECF244321}">
                <p14:modId xmlns:p14="http://schemas.microsoft.com/office/powerpoint/2010/main" val="1031403117"/>
              </p:ext>
            </p:extLst>
          </p:nvPr>
        </p:nvGraphicFramePr>
        <p:xfrm>
          <a:off x="692696" y="1635647"/>
          <a:ext cx="5472607" cy="2304254"/>
        </p:xfrm>
        <a:graphic>
          <a:graphicData uri="http://schemas.openxmlformats.org/drawingml/2006/table">
            <a:tbl>
              <a:tblPr firstRow="1" firstCol="1" bandRow="1">
                <a:tableStyleId>{793D81CF-94F2-401A-BA57-92F5A7B2D0C5}</a:tableStyleId>
              </a:tblPr>
              <a:tblGrid>
                <a:gridCol w="1189629">
                  <a:extLst>
                    <a:ext uri="{9D8B030D-6E8A-4147-A177-3AD203B41FA5}">
                      <a16:colId xmlns:a16="http://schemas.microsoft.com/office/drawing/2014/main" val="20000"/>
                    </a:ext>
                  </a:extLst>
                </a:gridCol>
                <a:gridCol w="4282978">
                  <a:extLst>
                    <a:ext uri="{9D8B030D-6E8A-4147-A177-3AD203B41FA5}">
                      <a16:colId xmlns:a16="http://schemas.microsoft.com/office/drawing/2014/main" val="20001"/>
                    </a:ext>
                  </a:extLst>
                </a:gridCol>
              </a:tblGrid>
              <a:tr h="351794">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Symbol</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Meaning</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0"/>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Equal to</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1"/>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Not equal to</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2"/>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&lt; </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Less than</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3"/>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&gt; </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Greater than</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4"/>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&lt;=</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Less than or equal to</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5"/>
                  </a:ext>
                </a:extLst>
              </a:tr>
              <a:tr h="325410">
                <a:tc>
                  <a:txBody>
                    <a:bodyPr/>
                    <a:lstStyle/>
                    <a:p>
                      <a:pPr algn="ct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&gt;=</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tc>
                  <a:txBody>
                    <a:bodyPr/>
                    <a:lstStyle/>
                    <a:p>
                      <a:pPr>
                        <a:lnSpc>
                          <a:spcPts val="1300"/>
                        </a:lnSpc>
                        <a:spcBef>
                          <a:spcPts val="400"/>
                        </a:spcBef>
                        <a:spcAft>
                          <a:spcPts val="400"/>
                        </a:spcAft>
                      </a:pPr>
                      <a:r>
                        <a:rPr lang="en-AU" sz="1800" b="0" i="0" baseline="0" dirty="0">
                          <a:effectLst/>
                          <a:latin typeface="Arial" panose="020B0604020202020204" pitchFamily="34" charset="0"/>
                          <a:cs typeface="Arial" panose="020B0604020202020204" pitchFamily="34" charset="0"/>
                        </a:rPr>
                        <a:t>Greater than or equal to</a:t>
                      </a:r>
                      <a:endParaRPr lang="en-AU" sz="1800" b="0" i="0" baseline="0" dirty="0">
                        <a:effectLst/>
                        <a:latin typeface="Arial" panose="020B060402020202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10006"/>
                  </a:ext>
                </a:extLst>
              </a:tr>
            </a:tbl>
          </a:graphicData>
        </a:graphic>
      </p:graphicFrame>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49</a:t>
            </a:fld>
            <a:endParaRPr lang="en-AU" dirty="0"/>
          </a:p>
        </p:txBody>
      </p:sp>
    </p:spTree>
    <p:extLst>
      <p:ext uri="{BB962C8B-B14F-4D97-AF65-F5344CB8AC3E}">
        <p14:creationId xmlns:p14="http://schemas.microsoft.com/office/powerpoint/2010/main" val="29435106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A simple example of a control technology </a:t>
            </a:r>
            <a:r>
              <a:rPr lang="en-AU" dirty="0"/>
              <a:t>system (3 of 3)</a:t>
            </a:r>
            <a:endParaRPr lang="en-AU" dirty="0">
              <a:latin typeface="Arial" panose="020B0604020202020204" pitchFamily="34" charset="0"/>
              <a:cs typeface="Arial" panose="020B0604020202020204" pitchFamily="34" charset="0"/>
            </a:endParaRPr>
          </a:p>
        </p:txBody>
      </p:sp>
      <p:sp>
        <p:nvSpPr>
          <p:cNvPr id="8" name="Content Placeholder 7"/>
          <p:cNvSpPr>
            <a:spLocks noGrp="1"/>
          </p:cNvSpPr>
          <p:nvPr>
            <p:ph idx="1"/>
          </p:nvPr>
        </p:nvSpPr>
        <p:spPr/>
        <p:txBody>
          <a:bodyPr>
            <a:normAutofit/>
          </a:bodyPr>
          <a:lstStyle/>
          <a:p>
            <a:pPr lvl="2">
              <a:buFont typeface="Arial" panose="020B0604020202020204" pitchFamily="34" charset="0"/>
              <a:buChar char="•"/>
            </a:pPr>
            <a:r>
              <a:rPr lang="en-AU" sz="1800" dirty="0">
                <a:latin typeface="Arial" panose="020B0604020202020204" pitchFamily="34" charset="0"/>
                <a:cs typeface="Arial" panose="020B0604020202020204" pitchFamily="34" charset="0"/>
              </a:rPr>
              <a:t>Dishwasher</a:t>
            </a:r>
          </a:p>
        </p:txBody>
      </p:sp>
      <p:pic>
        <p:nvPicPr>
          <p:cNvPr id="2" name="Picture 1" descr="The controls on the dishwasher tell the system to use a particular pre-programmed washing cycle. the micro controller inside controls heating the water, adding the soap, rinsing and drying." title="Dishwasher control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8054" y="1569595"/>
            <a:ext cx="4501892" cy="3162395"/>
          </a:xfrm>
          <a:prstGeom prst="rect">
            <a:avLst/>
          </a:prstGeom>
        </p:spPr>
      </p:pic>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a:t>
            </a:fld>
            <a:endParaRPr lang="en-AU" dirty="0"/>
          </a:p>
        </p:txBody>
      </p:sp>
      <p:sp>
        <p:nvSpPr>
          <p:cNvPr id="4" name="Date Placeholder 3"/>
          <p:cNvSpPr>
            <a:spLocks noGrp="1"/>
          </p:cNvSpPr>
          <p:nvPr>
            <p:ph type="dt" sz="half" idx="10"/>
          </p:nvPr>
        </p:nvSpPr>
        <p:spPr/>
        <p:txBody>
          <a:bodyPr/>
          <a:lstStyle/>
          <a:p>
            <a:r>
              <a:rPr lang="en-US"/>
              <a:t>www.education.nsw.gov.au</a:t>
            </a:r>
            <a:endParaRPr lang="en-AU" dirty="0"/>
          </a:p>
        </p:txBody>
      </p:sp>
    </p:spTree>
    <p:extLst>
      <p:ext uri="{BB962C8B-B14F-4D97-AF65-F5344CB8AC3E}">
        <p14:creationId xmlns:p14="http://schemas.microsoft.com/office/powerpoint/2010/main" val="323147280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Commands in Arduino 			Page 36</a:t>
            </a:r>
            <a:endParaRPr lang="en-AU" dirty="0">
              <a:latin typeface="+mn-lt"/>
            </a:endParaRPr>
          </a:p>
        </p:txBody>
      </p:sp>
      <p:sp>
        <p:nvSpPr>
          <p:cNvPr id="2" name="Content Placeholder 1"/>
          <p:cNvSpPr>
            <a:spLocks noGrp="1"/>
          </p:cNvSpPr>
          <p:nvPr>
            <p:ph idx="1"/>
          </p:nvPr>
        </p:nvSpPr>
        <p:spPr/>
        <p:txBody>
          <a:bodyPr>
            <a:normAutofit fontScale="77500" lnSpcReduction="20000"/>
          </a:bodyPr>
          <a:lstStyle/>
          <a:p>
            <a:r>
              <a:rPr lang="en-AU" sz="2850" dirty="0">
                <a:latin typeface="Arial" panose="020B0604020202020204" pitchFamily="34" charset="0"/>
                <a:cs typeface="Arial" panose="020B0604020202020204" pitchFamily="34" charset="0"/>
              </a:rPr>
              <a:t>Using the Integer Command</a:t>
            </a:r>
          </a:p>
          <a:p>
            <a:pPr marL="257175" indent="-257175">
              <a:lnSpc>
                <a:spcPct val="17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There are </a:t>
            </a:r>
            <a:r>
              <a:rPr lang="en-AU" sz="1800" b="1" dirty="0">
                <a:latin typeface="Arial" panose="020B0604020202020204" pitchFamily="34" charset="0"/>
                <a:cs typeface="Arial" panose="020B0604020202020204" pitchFamily="34" charset="0"/>
              </a:rPr>
              <a:t>shortcuts</a:t>
            </a:r>
            <a:r>
              <a:rPr lang="en-AU" sz="1800" dirty="0">
                <a:latin typeface="Arial" panose="020B0604020202020204" pitchFamily="34" charset="0"/>
                <a:cs typeface="Arial" panose="020B0604020202020204" pitchFamily="34" charset="0"/>
              </a:rPr>
              <a:t> in coding that tell the computer what to do with a </a:t>
            </a:r>
            <a:r>
              <a:rPr lang="en-AU" sz="1800" b="1" dirty="0">
                <a:latin typeface="Arial" panose="020B0604020202020204" pitchFamily="34" charset="0"/>
                <a:cs typeface="Arial" panose="020B0604020202020204" pitchFamily="34" charset="0"/>
              </a:rPr>
              <a:t>minimum of commands/lines of code</a:t>
            </a:r>
            <a:r>
              <a:rPr lang="en-AU" sz="1800" dirty="0">
                <a:latin typeface="Arial" panose="020B0604020202020204" pitchFamily="34" charset="0"/>
                <a:cs typeface="Arial" panose="020B0604020202020204" pitchFamily="34" charset="0"/>
              </a:rPr>
              <a:t>. In the challenges to tinker with you were asked to make two LED’s flash on and off at the same time.</a:t>
            </a:r>
          </a:p>
          <a:p>
            <a:pPr marL="257175" indent="-257175">
              <a:lnSpc>
                <a:spcPct val="170000"/>
              </a:lnSpc>
              <a:buFont typeface="Arial" panose="020B0604020202020204" pitchFamily="34" charset="0"/>
              <a:buChar char="•"/>
            </a:pPr>
            <a:r>
              <a:rPr lang="en-AU" sz="1800" dirty="0">
                <a:latin typeface="Arial" panose="020B0604020202020204" pitchFamily="34" charset="0"/>
                <a:cs typeface="Arial" panose="020B0604020202020204" pitchFamily="34" charset="0"/>
              </a:rPr>
              <a:t>The command you can use in your code/sketch is the “</a:t>
            </a:r>
            <a:r>
              <a:rPr lang="en-AU" sz="1800" dirty="0" err="1">
                <a:latin typeface="Arial" panose="020B0604020202020204" pitchFamily="34" charset="0"/>
                <a:cs typeface="Arial" panose="020B0604020202020204" pitchFamily="34" charset="0"/>
              </a:rPr>
              <a:t>int</a:t>
            </a:r>
            <a:r>
              <a:rPr lang="en-AU" sz="1800" dirty="0">
                <a:latin typeface="Arial" panose="020B0604020202020204" pitchFamily="34" charset="0"/>
                <a:cs typeface="Arial" panose="020B0604020202020204" pitchFamily="34" charset="0"/>
              </a:rPr>
              <a:t>” command. An example of how to code/sketch this is below – with the initial blink sketch comments // removed. You will notice the rest of the code is basically the same as blink, except that instead of the pin number being in the loop the name you gave the pin is there.</a:t>
            </a:r>
          </a:p>
          <a:p>
            <a:pPr>
              <a:lnSpc>
                <a:spcPct val="170000"/>
              </a:lnSpc>
            </a:pPr>
            <a:endParaRPr lang="en-AU" sz="1800" dirty="0">
              <a:latin typeface="Arial" panose="020B0604020202020204" pitchFamily="34" charset="0"/>
              <a:cs typeface="Arial" panose="020B0604020202020204" pitchFamily="34" charset="0"/>
            </a:endParaRPr>
          </a:p>
          <a:p>
            <a:endParaRPr lang="en-AU" sz="1800" dirty="0">
              <a:latin typeface="Arial" panose="020B0604020202020204" pitchFamily="34" charset="0"/>
              <a:cs typeface="Arial" panose="020B0604020202020204" pitchFamily="34" charset="0"/>
            </a:endParaRPr>
          </a:p>
          <a:p>
            <a:pPr marL="257175" indent="-257175">
              <a:buFontTx/>
              <a:buChar char="-"/>
            </a:pPr>
            <a:endParaRPr lang="en-AU" sz="1800" dirty="0">
              <a:latin typeface="Arial" panose="020B0604020202020204" pitchFamily="34" charset="0"/>
              <a:cs typeface="Arial" panose="020B0604020202020204" pitchFamily="34" charset="0"/>
            </a:endParaRP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50</a:t>
            </a:fld>
            <a:endParaRPr lang="en-AU" dirty="0"/>
          </a:p>
        </p:txBody>
      </p:sp>
    </p:spTree>
    <p:extLst>
      <p:ext uri="{BB962C8B-B14F-4D97-AF65-F5344CB8AC3E}">
        <p14:creationId xmlns:p14="http://schemas.microsoft.com/office/powerpoint/2010/main" val="131148307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Variables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51</a:t>
            </a:fld>
            <a:endParaRPr lang="en-AU" dirty="0"/>
          </a:p>
        </p:txBody>
      </p:sp>
      <p:sp>
        <p:nvSpPr>
          <p:cNvPr id="31" name="Rectangle 30"/>
          <p:cNvSpPr/>
          <p:nvPr/>
        </p:nvSpPr>
        <p:spPr>
          <a:xfrm>
            <a:off x="296652" y="1216177"/>
            <a:ext cx="1727076" cy="338554"/>
          </a:xfrm>
          <a:prstGeom prst="rect">
            <a:avLst/>
          </a:prstGeom>
        </p:spPr>
        <p:txBody>
          <a:bodyPr wrap="none">
            <a:spAutoFit/>
          </a:bodyPr>
          <a:lstStyle/>
          <a:p>
            <a:r>
              <a:rPr lang="en-AU" sz="1600" spc="-5"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i</a:t>
            </a:r>
            <a:r>
              <a:rPr lang="en-AU" sz="1600"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nt</a:t>
            </a:r>
            <a:r>
              <a:rPr lang="en-AU" sz="1600" dirty="0">
                <a:solidFill>
                  <a:srgbClr val="008085"/>
                </a:solidFill>
                <a:latin typeface="Arial" panose="020B0604020202020204" pitchFamily="34" charset="0"/>
                <a:ea typeface="SimSun" panose="02010600030101010101" pitchFamily="2" charset="-122"/>
                <a:cs typeface="Times New Roman" panose="02020603050405020304" pitchFamily="18" charset="0"/>
              </a:rPr>
              <a:t> </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b</a:t>
            </a:r>
            <a:r>
              <a:rPr lang="en-AU" sz="1600" spc="-1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u</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tt</a:t>
            </a:r>
            <a:r>
              <a:rPr lang="en-AU" sz="1600" spc="-1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o</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nP</a:t>
            </a:r>
            <a:r>
              <a:rPr lang="en-AU" sz="1600" spc="-5" dirty="0" err="1">
                <a:solidFill>
                  <a:schemeClr val="bg1"/>
                </a:solidFill>
                <a:latin typeface="Arial" panose="020B0604020202020204" pitchFamily="34" charset="0"/>
                <a:ea typeface="SimSun" panose="02010600030101010101" pitchFamily="2" charset="-122"/>
                <a:cs typeface="Times New Roman" panose="02020603050405020304" pitchFamily="18" charset="0"/>
              </a:rPr>
              <a:t>i</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n</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7</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endParaRPr lang="en-AU" sz="1600" dirty="0">
              <a:solidFill>
                <a:schemeClr val="bg1"/>
              </a:solidFill>
            </a:endParaRPr>
          </a:p>
        </p:txBody>
      </p:sp>
      <p:sp>
        <p:nvSpPr>
          <p:cNvPr id="32" name="Rectangle 31"/>
          <p:cNvSpPr/>
          <p:nvPr/>
        </p:nvSpPr>
        <p:spPr>
          <a:xfrm>
            <a:off x="2289609" y="1201248"/>
            <a:ext cx="1544654" cy="338554"/>
          </a:xfrm>
          <a:prstGeom prst="rect">
            <a:avLst/>
          </a:prstGeom>
        </p:spPr>
        <p:txBody>
          <a:bodyPr wrap="none">
            <a:spAutoFit/>
          </a:bodyPr>
          <a:lstStyle/>
          <a:p>
            <a:r>
              <a:rPr lang="en-AU" sz="1600" spc="-5"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i</a:t>
            </a:r>
            <a:r>
              <a:rPr lang="en-AU" sz="1600"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nt</a:t>
            </a:r>
            <a:r>
              <a:rPr lang="en-AU" sz="1600" dirty="0">
                <a:solidFill>
                  <a:srgbClr val="008085"/>
                </a:solidFill>
                <a:latin typeface="Arial" panose="020B0604020202020204" pitchFamily="34" charset="0"/>
                <a:ea typeface="SimSun" panose="02010600030101010101" pitchFamily="2" charset="-122"/>
                <a:cs typeface="Times New Roman" panose="02020603050405020304" pitchFamily="18" charset="0"/>
              </a:rPr>
              <a:t> </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ledP</a:t>
            </a:r>
            <a:r>
              <a:rPr lang="en-AU" sz="1600" spc="-5" dirty="0" err="1">
                <a:solidFill>
                  <a:schemeClr val="bg1"/>
                </a:solidFill>
                <a:latin typeface="Arial" panose="020B0604020202020204" pitchFamily="34" charset="0"/>
                <a:ea typeface="SimSun" panose="02010600030101010101" pitchFamily="2" charset="-122"/>
                <a:cs typeface="Times New Roman" panose="02020603050405020304" pitchFamily="18" charset="0"/>
              </a:rPr>
              <a:t>i</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n</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12</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endParaRPr lang="en-AU" sz="1600" dirty="0">
              <a:solidFill>
                <a:schemeClr val="bg1"/>
              </a:solidFill>
            </a:endParaRPr>
          </a:p>
        </p:txBody>
      </p:sp>
      <p:sp>
        <p:nvSpPr>
          <p:cNvPr id="33" name="Rectangle 32"/>
          <p:cNvSpPr/>
          <p:nvPr/>
        </p:nvSpPr>
        <p:spPr>
          <a:xfrm>
            <a:off x="4323507" y="1207915"/>
            <a:ext cx="1914627" cy="338554"/>
          </a:xfrm>
          <a:prstGeom prst="rect">
            <a:avLst/>
          </a:prstGeom>
        </p:spPr>
        <p:txBody>
          <a:bodyPr wrap="none">
            <a:spAutoFit/>
          </a:bodyPr>
          <a:lstStyle/>
          <a:p>
            <a:r>
              <a:rPr lang="en-AU" sz="1600" spc="-5"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i</a:t>
            </a:r>
            <a:r>
              <a:rPr lang="en-AU" sz="1600" dirty="0" err="1">
                <a:solidFill>
                  <a:srgbClr val="008085"/>
                </a:solidFill>
                <a:latin typeface="Arial" panose="020B0604020202020204" pitchFamily="34" charset="0"/>
                <a:ea typeface="SimSun" panose="02010600030101010101" pitchFamily="2" charset="-122"/>
                <a:cs typeface="Times New Roman" panose="02020603050405020304" pitchFamily="18" charset="0"/>
              </a:rPr>
              <a:t>nt</a:t>
            </a:r>
            <a:r>
              <a:rPr lang="en-AU" sz="1600" dirty="0">
                <a:solidFill>
                  <a:srgbClr val="008085"/>
                </a:solidFill>
                <a:latin typeface="Arial" panose="020B0604020202020204" pitchFamily="34" charset="0"/>
                <a:ea typeface="SimSun" panose="02010600030101010101" pitchFamily="2" charset="-122"/>
                <a:cs typeface="Times New Roman" panose="02020603050405020304" pitchFamily="18" charset="0"/>
              </a:rPr>
              <a:t> </a:t>
            </a:r>
            <a:r>
              <a:rPr lang="en-AU" sz="1600" dirty="0" err="1">
                <a:solidFill>
                  <a:schemeClr val="bg1"/>
                </a:solidFill>
                <a:latin typeface="Arial" panose="020B0604020202020204" pitchFamily="34" charset="0"/>
                <a:ea typeface="SimSun" panose="02010600030101010101" pitchFamily="2" charset="-122"/>
                <a:cs typeface="Times New Roman" panose="02020603050405020304" pitchFamily="18" charset="0"/>
              </a:rPr>
              <a:t>buttonState</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r>
              <a:rPr lang="en-AU" sz="1600" spc="-5" dirty="0">
                <a:solidFill>
                  <a:schemeClr val="bg1"/>
                </a:solidFill>
                <a:latin typeface="Arial" panose="020B0604020202020204" pitchFamily="34" charset="0"/>
                <a:ea typeface="SimSun" panose="02010600030101010101" pitchFamily="2" charset="-122"/>
                <a:cs typeface="Times New Roman" panose="02020603050405020304" pitchFamily="18" charset="0"/>
              </a:rPr>
              <a:t> 0</a:t>
            </a:r>
            <a:r>
              <a:rPr lang="en-AU" sz="1600" dirty="0">
                <a:solidFill>
                  <a:schemeClr val="bg1"/>
                </a:solidFill>
                <a:latin typeface="Arial" panose="020B0604020202020204" pitchFamily="34" charset="0"/>
                <a:ea typeface="SimSun" panose="02010600030101010101" pitchFamily="2" charset="-122"/>
                <a:cs typeface="Times New Roman" panose="02020603050405020304" pitchFamily="18" charset="0"/>
              </a:rPr>
              <a:t>;</a:t>
            </a:r>
            <a:endParaRPr lang="en-AU" sz="1600" dirty="0">
              <a:solidFill>
                <a:schemeClr val="bg1"/>
              </a:solidFill>
            </a:endParaRPr>
          </a:p>
        </p:txBody>
      </p:sp>
      <p:pic>
        <p:nvPicPr>
          <p:cNvPr id="3" name="Picture 2" descr="Image of containers to demonstrate the operation of variables"/>
          <p:cNvPicPr>
            <a:picLocks noChangeAspect="1"/>
          </p:cNvPicPr>
          <p:nvPr/>
        </p:nvPicPr>
        <p:blipFill>
          <a:blip r:embed="rId3"/>
          <a:stretch>
            <a:fillRect/>
          </a:stretch>
        </p:blipFill>
        <p:spPr>
          <a:xfrm>
            <a:off x="476672" y="1623904"/>
            <a:ext cx="5497609" cy="2592288"/>
          </a:xfrm>
          <a:prstGeom prst="rect">
            <a:avLst/>
          </a:prstGeom>
        </p:spPr>
      </p:pic>
    </p:spTree>
    <p:extLst>
      <p:ext uri="{BB962C8B-B14F-4D97-AF65-F5344CB8AC3E}">
        <p14:creationId xmlns:p14="http://schemas.microsoft.com/office/powerpoint/2010/main" val="95166628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Button Challenges 				Page 41</a:t>
            </a:r>
          </a:p>
        </p:txBody>
      </p:sp>
      <p:sp>
        <p:nvSpPr>
          <p:cNvPr id="2" name="Content Placeholder 1"/>
          <p:cNvSpPr>
            <a:spLocks noGrp="1"/>
          </p:cNvSpPr>
          <p:nvPr>
            <p:ph idx="1"/>
          </p:nvPr>
        </p:nvSpPr>
        <p:spPr>
          <a:xfrm>
            <a:off x="296652" y="977082"/>
            <a:ext cx="6210690" cy="3772544"/>
          </a:xfrm>
        </p:spPr>
        <p:txBody>
          <a:bodyPr>
            <a:noAutofit/>
          </a:bodyPr>
          <a:lstStyle/>
          <a:p>
            <a:pPr marL="342900" indent="-342900">
              <a:lnSpc>
                <a:spcPct val="150000"/>
              </a:lnSpc>
              <a:spcBef>
                <a:spcPts val="0"/>
              </a:spcBef>
              <a:buFont typeface="+mj-lt"/>
              <a:buAutoNum type="arabicPeriod"/>
            </a:pPr>
            <a:r>
              <a:rPr lang="en-AU" sz="1500" dirty="0"/>
              <a:t>Reverse the switch action so the button/switch does the opposite to what it did in the original code/sketch. </a:t>
            </a:r>
          </a:p>
          <a:p>
            <a:pPr marL="342900" indent="-342900">
              <a:lnSpc>
                <a:spcPct val="150000"/>
              </a:lnSpc>
              <a:spcBef>
                <a:spcPts val="0"/>
              </a:spcBef>
              <a:buFont typeface="+mj-lt"/>
              <a:buAutoNum type="arabicPeriod"/>
            </a:pPr>
            <a:r>
              <a:rPr lang="en-AU" sz="1500" dirty="0"/>
              <a:t>Make two LEDs turn on when you press the button.</a:t>
            </a:r>
          </a:p>
          <a:p>
            <a:pPr marL="342900" indent="-342900">
              <a:lnSpc>
                <a:spcPct val="150000"/>
              </a:lnSpc>
              <a:spcBef>
                <a:spcPts val="0"/>
              </a:spcBef>
              <a:buFont typeface="+mj-lt"/>
              <a:buAutoNum type="arabicPeriod"/>
            </a:pPr>
            <a:r>
              <a:rPr lang="en-AU" sz="1500" dirty="0"/>
              <a:t>Make the LED stay on for 3 seconds before turning off when the button is released.</a:t>
            </a:r>
          </a:p>
          <a:p>
            <a:pPr marL="342900" indent="-342900">
              <a:lnSpc>
                <a:spcPct val="150000"/>
              </a:lnSpc>
              <a:spcBef>
                <a:spcPts val="0"/>
              </a:spcBef>
              <a:buFont typeface="+mj-lt"/>
              <a:buAutoNum type="arabicPeriod"/>
            </a:pPr>
            <a:r>
              <a:rPr lang="en-AU" sz="1500" dirty="0"/>
              <a:t>Turn the button into a “toggle switch” where the LED stays on when the button is first pressed and then turns off when the button is pressed again. ***see following slides about branching to help complete this challenge and future ones***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52</a:t>
            </a:fld>
            <a:endParaRPr lang="en-AU" dirty="0"/>
          </a:p>
        </p:txBody>
      </p:sp>
    </p:spTree>
    <p:extLst>
      <p:ext uri="{BB962C8B-B14F-4D97-AF65-F5344CB8AC3E}">
        <p14:creationId xmlns:p14="http://schemas.microsoft.com/office/powerpoint/2010/main" val="14585574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descr="Flow chart showing the toggle sketch"/>
          <p:cNvSpPr/>
          <p:nvPr/>
        </p:nvSpPr>
        <p:spPr>
          <a:xfrm>
            <a:off x="1296753" y="1020130"/>
            <a:ext cx="4176464" cy="3891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200" dirty="0"/>
          </a:p>
        </p:txBody>
      </p:sp>
      <p:sp>
        <p:nvSpPr>
          <p:cNvPr id="2" name="Title 1"/>
          <p:cNvSpPr>
            <a:spLocks noGrp="1"/>
          </p:cNvSpPr>
          <p:nvPr>
            <p:ph type="title"/>
          </p:nvPr>
        </p:nvSpPr>
        <p:spPr/>
        <p:txBody>
          <a:bodyPr/>
          <a:lstStyle/>
          <a:p>
            <a:r>
              <a:rPr lang="en-AU" dirty="0"/>
              <a:t>Toggle sketch</a:t>
            </a:r>
          </a:p>
        </p:txBody>
      </p:sp>
      <p:sp>
        <p:nvSpPr>
          <p:cNvPr id="3" name="Content Placeholder 2"/>
          <p:cNvSpPr>
            <a:spLocks noGrp="1"/>
          </p:cNvSpPr>
          <p:nvPr>
            <p:ph idx="1"/>
          </p:nvPr>
        </p:nvSpPr>
        <p:spPr/>
        <p:txBody>
          <a:bodyPr>
            <a:normAutofit/>
          </a:bodyPr>
          <a:lstStyle/>
          <a:p>
            <a:r>
              <a:rPr lang="en-AU" sz="1400" dirty="0"/>
              <a:t> </a:t>
            </a:r>
            <a:endParaRPr lang="en-AU" sz="12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53</a:t>
            </a:fld>
            <a:endParaRPr lang="en-AU" dirty="0"/>
          </a:p>
        </p:txBody>
      </p:sp>
      <p:pic>
        <p:nvPicPr>
          <p:cNvPr id="8" name="Picture 7" descr="Flowchart for toggle button code"/>
          <p:cNvPicPr/>
          <p:nvPr/>
        </p:nvPicPr>
        <p:blipFill>
          <a:blip r:embed="rId3" cstate="print">
            <a:extLst>
              <a:ext uri="{28A0092B-C50C-407E-A947-70E740481C1C}">
                <a14:useLocalDpi xmlns:a14="http://schemas.microsoft.com/office/drawing/2010/main" val="0"/>
              </a:ext>
            </a:extLst>
          </a:blip>
          <a:stretch>
            <a:fillRect/>
          </a:stretch>
        </p:blipFill>
        <p:spPr>
          <a:xfrm>
            <a:off x="1412776" y="1131590"/>
            <a:ext cx="3852428" cy="3733691"/>
          </a:xfrm>
          <a:prstGeom prst="rect">
            <a:avLst/>
          </a:prstGeom>
        </p:spPr>
      </p:pic>
    </p:spTree>
    <p:extLst>
      <p:ext uri="{BB962C8B-B14F-4D97-AF65-F5344CB8AC3E}">
        <p14:creationId xmlns:p14="http://schemas.microsoft.com/office/powerpoint/2010/main" val="347527548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a:latin typeface="Arial" panose="020B0604020202020204" pitchFamily="34" charset="0"/>
                <a:cs typeface="Arial" panose="020B0604020202020204" pitchFamily="34" charset="0"/>
              </a:rPr>
              <a:t>Inputs – sensors 		P44</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chemeClr val="bg1"/>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54</a:t>
            </a:fld>
            <a:endParaRPr lang="en-AU" dirty="0"/>
          </a:p>
        </p:txBody>
      </p:sp>
    </p:spTree>
    <p:extLst>
      <p:ext uri="{BB962C8B-B14F-4D97-AF65-F5344CB8AC3E}">
        <p14:creationId xmlns:p14="http://schemas.microsoft.com/office/powerpoint/2010/main" val="341461089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Switches – Open and closed circuits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55</a:t>
            </a:fld>
            <a:endParaRPr lang="en-AU" dirty="0"/>
          </a:p>
        </p:txBody>
      </p:sp>
      <p:pic>
        <p:nvPicPr>
          <p:cNvPr id="3" name="Picture 2" descr="Switches include light switches, rotary selecters, keypads and push buttons." title="Switche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35045" y="1123268"/>
            <a:ext cx="6198728" cy="3685604"/>
          </a:xfrm>
          <a:prstGeom prst="rect">
            <a:avLst/>
          </a:prstGeom>
        </p:spPr>
      </p:pic>
    </p:spTree>
    <p:extLst>
      <p:ext uri="{BB962C8B-B14F-4D97-AF65-F5344CB8AC3E}">
        <p14:creationId xmlns:p14="http://schemas.microsoft.com/office/powerpoint/2010/main" val="122382664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Motion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56</a:t>
            </a:fld>
            <a:endParaRPr lang="en-AU" dirty="0"/>
          </a:p>
        </p:txBody>
      </p:sp>
      <p:pic>
        <p:nvPicPr>
          <p:cNvPr id="8" name="Picture 7" descr="Motion sensors detect movement or the presence of something." title="Motion senso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59234" y="1200151"/>
            <a:ext cx="4885525" cy="3412054"/>
          </a:xfrm>
          <a:prstGeom prst="rect">
            <a:avLst/>
          </a:prstGeom>
        </p:spPr>
      </p:pic>
    </p:spTree>
    <p:extLst>
      <p:ext uri="{BB962C8B-B14F-4D97-AF65-F5344CB8AC3E}">
        <p14:creationId xmlns:p14="http://schemas.microsoft.com/office/powerpoint/2010/main" val="15734344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Light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57</a:t>
            </a:fld>
            <a:endParaRPr lang="en-AU" dirty="0"/>
          </a:p>
        </p:txBody>
      </p:sp>
      <p:pic>
        <p:nvPicPr>
          <p:cNvPr id="10" name="Picture 9" descr="Light sensors detect the level or colour of light. They can be used to turn on street lights when it gets dark or record images." title="Light sensors"/>
          <p:cNvPicPr>
            <a:picLocks noChangeAspect="1"/>
          </p:cNvPicPr>
          <p:nvPr/>
        </p:nvPicPr>
        <p:blipFill>
          <a:blip r:embed="rId3"/>
          <a:stretch>
            <a:fillRect/>
          </a:stretch>
        </p:blipFill>
        <p:spPr>
          <a:xfrm>
            <a:off x="296652" y="1396133"/>
            <a:ext cx="6210690" cy="2330965"/>
          </a:xfrm>
          <a:prstGeom prst="rect">
            <a:avLst/>
          </a:prstGeom>
        </p:spPr>
      </p:pic>
    </p:spTree>
    <p:extLst>
      <p:ext uri="{BB962C8B-B14F-4D97-AF65-F5344CB8AC3E}">
        <p14:creationId xmlns:p14="http://schemas.microsoft.com/office/powerpoint/2010/main" val="12460355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Sound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58</a:t>
            </a:fld>
            <a:endParaRPr lang="en-AU" dirty="0"/>
          </a:p>
        </p:txBody>
      </p:sp>
      <p:pic>
        <p:nvPicPr>
          <p:cNvPr id="8" name="Picture 7" descr="Sound sensors include the microphone on a headset, guitar tuners and voice control on a phone." title="Sound sensors"/>
          <p:cNvPicPr>
            <a:picLocks noChangeAspect="1"/>
          </p:cNvPicPr>
          <p:nvPr/>
        </p:nvPicPr>
        <p:blipFill>
          <a:blip r:embed="rId3"/>
          <a:stretch>
            <a:fillRect/>
          </a:stretch>
        </p:blipFill>
        <p:spPr>
          <a:xfrm>
            <a:off x="345439" y="1017144"/>
            <a:ext cx="5963881" cy="3829818"/>
          </a:xfrm>
          <a:prstGeom prst="rect">
            <a:avLst/>
          </a:prstGeom>
        </p:spPr>
      </p:pic>
    </p:spTree>
    <p:extLst>
      <p:ext uri="{BB962C8B-B14F-4D97-AF65-F5344CB8AC3E}">
        <p14:creationId xmlns:p14="http://schemas.microsoft.com/office/powerpoint/2010/main" val="336388364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Pressure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59</a:t>
            </a:fld>
            <a:endParaRPr lang="en-AU" dirty="0"/>
          </a:p>
        </p:txBody>
      </p:sp>
      <p:pic>
        <p:nvPicPr>
          <p:cNvPr id="8" name="Picture 7" descr="Pressure sensors operate by detecting pressure to produce an analogue or digital output." title="Pressure sensors"/>
          <p:cNvPicPr>
            <a:picLocks noChangeAspect="1"/>
          </p:cNvPicPr>
          <p:nvPr/>
        </p:nvPicPr>
        <p:blipFill>
          <a:blip r:embed="rId3"/>
          <a:stretch>
            <a:fillRect/>
          </a:stretch>
        </p:blipFill>
        <p:spPr>
          <a:xfrm>
            <a:off x="724151" y="1099912"/>
            <a:ext cx="5355692" cy="3732316"/>
          </a:xfrm>
          <a:prstGeom prst="rect">
            <a:avLst/>
          </a:prstGeom>
        </p:spPr>
      </p:pic>
    </p:spTree>
    <p:extLst>
      <p:ext uri="{BB962C8B-B14F-4D97-AF65-F5344CB8AC3E}">
        <p14:creationId xmlns:p14="http://schemas.microsoft.com/office/powerpoint/2010/main" val="19431057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How does basic control technology work?</a:t>
            </a:r>
          </a:p>
        </p:txBody>
      </p:sp>
      <p:sp>
        <p:nvSpPr>
          <p:cNvPr id="8" name="Content Placeholder 7"/>
          <p:cNvSpPr>
            <a:spLocks noGrp="1"/>
          </p:cNvSpPr>
          <p:nvPr>
            <p:ph idx="1"/>
          </p:nvPr>
        </p:nvSpPr>
        <p:spPr/>
        <p:txBody>
          <a:bodyPr>
            <a:normAutofit/>
          </a:bodyPr>
          <a:lstStyle/>
          <a:p>
            <a:pPr lvl="2">
              <a:buFont typeface="Arial" panose="020B0604020202020204" pitchFamily="34" charset="0"/>
              <a:buChar char="•"/>
            </a:pPr>
            <a:r>
              <a:rPr lang="en-AU" sz="1800" dirty="0">
                <a:latin typeface="Arial" panose="020B0604020202020204" pitchFamily="34" charset="0"/>
                <a:cs typeface="Arial" panose="020B0604020202020204" pitchFamily="34" charset="0"/>
              </a:rPr>
              <a:t>YouTube video </a:t>
            </a:r>
            <a:r>
              <a:rPr lang="en-AU" sz="1800" dirty="0">
                <a:latin typeface="Arial" panose="020B0604020202020204" pitchFamily="34" charset="0"/>
                <a:cs typeface="Arial" panose="020B0604020202020204" pitchFamily="34" charset="0"/>
                <a:hlinkClick r:id="rId3"/>
              </a:rPr>
              <a:t>LOL Elmo from Hasbro</a:t>
            </a:r>
            <a:endParaRPr lang="en-AU" sz="1800" dirty="0">
              <a:latin typeface="Arial" panose="020B0604020202020204" pitchFamily="34" charset="0"/>
              <a:cs typeface="Arial" panose="020B0604020202020204" pitchFamily="34" charset="0"/>
            </a:endParaRP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a:t>
            </a:fld>
            <a:endParaRPr lang="en-AU" dirty="0"/>
          </a:p>
        </p:txBody>
      </p:sp>
      <p:pic>
        <p:nvPicPr>
          <p:cNvPr id="3" name="Picture 2" descr="LOL Elmo is an interactive toy controlled by a microcontroller." title="Elmo toy"/>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51931" y="1622884"/>
            <a:ext cx="2354137" cy="3100230"/>
          </a:xfrm>
          <a:prstGeom prst="rect">
            <a:avLst/>
          </a:prstGeom>
        </p:spPr>
      </p:pic>
    </p:spTree>
    <p:extLst>
      <p:ext uri="{BB962C8B-B14F-4D97-AF65-F5344CB8AC3E}">
        <p14:creationId xmlns:p14="http://schemas.microsoft.com/office/powerpoint/2010/main" val="150108446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Thermal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60</a:t>
            </a:fld>
            <a:endParaRPr lang="en-AU" dirty="0"/>
          </a:p>
        </p:txBody>
      </p:sp>
      <p:pic>
        <p:nvPicPr>
          <p:cNvPr id="8" name="Picture 7" descr="Themal sensors detect temperature." title="Thermal sensors"/>
          <p:cNvPicPr>
            <a:picLocks noChangeAspect="1"/>
          </p:cNvPicPr>
          <p:nvPr/>
        </p:nvPicPr>
        <p:blipFill>
          <a:blip r:embed="rId3"/>
          <a:stretch>
            <a:fillRect/>
          </a:stretch>
        </p:blipFill>
        <p:spPr>
          <a:xfrm>
            <a:off x="414495" y="1347614"/>
            <a:ext cx="5975003" cy="2700313"/>
          </a:xfrm>
          <a:prstGeom prst="rect">
            <a:avLst/>
          </a:prstGeom>
        </p:spPr>
      </p:pic>
    </p:spTree>
    <p:extLst>
      <p:ext uri="{BB962C8B-B14F-4D97-AF65-F5344CB8AC3E}">
        <p14:creationId xmlns:p14="http://schemas.microsoft.com/office/powerpoint/2010/main" val="297761154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Mechanical Sensors – Potentiometer</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61</a:t>
            </a:fld>
            <a:endParaRPr lang="en-AU" dirty="0"/>
          </a:p>
        </p:txBody>
      </p:sp>
      <p:pic>
        <p:nvPicPr>
          <p:cNvPr id="8" name="Picture 7" descr="Mechanical sensors require movement to activate them." title="Mechanical sensors"/>
          <p:cNvPicPr>
            <a:picLocks noChangeAspect="1"/>
          </p:cNvPicPr>
          <p:nvPr/>
        </p:nvPicPr>
        <p:blipFill>
          <a:blip r:embed="rId3"/>
          <a:stretch>
            <a:fillRect/>
          </a:stretch>
        </p:blipFill>
        <p:spPr>
          <a:xfrm>
            <a:off x="491551" y="1182515"/>
            <a:ext cx="5820891" cy="3396712"/>
          </a:xfrm>
          <a:prstGeom prst="rect">
            <a:avLst/>
          </a:prstGeom>
        </p:spPr>
      </p:pic>
    </p:spTree>
    <p:extLst>
      <p:ext uri="{BB962C8B-B14F-4D97-AF65-F5344CB8AC3E}">
        <p14:creationId xmlns:p14="http://schemas.microsoft.com/office/powerpoint/2010/main" val="34968199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Level Sensors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62</a:t>
            </a:fld>
            <a:endParaRPr lang="en-AU" dirty="0"/>
          </a:p>
        </p:txBody>
      </p:sp>
      <p:pic>
        <p:nvPicPr>
          <p:cNvPr id="2" name="Picture 1" descr="Level sensors detect the height of the liquid using a float on a lever." title="Level sensors"/>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76652" y="1347614"/>
            <a:ext cx="5753912" cy="3168352"/>
          </a:xfrm>
          <a:prstGeom prst="rect">
            <a:avLst/>
          </a:prstGeom>
        </p:spPr>
      </p:pic>
    </p:spTree>
    <p:extLst>
      <p:ext uri="{BB962C8B-B14F-4D97-AF65-F5344CB8AC3E}">
        <p14:creationId xmlns:p14="http://schemas.microsoft.com/office/powerpoint/2010/main" val="81964758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Sketch 3: Using an Analog Input 	Page 46</a:t>
            </a:r>
          </a:p>
        </p:txBody>
      </p:sp>
      <p:sp>
        <p:nvSpPr>
          <p:cNvPr id="2" name="Content Placeholder 1"/>
          <p:cNvSpPr>
            <a:spLocks noGrp="1"/>
          </p:cNvSpPr>
          <p:nvPr>
            <p:ph idx="1"/>
          </p:nvPr>
        </p:nvSpPr>
        <p:spPr>
          <a:xfrm>
            <a:off x="296652" y="1200151"/>
            <a:ext cx="3614172" cy="3459831"/>
          </a:xfrm>
        </p:spPr>
        <p:txBody>
          <a:bodyPr>
            <a:normAutofit fontScale="92500" lnSpcReduction="20000"/>
          </a:bodyPr>
          <a:lstStyle/>
          <a:p>
            <a:pPr>
              <a:lnSpc>
                <a:spcPct val="170000"/>
              </a:lnSpc>
            </a:pPr>
            <a:r>
              <a:rPr lang="en-AU" sz="1800" dirty="0">
                <a:latin typeface="Arial" panose="020B0604020202020204" pitchFamily="34" charset="0"/>
                <a:cs typeface="Arial" panose="020B0604020202020204" pitchFamily="34" charset="0"/>
              </a:rPr>
              <a:t>Follow the instructions in your workbook to load a sketch called “</a:t>
            </a:r>
            <a:r>
              <a:rPr lang="en-AU" sz="1800" dirty="0" err="1">
                <a:latin typeface="Arial" panose="020B0604020202020204" pitchFamily="34" charset="0"/>
                <a:cs typeface="Arial" panose="020B0604020202020204" pitchFamily="34" charset="0"/>
              </a:rPr>
              <a:t>AnalogInput</a:t>
            </a:r>
            <a:r>
              <a:rPr lang="en-AU" sz="1800" dirty="0">
                <a:latin typeface="Arial" panose="020B0604020202020204" pitchFamily="34" charset="0"/>
                <a:cs typeface="Arial" panose="020B0604020202020204" pitchFamily="34" charset="0"/>
              </a:rPr>
              <a:t>”.</a:t>
            </a:r>
          </a:p>
          <a:p>
            <a:pPr>
              <a:lnSpc>
                <a:spcPct val="170000"/>
              </a:lnSpc>
            </a:pPr>
            <a:r>
              <a:rPr lang="en-AU" sz="1800" dirty="0">
                <a:latin typeface="Arial" panose="020B0604020202020204" pitchFamily="34" charset="0"/>
                <a:cs typeface="Arial" panose="020B0604020202020204" pitchFamily="34" charset="0"/>
              </a:rPr>
              <a:t>This sketch will allow you to use a potentiometer or the Light Dependant Resistor </a:t>
            </a:r>
            <a:br>
              <a:rPr lang="en-AU" sz="1800" dirty="0">
                <a:latin typeface="Arial" panose="020B0604020202020204" pitchFamily="34" charset="0"/>
                <a:cs typeface="Arial" panose="020B0604020202020204" pitchFamily="34" charset="0"/>
              </a:rPr>
            </a:br>
            <a:r>
              <a:rPr lang="en-AU" sz="1800" dirty="0">
                <a:latin typeface="Arial" panose="020B0604020202020204" pitchFamily="34" charset="0"/>
                <a:cs typeface="Arial" panose="020B0604020202020204" pitchFamily="34" charset="0"/>
              </a:rPr>
              <a:t>(LDR) to control the LED on the ThinkerShield.</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63</a:t>
            </a:fld>
            <a:endParaRPr lang="en-AU" dirty="0"/>
          </a:p>
        </p:txBody>
      </p:sp>
      <p:pic>
        <p:nvPicPr>
          <p:cNvPr id="9" name="Picture 8" descr="the Thinkershield has two analogue inputs. A potentiometer on Analogue port 4 and a Light Dependant Resistor (LDR) on analogue port 5." title="Analogue inputs on the Thinkershield"/>
          <p:cNvPicPr>
            <a:picLocks noChangeAspect="1"/>
          </p:cNvPicPr>
          <p:nvPr/>
        </p:nvPicPr>
        <p:blipFill>
          <a:blip r:embed="rId3"/>
          <a:stretch>
            <a:fillRect/>
          </a:stretch>
        </p:blipFill>
        <p:spPr>
          <a:xfrm>
            <a:off x="3771171" y="1419622"/>
            <a:ext cx="2736171" cy="2922231"/>
          </a:xfrm>
          <a:prstGeom prst="rect">
            <a:avLst/>
          </a:prstGeom>
        </p:spPr>
      </p:pic>
    </p:spTree>
    <p:extLst>
      <p:ext uri="{BB962C8B-B14F-4D97-AF65-F5344CB8AC3E}">
        <p14:creationId xmlns:p14="http://schemas.microsoft.com/office/powerpoint/2010/main" val="421375449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SERIAL MONITOR</a:t>
            </a:r>
          </a:p>
        </p:txBody>
      </p:sp>
      <p:sp>
        <p:nvSpPr>
          <p:cNvPr id="8" name="Content Placeholder 7"/>
          <p:cNvSpPr txBox="1">
            <a:spLocks noGrp="1"/>
          </p:cNvSpPr>
          <p:nvPr>
            <p:ph idx="1"/>
          </p:nvPr>
        </p:nvSpPr>
        <p:spPr>
          <a:xfrm>
            <a:off x="296652" y="1200151"/>
            <a:ext cx="6210690" cy="5055230"/>
          </a:xfrm>
          <a:prstGeom prst="rect">
            <a:avLst/>
          </a:prstGeom>
          <a:noFill/>
        </p:spPr>
        <p:txBody>
          <a:bodyPr wrap="square" rtlCol="0">
            <a:spAutoFit/>
          </a:bodyPr>
          <a:lstStyle/>
          <a:p>
            <a:r>
              <a:rPr lang="en-AU" sz="1800" dirty="0">
                <a:latin typeface="+mn-lt"/>
                <a:cs typeface="+mn-cs"/>
              </a:rPr>
              <a:t>The serial monitor allows us to see what is happening on the Arduino.</a:t>
            </a:r>
          </a:p>
          <a:p>
            <a:r>
              <a:rPr lang="en-AU" sz="1800" dirty="0">
                <a:latin typeface="+mn-lt"/>
                <a:cs typeface="+mn-cs"/>
              </a:rPr>
              <a:t>To make it work we need the following:</a:t>
            </a:r>
          </a:p>
          <a:p>
            <a:r>
              <a:rPr lang="en-AU" sz="1800" dirty="0">
                <a:latin typeface="+mn-lt"/>
                <a:cs typeface="+mn-cs"/>
              </a:rPr>
              <a:t>In the declarations:</a:t>
            </a:r>
          </a:p>
          <a:p>
            <a:r>
              <a:rPr lang="en-AU" sz="1800" dirty="0" err="1">
                <a:solidFill>
                  <a:srgbClr val="C74F00"/>
                </a:solidFill>
              </a:rPr>
              <a:t>Serial</a:t>
            </a:r>
            <a:r>
              <a:rPr lang="en-AU" sz="1800" dirty="0" err="1">
                <a:solidFill>
                  <a:srgbClr val="000000"/>
                </a:solidFill>
              </a:rPr>
              <a:t>.</a:t>
            </a:r>
            <a:r>
              <a:rPr lang="en-AU" sz="1800" dirty="0" err="1">
                <a:solidFill>
                  <a:srgbClr val="C74F00"/>
                </a:solidFill>
              </a:rPr>
              <a:t>begin</a:t>
            </a:r>
            <a:r>
              <a:rPr lang="en-AU" sz="1800" dirty="0">
                <a:solidFill>
                  <a:srgbClr val="C74F00"/>
                </a:solidFill>
              </a:rPr>
              <a:t> </a:t>
            </a:r>
            <a:r>
              <a:rPr lang="en-AU" sz="1800" dirty="0"/>
              <a:t>(9600);  //This sets up the monitor.</a:t>
            </a:r>
          </a:p>
          <a:p>
            <a:endParaRPr lang="en-AU" sz="1800" dirty="0">
              <a:latin typeface="+mn-lt"/>
              <a:cs typeface="+mn-cs"/>
            </a:endParaRPr>
          </a:p>
          <a:p>
            <a:r>
              <a:rPr lang="en-AU" sz="1800" dirty="0">
                <a:latin typeface="+mn-lt"/>
                <a:cs typeface="+mn-cs"/>
              </a:rPr>
              <a:t>In the loop</a:t>
            </a:r>
          </a:p>
          <a:p>
            <a:r>
              <a:rPr lang="en-AU" sz="1800" dirty="0" err="1">
                <a:solidFill>
                  <a:srgbClr val="C74F00"/>
                </a:solidFill>
              </a:rPr>
              <a:t>Serial.println</a:t>
            </a:r>
            <a:r>
              <a:rPr lang="en-AU" sz="1800" dirty="0">
                <a:solidFill>
                  <a:srgbClr val="C74F00"/>
                </a:solidFill>
              </a:rPr>
              <a:t> </a:t>
            </a:r>
            <a:r>
              <a:rPr lang="en-AU" sz="1800" dirty="0"/>
              <a:t>(</a:t>
            </a:r>
            <a:r>
              <a:rPr lang="en-AU" sz="1800" dirty="0" err="1"/>
              <a:t>variableToPrint</a:t>
            </a:r>
            <a:r>
              <a:rPr lang="en-AU" sz="1800" dirty="0"/>
              <a:t>); //Prints the value on screen.</a:t>
            </a:r>
          </a:p>
          <a:p>
            <a:endParaRPr lang="en-AU" sz="1800" dirty="0">
              <a:solidFill>
                <a:srgbClr val="000000"/>
              </a:solidFill>
            </a:endParaRPr>
          </a:p>
          <a:p>
            <a:endParaRPr lang="en-AU" sz="1800" dirty="0">
              <a:solidFill>
                <a:srgbClr val="000000"/>
              </a:solidFill>
            </a:endParaRPr>
          </a:p>
          <a:p>
            <a:r>
              <a:rPr lang="en-AU" sz="1800" dirty="0">
                <a:solidFill>
                  <a:srgbClr val="000000"/>
                </a:solidFill>
              </a:rPr>
              <a:t>	</a:t>
            </a:r>
          </a:p>
          <a:p>
            <a:endParaRPr lang="en-AU" sz="1800" dirty="0">
              <a:latin typeface="+mn-lt"/>
              <a:cs typeface="+mn-cs"/>
            </a:endParaRPr>
          </a:p>
          <a:p>
            <a:endParaRPr lang="en-AU" dirty="0">
              <a:solidFill>
                <a:schemeClr val="bg1"/>
              </a:solidFill>
            </a:endParaRPr>
          </a:p>
          <a:p>
            <a:endParaRPr lang="en-AU" dirty="0">
              <a:solidFill>
                <a:schemeClr val="bg1"/>
              </a:solidFill>
            </a:endParaRPr>
          </a:p>
        </p:txBody>
      </p:sp>
      <p:sp>
        <p:nvSpPr>
          <p:cNvPr id="4" name="Date Placeholder 3"/>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5" name="Footer Placeholder 4"/>
          <p:cNvSpPr>
            <a:spLocks noGrp="1"/>
          </p:cNvSpPr>
          <p:nvPr>
            <p:ph type="ftr" sz="quarter" idx="11"/>
          </p:nvPr>
        </p:nvSpPr>
        <p:spPr/>
        <p:txBody>
          <a:bodyPr/>
          <a:lstStyle/>
          <a:p>
            <a:r>
              <a:rPr lang="en-AU">
                <a:solidFill>
                  <a:prstClr val="white"/>
                </a:solidFill>
              </a:rPr>
              <a:t>© NSW Department of Education, 2018</a:t>
            </a:r>
            <a:endParaRPr lang="en-AU" dirty="0">
              <a:solidFill>
                <a:prstClr val="white"/>
              </a:solidFill>
            </a:endParaRPr>
          </a:p>
        </p:txBody>
      </p:sp>
      <p:sp>
        <p:nvSpPr>
          <p:cNvPr id="6" name="Slide Number Placeholder 5"/>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64</a:t>
            </a:fld>
            <a:endParaRPr lang="en-AU" dirty="0">
              <a:solidFill>
                <a:prstClr val="white"/>
              </a:solidFill>
            </a:endParaRPr>
          </a:p>
        </p:txBody>
      </p:sp>
    </p:spTree>
    <p:extLst>
      <p:ext uri="{BB962C8B-B14F-4D97-AF65-F5344CB8AC3E}">
        <p14:creationId xmlns:p14="http://schemas.microsoft.com/office/powerpoint/2010/main" val="1314853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Analog Input Challenges 			Page 48</a:t>
            </a:r>
          </a:p>
        </p:txBody>
      </p:sp>
      <p:sp>
        <p:nvSpPr>
          <p:cNvPr id="2" name="Content Placeholder 1"/>
          <p:cNvSpPr>
            <a:spLocks noGrp="1"/>
          </p:cNvSpPr>
          <p:nvPr>
            <p:ph idx="1"/>
          </p:nvPr>
        </p:nvSpPr>
        <p:spPr/>
        <p:txBody>
          <a:bodyPr>
            <a:normAutofit/>
          </a:bodyPr>
          <a:lstStyle/>
          <a:p>
            <a:pPr marL="342900" indent="-342900">
              <a:lnSpc>
                <a:spcPct val="150000"/>
              </a:lnSpc>
              <a:spcBef>
                <a:spcPts val="0"/>
              </a:spcBef>
              <a:buFont typeface="+mj-lt"/>
              <a:buAutoNum type="arabicPeriod"/>
            </a:pPr>
            <a:r>
              <a:rPr lang="en-AU" sz="2000" dirty="0">
                <a:latin typeface="Arial" panose="020B0604020202020204" pitchFamily="34" charset="0"/>
                <a:cs typeface="Arial" panose="020B0604020202020204" pitchFamily="34" charset="0"/>
              </a:rPr>
              <a:t>Change the code and get multiple LED’s to flash.</a:t>
            </a:r>
          </a:p>
          <a:p>
            <a:pPr marL="342900" indent="-342900">
              <a:lnSpc>
                <a:spcPct val="150000"/>
              </a:lnSpc>
              <a:spcBef>
                <a:spcPts val="0"/>
              </a:spcBef>
              <a:buFont typeface="+mj-lt"/>
              <a:buAutoNum type="arabicPeriod"/>
            </a:pPr>
            <a:r>
              <a:rPr lang="en-AU" sz="2000" dirty="0">
                <a:latin typeface="Arial" panose="020B0604020202020204" pitchFamily="34" charset="0"/>
                <a:cs typeface="Arial" panose="020B0604020202020204" pitchFamily="34" charset="0"/>
              </a:rPr>
              <a:t>Reverse the potentiometer action so the blink rate speeds up and slows down in the opposite direction to the original sketch.</a:t>
            </a:r>
          </a:p>
          <a:p>
            <a:pPr marL="342900" indent="-342900">
              <a:lnSpc>
                <a:spcPct val="150000"/>
              </a:lnSpc>
              <a:spcBef>
                <a:spcPts val="0"/>
              </a:spcBef>
              <a:buFont typeface="+mj-lt"/>
              <a:buAutoNum type="arabicPeriod"/>
            </a:pPr>
            <a:r>
              <a:rPr lang="en-AU" sz="2000" dirty="0">
                <a:latin typeface="Arial" panose="020B0604020202020204" pitchFamily="34" charset="0"/>
                <a:cs typeface="Arial" panose="020B0604020202020204" pitchFamily="34" charset="0"/>
              </a:rPr>
              <a:t>Change the input to the LDR (Analog pin 4).</a:t>
            </a: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65</a:t>
            </a:fld>
            <a:endParaRPr lang="en-AU" dirty="0"/>
          </a:p>
        </p:txBody>
      </p:sp>
    </p:spTree>
    <p:extLst>
      <p:ext uri="{BB962C8B-B14F-4D97-AF65-F5344CB8AC3E}">
        <p14:creationId xmlns:p14="http://schemas.microsoft.com/office/powerpoint/2010/main" val="320735789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ctrTitle"/>
          </p:nvPr>
        </p:nvSpPr>
        <p:spPr/>
        <p:txBody>
          <a:bodyPr/>
          <a:lstStyle/>
          <a:p>
            <a:r>
              <a:rPr lang="en-AU" dirty="0"/>
              <a:t>Outputs – Actuators</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chemeClr val="bg1"/>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66</a:t>
            </a:fld>
            <a:endParaRPr lang="en-AU" dirty="0"/>
          </a:p>
        </p:txBody>
      </p:sp>
    </p:spTree>
    <p:extLst>
      <p:ext uri="{BB962C8B-B14F-4D97-AF65-F5344CB8AC3E}">
        <p14:creationId xmlns:p14="http://schemas.microsoft.com/office/powerpoint/2010/main" val="183480092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Light</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67</a:t>
            </a:fld>
            <a:endParaRPr lang="en-AU" dirty="0"/>
          </a:p>
        </p:txBody>
      </p:sp>
      <p:pic>
        <p:nvPicPr>
          <p:cNvPr id="8" name="Picture 7" descr="Outputs as light can serve many purposes. It can be as simple as providing light when it is needed to controlling traffic or indicating other information." title="Light"/>
          <p:cNvPicPr>
            <a:picLocks noChangeAspect="1"/>
          </p:cNvPicPr>
          <p:nvPr/>
        </p:nvPicPr>
        <p:blipFill>
          <a:blip r:embed="rId3"/>
          <a:stretch>
            <a:fillRect/>
          </a:stretch>
        </p:blipFill>
        <p:spPr>
          <a:xfrm>
            <a:off x="758012" y="1182515"/>
            <a:ext cx="5287969" cy="3491086"/>
          </a:xfrm>
          <a:prstGeom prst="rect">
            <a:avLst/>
          </a:prstGeom>
        </p:spPr>
      </p:pic>
    </p:spTree>
    <p:extLst>
      <p:ext uri="{BB962C8B-B14F-4D97-AF65-F5344CB8AC3E}">
        <p14:creationId xmlns:p14="http://schemas.microsoft.com/office/powerpoint/2010/main" val="311286516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Sound</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68</a:t>
            </a:fld>
            <a:endParaRPr lang="en-AU" dirty="0"/>
          </a:p>
        </p:txBody>
      </p:sp>
      <p:pic>
        <p:nvPicPr>
          <p:cNvPr id="8" name="Picture 7" descr="Sound ouput devices include speakers, buzzers and alarm sirens." title="Sound outputs "/>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66585" y="1076816"/>
            <a:ext cx="5870823" cy="3778507"/>
          </a:xfrm>
          <a:prstGeom prst="rect">
            <a:avLst/>
          </a:prstGeom>
        </p:spPr>
      </p:pic>
    </p:spTree>
    <p:extLst>
      <p:ext uri="{BB962C8B-B14F-4D97-AF65-F5344CB8AC3E}">
        <p14:creationId xmlns:p14="http://schemas.microsoft.com/office/powerpoint/2010/main" val="274788037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Motion</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dirty="0"/>
              <a:t>Page </a:t>
            </a:r>
            <a:fld id="{4A2A1DA9-8CAF-4BCA-B496-545B076AED2D}" type="slidenum">
              <a:rPr lang="en-AU" smtClean="0"/>
              <a:pPr/>
              <a:t>69</a:t>
            </a:fld>
            <a:endParaRPr lang="en-AU" dirty="0"/>
          </a:p>
        </p:txBody>
      </p:sp>
      <p:pic>
        <p:nvPicPr>
          <p:cNvPr id="8" name="Picture 7" descr="Servios and motors allow a microcontroller to make things move." title="Motion"/>
          <p:cNvPicPr>
            <a:picLocks noChangeAspect="1"/>
          </p:cNvPicPr>
          <p:nvPr/>
        </p:nvPicPr>
        <p:blipFill>
          <a:blip r:embed="rId3"/>
          <a:stretch>
            <a:fillRect/>
          </a:stretch>
        </p:blipFill>
        <p:spPr>
          <a:xfrm>
            <a:off x="622489" y="1200151"/>
            <a:ext cx="5613021" cy="2235695"/>
          </a:xfrm>
          <a:prstGeom prst="rect">
            <a:avLst/>
          </a:prstGeom>
        </p:spPr>
      </p:pic>
    </p:spTree>
    <p:extLst>
      <p:ext uri="{BB962C8B-B14F-4D97-AF65-F5344CB8AC3E}">
        <p14:creationId xmlns:p14="http://schemas.microsoft.com/office/powerpoint/2010/main" val="758968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TV Remote Control 			Page 11</a:t>
            </a:r>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7</a:t>
            </a:fld>
            <a:endParaRPr lang="en-AU" dirty="0"/>
          </a:p>
        </p:txBody>
      </p:sp>
      <p:pic>
        <p:nvPicPr>
          <p:cNvPr id="3" name="Picture 2" descr="The components of a television remote include the cover, buttons and circuit board." title="Television remote"/>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908720" y="1062253"/>
            <a:ext cx="5061495" cy="3675737"/>
          </a:xfrm>
          <a:prstGeom prst="rect">
            <a:avLst/>
          </a:prstGeom>
          <a:ln>
            <a:solidFill>
              <a:srgbClr val="000000"/>
            </a:solidFill>
          </a:ln>
        </p:spPr>
      </p:pic>
    </p:spTree>
    <p:extLst>
      <p:ext uri="{BB962C8B-B14F-4D97-AF65-F5344CB8AC3E}">
        <p14:creationId xmlns:p14="http://schemas.microsoft.com/office/powerpoint/2010/main" val="297782301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Sketch 4: Buzzer 				Page 54</a:t>
            </a:r>
          </a:p>
        </p:txBody>
      </p:sp>
      <p:sp>
        <p:nvSpPr>
          <p:cNvPr id="2" name="Content Placeholder 1"/>
          <p:cNvSpPr>
            <a:spLocks noGrp="1"/>
          </p:cNvSpPr>
          <p:nvPr>
            <p:ph idx="1"/>
          </p:nvPr>
        </p:nvSpPr>
        <p:spPr>
          <a:xfrm>
            <a:off x="296652" y="1200151"/>
            <a:ext cx="3726414" cy="3531839"/>
          </a:xfrm>
        </p:spPr>
        <p:txBody>
          <a:bodyPr>
            <a:normAutofit/>
          </a:bodyPr>
          <a:lstStyle/>
          <a:p>
            <a:pPr>
              <a:lnSpc>
                <a:spcPct val="150000"/>
              </a:lnSpc>
            </a:pPr>
            <a:r>
              <a:rPr lang="en-AU" sz="2000" dirty="0"/>
              <a:t>Follow the instructions in your workbook to load a sketch called “Buzzer”.</a:t>
            </a:r>
          </a:p>
          <a:p>
            <a:pPr>
              <a:lnSpc>
                <a:spcPct val="150000"/>
              </a:lnSpc>
            </a:pPr>
            <a:r>
              <a:rPr lang="en-AU" sz="2000" dirty="0"/>
              <a:t>This sketch will allow you to use a Buzzer as an output on the ThinkerShield.</a:t>
            </a:r>
            <a:endParaRPr lang="de-DE" sz="20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70</a:t>
            </a:fld>
            <a:endParaRPr lang="en-AU" dirty="0"/>
          </a:p>
        </p:txBody>
      </p:sp>
      <p:pic>
        <p:nvPicPr>
          <p:cNvPr id="13314" name="Picture 2" descr="The buzzer on the thinkershield is connected to digital port 3." title="Buzzer on ThinkerShiel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023066" y="1707654"/>
            <a:ext cx="2112169" cy="2208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072186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Buzzer Challenges</a:t>
            </a:r>
          </a:p>
        </p:txBody>
      </p:sp>
      <p:sp>
        <p:nvSpPr>
          <p:cNvPr id="2" name="Content Placeholder 1"/>
          <p:cNvSpPr>
            <a:spLocks noGrp="1"/>
          </p:cNvSpPr>
          <p:nvPr>
            <p:ph idx="1"/>
          </p:nvPr>
        </p:nvSpPr>
        <p:spPr/>
        <p:txBody>
          <a:bodyPr>
            <a:noAutofit/>
          </a:bodyPr>
          <a:lstStyle/>
          <a:p>
            <a:pPr marL="342900" indent="-342900">
              <a:lnSpc>
                <a:spcPct val="150000"/>
              </a:lnSpc>
              <a:spcBef>
                <a:spcPts val="0"/>
              </a:spcBef>
              <a:buFont typeface="+mj-lt"/>
              <a:buAutoNum type="arabicPeriod"/>
            </a:pPr>
            <a:r>
              <a:rPr lang="en-AU" sz="1700" dirty="0"/>
              <a:t>Change the code and get the buzzer to play different tones (two or more). The Arduino examples under “Digital &gt; Tone” will help you work it out.</a:t>
            </a:r>
          </a:p>
          <a:p>
            <a:pPr marL="342900" indent="-342900">
              <a:lnSpc>
                <a:spcPct val="150000"/>
              </a:lnSpc>
              <a:spcBef>
                <a:spcPts val="0"/>
              </a:spcBef>
              <a:buFont typeface="+mj-lt"/>
              <a:buAutoNum type="arabicPeriod"/>
            </a:pPr>
            <a:r>
              <a:rPr lang="en-AU" sz="1700" dirty="0"/>
              <a:t>Code the buzzer to only come on when the button is pressed.</a:t>
            </a:r>
          </a:p>
          <a:p>
            <a:pPr marL="342900" indent="-342900">
              <a:lnSpc>
                <a:spcPct val="150000"/>
              </a:lnSpc>
              <a:spcBef>
                <a:spcPts val="0"/>
              </a:spcBef>
              <a:buFont typeface="+mj-lt"/>
              <a:buAutoNum type="arabicPeriod"/>
            </a:pPr>
            <a:r>
              <a:rPr lang="en-AU" sz="1700" dirty="0"/>
              <a:t>Code the buzzer to start playing when the button is pressed once and then stop once the button is pressed once again.</a:t>
            </a:r>
          </a:p>
          <a:p>
            <a:pPr marL="342900" indent="-342900">
              <a:lnSpc>
                <a:spcPct val="150000"/>
              </a:lnSpc>
              <a:spcBef>
                <a:spcPts val="0"/>
              </a:spcBef>
              <a:buFont typeface="+mj-lt"/>
              <a:buAutoNum type="arabicPeriod"/>
            </a:pPr>
            <a:r>
              <a:rPr lang="en-AU" sz="1700" dirty="0"/>
              <a:t>Code the buzzer to play a familiar tune e.g. imperial march from Star Wars.</a:t>
            </a:r>
            <a:endParaRPr lang="de-DE" sz="17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71</a:t>
            </a:fld>
            <a:endParaRPr lang="en-AU" dirty="0"/>
          </a:p>
        </p:txBody>
      </p:sp>
    </p:spTree>
    <p:extLst>
      <p:ext uri="{BB962C8B-B14F-4D97-AF65-F5344CB8AC3E}">
        <p14:creationId xmlns:p14="http://schemas.microsoft.com/office/powerpoint/2010/main" val="351986389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Extension – Pulse Width Modulation (PWM)</a:t>
            </a:r>
          </a:p>
        </p:txBody>
      </p:sp>
      <p:sp>
        <p:nvSpPr>
          <p:cNvPr id="3" name="Content Placeholder 2"/>
          <p:cNvSpPr>
            <a:spLocks noGrp="1"/>
          </p:cNvSpPr>
          <p:nvPr>
            <p:ph idx="1"/>
          </p:nvPr>
        </p:nvSpPr>
        <p:spPr/>
        <p:txBody>
          <a:bodyPr>
            <a:normAutofit/>
          </a:bodyPr>
          <a:lstStyle/>
          <a:p>
            <a:r>
              <a:rPr lang="en-AU" sz="1600" dirty="0"/>
              <a:t>PWM allows us to produce an output similar to an analogue output by turning the signal on and off.</a:t>
            </a:r>
          </a:p>
          <a:p>
            <a:endParaRPr lang="en-AU" sz="1600" dirty="0"/>
          </a:p>
          <a:p>
            <a:pPr>
              <a:tabLst>
                <a:tab pos="2776538" algn="l"/>
              </a:tabLst>
            </a:pPr>
            <a:r>
              <a:rPr lang="en-AU" sz="1400" dirty="0" err="1">
                <a:solidFill>
                  <a:srgbClr val="C74F00"/>
                </a:solidFill>
              </a:rPr>
              <a:t>analogWrite</a:t>
            </a:r>
            <a:r>
              <a:rPr lang="en-AU" sz="1800" dirty="0">
                <a:solidFill>
                  <a:srgbClr val="C74F00"/>
                </a:solidFill>
              </a:rPr>
              <a:t> </a:t>
            </a:r>
            <a:r>
              <a:rPr lang="en-AU" sz="1400" dirty="0"/>
              <a:t>(ledPin,0);  	//Output is 0V</a:t>
            </a:r>
          </a:p>
          <a:p>
            <a:pPr>
              <a:spcBef>
                <a:spcPts val="4800"/>
              </a:spcBef>
              <a:spcAft>
                <a:spcPts val="4800"/>
              </a:spcAft>
              <a:tabLst>
                <a:tab pos="2776538" algn="l"/>
              </a:tabLst>
            </a:pPr>
            <a:r>
              <a:rPr lang="en-AU" sz="1400" dirty="0" err="1">
                <a:solidFill>
                  <a:srgbClr val="C74F00"/>
                </a:solidFill>
              </a:rPr>
              <a:t>analogWrite</a:t>
            </a:r>
            <a:r>
              <a:rPr lang="en-AU" sz="1400" dirty="0"/>
              <a:t> (ledPin,255);    	//Output is 5V</a:t>
            </a:r>
          </a:p>
          <a:p>
            <a:r>
              <a:rPr lang="en-AU" sz="1400" dirty="0" err="1">
                <a:solidFill>
                  <a:srgbClr val="C74F00"/>
                </a:solidFill>
              </a:rPr>
              <a:t>analogWrite</a:t>
            </a:r>
            <a:r>
              <a:rPr lang="en-AU" sz="1400" dirty="0"/>
              <a:t> (ledPin,127);  //Output is equivalent to 2.5V</a:t>
            </a:r>
          </a:p>
          <a:p>
            <a:endParaRPr lang="en-AU" sz="1600" dirty="0"/>
          </a:p>
          <a:p>
            <a:endParaRPr lang="en-AU" sz="1600"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a:t>© NSW Department of Education, 2018</a:t>
            </a:r>
            <a:endParaRPr lang="en-AU"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72</a:t>
            </a:fld>
            <a:endParaRPr lang="en-AU" dirty="0"/>
          </a:p>
        </p:txBody>
      </p:sp>
      <p:grpSp>
        <p:nvGrpSpPr>
          <p:cNvPr id="16" name="Group 15" descr="Graph showing a 5V output"/>
          <p:cNvGrpSpPr/>
          <p:nvPr/>
        </p:nvGrpSpPr>
        <p:grpSpPr>
          <a:xfrm>
            <a:off x="4631202" y="2800024"/>
            <a:ext cx="1648172" cy="788430"/>
            <a:chOff x="980728" y="3579862"/>
            <a:chExt cx="1872208" cy="934212"/>
          </a:xfrm>
        </p:grpSpPr>
        <p:cxnSp>
          <p:nvCxnSpPr>
            <p:cNvPr id="8" name="Straight Connector 7"/>
            <p:cNvCxnSpPr/>
            <p:nvPr/>
          </p:nvCxnSpPr>
          <p:spPr>
            <a:xfrm flipH="1">
              <a:off x="1412776" y="4371950"/>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1412776" y="3579862"/>
              <a:ext cx="0" cy="79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412776" y="3723878"/>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980728" y="3579862"/>
              <a:ext cx="432048" cy="276999"/>
            </a:xfrm>
            <a:prstGeom prst="rect">
              <a:avLst/>
            </a:prstGeom>
            <a:noFill/>
          </p:spPr>
          <p:txBody>
            <a:bodyPr wrap="square" rtlCol="0">
              <a:spAutoFit/>
            </a:bodyPr>
            <a:lstStyle/>
            <a:p>
              <a:r>
                <a:rPr lang="en-AU" sz="1200" dirty="0">
                  <a:solidFill>
                    <a:schemeClr val="bg1"/>
                  </a:solidFill>
                </a:rPr>
                <a:t>5V</a:t>
              </a:r>
            </a:p>
          </p:txBody>
        </p:sp>
        <p:sp>
          <p:nvSpPr>
            <p:cNvPr id="15" name="TextBox 14"/>
            <p:cNvSpPr txBox="1"/>
            <p:nvPr/>
          </p:nvSpPr>
          <p:spPr>
            <a:xfrm>
              <a:off x="980728" y="4237075"/>
              <a:ext cx="432048" cy="276999"/>
            </a:xfrm>
            <a:prstGeom prst="rect">
              <a:avLst/>
            </a:prstGeom>
            <a:noFill/>
          </p:spPr>
          <p:txBody>
            <a:bodyPr wrap="square" rtlCol="0">
              <a:spAutoFit/>
            </a:bodyPr>
            <a:lstStyle/>
            <a:p>
              <a:r>
                <a:rPr lang="en-AU" sz="1200" dirty="0">
                  <a:solidFill>
                    <a:schemeClr val="bg1"/>
                  </a:solidFill>
                </a:rPr>
                <a:t>0V</a:t>
              </a:r>
            </a:p>
          </p:txBody>
        </p:sp>
      </p:grpSp>
      <p:grpSp>
        <p:nvGrpSpPr>
          <p:cNvPr id="23" name="Group 22" descr="Graph showing a 0V output"/>
          <p:cNvGrpSpPr/>
          <p:nvPr/>
        </p:nvGrpSpPr>
        <p:grpSpPr>
          <a:xfrm>
            <a:off x="4637161" y="1915782"/>
            <a:ext cx="1648172" cy="788430"/>
            <a:chOff x="980728" y="3579862"/>
            <a:chExt cx="1872208" cy="934212"/>
          </a:xfrm>
        </p:grpSpPr>
        <p:cxnSp>
          <p:nvCxnSpPr>
            <p:cNvPr id="24" name="Straight Connector 23"/>
            <p:cNvCxnSpPr/>
            <p:nvPr/>
          </p:nvCxnSpPr>
          <p:spPr>
            <a:xfrm flipH="1">
              <a:off x="1412776" y="4371950"/>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flipV="1">
              <a:off x="1412776" y="3579862"/>
              <a:ext cx="0" cy="79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1423701" y="4371950"/>
              <a:ext cx="1296144"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980728" y="3579862"/>
              <a:ext cx="432048" cy="276999"/>
            </a:xfrm>
            <a:prstGeom prst="rect">
              <a:avLst/>
            </a:prstGeom>
            <a:noFill/>
          </p:spPr>
          <p:txBody>
            <a:bodyPr wrap="square" rtlCol="0">
              <a:spAutoFit/>
            </a:bodyPr>
            <a:lstStyle/>
            <a:p>
              <a:r>
                <a:rPr lang="en-AU" sz="1200" dirty="0">
                  <a:solidFill>
                    <a:schemeClr val="bg1"/>
                  </a:solidFill>
                </a:rPr>
                <a:t>5V</a:t>
              </a:r>
            </a:p>
          </p:txBody>
        </p:sp>
        <p:sp>
          <p:nvSpPr>
            <p:cNvPr id="28" name="TextBox 27"/>
            <p:cNvSpPr txBox="1"/>
            <p:nvPr/>
          </p:nvSpPr>
          <p:spPr>
            <a:xfrm>
              <a:off x="980728" y="4237075"/>
              <a:ext cx="432048" cy="276999"/>
            </a:xfrm>
            <a:prstGeom prst="rect">
              <a:avLst/>
            </a:prstGeom>
            <a:noFill/>
          </p:spPr>
          <p:txBody>
            <a:bodyPr wrap="square" rtlCol="0">
              <a:spAutoFit/>
            </a:bodyPr>
            <a:lstStyle/>
            <a:p>
              <a:r>
                <a:rPr lang="en-AU" sz="1200" dirty="0">
                  <a:solidFill>
                    <a:schemeClr val="bg1"/>
                  </a:solidFill>
                </a:rPr>
                <a:t>0V</a:t>
              </a:r>
            </a:p>
          </p:txBody>
        </p:sp>
      </p:grpSp>
      <p:grpSp>
        <p:nvGrpSpPr>
          <p:cNvPr id="35" name="Group 34" descr="Graph showing a square wave with equal time of 5V and 0V which represents equivalent PWM of 2.5V output"/>
          <p:cNvGrpSpPr/>
          <p:nvPr/>
        </p:nvGrpSpPr>
        <p:grpSpPr>
          <a:xfrm>
            <a:off x="4649808" y="3678099"/>
            <a:ext cx="1648172" cy="788430"/>
            <a:chOff x="980728" y="3579862"/>
            <a:chExt cx="1872208" cy="934212"/>
          </a:xfrm>
        </p:grpSpPr>
        <p:cxnSp>
          <p:nvCxnSpPr>
            <p:cNvPr id="36" name="Straight Connector 35"/>
            <p:cNvCxnSpPr/>
            <p:nvPr/>
          </p:nvCxnSpPr>
          <p:spPr>
            <a:xfrm flipH="1">
              <a:off x="1412776" y="4371950"/>
              <a:ext cx="144016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flipV="1">
              <a:off x="1412776" y="3579862"/>
              <a:ext cx="0" cy="795713"/>
            </a:xfrm>
            <a:prstGeom prst="line">
              <a:avLst/>
            </a:prstGeom>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1412776" y="3723879"/>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9" name="TextBox 38"/>
            <p:cNvSpPr txBox="1"/>
            <p:nvPr/>
          </p:nvSpPr>
          <p:spPr>
            <a:xfrm>
              <a:off x="980728" y="3579862"/>
              <a:ext cx="432048" cy="276999"/>
            </a:xfrm>
            <a:prstGeom prst="rect">
              <a:avLst/>
            </a:prstGeom>
            <a:noFill/>
          </p:spPr>
          <p:txBody>
            <a:bodyPr wrap="square" rtlCol="0">
              <a:spAutoFit/>
            </a:bodyPr>
            <a:lstStyle/>
            <a:p>
              <a:r>
                <a:rPr lang="en-AU" sz="1200" dirty="0">
                  <a:solidFill>
                    <a:schemeClr val="bg1"/>
                  </a:solidFill>
                </a:rPr>
                <a:t>5V</a:t>
              </a:r>
            </a:p>
          </p:txBody>
        </p:sp>
        <p:sp>
          <p:nvSpPr>
            <p:cNvPr id="40" name="TextBox 39"/>
            <p:cNvSpPr txBox="1"/>
            <p:nvPr/>
          </p:nvSpPr>
          <p:spPr>
            <a:xfrm>
              <a:off x="980728" y="4237075"/>
              <a:ext cx="432048" cy="276999"/>
            </a:xfrm>
            <a:prstGeom prst="rect">
              <a:avLst/>
            </a:prstGeom>
            <a:noFill/>
          </p:spPr>
          <p:txBody>
            <a:bodyPr wrap="square" rtlCol="0">
              <a:spAutoFit/>
            </a:bodyPr>
            <a:lstStyle/>
            <a:p>
              <a:r>
                <a:rPr lang="en-AU" sz="1200" dirty="0">
                  <a:solidFill>
                    <a:schemeClr val="bg1"/>
                  </a:solidFill>
                </a:rPr>
                <a:t>0V</a:t>
              </a:r>
            </a:p>
          </p:txBody>
        </p:sp>
        <p:cxnSp>
          <p:nvCxnSpPr>
            <p:cNvPr id="43" name="Straight Connector 42"/>
            <p:cNvCxnSpPr/>
            <p:nvPr/>
          </p:nvCxnSpPr>
          <p:spPr>
            <a:xfrm>
              <a:off x="1526979" y="3724747"/>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1526979" y="4371950"/>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1642474" y="3728373"/>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637672" y="3726931"/>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1751875" y="3727799"/>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1751875" y="4375002"/>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867370" y="3731425"/>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869852" y="3726931"/>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1984055" y="3727799"/>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984055" y="4375002"/>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099551" y="3731425"/>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2096274" y="3725194"/>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210477" y="3726062"/>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2210477" y="4373265"/>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2325972" y="3729688"/>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3" name="Straight Connector 62"/>
            <p:cNvCxnSpPr/>
            <p:nvPr/>
          </p:nvCxnSpPr>
          <p:spPr>
            <a:xfrm>
              <a:off x="2331240" y="3725489"/>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4" name="Straight Connector 63"/>
            <p:cNvCxnSpPr/>
            <p:nvPr/>
          </p:nvCxnSpPr>
          <p:spPr>
            <a:xfrm>
              <a:off x="2445443" y="3726357"/>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2445443" y="4373560"/>
              <a:ext cx="114203"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2560938" y="3729983"/>
              <a:ext cx="0" cy="64720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58174688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LED basics</a:t>
            </a:r>
          </a:p>
        </p:txBody>
      </p:sp>
      <p:sp>
        <p:nvSpPr>
          <p:cNvPr id="8" name="Content Placeholder 7"/>
          <p:cNvSpPr txBox="1">
            <a:spLocks noGrp="1"/>
          </p:cNvSpPr>
          <p:nvPr>
            <p:ph idx="1"/>
          </p:nvPr>
        </p:nvSpPr>
        <p:spPr>
          <a:prstGeom prst="rect">
            <a:avLst/>
          </a:prstGeom>
          <a:noFill/>
        </p:spPr>
        <p:txBody>
          <a:bodyPr wrap="square" rtlCol="0">
            <a:spAutoFit/>
          </a:bodyPr>
          <a:lstStyle/>
          <a:p>
            <a:pPr marL="285750" indent="-285750">
              <a:buFont typeface="Arial" panose="020B0604020202020204" pitchFamily="34" charset="0"/>
              <a:buChar char="•"/>
            </a:pPr>
            <a:r>
              <a:rPr lang="en-AU" sz="1800" dirty="0">
                <a:latin typeface="+mn-lt"/>
                <a:cs typeface="+mn-cs"/>
              </a:rPr>
              <a:t>Must be between the output pin and ground (GND).</a:t>
            </a:r>
          </a:p>
          <a:p>
            <a:pPr marL="285750" indent="-285750">
              <a:buFont typeface="Arial" panose="020B0604020202020204" pitchFamily="34" charset="0"/>
              <a:buChar char="•"/>
            </a:pPr>
            <a:r>
              <a:rPr lang="en-AU" sz="1800" dirty="0">
                <a:latin typeface="+mn-lt"/>
                <a:cs typeface="+mn-cs"/>
              </a:rPr>
              <a:t>Long leg must go towards the output pin (see image for other indicators)</a:t>
            </a:r>
          </a:p>
          <a:p>
            <a:pPr marL="285750" indent="-285750">
              <a:buFont typeface="Arial" panose="020B0604020202020204" pitchFamily="34" charset="0"/>
              <a:buChar char="•"/>
            </a:pPr>
            <a:r>
              <a:rPr lang="en-AU" sz="1800" dirty="0">
                <a:latin typeface="+mn-lt"/>
                <a:cs typeface="+mn-cs"/>
              </a:rPr>
              <a:t>You must have a 220 Ohm resistor in line with an LED. </a:t>
            </a:r>
          </a:p>
          <a:p>
            <a:endParaRPr lang="en-AU" sz="1800" dirty="0">
              <a:solidFill>
                <a:srgbClr val="000000"/>
              </a:solidFill>
            </a:endParaRPr>
          </a:p>
          <a:p>
            <a:r>
              <a:rPr lang="en-AU" sz="1800" dirty="0">
                <a:solidFill>
                  <a:srgbClr val="000000"/>
                </a:solidFill>
              </a:rPr>
              <a:t>	</a:t>
            </a:r>
            <a:endParaRPr lang="en-AU" sz="1800" dirty="0">
              <a:latin typeface="+mn-lt"/>
              <a:cs typeface="+mn-cs"/>
            </a:endParaRPr>
          </a:p>
          <a:p>
            <a:endParaRPr lang="en-AU" dirty="0">
              <a:solidFill>
                <a:schemeClr val="bg1"/>
              </a:solidFill>
            </a:endParaRPr>
          </a:p>
          <a:p>
            <a:endParaRPr lang="en-AU" dirty="0">
              <a:solidFill>
                <a:schemeClr val="bg1"/>
              </a:solidFill>
            </a:endParaRP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73</a:t>
            </a:fld>
            <a:endParaRPr lang="en-AU" dirty="0">
              <a:solidFill>
                <a:prstClr val="white"/>
              </a:solidFill>
            </a:endParaRPr>
          </a:p>
        </p:txBody>
      </p:sp>
      <p:pic>
        <p:nvPicPr>
          <p:cNvPr id="6" name="Picture 5" descr="A 220 Ohm resistor has colours red, red, brown." title="220 Ohm Resistor"/>
          <p:cNvPicPr>
            <a:picLocks noChangeAspect="1"/>
          </p:cNvPicPr>
          <p:nvPr/>
        </p:nvPicPr>
        <p:blipFill rotWithShape="1">
          <a:blip r:embed="rId3" cstate="print">
            <a:extLst>
              <a:ext uri="{28A0092B-C50C-407E-A947-70E740481C1C}">
                <a14:useLocalDpi xmlns:a14="http://schemas.microsoft.com/office/drawing/2010/main" val="0"/>
              </a:ext>
            </a:extLst>
          </a:blip>
          <a:srcRect l="14184" t="36059" r="10096" b="33653"/>
          <a:stretch/>
        </p:blipFill>
        <p:spPr>
          <a:xfrm>
            <a:off x="692696" y="2630153"/>
            <a:ext cx="2160240" cy="648072"/>
          </a:xfrm>
          <a:prstGeom prst="rect">
            <a:avLst/>
          </a:prstGeom>
        </p:spPr>
      </p:pic>
      <p:pic>
        <p:nvPicPr>
          <p:cNvPr id="9" name="Picture 8" descr="An LED must have a 220 Ohm resistor n series when connecting to the Arduino." title="Connecting an LED to the Arduino"/>
          <p:cNvPicPr>
            <a:picLocks noChangeAspect="1"/>
          </p:cNvPicPr>
          <p:nvPr/>
        </p:nvPicPr>
        <p:blipFill rotWithShape="1">
          <a:blip r:embed="rId4" cstate="print">
            <a:extLst>
              <a:ext uri="{28A0092B-C50C-407E-A947-70E740481C1C}">
                <a14:useLocalDpi xmlns:a14="http://schemas.microsoft.com/office/drawing/2010/main" val="0"/>
              </a:ext>
            </a:extLst>
          </a:blip>
          <a:srcRect l="16401" r="15001"/>
          <a:stretch/>
        </p:blipFill>
        <p:spPr>
          <a:xfrm rot="5400000">
            <a:off x="3535229" y="2467792"/>
            <a:ext cx="2310940" cy="2526573"/>
          </a:xfrm>
          <a:prstGeom prst="rect">
            <a:avLst/>
          </a:prstGeom>
        </p:spPr>
      </p:pic>
      <p:pic>
        <p:nvPicPr>
          <p:cNvPr id="10" name="Picture 9" descr="LEDs are polarised. The Cathode (negative) side is indicated by a flat on the side of the LED or the shorter leg." title="LED"/>
          <p:cNvPicPr>
            <a:picLocks noChangeAspect="1"/>
          </p:cNvPicPr>
          <p:nvPr/>
        </p:nvPicPr>
        <p:blipFill>
          <a:blip r:embed="rId5"/>
          <a:stretch>
            <a:fillRect/>
          </a:stretch>
        </p:blipFill>
        <p:spPr>
          <a:xfrm>
            <a:off x="785089" y="3332565"/>
            <a:ext cx="1995839" cy="1446260"/>
          </a:xfrm>
          <a:prstGeom prst="rect">
            <a:avLst/>
          </a:prstGeom>
        </p:spPr>
      </p:pic>
    </p:spTree>
    <p:extLst>
      <p:ext uri="{BB962C8B-B14F-4D97-AF65-F5344CB8AC3E}">
        <p14:creationId xmlns:p14="http://schemas.microsoft.com/office/powerpoint/2010/main" val="97789497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Buzzer</a:t>
            </a: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74</a:t>
            </a:fld>
            <a:endParaRPr lang="en-AU" dirty="0">
              <a:solidFill>
                <a:prstClr val="white"/>
              </a:solidFill>
            </a:endParaRPr>
          </a:p>
        </p:txBody>
      </p:sp>
      <p:sp>
        <p:nvSpPr>
          <p:cNvPr id="6" name="Content Placeholder 5"/>
          <p:cNvSpPr>
            <a:spLocks noGrp="1"/>
          </p:cNvSpPr>
          <p:nvPr>
            <p:ph idx="4294967295"/>
          </p:nvPr>
        </p:nvSpPr>
        <p:spPr>
          <a:xfrm>
            <a:off x="0" y="1200150"/>
            <a:ext cx="6210300" cy="3532188"/>
          </a:xfrm>
          <a:prstGeom prst="rect">
            <a:avLst/>
          </a:prstGeom>
        </p:spPr>
        <p:txBody>
          <a:bodyPr/>
          <a:lstStyle/>
          <a:p>
            <a:pPr marL="285750" lvl="0" indent="-285750">
              <a:buFont typeface="Arial" panose="020B0604020202020204" pitchFamily="34" charset="0"/>
              <a:buChar char="•"/>
            </a:pPr>
            <a:r>
              <a:rPr lang="en-AU" sz="1800" dirty="0">
                <a:solidFill>
                  <a:prstClr val="white"/>
                </a:solidFill>
                <a:latin typeface="Montserrat Light"/>
              </a:rPr>
              <a:t>Must be between the output pin and ground (GND).</a:t>
            </a:r>
          </a:p>
          <a:p>
            <a:pPr marL="285750" lvl="0" indent="-285750">
              <a:buFont typeface="Arial" panose="020B0604020202020204" pitchFamily="34" charset="0"/>
              <a:buChar char="•"/>
            </a:pPr>
            <a:r>
              <a:rPr lang="en-AU" sz="1800" dirty="0">
                <a:solidFill>
                  <a:prstClr val="white"/>
                </a:solidFill>
                <a:latin typeface="Montserrat Light"/>
              </a:rPr>
              <a:t>Red (positive) lead must go towards the output pin.</a:t>
            </a:r>
            <a:endParaRPr lang="en-AU" dirty="0"/>
          </a:p>
        </p:txBody>
      </p:sp>
      <p:pic>
        <p:nvPicPr>
          <p:cNvPr id="8" name="Picture 7" descr="Wiring for buzzer on a breadboard: the red wire connects directlt to the output pin and the black wire connects directly to ground." title="Buzzer on breadboard"/>
          <p:cNvPicPr/>
          <p:nvPr/>
        </p:nvPicPr>
        <p:blipFill>
          <a:blip r:embed="rId3" cstate="print">
            <a:extLst>
              <a:ext uri="{28A0092B-C50C-407E-A947-70E740481C1C}">
                <a14:useLocalDpi xmlns:a14="http://schemas.microsoft.com/office/drawing/2010/main" val="0"/>
              </a:ext>
            </a:extLst>
          </a:blip>
          <a:stretch>
            <a:fillRect/>
          </a:stretch>
        </p:blipFill>
        <p:spPr>
          <a:xfrm rot="5400000">
            <a:off x="2252280" y="1828170"/>
            <a:ext cx="2364105" cy="3131185"/>
          </a:xfrm>
          <a:prstGeom prst="rect">
            <a:avLst/>
          </a:prstGeom>
        </p:spPr>
      </p:pic>
    </p:spTree>
    <p:extLst>
      <p:ext uri="{BB962C8B-B14F-4D97-AF65-F5344CB8AC3E}">
        <p14:creationId xmlns:p14="http://schemas.microsoft.com/office/powerpoint/2010/main" val="10317999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LED</a:t>
            </a:r>
          </a:p>
        </p:txBody>
      </p:sp>
      <p:sp>
        <p:nvSpPr>
          <p:cNvPr id="8" name="Content Placeholder 7"/>
          <p:cNvSpPr txBox="1">
            <a:spLocks noGrp="1"/>
          </p:cNvSpPr>
          <p:nvPr>
            <p:ph idx="1"/>
          </p:nvPr>
        </p:nvSpPr>
        <p:spPr>
          <a:prstGeom prst="rect">
            <a:avLst/>
          </a:prstGeom>
          <a:noFill/>
        </p:spPr>
        <p:txBody>
          <a:bodyPr wrap="square" rtlCol="0">
            <a:spAutoFit/>
          </a:bodyPr>
          <a:lstStyle/>
          <a:p>
            <a:pPr marL="285750" indent="-285750">
              <a:buFont typeface="Arial" panose="020B0604020202020204" pitchFamily="34" charset="0"/>
              <a:buChar char="•"/>
            </a:pPr>
            <a:r>
              <a:rPr lang="en-AU" sz="1800" dirty="0">
                <a:latin typeface="+mn-lt"/>
                <a:cs typeface="+mn-cs"/>
              </a:rPr>
              <a:t>Must be between the output pin and ground (GND).</a:t>
            </a:r>
          </a:p>
          <a:p>
            <a:pPr marL="285750" indent="-285750">
              <a:buFont typeface="Arial" panose="020B0604020202020204" pitchFamily="34" charset="0"/>
              <a:buChar char="•"/>
            </a:pPr>
            <a:r>
              <a:rPr lang="en-AU" sz="1800" dirty="0">
                <a:latin typeface="+mn-lt"/>
                <a:cs typeface="+mn-cs"/>
              </a:rPr>
              <a:t>Long leg must go towards the output pin (see image for other indicators)</a:t>
            </a:r>
          </a:p>
          <a:p>
            <a:pPr marL="285750" indent="-285750">
              <a:buFont typeface="Arial" panose="020B0604020202020204" pitchFamily="34" charset="0"/>
              <a:buChar char="•"/>
            </a:pPr>
            <a:r>
              <a:rPr lang="en-AU" sz="1800" dirty="0">
                <a:latin typeface="+mn-lt"/>
                <a:cs typeface="+mn-cs"/>
              </a:rPr>
              <a:t>You must have a 220 Ohm resistor in line with an LED. </a:t>
            </a:r>
          </a:p>
          <a:p>
            <a:endParaRPr lang="en-AU" sz="1800" dirty="0">
              <a:solidFill>
                <a:srgbClr val="000000"/>
              </a:solidFill>
            </a:endParaRPr>
          </a:p>
          <a:p>
            <a:r>
              <a:rPr lang="en-AU" sz="1800" dirty="0">
                <a:solidFill>
                  <a:srgbClr val="000000"/>
                </a:solidFill>
              </a:rPr>
              <a:t>	</a:t>
            </a:r>
            <a:endParaRPr lang="en-AU" sz="1800" dirty="0">
              <a:latin typeface="+mn-lt"/>
              <a:cs typeface="+mn-cs"/>
            </a:endParaRPr>
          </a:p>
          <a:p>
            <a:endParaRPr lang="en-AU" dirty="0">
              <a:solidFill>
                <a:schemeClr val="bg1"/>
              </a:solidFill>
            </a:endParaRPr>
          </a:p>
          <a:p>
            <a:endParaRPr lang="en-AU" dirty="0">
              <a:solidFill>
                <a:schemeClr val="bg1"/>
              </a:solidFill>
            </a:endParaRP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75</a:t>
            </a:fld>
            <a:endParaRPr lang="en-AU" dirty="0">
              <a:solidFill>
                <a:prstClr val="white"/>
              </a:solidFill>
            </a:endParaRPr>
          </a:p>
        </p:txBody>
      </p:sp>
      <p:pic>
        <p:nvPicPr>
          <p:cNvPr id="6" name="Picture 5" descr="A 220 ohm resistor - red, red, brown, gold"/>
          <p:cNvPicPr>
            <a:picLocks noChangeAspect="1"/>
          </p:cNvPicPr>
          <p:nvPr/>
        </p:nvPicPr>
        <p:blipFill rotWithShape="1">
          <a:blip r:embed="rId3" cstate="print">
            <a:extLst>
              <a:ext uri="{28A0092B-C50C-407E-A947-70E740481C1C}">
                <a14:useLocalDpi xmlns:a14="http://schemas.microsoft.com/office/drawing/2010/main" val="0"/>
              </a:ext>
            </a:extLst>
          </a:blip>
          <a:srcRect l="14184" t="36059" r="10096" b="33653"/>
          <a:stretch/>
        </p:blipFill>
        <p:spPr>
          <a:xfrm>
            <a:off x="692696" y="2630153"/>
            <a:ext cx="2160240" cy="648072"/>
          </a:xfrm>
          <a:prstGeom prst="rect">
            <a:avLst/>
          </a:prstGeom>
        </p:spPr>
      </p:pic>
      <p:pic>
        <p:nvPicPr>
          <p:cNvPr id="7" name="Picture 6" descr="A drawing showing an LED and the three ways to identify the Anode and Cathode connections: Long leg is anode (+ve), flat side is cathode (-ve), flag is on cathode (-ve) le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2696" y="3414917"/>
            <a:ext cx="2145659" cy="1392396"/>
          </a:xfrm>
          <a:prstGeom prst="rect">
            <a:avLst/>
          </a:prstGeom>
        </p:spPr>
      </p:pic>
      <p:pic>
        <p:nvPicPr>
          <p:cNvPr id="11" name="Picture 10" descr="Wiring for a LED on breadboard: An LED and 220Ohm resistor are in series between the output pin and ground." title="LED on breadboard"/>
          <p:cNvPicPr>
            <a:picLocks noChangeAspect="1"/>
          </p:cNvPicPr>
          <p:nvPr/>
        </p:nvPicPr>
        <p:blipFill>
          <a:blip r:embed="rId5"/>
          <a:stretch>
            <a:fillRect/>
          </a:stretch>
        </p:blipFill>
        <p:spPr>
          <a:xfrm>
            <a:off x="3614755" y="2652420"/>
            <a:ext cx="2737341" cy="2097206"/>
          </a:xfrm>
          <a:prstGeom prst="rect">
            <a:avLst/>
          </a:prstGeom>
        </p:spPr>
      </p:pic>
    </p:spTree>
    <p:extLst>
      <p:ext uri="{BB962C8B-B14F-4D97-AF65-F5344CB8AC3E}">
        <p14:creationId xmlns:p14="http://schemas.microsoft.com/office/powerpoint/2010/main" val="246775630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Switches</a:t>
            </a:r>
          </a:p>
        </p:txBody>
      </p:sp>
      <p:sp>
        <p:nvSpPr>
          <p:cNvPr id="6" name="Content Placeholder 5"/>
          <p:cNvSpPr>
            <a:spLocks noGrp="1"/>
          </p:cNvSpPr>
          <p:nvPr>
            <p:ph idx="1"/>
          </p:nvPr>
        </p:nvSpPr>
        <p:spPr/>
        <p:txBody>
          <a:bodyPr/>
          <a:lstStyle/>
          <a:p>
            <a:pPr lvl="0"/>
            <a:r>
              <a:rPr lang="en-AU" sz="1800" dirty="0">
                <a:solidFill>
                  <a:prstClr val="white"/>
                </a:solidFill>
                <a:latin typeface="Montserrat Light"/>
              </a:rPr>
              <a:t>Switch must go between the digital input pin and either +5V or GND (will return a HIGH or LOW respectively).</a:t>
            </a:r>
          </a:p>
          <a:p>
            <a:pPr lvl="0"/>
            <a:r>
              <a:rPr lang="en-AU" sz="1800" dirty="0">
                <a:solidFill>
                  <a:prstClr val="white"/>
                </a:solidFill>
                <a:latin typeface="Montserrat Light"/>
              </a:rPr>
              <a:t>Must be a 10kOhm resistor </a:t>
            </a:r>
            <a:br>
              <a:rPr lang="en-AU" sz="1800" dirty="0">
                <a:solidFill>
                  <a:prstClr val="white"/>
                </a:solidFill>
                <a:latin typeface="Montserrat Light"/>
              </a:rPr>
            </a:br>
            <a:r>
              <a:rPr lang="en-AU" sz="1800" dirty="0">
                <a:solidFill>
                  <a:prstClr val="white"/>
                </a:solidFill>
                <a:latin typeface="Montserrat Light"/>
              </a:rPr>
              <a:t>between the input pin and GND </a:t>
            </a:r>
            <a:br>
              <a:rPr lang="en-AU" sz="1800" dirty="0">
                <a:solidFill>
                  <a:prstClr val="white"/>
                </a:solidFill>
                <a:latin typeface="Montserrat Light"/>
              </a:rPr>
            </a:br>
            <a:r>
              <a:rPr lang="en-AU" sz="1800" dirty="0">
                <a:solidFill>
                  <a:prstClr val="white"/>
                </a:solidFill>
                <a:latin typeface="Montserrat Light"/>
              </a:rPr>
              <a:t>or +5V. (Opposite to the switch). </a:t>
            </a:r>
          </a:p>
          <a:p>
            <a:pPr lvl="0"/>
            <a:r>
              <a:rPr lang="en-AU" sz="1800" dirty="0">
                <a:solidFill>
                  <a:prstClr val="white"/>
                </a:solidFill>
                <a:latin typeface="Montserrat Light"/>
              </a:rPr>
              <a:t>This is called either a pull down</a:t>
            </a:r>
            <a:br>
              <a:rPr lang="en-AU" sz="1800" dirty="0">
                <a:solidFill>
                  <a:prstClr val="white"/>
                </a:solidFill>
                <a:latin typeface="Montserrat Light"/>
              </a:rPr>
            </a:br>
            <a:r>
              <a:rPr lang="en-AU" sz="1800" dirty="0">
                <a:solidFill>
                  <a:prstClr val="white"/>
                </a:solidFill>
                <a:latin typeface="Montserrat Light"/>
              </a:rPr>
              <a:t>or pull up resistor.</a:t>
            </a:r>
          </a:p>
          <a:p>
            <a:pPr lvl="0"/>
            <a:endParaRPr lang="en-AU" sz="1800" dirty="0">
              <a:solidFill>
                <a:prstClr val="white"/>
              </a:solidFill>
              <a:latin typeface="Montserrat Light"/>
            </a:endParaRP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76</a:t>
            </a:fld>
            <a:endParaRPr lang="en-AU" dirty="0">
              <a:solidFill>
                <a:prstClr val="white"/>
              </a:solidFill>
            </a:endParaRPr>
          </a:p>
        </p:txBody>
      </p:sp>
      <p:pic>
        <p:nvPicPr>
          <p:cNvPr id="9" name="Picture 8" descr="Wiring for button on a breadboard requires the following connections: one side of the switch connects to the 5Volt supply, the other switch leg connects to both the input pin and a 10kOhm resistor that is connected to ground. " title="Button on breadboard"/>
          <p:cNvPicPr/>
          <p:nvPr/>
        </p:nvPicPr>
        <p:blipFill rotWithShape="1">
          <a:blip r:embed="rId3" cstate="print">
            <a:extLst>
              <a:ext uri="{28A0092B-C50C-407E-A947-70E740481C1C}">
                <a14:useLocalDpi xmlns:a14="http://schemas.microsoft.com/office/drawing/2010/main" val="0"/>
              </a:ext>
            </a:extLst>
          </a:blip>
          <a:srcRect b="1383"/>
          <a:stretch/>
        </p:blipFill>
        <p:spPr bwMode="auto">
          <a:xfrm rot="5400000">
            <a:off x="3999354" y="1641356"/>
            <a:ext cx="2315845" cy="302450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9865795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Potentiometer</a:t>
            </a:r>
          </a:p>
        </p:txBody>
      </p:sp>
      <p:sp>
        <p:nvSpPr>
          <p:cNvPr id="6" name="Content Placeholder 5"/>
          <p:cNvSpPr>
            <a:spLocks noGrp="1"/>
          </p:cNvSpPr>
          <p:nvPr>
            <p:ph idx="1"/>
          </p:nvPr>
        </p:nvSpPr>
        <p:spPr/>
        <p:txBody>
          <a:bodyPr/>
          <a:lstStyle/>
          <a:p>
            <a:pPr lvl="0"/>
            <a:r>
              <a:rPr lang="en-AU" sz="1800" dirty="0">
                <a:solidFill>
                  <a:prstClr val="white"/>
                </a:solidFill>
                <a:latin typeface="Montserrat Light"/>
              </a:rPr>
              <a:t>Outside legs must connect to +5V and GND.</a:t>
            </a:r>
          </a:p>
          <a:p>
            <a:pPr lvl="0"/>
            <a:r>
              <a:rPr lang="en-AU" sz="1800" dirty="0">
                <a:solidFill>
                  <a:prstClr val="white"/>
                </a:solidFill>
                <a:latin typeface="Montserrat Light"/>
              </a:rPr>
              <a:t>Centre leg must connect to the input pin.</a:t>
            </a:r>
          </a:p>
          <a:p>
            <a:pPr lvl="0"/>
            <a:endParaRPr lang="en-AU" sz="1800" dirty="0">
              <a:solidFill>
                <a:prstClr val="white"/>
              </a:solidFill>
              <a:latin typeface="Montserrat Light"/>
            </a:endParaRP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77</a:t>
            </a:fld>
            <a:endParaRPr lang="en-AU" dirty="0">
              <a:solidFill>
                <a:prstClr val="white"/>
              </a:solidFill>
            </a:endParaRPr>
          </a:p>
        </p:txBody>
      </p:sp>
      <p:pic>
        <p:nvPicPr>
          <p:cNvPr id="7" name="Picture 6" descr="Wiring for a potentiometer on breadboard: one side of the potentiometer connects to the 5Volt supply and the opposite end connects to the ground pin. The centre connection goes to the analogue input pin." title="Potentiometer on bread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79089" y="2139702"/>
            <a:ext cx="2743696" cy="2135634"/>
          </a:xfrm>
          <a:prstGeom prst="rect">
            <a:avLst/>
          </a:prstGeom>
        </p:spPr>
      </p:pic>
    </p:spTree>
    <p:extLst>
      <p:ext uri="{BB962C8B-B14F-4D97-AF65-F5344CB8AC3E}">
        <p14:creationId xmlns:p14="http://schemas.microsoft.com/office/powerpoint/2010/main" val="2766882241"/>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Electronics - LDR</a:t>
            </a:r>
          </a:p>
        </p:txBody>
      </p:sp>
      <p:sp>
        <p:nvSpPr>
          <p:cNvPr id="6" name="Content Placeholder 5"/>
          <p:cNvSpPr>
            <a:spLocks noGrp="1"/>
          </p:cNvSpPr>
          <p:nvPr>
            <p:ph idx="1"/>
          </p:nvPr>
        </p:nvSpPr>
        <p:spPr/>
        <p:txBody>
          <a:bodyPr/>
          <a:lstStyle/>
          <a:p>
            <a:pPr lvl="0"/>
            <a:r>
              <a:rPr lang="en-AU" sz="1800" dirty="0">
                <a:solidFill>
                  <a:prstClr val="white"/>
                </a:solidFill>
                <a:latin typeface="Montserrat Light"/>
              </a:rPr>
              <a:t>LDR must go between the analogue input pin and either +5V or GND.</a:t>
            </a:r>
          </a:p>
          <a:p>
            <a:pPr lvl="0"/>
            <a:r>
              <a:rPr lang="en-AU" sz="1800" dirty="0">
                <a:solidFill>
                  <a:prstClr val="white"/>
                </a:solidFill>
                <a:latin typeface="Montserrat Light"/>
              </a:rPr>
              <a:t>Must be a 10kOhm resistor </a:t>
            </a:r>
            <a:br>
              <a:rPr lang="en-AU" sz="1800" dirty="0">
                <a:solidFill>
                  <a:prstClr val="white"/>
                </a:solidFill>
                <a:latin typeface="Montserrat Light"/>
              </a:rPr>
            </a:br>
            <a:r>
              <a:rPr lang="en-AU" sz="1800" dirty="0">
                <a:solidFill>
                  <a:prstClr val="white"/>
                </a:solidFill>
                <a:latin typeface="Montserrat Light"/>
              </a:rPr>
              <a:t>between the input pin and GND </a:t>
            </a:r>
            <a:br>
              <a:rPr lang="en-AU" sz="1800" dirty="0">
                <a:solidFill>
                  <a:prstClr val="white"/>
                </a:solidFill>
                <a:latin typeface="Montserrat Light"/>
              </a:rPr>
            </a:br>
            <a:r>
              <a:rPr lang="en-AU" sz="1800" dirty="0">
                <a:solidFill>
                  <a:prstClr val="white"/>
                </a:solidFill>
                <a:latin typeface="Montserrat Light"/>
              </a:rPr>
              <a:t>or +5V. (Opposite to the switch). </a:t>
            </a:r>
          </a:p>
          <a:p>
            <a:pPr lvl="0"/>
            <a:r>
              <a:rPr lang="en-AU" sz="1800" dirty="0">
                <a:solidFill>
                  <a:prstClr val="white"/>
                </a:solidFill>
                <a:latin typeface="Montserrat Light"/>
              </a:rPr>
              <a:t>This is called either a pull down</a:t>
            </a:r>
            <a:br>
              <a:rPr lang="en-AU" sz="1800" dirty="0">
                <a:solidFill>
                  <a:prstClr val="white"/>
                </a:solidFill>
                <a:latin typeface="Montserrat Light"/>
              </a:rPr>
            </a:br>
            <a:r>
              <a:rPr lang="en-AU" sz="1800" dirty="0">
                <a:solidFill>
                  <a:prstClr val="white"/>
                </a:solidFill>
                <a:latin typeface="Montserrat Light"/>
              </a:rPr>
              <a:t>or pull up resistor.</a:t>
            </a:r>
          </a:p>
          <a:p>
            <a:pPr lvl="0"/>
            <a:endParaRPr lang="en-AU" sz="1800" dirty="0">
              <a:solidFill>
                <a:prstClr val="white"/>
              </a:solidFill>
              <a:latin typeface="Montserrat Light"/>
            </a:endParaRPr>
          </a:p>
        </p:txBody>
      </p:sp>
      <p:sp>
        <p:nvSpPr>
          <p:cNvPr id="3" name="Date Placeholder 2"/>
          <p:cNvSpPr>
            <a:spLocks noGrp="1"/>
          </p:cNvSpPr>
          <p:nvPr>
            <p:ph type="dt" sz="half" idx="10"/>
          </p:nvPr>
        </p:nvSpPr>
        <p:spPr/>
        <p:txBody>
          <a:bodyPr/>
          <a:lstStyle/>
          <a:p>
            <a:r>
              <a:rPr lang="en-US">
                <a:solidFill>
                  <a:prstClr val="white"/>
                </a:solidFill>
              </a:rPr>
              <a:t>www.education.nsw.gov.au</a:t>
            </a:r>
            <a:endParaRPr lang="en-AU" dirty="0">
              <a:solidFill>
                <a:prstClr val="white"/>
              </a:solidFill>
            </a:endParaRPr>
          </a:p>
        </p:txBody>
      </p:sp>
      <p:sp>
        <p:nvSpPr>
          <p:cNvPr id="4" name="Footer Placeholder 3"/>
          <p:cNvSpPr>
            <a:spLocks noGrp="1"/>
          </p:cNvSpPr>
          <p:nvPr>
            <p:ph type="ftr" sz="quarter" idx="11"/>
          </p:nvPr>
        </p:nvSpPr>
        <p:spPr/>
        <p:txBody>
          <a:bodyPr/>
          <a:lstStyle/>
          <a:p>
            <a:r>
              <a:rPr lang="en-AU" sz="100">
                <a:solidFill>
                  <a:srgbClr val="425968"/>
                </a:solidFill>
              </a:rPr>
              <a:t>© NSW Department of Education, 2018</a:t>
            </a:r>
            <a:endParaRPr lang="en-AU" dirty="0"/>
          </a:p>
        </p:txBody>
      </p:sp>
      <p:sp>
        <p:nvSpPr>
          <p:cNvPr id="5" name="Slide Number Placeholder 4"/>
          <p:cNvSpPr>
            <a:spLocks noGrp="1"/>
          </p:cNvSpPr>
          <p:nvPr>
            <p:ph type="sldNum" sz="quarter" idx="12"/>
          </p:nvPr>
        </p:nvSpPr>
        <p:spPr/>
        <p:txBody>
          <a:bodyPr/>
          <a:lstStyle/>
          <a:p>
            <a:r>
              <a:rPr lang="en-AU">
                <a:solidFill>
                  <a:prstClr val="white"/>
                </a:solidFill>
              </a:rPr>
              <a:t>Page </a:t>
            </a:r>
            <a:fld id="{4A2A1DA9-8CAF-4BCA-B496-545B076AED2D}" type="slidenum">
              <a:rPr lang="en-AU" smtClean="0">
                <a:solidFill>
                  <a:prstClr val="white"/>
                </a:solidFill>
              </a:rPr>
              <a:pPr/>
              <a:t>78</a:t>
            </a:fld>
            <a:endParaRPr lang="en-AU" dirty="0">
              <a:solidFill>
                <a:prstClr val="white"/>
              </a:solidFill>
            </a:endParaRPr>
          </a:p>
        </p:txBody>
      </p:sp>
      <p:pic>
        <p:nvPicPr>
          <p:cNvPr id="7" name="Picture 6" descr="Wiring for a LDR on breadboard: one side of the LDR connects to the 5Volt supply and the opposite end connects to both the ground pin via a 10kOhm resistor and to the analogue input pin." title="LDR on breadboard"/>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0700" y="1635646"/>
            <a:ext cx="2840425" cy="2494032"/>
          </a:xfrm>
          <a:prstGeom prst="rect">
            <a:avLst/>
          </a:prstGeom>
        </p:spPr>
      </p:pic>
    </p:spTree>
    <p:extLst>
      <p:ext uri="{BB962C8B-B14F-4D97-AF65-F5344CB8AC3E}">
        <p14:creationId xmlns:p14="http://schemas.microsoft.com/office/powerpoint/2010/main" val="31437769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latin typeface="Arial" panose="020B0604020202020204" pitchFamily="34" charset="0"/>
                <a:cs typeface="Arial" panose="020B0604020202020204" pitchFamily="34" charset="0"/>
              </a:rPr>
              <a:t>TV Remote </a:t>
            </a:r>
            <a:r>
              <a:rPr lang="en-AU" dirty="0"/>
              <a:t>Control (continued)</a:t>
            </a:r>
            <a:endParaRPr lang="en-AU" dirty="0">
              <a:latin typeface="Arial" panose="020B0604020202020204" pitchFamily="34" charset="0"/>
              <a:cs typeface="Arial" panose="020B0604020202020204" pitchFamily="34" charset="0"/>
            </a:endParaRPr>
          </a:p>
        </p:txBody>
      </p:sp>
      <p:pic>
        <p:nvPicPr>
          <p:cNvPr id="2050" name="Picture 2" descr="the television remote is made up of input components, output components, micro controller, printed circuit board, power supply and a case." title="TV Remote control components"/>
          <p:cNvPicPr>
            <a:picLocks noGrp="1" noChangeAspect="1" noChangeArrowheads="1"/>
          </p:cNvPicPr>
          <p:nvPr>
            <p:ph idx="1"/>
          </p:nvPr>
        </p:nvPicPr>
        <p:blipFill>
          <a:blip r:embed="rId3" cstate="screen">
            <a:extLst>
              <a:ext uri="{BEBA8EAE-BF5A-486C-A8C5-ECC9F3942E4B}">
                <a14:imgProps xmlns:a14="http://schemas.microsoft.com/office/drawing/2010/main">
                  <a14:imgLayer r:embed="rId4">
                    <a14:imgEffect>
                      <a14:sharpenSoften amount="25000"/>
                    </a14:imgEffect>
                    <a14:imgEffect>
                      <a14:brightnessContrast contrast="40000"/>
                    </a14:imgEffect>
                  </a14:imgLayer>
                </a14:imgProps>
              </a:ext>
              <a:ext uri="{28A0092B-C50C-407E-A947-70E740481C1C}">
                <a14:useLocalDpi xmlns:a14="http://schemas.microsoft.com/office/drawing/2010/main"/>
              </a:ext>
            </a:extLst>
          </a:blip>
          <a:stretch>
            <a:fillRect/>
          </a:stretch>
        </p:blipFill>
        <p:spPr bwMode="auto">
          <a:xfrm>
            <a:off x="764704" y="1018109"/>
            <a:ext cx="5184575" cy="37315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8</a:t>
            </a:fld>
            <a:endParaRPr lang="en-AU" dirty="0"/>
          </a:p>
        </p:txBody>
      </p:sp>
    </p:spTree>
    <p:extLst>
      <p:ext uri="{BB962C8B-B14F-4D97-AF65-F5344CB8AC3E}">
        <p14:creationId xmlns:p14="http://schemas.microsoft.com/office/powerpoint/2010/main" val="41851564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AU" dirty="0"/>
              <a:t>Input Processing Output (IPO) charts</a:t>
            </a:r>
            <a:endParaRPr lang="en-AU" dirty="0">
              <a:latin typeface="+mn-lt"/>
            </a:endParaRPr>
          </a:p>
        </p:txBody>
      </p:sp>
      <p:sp>
        <p:nvSpPr>
          <p:cNvPr id="2" name="Content Placeholder 1"/>
          <p:cNvSpPr>
            <a:spLocks noGrp="1"/>
          </p:cNvSpPr>
          <p:nvPr>
            <p:ph idx="1"/>
          </p:nvPr>
        </p:nvSpPr>
        <p:spPr/>
        <p:txBody>
          <a:bodyPr/>
          <a:lstStyle/>
          <a:p>
            <a:r>
              <a:rPr lang="de-DE" sz="2000" dirty="0"/>
              <a:t>Component categories for hardware:</a:t>
            </a:r>
          </a:p>
          <a:p>
            <a:endParaRPr lang="de-DE" dirty="0"/>
          </a:p>
          <a:p>
            <a:endParaRPr lang="de-DE" dirty="0"/>
          </a:p>
        </p:txBody>
      </p:sp>
      <p:sp>
        <p:nvSpPr>
          <p:cNvPr id="4" name="Date Placeholder 3"/>
          <p:cNvSpPr>
            <a:spLocks noGrp="1"/>
          </p:cNvSpPr>
          <p:nvPr>
            <p:ph type="dt" sz="half" idx="10"/>
          </p:nvPr>
        </p:nvSpPr>
        <p:spPr/>
        <p:txBody>
          <a:bodyPr/>
          <a:lstStyle/>
          <a:p>
            <a:r>
              <a:rPr lang="en-US"/>
              <a:t>www.education.nsw.gov.au</a:t>
            </a:r>
            <a:endParaRPr lang="en-AU" dirty="0"/>
          </a:p>
        </p:txBody>
      </p:sp>
      <p:sp>
        <p:nvSpPr>
          <p:cNvPr id="5" name="Footer Placeholder 4"/>
          <p:cNvSpPr>
            <a:spLocks noGrp="1"/>
          </p:cNvSpPr>
          <p:nvPr>
            <p:ph type="ftr" sz="quarter" idx="11"/>
          </p:nvPr>
        </p:nvSpPr>
        <p:spPr/>
        <p:txBody>
          <a:bodyPr/>
          <a:lstStyle/>
          <a:p>
            <a:r>
              <a:rPr lang="en-AU" sz="100">
                <a:solidFill>
                  <a:srgbClr val="425968"/>
                </a:solidFill>
              </a:rPr>
              <a:t>© NSW Department of Education, 2018</a:t>
            </a:r>
            <a:endParaRPr lang="en-AU" sz="400" dirty="0"/>
          </a:p>
        </p:txBody>
      </p:sp>
      <p:sp>
        <p:nvSpPr>
          <p:cNvPr id="6" name="Slide Number Placeholder 5"/>
          <p:cNvSpPr>
            <a:spLocks noGrp="1"/>
          </p:cNvSpPr>
          <p:nvPr>
            <p:ph type="sldNum" sz="quarter" idx="12"/>
          </p:nvPr>
        </p:nvSpPr>
        <p:spPr/>
        <p:txBody>
          <a:bodyPr/>
          <a:lstStyle/>
          <a:p>
            <a:r>
              <a:rPr lang="en-AU"/>
              <a:t>Page </a:t>
            </a:r>
            <a:fld id="{4A2A1DA9-8CAF-4BCA-B496-545B076AED2D}" type="slidenum">
              <a:rPr lang="en-AU" smtClean="0"/>
              <a:pPr/>
              <a:t>9</a:t>
            </a:fld>
            <a:endParaRPr lang="en-AU" dirty="0"/>
          </a:p>
        </p:txBody>
      </p:sp>
      <p:graphicFrame>
        <p:nvGraphicFramePr>
          <p:cNvPr id="8" name="Diagram 7" descr="The IPO Chart shows the link betweeen input devices (sensors), processor (decision maker) and output devices (actuators)." title="IPO Chart"/>
          <p:cNvGraphicFramePr/>
          <p:nvPr>
            <p:extLst>
              <p:ext uri="{D42A27DB-BD31-4B8C-83A1-F6EECF244321}">
                <p14:modId xmlns:p14="http://schemas.microsoft.com/office/powerpoint/2010/main" val="372224339"/>
              </p:ext>
            </p:extLst>
          </p:nvPr>
        </p:nvGraphicFramePr>
        <p:xfrm>
          <a:off x="302406" y="1923678"/>
          <a:ext cx="6090205" cy="13844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6903810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1.0&quot;&gt;&lt;object type=&quot;1&quot; unique_id=&quot;10001&quot;&gt;&lt;object type=&quot;2&quot; unique_id=&quot;10165&quot;&gt;&lt;object type=&quot;3&quot; unique_id=&quot;10167&quot;&gt;&lt;property id=&quot;20148&quot; value=&quot;5&quot;/&gt;&lt;property id=&quot;20300&quot; value=&quot;Slide 1 - &amp;quot;Crack the Code&amp;quot;&quot;/&gt;&lt;property id=&quot;20307&quot; value=&quot;257&quot;/&gt;&lt;/object&gt;&lt;object type=&quot;3&quot; unique_id=&quot;10173&quot;&gt;&lt;property id=&quot;20148&quot; value=&quot;5&quot;/&gt;&lt;property id=&quot;20300&quot; value=&quot;Slide 2 - &amp;quot;Control technologies&amp;quot;&quot;/&gt;&lt;property id=&quot;20307&quot; value=&quot;269&quot;/&gt;&lt;/object&gt;&lt;object type=&quot;3&quot; unique_id=&quot;10881&quot;&gt;&lt;property id=&quot;20148&quot; value=&quot;5&quot;/&gt;&lt;property id=&quot;20300&quot; value=&quot;Slide 3 - &amp;quot;A simple example of a control technology system&amp;quot;&quot;/&gt;&lt;property id=&quot;20307&quot; value=&quot;275&quot;/&gt;&lt;/object&gt;&lt;object type=&quot;3&quot; unique_id=&quot;10882&quot;&gt;&lt;property id=&quot;20148&quot; value=&quot;5&quot;/&gt;&lt;property id=&quot;20300&quot; value=&quot;Slide 4 - &amp;quot;A simple example of a control technology system (continued)&amp;quot;&quot;/&gt;&lt;property id=&quot;20307&quot; value=&quot;276&quot;/&gt;&lt;/object&gt;&lt;object type=&quot;3&quot; unique_id=&quot;10883&quot;&gt;&lt;property id=&quot;20148&quot; value=&quot;5&quot;/&gt;&lt;property id=&quot;20300&quot; value=&quot;Slide 5 - &amp;quot;A simple example of a control technology system (continued)&amp;quot;&quot;/&gt;&lt;property id=&quot;20307&quot; value=&quot;277&quot;/&gt;&lt;/object&gt;&lt;object type=&quot;3&quot; unique_id=&quot;10884&quot;&gt;&lt;property id=&quot;20148&quot; value=&quot;5&quot;/&gt;&lt;property id=&quot;20300&quot; value=&quot;Slide 6 - &amp;quot;How does basic control technology work?&amp;quot;&quot;/&gt;&lt;property id=&quot;20307&quot; value=&quot;278&quot;/&gt;&lt;/object&gt;&lt;object type=&quot;3&quot; unique_id=&quot;10885&quot;&gt;&lt;property id=&quot;20148&quot; value=&quot;5&quot;/&gt;&lt;property id=&quot;20300&quot; value=&quot;Slide 7 - &amp;quot;TV Remote Control &amp;amp;#x09;&amp;amp;#x09;&amp;amp;#x09;Page 11&amp;quot;&quot;/&gt;&lt;property id=&quot;20307&quot; value=&quot;280&quot;/&gt;&lt;/object&gt;&lt;object type=&quot;3&quot; unique_id=&quot;10886&quot;&gt;&lt;property id=&quot;20148&quot; value=&quot;5&quot;/&gt;&lt;property id=&quot;20300&quot; value=&quot;Slide 8 - &amp;quot;TV Remote Control (continued)&amp;quot;&quot;/&gt;&lt;property id=&quot;20307&quot; value=&quot;281&quot;/&gt;&lt;/object&gt;&lt;object type=&quot;3&quot; unique_id=&quot;10887&quot;&gt;&lt;property id=&quot;20148&quot; value=&quot;5&quot;/&gt;&lt;property id=&quot;20300&quot; value=&quot;Slide 9 - &amp;quot;Input Processing Output (IPO) charts&amp;quot;&quot;/&gt;&lt;property id=&quot;20307&quot; value=&quot;282&quot;/&gt;&lt;/object&gt;&lt;object type=&quot;3&quot; unique_id=&quot;10888&quot;&gt;&lt;property id=&quot;20148&quot; value=&quot;5&quot;/&gt;&lt;property id=&quot;20300&quot; value=&quot;Slide 10 - &amp;quot;Input Processing Output (IPO) charts example&amp;quot;&quot;/&gt;&lt;property id=&quot;20307&quot; value=&quot;283&quot;/&gt;&lt;/object&gt;&lt;object type=&quot;3&quot; unique_id=&quot;10889&quot;&gt;&lt;property id=&quot;20148&quot; value=&quot;5&quot;/&gt;&lt;property id=&quot;20300&quot; value=&quot;Slide 11 - &amp;quot;Input Processing Output (IPO) charts Example (continued)&amp;quot;&quot;/&gt;&lt;property id=&quot;20307&quot; value=&quot;284&quot;/&gt;&lt;/object&gt;&lt;object type=&quot;3&quot; unique_id=&quot;10890&quot;&gt;&lt;property id=&quot;20148&quot; value=&quot;5&quot;/&gt;&lt;property id=&quot;20300&quot; value=&quot;Slide 13 - &amp;quot;Control System Example&amp;quot;&quot;/&gt;&lt;property id=&quot;20307&quot; value=&quot;285&quot;/&gt;&lt;/object&gt;&lt;object type=&quot;3&quot; unique_id=&quot;10891&quot;&gt;&lt;property id=&quot;20148&quot; value=&quot;5&quot;/&gt;&lt;property id=&quot;20300&quot; value=&quot;Slide 14 - &amp;quot;Defining a Control Technology&amp;quot;&quot;/&gt;&lt;property id=&quot;20307&quot; value=&quot;286&quot;/&gt;&lt;/object&gt;&lt;object type=&quot;3&quot; unique_id=&quot;10892&quot;&gt;&lt;property id=&quot;20148&quot; value=&quot;5&quot;/&gt;&lt;property id=&quot;20300&quot; value=&quot;Slide 15 - &amp;quot;What is a Microcontroller? &amp;amp;#x09;&amp;amp;#x09;Page 13&amp;quot;&quot;/&gt;&lt;property id=&quot;20307&quot; value=&quot;287&quot;/&gt;&lt;/object&gt;&lt;object type=&quot;3&quot; unique_id=&quot;10893&quot;&gt;&lt;property id=&quot;20148&quot; value=&quot;5&quot;/&gt;&lt;property id=&quot;20300&quot; value=&quot;Slide 16 - &amp;quot;How does a Microcontroller work?&amp;quot;&quot;/&gt;&lt;property id=&quot;20307&quot; value=&quot;288&quot;/&gt;&lt;/object&gt;&lt;object type=&quot;3&quot; unique_id=&quot;10894&quot;&gt;&lt;property id=&quot;20148&quot; value=&quot;5&quot;/&gt;&lt;property id=&quot;20300&quot; value=&quot;Slide 17 - &amp;quot;The Arduino Microcontroller &amp;amp;#x09;&amp;amp;#x09; page 14&amp;quot;&quot;/&gt;&lt;property id=&quot;20307&quot; value=&quot;289&quot;/&gt;&lt;/object&gt;&lt;object type=&quot;3&quot; unique_id=&quot;10895&quot;&gt;&lt;property id=&quot;20148&quot; value=&quot;5&quot;/&gt;&lt;property id=&quot;20300&quot; value=&quot;Slide 18 - &amp;quot;The Arduino Microcontroller (continued) &amp;quot;&quot;/&gt;&lt;property id=&quot;20307&quot; value=&quot;290&quot;/&gt;&lt;/object&gt;&lt;object type=&quot;3&quot; unique_id=&quot;10896&quot;&gt;&lt;property id=&quot;20148&quot; value=&quot;5&quot;/&gt;&lt;property id=&quot;20300&quot; value=&quot;Slide 19 - &amp;quot;The MAAS ThinkerShield &amp;amp;#x09;&amp;amp;#x09;&amp;amp;#x09;Page 15&amp;quot;&quot;/&gt;&lt;property id=&quot;20307&quot; value=&quot;291&quot;/&gt;&lt;/object&gt;&lt;object type=&quot;3&quot; unique_id=&quot;10897&quot;&gt;&lt;property id=&quot;20148&quot; value=&quot;5&quot;/&gt;&lt;property id=&quot;20300&quot; value=&quot;Slide 24 - &amp;quot;Lets have a go! &amp;amp;#x09;&amp;amp;#x09;&amp;amp;#x09;&amp;amp;#x09;Page 16&amp;quot;&quot;/&gt;&lt;property id=&quot;20307&quot; value=&quot;292&quot;/&gt;&lt;/object&gt;&lt;object type=&quot;3&quot; unique_id=&quot;10898&quot;&gt;&lt;property id=&quot;20148&quot; value=&quot;5&quot;/&gt;&lt;property id=&quot;20300&quot; value=&quot;Slide 25 - &amp;quot;Loading the Sketch&amp;quot;&quot;/&gt;&lt;property id=&quot;20307&quot; value=&quot;293&quot;/&gt;&lt;/object&gt;&lt;object type=&quot;3&quot; unique_id=&quot;10900&quot;&gt;&lt;property id=&quot;20148&quot; value=&quot;5&quot;/&gt;&lt;property id=&quot;20300&quot; value=&quot;Slide 26 - &amp;quot;LOADING THE SKETCH (continued)&amp;quot;&quot;/&gt;&lt;property id=&quot;20307&quot; value=&quot;295&quot;/&gt;&lt;/object&gt;&lt;object type=&quot;3&quot; unique_id=&quot;10901&quot;&gt;&lt;property id=&quot;20148&quot; value=&quot;5&quot;/&gt;&lt;property id=&quot;20300&quot; value=&quot;Slide 27 - &amp;quot;Does it work?&amp;quot;&quot;/&gt;&lt;property id=&quot;20307&quot; value=&quot;296&quot;/&gt;&lt;/object&gt;&lt;object type=&quot;3&quot; unique_id=&quot;11060&quot;&gt;&lt;property id=&quot;20148&quot; value=&quot;5&quot;/&gt;&lt;property id=&quot;20300&quot; value=&quot;Slide 35 - &amp;quot;Blink Challenges&amp;quot;&quot;/&gt;&lt;property id=&quot;20307&quot; value=&quot;298&quot;/&gt;&lt;/object&gt;&lt;object type=&quot;3&quot; unique_id=&quot;11061&quot;&gt;&lt;property id=&quot;20148&quot; value=&quot;5&quot;/&gt;&lt;property id=&quot;20300&quot; value=&quot;Slide 45 - &amp;quot;Commands in Arduino &amp;amp;#x09;&amp;amp;#x09;&amp;amp;#x09;Page 36&amp;quot;&quot;/&gt;&lt;property id=&quot;20307&quot; value=&quot;299&quot;/&gt;&lt;/object&gt;&lt;object type=&quot;3&quot; unique_id=&quot;11326&quot;&gt;&lt;property id=&quot;20148&quot; value=&quot;5&quot;/&gt;&lt;property id=&quot;20300&quot; value=&quot;Slide 34 - &amp;quot;Arduino Language &amp;amp;#x09;&amp;amp;#x09;&amp;amp;#x09;page 26&amp;quot;&quot;/&gt;&lt;property id=&quot;20307&quot; value=&quot;300&quot;/&gt;&lt;/object&gt;&lt;object type=&quot;3&quot; unique_id=&quot;11327&quot;&gt;&lt;property id=&quot;20148&quot; value=&quot;5&quot;/&gt;&lt;property id=&quot;20300&quot; value=&quot;Slide 30 - &amp;quot;Pseudocode &amp;amp;#x09;&amp;amp;#x09;&amp;amp;#x09;&amp;amp;#x09;&amp;amp;#x09;Page 23&amp;quot;&quot;/&gt;&lt;property id=&quot;20307&quot; value=&quot;301&quot;/&gt;&lt;/object&gt;&lt;object type=&quot;3&quot; unique_id=&quot;11328&quot;&gt;&lt;property id=&quot;20148&quot; value=&quot;5&quot;/&gt;&lt;property id=&quot;20300&quot; value=&quot;Slide 31 - &amp;quot;Pseudocode Activity 1&amp;quot;&quot;/&gt;&lt;property id=&quot;20307&quot; value=&quot;302&quot;/&gt;&lt;/object&gt;&lt;object type=&quot;3&quot; unique_id=&quot;11329&quot;&gt;&lt;property id=&quot;20148&quot; value=&quot;5&quot;/&gt;&lt;property id=&quot;20300&quot; value=&quot;Slide 32 - &amp;quot;Pseudocode Activity 2&amp;quot;&quot;/&gt;&lt;property id=&quot;20307&quot; value=&quot;303&quot;/&gt;&lt;/object&gt;&lt;object type=&quot;3&quot; unique_id=&quot;11330&quot;&gt;&lt;property id=&quot;20148&quot; value=&quot;5&quot;/&gt;&lt;property id=&quot;20300&quot; value=&quot;Slide 33 - &amp;quot;Making Connections&amp;quot;&quot;/&gt;&lt;property id=&quot;20307&quot; value=&quot;304&quot;/&gt;&lt;/object&gt;&lt;object type=&quot;3&quot; unique_id=&quot;11331&quot;&gt;&lt;property id=&quot;20148&quot; value=&quot;5&quot;/&gt;&lt;property id=&quot;20300&quot; value=&quot;Slide 39 - &amp;quot;Binary Numbers &amp;amp;#x09;&amp;amp;#x09;&amp;amp;#x09;&amp;amp;#x09;Page 30&amp;quot;&quot;/&gt;&lt;property id=&quot;20307&quot; value=&quot;305&quot;/&gt;&lt;/object&gt;&lt;object type=&quot;3&quot; unique_id=&quot;12190&quot;&gt;&lt;property id=&quot;20148&quot; value=&quot;5&quot;/&gt;&lt;property id=&quot;20300&quot; value=&quot;Slide 48 - &amp;quot;Inputs – sensors &amp;amp;#x09;&amp;amp;#x09;P44&amp;quot;&quot;/&gt;&lt;property id=&quot;20307&quot; value=&quot;306&quot;/&gt;&lt;/object&gt;&lt;object type=&quot;3&quot; unique_id=&quot;12191&quot;&gt;&lt;property id=&quot;20148&quot; value=&quot;5&quot;/&gt;&lt;property id=&quot;20300&quot; value=&quot;Slide 49 - &amp;quot;Switches – Open and closed circuits&amp;quot;&quot;/&gt;&lt;property id=&quot;20307&quot; value=&quot;307&quot;/&gt;&lt;/object&gt;&lt;object type=&quot;3&quot; unique_id=&quot;12192&quot;&gt;&lt;property id=&quot;20148&quot; value=&quot;5&quot;/&gt;&lt;property id=&quot;20300&quot; value=&quot;Slide 50 - &amp;quot;Motion Sensors&amp;quot;&quot;/&gt;&lt;property id=&quot;20307&quot; value=&quot;308&quot;/&gt;&lt;/object&gt;&lt;object type=&quot;3&quot; unique_id=&quot;12193&quot;&gt;&lt;property id=&quot;20148&quot; value=&quot;5&quot;/&gt;&lt;property id=&quot;20300&quot; value=&quot;Slide 51 - &amp;quot;Light Sensors&amp;quot;&quot;/&gt;&lt;property id=&quot;20307&quot; value=&quot;309&quot;/&gt;&lt;/object&gt;&lt;object type=&quot;3&quot; unique_id=&quot;12194&quot;&gt;&lt;property id=&quot;20148&quot; value=&quot;5&quot;/&gt;&lt;property id=&quot;20300&quot; value=&quot;Slide 52 - &amp;quot;Sound Sensors&amp;quot;&quot;/&gt;&lt;property id=&quot;20307&quot; value=&quot;310&quot;/&gt;&lt;/object&gt;&lt;object type=&quot;3&quot; unique_id=&quot;12195&quot;&gt;&lt;property id=&quot;20148&quot; value=&quot;5&quot;/&gt;&lt;property id=&quot;20300&quot; value=&quot;Slide 53 - &amp;quot;Level Sensors&amp;quot;&quot;/&gt;&lt;property id=&quot;20307&quot; value=&quot;311&quot;/&gt;&lt;/object&gt;&lt;object type=&quot;3&quot; unique_id=&quot;12196&quot;&gt;&lt;property id=&quot;20148&quot; value=&quot;5&quot;/&gt;&lt;property id=&quot;20300&quot; value=&quot;Slide 54 - &amp;quot;Pressure Sensors&amp;quot;&quot;/&gt;&lt;property id=&quot;20307&quot; value=&quot;312&quot;/&gt;&lt;/object&gt;&lt;object type=&quot;3&quot; unique_id=&quot;12197&quot;&gt;&lt;property id=&quot;20148&quot; value=&quot;5&quot;/&gt;&lt;property id=&quot;20300&quot; value=&quot;Slide 55 - &amp;quot;Thermal Sensors&amp;quot;&quot;/&gt;&lt;property id=&quot;20307&quot; value=&quot;313&quot;/&gt;&lt;/object&gt;&lt;object type=&quot;3&quot; unique_id=&quot;12198&quot;&gt;&lt;property id=&quot;20148&quot; value=&quot;5&quot;/&gt;&lt;property id=&quot;20300&quot; value=&quot;Slide 56 - &amp;quot;Mechanical Sensors – Potentiometer&amp;quot;&quot;/&gt;&lt;property id=&quot;20307&quot; value=&quot;314&quot;/&gt;&lt;/object&gt;&lt;object type=&quot;3&quot; unique_id=&quot;12199&quot;&gt;&lt;property id=&quot;20148&quot; value=&quot;5&quot;/&gt;&lt;property id=&quot;20300&quot; value=&quot;Slide 41 - &amp;quot;Digital Inputs: Button&amp;amp;#x09;&amp;amp;#x09;&amp;amp;#x09;Page 32&amp;quot;&quot;/&gt;&lt;property id=&quot;20307&quot; value=&quot;315&quot;/&gt;&lt;/object&gt;&lt;object type=&quot;3&quot; unique_id=&quot;12200&quot;&gt;&lt;property id=&quot;20148&quot; value=&quot;5&quot;/&gt;&lt;property id=&quot;20300&quot; value=&quot;Slide 46 - &amp;quot;Button Challenges &amp;amp;#x09;&amp;amp;#x09;&amp;amp;#x09;&amp;amp;#x09;Page 41&amp;quot;&quot;/&gt;&lt;property id=&quot;20307&quot; value=&quot;316&quot;/&gt;&lt;/object&gt;&lt;object type=&quot;3&quot; unique_id=&quot;12201&quot;&gt;&lt;property id=&quot;20148&quot; value=&quot;5&quot;/&gt;&lt;property id=&quot;20300&quot; value=&quot;Slide 57 - &amp;quot;Sketch 3: Using an Analog Input &amp;amp;#x09;Page 46&amp;quot;&quot;/&gt;&lt;property id=&quot;20307&quot; value=&quot;317&quot;/&gt;&lt;/object&gt;&lt;object type=&quot;3&quot; unique_id=&quot;12202&quot;&gt;&lt;property id=&quot;20148&quot; value=&quot;5&quot;/&gt;&lt;property id=&quot;20300&quot; value=&quot;Slide 58 - &amp;quot;Analog Input Challenges &amp;amp;#x09;&amp;amp;#x09;&amp;amp;#x09;Page 48&amp;quot;&quot;/&gt;&lt;property id=&quot;20307&quot; value=&quot;318&quot;/&gt;&lt;/object&gt;&lt;object type=&quot;3&quot; unique_id=&quot;12203&quot;&gt;&lt;property id=&quot;20148&quot; value=&quot;5&quot;/&gt;&lt;property id=&quot;20300&quot; value=&quot;Slide 59 - &amp;quot;Outputs – Actuators&amp;quot;&quot;/&gt;&lt;property id=&quot;20307&quot; value=&quot;319&quot;/&gt;&lt;/object&gt;&lt;object type=&quot;3&quot; unique_id=&quot;12204&quot;&gt;&lt;property id=&quot;20148&quot; value=&quot;5&quot;/&gt;&lt;property id=&quot;20300&quot; value=&quot;Slide 60 - &amp;quot;Light&amp;quot;&quot;/&gt;&lt;property id=&quot;20307&quot; value=&quot;320&quot;/&gt;&lt;/object&gt;&lt;object type=&quot;3&quot; unique_id=&quot;12205&quot;&gt;&lt;property id=&quot;20148&quot; value=&quot;5&quot;/&gt;&lt;property id=&quot;20300&quot; value=&quot;Slide 61 - &amp;quot;Sound&amp;quot;&quot;/&gt;&lt;property id=&quot;20307&quot; value=&quot;321&quot;/&gt;&lt;/object&gt;&lt;object type=&quot;3&quot; unique_id=&quot;12206&quot;&gt;&lt;property id=&quot;20148&quot; value=&quot;5&quot;/&gt;&lt;property id=&quot;20300&quot; value=&quot;Slide 62 - &amp;quot;Motion&amp;quot;&quot;/&gt;&lt;property id=&quot;20307&quot; value=&quot;322&quot;/&gt;&lt;/object&gt;&lt;object type=&quot;3&quot; unique_id=&quot;12207&quot;&gt;&lt;property id=&quot;20148&quot; value=&quot;5&quot;/&gt;&lt;property id=&quot;20300&quot; value=&quot;Slide 63 - &amp;quot;Sketch 4: Buzzer &amp;amp;#x09;&amp;amp;#x09;&amp;amp;#x09;&amp;amp;#x09;Page 54&amp;quot;&quot;/&gt;&lt;property id=&quot;20307&quot; value=&quot;323&quot;/&gt;&lt;/object&gt;&lt;object type=&quot;3&quot; unique_id=&quot;12208&quot;&gt;&lt;property id=&quot;20148&quot; value=&quot;5&quot;/&gt;&lt;property id=&quot;20300&quot; value=&quot;Slide 64 - &amp;quot;Buzzer Challenges&amp;quot;&quot;/&gt;&lt;property id=&quot;20307&quot; value=&quot;324&quot;/&gt;&lt;/object&gt;&lt;object type=&quot;3&quot; unique_id=&quot;12211&quot;&gt;&lt;property id=&quot;20148&quot; value=&quot;5&quot;/&gt;&lt;property id=&quot;20300&quot; value=&quot;Slide 20 - &amp;quot;THE MAAS THINKERSHIELD (continued)&amp;quot;&quot;/&gt;&lt;property id=&quot;20307&quot; value=&quot;330&quot;/&gt;&lt;/object&gt;&lt;object type=&quot;3&quot; unique_id=&quot;12212&quot;&gt;&lt;property id=&quot;20148&quot; value=&quot;5&quot;/&gt;&lt;property id=&quot;20300&quot; value=&quot;Slide 21 - &amp;quot;The MAAS ThinkerShield (continued)&amp;quot;&quot;/&gt;&lt;property id=&quot;20307&quot; value=&quot;328&quot;/&gt;&lt;/object&gt;&lt;object type=&quot;3&quot; unique_id=&quot;12213&quot;&gt;&lt;property id=&quot;20148&quot; value=&quot;5&quot;/&gt;&lt;property id=&quot;20300&quot; value=&quot;Slide 22 - &amp;quot;The MAAS ThinkerShield (continued)&amp;quot;&quot;/&gt;&lt;property id=&quot;20307&quot; value=&quot;327&quot;/&gt;&lt;/object&gt;&lt;object type=&quot;3&quot; unique_id=&quot;12214&quot;&gt;&lt;property id=&quot;20148&quot; value=&quot;5&quot;/&gt;&lt;property id=&quot;20300&quot; value=&quot;Slide 23 - &amp;quot;The MAAS ThinkerShield (continued)&amp;quot;&quot;/&gt;&lt;property id=&quot;20307&quot; value=&quot;329&quot;/&gt;&lt;/object&gt;&lt;object type=&quot;3&quot; unique_id=&quot;12215&quot;&gt;&lt;property id=&quot;20148&quot; value=&quot;5&quot;/&gt;&lt;property id=&quot;20300&quot; value=&quot;Slide 28 - &amp;quot;The Interactive Development Environment (IDE) &amp;amp;#x09;&amp;amp;#x09;&amp;amp;#x09;&amp;amp;#x09;&amp;amp;#x09;&amp;amp;#x09;Page 21&amp;quot;&quot;/&gt;&lt;property id=&quot;20307&quot; value=&quot;331&quot;/&gt;&lt;/object&gt;&lt;object type=&quot;3&quot; unique_id=&quot;12216&quot;&gt;&lt;property id=&quot;20148&quot; value=&quot;5&quot;/&gt;&lt;property id=&quot;20300&quot; value=&quot;Slide 29 - &amp;quot;UNDERSTANDING THE SKETCH&amp;quot;&quot;/&gt;&lt;property id=&quot;20307&quot; value=&quot;332&quot;/&gt;&lt;/object&gt;&lt;object type=&quot;3&quot; unique_id=&quot;12217&quot;&gt;&lt;property id=&quot;20148&quot; value=&quot;5&quot;/&gt;&lt;property id=&quot;20300&quot; value=&quot;Slide 36 - &amp;quot;TROUBLESHOOTING&amp;quot;&quot;/&gt;&lt;property id=&quot;20307&quot; value=&quot;350&quot;/&gt;&lt;/object&gt;&lt;object type=&quot;3&quot; unique_id=&quot;12218&quot;&gt;&lt;property id=&quot;20148&quot; value=&quot;5&quot;/&gt;&lt;property id=&quot;20300&quot; value=&quot;Slide 37 - &amp;quot;TROUBLESHOOTING (continued)&amp;quot;&quot;/&gt;&lt;property id=&quot;20307&quot; value=&quot;355&quot;/&gt;&lt;/object&gt;&lt;object type=&quot;3&quot; unique_id=&quot;12219&quot;&gt;&lt;property id=&quot;20148&quot; value=&quot;5&quot;/&gt;&lt;property id=&quot;20300&quot; value=&quot;Slide 38 - &amp;quot;TROUBLESHOOTING (continued)&amp;quot;&quot;/&gt;&lt;property id=&quot;20307&quot; value=&quot;354&quot;/&gt;&lt;/object&gt;&lt;object type=&quot;3&quot; unique_id=&quot;12220&quot;&gt;&lt;property id=&quot;20148&quot; value=&quot;5&quot;/&gt;&lt;property id=&quot;20300&quot; value=&quot;Slide 40 - &amp;quot;Binary Numbers (continued)&amp;quot;&quot;/&gt;&lt;property id=&quot;20307&quot; value=&quot;326&quot;/&gt;&lt;/object&gt;&lt;object type=&quot;3&quot; unique_id=&quot;12221&quot;&gt;&lt;property id=&quot;20148&quot; value=&quot;5&quot;/&gt;&lt;property id=&quot;20300&quot; value=&quot;Slide 42 - &amp;quot;IF STATEMENTS&amp;quot;&quot;/&gt;&lt;property id=&quot;20307&quot; value=&quot;333&quot;/&gt;&lt;/object&gt;&lt;object type=&quot;3&quot; unique_id=&quot;12222&quot;&gt;&lt;property id=&quot;20148&quot; value=&quot;5&quot;/&gt;&lt;property id=&quot;20300&quot; value=&quot;Slide 43&quot;/&gt;&lt;property id=&quot;20307&quot; value=&quot;361&quot;/&gt;&lt;/object&gt;&lt;object type=&quot;3&quot; unique_id=&quot;12223&quot;&gt;&lt;property id=&quot;20148&quot; value=&quot;5&quot;/&gt;&lt;property id=&quot;20300&quot; value=&quot;Slide 44&quot;/&gt;&lt;property id=&quot;20307&quot; value=&quot;362&quot;/&gt;&lt;/object&gt;&lt;object type=&quot;3&quot; unique_id=&quot;12224&quot;&gt;&lt;property id=&quot;20148&quot; value=&quot;5&quot;/&gt;&lt;property id=&quot;20300&quot; value=&quot;Slide 65 - &amp;quot;Electronics – LED:&amp;quot;&quot;/&gt;&lt;property id=&quot;20307&quot; value=&quot;372&quot;/&gt;&lt;/object&gt;&lt;object type=&quot;3&quot; unique_id=&quot;12225&quot;&gt;&lt;property id=&quot;20148&quot; value=&quot;5&quot;/&gt;&lt;property id=&quot;20300&quot; value=&quot;Slide 66 - &amp;quot;Electronics - Buzzer&amp;quot;&quot;/&gt;&lt;property id=&quot;20307&quot; value=&quot;357&quot;/&gt;&lt;/object&gt;&lt;object type=&quot;3&quot; unique_id=&quot;12226&quot;&gt;&lt;property id=&quot;20148&quot; value=&quot;5&quot;/&gt;&lt;property id=&quot;20300&quot; value=&quot;Slide 67 - &amp;quot;Electronics – LED:&amp;quot;&quot;/&gt;&lt;property id=&quot;20307&quot; value=&quot;356&quot;/&gt;&lt;/object&gt;&lt;object type=&quot;3&quot; unique_id=&quot;12227&quot;&gt;&lt;property id=&quot;20148&quot; value=&quot;5&quot;/&gt;&lt;property id=&quot;20300&quot; value=&quot;Slide 68 - &amp;quot;Electronics - Switches&amp;quot;&quot;/&gt;&lt;property id=&quot;20307&quot; value=&quot;358&quot;/&gt;&lt;/object&gt;&lt;object type=&quot;3&quot; unique_id=&quot;12228&quot;&gt;&lt;property id=&quot;20148&quot; value=&quot;5&quot;/&gt;&lt;property id=&quot;20300&quot; value=&quot;Slide 69 - &amp;quot;Electronics - Potentiometer&amp;quot;&quot;/&gt;&lt;property id=&quot;20307&quot; value=&quot;359&quot;/&gt;&lt;/object&gt;&lt;object type=&quot;3&quot; unique_id=&quot;12229&quot;&gt;&lt;property id=&quot;20148&quot; value=&quot;5&quot;/&gt;&lt;property id=&quot;20300&quot; value=&quot;Slide 70 - &amp;quot;Electronics - LDR&amp;quot;&quot;/&gt;&lt;property id=&quot;20307&quot; value=&quot;360&quot;/&gt;&lt;/object&gt;&lt;object type=&quot;3&quot; unique_id=&quot;12658&quot;&gt;&lt;property id=&quot;20148&quot; value=&quot;5&quot;/&gt;&lt;property id=&quot;20300&quot; value=&quot;Slide 47 - &amp;quot;Branching &amp;quot;&quot;/&gt;&lt;property id=&quot;20307&quot; value=&quot;373&quot;/&gt;&lt;/object&gt;&lt;object type=&quot;3&quot; unique_id=&quot;12873&quot;&gt;&lt;property id=&quot;20148&quot; value=&quot;5&quot;/&gt;&lt;property id=&quot;20300&quot; value=&quot;Slide 12 - &amp;quot;Social, ethical and cyber security considerations&amp;quot;&quot;/&gt;&lt;property id=&quot;20307&quot; value=&quot;374&quot;/&gt;&lt;/object&gt;&lt;/object&gt;&lt;object type=&quot;8&quot; unique_id=&quot;10205&quot;&gt;&lt;/object&gt;&lt;/object&gt;&lt;/database&gt;"/>
  <p:tag name="SECTOMILLISECCONVERTED" val="1"/>
</p:tagLst>
</file>

<file path=ppt/theme/theme1.xml><?xml version="1.0" encoding="utf-8"?>
<a:theme xmlns:a="http://schemas.openxmlformats.org/drawingml/2006/main" name="Office Theme">
  <a:themeElements>
    <a:clrScheme name="Custom 4">
      <a:dk1>
        <a:sysClr val="windowText" lastClr="000000"/>
      </a:dk1>
      <a:lt1>
        <a:sysClr val="window" lastClr="FFFFFF"/>
      </a:lt1>
      <a:dk2>
        <a:srgbClr val="425968"/>
      </a:dk2>
      <a:lt2>
        <a:srgbClr val="EEECE1"/>
      </a:lt2>
      <a:accent1>
        <a:srgbClr val="00ABC3"/>
      </a:accent1>
      <a:accent2>
        <a:srgbClr val="00B178"/>
      </a:accent2>
      <a:accent3>
        <a:srgbClr val="9ACAEB"/>
      </a:accent3>
      <a:accent4>
        <a:srgbClr val="A87EB1"/>
      </a:accent4>
      <a:accent5>
        <a:srgbClr val="4BACC6"/>
      </a:accent5>
      <a:accent6>
        <a:srgbClr val="FFC623"/>
      </a:accent6>
      <a:hlink>
        <a:srgbClr val="FFFF00"/>
      </a:hlink>
      <a:folHlink>
        <a:srgbClr val="FFFF00"/>
      </a:folHlink>
    </a:clrScheme>
    <a:fontScheme name="Dept of Education">
      <a:majorFont>
        <a:latin typeface="Montserrat"/>
        <a:ea typeface=""/>
        <a:cs typeface=""/>
      </a:majorFont>
      <a:minorFont>
        <a:latin typeface="Montserrat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1200" dirty="0" smtClean="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E4F26B39C861B4BB4D477C922770D9E" ma:contentTypeVersion="2" ma:contentTypeDescription="Create a new document." ma:contentTypeScope="" ma:versionID="1a3bc3a70f5af7e5cc160704bf9d08a5">
  <xsd:schema xmlns:xsd="http://www.w3.org/2001/XMLSchema" xmlns:xs="http://www.w3.org/2001/XMLSchema" xmlns:p="http://schemas.microsoft.com/office/2006/metadata/properties" xmlns:ns2="ace7aaa0-b3bf-4d48-8d2e-b5208639846f" targetNamespace="http://schemas.microsoft.com/office/2006/metadata/properties" ma:root="true" ma:fieldsID="72603e11db7584de1e77a1bc71153d3a" ns2:_="">
    <xsd:import namespace="ace7aaa0-b3bf-4d48-8d2e-b5208639846f"/>
    <xsd:element name="properties">
      <xsd:complexType>
        <xsd:sequence>
          <xsd:element name="documentManagement">
            <xsd:complexType>
              <xsd:all>
                <xsd:element ref="ns2:MediaServiceMetadata" minOccurs="0"/>
                <xsd:element ref="ns2: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ce7aaa0-b3bf-4d48-8d2e-b5208639846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DA72A9E6-AFAA-4239-9576-D5091A3F85AB}">
  <ds:schemaRefs>
    <ds:schemaRef ds:uri="http://schemas.microsoft.com/sharepoint/v3/contenttype/forms"/>
  </ds:schemaRefs>
</ds:datastoreItem>
</file>

<file path=customXml/itemProps2.xml><?xml version="1.0" encoding="utf-8"?>
<ds:datastoreItem xmlns:ds="http://schemas.openxmlformats.org/officeDocument/2006/customXml" ds:itemID="{2BE47BF4-E670-4AAF-8FB0-2E9A8D6F883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ce7aaa0-b3bf-4d48-8d2e-b520863984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8358C42E-3AFF-4AE7-A22D-1BA9C6D46689}">
  <ds:schemaRefs>
    <ds:schemaRef ds:uri="http://purl.org/dc/dcmitype/"/>
    <ds:schemaRef ds:uri="http://schemas.microsoft.com/office/infopath/2007/PartnerControls"/>
    <ds:schemaRef ds:uri="http://purl.org/dc/elements/1.1/"/>
    <ds:schemaRef ds:uri="http://schemas.microsoft.com/office/2006/metadata/properties"/>
    <ds:schemaRef ds:uri="ace7aaa0-b3bf-4d48-8d2e-b5208639846f"/>
    <ds:schemaRef ds:uri="http://schemas.microsoft.com/office/2006/documentManagement/types"/>
    <ds:schemaRef ds:uri="http://schemas.openxmlformats.org/package/2006/metadata/core-properties"/>
    <ds:schemaRef ds:uri="http://www.w3.org/XML/1998/namespace"/>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8778</TotalTime>
  <Words>8702</Words>
  <Application>Microsoft Macintosh PowerPoint</Application>
  <PresentationFormat>Custom</PresentationFormat>
  <Paragraphs>974</Paragraphs>
  <Slides>78</Slides>
  <Notes>76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78</vt:i4>
      </vt:variant>
    </vt:vector>
  </HeadingPairs>
  <TitlesOfParts>
    <vt:vector size="86" baseType="lpstr">
      <vt:lpstr>Arial</vt:lpstr>
      <vt:lpstr>Calibri</vt:lpstr>
      <vt:lpstr>Cambria</vt:lpstr>
      <vt:lpstr>Courier New</vt:lpstr>
      <vt:lpstr>Montserrat</vt:lpstr>
      <vt:lpstr>Montserrat Light</vt:lpstr>
      <vt:lpstr>Wingdings</vt:lpstr>
      <vt:lpstr>Office Theme</vt:lpstr>
      <vt:lpstr>Crack the Code</vt:lpstr>
      <vt:lpstr>Control technologies</vt:lpstr>
      <vt:lpstr>A simple example of a control technology system (1of 3)</vt:lpstr>
      <vt:lpstr>A simple example of a control technology system (2 of 3)</vt:lpstr>
      <vt:lpstr>A simple example of a control technology system (3 of 3)</vt:lpstr>
      <vt:lpstr>How does basic control technology work?</vt:lpstr>
      <vt:lpstr>TV Remote Control    Page 11</vt:lpstr>
      <vt:lpstr>TV Remote Control (continued)</vt:lpstr>
      <vt:lpstr>Input Processing Output (IPO) charts</vt:lpstr>
      <vt:lpstr>Input Processing Output (IPO) charts example</vt:lpstr>
      <vt:lpstr>Input Processing Output (IPO) charts Example (continued)</vt:lpstr>
      <vt:lpstr>Control System Example</vt:lpstr>
      <vt:lpstr>Defining a Control Technology</vt:lpstr>
      <vt:lpstr>What is a Microcontroller?   Page 13</vt:lpstr>
      <vt:lpstr>How does a Microcontroller work?</vt:lpstr>
      <vt:lpstr>The Arduino Microcontroller    page 14</vt:lpstr>
      <vt:lpstr>The Arduino Microcontroller (continued) </vt:lpstr>
      <vt:lpstr>The MAAS ThinkerShield (1 of 5)  Page 15</vt:lpstr>
      <vt:lpstr>The MAAS ThinkerShield (2 of 5) </vt:lpstr>
      <vt:lpstr>The MAAS ThinkerShield (3 of 5) </vt:lpstr>
      <vt:lpstr>The MAAS ThinkerShield (4 of 5) </vt:lpstr>
      <vt:lpstr>The MAAS ThinkerShield (5 of 5) </vt:lpstr>
      <vt:lpstr>Lets have a go!     Page 16</vt:lpstr>
      <vt:lpstr>Loading the Sketch</vt:lpstr>
      <vt:lpstr>LOADING THE SKETCH (continued)</vt:lpstr>
      <vt:lpstr>Does it work?</vt:lpstr>
      <vt:lpstr>The Interactive Development Environment (IDE)       Page 21</vt:lpstr>
      <vt:lpstr>UNDERSTANDING THE SKETCH</vt:lpstr>
      <vt:lpstr>Pseudocode      Page 23</vt:lpstr>
      <vt:lpstr>Arduino code vs Pseudocode</vt:lpstr>
      <vt:lpstr>Pseudocode Activity 1</vt:lpstr>
      <vt:lpstr>Pseudocode Activity 2</vt:lpstr>
      <vt:lpstr>Making Connections</vt:lpstr>
      <vt:lpstr>Arduino Language    page 26</vt:lpstr>
      <vt:lpstr>FlowCharts / branching diagrams</vt:lpstr>
      <vt:lpstr>Blink sketch flow chart</vt:lpstr>
      <vt:lpstr>Blink Challenges</vt:lpstr>
      <vt:lpstr>TROUBLESHOOTING (1 of 4)</vt:lpstr>
      <vt:lpstr>TROUBLESHOOTING (2 of 4)</vt:lpstr>
      <vt:lpstr>TROUBLESHOOTING (3 of 4)</vt:lpstr>
      <vt:lpstr>TROUBLESHOOTING (4 of 4)</vt:lpstr>
      <vt:lpstr>Binary Numbers     Page 30</vt:lpstr>
      <vt:lpstr>Binary Numbers (continued)</vt:lpstr>
      <vt:lpstr>Binary</vt:lpstr>
      <vt:lpstr>Digital Inputs: Button   Page 32</vt:lpstr>
      <vt:lpstr>IF STATEMENTS</vt:lpstr>
      <vt:lpstr>Button sketch flow chart</vt:lpstr>
      <vt:lpstr>If statement syntax</vt:lpstr>
      <vt:lpstr>comparison operators for if statement</vt:lpstr>
      <vt:lpstr>Commands in Arduino    Page 36</vt:lpstr>
      <vt:lpstr>Variables</vt:lpstr>
      <vt:lpstr>Button Challenges     Page 41</vt:lpstr>
      <vt:lpstr>Toggle sketch</vt:lpstr>
      <vt:lpstr>Inputs – sensors   P44</vt:lpstr>
      <vt:lpstr>Switches – Open and closed circuits</vt:lpstr>
      <vt:lpstr>Motion Sensors</vt:lpstr>
      <vt:lpstr>Light Sensors</vt:lpstr>
      <vt:lpstr>Sound Sensors</vt:lpstr>
      <vt:lpstr>Pressure Sensors</vt:lpstr>
      <vt:lpstr>Thermal Sensors</vt:lpstr>
      <vt:lpstr>Mechanical Sensors – Potentiometer</vt:lpstr>
      <vt:lpstr>Level Sensors</vt:lpstr>
      <vt:lpstr>Sketch 3: Using an Analog Input  Page 46</vt:lpstr>
      <vt:lpstr>SERIAL MONITOR</vt:lpstr>
      <vt:lpstr>Analog Input Challenges    Page 48</vt:lpstr>
      <vt:lpstr>Outputs – Actuators</vt:lpstr>
      <vt:lpstr>Light</vt:lpstr>
      <vt:lpstr>Sound</vt:lpstr>
      <vt:lpstr>Motion</vt:lpstr>
      <vt:lpstr>Sketch 4: Buzzer     Page 54</vt:lpstr>
      <vt:lpstr>Buzzer Challenges</vt:lpstr>
      <vt:lpstr>Extension – Pulse Width Modulation (PWM)</vt:lpstr>
      <vt:lpstr>Electronics – LED basics</vt:lpstr>
      <vt:lpstr>Electronics - Buzzer</vt:lpstr>
      <vt:lpstr>Electronics – LED</vt:lpstr>
      <vt:lpstr>Electronics - Switches</vt:lpstr>
      <vt:lpstr>Electronics - Potentiometer</vt:lpstr>
      <vt:lpstr>Electronics - LDR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Crack the code class presentation</dc:title>
  <dc:subject/>
  <dc:creator/>
  <cp:keywords/>
  <dc:description/>
  <cp:lastModifiedBy>David Boccalatte</cp:lastModifiedBy>
  <cp:revision>376</cp:revision>
  <cp:lastPrinted>2017-07-21T00:22:28Z</cp:lastPrinted>
  <dcterms:created xsi:type="dcterms:W3CDTF">2015-09-06T11:20:53Z</dcterms:created>
  <dcterms:modified xsi:type="dcterms:W3CDTF">2021-12-09T01:39:03Z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0x0101008E4F26B39C861B4BB4D477C922770D9E</vt:lpwstr>
  </property>
</Properties>
</file>