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4"/>
  </p:sldMasterIdLst>
  <p:notesMasterIdLst>
    <p:notesMasterId r:id="rId54"/>
  </p:notesMasterIdLst>
  <p:handoutMasterIdLst>
    <p:handoutMasterId r:id="rId55"/>
  </p:handoutMasterIdLst>
  <p:sldIdLst>
    <p:sldId id="26381" r:id="rId5"/>
    <p:sldId id="26505" r:id="rId6"/>
    <p:sldId id="26508" r:id="rId7"/>
    <p:sldId id="271" r:id="rId8"/>
    <p:sldId id="26383" r:id="rId9"/>
    <p:sldId id="2147480321" r:id="rId10"/>
    <p:sldId id="2147480411" r:id="rId11"/>
    <p:sldId id="2147480413" r:id="rId12"/>
    <p:sldId id="2147480412" r:id="rId13"/>
    <p:sldId id="2147480414" r:id="rId14"/>
    <p:sldId id="2147480415" r:id="rId15"/>
    <p:sldId id="2147480416" r:id="rId16"/>
    <p:sldId id="2147480417" r:id="rId17"/>
    <p:sldId id="2147480332" r:id="rId18"/>
    <p:sldId id="2147480333" r:id="rId19"/>
    <p:sldId id="2147480420" r:id="rId20"/>
    <p:sldId id="2147480418" r:id="rId21"/>
    <p:sldId id="2147480419" r:id="rId22"/>
    <p:sldId id="2147480422" r:id="rId23"/>
    <p:sldId id="2147480458" r:id="rId24"/>
    <p:sldId id="2147480349" r:id="rId25"/>
    <p:sldId id="2147480459" r:id="rId26"/>
    <p:sldId id="2147480460" r:id="rId27"/>
    <p:sldId id="2147480461" r:id="rId28"/>
    <p:sldId id="2147480430" r:id="rId29"/>
    <p:sldId id="2147480398" r:id="rId30"/>
    <p:sldId id="2147480399" r:id="rId31"/>
    <p:sldId id="2147480434" r:id="rId32"/>
    <p:sldId id="2147480356" r:id="rId33"/>
    <p:sldId id="2147480436" r:id="rId34"/>
    <p:sldId id="2147480380" r:id="rId35"/>
    <p:sldId id="2147480381" r:id="rId36"/>
    <p:sldId id="2147480382" r:id="rId37"/>
    <p:sldId id="2147480393" r:id="rId38"/>
    <p:sldId id="2147480437" r:id="rId39"/>
    <p:sldId id="2147480438" r:id="rId40"/>
    <p:sldId id="2147480439" r:id="rId41"/>
    <p:sldId id="2147480449" r:id="rId42"/>
    <p:sldId id="2147480442" r:id="rId43"/>
    <p:sldId id="2147480441" r:id="rId44"/>
    <p:sldId id="2147480443" r:id="rId45"/>
    <p:sldId id="2147480445" r:id="rId46"/>
    <p:sldId id="2147480450" r:id="rId47"/>
    <p:sldId id="2147480451" r:id="rId48"/>
    <p:sldId id="2147480452" r:id="rId49"/>
    <p:sldId id="2147480446" r:id="rId50"/>
    <p:sldId id="2147480448" r:id="rId51"/>
    <p:sldId id="360" r:id="rId52"/>
    <p:sldId id="361" r:id="rId53"/>
  </p:sldIdLst>
  <p:sldSz cx="12192000" cy="6858000"/>
  <p:notesSz cx="6858000" cy="9144000"/>
  <p:embeddedFontLst>
    <p:embeddedFont>
      <p:font typeface="Public Sans" pitchFamily="2" charset="0"/>
      <p:regular r:id="rId56"/>
      <p:bold r:id="rId57"/>
      <p:italic r:id="rId58"/>
      <p:boldItalic r:id="rId59"/>
    </p:embeddedFont>
  </p:embeddedFontLst>
  <p:defaultTex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defaultTextStyle>
  <p:extLst>
    <p:ext uri="{521415D9-36F7-43E2-AB2F-B90AF26B5E84}">
      <p14:sectionLst xmlns:p14="http://schemas.microsoft.com/office/powerpoint/2010/main">
        <p14:section name="Instructions for teachers" id="{E2540145-C446-48E2-9140-9B215E91A42D}">
          <p14:sldIdLst>
            <p14:sldId id="26381"/>
          </p14:sldIdLst>
        </p14:section>
        <p14:section name="Introduction" id="{16F7F54A-754E-4982-9CEF-965FC4CC8A3A}">
          <p14:sldIdLst>
            <p14:sldId id="26505"/>
            <p14:sldId id="26508"/>
          </p14:sldIdLst>
        </p14:section>
        <p14:section name="Health messages" id="{2BB95478-DC48-497C-A410-678FBF9C8B62}">
          <p14:sldIdLst>
            <p14:sldId id="271"/>
            <p14:sldId id="26383"/>
            <p14:sldId id="2147480321"/>
            <p14:sldId id="2147480411"/>
            <p14:sldId id="2147480413"/>
            <p14:sldId id="2147480412"/>
            <p14:sldId id="2147480414"/>
            <p14:sldId id="2147480415"/>
            <p14:sldId id="2147480416"/>
            <p14:sldId id="2147480417"/>
          </p14:sldIdLst>
        </p14:section>
        <p14:section name="What shapes health messages?" id="{2B27B8C4-9485-4E3C-B39E-D049862E455F}">
          <p14:sldIdLst>
            <p14:sldId id="2147480332"/>
            <p14:sldId id="2147480333"/>
            <p14:sldId id="2147480420"/>
            <p14:sldId id="2147480418"/>
            <p14:sldId id="2147480419"/>
            <p14:sldId id="2147480422"/>
            <p14:sldId id="2147480458"/>
            <p14:sldId id="2147480349"/>
            <p14:sldId id="2147480459"/>
            <p14:sldId id="2147480460"/>
            <p14:sldId id="2147480461"/>
            <p14:sldId id="2147480430"/>
          </p14:sldIdLst>
        </p14:section>
        <p14:section name="Becoming a digitial health detective" id="{426C1A9F-3068-45DC-B5BC-7B4C633AE0D8}">
          <p14:sldIdLst>
            <p14:sldId id="2147480398"/>
            <p14:sldId id="2147480399"/>
            <p14:sldId id="2147480434"/>
            <p14:sldId id="2147480356"/>
            <p14:sldId id="2147480436"/>
            <p14:sldId id="2147480380"/>
          </p14:sldIdLst>
        </p14:section>
        <p14:section name="Taking control of your feed: practical digital wellbeing skills" id="{CE1FD6FB-012D-44EF-8B6D-63E29732DC19}">
          <p14:sldIdLst>
            <p14:sldId id="2147480381"/>
            <p14:sldId id="2147480382"/>
            <p14:sldId id="2147480393"/>
            <p14:sldId id="2147480437"/>
            <p14:sldId id="2147480438"/>
            <p14:sldId id="2147480439"/>
            <p14:sldId id="2147480449"/>
            <p14:sldId id="2147480442"/>
          </p14:sldIdLst>
        </p14:section>
        <p14:section name="Creating credible digitial health content" id="{E939D842-F2D4-4F53-BF1E-FEDCBAD8C4D3}">
          <p14:sldIdLst>
            <p14:sldId id="2147480441"/>
            <p14:sldId id="2147480443"/>
            <p14:sldId id="2147480445"/>
            <p14:sldId id="2147480450"/>
            <p14:sldId id="2147480451"/>
            <p14:sldId id="2147480452"/>
            <p14:sldId id="2147480446"/>
            <p14:sldId id="2147480448"/>
          </p14:sldIdLst>
        </p14:section>
        <p14:section name="Understanding sources of health information" id="{A3518C2B-05B5-4819-B39C-A2B57DF7F42B}">
          <p14:sldIdLst/>
        </p14:section>
        <p14:section name="References &amp; copyright" id="{DBC31484-F5F8-4CB1-8DB4-A562A9780899}">
          <p14:sldIdLst>
            <p14:sldId id="360"/>
            <p14:sldId id="361"/>
          </p14:sldIdLst>
        </p14:section>
      </p14:sectionLst>
    </p:ext>
    <p:ext uri="{EFAFB233-063F-42B5-8137-9DF3F51BA10A}">
      <p15:sldGuideLst xmlns:p15="http://schemas.microsoft.com/office/powerpoint/2012/main">
        <p15:guide id="1" orient="horz" pos="2160" userDrawn="1">
          <p15:clr>
            <a:srgbClr val="A4A3A4"/>
          </p15:clr>
        </p15:guide>
        <p15:guide id="2" pos="3863"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4DD59D2A-ACB9-E158-9668-C188FB17CFC3}" name="Jesse Sampson" initials="JS" userId="S::jesse.sampson3@det.nsw.edu.au::8b3e9b31-8022-4d98-81e7-c725d21cbca0" providerId="AD"/>
  <p188:author id="{D4AEEC42-8815-B736-F4C4-6CC75FBBC262}" name="Nicole Tasker" initials="NT" userId="S::Nicole.Tasker2@det.nsw.edu.au::d2dbf3b4-1587-494b-a609-a5a69ed1aa50" providerId="AD"/>
  <p188:author id="{2F89B868-2664-7E5C-CA6A-0C5E5430EA4E}" name="Matthew Host" initials="MH" userId="S::matthew.host1@det.nsw.edu.au::16fa2a2f-b2d2-4c96-8643-b24954ba06b6" providerId="AD"/>
  <p188:author id="{18762579-A23F-2AE4-7AD3-16A506390185}" name="Lauren Grenier" initials="LG" userId="S::Lauren.Grenier@det.nsw.edu.au::29f3ee26-d5e8-4043-bf04-370b383aa289" providerId="AD"/>
  <p188:author id="{6559287A-933C-5A81-75EB-78791388C788}" name="Nicole Tasker" initials="NT" userId="S::nicole.tasker2@det.nsw.edu.au::d2dbf3b4-1587-494b-a609-a5a69ed1aa5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CE0FF"/>
    <a:srgbClr val="FFE6EA"/>
    <a:srgbClr val="D7153A"/>
    <a:srgbClr val="EBEBEB"/>
    <a:srgbClr val="8E979D"/>
    <a:srgbClr val="146CFD"/>
    <a:srgbClr val="151950"/>
    <a:srgbClr val="4B6DB2"/>
    <a:srgbClr val="FF6D84"/>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027414-ADA7-4C65-ADFD-117C146B2EDF}" v="2" dt="2026-07-21T01:52:32.798"/>
  </p1510:revLst>
</p1510:revInfo>
</file>

<file path=ppt/tableStyles.xml><?xml version="1.0" encoding="utf-8"?>
<a:tblStyleLst xmlns:a="http://schemas.openxmlformats.org/drawingml/2006/main" def="{5A111915-BE36-4E01-A7E5-04B1672EAD3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75"/>
    <p:restoredTop sz="87030" autoAdjust="0"/>
  </p:normalViewPr>
  <p:slideViewPr>
    <p:cSldViewPr snapToGrid="0">
      <p:cViewPr varScale="1">
        <p:scale>
          <a:sx n="83" d="100"/>
          <a:sy n="83" d="100"/>
        </p:scale>
        <p:origin x="1728" y="78"/>
      </p:cViewPr>
      <p:guideLst>
        <p:guide orient="horz" pos="2160"/>
        <p:guide pos="3863"/>
      </p:guideLst>
    </p:cSldViewPr>
  </p:slideViewPr>
  <p:outlineViewPr>
    <p:cViewPr>
      <p:scale>
        <a:sx n="33" d="100"/>
        <a:sy n="33" d="100"/>
      </p:scale>
      <p:origin x="0" y="-10312"/>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handoutMaster" Target="handoutMasters/handoutMaster1.xml"/><Relationship Id="rId63"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font" Target="fonts/font3.fntdata"/><Relationship Id="rId66" Type="http://schemas.microsoft.com/office/2018/10/relationships/authors" Target="authors.xml"/><Relationship Id="rId5" Type="http://schemas.openxmlformats.org/officeDocument/2006/relationships/slide" Target="slides/slide1.xml"/><Relationship Id="rId61" Type="http://schemas.openxmlformats.org/officeDocument/2006/relationships/viewProps" Target="view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font" Target="fonts/font1.fntdata"/><Relationship Id="rId64"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4.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font" Target="fonts/font2.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presProps" Target="presProps.xml"/><Relationship Id="rId65"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en Grenier" userId="29f3ee26-d5e8-4043-bf04-370b383aa289" providerId="ADAL" clId="{DE14E8E6-8155-5C3B-B00B-37CC0439FDD9}"/>
    <pc:docChg chg="delSld modSld modSection">
      <pc:chgData name="Lauren Grenier" userId="29f3ee26-d5e8-4043-bf04-370b383aa289" providerId="ADAL" clId="{DE14E8E6-8155-5C3B-B00B-37CC0439FDD9}" dt="2026-07-16T06:23:27.732" v="4" actId="20577"/>
      <pc:docMkLst>
        <pc:docMk/>
      </pc:docMkLst>
      <pc:sldChg chg="modSp mod">
        <pc:chgData name="Lauren Grenier" userId="29f3ee26-d5e8-4043-bf04-370b383aa289" providerId="ADAL" clId="{DE14E8E6-8155-5C3B-B00B-37CC0439FDD9}" dt="2026-07-16T06:23:27.732" v="4" actId="20577"/>
        <pc:sldMkLst>
          <pc:docMk/>
          <pc:sldMk cId="3820411759" sldId="361"/>
        </pc:sldMkLst>
        <pc:spChg chg="mod">
          <ac:chgData name="Lauren Grenier" userId="29f3ee26-d5e8-4043-bf04-370b383aa289" providerId="ADAL" clId="{DE14E8E6-8155-5C3B-B00B-37CC0439FDD9}" dt="2026-07-16T06:23:27.732" v="4" actId="20577"/>
          <ac:spMkLst>
            <pc:docMk/>
            <pc:sldMk cId="3820411759" sldId="361"/>
            <ac:spMk id="8" creationId="{F70BB973-8437-BE43-4C71-6089E7F934FA}"/>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43F5A19-4E20-4EDB-9EC8-DF02AC748E7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dirty="0">
              <a:latin typeface="Public Sans" pitchFamily="2" charset="0"/>
            </a:endParaRPr>
          </a:p>
        </p:txBody>
      </p:sp>
      <p:sp>
        <p:nvSpPr>
          <p:cNvPr id="3" name="Date Placeholder 2">
            <a:extLst>
              <a:ext uri="{FF2B5EF4-FFF2-40B4-BE49-F238E27FC236}">
                <a16:creationId xmlns:a16="http://schemas.microsoft.com/office/drawing/2014/main" id="{6F2B4FC2-E151-470D-9291-01D2A5A6D34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0BF4B7B-ADA4-42BE-A113-1D67CA67812F}" type="datetimeFigureOut">
              <a:rPr lang="en-AU" smtClean="0">
                <a:latin typeface="Public Sans" pitchFamily="2" charset="0"/>
              </a:rPr>
              <a:t>21/07/2026</a:t>
            </a:fld>
            <a:endParaRPr lang="en-AU" dirty="0">
              <a:latin typeface="Public Sans" pitchFamily="2" charset="0"/>
            </a:endParaRPr>
          </a:p>
        </p:txBody>
      </p:sp>
      <p:sp>
        <p:nvSpPr>
          <p:cNvPr id="4" name="Footer Placeholder 3">
            <a:extLst>
              <a:ext uri="{FF2B5EF4-FFF2-40B4-BE49-F238E27FC236}">
                <a16:creationId xmlns:a16="http://schemas.microsoft.com/office/drawing/2014/main" id="{2F07DE46-ED0B-49F3-8199-C129451A46B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dirty="0">
              <a:latin typeface="Public Sans" pitchFamily="2" charset="0"/>
            </a:endParaRPr>
          </a:p>
        </p:txBody>
      </p:sp>
      <p:sp>
        <p:nvSpPr>
          <p:cNvPr id="5" name="Slide Number Placeholder 4">
            <a:extLst>
              <a:ext uri="{FF2B5EF4-FFF2-40B4-BE49-F238E27FC236}">
                <a16:creationId xmlns:a16="http://schemas.microsoft.com/office/drawing/2014/main" id="{56DA6684-5527-4DB9-88B5-C4F66FB5F78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AAF8501-5769-46EC-B8B9-363B75FA9999}" type="slidenum">
              <a:rPr lang="en-AU" smtClean="0">
                <a:latin typeface="Public Sans" pitchFamily="2" charset="0"/>
              </a:rPr>
              <a:t>‹#›</a:t>
            </a:fld>
            <a:endParaRPr lang="en-AU" dirty="0">
              <a:latin typeface="Public Sans" pitchFamily="2" charset="0"/>
            </a:endParaRPr>
          </a:p>
        </p:txBody>
      </p:sp>
    </p:spTree>
    <p:extLst>
      <p:ext uri="{BB962C8B-B14F-4D97-AF65-F5344CB8AC3E}">
        <p14:creationId xmlns:p14="http://schemas.microsoft.com/office/powerpoint/2010/main" val="41447938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Public Sans" pitchFamily="2" charset="0"/>
              </a:defRPr>
            </a:lvl1pPr>
          </a:lstStyle>
          <a:p>
            <a:endParaRPr lang="en-AU"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Public Sans" pitchFamily="2" charset="0"/>
              </a:defRPr>
            </a:lvl1pPr>
          </a:lstStyle>
          <a:p>
            <a:fld id="{EC6F825C-382E-4C1A-82AB-BCE4AFD21ABE}" type="datetimeFigureOut">
              <a:rPr lang="en-AU" smtClean="0"/>
              <a:pPr/>
              <a:t>21/07/2026</a:t>
            </a:fld>
            <a:endParaRPr lang="en-AU"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Public Sans" pitchFamily="2" charset="0"/>
              </a:defRPr>
            </a:lvl1pPr>
          </a:lstStyle>
          <a:p>
            <a:endParaRPr lang="en-AU"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Public Sans" pitchFamily="2" charset="0"/>
              </a:defRPr>
            </a:lvl1pPr>
          </a:lstStyle>
          <a:p>
            <a:fld id="{B07158C4-A119-4B78-9DE8-A50001BC31DC}" type="slidenum">
              <a:rPr lang="en-AU" smtClean="0"/>
              <a:pPr/>
              <a:t>‹#›</a:t>
            </a:fld>
            <a:endParaRPr lang="en-AU" dirty="0"/>
          </a:p>
        </p:txBody>
      </p:sp>
    </p:spTree>
    <p:extLst>
      <p:ext uri="{BB962C8B-B14F-4D97-AF65-F5344CB8AC3E}">
        <p14:creationId xmlns:p14="http://schemas.microsoft.com/office/powerpoint/2010/main" val="3301092027"/>
      </p:ext>
    </p:extLst>
  </p:cSld>
  <p:clrMap bg1="lt1" tx1="dk1" bg2="lt2" tx2="dk2" accent1="accent1" accent2="accent2" accent3="accent3" accent4="accent4" accent5="accent5" accent6="accent6" hlink="hlink" folHlink="folHlink"/>
  <p:notesStyle>
    <a:lvl1pPr marL="0"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1pPr>
    <a:lvl2pPr marL="609585"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2pPr>
    <a:lvl3pPr marL="1219170"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3pPr>
    <a:lvl4pPr marL="1828754"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4pPr>
    <a:lvl5pPr marL="2438339"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aitsl.edu.au/docs/default-source/feedback/aitsl-learning-intentions-and-success-criteria-strategy.pdf?sfvrsn=382dec3c_2" TargetMode="External"/><Relationship Id="rId2" Type="http://schemas.openxmlformats.org/officeDocument/2006/relationships/slide" Target="../slides/slide15.xml"/><Relationship Id="rId1" Type="http://schemas.openxmlformats.org/officeDocument/2006/relationships/notesMaster" Target="../notesMasters/notesMaster1.xml"/><Relationship Id="rId5" Type="http://schemas.openxmlformats.org/officeDocument/2006/relationships/hyperlink" Target="https://education.nsw.gov.au/teaching-and-learning/curriculum/explicit-teaching/explicit-teaching-strategies/sharing-success-criteria" TargetMode="External"/><Relationship Id="rId4" Type="http://schemas.openxmlformats.org/officeDocument/2006/relationships/hyperlink" Target="https://education.nsw.gov.au/teaching-and-learning/curriculum/explicit-teaching/explicit-teaching-strategies/sharing-learning-intentions"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aitsl.edu.au/docs/default-source/feedback/aitsl-learning-intentions-and-success-criteria-strategy.pdf?sfvrsn=382dec3c_2" TargetMode="External"/><Relationship Id="rId2" Type="http://schemas.openxmlformats.org/officeDocument/2006/relationships/slide" Target="../slides/slide27.xml"/><Relationship Id="rId1" Type="http://schemas.openxmlformats.org/officeDocument/2006/relationships/notesMaster" Target="../notesMasters/notesMaster1.xml"/><Relationship Id="rId5" Type="http://schemas.openxmlformats.org/officeDocument/2006/relationships/hyperlink" Target="https://education.nsw.gov.au/teaching-and-learning/curriculum/explicit-teaching/explicit-teaching-strategies/sharing-success-criteria" TargetMode="External"/><Relationship Id="rId4" Type="http://schemas.openxmlformats.org/officeDocument/2006/relationships/hyperlink" Target="https://education.nsw.gov.au/teaching-and-learning/curriculum/explicit-teaching/explicit-teaching-strategies/sharing-learning-intentions"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aitsl.edu.au/docs/default-source/feedback/aitsl-learning-intentions-and-success-criteria-strategy.pdf?sfvrsn=382dec3c_2" TargetMode="External"/><Relationship Id="rId2" Type="http://schemas.openxmlformats.org/officeDocument/2006/relationships/slide" Target="../slides/slide33.xml"/><Relationship Id="rId1" Type="http://schemas.openxmlformats.org/officeDocument/2006/relationships/notesMaster" Target="../notesMasters/notesMaster1.xml"/><Relationship Id="rId5" Type="http://schemas.openxmlformats.org/officeDocument/2006/relationships/hyperlink" Target="https://education.nsw.gov.au/teaching-and-learning/curriculum/explicit-teaching/explicit-teaching-strategies/sharing-success-criteria" TargetMode="External"/><Relationship Id="rId4" Type="http://schemas.openxmlformats.org/officeDocument/2006/relationships/hyperlink" Target="https://education.nsw.gov.au/teaching-and-learning/curriculum/explicit-teaching/explicit-teaching-strategies/sharing-learning-intentions" TargetMode="Externa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www.aitsl.edu.au/docs/default-source/feedback/aitsl-learning-intentions-and-success-criteria-strategy.pdf?sfvrsn=382dec3c_2" TargetMode="External"/><Relationship Id="rId2" Type="http://schemas.openxmlformats.org/officeDocument/2006/relationships/slide" Target="../slides/slide41.xml"/><Relationship Id="rId1" Type="http://schemas.openxmlformats.org/officeDocument/2006/relationships/notesMaster" Target="../notesMasters/notesMaster1.xml"/><Relationship Id="rId5" Type="http://schemas.openxmlformats.org/officeDocument/2006/relationships/hyperlink" Target="https://education.nsw.gov.au/teaching-and-learning/curriculum/explicit-teaching/explicit-teaching-strategies/sharing-success-criteria" TargetMode="External"/><Relationship Id="rId4" Type="http://schemas.openxmlformats.org/officeDocument/2006/relationships/hyperlink" Target="https://education.nsw.gov.au/teaching-and-learning/curriculum/explicit-teaching/explicit-teaching-strategies/sharing-learning-intentions" TargetMode="Externa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aitsl.edu.au/docs/default-source/feedback/aitsl-learning-intentions-and-success-criteria-strategy.pdf?sfvrsn=382dec3c_2" TargetMode="External"/><Relationship Id="rId2" Type="http://schemas.openxmlformats.org/officeDocument/2006/relationships/slide" Target="../slides/slide5.xml"/><Relationship Id="rId1" Type="http://schemas.openxmlformats.org/officeDocument/2006/relationships/notesMaster" Target="../notesMasters/notesMaster1.xml"/><Relationship Id="rId5" Type="http://schemas.openxmlformats.org/officeDocument/2006/relationships/hyperlink" Target="https://education.nsw.gov.au/teaching-and-learning/curriculum/explicit-teaching/explicit-teaching-strategies/sharing-success-criteria" TargetMode="External"/><Relationship Id="rId4" Type="http://schemas.openxmlformats.org/officeDocument/2006/relationships/hyperlink" Target="https://education.nsw.gov.au/teaching-and-learning/curriculum/explicit-teaching/explicit-teaching-strategies/sharing-learning-intentions"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a:t>
            </a:fld>
            <a:endParaRPr lang="en-AU" dirty="0"/>
          </a:p>
        </p:txBody>
      </p:sp>
    </p:spTree>
    <p:extLst>
      <p:ext uri="{BB962C8B-B14F-4D97-AF65-F5344CB8AC3E}">
        <p14:creationId xmlns:p14="http://schemas.microsoft.com/office/powerpoint/2010/main" val="19335899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7A9B5-53BC-6C60-4204-7E3662AF59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F7A68A-9BD6-58C5-705B-FA281ABFE541}"/>
              </a:ext>
            </a:extLst>
          </p:cNvPr>
          <p:cNvSpPr>
            <a:spLocks noGrp="1" noRot="1" noChangeAspect="1"/>
          </p:cNvSpPr>
          <p:nvPr>
            <p:ph type="sldImg"/>
          </p:nvPr>
        </p:nvSpPr>
        <p:spPr>
          <a:xfrm>
            <a:off x="3228975" y="469900"/>
            <a:ext cx="3481388" cy="1957388"/>
          </a:xfrm>
        </p:spPr>
        <p:txBody>
          <a:bodyPr/>
          <a:lstStyle/>
          <a:p>
            <a:endParaRPr lang="en-AU" dirty="0"/>
          </a:p>
        </p:txBody>
      </p:sp>
      <p:sp>
        <p:nvSpPr>
          <p:cNvPr id="3" name="Notes Placeholder 2">
            <a:extLst>
              <a:ext uri="{FF2B5EF4-FFF2-40B4-BE49-F238E27FC236}">
                <a16:creationId xmlns:a16="http://schemas.microsoft.com/office/drawing/2014/main" id="{575BD9B8-5CE9-0390-D202-EE8938D5A069}"/>
              </a:ext>
            </a:extLst>
          </p:cNvPr>
          <p:cNvSpPr>
            <a:spLocks noGrp="1"/>
          </p:cNvSpPr>
          <p:nvPr>
            <p:ph type="body" idx="1"/>
          </p:nvPr>
        </p:nvSpPr>
        <p:spPr>
          <a:xfrm>
            <a:off x="248484" y="2175703"/>
            <a:ext cx="9442371" cy="4289955"/>
          </a:xfrm>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en-AU" b="1" dirty="0"/>
          </a:p>
        </p:txBody>
      </p:sp>
      <p:sp>
        <p:nvSpPr>
          <p:cNvPr id="4" name="Slide Number Placeholder 3">
            <a:extLst>
              <a:ext uri="{FF2B5EF4-FFF2-40B4-BE49-F238E27FC236}">
                <a16:creationId xmlns:a16="http://schemas.microsoft.com/office/drawing/2014/main" id="{2A2A6D5F-3504-938D-C16B-52E64ECC399C}"/>
              </a:ext>
            </a:extLst>
          </p:cNvPr>
          <p:cNvSpPr>
            <a:spLocks noGrp="1"/>
          </p:cNvSpPr>
          <p:nvPr>
            <p:ph type="sldNum" sz="quarter" idx="5"/>
          </p:nvPr>
        </p:nvSpPr>
        <p:spPr/>
        <p:txBody>
          <a:bodyPr/>
          <a:lstStyle/>
          <a:p>
            <a:fld id="{B07158C4-A119-4B78-9DE8-A50001BC31DC}" type="slidenum">
              <a:rPr lang="en-AU" smtClean="0"/>
              <a:pPr/>
              <a:t>10</a:t>
            </a:fld>
            <a:endParaRPr lang="en-AU" dirty="0"/>
          </a:p>
        </p:txBody>
      </p:sp>
    </p:spTree>
    <p:extLst>
      <p:ext uri="{BB962C8B-B14F-4D97-AF65-F5344CB8AC3E}">
        <p14:creationId xmlns:p14="http://schemas.microsoft.com/office/powerpoint/2010/main" val="32469516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3D3718-B84D-8B35-B2FC-95B8F743C8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2B4B6B-8020-0848-8A3A-E378450D2381}"/>
              </a:ext>
            </a:extLst>
          </p:cNvPr>
          <p:cNvSpPr>
            <a:spLocks noGrp="1" noRot="1" noChangeAspect="1"/>
          </p:cNvSpPr>
          <p:nvPr>
            <p:ph type="sldImg"/>
          </p:nvPr>
        </p:nvSpPr>
        <p:spPr>
          <a:xfrm>
            <a:off x="3228975" y="469900"/>
            <a:ext cx="3481388" cy="1957388"/>
          </a:xfrm>
        </p:spPr>
        <p:txBody>
          <a:bodyPr/>
          <a:lstStyle/>
          <a:p>
            <a:endParaRPr lang="en-AU" dirty="0"/>
          </a:p>
        </p:txBody>
      </p:sp>
      <p:sp>
        <p:nvSpPr>
          <p:cNvPr id="3" name="Notes Placeholder 2">
            <a:extLst>
              <a:ext uri="{FF2B5EF4-FFF2-40B4-BE49-F238E27FC236}">
                <a16:creationId xmlns:a16="http://schemas.microsoft.com/office/drawing/2014/main" id="{AEA7F82C-3EB9-69A5-01CF-7107F6F7C94A}"/>
              </a:ext>
            </a:extLst>
          </p:cNvPr>
          <p:cNvSpPr>
            <a:spLocks noGrp="1"/>
          </p:cNvSpPr>
          <p:nvPr>
            <p:ph type="body" idx="1"/>
          </p:nvPr>
        </p:nvSpPr>
        <p:spPr>
          <a:xfrm>
            <a:off x="248484" y="2175703"/>
            <a:ext cx="9442371" cy="4289955"/>
          </a:xfrm>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en-AU" b="1" dirty="0"/>
          </a:p>
        </p:txBody>
      </p:sp>
      <p:sp>
        <p:nvSpPr>
          <p:cNvPr id="4" name="Slide Number Placeholder 3">
            <a:extLst>
              <a:ext uri="{FF2B5EF4-FFF2-40B4-BE49-F238E27FC236}">
                <a16:creationId xmlns:a16="http://schemas.microsoft.com/office/drawing/2014/main" id="{7B7AFCB3-3450-BB02-2AA9-8D1C014E9C41}"/>
              </a:ext>
            </a:extLst>
          </p:cNvPr>
          <p:cNvSpPr>
            <a:spLocks noGrp="1"/>
          </p:cNvSpPr>
          <p:nvPr>
            <p:ph type="sldNum" sz="quarter" idx="5"/>
          </p:nvPr>
        </p:nvSpPr>
        <p:spPr/>
        <p:txBody>
          <a:bodyPr/>
          <a:lstStyle/>
          <a:p>
            <a:fld id="{B07158C4-A119-4B78-9DE8-A50001BC31DC}" type="slidenum">
              <a:rPr lang="en-AU" smtClean="0"/>
              <a:pPr/>
              <a:t>11</a:t>
            </a:fld>
            <a:endParaRPr lang="en-AU" dirty="0"/>
          </a:p>
        </p:txBody>
      </p:sp>
    </p:spTree>
    <p:extLst>
      <p:ext uri="{BB962C8B-B14F-4D97-AF65-F5344CB8AC3E}">
        <p14:creationId xmlns:p14="http://schemas.microsoft.com/office/powerpoint/2010/main" val="8387414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12ED84-11ED-DFEC-340C-088D5E61D2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20F7E2-BD72-5A5B-31E9-7E9B8D3AD90A}"/>
              </a:ext>
            </a:extLst>
          </p:cNvPr>
          <p:cNvSpPr>
            <a:spLocks noGrp="1" noRot="1" noChangeAspect="1"/>
          </p:cNvSpPr>
          <p:nvPr>
            <p:ph type="sldImg"/>
          </p:nvPr>
        </p:nvSpPr>
        <p:spPr>
          <a:xfrm>
            <a:off x="3228975" y="469900"/>
            <a:ext cx="3481388" cy="1957388"/>
          </a:xfrm>
        </p:spPr>
        <p:txBody>
          <a:bodyPr/>
          <a:lstStyle/>
          <a:p>
            <a:endParaRPr lang="en-AU" dirty="0"/>
          </a:p>
        </p:txBody>
      </p:sp>
      <p:sp>
        <p:nvSpPr>
          <p:cNvPr id="3" name="Notes Placeholder 2">
            <a:extLst>
              <a:ext uri="{FF2B5EF4-FFF2-40B4-BE49-F238E27FC236}">
                <a16:creationId xmlns:a16="http://schemas.microsoft.com/office/drawing/2014/main" id="{A2455F3D-A5DF-8819-A6F1-6441C24987BC}"/>
              </a:ext>
            </a:extLst>
          </p:cNvPr>
          <p:cNvSpPr>
            <a:spLocks noGrp="1"/>
          </p:cNvSpPr>
          <p:nvPr>
            <p:ph type="body" idx="1"/>
          </p:nvPr>
        </p:nvSpPr>
        <p:spPr>
          <a:xfrm>
            <a:off x="248484" y="2175703"/>
            <a:ext cx="9442371" cy="4289955"/>
          </a:xfrm>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en-AU" b="1" dirty="0"/>
          </a:p>
        </p:txBody>
      </p:sp>
      <p:sp>
        <p:nvSpPr>
          <p:cNvPr id="4" name="Slide Number Placeholder 3">
            <a:extLst>
              <a:ext uri="{FF2B5EF4-FFF2-40B4-BE49-F238E27FC236}">
                <a16:creationId xmlns:a16="http://schemas.microsoft.com/office/drawing/2014/main" id="{439F7FBF-5E2F-53FE-E7D6-94E0BD40A394}"/>
              </a:ext>
            </a:extLst>
          </p:cNvPr>
          <p:cNvSpPr>
            <a:spLocks noGrp="1"/>
          </p:cNvSpPr>
          <p:nvPr>
            <p:ph type="sldNum" sz="quarter" idx="5"/>
          </p:nvPr>
        </p:nvSpPr>
        <p:spPr/>
        <p:txBody>
          <a:bodyPr/>
          <a:lstStyle/>
          <a:p>
            <a:fld id="{B07158C4-A119-4B78-9DE8-A50001BC31DC}" type="slidenum">
              <a:rPr lang="en-AU" smtClean="0"/>
              <a:pPr/>
              <a:t>12</a:t>
            </a:fld>
            <a:endParaRPr lang="en-AU" dirty="0"/>
          </a:p>
        </p:txBody>
      </p:sp>
    </p:spTree>
    <p:extLst>
      <p:ext uri="{BB962C8B-B14F-4D97-AF65-F5344CB8AC3E}">
        <p14:creationId xmlns:p14="http://schemas.microsoft.com/office/powerpoint/2010/main" val="25950683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6C70E-94E0-3082-F66A-F8582BA52C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798CEE-54F5-BBC0-322F-B858E46B0AF3}"/>
              </a:ext>
            </a:extLst>
          </p:cNvPr>
          <p:cNvSpPr>
            <a:spLocks noGrp="1" noRot="1" noChangeAspect="1"/>
          </p:cNvSpPr>
          <p:nvPr>
            <p:ph type="sldImg"/>
          </p:nvPr>
        </p:nvSpPr>
        <p:spPr>
          <a:xfrm>
            <a:off x="3228975" y="469900"/>
            <a:ext cx="3481388" cy="1957388"/>
          </a:xfrm>
        </p:spPr>
        <p:txBody>
          <a:bodyPr/>
          <a:lstStyle/>
          <a:p>
            <a:endParaRPr lang="en-AU" dirty="0"/>
          </a:p>
        </p:txBody>
      </p:sp>
      <p:sp>
        <p:nvSpPr>
          <p:cNvPr id="3" name="Notes Placeholder 2">
            <a:extLst>
              <a:ext uri="{FF2B5EF4-FFF2-40B4-BE49-F238E27FC236}">
                <a16:creationId xmlns:a16="http://schemas.microsoft.com/office/drawing/2014/main" id="{BF611851-0041-1DE6-E196-A8484DF7F359}"/>
              </a:ext>
            </a:extLst>
          </p:cNvPr>
          <p:cNvSpPr>
            <a:spLocks noGrp="1"/>
          </p:cNvSpPr>
          <p:nvPr>
            <p:ph type="body" idx="1"/>
          </p:nvPr>
        </p:nvSpPr>
        <p:spPr>
          <a:xfrm>
            <a:off x="248484" y="2175703"/>
            <a:ext cx="9442371" cy="4289955"/>
          </a:xfrm>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en-AU" b="1" dirty="0"/>
          </a:p>
        </p:txBody>
      </p:sp>
      <p:sp>
        <p:nvSpPr>
          <p:cNvPr id="4" name="Slide Number Placeholder 3">
            <a:extLst>
              <a:ext uri="{FF2B5EF4-FFF2-40B4-BE49-F238E27FC236}">
                <a16:creationId xmlns:a16="http://schemas.microsoft.com/office/drawing/2014/main" id="{C8D91222-7609-7119-3EE8-E05FBF717E3C}"/>
              </a:ext>
            </a:extLst>
          </p:cNvPr>
          <p:cNvSpPr>
            <a:spLocks noGrp="1"/>
          </p:cNvSpPr>
          <p:nvPr>
            <p:ph type="sldNum" sz="quarter" idx="5"/>
          </p:nvPr>
        </p:nvSpPr>
        <p:spPr/>
        <p:txBody>
          <a:bodyPr/>
          <a:lstStyle/>
          <a:p>
            <a:fld id="{B07158C4-A119-4B78-9DE8-A50001BC31DC}" type="slidenum">
              <a:rPr lang="en-AU" smtClean="0"/>
              <a:pPr/>
              <a:t>13</a:t>
            </a:fld>
            <a:endParaRPr lang="en-AU" dirty="0"/>
          </a:p>
        </p:txBody>
      </p:sp>
    </p:spTree>
    <p:extLst>
      <p:ext uri="{BB962C8B-B14F-4D97-AF65-F5344CB8AC3E}">
        <p14:creationId xmlns:p14="http://schemas.microsoft.com/office/powerpoint/2010/main" val="24380770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A74AD5-1926-094D-297C-58E222421A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14470F-3CBF-C3E0-5325-CF9BDFF6E351}"/>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9010EA3E-3161-52DB-E577-0B41248A044F}"/>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D0F814BA-15D3-945E-303F-6582E5B3CDDE}"/>
              </a:ext>
            </a:extLst>
          </p:cNvPr>
          <p:cNvSpPr>
            <a:spLocks noGrp="1"/>
          </p:cNvSpPr>
          <p:nvPr>
            <p:ph type="sldNum" sz="quarter" idx="5"/>
          </p:nvPr>
        </p:nvSpPr>
        <p:spPr/>
        <p:txBody>
          <a:bodyPr/>
          <a:lstStyle/>
          <a:p>
            <a:fld id="{B07158C4-A119-4B78-9DE8-A50001BC31DC}" type="slidenum">
              <a:rPr lang="en-AU" smtClean="0"/>
              <a:pPr/>
              <a:t>14</a:t>
            </a:fld>
            <a:endParaRPr lang="en-AU" dirty="0"/>
          </a:p>
        </p:txBody>
      </p:sp>
    </p:spTree>
    <p:extLst>
      <p:ext uri="{BB962C8B-B14F-4D97-AF65-F5344CB8AC3E}">
        <p14:creationId xmlns:p14="http://schemas.microsoft.com/office/powerpoint/2010/main" val="8439381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761060-E107-76A2-8805-766AD3E370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7D008B-4614-F034-F3ED-9BA8EDED38E4}"/>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0D8672BA-D623-70EE-41C8-F05D235C44DD}"/>
              </a:ext>
            </a:extLst>
          </p:cNvPr>
          <p:cNvSpPr>
            <a:spLocks noGrp="1"/>
          </p:cNvSpPr>
          <p:nvPr>
            <p:ph type="body" idx="1"/>
          </p:nvPr>
        </p:nvSpPr>
        <p:spPr/>
        <p:txBody>
          <a:bodyPr/>
          <a:lstStyle/>
          <a:p>
            <a:r>
              <a:rPr lang="en-AU" b="1" dirty="0">
                <a:latin typeface="Arial" panose="020B0604020202020204" pitchFamily="34" charset="0"/>
                <a:cs typeface="Arial" panose="020B0604020202020204" pitchFamily="34" charset="0"/>
              </a:rPr>
              <a:t>Notes for teachers:</a:t>
            </a:r>
            <a:endParaRPr lang="en-AU" dirty="0">
              <a:latin typeface="Arial" panose="020B0604020202020204" pitchFamily="34" charset="0"/>
              <a:cs typeface="Arial" panose="020B0604020202020204" pitchFamily="34" charset="0"/>
            </a:endParaRPr>
          </a:p>
          <a:p>
            <a:pPr marL="171450" indent="-171450">
              <a:buFont typeface="Arial"/>
              <a:buChar char="•"/>
            </a:pPr>
            <a:r>
              <a:rPr lang="en-AU" dirty="0">
                <a:latin typeface="Arial" panose="020B0604020202020204" pitchFamily="34" charset="0"/>
                <a:cs typeface="Arial" panose="020B0604020202020204" pitchFamily="34" charset="0"/>
              </a:rPr>
              <a:t>Learning intentions and success criteria are best co-constructed with students. Adapt the learning intention as required and add matching success criteria.</a:t>
            </a:r>
          </a:p>
          <a:p>
            <a:pPr marL="171450" indent="-171450">
              <a:buFont typeface="Arial"/>
              <a:buChar char="•"/>
            </a:pPr>
            <a:r>
              <a:rPr lang="en-AU" dirty="0">
                <a:latin typeface="Arial" panose="020B0604020202020204" pitchFamily="34" charset="0"/>
                <a:cs typeface="Arial" panose="020B0604020202020204" pitchFamily="34" charset="0"/>
              </a:rPr>
              <a:t>For more information See ⁠</a:t>
            </a:r>
            <a:r>
              <a:rPr lang="en-AU" dirty="0">
                <a:latin typeface="Arial" panose="020B0604020202020204" pitchFamily="34" charset="0"/>
                <a:cs typeface="Arial" panose="020B0604020202020204" pitchFamily="34" charset="0"/>
                <a:hlinkClick r:id="rId3" tooltip="https://www.aitsl.edu.au/docs/default-source/feedback/aitsl-learning-intentions-and-success-criteria-strategy.pdf?sfvrsn=382dec3c_2"/>
              </a:rPr>
              <a:t>AITSL</a:t>
            </a:r>
            <a:r>
              <a:rPr lang="en-AU" dirty="0">
                <a:latin typeface="Arial" panose="020B0604020202020204" pitchFamily="34" charset="0"/>
                <a:cs typeface="Arial" panose="020B0604020202020204" pitchFamily="34" charset="0"/>
              </a:rPr>
              <a:t> or the NSW Department of Education explicit teaching strategies, ⁠</a:t>
            </a:r>
            <a:r>
              <a:rPr lang="en-AU" dirty="0">
                <a:latin typeface="Arial" panose="020B0604020202020204" pitchFamily="34" charset="0"/>
                <a:cs typeface="Arial" panose="020B0604020202020204" pitchFamily="34" charset="0"/>
                <a:hlinkClick r:id="rId4" tooltip="https://education.nsw.gov.au/teaching-and-learning/curriculum/explicit-teaching/explicit-teaching-strategies/sharing-learning-intentions"/>
              </a:rPr>
              <a:t>Sharing learning intentions</a:t>
            </a:r>
            <a:r>
              <a:rPr lang="en-AU" dirty="0">
                <a:latin typeface="Arial" panose="020B0604020202020204" pitchFamily="34" charset="0"/>
                <a:cs typeface="Arial" panose="020B0604020202020204" pitchFamily="34" charset="0"/>
              </a:rPr>
              <a:t> and ⁠</a:t>
            </a:r>
            <a:r>
              <a:rPr lang="en-AU" dirty="0">
                <a:latin typeface="Arial" panose="020B0604020202020204" pitchFamily="34" charset="0"/>
                <a:cs typeface="Arial" panose="020B0604020202020204" pitchFamily="34" charset="0"/>
                <a:hlinkClick r:id="rId5" tooltip="https://education.nsw.gov.au/teaching-and-learning/curriculum/explicit-teaching/explicit-teaching-strategies/sharing-success-criteria"/>
              </a:rPr>
              <a:t>Sharing success criteria</a:t>
            </a:r>
            <a:endParaRPr lang="en-AU" dirty="0">
              <a:latin typeface="Arial" panose="020B0604020202020204" pitchFamily="34" charset="0"/>
              <a:cs typeface="Arial" panose="020B0604020202020204" pitchFamily="34" charset="0"/>
            </a:endParaRPr>
          </a:p>
          <a:p>
            <a:pPr marL="171450" indent="-171450">
              <a:buFont typeface="Arial"/>
              <a:buChar char="•"/>
            </a:pPr>
            <a:r>
              <a:rPr lang="en-AU" dirty="0">
                <a:latin typeface="Arial" panose="020B0604020202020204" pitchFamily="34" charset="0"/>
                <a:cs typeface="Arial" panose="020B0604020202020204" pitchFamily="34" charset="0"/>
              </a:rPr>
              <a:t>LISC is not necessarily presented at the beginning of the lesson. Teacher needs to consider most effectual time to introduce </a:t>
            </a:r>
          </a:p>
          <a:p>
            <a:pPr marL="171450" indent="-171450">
              <a:buFont typeface="Arial"/>
              <a:buChar char="•"/>
            </a:pPr>
            <a:r>
              <a:rPr lang="en-AU" dirty="0">
                <a:latin typeface="Arial" panose="020B0604020202020204" pitchFamily="34" charset="0"/>
                <a:cs typeface="Arial" panose="020B0604020202020204" pitchFamily="34" charset="0"/>
              </a:rPr>
              <a:t>LISC should be revisited during the lesson to support students' evaluation of their learning</a:t>
            </a:r>
          </a:p>
          <a:p>
            <a:endParaRPr lang="en-AU" b="1" dirty="0">
              <a:cs typeface="Calibri"/>
            </a:endParaRPr>
          </a:p>
        </p:txBody>
      </p:sp>
      <p:sp>
        <p:nvSpPr>
          <p:cNvPr id="4" name="Slide Number Placeholder 3">
            <a:extLst>
              <a:ext uri="{FF2B5EF4-FFF2-40B4-BE49-F238E27FC236}">
                <a16:creationId xmlns:a16="http://schemas.microsoft.com/office/drawing/2014/main" id="{E32FC59C-98A3-736D-5D11-EFCFC31EABCF}"/>
              </a:ext>
            </a:extLst>
          </p:cNvPr>
          <p:cNvSpPr>
            <a:spLocks noGrp="1"/>
          </p:cNvSpPr>
          <p:nvPr>
            <p:ph type="sldNum" sz="quarter" idx="5"/>
          </p:nvPr>
        </p:nvSpPr>
        <p:spPr/>
        <p:txBody>
          <a:bodyPr/>
          <a:lstStyle/>
          <a:p>
            <a:fld id="{D09C5488-DD16-4714-9519-7BE21BA11D4E}" type="slidenum">
              <a:rPr lang="en-AU" smtClean="0"/>
              <a:t>15</a:t>
            </a:fld>
            <a:endParaRPr lang="en-AU" dirty="0"/>
          </a:p>
        </p:txBody>
      </p:sp>
    </p:spTree>
    <p:extLst>
      <p:ext uri="{BB962C8B-B14F-4D97-AF65-F5344CB8AC3E}">
        <p14:creationId xmlns:p14="http://schemas.microsoft.com/office/powerpoint/2010/main" val="31476509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BF3F3A-A098-6CC1-45E1-D78725AB5A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E4B7D0-7E15-0C3E-40C5-E5F22C0FCE98}"/>
              </a:ext>
            </a:extLst>
          </p:cNvPr>
          <p:cNvSpPr>
            <a:spLocks noGrp="1" noRot="1" noChangeAspect="1"/>
          </p:cNvSpPr>
          <p:nvPr>
            <p:ph type="sldImg"/>
          </p:nvPr>
        </p:nvSpPr>
        <p:spPr>
          <a:xfrm>
            <a:off x="3228975" y="469900"/>
            <a:ext cx="3481388" cy="1957388"/>
          </a:xfrm>
        </p:spPr>
        <p:txBody>
          <a:bodyPr/>
          <a:lstStyle/>
          <a:p>
            <a:endParaRPr lang="en-AU" dirty="0"/>
          </a:p>
        </p:txBody>
      </p:sp>
      <p:sp>
        <p:nvSpPr>
          <p:cNvPr id="3" name="Notes Placeholder 2">
            <a:extLst>
              <a:ext uri="{FF2B5EF4-FFF2-40B4-BE49-F238E27FC236}">
                <a16:creationId xmlns:a16="http://schemas.microsoft.com/office/drawing/2014/main" id="{C38B97CF-DA8B-F285-2AB3-2B7841C285B3}"/>
              </a:ext>
            </a:extLst>
          </p:cNvPr>
          <p:cNvSpPr>
            <a:spLocks noGrp="1"/>
          </p:cNvSpPr>
          <p:nvPr>
            <p:ph type="body" idx="1"/>
          </p:nvPr>
        </p:nvSpPr>
        <p:spPr>
          <a:xfrm>
            <a:off x="248484" y="2175703"/>
            <a:ext cx="9442371" cy="4289955"/>
          </a:xfrm>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en-AU" b="1" dirty="0"/>
          </a:p>
        </p:txBody>
      </p:sp>
      <p:sp>
        <p:nvSpPr>
          <p:cNvPr id="4" name="Slide Number Placeholder 3">
            <a:extLst>
              <a:ext uri="{FF2B5EF4-FFF2-40B4-BE49-F238E27FC236}">
                <a16:creationId xmlns:a16="http://schemas.microsoft.com/office/drawing/2014/main" id="{6577E71D-912D-DA5C-184B-19F24F09D31E}"/>
              </a:ext>
            </a:extLst>
          </p:cNvPr>
          <p:cNvSpPr>
            <a:spLocks noGrp="1"/>
          </p:cNvSpPr>
          <p:nvPr>
            <p:ph type="sldNum" sz="quarter" idx="5"/>
          </p:nvPr>
        </p:nvSpPr>
        <p:spPr/>
        <p:txBody>
          <a:bodyPr/>
          <a:lstStyle/>
          <a:p>
            <a:fld id="{B07158C4-A119-4B78-9DE8-A50001BC31DC}" type="slidenum">
              <a:rPr lang="en-AU" smtClean="0"/>
              <a:pPr/>
              <a:t>16</a:t>
            </a:fld>
            <a:endParaRPr lang="en-AU" dirty="0"/>
          </a:p>
        </p:txBody>
      </p:sp>
    </p:spTree>
    <p:extLst>
      <p:ext uri="{BB962C8B-B14F-4D97-AF65-F5344CB8AC3E}">
        <p14:creationId xmlns:p14="http://schemas.microsoft.com/office/powerpoint/2010/main" val="35951847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1F6A2B-6185-A3EB-6A5C-E46D6DEF19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054A19-7270-3ECD-CFF7-10D12143FF16}"/>
              </a:ext>
            </a:extLst>
          </p:cNvPr>
          <p:cNvSpPr>
            <a:spLocks noGrp="1" noRot="1" noChangeAspect="1"/>
          </p:cNvSpPr>
          <p:nvPr>
            <p:ph type="sldImg"/>
          </p:nvPr>
        </p:nvSpPr>
        <p:spPr>
          <a:xfrm>
            <a:off x="3228975" y="469900"/>
            <a:ext cx="3481388" cy="1957388"/>
          </a:xfrm>
        </p:spPr>
        <p:txBody>
          <a:bodyPr/>
          <a:lstStyle/>
          <a:p>
            <a:endParaRPr lang="en-AU" dirty="0"/>
          </a:p>
        </p:txBody>
      </p:sp>
      <p:sp>
        <p:nvSpPr>
          <p:cNvPr id="3" name="Notes Placeholder 2">
            <a:extLst>
              <a:ext uri="{FF2B5EF4-FFF2-40B4-BE49-F238E27FC236}">
                <a16:creationId xmlns:a16="http://schemas.microsoft.com/office/drawing/2014/main" id="{533914EE-6454-8716-CD57-005D0ED06129}"/>
              </a:ext>
            </a:extLst>
          </p:cNvPr>
          <p:cNvSpPr>
            <a:spLocks noGrp="1"/>
          </p:cNvSpPr>
          <p:nvPr>
            <p:ph type="body" idx="1"/>
          </p:nvPr>
        </p:nvSpPr>
        <p:spPr>
          <a:xfrm>
            <a:off x="248484" y="2175703"/>
            <a:ext cx="9442371" cy="4289955"/>
          </a:xfrm>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en-AU" b="1" dirty="0"/>
          </a:p>
        </p:txBody>
      </p:sp>
      <p:sp>
        <p:nvSpPr>
          <p:cNvPr id="4" name="Slide Number Placeholder 3">
            <a:extLst>
              <a:ext uri="{FF2B5EF4-FFF2-40B4-BE49-F238E27FC236}">
                <a16:creationId xmlns:a16="http://schemas.microsoft.com/office/drawing/2014/main" id="{94056320-559F-41C3-1ABD-D17356017BDF}"/>
              </a:ext>
            </a:extLst>
          </p:cNvPr>
          <p:cNvSpPr>
            <a:spLocks noGrp="1"/>
          </p:cNvSpPr>
          <p:nvPr>
            <p:ph type="sldNum" sz="quarter" idx="5"/>
          </p:nvPr>
        </p:nvSpPr>
        <p:spPr/>
        <p:txBody>
          <a:bodyPr/>
          <a:lstStyle/>
          <a:p>
            <a:fld id="{B07158C4-A119-4B78-9DE8-A50001BC31DC}" type="slidenum">
              <a:rPr lang="en-AU" smtClean="0"/>
              <a:pPr/>
              <a:t>17</a:t>
            </a:fld>
            <a:endParaRPr lang="en-AU" dirty="0"/>
          </a:p>
        </p:txBody>
      </p:sp>
    </p:spTree>
    <p:extLst>
      <p:ext uri="{BB962C8B-B14F-4D97-AF65-F5344CB8AC3E}">
        <p14:creationId xmlns:p14="http://schemas.microsoft.com/office/powerpoint/2010/main" val="4524186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2570D9-2431-11D9-EC50-7EE7593BB8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CF262E-245F-7D4D-3089-EF24D6FA9AC1}"/>
              </a:ext>
            </a:extLst>
          </p:cNvPr>
          <p:cNvSpPr>
            <a:spLocks noGrp="1" noRot="1" noChangeAspect="1"/>
          </p:cNvSpPr>
          <p:nvPr>
            <p:ph type="sldImg"/>
          </p:nvPr>
        </p:nvSpPr>
        <p:spPr>
          <a:xfrm>
            <a:off x="3228975" y="469900"/>
            <a:ext cx="3481388" cy="1957388"/>
          </a:xfrm>
        </p:spPr>
        <p:txBody>
          <a:bodyPr/>
          <a:lstStyle/>
          <a:p>
            <a:endParaRPr lang="en-AU" dirty="0"/>
          </a:p>
        </p:txBody>
      </p:sp>
      <p:sp>
        <p:nvSpPr>
          <p:cNvPr id="3" name="Notes Placeholder 2">
            <a:extLst>
              <a:ext uri="{FF2B5EF4-FFF2-40B4-BE49-F238E27FC236}">
                <a16:creationId xmlns:a16="http://schemas.microsoft.com/office/drawing/2014/main" id="{620D5058-CC9F-2139-7EE6-4619D25671AF}"/>
              </a:ext>
            </a:extLst>
          </p:cNvPr>
          <p:cNvSpPr>
            <a:spLocks noGrp="1"/>
          </p:cNvSpPr>
          <p:nvPr>
            <p:ph type="body" idx="1"/>
          </p:nvPr>
        </p:nvSpPr>
        <p:spPr>
          <a:xfrm>
            <a:off x="248484" y="2175703"/>
            <a:ext cx="9442371" cy="4289955"/>
          </a:xfrm>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en-AU" b="1" dirty="0"/>
          </a:p>
        </p:txBody>
      </p:sp>
      <p:sp>
        <p:nvSpPr>
          <p:cNvPr id="4" name="Slide Number Placeholder 3">
            <a:extLst>
              <a:ext uri="{FF2B5EF4-FFF2-40B4-BE49-F238E27FC236}">
                <a16:creationId xmlns:a16="http://schemas.microsoft.com/office/drawing/2014/main" id="{6BB86651-C941-E598-0B22-18EFDD46350E}"/>
              </a:ext>
            </a:extLst>
          </p:cNvPr>
          <p:cNvSpPr>
            <a:spLocks noGrp="1"/>
          </p:cNvSpPr>
          <p:nvPr>
            <p:ph type="sldNum" sz="quarter" idx="5"/>
          </p:nvPr>
        </p:nvSpPr>
        <p:spPr/>
        <p:txBody>
          <a:bodyPr/>
          <a:lstStyle/>
          <a:p>
            <a:fld id="{B07158C4-A119-4B78-9DE8-A50001BC31DC}" type="slidenum">
              <a:rPr lang="en-AU" smtClean="0"/>
              <a:pPr/>
              <a:t>18</a:t>
            </a:fld>
            <a:endParaRPr lang="en-AU" dirty="0"/>
          </a:p>
        </p:txBody>
      </p:sp>
    </p:spTree>
    <p:extLst>
      <p:ext uri="{BB962C8B-B14F-4D97-AF65-F5344CB8AC3E}">
        <p14:creationId xmlns:p14="http://schemas.microsoft.com/office/powerpoint/2010/main" val="18757989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0FB448-2901-D65A-9C37-74A2E5F8EE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645FAD-DC4C-E942-125A-08AFA7C8386E}"/>
              </a:ext>
            </a:extLst>
          </p:cNvPr>
          <p:cNvSpPr>
            <a:spLocks noGrp="1" noRot="1" noChangeAspect="1"/>
          </p:cNvSpPr>
          <p:nvPr>
            <p:ph type="sldImg"/>
          </p:nvPr>
        </p:nvSpPr>
        <p:spPr>
          <a:xfrm>
            <a:off x="3228975" y="469900"/>
            <a:ext cx="3481388" cy="1957388"/>
          </a:xfrm>
        </p:spPr>
        <p:txBody>
          <a:bodyPr/>
          <a:lstStyle/>
          <a:p>
            <a:endParaRPr lang="en-AU" dirty="0"/>
          </a:p>
        </p:txBody>
      </p:sp>
      <p:sp>
        <p:nvSpPr>
          <p:cNvPr id="3" name="Notes Placeholder 2">
            <a:extLst>
              <a:ext uri="{FF2B5EF4-FFF2-40B4-BE49-F238E27FC236}">
                <a16:creationId xmlns:a16="http://schemas.microsoft.com/office/drawing/2014/main" id="{954D4D87-BA43-404A-8A9E-FF540BB6C011}"/>
              </a:ext>
            </a:extLst>
          </p:cNvPr>
          <p:cNvSpPr>
            <a:spLocks noGrp="1"/>
          </p:cNvSpPr>
          <p:nvPr>
            <p:ph type="body" idx="1"/>
          </p:nvPr>
        </p:nvSpPr>
        <p:spPr>
          <a:xfrm>
            <a:off x="248484" y="2175703"/>
            <a:ext cx="9442371" cy="4289955"/>
          </a:xfrm>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en-AU" b="1" dirty="0"/>
          </a:p>
        </p:txBody>
      </p:sp>
      <p:sp>
        <p:nvSpPr>
          <p:cNvPr id="4" name="Slide Number Placeholder 3">
            <a:extLst>
              <a:ext uri="{FF2B5EF4-FFF2-40B4-BE49-F238E27FC236}">
                <a16:creationId xmlns:a16="http://schemas.microsoft.com/office/drawing/2014/main" id="{F8F60C8C-8226-B57A-12EE-D109E12B4980}"/>
              </a:ext>
            </a:extLst>
          </p:cNvPr>
          <p:cNvSpPr>
            <a:spLocks noGrp="1"/>
          </p:cNvSpPr>
          <p:nvPr>
            <p:ph type="sldNum" sz="quarter" idx="5"/>
          </p:nvPr>
        </p:nvSpPr>
        <p:spPr/>
        <p:txBody>
          <a:bodyPr/>
          <a:lstStyle/>
          <a:p>
            <a:fld id="{B07158C4-A119-4B78-9DE8-A50001BC31DC}" type="slidenum">
              <a:rPr lang="en-AU" smtClean="0"/>
              <a:pPr/>
              <a:t>19</a:t>
            </a:fld>
            <a:endParaRPr lang="en-AU" dirty="0"/>
          </a:p>
        </p:txBody>
      </p:sp>
    </p:spTree>
    <p:extLst>
      <p:ext uri="{BB962C8B-B14F-4D97-AF65-F5344CB8AC3E}">
        <p14:creationId xmlns:p14="http://schemas.microsoft.com/office/powerpoint/2010/main" val="41632709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2</a:t>
            </a:fld>
            <a:endParaRPr lang="en-AU" dirty="0"/>
          </a:p>
        </p:txBody>
      </p:sp>
    </p:spTree>
    <p:extLst>
      <p:ext uri="{BB962C8B-B14F-4D97-AF65-F5344CB8AC3E}">
        <p14:creationId xmlns:p14="http://schemas.microsoft.com/office/powerpoint/2010/main" val="30088131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C9F889-F8DF-0503-E35F-B2EADB05C3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E7023A-F651-2146-0990-A254BFEA21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069932-F0A1-FB5B-CEA0-4B5B9188F61B}"/>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57940634-6210-5529-7067-2FBEE852A332}"/>
              </a:ext>
            </a:extLst>
          </p:cNvPr>
          <p:cNvSpPr>
            <a:spLocks noGrp="1"/>
          </p:cNvSpPr>
          <p:nvPr>
            <p:ph type="sldNum" sz="quarter" idx="5"/>
          </p:nvPr>
        </p:nvSpPr>
        <p:spPr/>
        <p:txBody>
          <a:bodyPr/>
          <a:lstStyle/>
          <a:p>
            <a:fld id="{B07158C4-A119-4B78-9DE8-A50001BC31DC}" type="slidenum">
              <a:rPr lang="en-AU" smtClean="0"/>
              <a:pPr/>
              <a:t>20</a:t>
            </a:fld>
            <a:endParaRPr lang="en-AU" dirty="0"/>
          </a:p>
        </p:txBody>
      </p:sp>
    </p:spTree>
    <p:extLst>
      <p:ext uri="{BB962C8B-B14F-4D97-AF65-F5344CB8AC3E}">
        <p14:creationId xmlns:p14="http://schemas.microsoft.com/office/powerpoint/2010/main" val="30405928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FD2B73-21FA-BCCB-D2FD-AA0916B093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E79F49-32F3-BF37-D395-F612ECE510A7}"/>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D618EE21-15C9-8091-2299-A5033FE18844}"/>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D08521F7-6771-7107-73D0-3BF6A26BFE9B}"/>
              </a:ext>
            </a:extLst>
          </p:cNvPr>
          <p:cNvSpPr>
            <a:spLocks noGrp="1"/>
          </p:cNvSpPr>
          <p:nvPr>
            <p:ph type="sldNum" sz="quarter" idx="5"/>
          </p:nvPr>
        </p:nvSpPr>
        <p:spPr/>
        <p:txBody>
          <a:bodyPr/>
          <a:lstStyle/>
          <a:p>
            <a:fld id="{B07158C4-A119-4B78-9DE8-A50001BC31DC}" type="slidenum">
              <a:rPr lang="en-AU" smtClean="0"/>
              <a:pPr/>
              <a:t>21</a:t>
            </a:fld>
            <a:endParaRPr lang="en-AU" dirty="0"/>
          </a:p>
        </p:txBody>
      </p:sp>
    </p:spTree>
    <p:extLst>
      <p:ext uri="{BB962C8B-B14F-4D97-AF65-F5344CB8AC3E}">
        <p14:creationId xmlns:p14="http://schemas.microsoft.com/office/powerpoint/2010/main" val="17972415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8CE3B6-0F96-C97F-BA52-B5D0A22EFC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0713E9-3AD8-FADB-ACEC-541F60F72FBC}"/>
              </a:ext>
            </a:extLst>
          </p:cNvPr>
          <p:cNvSpPr>
            <a:spLocks noGrp="1" noRot="1" noChangeAspect="1"/>
          </p:cNvSpPr>
          <p:nvPr>
            <p:ph type="sldImg"/>
          </p:nvPr>
        </p:nvSpPr>
        <p:spPr>
          <a:xfrm>
            <a:off x="3228975" y="469900"/>
            <a:ext cx="3481388" cy="1957388"/>
          </a:xfrm>
        </p:spPr>
        <p:txBody>
          <a:bodyPr/>
          <a:lstStyle/>
          <a:p>
            <a:endParaRPr lang="en-AU" dirty="0"/>
          </a:p>
        </p:txBody>
      </p:sp>
      <p:sp>
        <p:nvSpPr>
          <p:cNvPr id="3" name="Notes Placeholder 2">
            <a:extLst>
              <a:ext uri="{FF2B5EF4-FFF2-40B4-BE49-F238E27FC236}">
                <a16:creationId xmlns:a16="http://schemas.microsoft.com/office/drawing/2014/main" id="{CC67D458-D834-888E-3549-E47DAF730776}"/>
              </a:ext>
            </a:extLst>
          </p:cNvPr>
          <p:cNvSpPr>
            <a:spLocks noGrp="1"/>
          </p:cNvSpPr>
          <p:nvPr>
            <p:ph type="body" idx="1"/>
          </p:nvPr>
        </p:nvSpPr>
        <p:spPr>
          <a:xfrm>
            <a:off x="248484" y="2175703"/>
            <a:ext cx="9442371" cy="4289955"/>
          </a:xfrm>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en-AU" b="1" dirty="0"/>
          </a:p>
        </p:txBody>
      </p:sp>
      <p:sp>
        <p:nvSpPr>
          <p:cNvPr id="4" name="Slide Number Placeholder 3">
            <a:extLst>
              <a:ext uri="{FF2B5EF4-FFF2-40B4-BE49-F238E27FC236}">
                <a16:creationId xmlns:a16="http://schemas.microsoft.com/office/drawing/2014/main" id="{A2DB05BF-4276-D8A3-CB5D-90604C1D8A95}"/>
              </a:ext>
            </a:extLst>
          </p:cNvPr>
          <p:cNvSpPr>
            <a:spLocks noGrp="1"/>
          </p:cNvSpPr>
          <p:nvPr>
            <p:ph type="sldNum" sz="quarter" idx="5"/>
          </p:nvPr>
        </p:nvSpPr>
        <p:spPr/>
        <p:txBody>
          <a:bodyPr/>
          <a:lstStyle/>
          <a:p>
            <a:fld id="{B07158C4-A119-4B78-9DE8-A50001BC31DC}" type="slidenum">
              <a:rPr lang="en-AU" smtClean="0"/>
              <a:pPr/>
              <a:t>22</a:t>
            </a:fld>
            <a:endParaRPr lang="en-AU" dirty="0"/>
          </a:p>
        </p:txBody>
      </p:sp>
    </p:spTree>
    <p:extLst>
      <p:ext uri="{BB962C8B-B14F-4D97-AF65-F5344CB8AC3E}">
        <p14:creationId xmlns:p14="http://schemas.microsoft.com/office/powerpoint/2010/main" val="29215838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98632E-4928-8BBD-5821-ECCA8676B0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A0D803-2E2C-C5CE-EB41-78566E7CF93D}"/>
              </a:ext>
            </a:extLst>
          </p:cNvPr>
          <p:cNvSpPr>
            <a:spLocks noGrp="1" noRot="1" noChangeAspect="1"/>
          </p:cNvSpPr>
          <p:nvPr>
            <p:ph type="sldImg"/>
          </p:nvPr>
        </p:nvSpPr>
        <p:spPr>
          <a:xfrm>
            <a:off x="3228975" y="469900"/>
            <a:ext cx="3481388" cy="1957388"/>
          </a:xfrm>
        </p:spPr>
        <p:txBody>
          <a:bodyPr/>
          <a:lstStyle/>
          <a:p>
            <a:endParaRPr lang="en-AU" dirty="0"/>
          </a:p>
        </p:txBody>
      </p:sp>
      <p:sp>
        <p:nvSpPr>
          <p:cNvPr id="3" name="Notes Placeholder 2">
            <a:extLst>
              <a:ext uri="{FF2B5EF4-FFF2-40B4-BE49-F238E27FC236}">
                <a16:creationId xmlns:a16="http://schemas.microsoft.com/office/drawing/2014/main" id="{EF2B2ABF-8581-2D40-8A3E-E953EF5C6B23}"/>
              </a:ext>
            </a:extLst>
          </p:cNvPr>
          <p:cNvSpPr>
            <a:spLocks noGrp="1"/>
          </p:cNvSpPr>
          <p:nvPr>
            <p:ph type="body" idx="1"/>
          </p:nvPr>
        </p:nvSpPr>
        <p:spPr>
          <a:xfrm>
            <a:off x="248484" y="2175703"/>
            <a:ext cx="9442371" cy="4289955"/>
          </a:xfrm>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en-AU" b="1" dirty="0"/>
          </a:p>
        </p:txBody>
      </p:sp>
      <p:sp>
        <p:nvSpPr>
          <p:cNvPr id="4" name="Slide Number Placeholder 3">
            <a:extLst>
              <a:ext uri="{FF2B5EF4-FFF2-40B4-BE49-F238E27FC236}">
                <a16:creationId xmlns:a16="http://schemas.microsoft.com/office/drawing/2014/main" id="{62D3064C-8BC4-B49F-EF1E-7DB5F461847B}"/>
              </a:ext>
            </a:extLst>
          </p:cNvPr>
          <p:cNvSpPr>
            <a:spLocks noGrp="1"/>
          </p:cNvSpPr>
          <p:nvPr>
            <p:ph type="sldNum" sz="quarter" idx="5"/>
          </p:nvPr>
        </p:nvSpPr>
        <p:spPr/>
        <p:txBody>
          <a:bodyPr/>
          <a:lstStyle/>
          <a:p>
            <a:fld id="{B07158C4-A119-4B78-9DE8-A50001BC31DC}" type="slidenum">
              <a:rPr lang="en-AU" smtClean="0"/>
              <a:pPr/>
              <a:t>23</a:t>
            </a:fld>
            <a:endParaRPr lang="en-AU" dirty="0"/>
          </a:p>
        </p:txBody>
      </p:sp>
    </p:spTree>
    <p:extLst>
      <p:ext uri="{BB962C8B-B14F-4D97-AF65-F5344CB8AC3E}">
        <p14:creationId xmlns:p14="http://schemas.microsoft.com/office/powerpoint/2010/main" val="29914391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B9C6AC-0457-CBB1-96AF-9B25D3380B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244643-1570-1FE6-4C07-04B80529F5E2}"/>
              </a:ext>
            </a:extLst>
          </p:cNvPr>
          <p:cNvSpPr>
            <a:spLocks noGrp="1" noRot="1" noChangeAspect="1"/>
          </p:cNvSpPr>
          <p:nvPr>
            <p:ph type="sldImg"/>
          </p:nvPr>
        </p:nvSpPr>
        <p:spPr>
          <a:xfrm>
            <a:off x="3228975" y="469900"/>
            <a:ext cx="3481388" cy="1957388"/>
          </a:xfrm>
        </p:spPr>
        <p:txBody>
          <a:bodyPr/>
          <a:lstStyle/>
          <a:p>
            <a:endParaRPr lang="en-AU" dirty="0"/>
          </a:p>
        </p:txBody>
      </p:sp>
      <p:sp>
        <p:nvSpPr>
          <p:cNvPr id="3" name="Notes Placeholder 2">
            <a:extLst>
              <a:ext uri="{FF2B5EF4-FFF2-40B4-BE49-F238E27FC236}">
                <a16:creationId xmlns:a16="http://schemas.microsoft.com/office/drawing/2014/main" id="{67199A60-B251-6ADB-BBEA-69D79F022233}"/>
              </a:ext>
            </a:extLst>
          </p:cNvPr>
          <p:cNvSpPr>
            <a:spLocks noGrp="1"/>
          </p:cNvSpPr>
          <p:nvPr>
            <p:ph type="body" idx="1"/>
          </p:nvPr>
        </p:nvSpPr>
        <p:spPr>
          <a:xfrm>
            <a:off x="248484" y="2175703"/>
            <a:ext cx="9442371" cy="4289955"/>
          </a:xfrm>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en-AU" b="1" dirty="0"/>
          </a:p>
        </p:txBody>
      </p:sp>
      <p:sp>
        <p:nvSpPr>
          <p:cNvPr id="4" name="Slide Number Placeholder 3">
            <a:extLst>
              <a:ext uri="{FF2B5EF4-FFF2-40B4-BE49-F238E27FC236}">
                <a16:creationId xmlns:a16="http://schemas.microsoft.com/office/drawing/2014/main" id="{64271FE6-0EA9-779C-5F3C-6EBF7BFB5BD3}"/>
              </a:ext>
            </a:extLst>
          </p:cNvPr>
          <p:cNvSpPr>
            <a:spLocks noGrp="1"/>
          </p:cNvSpPr>
          <p:nvPr>
            <p:ph type="sldNum" sz="quarter" idx="5"/>
          </p:nvPr>
        </p:nvSpPr>
        <p:spPr/>
        <p:txBody>
          <a:bodyPr/>
          <a:lstStyle/>
          <a:p>
            <a:fld id="{B07158C4-A119-4B78-9DE8-A50001BC31DC}" type="slidenum">
              <a:rPr lang="en-AU" smtClean="0"/>
              <a:pPr/>
              <a:t>24</a:t>
            </a:fld>
            <a:endParaRPr lang="en-AU" dirty="0"/>
          </a:p>
        </p:txBody>
      </p:sp>
    </p:spTree>
    <p:extLst>
      <p:ext uri="{BB962C8B-B14F-4D97-AF65-F5344CB8AC3E}">
        <p14:creationId xmlns:p14="http://schemas.microsoft.com/office/powerpoint/2010/main" val="4489196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CB8914-05A8-5AC1-742B-85FF5EECFD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AE14A3-D27A-3A91-6E17-C20466D183E4}"/>
              </a:ext>
            </a:extLst>
          </p:cNvPr>
          <p:cNvSpPr>
            <a:spLocks noGrp="1" noRot="1" noChangeAspect="1"/>
          </p:cNvSpPr>
          <p:nvPr>
            <p:ph type="sldImg"/>
          </p:nvPr>
        </p:nvSpPr>
        <p:spPr>
          <a:xfrm>
            <a:off x="3228975" y="469900"/>
            <a:ext cx="3481388" cy="1957388"/>
          </a:xfrm>
        </p:spPr>
        <p:txBody>
          <a:bodyPr/>
          <a:lstStyle/>
          <a:p>
            <a:endParaRPr lang="en-AU" dirty="0"/>
          </a:p>
        </p:txBody>
      </p:sp>
      <p:sp>
        <p:nvSpPr>
          <p:cNvPr id="3" name="Notes Placeholder 2">
            <a:extLst>
              <a:ext uri="{FF2B5EF4-FFF2-40B4-BE49-F238E27FC236}">
                <a16:creationId xmlns:a16="http://schemas.microsoft.com/office/drawing/2014/main" id="{05AEF7B8-1E78-0A00-6441-00806738B37E}"/>
              </a:ext>
            </a:extLst>
          </p:cNvPr>
          <p:cNvSpPr>
            <a:spLocks noGrp="1"/>
          </p:cNvSpPr>
          <p:nvPr>
            <p:ph type="body" idx="1"/>
          </p:nvPr>
        </p:nvSpPr>
        <p:spPr>
          <a:xfrm>
            <a:off x="248484" y="2175703"/>
            <a:ext cx="9442371" cy="4289955"/>
          </a:xfrm>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en-AU" b="1" dirty="0"/>
          </a:p>
        </p:txBody>
      </p:sp>
      <p:sp>
        <p:nvSpPr>
          <p:cNvPr id="4" name="Slide Number Placeholder 3">
            <a:extLst>
              <a:ext uri="{FF2B5EF4-FFF2-40B4-BE49-F238E27FC236}">
                <a16:creationId xmlns:a16="http://schemas.microsoft.com/office/drawing/2014/main" id="{FF7931A2-17D1-7524-2457-BE3A970069D7}"/>
              </a:ext>
            </a:extLst>
          </p:cNvPr>
          <p:cNvSpPr>
            <a:spLocks noGrp="1"/>
          </p:cNvSpPr>
          <p:nvPr>
            <p:ph type="sldNum" sz="quarter" idx="5"/>
          </p:nvPr>
        </p:nvSpPr>
        <p:spPr/>
        <p:txBody>
          <a:bodyPr/>
          <a:lstStyle/>
          <a:p>
            <a:fld id="{B07158C4-A119-4B78-9DE8-A50001BC31DC}" type="slidenum">
              <a:rPr lang="en-AU" smtClean="0"/>
              <a:pPr/>
              <a:t>25</a:t>
            </a:fld>
            <a:endParaRPr lang="en-AU" dirty="0"/>
          </a:p>
        </p:txBody>
      </p:sp>
    </p:spTree>
    <p:extLst>
      <p:ext uri="{BB962C8B-B14F-4D97-AF65-F5344CB8AC3E}">
        <p14:creationId xmlns:p14="http://schemas.microsoft.com/office/powerpoint/2010/main" val="15420250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5857A-8A63-B9E4-FA47-3E177A2D27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577534-DEBE-6DB4-5BA9-9A87428DB7CB}"/>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BA73869C-342C-0BAA-B702-5824BAF7A5A7}"/>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A15640BD-D8EC-0C2C-9B08-9BD50EDC26A3}"/>
              </a:ext>
            </a:extLst>
          </p:cNvPr>
          <p:cNvSpPr>
            <a:spLocks noGrp="1"/>
          </p:cNvSpPr>
          <p:nvPr>
            <p:ph type="sldNum" sz="quarter" idx="5"/>
          </p:nvPr>
        </p:nvSpPr>
        <p:spPr/>
        <p:txBody>
          <a:bodyPr/>
          <a:lstStyle/>
          <a:p>
            <a:fld id="{B07158C4-A119-4B78-9DE8-A50001BC31DC}" type="slidenum">
              <a:rPr lang="en-AU" smtClean="0"/>
              <a:pPr/>
              <a:t>26</a:t>
            </a:fld>
            <a:endParaRPr lang="en-AU" dirty="0"/>
          </a:p>
        </p:txBody>
      </p:sp>
    </p:spTree>
    <p:extLst>
      <p:ext uri="{BB962C8B-B14F-4D97-AF65-F5344CB8AC3E}">
        <p14:creationId xmlns:p14="http://schemas.microsoft.com/office/powerpoint/2010/main" val="13797099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3DA278-2D34-E2A1-C398-42E01702B0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1D2053-76F1-4A7A-ED3D-669C22A4813D}"/>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99130C91-BB4F-366C-2441-AE421BF1F34D}"/>
              </a:ext>
            </a:extLst>
          </p:cNvPr>
          <p:cNvSpPr>
            <a:spLocks noGrp="1"/>
          </p:cNvSpPr>
          <p:nvPr>
            <p:ph type="body" idx="1"/>
          </p:nvPr>
        </p:nvSpPr>
        <p:spPr/>
        <p:txBody>
          <a:bodyPr/>
          <a:lstStyle/>
          <a:p>
            <a:r>
              <a:rPr lang="en-AU" b="1" dirty="0">
                <a:latin typeface="Arial" panose="020B0604020202020204" pitchFamily="34" charset="0"/>
                <a:cs typeface="Arial" panose="020B0604020202020204" pitchFamily="34" charset="0"/>
              </a:rPr>
              <a:t>Notes for teachers:</a:t>
            </a:r>
            <a:endParaRPr lang="en-AU" dirty="0">
              <a:latin typeface="Arial" panose="020B0604020202020204" pitchFamily="34" charset="0"/>
              <a:cs typeface="Arial" panose="020B0604020202020204" pitchFamily="34" charset="0"/>
            </a:endParaRPr>
          </a:p>
          <a:p>
            <a:pPr marL="171450" indent="-171450">
              <a:buFont typeface="Arial"/>
              <a:buChar char="•"/>
            </a:pPr>
            <a:r>
              <a:rPr lang="en-AU" dirty="0">
                <a:latin typeface="Arial" panose="020B0604020202020204" pitchFamily="34" charset="0"/>
                <a:cs typeface="Arial" panose="020B0604020202020204" pitchFamily="34" charset="0"/>
              </a:rPr>
              <a:t>Learning intentions and success criteria are best co-constructed with students. Adapt the learning intention as required and add matching success criteria.</a:t>
            </a:r>
          </a:p>
          <a:p>
            <a:pPr marL="171450" indent="-171450">
              <a:buFont typeface="Arial"/>
              <a:buChar char="•"/>
            </a:pPr>
            <a:r>
              <a:rPr lang="en-AU" dirty="0">
                <a:latin typeface="Arial" panose="020B0604020202020204" pitchFamily="34" charset="0"/>
                <a:cs typeface="Arial" panose="020B0604020202020204" pitchFamily="34" charset="0"/>
              </a:rPr>
              <a:t>For more information See ⁠</a:t>
            </a:r>
            <a:r>
              <a:rPr lang="en-AU" dirty="0">
                <a:latin typeface="Arial" panose="020B0604020202020204" pitchFamily="34" charset="0"/>
                <a:cs typeface="Arial" panose="020B0604020202020204" pitchFamily="34" charset="0"/>
                <a:hlinkClick r:id="rId3" tooltip="https://www.aitsl.edu.au/docs/default-source/feedback/aitsl-learning-intentions-and-success-criteria-strategy.pdf?sfvrsn=382dec3c_2"/>
              </a:rPr>
              <a:t>AITSL</a:t>
            </a:r>
            <a:r>
              <a:rPr lang="en-AU" dirty="0">
                <a:latin typeface="Arial" panose="020B0604020202020204" pitchFamily="34" charset="0"/>
                <a:cs typeface="Arial" panose="020B0604020202020204" pitchFamily="34" charset="0"/>
              </a:rPr>
              <a:t> or the NSW Department of Education explicit teaching strategies, ⁠</a:t>
            </a:r>
            <a:r>
              <a:rPr lang="en-AU" dirty="0">
                <a:latin typeface="Arial" panose="020B0604020202020204" pitchFamily="34" charset="0"/>
                <a:cs typeface="Arial" panose="020B0604020202020204" pitchFamily="34" charset="0"/>
                <a:hlinkClick r:id="rId4" tooltip="https://education.nsw.gov.au/teaching-and-learning/curriculum/explicit-teaching/explicit-teaching-strategies/sharing-learning-intentions"/>
              </a:rPr>
              <a:t>Sharing learning intentions</a:t>
            </a:r>
            <a:r>
              <a:rPr lang="en-AU" dirty="0">
                <a:latin typeface="Arial" panose="020B0604020202020204" pitchFamily="34" charset="0"/>
                <a:cs typeface="Arial" panose="020B0604020202020204" pitchFamily="34" charset="0"/>
              </a:rPr>
              <a:t> and ⁠</a:t>
            </a:r>
            <a:r>
              <a:rPr lang="en-AU" dirty="0">
                <a:latin typeface="Arial" panose="020B0604020202020204" pitchFamily="34" charset="0"/>
                <a:cs typeface="Arial" panose="020B0604020202020204" pitchFamily="34" charset="0"/>
                <a:hlinkClick r:id="rId5" tooltip="https://education.nsw.gov.au/teaching-and-learning/curriculum/explicit-teaching/explicit-teaching-strategies/sharing-success-criteria"/>
              </a:rPr>
              <a:t>Sharing success criteria</a:t>
            </a:r>
            <a:endParaRPr lang="en-AU" dirty="0">
              <a:latin typeface="Arial" panose="020B0604020202020204" pitchFamily="34" charset="0"/>
              <a:cs typeface="Arial" panose="020B0604020202020204" pitchFamily="34" charset="0"/>
            </a:endParaRPr>
          </a:p>
          <a:p>
            <a:pPr marL="171450" indent="-171450">
              <a:buFont typeface="Arial"/>
              <a:buChar char="•"/>
            </a:pPr>
            <a:r>
              <a:rPr lang="en-AU" dirty="0">
                <a:latin typeface="Arial" panose="020B0604020202020204" pitchFamily="34" charset="0"/>
                <a:cs typeface="Arial" panose="020B0604020202020204" pitchFamily="34" charset="0"/>
              </a:rPr>
              <a:t>LISC is not necessarily presented at the beginning of the lesson. Teacher needs to consider most effectual time to introduce </a:t>
            </a:r>
          </a:p>
          <a:p>
            <a:pPr marL="171450" indent="-171450">
              <a:buFont typeface="Arial"/>
              <a:buChar char="•"/>
            </a:pPr>
            <a:r>
              <a:rPr lang="en-AU" dirty="0">
                <a:latin typeface="Arial" panose="020B0604020202020204" pitchFamily="34" charset="0"/>
                <a:cs typeface="Arial" panose="020B0604020202020204" pitchFamily="34" charset="0"/>
              </a:rPr>
              <a:t>LISC should be revisited during the lesson to support students' evaluation of their learning</a:t>
            </a:r>
          </a:p>
          <a:p>
            <a:endParaRPr lang="en-AU" b="1" dirty="0">
              <a:cs typeface="Calibri"/>
            </a:endParaRPr>
          </a:p>
        </p:txBody>
      </p:sp>
      <p:sp>
        <p:nvSpPr>
          <p:cNvPr id="4" name="Slide Number Placeholder 3">
            <a:extLst>
              <a:ext uri="{FF2B5EF4-FFF2-40B4-BE49-F238E27FC236}">
                <a16:creationId xmlns:a16="http://schemas.microsoft.com/office/drawing/2014/main" id="{85025D96-3D29-1076-C9D3-CAFF23AFFE2E}"/>
              </a:ext>
            </a:extLst>
          </p:cNvPr>
          <p:cNvSpPr>
            <a:spLocks noGrp="1"/>
          </p:cNvSpPr>
          <p:nvPr>
            <p:ph type="sldNum" sz="quarter" idx="5"/>
          </p:nvPr>
        </p:nvSpPr>
        <p:spPr/>
        <p:txBody>
          <a:bodyPr/>
          <a:lstStyle/>
          <a:p>
            <a:fld id="{D09C5488-DD16-4714-9519-7BE21BA11D4E}" type="slidenum">
              <a:rPr lang="en-AU" smtClean="0"/>
              <a:t>27</a:t>
            </a:fld>
            <a:endParaRPr lang="en-AU" dirty="0"/>
          </a:p>
        </p:txBody>
      </p:sp>
    </p:spTree>
    <p:extLst>
      <p:ext uri="{BB962C8B-B14F-4D97-AF65-F5344CB8AC3E}">
        <p14:creationId xmlns:p14="http://schemas.microsoft.com/office/powerpoint/2010/main" val="41973275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7EADBE-6188-CFD7-9317-1D7C24E303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616DF7-B5D8-E573-EBE0-BBE5C8D196B4}"/>
              </a:ext>
            </a:extLst>
          </p:cNvPr>
          <p:cNvSpPr>
            <a:spLocks noGrp="1" noRot="1" noChangeAspect="1"/>
          </p:cNvSpPr>
          <p:nvPr>
            <p:ph type="sldImg"/>
          </p:nvPr>
        </p:nvSpPr>
        <p:spPr>
          <a:xfrm>
            <a:off x="3228975" y="469900"/>
            <a:ext cx="3481388" cy="1957388"/>
          </a:xfrm>
        </p:spPr>
        <p:txBody>
          <a:bodyPr/>
          <a:lstStyle/>
          <a:p>
            <a:endParaRPr lang="en-AU" dirty="0"/>
          </a:p>
        </p:txBody>
      </p:sp>
      <p:sp>
        <p:nvSpPr>
          <p:cNvPr id="3" name="Notes Placeholder 2">
            <a:extLst>
              <a:ext uri="{FF2B5EF4-FFF2-40B4-BE49-F238E27FC236}">
                <a16:creationId xmlns:a16="http://schemas.microsoft.com/office/drawing/2014/main" id="{A198CB2C-98BD-A5AC-0522-660504109555}"/>
              </a:ext>
            </a:extLst>
          </p:cNvPr>
          <p:cNvSpPr>
            <a:spLocks noGrp="1"/>
          </p:cNvSpPr>
          <p:nvPr>
            <p:ph type="body" idx="1"/>
          </p:nvPr>
        </p:nvSpPr>
        <p:spPr>
          <a:xfrm>
            <a:off x="248484" y="2175703"/>
            <a:ext cx="9442371" cy="4289955"/>
          </a:xfrm>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en-AU" b="1" dirty="0"/>
          </a:p>
        </p:txBody>
      </p:sp>
      <p:sp>
        <p:nvSpPr>
          <p:cNvPr id="4" name="Slide Number Placeholder 3">
            <a:extLst>
              <a:ext uri="{FF2B5EF4-FFF2-40B4-BE49-F238E27FC236}">
                <a16:creationId xmlns:a16="http://schemas.microsoft.com/office/drawing/2014/main" id="{1F765ACE-C22A-1000-6405-8FE574DDFE56}"/>
              </a:ext>
            </a:extLst>
          </p:cNvPr>
          <p:cNvSpPr>
            <a:spLocks noGrp="1"/>
          </p:cNvSpPr>
          <p:nvPr>
            <p:ph type="sldNum" sz="quarter" idx="5"/>
          </p:nvPr>
        </p:nvSpPr>
        <p:spPr/>
        <p:txBody>
          <a:bodyPr/>
          <a:lstStyle/>
          <a:p>
            <a:fld id="{B07158C4-A119-4B78-9DE8-A50001BC31DC}" type="slidenum">
              <a:rPr lang="en-AU" smtClean="0"/>
              <a:pPr/>
              <a:t>28</a:t>
            </a:fld>
            <a:endParaRPr lang="en-AU" dirty="0"/>
          </a:p>
        </p:txBody>
      </p:sp>
    </p:spTree>
    <p:extLst>
      <p:ext uri="{BB962C8B-B14F-4D97-AF65-F5344CB8AC3E}">
        <p14:creationId xmlns:p14="http://schemas.microsoft.com/office/powerpoint/2010/main" val="3305524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3AE862-59BA-AA79-628D-B681DFBFFC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4305A2-029C-236E-0F9C-1661C1602C2B}"/>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13DD3A1D-A83E-2BF4-658A-63068D1A1DCF}"/>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978DDF4B-348E-9B7B-7E92-FC537A7AFA53}"/>
              </a:ext>
            </a:extLst>
          </p:cNvPr>
          <p:cNvSpPr>
            <a:spLocks noGrp="1"/>
          </p:cNvSpPr>
          <p:nvPr>
            <p:ph type="sldNum" sz="quarter" idx="5"/>
          </p:nvPr>
        </p:nvSpPr>
        <p:spPr/>
        <p:txBody>
          <a:bodyPr/>
          <a:lstStyle/>
          <a:p>
            <a:fld id="{B07158C4-A119-4B78-9DE8-A50001BC31DC}" type="slidenum">
              <a:rPr lang="en-AU" smtClean="0"/>
              <a:pPr/>
              <a:t>29</a:t>
            </a:fld>
            <a:endParaRPr lang="en-AU" dirty="0"/>
          </a:p>
        </p:txBody>
      </p:sp>
    </p:spTree>
    <p:extLst>
      <p:ext uri="{BB962C8B-B14F-4D97-AF65-F5344CB8AC3E}">
        <p14:creationId xmlns:p14="http://schemas.microsoft.com/office/powerpoint/2010/main" val="37563570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r>
              <a:rPr lang="en-AU" b="1" dirty="0">
                <a:latin typeface="Arial" panose="020B0604020202020204" pitchFamily="34" charset="0"/>
                <a:cs typeface="Arial" panose="020B0604020202020204" pitchFamily="34" charset="0"/>
              </a:rPr>
              <a:t>Teacher notes:</a:t>
            </a:r>
            <a:endParaRPr lang="en-US" dirty="0">
              <a:latin typeface="Arial" panose="020B0604020202020204" pitchFamily="34" charset="0"/>
              <a:cs typeface="Arial" panose="020B0604020202020204" pitchFamily="34" charset="0"/>
            </a:endParaRPr>
          </a:p>
          <a:p>
            <a:pPr marL="171450" indent="-171450">
              <a:buFont typeface="Arial"/>
              <a:buChar char="•"/>
            </a:pPr>
            <a:r>
              <a:rPr lang="en-AU" dirty="0">
                <a:latin typeface="Arial" panose="020B0604020202020204" pitchFamily="34" charset="0"/>
                <a:cs typeface="Arial" panose="020B0604020202020204" pitchFamily="34" charset="0"/>
              </a:rPr>
              <a:t>Click lesson numbers to go to specific lessons</a:t>
            </a:r>
          </a:p>
          <a:p>
            <a:pPr marL="171450" indent="-171450">
              <a:buFont typeface="Arial"/>
              <a:buChar char="•"/>
            </a:pPr>
            <a:r>
              <a:rPr lang="en-AU" dirty="0">
                <a:latin typeface="Arial" panose="020B0604020202020204" pitchFamily="34" charset="0"/>
                <a:cs typeface="Arial" panose="020B0604020202020204" pitchFamily="34" charset="0"/>
              </a:rPr>
              <a:t>Interactive features can be viewed in slide show</a:t>
            </a:r>
          </a:p>
          <a:p>
            <a:endParaRPr lang="en-AU"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D09C5488-DD16-4714-9519-7BE21BA11D4E}" type="slidenum">
              <a:rPr lang="en-AU" smtClean="0"/>
              <a:t>3</a:t>
            </a:fld>
            <a:endParaRPr lang="en-AU" dirty="0"/>
          </a:p>
        </p:txBody>
      </p:sp>
    </p:spTree>
    <p:extLst>
      <p:ext uri="{BB962C8B-B14F-4D97-AF65-F5344CB8AC3E}">
        <p14:creationId xmlns:p14="http://schemas.microsoft.com/office/powerpoint/2010/main" val="32427642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5C152-93B8-7BA2-1F50-C1ED91FC15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531230-F774-3F82-BF5B-31730F5F7442}"/>
              </a:ext>
            </a:extLst>
          </p:cNvPr>
          <p:cNvSpPr>
            <a:spLocks noGrp="1" noRot="1" noChangeAspect="1"/>
          </p:cNvSpPr>
          <p:nvPr>
            <p:ph type="sldImg"/>
          </p:nvPr>
        </p:nvSpPr>
        <p:spPr>
          <a:xfrm>
            <a:off x="3228975" y="469900"/>
            <a:ext cx="3481388" cy="1957388"/>
          </a:xfrm>
        </p:spPr>
        <p:txBody>
          <a:bodyPr/>
          <a:lstStyle/>
          <a:p>
            <a:endParaRPr lang="en-AU" dirty="0"/>
          </a:p>
        </p:txBody>
      </p:sp>
      <p:sp>
        <p:nvSpPr>
          <p:cNvPr id="3" name="Notes Placeholder 2">
            <a:extLst>
              <a:ext uri="{FF2B5EF4-FFF2-40B4-BE49-F238E27FC236}">
                <a16:creationId xmlns:a16="http://schemas.microsoft.com/office/drawing/2014/main" id="{7118084D-9770-3CBF-8820-2F1BDCBF5B43}"/>
              </a:ext>
            </a:extLst>
          </p:cNvPr>
          <p:cNvSpPr>
            <a:spLocks noGrp="1"/>
          </p:cNvSpPr>
          <p:nvPr>
            <p:ph type="body" idx="1"/>
          </p:nvPr>
        </p:nvSpPr>
        <p:spPr>
          <a:xfrm>
            <a:off x="248484" y="2175703"/>
            <a:ext cx="9442371" cy="4289955"/>
          </a:xfrm>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en-AU" b="1" dirty="0"/>
          </a:p>
        </p:txBody>
      </p:sp>
      <p:sp>
        <p:nvSpPr>
          <p:cNvPr id="4" name="Slide Number Placeholder 3">
            <a:extLst>
              <a:ext uri="{FF2B5EF4-FFF2-40B4-BE49-F238E27FC236}">
                <a16:creationId xmlns:a16="http://schemas.microsoft.com/office/drawing/2014/main" id="{8F1E91E7-A504-C1E9-0EC1-6BFBCF0AD2DD}"/>
              </a:ext>
            </a:extLst>
          </p:cNvPr>
          <p:cNvSpPr>
            <a:spLocks noGrp="1"/>
          </p:cNvSpPr>
          <p:nvPr>
            <p:ph type="sldNum" sz="quarter" idx="5"/>
          </p:nvPr>
        </p:nvSpPr>
        <p:spPr/>
        <p:txBody>
          <a:bodyPr/>
          <a:lstStyle/>
          <a:p>
            <a:fld id="{B07158C4-A119-4B78-9DE8-A50001BC31DC}" type="slidenum">
              <a:rPr lang="en-AU" smtClean="0"/>
              <a:pPr/>
              <a:t>30</a:t>
            </a:fld>
            <a:endParaRPr lang="en-AU" dirty="0"/>
          </a:p>
        </p:txBody>
      </p:sp>
    </p:spTree>
    <p:extLst>
      <p:ext uri="{BB962C8B-B14F-4D97-AF65-F5344CB8AC3E}">
        <p14:creationId xmlns:p14="http://schemas.microsoft.com/office/powerpoint/2010/main" val="39286757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80FEB-42CA-E64A-20D5-220BCD6A01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047465-8AD3-D595-0016-AE199EDB76B8}"/>
              </a:ext>
            </a:extLst>
          </p:cNvPr>
          <p:cNvSpPr>
            <a:spLocks noGrp="1" noRot="1" noChangeAspect="1"/>
          </p:cNvSpPr>
          <p:nvPr>
            <p:ph type="sldImg"/>
          </p:nvPr>
        </p:nvSpPr>
        <p:spPr>
          <a:xfrm>
            <a:off x="3228975" y="469900"/>
            <a:ext cx="3481388" cy="1957388"/>
          </a:xfrm>
        </p:spPr>
        <p:txBody>
          <a:bodyPr/>
          <a:lstStyle/>
          <a:p>
            <a:endParaRPr lang="en-AU" dirty="0"/>
          </a:p>
        </p:txBody>
      </p:sp>
      <p:sp>
        <p:nvSpPr>
          <p:cNvPr id="3" name="Notes Placeholder 2">
            <a:extLst>
              <a:ext uri="{FF2B5EF4-FFF2-40B4-BE49-F238E27FC236}">
                <a16:creationId xmlns:a16="http://schemas.microsoft.com/office/drawing/2014/main" id="{B3CFAD05-B806-698C-2D69-21EDF23AA658}"/>
              </a:ext>
            </a:extLst>
          </p:cNvPr>
          <p:cNvSpPr>
            <a:spLocks noGrp="1"/>
          </p:cNvSpPr>
          <p:nvPr>
            <p:ph type="body" idx="1"/>
          </p:nvPr>
        </p:nvSpPr>
        <p:spPr>
          <a:xfrm>
            <a:off x="248484" y="2175703"/>
            <a:ext cx="9442371" cy="4289955"/>
          </a:xfrm>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en-AU" b="1" dirty="0"/>
          </a:p>
        </p:txBody>
      </p:sp>
      <p:sp>
        <p:nvSpPr>
          <p:cNvPr id="4" name="Slide Number Placeholder 3">
            <a:extLst>
              <a:ext uri="{FF2B5EF4-FFF2-40B4-BE49-F238E27FC236}">
                <a16:creationId xmlns:a16="http://schemas.microsoft.com/office/drawing/2014/main" id="{97EC5C55-EFC3-49F3-B178-E35CA6D9A5E1}"/>
              </a:ext>
            </a:extLst>
          </p:cNvPr>
          <p:cNvSpPr>
            <a:spLocks noGrp="1"/>
          </p:cNvSpPr>
          <p:nvPr>
            <p:ph type="sldNum" sz="quarter" idx="5"/>
          </p:nvPr>
        </p:nvSpPr>
        <p:spPr/>
        <p:txBody>
          <a:bodyPr/>
          <a:lstStyle/>
          <a:p>
            <a:fld id="{B07158C4-A119-4B78-9DE8-A50001BC31DC}" type="slidenum">
              <a:rPr lang="en-AU" smtClean="0"/>
              <a:pPr/>
              <a:t>31</a:t>
            </a:fld>
            <a:endParaRPr lang="en-AU" dirty="0"/>
          </a:p>
        </p:txBody>
      </p:sp>
    </p:spTree>
    <p:extLst>
      <p:ext uri="{BB962C8B-B14F-4D97-AF65-F5344CB8AC3E}">
        <p14:creationId xmlns:p14="http://schemas.microsoft.com/office/powerpoint/2010/main" val="34493285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0E9660-1885-A8B8-6C9A-ACECFC223C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FA7C09-DADE-7234-1BD3-00C0AD112AEC}"/>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8FBDF3C7-5715-9E24-C646-82467D0451D0}"/>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B3F49A7B-D909-492D-289C-D1C631162BAA}"/>
              </a:ext>
            </a:extLst>
          </p:cNvPr>
          <p:cNvSpPr>
            <a:spLocks noGrp="1"/>
          </p:cNvSpPr>
          <p:nvPr>
            <p:ph type="sldNum" sz="quarter" idx="5"/>
          </p:nvPr>
        </p:nvSpPr>
        <p:spPr/>
        <p:txBody>
          <a:bodyPr/>
          <a:lstStyle/>
          <a:p>
            <a:fld id="{B07158C4-A119-4B78-9DE8-A50001BC31DC}" type="slidenum">
              <a:rPr lang="en-AU" smtClean="0"/>
              <a:pPr/>
              <a:t>32</a:t>
            </a:fld>
            <a:endParaRPr lang="en-AU" dirty="0"/>
          </a:p>
        </p:txBody>
      </p:sp>
    </p:spTree>
    <p:extLst>
      <p:ext uri="{BB962C8B-B14F-4D97-AF65-F5344CB8AC3E}">
        <p14:creationId xmlns:p14="http://schemas.microsoft.com/office/powerpoint/2010/main" val="22574468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2CAA15-5F52-A517-399D-85BCD839F2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95D32F-840C-88A2-4AD2-62450E1A4381}"/>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C7AC877A-3C42-4A0B-1290-B4CA7E2424E0}"/>
              </a:ext>
            </a:extLst>
          </p:cNvPr>
          <p:cNvSpPr>
            <a:spLocks noGrp="1"/>
          </p:cNvSpPr>
          <p:nvPr>
            <p:ph type="body" idx="1"/>
          </p:nvPr>
        </p:nvSpPr>
        <p:spPr/>
        <p:txBody>
          <a:bodyPr/>
          <a:lstStyle/>
          <a:p>
            <a:r>
              <a:rPr lang="en-AU" b="1" dirty="0">
                <a:latin typeface="Arial" panose="020B0604020202020204" pitchFamily="34" charset="0"/>
                <a:cs typeface="Arial" panose="020B0604020202020204" pitchFamily="34" charset="0"/>
              </a:rPr>
              <a:t>Notes for teachers:</a:t>
            </a:r>
            <a:endParaRPr lang="en-AU" dirty="0">
              <a:latin typeface="Arial" panose="020B0604020202020204" pitchFamily="34" charset="0"/>
              <a:cs typeface="Arial" panose="020B0604020202020204" pitchFamily="34" charset="0"/>
            </a:endParaRPr>
          </a:p>
          <a:p>
            <a:pPr marL="171450" indent="-171450">
              <a:buFont typeface="Arial"/>
              <a:buChar char="•"/>
            </a:pPr>
            <a:r>
              <a:rPr lang="en-AU" dirty="0">
                <a:latin typeface="Arial" panose="020B0604020202020204" pitchFamily="34" charset="0"/>
                <a:cs typeface="Arial" panose="020B0604020202020204" pitchFamily="34" charset="0"/>
              </a:rPr>
              <a:t>Learning intentions and success criteria are best co-constructed with students. Adapt the learning intention as required and add matching success criteria.</a:t>
            </a:r>
          </a:p>
          <a:p>
            <a:pPr marL="171450" indent="-171450">
              <a:buFont typeface="Arial"/>
              <a:buChar char="•"/>
            </a:pPr>
            <a:r>
              <a:rPr lang="en-AU" dirty="0">
                <a:latin typeface="Arial" panose="020B0604020202020204" pitchFamily="34" charset="0"/>
                <a:cs typeface="Arial" panose="020B0604020202020204" pitchFamily="34" charset="0"/>
              </a:rPr>
              <a:t>For more information See ⁠</a:t>
            </a:r>
            <a:r>
              <a:rPr lang="en-AU" dirty="0">
                <a:latin typeface="Arial" panose="020B0604020202020204" pitchFamily="34" charset="0"/>
                <a:cs typeface="Arial" panose="020B0604020202020204" pitchFamily="34" charset="0"/>
                <a:hlinkClick r:id="rId3" tooltip="https://www.aitsl.edu.au/docs/default-source/feedback/aitsl-learning-intentions-and-success-criteria-strategy.pdf?sfvrsn=382dec3c_2"/>
              </a:rPr>
              <a:t>AITSL</a:t>
            </a:r>
            <a:r>
              <a:rPr lang="en-AU" dirty="0">
                <a:latin typeface="Arial" panose="020B0604020202020204" pitchFamily="34" charset="0"/>
                <a:cs typeface="Arial" panose="020B0604020202020204" pitchFamily="34" charset="0"/>
              </a:rPr>
              <a:t> or the NSW Department of Education explicit teaching strategies, ⁠</a:t>
            </a:r>
            <a:r>
              <a:rPr lang="en-AU" dirty="0">
                <a:latin typeface="Arial" panose="020B0604020202020204" pitchFamily="34" charset="0"/>
                <a:cs typeface="Arial" panose="020B0604020202020204" pitchFamily="34" charset="0"/>
                <a:hlinkClick r:id="rId4" tooltip="https://education.nsw.gov.au/teaching-and-learning/curriculum/explicit-teaching/explicit-teaching-strategies/sharing-learning-intentions"/>
              </a:rPr>
              <a:t>Sharing learning intentions</a:t>
            </a:r>
            <a:r>
              <a:rPr lang="en-AU" dirty="0">
                <a:latin typeface="Arial" panose="020B0604020202020204" pitchFamily="34" charset="0"/>
                <a:cs typeface="Arial" panose="020B0604020202020204" pitchFamily="34" charset="0"/>
              </a:rPr>
              <a:t> and ⁠</a:t>
            </a:r>
            <a:r>
              <a:rPr lang="en-AU" dirty="0">
                <a:latin typeface="Arial" panose="020B0604020202020204" pitchFamily="34" charset="0"/>
                <a:cs typeface="Arial" panose="020B0604020202020204" pitchFamily="34" charset="0"/>
                <a:hlinkClick r:id="rId5" tooltip="https://education.nsw.gov.au/teaching-and-learning/curriculum/explicit-teaching/explicit-teaching-strategies/sharing-success-criteria"/>
              </a:rPr>
              <a:t>Sharing success criteria</a:t>
            </a:r>
            <a:endParaRPr lang="en-AU" dirty="0">
              <a:latin typeface="Arial" panose="020B0604020202020204" pitchFamily="34" charset="0"/>
              <a:cs typeface="Arial" panose="020B0604020202020204" pitchFamily="34" charset="0"/>
            </a:endParaRPr>
          </a:p>
          <a:p>
            <a:pPr marL="171450" indent="-171450">
              <a:buFont typeface="Arial"/>
              <a:buChar char="•"/>
            </a:pPr>
            <a:r>
              <a:rPr lang="en-AU" dirty="0">
                <a:latin typeface="Arial" panose="020B0604020202020204" pitchFamily="34" charset="0"/>
                <a:cs typeface="Arial" panose="020B0604020202020204" pitchFamily="34" charset="0"/>
              </a:rPr>
              <a:t>LISC is not necessarily presented at the beginning of the lesson. Teacher needs to consider most effectual time to introduce </a:t>
            </a:r>
          </a:p>
          <a:p>
            <a:pPr marL="171450" indent="-171450">
              <a:buFont typeface="Arial"/>
              <a:buChar char="•"/>
            </a:pPr>
            <a:r>
              <a:rPr lang="en-AU" dirty="0">
                <a:latin typeface="Arial" panose="020B0604020202020204" pitchFamily="34" charset="0"/>
                <a:cs typeface="Arial" panose="020B0604020202020204" pitchFamily="34" charset="0"/>
              </a:rPr>
              <a:t>LISC should be revisited during the lesson to support students' evaluation of their learning</a:t>
            </a:r>
          </a:p>
          <a:p>
            <a:endParaRPr lang="en-AU" b="1" dirty="0">
              <a:cs typeface="Calibri"/>
            </a:endParaRPr>
          </a:p>
        </p:txBody>
      </p:sp>
      <p:sp>
        <p:nvSpPr>
          <p:cNvPr id="4" name="Slide Number Placeholder 3">
            <a:extLst>
              <a:ext uri="{FF2B5EF4-FFF2-40B4-BE49-F238E27FC236}">
                <a16:creationId xmlns:a16="http://schemas.microsoft.com/office/drawing/2014/main" id="{2B151F58-D739-07D8-00B7-30603BEA5F76}"/>
              </a:ext>
            </a:extLst>
          </p:cNvPr>
          <p:cNvSpPr>
            <a:spLocks noGrp="1"/>
          </p:cNvSpPr>
          <p:nvPr>
            <p:ph type="sldNum" sz="quarter" idx="5"/>
          </p:nvPr>
        </p:nvSpPr>
        <p:spPr/>
        <p:txBody>
          <a:bodyPr/>
          <a:lstStyle/>
          <a:p>
            <a:fld id="{D09C5488-DD16-4714-9519-7BE21BA11D4E}" type="slidenum">
              <a:rPr lang="en-AU" smtClean="0"/>
              <a:t>33</a:t>
            </a:fld>
            <a:endParaRPr lang="en-AU" dirty="0"/>
          </a:p>
        </p:txBody>
      </p:sp>
    </p:spTree>
    <p:extLst>
      <p:ext uri="{BB962C8B-B14F-4D97-AF65-F5344CB8AC3E}">
        <p14:creationId xmlns:p14="http://schemas.microsoft.com/office/powerpoint/2010/main" val="12464563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FA784-F623-5BFD-1BFC-A1D8C8BA95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29FF2B-E6FD-48DE-5B6C-D2CFFBA6070C}"/>
              </a:ext>
            </a:extLst>
          </p:cNvPr>
          <p:cNvSpPr>
            <a:spLocks noGrp="1" noRot="1" noChangeAspect="1"/>
          </p:cNvSpPr>
          <p:nvPr>
            <p:ph type="sldImg"/>
          </p:nvPr>
        </p:nvSpPr>
        <p:spPr>
          <a:xfrm>
            <a:off x="3228975" y="469900"/>
            <a:ext cx="3481388" cy="1957388"/>
          </a:xfrm>
        </p:spPr>
        <p:txBody>
          <a:bodyPr/>
          <a:lstStyle/>
          <a:p>
            <a:endParaRPr lang="en-AU" dirty="0"/>
          </a:p>
        </p:txBody>
      </p:sp>
      <p:sp>
        <p:nvSpPr>
          <p:cNvPr id="3" name="Notes Placeholder 2">
            <a:extLst>
              <a:ext uri="{FF2B5EF4-FFF2-40B4-BE49-F238E27FC236}">
                <a16:creationId xmlns:a16="http://schemas.microsoft.com/office/drawing/2014/main" id="{07F0929B-24CA-7085-8329-EB750224D0C7}"/>
              </a:ext>
            </a:extLst>
          </p:cNvPr>
          <p:cNvSpPr>
            <a:spLocks noGrp="1"/>
          </p:cNvSpPr>
          <p:nvPr>
            <p:ph type="body" idx="1"/>
          </p:nvPr>
        </p:nvSpPr>
        <p:spPr>
          <a:xfrm>
            <a:off x="248484" y="2175703"/>
            <a:ext cx="9442371" cy="4289955"/>
          </a:xfrm>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en-AU" b="1" dirty="0"/>
          </a:p>
        </p:txBody>
      </p:sp>
      <p:sp>
        <p:nvSpPr>
          <p:cNvPr id="4" name="Slide Number Placeholder 3">
            <a:extLst>
              <a:ext uri="{FF2B5EF4-FFF2-40B4-BE49-F238E27FC236}">
                <a16:creationId xmlns:a16="http://schemas.microsoft.com/office/drawing/2014/main" id="{F65F5957-BD69-29C6-48C6-2CE3F76F53BD}"/>
              </a:ext>
            </a:extLst>
          </p:cNvPr>
          <p:cNvSpPr>
            <a:spLocks noGrp="1"/>
          </p:cNvSpPr>
          <p:nvPr>
            <p:ph type="sldNum" sz="quarter" idx="5"/>
          </p:nvPr>
        </p:nvSpPr>
        <p:spPr/>
        <p:txBody>
          <a:bodyPr/>
          <a:lstStyle/>
          <a:p>
            <a:fld id="{B07158C4-A119-4B78-9DE8-A50001BC31DC}" type="slidenum">
              <a:rPr lang="en-AU" smtClean="0"/>
              <a:pPr/>
              <a:t>34</a:t>
            </a:fld>
            <a:endParaRPr lang="en-AU" dirty="0"/>
          </a:p>
        </p:txBody>
      </p:sp>
    </p:spTree>
    <p:extLst>
      <p:ext uri="{BB962C8B-B14F-4D97-AF65-F5344CB8AC3E}">
        <p14:creationId xmlns:p14="http://schemas.microsoft.com/office/powerpoint/2010/main" val="72779320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C40B50-1C9F-9C7C-2D0A-EE80C40F59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28BBE8-9472-A341-B8D2-B3213B0D927B}"/>
              </a:ext>
            </a:extLst>
          </p:cNvPr>
          <p:cNvSpPr>
            <a:spLocks noGrp="1" noRot="1" noChangeAspect="1"/>
          </p:cNvSpPr>
          <p:nvPr>
            <p:ph type="sldImg"/>
          </p:nvPr>
        </p:nvSpPr>
        <p:spPr>
          <a:xfrm>
            <a:off x="3228975" y="469900"/>
            <a:ext cx="3481388" cy="1957388"/>
          </a:xfrm>
        </p:spPr>
        <p:txBody>
          <a:bodyPr/>
          <a:lstStyle/>
          <a:p>
            <a:endParaRPr lang="en-AU" dirty="0"/>
          </a:p>
        </p:txBody>
      </p:sp>
      <p:sp>
        <p:nvSpPr>
          <p:cNvPr id="3" name="Notes Placeholder 2">
            <a:extLst>
              <a:ext uri="{FF2B5EF4-FFF2-40B4-BE49-F238E27FC236}">
                <a16:creationId xmlns:a16="http://schemas.microsoft.com/office/drawing/2014/main" id="{96D8C6CB-2CBC-BBE0-9BD7-DBCDFC1FFBC2}"/>
              </a:ext>
            </a:extLst>
          </p:cNvPr>
          <p:cNvSpPr>
            <a:spLocks noGrp="1"/>
          </p:cNvSpPr>
          <p:nvPr>
            <p:ph type="body" idx="1"/>
          </p:nvPr>
        </p:nvSpPr>
        <p:spPr>
          <a:xfrm>
            <a:off x="248484" y="2175703"/>
            <a:ext cx="9442371" cy="4289955"/>
          </a:xfrm>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en-AU" b="1" dirty="0"/>
          </a:p>
        </p:txBody>
      </p:sp>
      <p:sp>
        <p:nvSpPr>
          <p:cNvPr id="4" name="Slide Number Placeholder 3">
            <a:extLst>
              <a:ext uri="{FF2B5EF4-FFF2-40B4-BE49-F238E27FC236}">
                <a16:creationId xmlns:a16="http://schemas.microsoft.com/office/drawing/2014/main" id="{F71BED0D-8760-D872-A8DD-62D62ECA250D}"/>
              </a:ext>
            </a:extLst>
          </p:cNvPr>
          <p:cNvSpPr>
            <a:spLocks noGrp="1"/>
          </p:cNvSpPr>
          <p:nvPr>
            <p:ph type="sldNum" sz="quarter" idx="5"/>
          </p:nvPr>
        </p:nvSpPr>
        <p:spPr/>
        <p:txBody>
          <a:bodyPr/>
          <a:lstStyle/>
          <a:p>
            <a:fld id="{B07158C4-A119-4B78-9DE8-A50001BC31DC}" type="slidenum">
              <a:rPr lang="en-AU" smtClean="0"/>
              <a:pPr/>
              <a:t>35</a:t>
            </a:fld>
            <a:endParaRPr lang="en-AU" dirty="0"/>
          </a:p>
        </p:txBody>
      </p:sp>
    </p:spTree>
    <p:extLst>
      <p:ext uri="{BB962C8B-B14F-4D97-AF65-F5344CB8AC3E}">
        <p14:creationId xmlns:p14="http://schemas.microsoft.com/office/powerpoint/2010/main" val="401835884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FE64B-6883-407B-60B8-9F17E23A22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090828-D209-7520-E1CB-DE16B1E1051E}"/>
              </a:ext>
            </a:extLst>
          </p:cNvPr>
          <p:cNvSpPr>
            <a:spLocks noGrp="1" noRot="1" noChangeAspect="1"/>
          </p:cNvSpPr>
          <p:nvPr>
            <p:ph type="sldImg"/>
          </p:nvPr>
        </p:nvSpPr>
        <p:spPr>
          <a:xfrm>
            <a:off x="3228975" y="469900"/>
            <a:ext cx="3481388" cy="1957388"/>
          </a:xfrm>
        </p:spPr>
        <p:txBody>
          <a:bodyPr/>
          <a:lstStyle/>
          <a:p>
            <a:endParaRPr lang="en-AU" dirty="0"/>
          </a:p>
        </p:txBody>
      </p:sp>
      <p:sp>
        <p:nvSpPr>
          <p:cNvPr id="3" name="Notes Placeholder 2">
            <a:extLst>
              <a:ext uri="{FF2B5EF4-FFF2-40B4-BE49-F238E27FC236}">
                <a16:creationId xmlns:a16="http://schemas.microsoft.com/office/drawing/2014/main" id="{4D835057-DECB-0A1B-4F13-BEE0A6BFD9F2}"/>
              </a:ext>
            </a:extLst>
          </p:cNvPr>
          <p:cNvSpPr>
            <a:spLocks noGrp="1"/>
          </p:cNvSpPr>
          <p:nvPr>
            <p:ph type="body" idx="1"/>
          </p:nvPr>
        </p:nvSpPr>
        <p:spPr>
          <a:xfrm>
            <a:off x="248484" y="2175703"/>
            <a:ext cx="9442371" cy="4289955"/>
          </a:xfrm>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en-AU" b="1" dirty="0"/>
          </a:p>
        </p:txBody>
      </p:sp>
      <p:sp>
        <p:nvSpPr>
          <p:cNvPr id="4" name="Slide Number Placeholder 3">
            <a:extLst>
              <a:ext uri="{FF2B5EF4-FFF2-40B4-BE49-F238E27FC236}">
                <a16:creationId xmlns:a16="http://schemas.microsoft.com/office/drawing/2014/main" id="{E1C7909C-A2EC-72AF-7BA6-7DDA96757359}"/>
              </a:ext>
            </a:extLst>
          </p:cNvPr>
          <p:cNvSpPr>
            <a:spLocks noGrp="1"/>
          </p:cNvSpPr>
          <p:nvPr>
            <p:ph type="sldNum" sz="quarter" idx="5"/>
          </p:nvPr>
        </p:nvSpPr>
        <p:spPr/>
        <p:txBody>
          <a:bodyPr/>
          <a:lstStyle/>
          <a:p>
            <a:fld id="{B07158C4-A119-4B78-9DE8-A50001BC31DC}" type="slidenum">
              <a:rPr lang="en-AU" smtClean="0"/>
              <a:pPr/>
              <a:t>36</a:t>
            </a:fld>
            <a:endParaRPr lang="en-AU" dirty="0"/>
          </a:p>
        </p:txBody>
      </p:sp>
    </p:spTree>
    <p:extLst>
      <p:ext uri="{BB962C8B-B14F-4D97-AF65-F5344CB8AC3E}">
        <p14:creationId xmlns:p14="http://schemas.microsoft.com/office/powerpoint/2010/main" val="64056208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5B0F0-0E37-C8F9-3F67-95136860B3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CA37A3-553D-27BB-49E1-38A2A5106B76}"/>
              </a:ext>
            </a:extLst>
          </p:cNvPr>
          <p:cNvSpPr>
            <a:spLocks noGrp="1" noRot="1" noChangeAspect="1"/>
          </p:cNvSpPr>
          <p:nvPr>
            <p:ph type="sldImg"/>
          </p:nvPr>
        </p:nvSpPr>
        <p:spPr>
          <a:xfrm>
            <a:off x="3228975" y="469900"/>
            <a:ext cx="3481388" cy="1957388"/>
          </a:xfrm>
        </p:spPr>
        <p:txBody>
          <a:bodyPr/>
          <a:lstStyle/>
          <a:p>
            <a:endParaRPr lang="en-AU" dirty="0"/>
          </a:p>
        </p:txBody>
      </p:sp>
      <p:sp>
        <p:nvSpPr>
          <p:cNvPr id="3" name="Notes Placeholder 2">
            <a:extLst>
              <a:ext uri="{FF2B5EF4-FFF2-40B4-BE49-F238E27FC236}">
                <a16:creationId xmlns:a16="http://schemas.microsoft.com/office/drawing/2014/main" id="{FC615F5C-3178-F3AD-0E04-5B11C03AD7BB}"/>
              </a:ext>
            </a:extLst>
          </p:cNvPr>
          <p:cNvSpPr>
            <a:spLocks noGrp="1"/>
          </p:cNvSpPr>
          <p:nvPr>
            <p:ph type="body" idx="1"/>
          </p:nvPr>
        </p:nvSpPr>
        <p:spPr>
          <a:xfrm>
            <a:off x="248484" y="2175703"/>
            <a:ext cx="9442371" cy="4289955"/>
          </a:xfrm>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en-AU" b="1" dirty="0"/>
          </a:p>
        </p:txBody>
      </p:sp>
      <p:sp>
        <p:nvSpPr>
          <p:cNvPr id="4" name="Slide Number Placeholder 3">
            <a:extLst>
              <a:ext uri="{FF2B5EF4-FFF2-40B4-BE49-F238E27FC236}">
                <a16:creationId xmlns:a16="http://schemas.microsoft.com/office/drawing/2014/main" id="{0AD18994-49F1-0D9F-7FF3-09841C79DC8E}"/>
              </a:ext>
            </a:extLst>
          </p:cNvPr>
          <p:cNvSpPr>
            <a:spLocks noGrp="1"/>
          </p:cNvSpPr>
          <p:nvPr>
            <p:ph type="sldNum" sz="quarter" idx="5"/>
          </p:nvPr>
        </p:nvSpPr>
        <p:spPr/>
        <p:txBody>
          <a:bodyPr/>
          <a:lstStyle/>
          <a:p>
            <a:fld id="{B07158C4-A119-4B78-9DE8-A50001BC31DC}" type="slidenum">
              <a:rPr lang="en-AU" smtClean="0"/>
              <a:pPr/>
              <a:t>37</a:t>
            </a:fld>
            <a:endParaRPr lang="en-AU" dirty="0"/>
          </a:p>
        </p:txBody>
      </p:sp>
    </p:spTree>
    <p:extLst>
      <p:ext uri="{BB962C8B-B14F-4D97-AF65-F5344CB8AC3E}">
        <p14:creationId xmlns:p14="http://schemas.microsoft.com/office/powerpoint/2010/main" val="24789902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D710E9-3A62-E7A3-9021-4D1269E1E5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868294-8BD5-E7AA-66DF-0762CACE791C}"/>
              </a:ext>
            </a:extLst>
          </p:cNvPr>
          <p:cNvSpPr>
            <a:spLocks noGrp="1" noRot="1" noChangeAspect="1"/>
          </p:cNvSpPr>
          <p:nvPr>
            <p:ph type="sldImg"/>
          </p:nvPr>
        </p:nvSpPr>
        <p:spPr>
          <a:xfrm>
            <a:off x="3228975" y="469900"/>
            <a:ext cx="3481388" cy="1957388"/>
          </a:xfrm>
        </p:spPr>
        <p:txBody>
          <a:bodyPr/>
          <a:lstStyle/>
          <a:p>
            <a:endParaRPr lang="en-AU" dirty="0"/>
          </a:p>
        </p:txBody>
      </p:sp>
      <p:sp>
        <p:nvSpPr>
          <p:cNvPr id="3" name="Notes Placeholder 2">
            <a:extLst>
              <a:ext uri="{FF2B5EF4-FFF2-40B4-BE49-F238E27FC236}">
                <a16:creationId xmlns:a16="http://schemas.microsoft.com/office/drawing/2014/main" id="{74BB8D3B-4A1E-FDC4-F9EB-2A8A89BB816E}"/>
              </a:ext>
            </a:extLst>
          </p:cNvPr>
          <p:cNvSpPr>
            <a:spLocks noGrp="1"/>
          </p:cNvSpPr>
          <p:nvPr>
            <p:ph type="body" idx="1"/>
          </p:nvPr>
        </p:nvSpPr>
        <p:spPr>
          <a:xfrm>
            <a:off x="248484" y="2175703"/>
            <a:ext cx="9442371" cy="4289955"/>
          </a:xfrm>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en-AU" b="1" dirty="0"/>
          </a:p>
        </p:txBody>
      </p:sp>
      <p:sp>
        <p:nvSpPr>
          <p:cNvPr id="4" name="Slide Number Placeholder 3">
            <a:extLst>
              <a:ext uri="{FF2B5EF4-FFF2-40B4-BE49-F238E27FC236}">
                <a16:creationId xmlns:a16="http://schemas.microsoft.com/office/drawing/2014/main" id="{A4F26FC1-301A-7053-1562-2F49D9220120}"/>
              </a:ext>
            </a:extLst>
          </p:cNvPr>
          <p:cNvSpPr>
            <a:spLocks noGrp="1"/>
          </p:cNvSpPr>
          <p:nvPr>
            <p:ph type="sldNum" sz="quarter" idx="5"/>
          </p:nvPr>
        </p:nvSpPr>
        <p:spPr/>
        <p:txBody>
          <a:bodyPr/>
          <a:lstStyle/>
          <a:p>
            <a:fld id="{B07158C4-A119-4B78-9DE8-A50001BC31DC}" type="slidenum">
              <a:rPr lang="en-AU" smtClean="0"/>
              <a:pPr/>
              <a:t>38</a:t>
            </a:fld>
            <a:endParaRPr lang="en-AU" dirty="0"/>
          </a:p>
        </p:txBody>
      </p:sp>
    </p:spTree>
    <p:extLst>
      <p:ext uri="{BB962C8B-B14F-4D97-AF65-F5344CB8AC3E}">
        <p14:creationId xmlns:p14="http://schemas.microsoft.com/office/powerpoint/2010/main" val="370416502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97156E-03FB-68A9-0807-43C08E9FB3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10EE05-FFC1-36C4-7039-0B5210E99BE4}"/>
              </a:ext>
            </a:extLst>
          </p:cNvPr>
          <p:cNvSpPr>
            <a:spLocks noGrp="1" noRot="1" noChangeAspect="1"/>
          </p:cNvSpPr>
          <p:nvPr>
            <p:ph type="sldImg"/>
          </p:nvPr>
        </p:nvSpPr>
        <p:spPr>
          <a:xfrm>
            <a:off x="3228975" y="469900"/>
            <a:ext cx="3481388" cy="1957388"/>
          </a:xfrm>
        </p:spPr>
        <p:txBody>
          <a:bodyPr/>
          <a:lstStyle/>
          <a:p>
            <a:endParaRPr lang="en-AU" dirty="0"/>
          </a:p>
        </p:txBody>
      </p:sp>
      <p:sp>
        <p:nvSpPr>
          <p:cNvPr id="3" name="Notes Placeholder 2">
            <a:extLst>
              <a:ext uri="{FF2B5EF4-FFF2-40B4-BE49-F238E27FC236}">
                <a16:creationId xmlns:a16="http://schemas.microsoft.com/office/drawing/2014/main" id="{F9373D4C-698E-0469-6C50-59870CFC8527}"/>
              </a:ext>
            </a:extLst>
          </p:cNvPr>
          <p:cNvSpPr>
            <a:spLocks noGrp="1"/>
          </p:cNvSpPr>
          <p:nvPr>
            <p:ph type="body" idx="1"/>
          </p:nvPr>
        </p:nvSpPr>
        <p:spPr>
          <a:xfrm>
            <a:off x="248484" y="2175703"/>
            <a:ext cx="9442371" cy="4289955"/>
          </a:xfrm>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en-AU" b="1" dirty="0"/>
          </a:p>
        </p:txBody>
      </p:sp>
      <p:sp>
        <p:nvSpPr>
          <p:cNvPr id="4" name="Slide Number Placeholder 3">
            <a:extLst>
              <a:ext uri="{FF2B5EF4-FFF2-40B4-BE49-F238E27FC236}">
                <a16:creationId xmlns:a16="http://schemas.microsoft.com/office/drawing/2014/main" id="{B1533147-573E-520E-7573-CDCDB576F9E6}"/>
              </a:ext>
            </a:extLst>
          </p:cNvPr>
          <p:cNvSpPr>
            <a:spLocks noGrp="1"/>
          </p:cNvSpPr>
          <p:nvPr>
            <p:ph type="sldNum" sz="quarter" idx="5"/>
          </p:nvPr>
        </p:nvSpPr>
        <p:spPr/>
        <p:txBody>
          <a:bodyPr/>
          <a:lstStyle/>
          <a:p>
            <a:fld id="{B07158C4-A119-4B78-9DE8-A50001BC31DC}" type="slidenum">
              <a:rPr lang="en-AU" smtClean="0"/>
              <a:pPr/>
              <a:t>39</a:t>
            </a:fld>
            <a:endParaRPr lang="en-AU" dirty="0"/>
          </a:p>
        </p:txBody>
      </p:sp>
    </p:spTree>
    <p:extLst>
      <p:ext uri="{BB962C8B-B14F-4D97-AF65-F5344CB8AC3E}">
        <p14:creationId xmlns:p14="http://schemas.microsoft.com/office/powerpoint/2010/main" val="8230619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4</a:t>
            </a:fld>
            <a:endParaRPr lang="en-AU" dirty="0"/>
          </a:p>
        </p:txBody>
      </p:sp>
    </p:spTree>
    <p:extLst>
      <p:ext uri="{BB962C8B-B14F-4D97-AF65-F5344CB8AC3E}">
        <p14:creationId xmlns:p14="http://schemas.microsoft.com/office/powerpoint/2010/main" val="348028542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928809-EA0B-3B32-37A0-E58C158CA1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A4FB0D-99F6-4B00-D603-EA6C4281293E}"/>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1A80ABD4-A87B-9CF5-C57B-DC6F5671D52B}"/>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E20A59A3-4EAE-234C-59AF-3D56BC1BC832}"/>
              </a:ext>
            </a:extLst>
          </p:cNvPr>
          <p:cNvSpPr>
            <a:spLocks noGrp="1"/>
          </p:cNvSpPr>
          <p:nvPr>
            <p:ph type="sldNum" sz="quarter" idx="5"/>
          </p:nvPr>
        </p:nvSpPr>
        <p:spPr/>
        <p:txBody>
          <a:bodyPr/>
          <a:lstStyle/>
          <a:p>
            <a:fld id="{B07158C4-A119-4B78-9DE8-A50001BC31DC}" type="slidenum">
              <a:rPr lang="en-AU" smtClean="0"/>
              <a:pPr/>
              <a:t>40</a:t>
            </a:fld>
            <a:endParaRPr lang="en-AU" dirty="0"/>
          </a:p>
        </p:txBody>
      </p:sp>
    </p:spTree>
    <p:extLst>
      <p:ext uri="{BB962C8B-B14F-4D97-AF65-F5344CB8AC3E}">
        <p14:creationId xmlns:p14="http://schemas.microsoft.com/office/powerpoint/2010/main" val="94894942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7BF12B-6810-4A64-4DA9-FF64F90639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ABA944-4D71-0DE1-73E8-2A4ECE8A7C5C}"/>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B63F4261-A4DA-22DA-A8C6-7CE84A047102}"/>
              </a:ext>
            </a:extLst>
          </p:cNvPr>
          <p:cNvSpPr>
            <a:spLocks noGrp="1"/>
          </p:cNvSpPr>
          <p:nvPr>
            <p:ph type="body" idx="1"/>
          </p:nvPr>
        </p:nvSpPr>
        <p:spPr/>
        <p:txBody>
          <a:bodyPr/>
          <a:lstStyle/>
          <a:p>
            <a:r>
              <a:rPr lang="en-AU" b="1" dirty="0">
                <a:latin typeface="Arial" panose="020B0604020202020204" pitchFamily="34" charset="0"/>
                <a:cs typeface="Arial" panose="020B0604020202020204" pitchFamily="34" charset="0"/>
              </a:rPr>
              <a:t>Notes for teachers:</a:t>
            </a:r>
            <a:endParaRPr lang="en-AU" dirty="0">
              <a:latin typeface="Arial" panose="020B0604020202020204" pitchFamily="34" charset="0"/>
              <a:cs typeface="Arial" panose="020B0604020202020204" pitchFamily="34" charset="0"/>
            </a:endParaRPr>
          </a:p>
          <a:p>
            <a:pPr marL="171450" indent="-171450">
              <a:buFont typeface="Arial"/>
              <a:buChar char="•"/>
            </a:pPr>
            <a:r>
              <a:rPr lang="en-AU" dirty="0">
                <a:latin typeface="Arial" panose="020B0604020202020204" pitchFamily="34" charset="0"/>
                <a:cs typeface="Arial" panose="020B0604020202020204" pitchFamily="34" charset="0"/>
              </a:rPr>
              <a:t>Learning intentions and success criteria are best co-constructed with students. Adapt the learning intention as required and add matching success criteria.</a:t>
            </a:r>
          </a:p>
          <a:p>
            <a:pPr marL="171450" indent="-171450">
              <a:buFont typeface="Arial"/>
              <a:buChar char="•"/>
            </a:pPr>
            <a:r>
              <a:rPr lang="en-AU" dirty="0">
                <a:latin typeface="Arial" panose="020B0604020202020204" pitchFamily="34" charset="0"/>
                <a:cs typeface="Arial" panose="020B0604020202020204" pitchFamily="34" charset="0"/>
              </a:rPr>
              <a:t>For more information See ⁠</a:t>
            </a:r>
            <a:r>
              <a:rPr lang="en-AU" dirty="0">
                <a:latin typeface="Arial" panose="020B0604020202020204" pitchFamily="34" charset="0"/>
                <a:cs typeface="Arial" panose="020B0604020202020204" pitchFamily="34" charset="0"/>
                <a:hlinkClick r:id="rId3" tooltip="https://www.aitsl.edu.au/docs/default-source/feedback/aitsl-learning-intentions-and-success-criteria-strategy.pdf?sfvrsn=382dec3c_2"/>
              </a:rPr>
              <a:t>AITSL</a:t>
            </a:r>
            <a:r>
              <a:rPr lang="en-AU" dirty="0">
                <a:latin typeface="Arial" panose="020B0604020202020204" pitchFamily="34" charset="0"/>
                <a:cs typeface="Arial" panose="020B0604020202020204" pitchFamily="34" charset="0"/>
              </a:rPr>
              <a:t> or the NSW Department of Education explicit teaching strategies, ⁠</a:t>
            </a:r>
            <a:r>
              <a:rPr lang="en-AU" dirty="0">
                <a:latin typeface="Arial" panose="020B0604020202020204" pitchFamily="34" charset="0"/>
                <a:cs typeface="Arial" panose="020B0604020202020204" pitchFamily="34" charset="0"/>
                <a:hlinkClick r:id="rId4" tooltip="https://education.nsw.gov.au/teaching-and-learning/curriculum/explicit-teaching/explicit-teaching-strategies/sharing-learning-intentions"/>
              </a:rPr>
              <a:t>Sharing learning intentions</a:t>
            </a:r>
            <a:r>
              <a:rPr lang="en-AU" dirty="0">
                <a:latin typeface="Arial" panose="020B0604020202020204" pitchFamily="34" charset="0"/>
                <a:cs typeface="Arial" panose="020B0604020202020204" pitchFamily="34" charset="0"/>
              </a:rPr>
              <a:t> and ⁠</a:t>
            </a:r>
            <a:r>
              <a:rPr lang="en-AU" dirty="0">
                <a:latin typeface="Arial" panose="020B0604020202020204" pitchFamily="34" charset="0"/>
                <a:cs typeface="Arial" panose="020B0604020202020204" pitchFamily="34" charset="0"/>
                <a:hlinkClick r:id="rId5" tooltip="https://education.nsw.gov.au/teaching-and-learning/curriculum/explicit-teaching/explicit-teaching-strategies/sharing-success-criteria"/>
              </a:rPr>
              <a:t>Sharing success criteria</a:t>
            </a:r>
            <a:endParaRPr lang="en-AU" dirty="0">
              <a:latin typeface="Arial" panose="020B0604020202020204" pitchFamily="34" charset="0"/>
              <a:cs typeface="Arial" panose="020B0604020202020204" pitchFamily="34" charset="0"/>
            </a:endParaRPr>
          </a:p>
          <a:p>
            <a:pPr marL="171450" indent="-171450">
              <a:buFont typeface="Arial"/>
              <a:buChar char="•"/>
            </a:pPr>
            <a:r>
              <a:rPr lang="en-AU" dirty="0">
                <a:latin typeface="Arial" panose="020B0604020202020204" pitchFamily="34" charset="0"/>
                <a:cs typeface="Arial" panose="020B0604020202020204" pitchFamily="34" charset="0"/>
              </a:rPr>
              <a:t>LISC is not necessarily presented at the beginning of the lesson. Teacher needs to consider most effectual time to introduce </a:t>
            </a:r>
          </a:p>
          <a:p>
            <a:pPr marL="171450" indent="-171450">
              <a:buFont typeface="Arial"/>
              <a:buChar char="•"/>
            </a:pPr>
            <a:r>
              <a:rPr lang="en-AU" dirty="0">
                <a:latin typeface="Arial" panose="020B0604020202020204" pitchFamily="34" charset="0"/>
                <a:cs typeface="Arial" panose="020B0604020202020204" pitchFamily="34" charset="0"/>
              </a:rPr>
              <a:t>LISC should be revisited during the lesson to support students' evaluation of their learning</a:t>
            </a:r>
          </a:p>
          <a:p>
            <a:endParaRPr lang="en-AU" b="1" dirty="0">
              <a:cs typeface="Calibri"/>
            </a:endParaRPr>
          </a:p>
        </p:txBody>
      </p:sp>
      <p:sp>
        <p:nvSpPr>
          <p:cNvPr id="4" name="Slide Number Placeholder 3">
            <a:extLst>
              <a:ext uri="{FF2B5EF4-FFF2-40B4-BE49-F238E27FC236}">
                <a16:creationId xmlns:a16="http://schemas.microsoft.com/office/drawing/2014/main" id="{E793975A-8EC9-F178-CE9D-EA0174A41FDE}"/>
              </a:ext>
            </a:extLst>
          </p:cNvPr>
          <p:cNvSpPr>
            <a:spLocks noGrp="1"/>
          </p:cNvSpPr>
          <p:nvPr>
            <p:ph type="sldNum" sz="quarter" idx="5"/>
          </p:nvPr>
        </p:nvSpPr>
        <p:spPr/>
        <p:txBody>
          <a:bodyPr/>
          <a:lstStyle/>
          <a:p>
            <a:fld id="{D09C5488-DD16-4714-9519-7BE21BA11D4E}" type="slidenum">
              <a:rPr lang="en-AU" smtClean="0"/>
              <a:t>41</a:t>
            </a:fld>
            <a:endParaRPr lang="en-AU" dirty="0"/>
          </a:p>
        </p:txBody>
      </p:sp>
    </p:spTree>
    <p:extLst>
      <p:ext uri="{BB962C8B-B14F-4D97-AF65-F5344CB8AC3E}">
        <p14:creationId xmlns:p14="http://schemas.microsoft.com/office/powerpoint/2010/main" val="56032781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8C4338-0360-3904-A09A-185FADF98C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FFADE3-905D-0C06-9863-AA1D72B1D4DA}"/>
              </a:ext>
            </a:extLst>
          </p:cNvPr>
          <p:cNvSpPr>
            <a:spLocks noGrp="1" noRot="1" noChangeAspect="1"/>
          </p:cNvSpPr>
          <p:nvPr>
            <p:ph type="sldImg"/>
          </p:nvPr>
        </p:nvSpPr>
        <p:spPr>
          <a:xfrm>
            <a:off x="3228975" y="469900"/>
            <a:ext cx="3481388" cy="1957388"/>
          </a:xfrm>
        </p:spPr>
        <p:txBody>
          <a:bodyPr/>
          <a:lstStyle/>
          <a:p>
            <a:endParaRPr lang="en-AU" dirty="0"/>
          </a:p>
        </p:txBody>
      </p:sp>
      <p:sp>
        <p:nvSpPr>
          <p:cNvPr id="3" name="Notes Placeholder 2">
            <a:extLst>
              <a:ext uri="{FF2B5EF4-FFF2-40B4-BE49-F238E27FC236}">
                <a16:creationId xmlns:a16="http://schemas.microsoft.com/office/drawing/2014/main" id="{71B6FD60-A0F4-239E-A4EC-AF66968CE25F}"/>
              </a:ext>
            </a:extLst>
          </p:cNvPr>
          <p:cNvSpPr>
            <a:spLocks noGrp="1"/>
          </p:cNvSpPr>
          <p:nvPr>
            <p:ph type="body" idx="1"/>
          </p:nvPr>
        </p:nvSpPr>
        <p:spPr>
          <a:xfrm>
            <a:off x="248484" y="2175703"/>
            <a:ext cx="9442371" cy="4289955"/>
          </a:xfrm>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en-AU" b="1" dirty="0"/>
          </a:p>
        </p:txBody>
      </p:sp>
      <p:sp>
        <p:nvSpPr>
          <p:cNvPr id="4" name="Slide Number Placeholder 3">
            <a:extLst>
              <a:ext uri="{FF2B5EF4-FFF2-40B4-BE49-F238E27FC236}">
                <a16:creationId xmlns:a16="http://schemas.microsoft.com/office/drawing/2014/main" id="{3FDE1B6E-8555-DFC7-9121-7B9F49BD2744}"/>
              </a:ext>
            </a:extLst>
          </p:cNvPr>
          <p:cNvSpPr>
            <a:spLocks noGrp="1"/>
          </p:cNvSpPr>
          <p:nvPr>
            <p:ph type="sldNum" sz="quarter" idx="5"/>
          </p:nvPr>
        </p:nvSpPr>
        <p:spPr/>
        <p:txBody>
          <a:bodyPr/>
          <a:lstStyle/>
          <a:p>
            <a:fld id="{B07158C4-A119-4B78-9DE8-A50001BC31DC}" type="slidenum">
              <a:rPr lang="en-AU" smtClean="0"/>
              <a:pPr/>
              <a:t>42</a:t>
            </a:fld>
            <a:endParaRPr lang="en-AU" dirty="0"/>
          </a:p>
        </p:txBody>
      </p:sp>
    </p:spTree>
    <p:extLst>
      <p:ext uri="{BB962C8B-B14F-4D97-AF65-F5344CB8AC3E}">
        <p14:creationId xmlns:p14="http://schemas.microsoft.com/office/powerpoint/2010/main" val="337742598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6D49FD-BCA7-EE84-BA4D-11C1162501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1DE5FA-2E31-44E8-2759-0311E610605A}"/>
              </a:ext>
            </a:extLst>
          </p:cNvPr>
          <p:cNvSpPr>
            <a:spLocks noGrp="1" noRot="1" noChangeAspect="1"/>
          </p:cNvSpPr>
          <p:nvPr>
            <p:ph type="sldImg"/>
          </p:nvPr>
        </p:nvSpPr>
        <p:spPr>
          <a:xfrm>
            <a:off x="3228975" y="469900"/>
            <a:ext cx="3481388" cy="1957388"/>
          </a:xfrm>
        </p:spPr>
        <p:txBody>
          <a:bodyPr/>
          <a:lstStyle/>
          <a:p>
            <a:endParaRPr lang="en-AU" dirty="0"/>
          </a:p>
        </p:txBody>
      </p:sp>
      <p:sp>
        <p:nvSpPr>
          <p:cNvPr id="3" name="Notes Placeholder 2">
            <a:extLst>
              <a:ext uri="{FF2B5EF4-FFF2-40B4-BE49-F238E27FC236}">
                <a16:creationId xmlns:a16="http://schemas.microsoft.com/office/drawing/2014/main" id="{ED874BFB-4B22-D91D-4729-6936F30EFBBE}"/>
              </a:ext>
            </a:extLst>
          </p:cNvPr>
          <p:cNvSpPr>
            <a:spLocks noGrp="1"/>
          </p:cNvSpPr>
          <p:nvPr>
            <p:ph type="body" idx="1"/>
          </p:nvPr>
        </p:nvSpPr>
        <p:spPr>
          <a:xfrm>
            <a:off x="248484" y="2175703"/>
            <a:ext cx="9442371" cy="4289955"/>
          </a:xfrm>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en-AU" b="1" dirty="0"/>
          </a:p>
        </p:txBody>
      </p:sp>
      <p:sp>
        <p:nvSpPr>
          <p:cNvPr id="4" name="Slide Number Placeholder 3">
            <a:extLst>
              <a:ext uri="{FF2B5EF4-FFF2-40B4-BE49-F238E27FC236}">
                <a16:creationId xmlns:a16="http://schemas.microsoft.com/office/drawing/2014/main" id="{C8F027D6-C99D-BB61-565D-96699FCF8913}"/>
              </a:ext>
            </a:extLst>
          </p:cNvPr>
          <p:cNvSpPr>
            <a:spLocks noGrp="1"/>
          </p:cNvSpPr>
          <p:nvPr>
            <p:ph type="sldNum" sz="quarter" idx="5"/>
          </p:nvPr>
        </p:nvSpPr>
        <p:spPr/>
        <p:txBody>
          <a:bodyPr/>
          <a:lstStyle/>
          <a:p>
            <a:fld id="{B07158C4-A119-4B78-9DE8-A50001BC31DC}" type="slidenum">
              <a:rPr lang="en-AU" smtClean="0"/>
              <a:pPr/>
              <a:t>43</a:t>
            </a:fld>
            <a:endParaRPr lang="en-AU" dirty="0"/>
          </a:p>
        </p:txBody>
      </p:sp>
    </p:spTree>
    <p:extLst>
      <p:ext uri="{BB962C8B-B14F-4D97-AF65-F5344CB8AC3E}">
        <p14:creationId xmlns:p14="http://schemas.microsoft.com/office/powerpoint/2010/main" val="182759070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15732-7158-7A17-8CE4-CF93252D51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047501-CBA0-BA10-7A6A-76363EA1D3D8}"/>
              </a:ext>
            </a:extLst>
          </p:cNvPr>
          <p:cNvSpPr>
            <a:spLocks noGrp="1" noRot="1" noChangeAspect="1"/>
          </p:cNvSpPr>
          <p:nvPr>
            <p:ph type="sldImg"/>
          </p:nvPr>
        </p:nvSpPr>
        <p:spPr>
          <a:xfrm>
            <a:off x="3228975" y="469900"/>
            <a:ext cx="3481388" cy="1957388"/>
          </a:xfrm>
        </p:spPr>
        <p:txBody>
          <a:bodyPr/>
          <a:lstStyle/>
          <a:p>
            <a:endParaRPr lang="en-AU" dirty="0"/>
          </a:p>
        </p:txBody>
      </p:sp>
      <p:sp>
        <p:nvSpPr>
          <p:cNvPr id="3" name="Notes Placeholder 2">
            <a:extLst>
              <a:ext uri="{FF2B5EF4-FFF2-40B4-BE49-F238E27FC236}">
                <a16:creationId xmlns:a16="http://schemas.microsoft.com/office/drawing/2014/main" id="{2023409E-0EA1-E546-3088-33E583E7CB2C}"/>
              </a:ext>
            </a:extLst>
          </p:cNvPr>
          <p:cNvSpPr>
            <a:spLocks noGrp="1"/>
          </p:cNvSpPr>
          <p:nvPr>
            <p:ph type="body" idx="1"/>
          </p:nvPr>
        </p:nvSpPr>
        <p:spPr>
          <a:xfrm>
            <a:off x="248484" y="2175703"/>
            <a:ext cx="9442371" cy="4289955"/>
          </a:xfrm>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en-AU" b="1" dirty="0"/>
          </a:p>
        </p:txBody>
      </p:sp>
      <p:sp>
        <p:nvSpPr>
          <p:cNvPr id="4" name="Slide Number Placeholder 3">
            <a:extLst>
              <a:ext uri="{FF2B5EF4-FFF2-40B4-BE49-F238E27FC236}">
                <a16:creationId xmlns:a16="http://schemas.microsoft.com/office/drawing/2014/main" id="{4AC751FB-7B4C-53C1-90BB-05BCEC675D90}"/>
              </a:ext>
            </a:extLst>
          </p:cNvPr>
          <p:cNvSpPr>
            <a:spLocks noGrp="1"/>
          </p:cNvSpPr>
          <p:nvPr>
            <p:ph type="sldNum" sz="quarter" idx="5"/>
          </p:nvPr>
        </p:nvSpPr>
        <p:spPr/>
        <p:txBody>
          <a:bodyPr/>
          <a:lstStyle/>
          <a:p>
            <a:fld id="{B07158C4-A119-4B78-9DE8-A50001BC31DC}" type="slidenum">
              <a:rPr lang="en-AU" smtClean="0"/>
              <a:pPr/>
              <a:t>44</a:t>
            </a:fld>
            <a:endParaRPr lang="en-AU" dirty="0"/>
          </a:p>
        </p:txBody>
      </p:sp>
    </p:spTree>
    <p:extLst>
      <p:ext uri="{BB962C8B-B14F-4D97-AF65-F5344CB8AC3E}">
        <p14:creationId xmlns:p14="http://schemas.microsoft.com/office/powerpoint/2010/main" val="152968891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F39604-98C6-F5D1-C9FF-2040698039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AB3715-7731-69DF-410F-CB61DBDE8970}"/>
              </a:ext>
            </a:extLst>
          </p:cNvPr>
          <p:cNvSpPr>
            <a:spLocks noGrp="1" noRot="1" noChangeAspect="1"/>
          </p:cNvSpPr>
          <p:nvPr>
            <p:ph type="sldImg"/>
          </p:nvPr>
        </p:nvSpPr>
        <p:spPr>
          <a:xfrm>
            <a:off x="3228975" y="469900"/>
            <a:ext cx="3481388" cy="1957388"/>
          </a:xfrm>
        </p:spPr>
        <p:txBody>
          <a:bodyPr/>
          <a:lstStyle/>
          <a:p>
            <a:endParaRPr lang="en-AU" dirty="0"/>
          </a:p>
        </p:txBody>
      </p:sp>
      <p:sp>
        <p:nvSpPr>
          <p:cNvPr id="3" name="Notes Placeholder 2">
            <a:extLst>
              <a:ext uri="{FF2B5EF4-FFF2-40B4-BE49-F238E27FC236}">
                <a16:creationId xmlns:a16="http://schemas.microsoft.com/office/drawing/2014/main" id="{409116A0-1C2E-51DE-DC06-25502446AE4B}"/>
              </a:ext>
            </a:extLst>
          </p:cNvPr>
          <p:cNvSpPr>
            <a:spLocks noGrp="1"/>
          </p:cNvSpPr>
          <p:nvPr>
            <p:ph type="body" idx="1"/>
          </p:nvPr>
        </p:nvSpPr>
        <p:spPr>
          <a:xfrm>
            <a:off x="248484" y="2175703"/>
            <a:ext cx="9442371" cy="4289955"/>
          </a:xfrm>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en-AU" b="1" dirty="0"/>
          </a:p>
        </p:txBody>
      </p:sp>
      <p:sp>
        <p:nvSpPr>
          <p:cNvPr id="4" name="Slide Number Placeholder 3">
            <a:extLst>
              <a:ext uri="{FF2B5EF4-FFF2-40B4-BE49-F238E27FC236}">
                <a16:creationId xmlns:a16="http://schemas.microsoft.com/office/drawing/2014/main" id="{454336B8-F207-4F58-3A31-BD348C019516}"/>
              </a:ext>
            </a:extLst>
          </p:cNvPr>
          <p:cNvSpPr>
            <a:spLocks noGrp="1"/>
          </p:cNvSpPr>
          <p:nvPr>
            <p:ph type="sldNum" sz="quarter" idx="5"/>
          </p:nvPr>
        </p:nvSpPr>
        <p:spPr/>
        <p:txBody>
          <a:bodyPr/>
          <a:lstStyle/>
          <a:p>
            <a:fld id="{B07158C4-A119-4B78-9DE8-A50001BC31DC}" type="slidenum">
              <a:rPr lang="en-AU" smtClean="0"/>
              <a:pPr/>
              <a:t>45</a:t>
            </a:fld>
            <a:endParaRPr lang="en-AU" dirty="0"/>
          </a:p>
        </p:txBody>
      </p:sp>
    </p:spTree>
    <p:extLst>
      <p:ext uri="{BB962C8B-B14F-4D97-AF65-F5344CB8AC3E}">
        <p14:creationId xmlns:p14="http://schemas.microsoft.com/office/powerpoint/2010/main" val="184968258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8C459B-084D-399F-DE26-54D804C31F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D02168-BA78-6F3E-9970-3084B52FE151}"/>
              </a:ext>
            </a:extLst>
          </p:cNvPr>
          <p:cNvSpPr>
            <a:spLocks noGrp="1" noRot="1" noChangeAspect="1"/>
          </p:cNvSpPr>
          <p:nvPr>
            <p:ph type="sldImg"/>
          </p:nvPr>
        </p:nvSpPr>
        <p:spPr>
          <a:xfrm>
            <a:off x="3228975" y="469900"/>
            <a:ext cx="3481388" cy="1957388"/>
          </a:xfrm>
        </p:spPr>
        <p:txBody>
          <a:bodyPr/>
          <a:lstStyle/>
          <a:p>
            <a:endParaRPr lang="en-AU" dirty="0"/>
          </a:p>
        </p:txBody>
      </p:sp>
      <p:sp>
        <p:nvSpPr>
          <p:cNvPr id="3" name="Notes Placeholder 2">
            <a:extLst>
              <a:ext uri="{FF2B5EF4-FFF2-40B4-BE49-F238E27FC236}">
                <a16:creationId xmlns:a16="http://schemas.microsoft.com/office/drawing/2014/main" id="{ADF6A0BD-1409-F667-7978-2418B6ACFE30}"/>
              </a:ext>
            </a:extLst>
          </p:cNvPr>
          <p:cNvSpPr>
            <a:spLocks noGrp="1"/>
          </p:cNvSpPr>
          <p:nvPr>
            <p:ph type="body" idx="1"/>
          </p:nvPr>
        </p:nvSpPr>
        <p:spPr>
          <a:xfrm>
            <a:off x="248484" y="2175703"/>
            <a:ext cx="9442371" cy="4289955"/>
          </a:xfrm>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en-AU" b="1" dirty="0"/>
          </a:p>
        </p:txBody>
      </p:sp>
      <p:sp>
        <p:nvSpPr>
          <p:cNvPr id="4" name="Slide Number Placeholder 3">
            <a:extLst>
              <a:ext uri="{FF2B5EF4-FFF2-40B4-BE49-F238E27FC236}">
                <a16:creationId xmlns:a16="http://schemas.microsoft.com/office/drawing/2014/main" id="{B09886DE-F796-07CC-2380-8CA4B0EB6DE5}"/>
              </a:ext>
            </a:extLst>
          </p:cNvPr>
          <p:cNvSpPr>
            <a:spLocks noGrp="1"/>
          </p:cNvSpPr>
          <p:nvPr>
            <p:ph type="sldNum" sz="quarter" idx="5"/>
          </p:nvPr>
        </p:nvSpPr>
        <p:spPr/>
        <p:txBody>
          <a:bodyPr/>
          <a:lstStyle/>
          <a:p>
            <a:fld id="{B07158C4-A119-4B78-9DE8-A50001BC31DC}" type="slidenum">
              <a:rPr lang="en-AU" smtClean="0"/>
              <a:pPr/>
              <a:t>46</a:t>
            </a:fld>
            <a:endParaRPr lang="en-AU" dirty="0"/>
          </a:p>
        </p:txBody>
      </p:sp>
    </p:spTree>
    <p:extLst>
      <p:ext uri="{BB962C8B-B14F-4D97-AF65-F5344CB8AC3E}">
        <p14:creationId xmlns:p14="http://schemas.microsoft.com/office/powerpoint/2010/main" val="390965396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FF9B9A-7800-63CD-A50D-6E369C9DCE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42F058-301A-93A9-BA7B-B028BF04B293}"/>
              </a:ext>
            </a:extLst>
          </p:cNvPr>
          <p:cNvSpPr>
            <a:spLocks noGrp="1" noRot="1" noChangeAspect="1"/>
          </p:cNvSpPr>
          <p:nvPr>
            <p:ph type="sldImg"/>
          </p:nvPr>
        </p:nvSpPr>
        <p:spPr>
          <a:xfrm>
            <a:off x="3228975" y="469900"/>
            <a:ext cx="3481388" cy="1957388"/>
          </a:xfrm>
        </p:spPr>
        <p:txBody>
          <a:bodyPr/>
          <a:lstStyle/>
          <a:p>
            <a:endParaRPr lang="en-AU" dirty="0"/>
          </a:p>
        </p:txBody>
      </p:sp>
      <p:sp>
        <p:nvSpPr>
          <p:cNvPr id="3" name="Notes Placeholder 2">
            <a:extLst>
              <a:ext uri="{FF2B5EF4-FFF2-40B4-BE49-F238E27FC236}">
                <a16:creationId xmlns:a16="http://schemas.microsoft.com/office/drawing/2014/main" id="{7F878EEA-7E56-6A28-7B57-AF9C766DAE53}"/>
              </a:ext>
            </a:extLst>
          </p:cNvPr>
          <p:cNvSpPr>
            <a:spLocks noGrp="1"/>
          </p:cNvSpPr>
          <p:nvPr>
            <p:ph type="body" idx="1"/>
          </p:nvPr>
        </p:nvSpPr>
        <p:spPr>
          <a:xfrm>
            <a:off x="248484" y="2175703"/>
            <a:ext cx="9442371" cy="4289955"/>
          </a:xfrm>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en-AU" b="1" dirty="0"/>
          </a:p>
        </p:txBody>
      </p:sp>
      <p:sp>
        <p:nvSpPr>
          <p:cNvPr id="4" name="Slide Number Placeholder 3">
            <a:extLst>
              <a:ext uri="{FF2B5EF4-FFF2-40B4-BE49-F238E27FC236}">
                <a16:creationId xmlns:a16="http://schemas.microsoft.com/office/drawing/2014/main" id="{565F5B6B-7C46-A379-4743-1B2299F14255}"/>
              </a:ext>
            </a:extLst>
          </p:cNvPr>
          <p:cNvSpPr>
            <a:spLocks noGrp="1"/>
          </p:cNvSpPr>
          <p:nvPr>
            <p:ph type="sldNum" sz="quarter" idx="5"/>
          </p:nvPr>
        </p:nvSpPr>
        <p:spPr/>
        <p:txBody>
          <a:bodyPr/>
          <a:lstStyle/>
          <a:p>
            <a:fld id="{B07158C4-A119-4B78-9DE8-A50001BC31DC}" type="slidenum">
              <a:rPr lang="en-AU" smtClean="0"/>
              <a:pPr/>
              <a:t>47</a:t>
            </a:fld>
            <a:endParaRPr lang="en-AU" dirty="0"/>
          </a:p>
        </p:txBody>
      </p:sp>
    </p:spTree>
    <p:extLst>
      <p:ext uri="{BB962C8B-B14F-4D97-AF65-F5344CB8AC3E}">
        <p14:creationId xmlns:p14="http://schemas.microsoft.com/office/powerpoint/2010/main" val="79291539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48</a:t>
            </a:fld>
            <a:endParaRPr lang="en-AU" dirty="0"/>
          </a:p>
        </p:txBody>
      </p:sp>
    </p:spTree>
    <p:extLst>
      <p:ext uri="{BB962C8B-B14F-4D97-AF65-F5344CB8AC3E}">
        <p14:creationId xmlns:p14="http://schemas.microsoft.com/office/powerpoint/2010/main" val="228557524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49</a:t>
            </a:fld>
            <a:endParaRPr lang="en-AU" dirty="0"/>
          </a:p>
        </p:txBody>
      </p:sp>
    </p:spTree>
    <p:extLst>
      <p:ext uri="{BB962C8B-B14F-4D97-AF65-F5344CB8AC3E}">
        <p14:creationId xmlns:p14="http://schemas.microsoft.com/office/powerpoint/2010/main" val="18105351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r>
              <a:rPr lang="en-AU" b="1" dirty="0">
                <a:latin typeface="Arial" panose="020B0604020202020204" pitchFamily="34" charset="0"/>
                <a:cs typeface="Arial" panose="020B0604020202020204" pitchFamily="34" charset="0"/>
              </a:rPr>
              <a:t>Notes for teachers:</a:t>
            </a:r>
            <a:endParaRPr lang="en-AU" dirty="0">
              <a:latin typeface="Arial" panose="020B0604020202020204" pitchFamily="34" charset="0"/>
              <a:cs typeface="Arial" panose="020B0604020202020204" pitchFamily="34" charset="0"/>
            </a:endParaRPr>
          </a:p>
          <a:p>
            <a:pPr marL="171450" indent="-171450">
              <a:buFont typeface="Arial"/>
              <a:buChar char="•"/>
            </a:pPr>
            <a:r>
              <a:rPr lang="en-AU" dirty="0">
                <a:latin typeface="Arial" panose="020B0604020202020204" pitchFamily="34" charset="0"/>
                <a:cs typeface="Arial" panose="020B0604020202020204" pitchFamily="34" charset="0"/>
              </a:rPr>
              <a:t>Learning intentions and success criteria are best co-constructed with students. Adapt the learning intention as required and add matching success criteria.</a:t>
            </a:r>
          </a:p>
          <a:p>
            <a:pPr marL="171450" indent="-171450">
              <a:buFont typeface="Arial"/>
              <a:buChar char="•"/>
            </a:pPr>
            <a:r>
              <a:rPr lang="en-AU" dirty="0">
                <a:latin typeface="Arial" panose="020B0604020202020204" pitchFamily="34" charset="0"/>
                <a:cs typeface="Arial" panose="020B0604020202020204" pitchFamily="34" charset="0"/>
              </a:rPr>
              <a:t>For more information See ⁠</a:t>
            </a:r>
            <a:r>
              <a:rPr lang="en-AU" dirty="0">
                <a:latin typeface="Arial" panose="020B0604020202020204" pitchFamily="34" charset="0"/>
                <a:cs typeface="Arial" panose="020B0604020202020204" pitchFamily="34" charset="0"/>
                <a:hlinkClick r:id="rId3" tooltip="https://www.aitsl.edu.au/docs/default-source/feedback/aitsl-learning-intentions-and-success-criteria-strategy.pdf?sfvrsn=382dec3c_2"/>
              </a:rPr>
              <a:t>AITSL</a:t>
            </a:r>
            <a:r>
              <a:rPr lang="en-AU" dirty="0">
                <a:latin typeface="Arial" panose="020B0604020202020204" pitchFamily="34" charset="0"/>
                <a:cs typeface="Arial" panose="020B0604020202020204" pitchFamily="34" charset="0"/>
              </a:rPr>
              <a:t> or the NSW Department of Education explicit teaching strategies, ⁠</a:t>
            </a:r>
            <a:r>
              <a:rPr lang="en-AU" dirty="0">
                <a:latin typeface="Arial" panose="020B0604020202020204" pitchFamily="34" charset="0"/>
                <a:cs typeface="Arial" panose="020B0604020202020204" pitchFamily="34" charset="0"/>
                <a:hlinkClick r:id="rId4" tooltip="https://education.nsw.gov.au/teaching-and-learning/curriculum/explicit-teaching/explicit-teaching-strategies/sharing-learning-intentions"/>
              </a:rPr>
              <a:t>Sharing learning intentions</a:t>
            </a:r>
            <a:r>
              <a:rPr lang="en-AU" dirty="0">
                <a:latin typeface="Arial" panose="020B0604020202020204" pitchFamily="34" charset="0"/>
                <a:cs typeface="Arial" panose="020B0604020202020204" pitchFamily="34" charset="0"/>
              </a:rPr>
              <a:t> and ⁠</a:t>
            </a:r>
            <a:r>
              <a:rPr lang="en-AU" dirty="0">
                <a:latin typeface="Arial" panose="020B0604020202020204" pitchFamily="34" charset="0"/>
                <a:cs typeface="Arial" panose="020B0604020202020204" pitchFamily="34" charset="0"/>
                <a:hlinkClick r:id="rId5" tooltip="https://education.nsw.gov.au/teaching-and-learning/curriculum/explicit-teaching/explicit-teaching-strategies/sharing-success-criteria"/>
              </a:rPr>
              <a:t>Sharing success criteria</a:t>
            </a:r>
            <a:endParaRPr lang="en-AU" dirty="0">
              <a:latin typeface="Arial" panose="020B0604020202020204" pitchFamily="34" charset="0"/>
              <a:cs typeface="Arial" panose="020B0604020202020204" pitchFamily="34" charset="0"/>
            </a:endParaRPr>
          </a:p>
          <a:p>
            <a:pPr marL="171450" indent="-171450">
              <a:buFont typeface="Arial"/>
              <a:buChar char="•"/>
            </a:pPr>
            <a:r>
              <a:rPr lang="en-AU" dirty="0">
                <a:latin typeface="Arial" panose="020B0604020202020204" pitchFamily="34" charset="0"/>
                <a:cs typeface="Arial" panose="020B0604020202020204" pitchFamily="34" charset="0"/>
              </a:rPr>
              <a:t>LISC is not necessarily presented at the beginning of the lesson. Teacher needs to consider most effectual time to introduce </a:t>
            </a:r>
          </a:p>
          <a:p>
            <a:pPr marL="171450" indent="-171450">
              <a:buFont typeface="Arial"/>
              <a:buChar char="•"/>
            </a:pPr>
            <a:r>
              <a:rPr lang="en-AU" dirty="0">
                <a:latin typeface="Arial" panose="020B0604020202020204" pitchFamily="34" charset="0"/>
                <a:cs typeface="Arial" panose="020B0604020202020204" pitchFamily="34" charset="0"/>
              </a:rPr>
              <a:t>LISC should be revisited during the lesson to support students' evaluation of their learning</a:t>
            </a:r>
          </a:p>
          <a:p>
            <a:endParaRPr lang="en-AU" b="1" dirty="0">
              <a:cs typeface="Calibri"/>
            </a:endParaRPr>
          </a:p>
        </p:txBody>
      </p:sp>
      <p:sp>
        <p:nvSpPr>
          <p:cNvPr id="4" name="Slide Number Placeholder 3"/>
          <p:cNvSpPr>
            <a:spLocks noGrp="1"/>
          </p:cNvSpPr>
          <p:nvPr>
            <p:ph type="sldNum" sz="quarter" idx="5"/>
          </p:nvPr>
        </p:nvSpPr>
        <p:spPr/>
        <p:txBody>
          <a:bodyPr/>
          <a:lstStyle/>
          <a:p>
            <a:fld id="{D09C5488-DD16-4714-9519-7BE21BA11D4E}" type="slidenum">
              <a:rPr lang="en-AU" smtClean="0"/>
              <a:t>5</a:t>
            </a:fld>
            <a:endParaRPr lang="en-AU" dirty="0"/>
          </a:p>
        </p:txBody>
      </p:sp>
    </p:spTree>
    <p:extLst>
      <p:ext uri="{BB962C8B-B14F-4D97-AF65-F5344CB8AC3E}">
        <p14:creationId xmlns:p14="http://schemas.microsoft.com/office/powerpoint/2010/main" val="19151260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2A3B76-C9DF-FB49-5922-3A296B1B35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F58D97-46C4-C6C8-3290-C12C894C7B98}"/>
              </a:ext>
            </a:extLst>
          </p:cNvPr>
          <p:cNvSpPr>
            <a:spLocks noGrp="1" noRot="1" noChangeAspect="1"/>
          </p:cNvSpPr>
          <p:nvPr>
            <p:ph type="sldImg"/>
          </p:nvPr>
        </p:nvSpPr>
        <p:spPr>
          <a:xfrm>
            <a:off x="3228975" y="469900"/>
            <a:ext cx="3481388" cy="1957388"/>
          </a:xfrm>
        </p:spPr>
        <p:txBody>
          <a:bodyPr/>
          <a:lstStyle/>
          <a:p>
            <a:endParaRPr lang="en-AU" dirty="0"/>
          </a:p>
        </p:txBody>
      </p:sp>
      <p:sp>
        <p:nvSpPr>
          <p:cNvPr id="3" name="Notes Placeholder 2">
            <a:extLst>
              <a:ext uri="{FF2B5EF4-FFF2-40B4-BE49-F238E27FC236}">
                <a16:creationId xmlns:a16="http://schemas.microsoft.com/office/drawing/2014/main" id="{4191A4D0-ABD8-F1C3-85DE-2EE3B6BECB5F}"/>
              </a:ext>
            </a:extLst>
          </p:cNvPr>
          <p:cNvSpPr>
            <a:spLocks noGrp="1"/>
          </p:cNvSpPr>
          <p:nvPr>
            <p:ph type="body" idx="1"/>
          </p:nvPr>
        </p:nvSpPr>
        <p:spPr>
          <a:xfrm>
            <a:off x="248484" y="2175703"/>
            <a:ext cx="9442371" cy="4289955"/>
          </a:xfrm>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en-AU" b="1" dirty="0"/>
          </a:p>
        </p:txBody>
      </p:sp>
      <p:sp>
        <p:nvSpPr>
          <p:cNvPr id="4" name="Slide Number Placeholder 3">
            <a:extLst>
              <a:ext uri="{FF2B5EF4-FFF2-40B4-BE49-F238E27FC236}">
                <a16:creationId xmlns:a16="http://schemas.microsoft.com/office/drawing/2014/main" id="{4EEE77F5-6B70-0F2C-756D-8AD1ECB535C6}"/>
              </a:ext>
            </a:extLst>
          </p:cNvPr>
          <p:cNvSpPr>
            <a:spLocks noGrp="1"/>
          </p:cNvSpPr>
          <p:nvPr>
            <p:ph type="sldNum" sz="quarter" idx="5"/>
          </p:nvPr>
        </p:nvSpPr>
        <p:spPr/>
        <p:txBody>
          <a:bodyPr/>
          <a:lstStyle/>
          <a:p>
            <a:fld id="{B07158C4-A119-4B78-9DE8-A50001BC31DC}" type="slidenum">
              <a:rPr lang="en-AU" smtClean="0"/>
              <a:pPr/>
              <a:t>6</a:t>
            </a:fld>
            <a:endParaRPr lang="en-AU" dirty="0"/>
          </a:p>
        </p:txBody>
      </p:sp>
    </p:spTree>
    <p:extLst>
      <p:ext uri="{BB962C8B-B14F-4D97-AF65-F5344CB8AC3E}">
        <p14:creationId xmlns:p14="http://schemas.microsoft.com/office/powerpoint/2010/main" val="10325912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D5C94-2296-265C-518E-8725F221BF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E415B4-5824-0228-9C7C-3F5C5D68E242}"/>
              </a:ext>
            </a:extLst>
          </p:cNvPr>
          <p:cNvSpPr>
            <a:spLocks noGrp="1" noRot="1" noChangeAspect="1"/>
          </p:cNvSpPr>
          <p:nvPr>
            <p:ph type="sldImg"/>
          </p:nvPr>
        </p:nvSpPr>
        <p:spPr>
          <a:xfrm>
            <a:off x="3228975" y="469900"/>
            <a:ext cx="3481388" cy="1957388"/>
          </a:xfrm>
        </p:spPr>
        <p:txBody>
          <a:bodyPr/>
          <a:lstStyle/>
          <a:p>
            <a:endParaRPr lang="en-AU" dirty="0"/>
          </a:p>
        </p:txBody>
      </p:sp>
      <p:sp>
        <p:nvSpPr>
          <p:cNvPr id="3" name="Notes Placeholder 2">
            <a:extLst>
              <a:ext uri="{FF2B5EF4-FFF2-40B4-BE49-F238E27FC236}">
                <a16:creationId xmlns:a16="http://schemas.microsoft.com/office/drawing/2014/main" id="{847E8051-A710-0B02-5AC0-0A2C6CCA6290}"/>
              </a:ext>
            </a:extLst>
          </p:cNvPr>
          <p:cNvSpPr>
            <a:spLocks noGrp="1"/>
          </p:cNvSpPr>
          <p:nvPr>
            <p:ph type="body" idx="1"/>
          </p:nvPr>
        </p:nvSpPr>
        <p:spPr>
          <a:xfrm>
            <a:off x="248484" y="2175703"/>
            <a:ext cx="9442371" cy="4289955"/>
          </a:xfrm>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en-AU" b="1" dirty="0"/>
          </a:p>
        </p:txBody>
      </p:sp>
      <p:sp>
        <p:nvSpPr>
          <p:cNvPr id="4" name="Slide Number Placeholder 3">
            <a:extLst>
              <a:ext uri="{FF2B5EF4-FFF2-40B4-BE49-F238E27FC236}">
                <a16:creationId xmlns:a16="http://schemas.microsoft.com/office/drawing/2014/main" id="{FB7B3586-ABCB-A720-9CA7-11F1A9E05570}"/>
              </a:ext>
            </a:extLst>
          </p:cNvPr>
          <p:cNvSpPr>
            <a:spLocks noGrp="1"/>
          </p:cNvSpPr>
          <p:nvPr>
            <p:ph type="sldNum" sz="quarter" idx="5"/>
          </p:nvPr>
        </p:nvSpPr>
        <p:spPr/>
        <p:txBody>
          <a:bodyPr/>
          <a:lstStyle/>
          <a:p>
            <a:fld id="{B07158C4-A119-4B78-9DE8-A50001BC31DC}" type="slidenum">
              <a:rPr lang="en-AU" smtClean="0"/>
              <a:pPr/>
              <a:t>7</a:t>
            </a:fld>
            <a:endParaRPr lang="en-AU" dirty="0"/>
          </a:p>
        </p:txBody>
      </p:sp>
    </p:spTree>
    <p:extLst>
      <p:ext uri="{BB962C8B-B14F-4D97-AF65-F5344CB8AC3E}">
        <p14:creationId xmlns:p14="http://schemas.microsoft.com/office/powerpoint/2010/main" val="166559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3DBCB7-3F3C-9174-460F-21CA6E9D1A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1CF0F3-CA0E-6E38-CC27-A781B28DA678}"/>
              </a:ext>
            </a:extLst>
          </p:cNvPr>
          <p:cNvSpPr>
            <a:spLocks noGrp="1" noRot="1" noChangeAspect="1"/>
          </p:cNvSpPr>
          <p:nvPr>
            <p:ph type="sldImg"/>
          </p:nvPr>
        </p:nvSpPr>
        <p:spPr>
          <a:xfrm>
            <a:off x="3228975" y="469900"/>
            <a:ext cx="3481388" cy="1957388"/>
          </a:xfrm>
        </p:spPr>
        <p:txBody>
          <a:bodyPr/>
          <a:lstStyle/>
          <a:p>
            <a:endParaRPr lang="en-AU" dirty="0"/>
          </a:p>
        </p:txBody>
      </p:sp>
      <p:sp>
        <p:nvSpPr>
          <p:cNvPr id="3" name="Notes Placeholder 2">
            <a:extLst>
              <a:ext uri="{FF2B5EF4-FFF2-40B4-BE49-F238E27FC236}">
                <a16:creationId xmlns:a16="http://schemas.microsoft.com/office/drawing/2014/main" id="{249D8B85-C16E-74B9-6B24-3D3B3756A473}"/>
              </a:ext>
            </a:extLst>
          </p:cNvPr>
          <p:cNvSpPr>
            <a:spLocks noGrp="1"/>
          </p:cNvSpPr>
          <p:nvPr>
            <p:ph type="body" idx="1"/>
          </p:nvPr>
        </p:nvSpPr>
        <p:spPr>
          <a:xfrm>
            <a:off x="248484" y="2175703"/>
            <a:ext cx="9442371" cy="4289955"/>
          </a:xfrm>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en-AU" b="1" dirty="0"/>
          </a:p>
        </p:txBody>
      </p:sp>
      <p:sp>
        <p:nvSpPr>
          <p:cNvPr id="4" name="Slide Number Placeholder 3">
            <a:extLst>
              <a:ext uri="{FF2B5EF4-FFF2-40B4-BE49-F238E27FC236}">
                <a16:creationId xmlns:a16="http://schemas.microsoft.com/office/drawing/2014/main" id="{A631F718-218A-F85B-DF45-692A3BFA1E94}"/>
              </a:ext>
            </a:extLst>
          </p:cNvPr>
          <p:cNvSpPr>
            <a:spLocks noGrp="1"/>
          </p:cNvSpPr>
          <p:nvPr>
            <p:ph type="sldNum" sz="quarter" idx="5"/>
          </p:nvPr>
        </p:nvSpPr>
        <p:spPr/>
        <p:txBody>
          <a:bodyPr/>
          <a:lstStyle/>
          <a:p>
            <a:fld id="{B07158C4-A119-4B78-9DE8-A50001BC31DC}" type="slidenum">
              <a:rPr lang="en-AU" smtClean="0"/>
              <a:pPr/>
              <a:t>8</a:t>
            </a:fld>
            <a:endParaRPr lang="en-AU" dirty="0"/>
          </a:p>
        </p:txBody>
      </p:sp>
    </p:spTree>
    <p:extLst>
      <p:ext uri="{BB962C8B-B14F-4D97-AF65-F5344CB8AC3E}">
        <p14:creationId xmlns:p14="http://schemas.microsoft.com/office/powerpoint/2010/main" val="16218240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835198-A681-C118-2261-7A3A048E0A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0A8454-0C1C-CC40-EEB8-740234042760}"/>
              </a:ext>
            </a:extLst>
          </p:cNvPr>
          <p:cNvSpPr>
            <a:spLocks noGrp="1" noRot="1" noChangeAspect="1"/>
          </p:cNvSpPr>
          <p:nvPr>
            <p:ph type="sldImg"/>
          </p:nvPr>
        </p:nvSpPr>
        <p:spPr>
          <a:xfrm>
            <a:off x="3228975" y="469900"/>
            <a:ext cx="3481388" cy="1957388"/>
          </a:xfrm>
        </p:spPr>
        <p:txBody>
          <a:bodyPr/>
          <a:lstStyle/>
          <a:p>
            <a:endParaRPr lang="en-AU" dirty="0"/>
          </a:p>
        </p:txBody>
      </p:sp>
      <p:sp>
        <p:nvSpPr>
          <p:cNvPr id="3" name="Notes Placeholder 2">
            <a:extLst>
              <a:ext uri="{FF2B5EF4-FFF2-40B4-BE49-F238E27FC236}">
                <a16:creationId xmlns:a16="http://schemas.microsoft.com/office/drawing/2014/main" id="{0BCFD706-47A8-8646-7688-A096E1E202D6}"/>
              </a:ext>
            </a:extLst>
          </p:cNvPr>
          <p:cNvSpPr>
            <a:spLocks noGrp="1"/>
          </p:cNvSpPr>
          <p:nvPr>
            <p:ph type="body" idx="1"/>
          </p:nvPr>
        </p:nvSpPr>
        <p:spPr>
          <a:xfrm>
            <a:off x="248484" y="2175703"/>
            <a:ext cx="9442371" cy="4289955"/>
          </a:xfrm>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en-AU" b="1" dirty="0"/>
          </a:p>
        </p:txBody>
      </p:sp>
      <p:sp>
        <p:nvSpPr>
          <p:cNvPr id="4" name="Slide Number Placeholder 3">
            <a:extLst>
              <a:ext uri="{FF2B5EF4-FFF2-40B4-BE49-F238E27FC236}">
                <a16:creationId xmlns:a16="http://schemas.microsoft.com/office/drawing/2014/main" id="{6ACD2F2C-5E48-7BB0-4C89-49FD53B9993C}"/>
              </a:ext>
            </a:extLst>
          </p:cNvPr>
          <p:cNvSpPr>
            <a:spLocks noGrp="1"/>
          </p:cNvSpPr>
          <p:nvPr>
            <p:ph type="sldNum" sz="quarter" idx="5"/>
          </p:nvPr>
        </p:nvSpPr>
        <p:spPr/>
        <p:txBody>
          <a:bodyPr/>
          <a:lstStyle/>
          <a:p>
            <a:fld id="{B07158C4-A119-4B78-9DE8-A50001BC31DC}" type="slidenum">
              <a:rPr lang="en-AU" smtClean="0"/>
              <a:pPr/>
              <a:t>9</a:t>
            </a:fld>
            <a:endParaRPr lang="en-AU" dirty="0"/>
          </a:p>
        </p:txBody>
      </p:sp>
    </p:spTree>
    <p:extLst>
      <p:ext uri="{BB962C8B-B14F-4D97-AF65-F5344CB8AC3E}">
        <p14:creationId xmlns:p14="http://schemas.microsoft.com/office/powerpoint/2010/main" val="38678228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EA17B1F9-1883-FB0F-19DA-8B4A4053535B}"/>
              </a:ext>
            </a:extLst>
          </p:cNvPr>
          <p:cNvSpPr/>
          <p:nvPr userDrawn="1"/>
        </p:nvSpPr>
        <p:spPr>
          <a:xfrm>
            <a:off x="7128000" y="0"/>
            <a:ext cx="5064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6" name="Rectangle 5">
            <a:extLst>
              <a:ext uri="{FF2B5EF4-FFF2-40B4-BE49-F238E27FC236}">
                <a16:creationId xmlns:a16="http://schemas.microsoft.com/office/drawing/2014/main" id="{6E6ACE4A-E374-4533-BE29-9C2AA078581F}"/>
              </a:ext>
              <a:ext uri="{C183D7F6-B498-43B3-948B-1728B52AA6E4}">
                <adec:decorative xmlns:adec="http://schemas.microsoft.com/office/drawing/2017/decorative" val="1"/>
              </a:ext>
            </a:extLst>
          </p:cNvPr>
          <p:cNvSpPr/>
          <p:nvPr userDrawn="1"/>
        </p:nvSpPr>
        <p:spPr>
          <a:xfrm>
            <a:off x="0" y="0"/>
            <a:ext cx="7128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bg1"/>
              </a:solidFill>
              <a:latin typeface="Public Sans" pitchFamily="2" charset="0"/>
            </a:endParaRPr>
          </a:p>
        </p:txBody>
      </p:sp>
      <p:cxnSp>
        <p:nvCxnSpPr>
          <p:cNvPr id="8" name="Straight Connector 7">
            <a:extLst>
              <a:ext uri="{FF2B5EF4-FFF2-40B4-BE49-F238E27FC236}">
                <a16:creationId xmlns:a16="http://schemas.microsoft.com/office/drawing/2014/main" id="{1379E5D7-4594-7BEA-DCDE-7C07259A2A00}"/>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06313123-38FC-0AA8-8313-B587FAEA9FAB}"/>
              </a:ext>
            </a:extLst>
          </p:cNvPr>
          <p:cNvSpPr>
            <a:spLocks noGrp="1"/>
          </p:cNvSpPr>
          <p:nvPr>
            <p:ph type="ctrTitle" hasCustomPrompt="1"/>
          </p:nvPr>
        </p:nvSpPr>
        <p:spPr>
          <a:xfrm>
            <a:off x="539999" y="2240968"/>
            <a:ext cx="6255979" cy="2033997"/>
          </a:xfrm>
          <a:ln>
            <a:noFill/>
          </a:ln>
        </p:spPr>
        <p:txBody>
          <a:bodyPr anchor="b">
            <a:noAutofit/>
          </a:bodyPr>
          <a:lstStyle>
            <a:lvl1pPr algn="l">
              <a:lnSpc>
                <a:spcPct val="100000"/>
              </a:lnSpc>
              <a:defRPr sz="4800">
                <a:solidFill>
                  <a:schemeClr val="bg1"/>
                </a:solidFill>
                <a:latin typeface="Arial" panose="020B0604020202020204" pitchFamily="34" charset="0"/>
                <a:cs typeface="Arial" panose="020B0604020202020204" pitchFamily="34" charset="0"/>
              </a:defRPr>
            </a:lvl1pPr>
          </a:lstStyle>
          <a:p>
            <a:r>
              <a:rPr lang="en-US"/>
              <a:t>Learning sequence/lesson/ activity title</a:t>
            </a:r>
          </a:p>
        </p:txBody>
      </p:sp>
      <p:sp>
        <p:nvSpPr>
          <p:cNvPr id="11" name="Text Placeholder 10">
            <a:extLst>
              <a:ext uri="{FF2B5EF4-FFF2-40B4-BE49-F238E27FC236}">
                <a16:creationId xmlns:a16="http://schemas.microsoft.com/office/drawing/2014/main" id="{1ECD7A7F-13F8-9E9F-94FF-03D42EEEF0A8}"/>
              </a:ext>
            </a:extLst>
          </p:cNvPr>
          <p:cNvSpPr>
            <a:spLocks noGrp="1"/>
          </p:cNvSpPr>
          <p:nvPr>
            <p:ph type="body" sz="quarter" idx="10" hasCustomPrompt="1"/>
          </p:nvPr>
        </p:nvSpPr>
        <p:spPr>
          <a:xfrm>
            <a:off x="539999" y="4385568"/>
            <a:ext cx="6255977" cy="426611"/>
          </a:xfrm>
        </p:spPr>
        <p:txBody>
          <a:bodyPr anchor="t">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Stage</a:t>
            </a:r>
          </a:p>
        </p:txBody>
      </p:sp>
      <p:sp>
        <p:nvSpPr>
          <p:cNvPr id="12" name="Text Placeholder 14">
            <a:extLst>
              <a:ext uri="{FF2B5EF4-FFF2-40B4-BE49-F238E27FC236}">
                <a16:creationId xmlns:a16="http://schemas.microsoft.com/office/drawing/2014/main" id="{1F1B4A2E-693D-413E-6506-E51D3453E154}"/>
              </a:ext>
            </a:extLst>
          </p:cNvPr>
          <p:cNvSpPr>
            <a:spLocks noGrp="1"/>
          </p:cNvSpPr>
          <p:nvPr>
            <p:ph type="body" sz="quarter" idx="16" hasCustomPrompt="1"/>
          </p:nvPr>
        </p:nvSpPr>
        <p:spPr>
          <a:xfrm>
            <a:off x="540000" y="4925698"/>
            <a:ext cx="6255975" cy="360000"/>
          </a:xfrm>
        </p:spPr>
        <p:txBody>
          <a:bodyPr>
            <a:noAutofit/>
          </a:bodyPr>
          <a:lstStyle>
            <a:lvl1pPr>
              <a:spcAft>
                <a:spcPts val="0"/>
              </a:spcAft>
              <a:defRPr sz="1800" b="1">
                <a:solidFill>
                  <a:schemeClr val="bg1"/>
                </a:solidFill>
                <a:latin typeface="Arial" panose="020B0604020202020204" pitchFamily="34" charset="0"/>
                <a:cs typeface="Arial" panose="020B0604020202020204" pitchFamily="34" charset="0"/>
              </a:defRPr>
            </a:lvl1pPr>
            <a:lvl2pPr>
              <a:spcAft>
                <a:spcPts val="0"/>
              </a:spcAft>
              <a:defRPr sz="1800" b="0">
                <a:solidFill>
                  <a:schemeClr val="bg1"/>
                </a:solidFill>
                <a:latin typeface="+mj-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Module</a:t>
            </a:r>
          </a:p>
        </p:txBody>
      </p:sp>
      <p:sp>
        <p:nvSpPr>
          <p:cNvPr id="13" name="Text Placeholder 7">
            <a:extLst>
              <a:ext uri="{FF2B5EF4-FFF2-40B4-BE49-F238E27FC236}">
                <a16:creationId xmlns:a16="http://schemas.microsoft.com/office/drawing/2014/main" id="{0C245AE8-A9B0-AE21-616C-11D22901313C}"/>
              </a:ext>
            </a:extLst>
          </p:cNvPr>
          <p:cNvSpPr>
            <a:spLocks noGrp="1"/>
          </p:cNvSpPr>
          <p:nvPr>
            <p:ph type="body" sz="quarter" idx="14" hasCustomPrompt="1"/>
          </p:nvPr>
        </p:nvSpPr>
        <p:spPr>
          <a:xfrm>
            <a:off x="540000" y="5327998"/>
            <a:ext cx="6255971" cy="792000"/>
          </a:xfrm>
        </p:spPr>
        <p:txBody>
          <a:bodyPr/>
          <a:lstStyle>
            <a:lvl1pPr>
              <a:defRPr sz="1800">
                <a:solidFill>
                  <a:schemeClr val="bg1"/>
                </a:solidFill>
                <a:latin typeface="Arial" panose="020B0604020202020204" pitchFamily="34" charset="0"/>
                <a:cs typeface="Arial" panose="020B0604020202020204" pitchFamily="34" charset="0"/>
              </a:defRPr>
            </a:lvl1pPr>
          </a:lstStyle>
          <a:p>
            <a:pPr lvl="0"/>
            <a:r>
              <a:rPr lang="en-US"/>
              <a:t>Presenter name</a:t>
            </a:r>
            <a:endParaRPr lang="en-AU"/>
          </a:p>
        </p:txBody>
      </p:sp>
      <p:sp>
        <p:nvSpPr>
          <p:cNvPr id="15" name="Text Placeholder 14">
            <a:extLst>
              <a:ext uri="{FF2B5EF4-FFF2-40B4-BE49-F238E27FC236}">
                <a16:creationId xmlns:a16="http://schemas.microsoft.com/office/drawing/2014/main" id="{5C2AC99F-F6FA-4B77-DD09-207FFF07B242}"/>
              </a:ext>
            </a:extLst>
          </p:cNvPr>
          <p:cNvSpPr>
            <a:spLocks noGrp="1"/>
          </p:cNvSpPr>
          <p:nvPr>
            <p:ph type="body" sz="quarter" idx="15" hasCustomPrompt="1"/>
          </p:nvPr>
        </p:nvSpPr>
        <p:spPr>
          <a:xfrm>
            <a:off x="540000" y="6192000"/>
            <a:ext cx="6255975" cy="360000"/>
          </a:xfrm>
        </p:spPr>
        <p:txBody>
          <a:bodyPr anchor="b" anchorCtr="0">
            <a:noAutofit/>
          </a:bodyPr>
          <a:lstStyle>
            <a:lvl1pPr algn="l">
              <a:defRPr sz="1800" b="0">
                <a:solidFill>
                  <a:schemeClr val="bg1"/>
                </a:solidFill>
                <a:latin typeface="Arial" panose="020B0604020202020204" pitchFamily="34" charset="0"/>
                <a:cs typeface="Arial" panose="020B0604020202020204" pitchFamily="34" charset="0"/>
              </a:defRPr>
            </a:lvl1pPr>
            <a:lvl2pPr>
              <a:defRPr sz="1600">
                <a:solidFill>
                  <a:schemeClr val="bg1"/>
                </a:solidFill>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00 Month YYYY</a:t>
            </a:r>
          </a:p>
        </p:txBody>
      </p:sp>
      <p:pic>
        <p:nvPicPr>
          <p:cNvPr id="17" name="Picture 16">
            <a:extLst>
              <a:ext uri="{FF2B5EF4-FFF2-40B4-BE49-F238E27FC236}">
                <a16:creationId xmlns:a16="http://schemas.microsoft.com/office/drawing/2014/main" id="{1B2918F2-2A15-B218-B84D-C469AD3B60D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135329" y="360000"/>
            <a:ext cx="660650" cy="715199"/>
          </a:xfrm>
          <a:prstGeom prst="rect">
            <a:avLst/>
          </a:prstGeom>
        </p:spPr>
      </p:pic>
      <p:sp>
        <p:nvSpPr>
          <p:cNvPr id="2" name="Picture Placeholder 4">
            <a:extLst>
              <a:ext uri="{FF2B5EF4-FFF2-40B4-BE49-F238E27FC236}">
                <a16:creationId xmlns:a16="http://schemas.microsoft.com/office/drawing/2014/main" id="{206B55C3-1914-D3B1-73B3-69F5509A4B69}"/>
              </a:ext>
              <a:ext uri="{C183D7F6-B498-43B3-948B-1728B52AA6E4}">
                <adec:decorative xmlns:adec="http://schemas.microsoft.com/office/drawing/2017/decorative" val="1"/>
              </a:ext>
            </a:extLst>
          </p:cNvPr>
          <p:cNvSpPr>
            <a:spLocks noGrp="1"/>
          </p:cNvSpPr>
          <p:nvPr>
            <p:ph type="pic" sz="quarter" idx="13"/>
          </p:nvPr>
        </p:nvSpPr>
        <p:spPr>
          <a:xfrm>
            <a:off x="7128000" y="0"/>
            <a:ext cx="5064000" cy="6858000"/>
          </a:xfrm>
        </p:spPr>
        <p:txBody>
          <a:bodyPr/>
          <a:lstStyle/>
          <a:p>
            <a:r>
              <a:rPr lang="en-GB" dirty="0"/>
              <a:t>Click icon to add picture</a:t>
            </a:r>
            <a:endParaRPr lang="en-AU" dirty="0"/>
          </a:p>
        </p:txBody>
      </p:sp>
    </p:spTree>
    <p:extLst>
      <p:ext uri="{BB962C8B-B14F-4D97-AF65-F5344CB8AC3E}">
        <p14:creationId xmlns:p14="http://schemas.microsoft.com/office/powerpoint/2010/main" val="1578408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11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References">
    <p:bg>
      <p:bgPr>
        <a:solidFill>
          <a:schemeClr val="accent4"/>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3C69E21-27A4-4448-A8A5-3DF6A41F3B28}"/>
              </a:ext>
            </a:extLst>
          </p:cNvPr>
          <p:cNvSpPr/>
          <p:nvPr userDrawn="1"/>
        </p:nvSpPr>
        <p:spPr>
          <a:xfrm>
            <a:off x="0" y="1265616"/>
            <a:ext cx="12192000" cy="1901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cxnSp>
        <p:nvCxnSpPr>
          <p:cNvPr id="7" name="Straight Connector 6">
            <a:extLst>
              <a:ext uri="{FF2B5EF4-FFF2-40B4-BE49-F238E27FC236}">
                <a16:creationId xmlns:a16="http://schemas.microsoft.com/office/drawing/2014/main" id="{FDEA8E5D-F9A7-48AC-AF91-6754515E9D1B}"/>
              </a:ext>
              <a:ext uri="{C183D7F6-B498-43B3-948B-1728B52AA6E4}">
                <adec:decorative xmlns:adec="http://schemas.microsoft.com/office/drawing/2017/decorative" val="1"/>
              </a:ext>
            </a:extLst>
          </p:cNvPr>
          <p:cNvCxnSpPr>
            <a:cxnSpLocks/>
          </p:cNvCxnSpPr>
          <p:nvPr userDrawn="1"/>
        </p:nvCxnSpPr>
        <p:spPr>
          <a:xfrm>
            <a:off x="0" y="1265616"/>
            <a:ext cx="12192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81B646BC-5BB3-E31B-1A9E-AD82558D7FE8}"/>
              </a:ext>
            </a:extLst>
          </p:cNvPr>
          <p:cNvSpPr>
            <a:spLocks noGrp="1"/>
          </p:cNvSpPr>
          <p:nvPr>
            <p:ph type="sldNum" sz="quarter" idx="10"/>
          </p:nvPr>
        </p:nvSpPr>
        <p:spPr/>
        <p:txBody>
          <a:bodyPr/>
          <a:lstStyle/>
          <a:p>
            <a:fld id="{10A01DC5-1685-4615-8240-15192985C6A2}" type="slidenum">
              <a:rPr lang="en-AU" smtClean="0"/>
              <a:pPr/>
              <a:t>‹#›</a:t>
            </a:fld>
            <a:endParaRPr lang="en-AU" dirty="0"/>
          </a:p>
        </p:txBody>
      </p:sp>
      <p:sp>
        <p:nvSpPr>
          <p:cNvPr id="8" name="Title 3">
            <a:extLst>
              <a:ext uri="{FF2B5EF4-FFF2-40B4-BE49-F238E27FC236}">
                <a16:creationId xmlns:a16="http://schemas.microsoft.com/office/drawing/2014/main" id="{2245FC77-E959-4B3D-936D-71858DF4D065}"/>
              </a:ext>
            </a:extLst>
          </p:cNvPr>
          <p:cNvSpPr>
            <a:spLocks noGrp="1"/>
          </p:cNvSpPr>
          <p:nvPr>
            <p:ph type="title" hasCustomPrompt="1"/>
          </p:nvPr>
        </p:nvSpPr>
        <p:spPr>
          <a:xfrm>
            <a:off x="360000" y="360001"/>
            <a:ext cx="10080000" cy="521412"/>
          </a:xfrm>
        </p:spPr>
        <p:txBody>
          <a:bodyPr/>
          <a:lstStyle>
            <a:lvl1pPr>
              <a:defRPr>
                <a:solidFill>
                  <a:schemeClr val="accent1"/>
                </a:solidFill>
              </a:defRPr>
            </a:lvl1pPr>
          </a:lstStyle>
          <a:p>
            <a:r>
              <a:rPr lang="en-US"/>
              <a:t>References</a:t>
            </a:r>
            <a:endParaRPr lang="en-AU"/>
          </a:p>
        </p:txBody>
      </p:sp>
      <p:sp>
        <p:nvSpPr>
          <p:cNvPr id="2" name="Content Placeholder 2">
            <a:extLst>
              <a:ext uri="{FF2B5EF4-FFF2-40B4-BE49-F238E27FC236}">
                <a16:creationId xmlns:a16="http://schemas.microsoft.com/office/drawing/2014/main" id="{27905181-B8A1-3C65-36D9-EB3FF362FF6C}"/>
              </a:ext>
            </a:extLst>
          </p:cNvPr>
          <p:cNvSpPr>
            <a:spLocks noGrp="1"/>
          </p:cNvSpPr>
          <p:nvPr>
            <p:ph idx="1" hasCustomPrompt="1"/>
          </p:nvPr>
        </p:nvSpPr>
        <p:spPr>
          <a:xfrm>
            <a:off x="360000" y="3428999"/>
            <a:ext cx="11484000" cy="2927351"/>
          </a:xfrm>
        </p:spPr>
        <p:txBody>
          <a:bodyPr/>
          <a:lstStyle>
            <a:lvl1pPr>
              <a:lnSpc>
                <a:spcPct val="150000"/>
              </a:lnSpc>
              <a:defRPr sz="1200">
                <a:latin typeface="Arial" panose="020B0604020202020204" pitchFamily="34" charset="0"/>
                <a:cs typeface="Arial" panose="020B0604020202020204" pitchFamily="34" charset="0"/>
              </a:defRPr>
            </a:lvl1pPr>
            <a:lvl2pPr>
              <a:lnSpc>
                <a:spcPct val="150000"/>
              </a:lnSpc>
              <a:defRPr sz="1200"/>
            </a:lvl2pPr>
            <a:lvl3pPr>
              <a:lnSpc>
                <a:spcPct val="150000"/>
              </a:lnSpc>
              <a:defRPr/>
            </a:lvl3pPr>
            <a:lvl4pPr>
              <a:lnSpc>
                <a:spcPct val="150000"/>
              </a:lnSpc>
              <a:defRPr sz="1200"/>
            </a:lvl4pPr>
            <a:lvl5pPr>
              <a:lnSpc>
                <a:spcPct val="150000"/>
              </a:lnSpc>
              <a:defRPr sz="1200"/>
            </a:lvl5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593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pyright">
    <p:bg>
      <p:bgPr>
        <a:solidFill>
          <a:schemeClr val="accent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bg1"/>
                </a:solidFill>
              </a:defRPr>
            </a:lvl1pPr>
          </a:lstStyle>
          <a:p>
            <a:fld id="{10A01DC5-1685-4615-8240-15192985C6A2}" type="slidenum">
              <a:rPr lang="en-AU" smtClean="0"/>
              <a:pPr/>
              <a:t>‹#›</a:t>
            </a:fld>
            <a:endParaRPr lang="en-AU" dirty="0"/>
          </a:p>
        </p:txBody>
      </p:sp>
      <p:sp>
        <p:nvSpPr>
          <p:cNvPr id="2" name="Title 1">
            <a:extLst>
              <a:ext uri="{FF2B5EF4-FFF2-40B4-BE49-F238E27FC236}">
                <a16:creationId xmlns:a16="http://schemas.microsoft.com/office/drawing/2014/main" id="{34BE5FFA-C863-5F63-2574-4F650BA4588D}"/>
              </a:ext>
            </a:extLst>
          </p:cNvPr>
          <p:cNvSpPr>
            <a:spLocks noGrp="1"/>
          </p:cNvSpPr>
          <p:nvPr>
            <p:ph type="title" hasCustomPrompt="1"/>
          </p:nvPr>
        </p:nvSpPr>
        <p:spPr>
          <a:xfrm>
            <a:off x="360000" y="360000"/>
            <a:ext cx="10080000" cy="537467"/>
          </a:xfrm>
        </p:spPr>
        <p:txBody>
          <a:bodyPr/>
          <a:lstStyle>
            <a:lvl1pPr>
              <a:defRPr>
                <a:solidFill>
                  <a:schemeClr val="bg1"/>
                </a:solidFill>
              </a:defRPr>
            </a:lvl1pPr>
          </a:lstStyle>
          <a:p>
            <a:r>
              <a:rPr lang="en-US"/>
              <a:t>Copyright</a:t>
            </a:r>
          </a:p>
        </p:txBody>
      </p:sp>
      <p:sp>
        <p:nvSpPr>
          <p:cNvPr id="3" name="Slide Number Placeholder 4">
            <a:extLst>
              <a:ext uri="{FF2B5EF4-FFF2-40B4-BE49-F238E27FC236}">
                <a16:creationId xmlns:a16="http://schemas.microsoft.com/office/drawing/2014/main" id="{CAF241D3-718F-F3B9-95BA-7ED78B1B5BDD}"/>
              </a:ext>
            </a:extLst>
          </p:cNvPr>
          <p:cNvSpPr txBox="1">
            <a:spLocks/>
          </p:cNvSpPr>
          <p:nvPr userDrawn="1"/>
        </p:nvSpPr>
        <p:spPr>
          <a:xfrm>
            <a:off x="11124000" y="6516000"/>
            <a:ext cx="720000" cy="180000"/>
          </a:xfrm>
          <a:prstGeom prst="rect">
            <a:avLst/>
          </a:prstGeom>
        </p:spPr>
        <p:txBody>
          <a:bodyPr vert="horz" lIns="0" tIns="0" rIns="0" bIns="0" rtlCol="0" anchor="t"/>
          <a:lstStyle>
            <a:defPPr>
              <a:defRPr lang="en-US"/>
            </a:defPPr>
            <a:lvl1pPr marL="0" algn="r" defTabSz="609585" rtl="0" eaLnBrk="1" latinLnBrk="0" hangingPunct="1">
              <a:defRPr sz="1200" kern="1200">
                <a:solidFill>
                  <a:schemeClr val="bg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10A01DC5-1685-4615-8240-15192985C6A2}" type="slidenum">
              <a:rPr lang="en-AU" smtClean="0"/>
              <a:pPr/>
              <a:t>‹#›</a:t>
            </a:fld>
            <a:endParaRPr lang="en-AU" dirty="0"/>
          </a:p>
        </p:txBody>
      </p:sp>
      <p:sp>
        <p:nvSpPr>
          <p:cNvPr id="5" name="Rectangle 4">
            <a:extLst>
              <a:ext uri="{FF2B5EF4-FFF2-40B4-BE49-F238E27FC236}">
                <a16:creationId xmlns:a16="http://schemas.microsoft.com/office/drawing/2014/main" id="{147A10EB-69B5-E036-369C-033BAFE6DB18}"/>
              </a:ext>
            </a:extLst>
          </p:cNvPr>
          <p:cNvSpPr/>
          <p:nvPr userDrawn="1"/>
        </p:nvSpPr>
        <p:spPr>
          <a:xfrm>
            <a:off x="10915048" y="231006"/>
            <a:ext cx="1039529" cy="1100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6" name="Picture 5" descr="A red flower with white text&#10;&#10;Description automatically generated with low confidence">
            <a:extLst>
              <a:ext uri="{FF2B5EF4-FFF2-40B4-BE49-F238E27FC236}">
                <a16:creationId xmlns:a16="http://schemas.microsoft.com/office/drawing/2014/main" id="{F5F3CD7E-F06C-6B47-6A3E-198A7C0DC31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95216" y="360000"/>
            <a:ext cx="660785" cy="717587"/>
          </a:xfrm>
          <a:prstGeom prst="rect">
            <a:avLst/>
          </a:prstGeom>
        </p:spPr>
      </p:pic>
      <p:pic>
        <p:nvPicPr>
          <p:cNvPr id="7" name="Picture 12" descr="Creative Commons Attribution licence logo">
            <a:extLst>
              <a:ext uri="{FF2B5EF4-FFF2-40B4-BE49-F238E27FC236}">
                <a16:creationId xmlns:a16="http://schemas.microsoft.com/office/drawing/2014/main" id="{7948A98C-F758-2F9B-44F6-E4FEA77CAA7A}"/>
              </a:ext>
            </a:extLst>
          </p:cNvPr>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10244972" y="2967486"/>
            <a:ext cx="1406523" cy="489432"/>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10">
            <a:extLst>
              <a:ext uri="{FF2B5EF4-FFF2-40B4-BE49-F238E27FC236}">
                <a16:creationId xmlns:a16="http://schemas.microsoft.com/office/drawing/2014/main" id="{CD8E711E-20C4-EB65-95D8-4E4BB3686546}"/>
              </a:ext>
            </a:extLst>
          </p:cNvPr>
          <p:cNvSpPr>
            <a:spLocks noGrp="1"/>
          </p:cNvSpPr>
          <p:nvPr>
            <p:ph type="body" sz="quarter" idx="18" hasCustomPrompt="1"/>
          </p:nvPr>
        </p:nvSpPr>
        <p:spPr>
          <a:xfrm>
            <a:off x="360000" y="981264"/>
            <a:ext cx="10080000" cy="310015"/>
          </a:xfrm>
        </p:spPr>
        <p:txBody>
          <a:bodyPr anchor="b">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076037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Feature image gre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F422DE0-E1CC-D787-19FA-0F7B3D4EAA93}"/>
              </a:ext>
              <a:ext uri="{C183D7F6-B498-43B3-948B-1728B52AA6E4}">
                <adec:decorative xmlns:adec="http://schemas.microsoft.com/office/drawing/2017/decorative" val="1"/>
              </a:ext>
            </a:extLst>
          </p:cNvPr>
          <p:cNvSpPr/>
          <p:nvPr userDrawn="1"/>
        </p:nvSpPr>
        <p:spPr>
          <a:xfrm>
            <a:off x="0" y="0"/>
            <a:ext cx="503999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bg1"/>
              </a:solidFill>
              <a:latin typeface="Public Sans" pitchFamily="2" charset="0"/>
            </a:endParaRPr>
          </a:p>
        </p:txBody>
      </p:sp>
      <p:sp>
        <p:nvSpPr>
          <p:cNvPr id="5" name="Title 1">
            <a:extLst>
              <a:ext uri="{FF2B5EF4-FFF2-40B4-BE49-F238E27FC236}">
                <a16:creationId xmlns:a16="http://schemas.microsoft.com/office/drawing/2014/main" id="{20DE6D46-38D9-2F46-294E-8EAADBDD7D27}"/>
              </a:ext>
            </a:extLst>
          </p:cNvPr>
          <p:cNvSpPr>
            <a:spLocks noGrp="1"/>
          </p:cNvSpPr>
          <p:nvPr>
            <p:ph type="title"/>
          </p:nvPr>
        </p:nvSpPr>
        <p:spPr>
          <a:xfrm>
            <a:off x="5400000" y="360000"/>
            <a:ext cx="5400000" cy="554400"/>
          </a:xfrm>
        </p:spPr>
        <p:txBody>
          <a:bodyPr/>
          <a:lstStyle>
            <a:lvl1pPr>
              <a:defRPr>
                <a:solidFill>
                  <a:schemeClr val="accent1"/>
                </a:solidFill>
              </a:defRPr>
            </a:lvl1pPr>
          </a:lstStyle>
          <a:p>
            <a:r>
              <a:rPr lang="en-US"/>
              <a:t>Click to edit Master title style</a:t>
            </a:r>
          </a:p>
        </p:txBody>
      </p:sp>
      <p:sp>
        <p:nvSpPr>
          <p:cNvPr id="7" name="Slide Number Placeholder 1">
            <a:extLst>
              <a:ext uri="{FF2B5EF4-FFF2-40B4-BE49-F238E27FC236}">
                <a16:creationId xmlns:a16="http://schemas.microsoft.com/office/drawing/2014/main" id="{6EA5BE4F-B9DF-0C17-C0CB-C288DFF237CC}"/>
              </a:ext>
            </a:extLst>
          </p:cNvPr>
          <p:cNvSpPr>
            <a:spLocks noGrp="1"/>
          </p:cNvSpPr>
          <p:nvPr>
            <p:ph type="sldNum" sz="quarter" idx="16"/>
          </p:nvPr>
        </p:nvSpPr>
        <p:spPr>
          <a:xfrm>
            <a:off x="11124000" y="6516000"/>
            <a:ext cx="720000" cy="180000"/>
          </a:xfrm>
        </p:spPr>
        <p:txBody>
          <a:bodyPr/>
          <a:lstStyle/>
          <a:p>
            <a:fld id="{10A01DC5-1685-4615-8240-15192985C6A2}" type="slidenum">
              <a:rPr lang="en-AU" smtClean="0"/>
              <a:pPr/>
              <a:t>‹#›</a:t>
            </a:fld>
            <a:endParaRPr lang="en-AU" dirty="0"/>
          </a:p>
        </p:txBody>
      </p:sp>
      <p:sp>
        <p:nvSpPr>
          <p:cNvPr id="9" name="Text Placeholder 3">
            <a:extLst>
              <a:ext uri="{FF2B5EF4-FFF2-40B4-BE49-F238E27FC236}">
                <a16:creationId xmlns:a16="http://schemas.microsoft.com/office/drawing/2014/main" id="{92EF9271-D0D5-BFE6-1EE4-F10B54B37AF7}"/>
              </a:ext>
            </a:extLst>
          </p:cNvPr>
          <p:cNvSpPr>
            <a:spLocks noGrp="1"/>
          </p:cNvSpPr>
          <p:nvPr>
            <p:ph type="body" sz="quarter" idx="17" hasCustomPrompt="1"/>
          </p:nvPr>
        </p:nvSpPr>
        <p:spPr>
          <a:xfrm>
            <a:off x="5400675" y="1800000"/>
            <a:ext cx="6407150" cy="4536000"/>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11" name="Text Placeholder 10">
            <a:extLst>
              <a:ext uri="{FF2B5EF4-FFF2-40B4-BE49-F238E27FC236}">
                <a16:creationId xmlns:a16="http://schemas.microsoft.com/office/drawing/2014/main" id="{A9FF9E72-9D06-B4C4-2E9F-51E8796A0239}"/>
              </a:ext>
            </a:extLst>
          </p:cNvPr>
          <p:cNvSpPr>
            <a:spLocks noGrp="1"/>
          </p:cNvSpPr>
          <p:nvPr>
            <p:ph type="body" sz="quarter" idx="18" hasCustomPrompt="1"/>
          </p:nvPr>
        </p:nvSpPr>
        <p:spPr>
          <a:xfrm>
            <a:off x="5399998" y="982520"/>
            <a:ext cx="5400000" cy="294189"/>
          </a:xfrm>
        </p:spPr>
        <p:txBody>
          <a:bodyPr anchor="b">
            <a:noAutofit/>
          </a:bodyPr>
          <a:lstStyle>
            <a:lvl1pPr>
              <a:defRPr sz="2000">
                <a:solidFill>
                  <a:schemeClr val="accent2"/>
                </a:solidFill>
                <a:latin typeface="+mj-lt"/>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13" name="Picture Placeholder 8">
            <a:extLst>
              <a:ext uri="{FF2B5EF4-FFF2-40B4-BE49-F238E27FC236}">
                <a16:creationId xmlns:a16="http://schemas.microsoft.com/office/drawing/2014/main" id="{A2D38A9A-C242-2929-EF6C-F41B8AF9AAB4}"/>
              </a:ext>
              <a:ext uri="{C183D7F6-B498-43B3-948B-1728B52AA6E4}">
                <adec:decorative xmlns:adec="http://schemas.microsoft.com/office/drawing/2017/decorative" val="1"/>
              </a:ext>
            </a:extLst>
          </p:cNvPr>
          <p:cNvSpPr>
            <a:spLocks noGrp="1"/>
          </p:cNvSpPr>
          <p:nvPr>
            <p:ph type="pic" sz="quarter" idx="13"/>
          </p:nvPr>
        </p:nvSpPr>
        <p:spPr>
          <a:xfrm>
            <a:off x="306805" y="360000"/>
            <a:ext cx="4426388" cy="5976000"/>
          </a:xfrm>
        </p:spPr>
        <p:txBody>
          <a:bodyPr/>
          <a:lstStyle/>
          <a:p>
            <a:r>
              <a:rPr lang="en-US" dirty="0"/>
              <a:t>Click icon to add picture</a:t>
            </a:r>
            <a:endParaRPr lang="en-AU" dirty="0"/>
          </a:p>
        </p:txBody>
      </p:sp>
    </p:spTree>
    <p:extLst>
      <p:ext uri="{BB962C8B-B14F-4D97-AF65-F5344CB8AC3E}">
        <p14:creationId xmlns:p14="http://schemas.microsoft.com/office/powerpoint/2010/main" val="196536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bg>
      <p:bgPr>
        <a:solidFill>
          <a:schemeClr val="accent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5C261660-AF47-818D-7C30-D254D989CACE}"/>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8AD8A72A-7327-BEF4-2507-0522B8614AE9}"/>
              </a:ext>
            </a:extLst>
          </p:cNvPr>
          <p:cNvSpPr>
            <a:spLocks noGrp="1"/>
          </p:cNvSpPr>
          <p:nvPr>
            <p:ph type="ctrTitle" hasCustomPrompt="1"/>
          </p:nvPr>
        </p:nvSpPr>
        <p:spPr>
          <a:xfrm>
            <a:off x="540000" y="4067881"/>
            <a:ext cx="11291998" cy="800681"/>
          </a:xfrm>
          <a:ln>
            <a:noFill/>
          </a:ln>
        </p:spPr>
        <p:txBody>
          <a:bodyPr anchor="t">
            <a:noAutofit/>
          </a:bodyPr>
          <a:lstStyle>
            <a:lvl1pPr algn="l">
              <a:lnSpc>
                <a:spcPct val="110000"/>
              </a:lnSpc>
              <a:defRPr sz="4800">
                <a:solidFill>
                  <a:schemeClr val="bg1"/>
                </a:solidFill>
                <a:latin typeface="Arial" panose="020B0604020202020204" pitchFamily="34" charset="0"/>
                <a:cs typeface="Arial" panose="020B0604020202020204" pitchFamily="34" charset="0"/>
              </a:defRPr>
            </a:lvl1pPr>
          </a:lstStyle>
          <a:p>
            <a:pPr>
              <a:lnSpc>
                <a:spcPct val="100000"/>
              </a:lnSpc>
            </a:pPr>
            <a:r>
              <a:rPr lang="en-AU"/>
              <a:t>Lesson title</a:t>
            </a:r>
          </a:p>
        </p:txBody>
      </p:sp>
      <p:sp>
        <p:nvSpPr>
          <p:cNvPr id="6" name="Oval 5">
            <a:extLst>
              <a:ext uri="{FF2B5EF4-FFF2-40B4-BE49-F238E27FC236}">
                <a16:creationId xmlns:a16="http://schemas.microsoft.com/office/drawing/2014/main" id="{5EBAE78F-1A35-0A2C-DBF4-48477CA8F3A7}"/>
              </a:ext>
            </a:extLst>
          </p:cNvPr>
          <p:cNvSpPr>
            <a:spLocks noGrp="1" noRot="1" noMove="1" noResize="1" noEditPoints="1" noAdjustHandles="1" noChangeArrowheads="1" noChangeShapeType="1"/>
          </p:cNvSpPr>
          <p:nvPr userDrawn="1"/>
        </p:nvSpPr>
        <p:spPr>
          <a:xfrm>
            <a:off x="11056620" y="289560"/>
            <a:ext cx="906780" cy="80068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2" name="Picture 1">
            <a:extLst>
              <a:ext uri="{FF2B5EF4-FFF2-40B4-BE49-F238E27FC236}">
                <a16:creationId xmlns:a16="http://schemas.microsoft.com/office/drawing/2014/main" id="{1DE675F6-B3E6-7651-8B0E-50E39CE29B9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71348" y="360000"/>
            <a:ext cx="660650" cy="715199"/>
          </a:xfrm>
          <a:prstGeom prst="rect">
            <a:avLst/>
          </a:prstGeom>
        </p:spPr>
      </p:pic>
    </p:spTree>
    <p:extLst>
      <p:ext uri="{BB962C8B-B14F-4D97-AF65-F5344CB8AC3E}">
        <p14:creationId xmlns:p14="http://schemas.microsoft.com/office/powerpoint/2010/main" val="2864672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lue backgroun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165CECD-C00D-4560-9C97-AE28A8535867}"/>
              </a:ext>
              <a:ext uri="{C183D7F6-B498-43B3-948B-1728B52AA6E4}">
                <adec:decorative xmlns:adec="http://schemas.microsoft.com/office/drawing/2017/decorative" val="1"/>
              </a:ext>
            </a:extLst>
          </p:cNvPr>
          <p:cNvSpPr/>
          <p:nvPr userDrawn="1"/>
        </p:nvSpPr>
        <p:spPr>
          <a:xfrm>
            <a:off x="0" y="1620000"/>
            <a:ext cx="12192000" cy="523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5" name="Picture Placeholder 4">
            <a:extLst>
              <a:ext uri="{FF2B5EF4-FFF2-40B4-BE49-F238E27FC236}">
                <a16:creationId xmlns:a16="http://schemas.microsoft.com/office/drawing/2014/main" id="{8AB6FE45-2247-43AE-AFB0-3C1EC574D8FA}"/>
              </a:ext>
              <a:ext uri="{C183D7F6-B498-43B3-948B-1728B52AA6E4}">
                <adec:decorative xmlns:adec="http://schemas.microsoft.com/office/drawing/2017/decorative" val="1"/>
              </a:ext>
            </a:extLst>
          </p:cNvPr>
          <p:cNvSpPr>
            <a:spLocks noGrp="1"/>
          </p:cNvSpPr>
          <p:nvPr>
            <p:ph type="pic" sz="quarter" idx="13"/>
          </p:nvPr>
        </p:nvSpPr>
        <p:spPr>
          <a:xfrm>
            <a:off x="359998" y="1909282"/>
            <a:ext cx="11483999" cy="4210718"/>
          </a:xfrm>
        </p:spPr>
        <p:txBody>
          <a:bodyPr/>
          <a:lstStyle/>
          <a:p>
            <a:r>
              <a:rPr lang="en-GB" dirty="0"/>
              <a:t>Click icon to add picture</a:t>
            </a:r>
            <a:endParaRPr lang="en-AU" dirty="0"/>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dirty="0"/>
          </a:p>
        </p:txBody>
      </p:sp>
      <p:sp>
        <p:nvSpPr>
          <p:cNvPr id="10" name="Title 4">
            <a:extLst>
              <a:ext uri="{FF2B5EF4-FFF2-40B4-BE49-F238E27FC236}">
                <a16:creationId xmlns:a16="http://schemas.microsoft.com/office/drawing/2014/main" id="{4B69FB63-5913-44B0-9BCA-4B6E66CE48BF}"/>
              </a:ext>
            </a:extLst>
          </p:cNvPr>
          <p:cNvSpPr>
            <a:spLocks noGrp="1"/>
          </p:cNvSpPr>
          <p:nvPr>
            <p:ph type="title"/>
          </p:nvPr>
        </p:nvSpPr>
        <p:spPr>
          <a:xfrm>
            <a:off x="359998" y="360000"/>
            <a:ext cx="10260002" cy="522000"/>
          </a:xfrm>
        </p:spPr>
        <p:txBody>
          <a:bodyPr/>
          <a:lstStyle>
            <a:lvl1pPr>
              <a:defRPr>
                <a:solidFill>
                  <a:schemeClr val="accent1"/>
                </a:solidFill>
              </a:defRPr>
            </a:lvl1pPr>
          </a:lstStyle>
          <a:p>
            <a:r>
              <a:rPr lang="en-GB"/>
              <a:t>Click to edit Master title style</a:t>
            </a:r>
            <a:endParaRPr lang="en-AU"/>
          </a:p>
        </p:txBody>
      </p:sp>
      <p:sp>
        <p:nvSpPr>
          <p:cNvPr id="11" name="Text Placeholder 10">
            <a:extLst>
              <a:ext uri="{FF2B5EF4-FFF2-40B4-BE49-F238E27FC236}">
                <a16:creationId xmlns:a16="http://schemas.microsoft.com/office/drawing/2014/main" id="{4A905C52-CF4B-447B-B93D-A86FD209402A}"/>
              </a:ext>
            </a:extLst>
          </p:cNvPr>
          <p:cNvSpPr>
            <a:spLocks noGrp="1"/>
          </p:cNvSpPr>
          <p:nvPr>
            <p:ph type="body" sz="quarter" idx="18" hasCustomPrompt="1"/>
          </p:nvPr>
        </p:nvSpPr>
        <p:spPr>
          <a:xfrm>
            <a:off x="360000" y="1016704"/>
            <a:ext cx="10080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2297222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dirty="0"/>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2" name="Text Placeholder 3">
            <a:extLst>
              <a:ext uri="{FF2B5EF4-FFF2-40B4-BE49-F238E27FC236}">
                <a16:creationId xmlns:a16="http://schemas.microsoft.com/office/drawing/2014/main" id="{7A679F83-4A45-8E00-A9A4-2E8DE35C1BB0}"/>
              </a:ext>
            </a:extLst>
          </p:cNvPr>
          <p:cNvSpPr>
            <a:spLocks noGrp="1"/>
          </p:cNvSpPr>
          <p:nvPr>
            <p:ph type="body" sz="quarter" idx="17" hasCustomPrompt="1"/>
          </p:nvPr>
        </p:nvSpPr>
        <p:spPr>
          <a:xfrm>
            <a:off x="360000" y="1567086"/>
            <a:ext cx="11484000" cy="4807835"/>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09472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dirty="0"/>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3" name="Content Placeholder 2">
            <a:extLst>
              <a:ext uri="{FF2B5EF4-FFF2-40B4-BE49-F238E27FC236}">
                <a16:creationId xmlns:a16="http://schemas.microsoft.com/office/drawing/2014/main" id="{EAC13D79-FA01-577F-AC79-E39D6DCCC806}"/>
              </a:ext>
            </a:extLst>
          </p:cNvPr>
          <p:cNvSpPr>
            <a:spLocks noGrp="1"/>
          </p:cNvSpPr>
          <p:nvPr>
            <p:ph sz="quarter" idx="19" hasCustomPrompt="1"/>
          </p:nvPr>
        </p:nvSpPr>
        <p:spPr>
          <a:xfrm>
            <a:off x="360363" y="1562471"/>
            <a:ext cx="5735637" cy="4814518"/>
          </a:xfrm>
        </p:spPr>
        <p:txBody>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8" name="Picture Placeholder 7">
            <a:extLst>
              <a:ext uri="{FF2B5EF4-FFF2-40B4-BE49-F238E27FC236}">
                <a16:creationId xmlns:a16="http://schemas.microsoft.com/office/drawing/2014/main" id="{F0C3D212-D9E6-5651-0336-B3898E36FBA5}"/>
              </a:ext>
            </a:extLst>
          </p:cNvPr>
          <p:cNvSpPr>
            <a:spLocks noGrp="1"/>
          </p:cNvSpPr>
          <p:nvPr>
            <p:ph type="pic" sz="quarter" idx="20"/>
          </p:nvPr>
        </p:nvSpPr>
        <p:spPr>
          <a:xfrm>
            <a:off x="6324599" y="1562470"/>
            <a:ext cx="5507038" cy="4814518"/>
          </a:xfrm>
        </p:spPr>
        <p:txBody>
          <a:bodyPr/>
          <a:lstStyle/>
          <a:p>
            <a:r>
              <a:rPr lang="en-GB" dirty="0"/>
              <a:t>Click icon to add picture</a:t>
            </a:r>
            <a:endParaRPr lang="en-AU" dirty="0"/>
          </a:p>
        </p:txBody>
      </p:sp>
    </p:spTree>
    <p:extLst>
      <p:ext uri="{BB962C8B-B14F-4D97-AF65-F5344CB8AC3E}">
        <p14:creationId xmlns:p14="http://schemas.microsoft.com/office/powerpoint/2010/main" val="4283855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eature image and text">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91FCC384-7450-516C-24D0-7D029ED3855A}"/>
              </a:ext>
              <a:ext uri="{C183D7F6-B498-43B3-948B-1728B52AA6E4}">
                <adec:decorative xmlns:adec="http://schemas.microsoft.com/office/drawing/2017/decorative" val="1"/>
              </a:ext>
            </a:extLst>
          </p:cNvPr>
          <p:cNvSpPr>
            <a:spLocks noGrp="1"/>
          </p:cNvSpPr>
          <p:nvPr>
            <p:ph type="pic" sz="quarter" idx="13"/>
          </p:nvPr>
        </p:nvSpPr>
        <p:spPr>
          <a:xfrm>
            <a:off x="0" y="0"/>
            <a:ext cx="5040000" cy="6858000"/>
          </a:xfrm>
        </p:spPr>
        <p:txBody>
          <a:bodyPr/>
          <a:lstStyle/>
          <a:p>
            <a:r>
              <a:rPr lang="en-GB" dirty="0"/>
              <a:t>Click icon to add picture</a:t>
            </a:r>
            <a:endParaRPr lang="en-AU" dirty="0"/>
          </a:p>
        </p:txBody>
      </p:sp>
      <p:sp>
        <p:nvSpPr>
          <p:cNvPr id="4" name="Title 1">
            <a:extLst>
              <a:ext uri="{FF2B5EF4-FFF2-40B4-BE49-F238E27FC236}">
                <a16:creationId xmlns:a16="http://schemas.microsoft.com/office/drawing/2014/main" id="{46E61F09-1856-72E7-5C79-31B4A856E7AD}"/>
              </a:ext>
            </a:extLst>
          </p:cNvPr>
          <p:cNvSpPr>
            <a:spLocks noGrp="1"/>
          </p:cNvSpPr>
          <p:nvPr>
            <p:ph type="title" hasCustomPrompt="1"/>
          </p:nvPr>
        </p:nvSpPr>
        <p:spPr>
          <a:xfrm>
            <a:off x="5400000" y="360000"/>
            <a:ext cx="6407150" cy="554400"/>
          </a:xfrm>
        </p:spPr>
        <p:txBody>
          <a:bodyPr/>
          <a:lstStyle>
            <a:lvl1pPr>
              <a:defRPr>
                <a:solidFill>
                  <a:schemeClr val="accent1"/>
                </a:solidFill>
              </a:defRPr>
            </a:lvl1pPr>
          </a:lstStyle>
          <a:p>
            <a:r>
              <a:rPr lang="en-US"/>
              <a:t>Title</a:t>
            </a:r>
          </a:p>
        </p:txBody>
      </p:sp>
      <p:cxnSp>
        <p:nvCxnSpPr>
          <p:cNvPr id="6" name="Straight Connector 5">
            <a:extLst>
              <a:ext uri="{FF2B5EF4-FFF2-40B4-BE49-F238E27FC236}">
                <a16:creationId xmlns:a16="http://schemas.microsoft.com/office/drawing/2014/main" id="{52576981-5B08-29E1-CBD0-60B20605F583}"/>
              </a:ext>
              <a:ext uri="{C183D7F6-B498-43B3-948B-1728B52AA6E4}">
                <adec:decorative xmlns:adec="http://schemas.microsoft.com/office/drawing/2017/decorative" val="1"/>
              </a:ext>
            </a:extLst>
          </p:cNvPr>
          <p:cNvCxnSpPr>
            <a:cxnSpLocks/>
          </p:cNvCxnSpPr>
          <p:nvPr userDrawn="1"/>
        </p:nvCxnSpPr>
        <p:spPr>
          <a:xfrm>
            <a:off x="5220000" y="1800000"/>
            <a:ext cx="0" cy="4536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Slide Number Placeholder 1">
            <a:extLst>
              <a:ext uri="{FF2B5EF4-FFF2-40B4-BE49-F238E27FC236}">
                <a16:creationId xmlns:a16="http://schemas.microsoft.com/office/drawing/2014/main" id="{AC754ADD-23A8-B626-EF2D-A89E9897C22E}"/>
              </a:ext>
            </a:extLst>
          </p:cNvPr>
          <p:cNvSpPr>
            <a:spLocks noGrp="1"/>
          </p:cNvSpPr>
          <p:nvPr>
            <p:ph type="sldNum" sz="quarter" idx="16"/>
          </p:nvPr>
        </p:nvSpPr>
        <p:spPr>
          <a:xfrm>
            <a:off x="11124000" y="6516000"/>
            <a:ext cx="720000" cy="180000"/>
          </a:xfrm>
        </p:spPr>
        <p:txBody>
          <a:bodyPr/>
          <a:lstStyle/>
          <a:p>
            <a:fld id="{10A01DC5-1685-4615-8240-15192985C6A2}" type="slidenum">
              <a:rPr lang="en-AU" smtClean="0"/>
              <a:pPr/>
              <a:t>‹#›</a:t>
            </a:fld>
            <a:endParaRPr lang="en-AU" dirty="0"/>
          </a:p>
        </p:txBody>
      </p:sp>
      <p:sp>
        <p:nvSpPr>
          <p:cNvPr id="10" name="Text Placeholder 3">
            <a:extLst>
              <a:ext uri="{FF2B5EF4-FFF2-40B4-BE49-F238E27FC236}">
                <a16:creationId xmlns:a16="http://schemas.microsoft.com/office/drawing/2014/main" id="{DE31FF8A-F945-2755-C01F-A984129CCFE4}"/>
              </a:ext>
            </a:extLst>
          </p:cNvPr>
          <p:cNvSpPr>
            <a:spLocks noGrp="1"/>
          </p:cNvSpPr>
          <p:nvPr>
            <p:ph type="body" sz="quarter" idx="17" hasCustomPrompt="1"/>
          </p:nvPr>
        </p:nvSpPr>
        <p:spPr>
          <a:xfrm>
            <a:off x="5400675" y="1800000"/>
            <a:ext cx="6407150" cy="4536000"/>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13" name="Text Placeholder 10">
            <a:extLst>
              <a:ext uri="{FF2B5EF4-FFF2-40B4-BE49-F238E27FC236}">
                <a16:creationId xmlns:a16="http://schemas.microsoft.com/office/drawing/2014/main" id="{5222D209-0CF8-F581-20B2-402482319282}"/>
              </a:ext>
            </a:extLst>
          </p:cNvPr>
          <p:cNvSpPr>
            <a:spLocks noGrp="1"/>
          </p:cNvSpPr>
          <p:nvPr>
            <p:ph type="body" sz="quarter" idx="18" hasCustomPrompt="1"/>
          </p:nvPr>
        </p:nvSpPr>
        <p:spPr>
          <a:xfrm>
            <a:off x="5399998" y="982520"/>
            <a:ext cx="6407150" cy="294189"/>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1721998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udent devised exam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8F6E96-99E3-4F1D-3A20-E08B77215476}"/>
              </a:ext>
            </a:extLst>
          </p:cNvPr>
          <p:cNvSpPr/>
          <p:nvPr userDrawn="1"/>
        </p:nvSpPr>
        <p:spPr>
          <a:xfrm>
            <a:off x="0" y="0"/>
            <a:ext cx="12192000" cy="1616364"/>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dirty="0"/>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535382"/>
            <a:ext cx="9920073"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1743837"/>
            <a:ext cx="9920073" cy="471554"/>
          </a:xfrm>
        </p:spPr>
        <p:txBody>
          <a:bodyPr anchor="b">
            <a:noAutofit/>
          </a:bodyPr>
          <a:lstStyle>
            <a:lvl1pPr>
              <a:defRPr sz="28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pic>
        <p:nvPicPr>
          <p:cNvPr id="3" name="Picture 2" descr="A blue circle with a piece of a puzzle&#10;&#10;Description automatically generated">
            <a:extLst>
              <a:ext uri="{FF2B5EF4-FFF2-40B4-BE49-F238E27FC236}">
                <a16:creationId xmlns:a16="http://schemas.microsoft.com/office/drawing/2014/main" id="{F96725C5-9C99-B330-D0AA-938DE6B59F4D}"/>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0682417" y="134354"/>
            <a:ext cx="1347657" cy="1347657"/>
          </a:xfrm>
          <a:prstGeom prst="rect">
            <a:avLst/>
          </a:prstGeom>
          <a:noFill/>
          <a:extLst>
            <a:ext uri="{909E8E84-426E-40DD-AFC4-6F175D3DCCD1}">
              <a14:hiddenFill xmlns:a14="http://schemas.microsoft.com/office/drawing/2010/main">
                <a:solidFill>
                  <a:srgbClr val="FFFFFF"/>
                </a:solidFill>
              </a14:hiddenFill>
            </a:ext>
          </a:extLst>
        </p:spPr>
      </p:pic>
      <p:sp>
        <p:nvSpPr>
          <p:cNvPr id="8" name="Picture Placeholder 7">
            <a:extLst>
              <a:ext uri="{FF2B5EF4-FFF2-40B4-BE49-F238E27FC236}">
                <a16:creationId xmlns:a16="http://schemas.microsoft.com/office/drawing/2014/main" id="{0A1CAFC3-176E-0DAD-ACB1-AD56FA16962A}"/>
              </a:ext>
            </a:extLst>
          </p:cNvPr>
          <p:cNvSpPr>
            <a:spLocks noGrp="1"/>
          </p:cNvSpPr>
          <p:nvPr>
            <p:ph type="pic" sz="quarter" idx="19"/>
          </p:nvPr>
        </p:nvSpPr>
        <p:spPr>
          <a:xfrm>
            <a:off x="360363" y="2317750"/>
            <a:ext cx="11483637" cy="2060575"/>
          </a:xfrm>
        </p:spPr>
        <p:txBody>
          <a:bodyPr/>
          <a:lstStyle/>
          <a:p>
            <a:r>
              <a:rPr lang="en-GB" dirty="0"/>
              <a:t>Click icon to add picture</a:t>
            </a:r>
            <a:endParaRPr lang="en-AU" dirty="0"/>
          </a:p>
        </p:txBody>
      </p:sp>
      <p:sp>
        <p:nvSpPr>
          <p:cNvPr id="10" name="Text Placeholder 9">
            <a:extLst>
              <a:ext uri="{FF2B5EF4-FFF2-40B4-BE49-F238E27FC236}">
                <a16:creationId xmlns:a16="http://schemas.microsoft.com/office/drawing/2014/main" id="{3C17158F-8305-9FAD-5D27-F260E3A45E51}"/>
              </a:ext>
            </a:extLst>
          </p:cNvPr>
          <p:cNvSpPr>
            <a:spLocks noGrp="1"/>
          </p:cNvSpPr>
          <p:nvPr>
            <p:ph type="body" sz="quarter" idx="20"/>
          </p:nvPr>
        </p:nvSpPr>
        <p:spPr>
          <a:xfrm>
            <a:off x="360363" y="4579938"/>
            <a:ext cx="11483975" cy="1743075"/>
          </a:xfrm>
        </p:spPr>
        <p:txBody>
          <a:bodyPr/>
          <a:lstStyle>
            <a:lvl1pPr>
              <a:spcAft>
                <a:spcPts val="1200"/>
              </a:spcAft>
              <a:defRPr sz="1800"/>
            </a:lvl1pPr>
            <a:lvl2pPr>
              <a:spcAft>
                <a:spcPts val="1200"/>
              </a:spcAft>
              <a:defRPr sz="1800"/>
            </a:lvl2pPr>
            <a:lvl3pPr>
              <a:spcAft>
                <a:spcPts val="1200"/>
              </a:spcAft>
              <a:defRPr sz="1800"/>
            </a:lvl3pPr>
            <a:lvl4pPr>
              <a:spcAft>
                <a:spcPts val="1200"/>
              </a:spcAft>
              <a:defRPr sz="1800"/>
            </a:lvl4pPr>
            <a:lvl5pPr>
              <a:spcAft>
                <a:spcPts val="1200"/>
              </a:spcAft>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Tree>
    <p:extLst>
      <p:ext uri="{BB962C8B-B14F-4D97-AF65-F5344CB8AC3E}">
        <p14:creationId xmlns:p14="http://schemas.microsoft.com/office/powerpoint/2010/main" val="3152781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dirty="0"/>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982520"/>
            <a:ext cx="11484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781477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0A01DC5-1685-4615-8240-15192985C6A2}" type="slidenum">
              <a:rPr lang="en-AU" smtClean="0"/>
              <a:t>‹#›</a:t>
            </a:fld>
            <a:endParaRPr lang="en-AU" dirty="0"/>
          </a:p>
        </p:txBody>
      </p:sp>
    </p:spTree>
    <p:extLst>
      <p:ext uri="{BB962C8B-B14F-4D97-AF65-F5344CB8AC3E}">
        <p14:creationId xmlns:p14="http://schemas.microsoft.com/office/powerpoint/2010/main" val="2586807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360000"/>
            <a:ext cx="10080000" cy="1008000"/>
          </a:xfrm>
          <a:prstGeom prst="rect">
            <a:avLst/>
          </a:prstGeom>
        </p:spPr>
        <p:txBody>
          <a:bodyPr vert="horz" lIns="0" tIns="0" rIns="0" bIns="0" rtlCol="0" anchor="t">
            <a:noAutofit/>
          </a:bodyPr>
          <a:lstStyle/>
          <a:p>
            <a:r>
              <a:rPr lang="en-GB"/>
              <a:t>Click to edit Master title style</a:t>
            </a:r>
            <a:endParaRPr lang="en-US"/>
          </a:p>
        </p:txBody>
      </p:sp>
      <p:sp>
        <p:nvSpPr>
          <p:cNvPr id="3" name="Text Placeholder 2"/>
          <p:cNvSpPr>
            <a:spLocks noGrp="1"/>
          </p:cNvSpPr>
          <p:nvPr>
            <p:ph type="body" idx="1"/>
          </p:nvPr>
        </p:nvSpPr>
        <p:spPr>
          <a:xfrm>
            <a:off x="360000" y="1620000"/>
            <a:ext cx="11484000" cy="4536000"/>
          </a:xfrm>
          <a:prstGeom prst="rect">
            <a:avLst/>
          </a:prstGeom>
        </p:spPr>
        <p:txBody>
          <a:bodyPr vert="horz" lIns="0" tIns="0" rIns="0" bIns="0" rtlCol="0">
            <a:noAutofit/>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1124000" y="6516000"/>
            <a:ext cx="720000" cy="180000"/>
          </a:xfrm>
          <a:prstGeom prst="rect">
            <a:avLst/>
          </a:prstGeom>
        </p:spPr>
        <p:txBody>
          <a:bodyPr vert="horz" lIns="0" tIns="0" rIns="0" bIns="0" rtlCol="0" anchor="t"/>
          <a:lstStyle>
            <a:lvl1pPr algn="r">
              <a:defRPr sz="1200">
                <a:solidFill>
                  <a:schemeClr val="tx1"/>
                </a:solidFill>
                <a:latin typeface="+mn-lt"/>
              </a:defRPr>
            </a:lvl1pPr>
          </a:lstStyle>
          <a:p>
            <a:fld id="{10A01DC5-1685-4615-8240-15192985C6A2}" type="slidenum">
              <a:rPr lang="en-AU" smtClean="0"/>
              <a:pPr/>
              <a:t>‹#›</a:t>
            </a:fld>
            <a:endParaRPr lang="en-AU" dirty="0"/>
          </a:p>
        </p:txBody>
      </p:sp>
    </p:spTree>
    <p:extLst>
      <p:ext uri="{BB962C8B-B14F-4D97-AF65-F5344CB8AC3E}">
        <p14:creationId xmlns:p14="http://schemas.microsoft.com/office/powerpoint/2010/main" val="4123316428"/>
      </p:ext>
    </p:extLst>
  </p:cSld>
  <p:clrMap bg1="lt1" tx1="dk1" bg2="lt2" tx2="dk2" accent1="accent1" accent2="accent2" accent3="accent3" accent4="accent4" accent5="accent5" accent6="accent6" hlink="hlink" folHlink="folHlink"/>
  <p:sldLayoutIdLst>
    <p:sldLayoutId id="2147483728" r:id="rId1"/>
    <p:sldLayoutId id="2147483731" r:id="rId2"/>
    <p:sldLayoutId id="2147483747" r:id="rId3"/>
    <p:sldLayoutId id="2147483724" r:id="rId4"/>
    <p:sldLayoutId id="2147483762" r:id="rId5"/>
    <p:sldLayoutId id="2147483723" r:id="rId6"/>
    <p:sldLayoutId id="2147483764" r:id="rId7"/>
    <p:sldLayoutId id="2147483746" r:id="rId8"/>
    <p:sldLayoutId id="2147483725" r:id="rId9"/>
    <p:sldLayoutId id="2147483743" r:id="rId10"/>
    <p:sldLayoutId id="2147483744" r:id="rId11"/>
    <p:sldLayoutId id="2147483765"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377"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12.xml"/><Relationship Id="rId5" Type="http://schemas.openxmlformats.org/officeDocument/2006/relationships/hyperlink" Target="https://unsplash.com/photos/a-person-holding-a-smart-phone-in-their-hand-Gxdo_TbJ__4?utm_source=unsplash&amp;utm_medium=referral&amp;utm_content=creditCopyText" TargetMode="External"/><Relationship Id="rId4" Type="http://schemas.openxmlformats.org/officeDocument/2006/relationships/hyperlink" Target="https://unsplash.com/@aarngiri?utm_source=unsplash&amp;utm_medium=referral&amp;utm_content=creditCopyText"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hyperlink" Target="https://unsplash.com/photos/silver-iphone-x-floating-over-open-palm-6wdRuK7bVTE?utm_source=unsplash&amp;utm_medium=referral&amp;utm_content=creditCopyText" TargetMode="External"/><Relationship Id="rId4" Type="http://schemas.openxmlformats.org/officeDocument/2006/relationships/hyperlink" Target="https://unsplash.com/@neilsoniphotography?utm_source=unsplash&amp;utm_medium=referral&amp;utm_content=creditCopyText"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7" Type="http://schemas.openxmlformats.org/officeDocument/2006/relationships/slide" Target="slide40.xml"/><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slide" Target="slide32.xml"/><Relationship Id="rId5" Type="http://schemas.openxmlformats.org/officeDocument/2006/relationships/slide" Target="slide26.xml"/><Relationship Id="rId4" Type="http://schemas.openxmlformats.org/officeDocument/2006/relationships/slide" Target="slide14.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45.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4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hyperlink" Target="https://educationstandards.nsw.edu.au/wps/portal/nesa/mini-footer/copyright" TargetMode="External"/><Relationship Id="rId2" Type="http://schemas.openxmlformats.org/officeDocument/2006/relationships/notesSlide" Target="../notesSlides/notesSlide48.xml"/><Relationship Id="rId1" Type="http://schemas.openxmlformats.org/officeDocument/2006/relationships/slideLayout" Target="../slideLayouts/slideLayout10.xml"/><Relationship Id="rId6" Type="http://schemas.openxmlformats.org/officeDocument/2006/relationships/hyperlink" Target="https://curriculum.nsw.edu.au/learning-areas/pdhpe/pdhpe-7-10-2024/overview" TargetMode="External"/><Relationship Id="rId5" Type="http://schemas.openxmlformats.org/officeDocument/2006/relationships/hyperlink" Target="https://curriculum.nsw.edu.au/" TargetMode="External"/><Relationship Id="rId4" Type="http://schemas.openxmlformats.org/officeDocument/2006/relationships/hyperlink" Target="https://educationstandards.nsw.edu.au/wps/portal/nesa/home" TargetMode="External"/></Relationships>
</file>

<file path=ppt/slides/_rels/slide49.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notesSlide" Target="../notesSlides/notesSlide49.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D998069-8808-F7B7-147A-0D45AF051C4E}"/>
              </a:ext>
            </a:extLst>
          </p:cNvPr>
          <p:cNvSpPr>
            <a:spLocks noGrp="1"/>
          </p:cNvSpPr>
          <p:nvPr>
            <p:ph type="title"/>
          </p:nvPr>
        </p:nvSpPr>
        <p:spPr/>
        <p:txBody>
          <a:bodyPr/>
          <a:lstStyle/>
          <a:p>
            <a:r>
              <a:rPr lang="en-AU" dirty="0">
                <a:latin typeface="+mj-lt"/>
              </a:rPr>
              <a:t>Instructions for use</a:t>
            </a:r>
          </a:p>
        </p:txBody>
      </p:sp>
      <p:sp>
        <p:nvSpPr>
          <p:cNvPr id="7" name="Picture Placeholder 6">
            <a:extLst>
              <a:ext uri="{FF2B5EF4-FFF2-40B4-BE49-F238E27FC236}">
                <a16:creationId xmlns:a16="http://schemas.microsoft.com/office/drawing/2014/main" id="{41E659CE-3503-CAAB-868D-643BC7328B29}"/>
              </a:ext>
            </a:extLst>
          </p:cNvPr>
          <p:cNvSpPr>
            <a:spLocks noGrp="1"/>
          </p:cNvSpPr>
          <p:nvPr>
            <p:ph type="pic" sz="quarter" idx="13"/>
          </p:nvPr>
        </p:nvSpPr>
        <p:spPr>
          <a:xfrm>
            <a:off x="354000" y="1931625"/>
            <a:ext cx="11483999" cy="4498641"/>
          </a:xfrm>
        </p:spPr>
        <p:txBody>
          <a:bodyPr/>
          <a:lstStyle/>
          <a:p>
            <a:pPr marL="342900" indent="-342900">
              <a:buFont typeface="Arial"/>
              <a:buChar char="•"/>
            </a:pPr>
            <a:r>
              <a:rPr lang="en-AU" sz="1800" dirty="0">
                <a:latin typeface="+mn-lt"/>
                <a:ea typeface="+mn-lt"/>
                <a:cs typeface="+mn-lt"/>
              </a:rPr>
              <a:t>This resource is not a teaching and learning program. It should be used in conjunction with </a:t>
            </a:r>
            <a:r>
              <a:rPr lang="en-AU" sz="1800" dirty="0">
                <a:latin typeface="Arial"/>
                <a:ea typeface="+mn-lt"/>
                <a:cs typeface="+mn-lt"/>
              </a:rPr>
              <a:t>PDHPE Year 10 – decoding reels of health information – teaching and learning program.</a:t>
            </a:r>
            <a:endParaRPr lang="en-AU" sz="1800" dirty="0">
              <a:solidFill>
                <a:srgbClr val="22272B"/>
              </a:solidFill>
              <a:latin typeface="Arial"/>
            </a:endParaRPr>
          </a:p>
          <a:p>
            <a:pPr marL="342900" indent="-342900">
              <a:lnSpc>
                <a:spcPct val="150000"/>
              </a:lnSpc>
              <a:buFont typeface="Arial"/>
              <a:buChar char="•"/>
            </a:pPr>
            <a:r>
              <a:rPr lang="en-AU" sz="1800" dirty="0">
                <a:solidFill>
                  <a:srgbClr val="22272B"/>
                </a:solidFill>
                <a:latin typeface="+mn-lt"/>
                <a:cs typeface="Arial"/>
              </a:rPr>
              <a:t>Classroom teachers are encouraged to </a:t>
            </a:r>
            <a:r>
              <a:rPr lang="en-AU" sz="1800" b="1" dirty="0">
                <a:solidFill>
                  <a:srgbClr val="22272B"/>
                </a:solidFill>
                <a:latin typeface="+mn-lt"/>
                <a:cs typeface="Arial"/>
              </a:rPr>
              <a:t>add and adapt</a:t>
            </a:r>
            <a:r>
              <a:rPr lang="en-AU" sz="1800" dirty="0">
                <a:solidFill>
                  <a:srgbClr val="22272B"/>
                </a:solidFill>
                <a:latin typeface="+mn-lt"/>
                <a:cs typeface="Arial"/>
              </a:rPr>
              <a:t> slides as required to meet the needs of their students.</a:t>
            </a:r>
          </a:p>
          <a:p>
            <a:pPr marL="342900" indent="-342900">
              <a:lnSpc>
                <a:spcPct val="150000"/>
              </a:lnSpc>
              <a:buFont typeface="Arial"/>
              <a:buChar char="•"/>
            </a:pPr>
            <a:r>
              <a:rPr lang="en-AU" sz="1800" dirty="0">
                <a:solidFill>
                  <a:srgbClr val="22272B"/>
                </a:solidFill>
                <a:latin typeface="+mn-lt"/>
                <a:cs typeface="Arial"/>
              </a:rPr>
              <a:t>Save a copy of the file to make changes to the slide deck. Go to File &gt; Download a Copy (this downloads a copy to the computer to edit in the PowerPoint app).</a:t>
            </a:r>
          </a:p>
          <a:p>
            <a:pPr marL="342900" indent="-342900">
              <a:lnSpc>
                <a:spcPct val="150000"/>
              </a:lnSpc>
              <a:buFont typeface="Arial"/>
              <a:buChar char="•"/>
            </a:pPr>
            <a:r>
              <a:rPr lang="en-AU" sz="1800" dirty="0">
                <a:solidFill>
                  <a:srgbClr val="22272B"/>
                </a:solidFill>
                <a:latin typeface="+mn-lt"/>
                <a:cs typeface="Arial"/>
              </a:rPr>
              <a:t>To convert the PowerPoint to Google Slides:</a:t>
            </a:r>
          </a:p>
          <a:p>
            <a:pPr marL="913765" lvl="1" indent="-457200">
              <a:lnSpc>
                <a:spcPct val="150000"/>
              </a:lnSpc>
              <a:buFont typeface="+mj-lt"/>
              <a:buAutoNum type="arabicPeriod"/>
            </a:pPr>
            <a:r>
              <a:rPr lang="en-AU" dirty="0">
                <a:solidFill>
                  <a:srgbClr val="22272B"/>
                </a:solidFill>
                <a:latin typeface="+mn-lt"/>
                <a:cs typeface="Arial"/>
              </a:rPr>
              <a:t>Upload the file into Google Drive and open it.</a:t>
            </a:r>
          </a:p>
          <a:p>
            <a:pPr marL="913765" lvl="1" indent="-457200">
              <a:lnSpc>
                <a:spcPct val="150000"/>
              </a:lnSpc>
              <a:buFont typeface="+mj-lt"/>
              <a:buAutoNum type="arabicPeriod"/>
            </a:pPr>
            <a:r>
              <a:rPr lang="en-AU" dirty="0">
                <a:solidFill>
                  <a:srgbClr val="22272B"/>
                </a:solidFill>
                <a:latin typeface="+mn-lt"/>
                <a:cs typeface="Arial"/>
              </a:rPr>
              <a:t>Go to File &gt; Save as Google Slides.</a:t>
            </a:r>
          </a:p>
          <a:p>
            <a:pPr marL="456565" lvl="1">
              <a:lnSpc>
                <a:spcPct val="150000"/>
              </a:lnSpc>
            </a:pPr>
            <a:r>
              <a:rPr lang="en-AU" dirty="0">
                <a:solidFill>
                  <a:srgbClr val="22272B"/>
                </a:solidFill>
                <a:latin typeface="+mn-lt"/>
                <a:cs typeface="Arial"/>
              </a:rPr>
              <a:t>(Note – conversion may cause formatting changes in the slides.)</a:t>
            </a:r>
          </a:p>
        </p:txBody>
      </p:sp>
      <p:sp>
        <p:nvSpPr>
          <p:cNvPr id="2" name="Slide Number Placeholder 1">
            <a:extLst>
              <a:ext uri="{FF2B5EF4-FFF2-40B4-BE49-F238E27FC236}">
                <a16:creationId xmlns:a16="http://schemas.microsoft.com/office/drawing/2014/main" id="{CD087911-6789-4356-F538-4C4ABF1219E6}"/>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a:t>
            </a:fld>
            <a:endParaRPr lang="en-AU" dirty="0"/>
          </a:p>
        </p:txBody>
      </p:sp>
    </p:spTree>
    <p:extLst>
      <p:ext uri="{BB962C8B-B14F-4D97-AF65-F5344CB8AC3E}">
        <p14:creationId xmlns:p14="http://schemas.microsoft.com/office/powerpoint/2010/main" val="3977060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D68AC-7946-354D-118E-C6B82DD791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9391F8-C1A8-9A2E-0D6E-AD20B611746C}"/>
              </a:ext>
            </a:extLst>
          </p:cNvPr>
          <p:cNvSpPr>
            <a:spLocks noGrp="1"/>
          </p:cNvSpPr>
          <p:nvPr>
            <p:ph type="title"/>
          </p:nvPr>
        </p:nvSpPr>
        <p:spPr>
          <a:xfrm>
            <a:off x="5399998" y="360000"/>
            <a:ext cx="6485612" cy="444154"/>
          </a:xfrm>
        </p:spPr>
        <p:txBody>
          <a:bodyPr/>
          <a:lstStyle/>
          <a:p>
            <a:r>
              <a:rPr lang="en-AU" dirty="0">
                <a:latin typeface="+mj-lt"/>
                <a:cs typeface="Arial"/>
              </a:rPr>
              <a:t>Activity – what counts as health information (2)</a:t>
            </a:r>
            <a:endParaRPr lang="en-AU" dirty="0">
              <a:cs typeface="Arial"/>
            </a:endParaRPr>
          </a:p>
        </p:txBody>
      </p:sp>
      <p:sp>
        <p:nvSpPr>
          <p:cNvPr id="5" name="Text Placeholder 4">
            <a:extLst>
              <a:ext uri="{FF2B5EF4-FFF2-40B4-BE49-F238E27FC236}">
                <a16:creationId xmlns:a16="http://schemas.microsoft.com/office/drawing/2014/main" id="{7558A89C-92A5-2FD9-2F7F-59670D7F4E22}"/>
              </a:ext>
            </a:extLst>
          </p:cNvPr>
          <p:cNvSpPr>
            <a:spLocks noGrp="1"/>
          </p:cNvSpPr>
          <p:nvPr>
            <p:ph type="body" sz="quarter" idx="18"/>
          </p:nvPr>
        </p:nvSpPr>
        <p:spPr>
          <a:xfrm>
            <a:off x="5399998" y="1420491"/>
            <a:ext cx="5400000" cy="294189"/>
          </a:xfrm>
        </p:spPr>
        <p:txBody>
          <a:bodyPr/>
          <a:lstStyle/>
          <a:p>
            <a:r>
              <a:rPr lang="en-AU" dirty="0"/>
              <a:t>Pair activity</a:t>
            </a:r>
            <a:endParaRPr lang="en-AU" dirty="0">
              <a:latin typeface="+mj-lt"/>
            </a:endParaRPr>
          </a:p>
        </p:txBody>
      </p:sp>
      <p:sp>
        <p:nvSpPr>
          <p:cNvPr id="4" name="Text Placeholder 10">
            <a:extLst>
              <a:ext uri="{FF2B5EF4-FFF2-40B4-BE49-F238E27FC236}">
                <a16:creationId xmlns:a16="http://schemas.microsoft.com/office/drawing/2014/main" id="{A89A52CF-5E94-06C4-7151-F74F8AA586F7}"/>
              </a:ext>
            </a:extLst>
          </p:cNvPr>
          <p:cNvSpPr>
            <a:spLocks noGrp="1"/>
          </p:cNvSpPr>
          <p:nvPr>
            <p:ph type="body" sz="quarter" idx="17"/>
          </p:nvPr>
        </p:nvSpPr>
        <p:spPr>
          <a:xfrm>
            <a:off x="5399998" y="1904317"/>
            <a:ext cx="6444002" cy="3049366"/>
          </a:xfrm>
        </p:spPr>
        <p:txBody>
          <a:bodyPr/>
          <a:lstStyle/>
          <a:p>
            <a:r>
              <a:rPr lang="en-AU" sz="1800" dirty="0">
                <a:latin typeface="+mn-lt"/>
              </a:rPr>
              <a:t>Return to your assigned graffiti sheet, and work together to complete the following:</a:t>
            </a:r>
          </a:p>
          <a:p>
            <a:pPr marL="342900" lvl="0" indent="-342900">
              <a:buFont typeface="Arial" panose="020B0604020202020204" pitchFamily="34" charset="0"/>
              <a:buChar char="•"/>
            </a:pPr>
            <a:r>
              <a:rPr lang="en-AU" sz="1800" dirty="0">
                <a:latin typeface="+mn-lt"/>
              </a:rPr>
              <a:t>place an “E” next to examples of explicit health messages</a:t>
            </a:r>
          </a:p>
          <a:p>
            <a:pPr marL="342900" lvl="0" indent="-342900">
              <a:buFont typeface="Arial" panose="020B0604020202020204" pitchFamily="34" charset="0"/>
              <a:buChar char="•"/>
            </a:pPr>
            <a:r>
              <a:rPr lang="en-AU" sz="1800" dirty="0">
                <a:latin typeface="+mn-lt"/>
              </a:rPr>
              <a:t>place an “I” next to examples of implicit health messages.</a:t>
            </a:r>
          </a:p>
          <a:p>
            <a:endParaRPr lang="en-AU" sz="1800" dirty="0">
              <a:latin typeface="+mn-lt"/>
            </a:endParaRPr>
          </a:p>
        </p:txBody>
      </p:sp>
      <p:pic>
        <p:nvPicPr>
          <p:cNvPr id="9" name="Picture 8" descr="The image shows an example of health messages in community groups. It shows health messages being identified as either explicit or implicit.">
            <a:extLst>
              <a:ext uri="{FF2B5EF4-FFF2-40B4-BE49-F238E27FC236}">
                <a16:creationId xmlns:a16="http://schemas.microsoft.com/office/drawing/2014/main" id="{34A49B38-0EA8-95BA-7152-AB2A00DC0CA4}"/>
              </a:ext>
            </a:extLst>
          </p:cNvPr>
          <p:cNvPicPr>
            <a:picLocks noChangeAspect="1"/>
          </p:cNvPicPr>
          <p:nvPr/>
        </p:nvPicPr>
        <p:blipFill>
          <a:blip r:embed="rId3">
            <a:extLst>
              <a:ext uri="{28A0092B-C50C-407E-A947-70E740481C1C}">
                <a14:useLocalDpi xmlns:a14="http://schemas.microsoft.com/office/drawing/2010/main" val="0"/>
              </a:ext>
            </a:extLst>
          </a:blip>
          <a:srcRect b="18450"/>
          <a:stretch>
            <a:fillRect/>
          </a:stretch>
        </p:blipFill>
        <p:spPr>
          <a:xfrm>
            <a:off x="6092606" y="3875131"/>
            <a:ext cx="5191369" cy="2820527"/>
          </a:xfrm>
          <a:prstGeom prst="rect">
            <a:avLst/>
          </a:prstGeom>
        </p:spPr>
      </p:pic>
      <p:sp>
        <p:nvSpPr>
          <p:cNvPr id="3" name="Slide Number Placeholder 2">
            <a:extLst>
              <a:ext uri="{FF2B5EF4-FFF2-40B4-BE49-F238E27FC236}">
                <a16:creationId xmlns:a16="http://schemas.microsoft.com/office/drawing/2014/main" id="{F0A41AF1-CDD7-70F9-22AF-89FBC1BD6063}"/>
              </a:ext>
              <a:ext uri="{C183D7F6-B498-43B3-948B-1728B52AA6E4}">
                <adec:decorative xmlns:adec="http://schemas.microsoft.com/office/drawing/2017/decorative" val="1"/>
              </a:ext>
            </a:extLst>
          </p:cNvPr>
          <p:cNvSpPr>
            <a:spLocks noGrp="1"/>
          </p:cNvSpPr>
          <p:nvPr>
            <p:ph type="sldNum" sz="quarter" idx="16"/>
          </p:nvPr>
        </p:nvSpPr>
        <p:spPr/>
        <p:txBody>
          <a:bodyPr/>
          <a:lstStyle/>
          <a:p>
            <a:fld id="{10A01DC5-1685-4615-8240-15192985C6A2}" type="slidenum">
              <a:rPr lang="en-AU" smtClean="0"/>
              <a:pPr/>
              <a:t>10</a:t>
            </a:fld>
            <a:endParaRPr lang="en-AU" dirty="0"/>
          </a:p>
        </p:txBody>
      </p:sp>
      <p:pic>
        <p:nvPicPr>
          <p:cNvPr id="6" name="Picture Placeholder 12">
            <a:extLst>
              <a:ext uri="{FF2B5EF4-FFF2-40B4-BE49-F238E27FC236}">
                <a16:creationId xmlns:a16="http://schemas.microsoft.com/office/drawing/2014/main" id="{7EC86DF2-FB64-B9E4-619E-F29FBF7A7B9D}"/>
              </a:ext>
            </a:extLst>
          </p:cNvPr>
          <p:cNvPicPr>
            <a:picLocks noGrp="1" noChangeAspect="1"/>
          </p:cNvPicPr>
          <p:nvPr>
            <p:ph type="pic" sz="quarter" idx="13"/>
          </p:nvPr>
        </p:nvPicPr>
        <p:blipFill rotWithShape="1">
          <a:blip r:embed="rId4">
            <a:extLst>
              <a:ext uri="{28A0092B-C50C-407E-A947-70E740481C1C}">
                <a14:useLocalDpi xmlns:a14="http://schemas.microsoft.com/office/drawing/2010/main" val="0"/>
              </a:ext>
            </a:extLst>
          </a:blip>
          <a:srcRect/>
          <a:stretch>
            <a:fillRect/>
          </a:stretch>
        </p:blipFill>
        <p:spPr>
          <a:xfrm>
            <a:off x="-125632" y="804154"/>
            <a:ext cx="5294541" cy="5294600"/>
          </a:xfrm>
          <a:prstGeom prst="rect">
            <a:avLst/>
          </a:prstGeom>
        </p:spPr>
      </p:pic>
    </p:spTree>
    <p:extLst>
      <p:ext uri="{BB962C8B-B14F-4D97-AF65-F5344CB8AC3E}">
        <p14:creationId xmlns:p14="http://schemas.microsoft.com/office/powerpoint/2010/main" val="3803450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595F9-E819-D949-C65C-299AB2ED87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2D3C98-1FC5-D8EE-F331-9912BACBB8DC}"/>
              </a:ext>
            </a:extLst>
          </p:cNvPr>
          <p:cNvSpPr>
            <a:spLocks noGrp="1"/>
          </p:cNvSpPr>
          <p:nvPr>
            <p:ph type="title"/>
          </p:nvPr>
        </p:nvSpPr>
        <p:spPr>
          <a:xfrm>
            <a:off x="5399998" y="360000"/>
            <a:ext cx="6485612" cy="444154"/>
          </a:xfrm>
        </p:spPr>
        <p:txBody>
          <a:bodyPr/>
          <a:lstStyle/>
          <a:p>
            <a:r>
              <a:rPr lang="en-AU" dirty="0">
                <a:latin typeface="+mj-lt"/>
                <a:cs typeface="Arial"/>
              </a:rPr>
              <a:t>Activity – health messages are constructed</a:t>
            </a:r>
            <a:endParaRPr lang="en-AU" dirty="0">
              <a:cs typeface="Arial"/>
            </a:endParaRPr>
          </a:p>
        </p:txBody>
      </p:sp>
      <p:sp>
        <p:nvSpPr>
          <p:cNvPr id="5" name="Text Placeholder 4">
            <a:extLst>
              <a:ext uri="{FF2B5EF4-FFF2-40B4-BE49-F238E27FC236}">
                <a16:creationId xmlns:a16="http://schemas.microsoft.com/office/drawing/2014/main" id="{CE0C02A2-129E-F29C-3ACA-2644A8BA7A32}"/>
              </a:ext>
            </a:extLst>
          </p:cNvPr>
          <p:cNvSpPr>
            <a:spLocks noGrp="1"/>
          </p:cNvSpPr>
          <p:nvPr>
            <p:ph type="body" sz="quarter" idx="18"/>
          </p:nvPr>
        </p:nvSpPr>
        <p:spPr>
          <a:xfrm>
            <a:off x="5399998" y="1486993"/>
            <a:ext cx="5400000" cy="294189"/>
          </a:xfrm>
        </p:spPr>
        <p:txBody>
          <a:bodyPr/>
          <a:lstStyle/>
          <a:p>
            <a:r>
              <a:rPr lang="en-AU" dirty="0"/>
              <a:t>Guided discussion</a:t>
            </a:r>
            <a:endParaRPr lang="en-AU" dirty="0">
              <a:latin typeface="+mj-lt"/>
            </a:endParaRPr>
          </a:p>
        </p:txBody>
      </p:sp>
      <p:sp>
        <p:nvSpPr>
          <p:cNvPr id="6" name="Rectangle: Rounded Corners 5" descr="Text: ‘Health messages don’t just appear. Someone constructs them – chooses the words, images, music and people, for a purpose’&#10;">
            <a:extLst>
              <a:ext uri="{FF2B5EF4-FFF2-40B4-BE49-F238E27FC236}">
                <a16:creationId xmlns:a16="http://schemas.microsoft.com/office/drawing/2014/main" id="{F7B58203-8030-214F-1EFB-385C2E92DF13}"/>
              </a:ext>
            </a:extLst>
          </p:cNvPr>
          <p:cNvSpPr/>
          <p:nvPr/>
        </p:nvSpPr>
        <p:spPr>
          <a:xfrm>
            <a:off x="5399998" y="2012809"/>
            <a:ext cx="6444002" cy="1936865"/>
          </a:xfrm>
          <a:prstGeom prst="roundRect">
            <a:avLst/>
          </a:prstGeom>
          <a:effectLst/>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ct val="150000"/>
              </a:lnSpc>
            </a:pPr>
            <a:r>
              <a:rPr lang="en-AU" sz="1800" dirty="0"/>
              <a:t>‘Health messages don’t just appear. Someone </a:t>
            </a:r>
            <a:r>
              <a:rPr lang="en-AU" sz="1800" b="1" dirty="0"/>
              <a:t>constructs</a:t>
            </a:r>
            <a:r>
              <a:rPr lang="en-AU" sz="1800" dirty="0"/>
              <a:t> them – chooses the words, images, music and people, for a</a:t>
            </a:r>
            <a:r>
              <a:rPr lang="en-AU" sz="1800" b="1" dirty="0"/>
              <a:t> purpose’</a:t>
            </a:r>
          </a:p>
        </p:txBody>
      </p:sp>
      <p:sp>
        <p:nvSpPr>
          <p:cNvPr id="4" name="Text Placeholder 10">
            <a:extLst>
              <a:ext uri="{FF2B5EF4-FFF2-40B4-BE49-F238E27FC236}">
                <a16:creationId xmlns:a16="http://schemas.microsoft.com/office/drawing/2014/main" id="{772E16CE-8B67-0977-5FAE-667F4463356A}"/>
              </a:ext>
            </a:extLst>
          </p:cNvPr>
          <p:cNvSpPr>
            <a:spLocks noGrp="1"/>
          </p:cNvSpPr>
          <p:nvPr>
            <p:ph type="body" sz="quarter" idx="17"/>
          </p:nvPr>
        </p:nvSpPr>
        <p:spPr>
          <a:xfrm>
            <a:off x="5399998" y="4181301"/>
            <a:ext cx="6444002" cy="2316699"/>
          </a:xfrm>
        </p:spPr>
        <p:txBody>
          <a:bodyPr/>
          <a:lstStyle/>
          <a:p>
            <a:r>
              <a:rPr lang="en-AU" sz="1800" dirty="0">
                <a:latin typeface="+mn-lt"/>
              </a:rPr>
              <a:t>Consider what the following terms mean in the statement:</a:t>
            </a:r>
          </a:p>
          <a:p>
            <a:pPr marL="285750" lvl="0" indent="-285750">
              <a:buFont typeface="Arial" panose="020B0604020202020204" pitchFamily="34" charset="0"/>
              <a:buChar char="•"/>
            </a:pPr>
            <a:r>
              <a:rPr lang="en-AU" sz="1800" dirty="0">
                <a:latin typeface="+mn-lt"/>
              </a:rPr>
              <a:t>constructs</a:t>
            </a:r>
          </a:p>
          <a:p>
            <a:pPr marL="285750" lvl="0" indent="-285750">
              <a:buFont typeface="Arial" panose="020B0604020202020204" pitchFamily="34" charset="0"/>
              <a:buChar char="•"/>
            </a:pPr>
            <a:r>
              <a:rPr lang="en-AU" sz="1800" dirty="0">
                <a:latin typeface="+mn-lt"/>
              </a:rPr>
              <a:t>purpose</a:t>
            </a:r>
          </a:p>
          <a:p>
            <a:pPr lvl="0"/>
            <a:r>
              <a:rPr lang="en-AU" sz="1800" dirty="0">
                <a:latin typeface="+mn-lt"/>
              </a:rPr>
              <a:t>Use word knowledge and context clues to work out what each word means.</a:t>
            </a:r>
          </a:p>
        </p:txBody>
      </p:sp>
      <p:sp>
        <p:nvSpPr>
          <p:cNvPr id="3" name="Slide Number Placeholder 2">
            <a:extLst>
              <a:ext uri="{FF2B5EF4-FFF2-40B4-BE49-F238E27FC236}">
                <a16:creationId xmlns:a16="http://schemas.microsoft.com/office/drawing/2014/main" id="{7149058F-7A4D-0DEA-301E-571F3C3E795A}"/>
              </a:ext>
              <a:ext uri="{C183D7F6-B498-43B3-948B-1728B52AA6E4}">
                <adec:decorative xmlns:adec="http://schemas.microsoft.com/office/drawing/2017/decorative" val="1"/>
              </a:ext>
            </a:extLst>
          </p:cNvPr>
          <p:cNvSpPr>
            <a:spLocks noGrp="1"/>
          </p:cNvSpPr>
          <p:nvPr>
            <p:ph type="sldNum" sz="quarter" idx="16"/>
          </p:nvPr>
        </p:nvSpPr>
        <p:spPr/>
        <p:txBody>
          <a:bodyPr/>
          <a:lstStyle/>
          <a:p>
            <a:fld id="{10A01DC5-1685-4615-8240-15192985C6A2}" type="slidenum">
              <a:rPr lang="en-AU" smtClean="0"/>
              <a:pPr/>
              <a:t>11</a:t>
            </a:fld>
            <a:endParaRPr lang="en-AU" dirty="0"/>
          </a:p>
        </p:txBody>
      </p:sp>
      <p:pic>
        <p:nvPicPr>
          <p:cNvPr id="13" name="Picture Placeholder 12">
            <a:extLst>
              <a:ext uri="{FF2B5EF4-FFF2-40B4-BE49-F238E27FC236}">
                <a16:creationId xmlns:a16="http://schemas.microsoft.com/office/drawing/2014/main" id="{0E1DB994-6C1C-BB6A-7B8A-3C235FD9B466}"/>
              </a:ext>
            </a:extLst>
          </p:cNvPr>
          <p:cNvPicPr>
            <a:picLocks noChangeAspect="1"/>
          </p:cNvPicPr>
          <p:nvPr/>
        </p:nvPicPr>
        <p:blipFill>
          <a:blip r:embed="rId3">
            <a:extLst>
              <a:ext uri="{28A0092B-C50C-407E-A947-70E740481C1C}">
                <a14:useLocalDpi xmlns:a14="http://schemas.microsoft.com/office/drawing/2010/main" val="0"/>
              </a:ext>
            </a:extLst>
          </a:blip>
          <a:srcRect l="12952" r="12952"/>
          <a:stretch>
            <a:fillRect/>
          </a:stretch>
        </p:blipFill>
        <p:spPr>
          <a:xfrm>
            <a:off x="560805" y="804154"/>
            <a:ext cx="3921679" cy="5294600"/>
          </a:xfrm>
          <a:prstGeom prst="rect">
            <a:avLst/>
          </a:prstGeom>
        </p:spPr>
      </p:pic>
    </p:spTree>
    <p:extLst>
      <p:ext uri="{BB962C8B-B14F-4D97-AF65-F5344CB8AC3E}">
        <p14:creationId xmlns:p14="http://schemas.microsoft.com/office/powerpoint/2010/main" val="3279045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8D95A-E687-FF47-37F0-F1A13BAEC5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83A996-AB7A-76DC-A49B-1534DDABC41F}"/>
              </a:ext>
            </a:extLst>
          </p:cNvPr>
          <p:cNvSpPr>
            <a:spLocks noGrp="1"/>
          </p:cNvSpPr>
          <p:nvPr>
            <p:ph type="title"/>
          </p:nvPr>
        </p:nvSpPr>
        <p:spPr>
          <a:xfrm>
            <a:off x="5399998" y="360000"/>
            <a:ext cx="6485612" cy="444154"/>
          </a:xfrm>
        </p:spPr>
        <p:txBody>
          <a:bodyPr/>
          <a:lstStyle/>
          <a:p>
            <a:r>
              <a:rPr lang="en-AU" dirty="0">
                <a:latin typeface="+mj-lt"/>
                <a:cs typeface="Arial"/>
              </a:rPr>
              <a:t>Activity – deconstructing health messages </a:t>
            </a:r>
            <a:endParaRPr lang="en-AU" dirty="0">
              <a:cs typeface="Arial"/>
            </a:endParaRPr>
          </a:p>
        </p:txBody>
      </p:sp>
      <p:sp>
        <p:nvSpPr>
          <p:cNvPr id="5" name="Text Placeholder 4">
            <a:extLst>
              <a:ext uri="{FF2B5EF4-FFF2-40B4-BE49-F238E27FC236}">
                <a16:creationId xmlns:a16="http://schemas.microsoft.com/office/drawing/2014/main" id="{A7F9456F-5804-0F08-D063-4FC8CFC54EB5}"/>
              </a:ext>
            </a:extLst>
          </p:cNvPr>
          <p:cNvSpPr>
            <a:spLocks noGrp="1"/>
          </p:cNvSpPr>
          <p:nvPr>
            <p:ph type="body" sz="quarter" idx="18"/>
          </p:nvPr>
        </p:nvSpPr>
        <p:spPr>
          <a:xfrm>
            <a:off x="5399998" y="1486993"/>
            <a:ext cx="5400000" cy="294189"/>
          </a:xfrm>
        </p:spPr>
        <p:txBody>
          <a:bodyPr/>
          <a:lstStyle/>
          <a:p>
            <a:r>
              <a:rPr lang="en-AU" dirty="0"/>
              <a:t>Modelled example</a:t>
            </a:r>
            <a:endParaRPr lang="en-AU" dirty="0">
              <a:latin typeface="+mj-lt"/>
            </a:endParaRPr>
          </a:p>
        </p:txBody>
      </p:sp>
      <p:sp>
        <p:nvSpPr>
          <p:cNvPr id="4" name="Text Placeholder 10">
            <a:extLst>
              <a:ext uri="{FF2B5EF4-FFF2-40B4-BE49-F238E27FC236}">
                <a16:creationId xmlns:a16="http://schemas.microsoft.com/office/drawing/2014/main" id="{4A3DCE64-B01E-005E-ECA8-64092D88CAD8}"/>
              </a:ext>
            </a:extLst>
          </p:cNvPr>
          <p:cNvSpPr>
            <a:spLocks noGrp="1"/>
          </p:cNvSpPr>
          <p:nvPr>
            <p:ph type="body" sz="quarter" idx="17"/>
          </p:nvPr>
        </p:nvSpPr>
        <p:spPr>
          <a:xfrm>
            <a:off x="5399998" y="2169622"/>
            <a:ext cx="6444002" cy="3773979"/>
          </a:xfrm>
        </p:spPr>
        <p:txBody>
          <a:bodyPr/>
          <a:lstStyle/>
          <a:p>
            <a:r>
              <a:rPr lang="en-AU" sz="1800" dirty="0">
                <a:latin typeface="+mn-lt"/>
              </a:rPr>
              <a:t>Model analysing the health message in the ad using the following cognitive strategy sequence:</a:t>
            </a:r>
          </a:p>
          <a:p>
            <a:pPr marL="285750" indent="-285750">
              <a:buFont typeface="Arial" panose="020B0604020202020204" pitchFamily="34" charset="0"/>
              <a:buChar char="•"/>
            </a:pPr>
            <a:r>
              <a:rPr lang="en-AU" sz="1800" dirty="0">
                <a:latin typeface="+mn-lt"/>
              </a:rPr>
              <a:t>I notice…</a:t>
            </a:r>
          </a:p>
          <a:p>
            <a:pPr marL="285750" lvl="0" indent="-285750">
              <a:buFont typeface="Arial" panose="020B0604020202020204" pitchFamily="34" charset="0"/>
              <a:buChar char="•"/>
            </a:pPr>
            <a:r>
              <a:rPr lang="en-AU" sz="1800" dirty="0">
                <a:latin typeface="+mn-lt"/>
              </a:rPr>
              <a:t>I wonder…</a:t>
            </a:r>
          </a:p>
          <a:p>
            <a:pPr marL="285750" lvl="0" indent="-285750">
              <a:buFont typeface="Arial" panose="020B0604020202020204" pitchFamily="34" charset="0"/>
              <a:buChar char="•"/>
            </a:pPr>
            <a:r>
              <a:rPr lang="en-AU" sz="1800" dirty="0">
                <a:latin typeface="+mn-lt"/>
              </a:rPr>
              <a:t>I connect…</a:t>
            </a:r>
          </a:p>
          <a:p>
            <a:pPr marL="285750" lvl="0" indent="-285750">
              <a:buFont typeface="Arial" panose="020B0604020202020204" pitchFamily="34" charset="0"/>
              <a:buChar char="•"/>
            </a:pPr>
            <a:r>
              <a:rPr lang="en-AU" sz="1800" dirty="0">
                <a:latin typeface="+mn-lt"/>
              </a:rPr>
              <a:t>I infer…</a:t>
            </a:r>
          </a:p>
          <a:p>
            <a:pPr marL="285750" lvl="0" indent="-285750">
              <a:buFont typeface="Arial" panose="020B0604020202020204" pitchFamily="34" charset="0"/>
              <a:buChar char="•"/>
            </a:pPr>
            <a:r>
              <a:rPr lang="en-AU" sz="1800" dirty="0">
                <a:latin typeface="+mn-lt"/>
              </a:rPr>
              <a:t>I conclude…</a:t>
            </a:r>
          </a:p>
        </p:txBody>
      </p:sp>
      <p:sp>
        <p:nvSpPr>
          <p:cNvPr id="3" name="Slide Number Placeholder 2">
            <a:extLst>
              <a:ext uri="{FF2B5EF4-FFF2-40B4-BE49-F238E27FC236}">
                <a16:creationId xmlns:a16="http://schemas.microsoft.com/office/drawing/2014/main" id="{CB440E5B-18C7-3AE5-B45A-05ED16394F31}"/>
              </a:ext>
              <a:ext uri="{C183D7F6-B498-43B3-948B-1728B52AA6E4}">
                <adec:decorative xmlns:adec="http://schemas.microsoft.com/office/drawing/2017/decorative" val="1"/>
              </a:ext>
            </a:extLst>
          </p:cNvPr>
          <p:cNvSpPr>
            <a:spLocks noGrp="1"/>
          </p:cNvSpPr>
          <p:nvPr>
            <p:ph type="sldNum" sz="quarter" idx="16"/>
          </p:nvPr>
        </p:nvSpPr>
        <p:spPr/>
        <p:txBody>
          <a:bodyPr/>
          <a:lstStyle/>
          <a:p>
            <a:fld id="{10A01DC5-1685-4615-8240-15192985C6A2}" type="slidenum">
              <a:rPr lang="en-AU" smtClean="0"/>
              <a:pPr/>
              <a:t>12</a:t>
            </a:fld>
            <a:endParaRPr lang="en-AU" dirty="0"/>
          </a:p>
        </p:txBody>
      </p:sp>
      <p:pic>
        <p:nvPicPr>
          <p:cNvPr id="6" name="Graphic 5">
            <a:extLst>
              <a:ext uri="{FF2B5EF4-FFF2-40B4-BE49-F238E27FC236}">
                <a16:creationId xmlns:a16="http://schemas.microsoft.com/office/drawing/2014/main" id="{3F26DD09-7EC8-47D8-0543-32FAEFE083F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22571"/>
            <a:ext cx="5046562" cy="6812858"/>
          </a:xfrm>
          <a:prstGeom prst="rect">
            <a:avLst/>
          </a:prstGeom>
        </p:spPr>
      </p:pic>
    </p:spTree>
    <p:extLst>
      <p:ext uri="{BB962C8B-B14F-4D97-AF65-F5344CB8AC3E}">
        <p14:creationId xmlns:p14="http://schemas.microsoft.com/office/powerpoint/2010/main" val="3337418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7C0050-E296-69C7-AE92-247EA9A948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C166D0-19D7-1DD2-4261-68D3D5E96E01}"/>
              </a:ext>
            </a:extLst>
          </p:cNvPr>
          <p:cNvSpPr>
            <a:spLocks noGrp="1"/>
          </p:cNvSpPr>
          <p:nvPr>
            <p:ph type="title"/>
          </p:nvPr>
        </p:nvSpPr>
        <p:spPr>
          <a:xfrm>
            <a:off x="5399998" y="360000"/>
            <a:ext cx="6485612" cy="444154"/>
          </a:xfrm>
        </p:spPr>
        <p:txBody>
          <a:bodyPr/>
          <a:lstStyle/>
          <a:p>
            <a:r>
              <a:rPr lang="en-AU" dirty="0">
                <a:latin typeface="+mj-lt"/>
                <a:cs typeface="Arial"/>
              </a:rPr>
              <a:t>Activity – deconstructing health messages (guided practice)</a:t>
            </a:r>
            <a:endParaRPr lang="en-AU" dirty="0">
              <a:cs typeface="Arial"/>
            </a:endParaRPr>
          </a:p>
        </p:txBody>
      </p:sp>
      <p:sp>
        <p:nvSpPr>
          <p:cNvPr id="5" name="Text Placeholder 4">
            <a:extLst>
              <a:ext uri="{FF2B5EF4-FFF2-40B4-BE49-F238E27FC236}">
                <a16:creationId xmlns:a16="http://schemas.microsoft.com/office/drawing/2014/main" id="{A0B5CB5E-484C-2626-25B1-2F2D6DAC44E1}"/>
              </a:ext>
            </a:extLst>
          </p:cNvPr>
          <p:cNvSpPr>
            <a:spLocks noGrp="1"/>
          </p:cNvSpPr>
          <p:nvPr>
            <p:ph type="body" sz="quarter" idx="18"/>
          </p:nvPr>
        </p:nvSpPr>
        <p:spPr>
          <a:xfrm>
            <a:off x="5399998" y="1486993"/>
            <a:ext cx="5400000" cy="294189"/>
          </a:xfrm>
        </p:spPr>
        <p:txBody>
          <a:bodyPr/>
          <a:lstStyle/>
          <a:p>
            <a:r>
              <a:rPr lang="en-AU" dirty="0"/>
              <a:t>Partner work</a:t>
            </a:r>
            <a:endParaRPr lang="en-AU" dirty="0">
              <a:latin typeface="+mj-lt"/>
            </a:endParaRPr>
          </a:p>
        </p:txBody>
      </p:sp>
      <p:sp>
        <p:nvSpPr>
          <p:cNvPr id="4" name="Text Placeholder 10">
            <a:extLst>
              <a:ext uri="{FF2B5EF4-FFF2-40B4-BE49-F238E27FC236}">
                <a16:creationId xmlns:a16="http://schemas.microsoft.com/office/drawing/2014/main" id="{8AB22957-C611-49D7-AFFF-11F8C99FBAAF}"/>
              </a:ext>
            </a:extLst>
          </p:cNvPr>
          <p:cNvSpPr>
            <a:spLocks noGrp="1"/>
          </p:cNvSpPr>
          <p:nvPr>
            <p:ph type="body" sz="quarter" idx="17"/>
          </p:nvPr>
        </p:nvSpPr>
        <p:spPr>
          <a:xfrm>
            <a:off x="5399998" y="2103120"/>
            <a:ext cx="6444002" cy="3773979"/>
          </a:xfrm>
        </p:spPr>
        <p:txBody>
          <a:bodyPr/>
          <a:lstStyle/>
          <a:p>
            <a:r>
              <a:rPr lang="en-AU" sz="1800" dirty="0">
                <a:latin typeface="+mn-lt"/>
              </a:rPr>
              <a:t>Analyse the health message in the ad by using the following cognitive strategy sequence:</a:t>
            </a:r>
          </a:p>
          <a:p>
            <a:pPr marL="285750" indent="-285750">
              <a:buFont typeface="Arial" panose="020B0604020202020204" pitchFamily="34" charset="0"/>
              <a:buChar char="•"/>
            </a:pPr>
            <a:r>
              <a:rPr lang="en-AU" sz="1800" dirty="0">
                <a:latin typeface="+mn-lt"/>
              </a:rPr>
              <a:t>I notice…</a:t>
            </a:r>
          </a:p>
          <a:p>
            <a:pPr marL="285750" lvl="0" indent="-285750">
              <a:buFont typeface="Arial" panose="020B0604020202020204" pitchFamily="34" charset="0"/>
              <a:buChar char="•"/>
            </a:pPr>
            <a:r>
              <a:rPr lang="en-AU" sz="1800" dirty="0">
                <a:latin typeface="+mn-lt"/>
              </a:rPr>
              <a:t>I wonder…</a:t>
            </a:r>
          </a:p>
          <a:p>
            <a:pPr marL="285750" lvl="0" indent="-285750">
              <a:buFont typeface="Arial" panose="020B0604020202020204" pitchFamily="34" charset="0"/>
              <a:buChar char="•"/>
            </a:pPr>
            <a:r>
              <a:rPr lang="en-AU" sz="1800" dirty="0">
                <a:latin typeface="+mn-lt"/>
              </a:rPr>
              <a:t>I connect…</a:t>
            </a:r>
          </a:p>
          <a:p>
            <a:pPr marL="285750" lvl="0" indent="-285750">
              <a:buFont typeface="Arial" panose="020B0604020202020204" pitchFamily="34" charset="0"/>
              <a:buChar char="•"/>
            </a:pPr>
            <a:r>
              <a:rPr lang="en-AU" sz="1800" dirty="0">
                <a:latin typeface="+mn-lt"/>
              </a:rPr>
              <a:t>I infer…</a:t>
            </a:r>
          </a:p>
          <a:p>
            <a:pPr marL="285750" lvl="0" indent="-285750">
              <a:buFont typeface="Arial" panose="020B0604020202020204" pitchFamily="34" charset="0"/>
              <a:buChar char="•"/>
            </a:pPr>
            <a:r>
              <a:rPr lang="en-AU" sz="1800" dirty="0">
                <a:latin typeface="+mn-lt"/>
              </a:rPr>
              <a:t>I conclude…</a:t>
            </a:r>
          </a:p>
        </p:txBody>
      </p:sp>
      <p:sp>
        <p:nvSpPr>
          <p:cNvPr id="3" name="Slide Number Placeholder 2">
            <a:extLst>
              <a:ext uri="{FF2B5EF4-FFF2-40B4-BE49-F238E27FC236}">
                <a16:creationId xmlns:a16="http://schemas.microsoft.com/office/drawing/2014/main" id="{6B624F78-4389-82B3-34F8-52ACE201F628}"/>
              </a:ext>
              <a:ext uri="{C183D7F6-B498-43B3-948B-1728B52AA6E4}">
                <adec:decorative xmlns:adec="http://schemas.microsoft.com/office/drawing/2017/decorative" val="1"/>
              </a:ext>
            </a:extLst>
          </p:cNvPr>
          <p:cNvSpPr>
            <a:spLocks noGrp="1"/>
          </p:cNvSpPr>
          <p:nvPr>
            <p:ph type="sldNum" sz="quarter" idx="16"/>
          </p:nvPr>
        </p:nvSpPr>
        <p:spPr/>
        <p:txBody>
          <a:bodyPr/>
          <a:lstStyle/>
          <a:p>
            <a:fld id="{10A01DC5-1685-4615-8240-15192985C6A2}" type="slidenum">
              <a:rPr lang="en-AU" smtClean="0"/>
              <a:pPr/>
              <a:t>13</a:t>
            </a:fld>
            <a:endParaRPr lang="en-AU" dirty="0"/>
          </a:p>
        </p:txBody>
      </p:sp>
      <p:pic>
        <p:nvPicPr>
          <p:cNvPr id="6" name="Graphic 5">
            <a:extLst>
              <a:ext uri="{FF2B5EF4-FFF2-40B4-BE49-F238E27FC236}">
                <a16:creationId xmlns:a16="http://schemas.microsoft.com/office/drawing/2014/main" id="{64137004-ACAD-6BFE-F132-AC23F8D2055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22571"/>
            <a:ext cx="5046562" cy="6812858"/>
          </a:xfrm>
          <a:prstGeom prst="rect">
            <a:avLst/>
          </a:prstGeom>
        </p:spPr>
      </p:pic>
    </p:spTree>
    <p:extLst>
      <p:ext uri="{BB962C8B-B14F-4D97-AF65-F5344CB8AC3E}">
        <p14:creationId xmlns:p14="http://schemas.microsoft.com/office/powerpoint/2010/main" val="2799915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FDB9B0-4362-6E6B-EC08-C8ECB43A5076}"/>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5C66907-D9F8-7678-6AE5-ED5E8A513DD5}"/>
              </a:ext>
            </a:extLst>
          </p:cNvPr>
          <p:cNvSpPr>
            <a:spLocks noGrp="1"/>
          </p:cNvSpPr>
          <p:nvPr>
            <p:ph type="ctrTitle"/>
          </p:nvPr>
        </p:nvSpPr>
        <p:spPr/>
        <p:txBody>
          <a:bodyPr/>
          <a:lstStyle/>
          <a:p>
            <a:r>
              <a:rPr lang="en-AU" dirty="0">
                <a:latin typeface="+mj-lt"/>
              </a:rPr>
              <a:t>What shapes health messages?</a:t>
            </a:r>
          </a:p>
        </p:txBody>
      </p:sp>
    </p:spTree>
    <p:extLst>
      <p:ext uri="{BB962C8B-B14F-4D97-AF65-F5344CB8AC3E}">
        <p14:creationId xmlns:p14="http://schemas.microsoft.com/office/powerpoint/2010/main" val="4287063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5C3D25-8F2F-23D5-17B5-C85B2517AAF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993673A-314A-99C2-6CD0-61F825E5598E}"/>
              </a:ext>
            </a:extLst>
          </p:cNvPr>
          <p:cNvSpPr>
            <a:spLocks noGrp="1"/>
          </p:cNvSpPr>
          <p:nvPr>
            <p:ph type="title"/>
          </p:nvPr>
        </p:nvSpPr>
        <p:spPr/>
        <p:txBody>
          <a:bodyPr/>
          <a:lstStyle/>
          <a:p>
            <a:r>
              <a:rPr lang="en-AU" dirty="0">
                <a:latin typeface="+mj-lt"/>
                <a:cs typeface="Arial"/>
              </a:rPr>
              <a:t>Learning intentions and success criteria – what shapes health messages?</a:t>
            </a:r>
          </a:p>
        </p:txBody>
      </p:sp>
      <p:sp>
        <p:nvSpPr>
          <p:cNvPr id="3" name="TextBox 2">
            <a:extLst>
              <a:ext uri="{FF2B5EF4-FFF2-40B4-BE49-F238E27FC236}">
                <a16:creationId xmlns:a16="http://schemas.microsoft.com/office/drawing/2014/main" id="{462134F1-219F-E32D-B267-91A2F566F677}"/>
              </a:ext>
            </a:extLst>
          </p:cNvPr>
          <p:cNvSpPr txBox="1"/>
          <p:nvPr/>
        </p:nvSpPr>
        <p:spPr>
          <a:xfrm>
            <a:off x="359998" y="1836689"/>
            <a:ext cx="11303000" cy="437780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spcAft>
                <a:spcPts val="1200"/>
              </a:spcAft>
            </a:pPr>
            <a:r>
              <a:rPr lang="en-AU" sz="1900" b="1" dirty="0">
                <a:solidFill>
                  <a:schemeClr val="accent1"/>
                </a:solidFill>
                <a:latin typeface="+mj-lt"/>
                <a:cs typeface="Arial" panose="020B0604020202020204" pitchFamily="34" charset="0"/>
              </a:rPr>
              <a:t>We are learning to</a:t>
            </a:r>
            <a:endParaRPr lang="en-AU" sz="1900" b="1" dirty="0">
              <a:solidFill>
                <a:schemeClr val="accent1"/>
              </a:solidFill>
              <a:latin typeface="+mj-lt"/>
              <a:ea typeface="+mn-lt"/>
              <a:cs typeface="Arial" panose="020B0604020202020204" pitchFamily="34" charset="0"/>
            </a:endParaRPr>
          </a:p>
          <a:p>
            <a:pPr marL="285750" indent="-285750">
              <a:lnSpc>
                <a:spcPct val="150000"/>
              </a:lnSpc>
              <a:spcAft>
                <a:spcPts val="1200"/>
              </a:spcAft>
              <a:buFont typeface="Arial" panose="020B0604020202020204" pitchFamily="34" charset="0"/>
              <a:buChar char="•"/>
            </a:pPr>
            <a:r>
              <a:rPr lang="en-AU" sz="1900" dirty="0"/>
              <a:t>Evaluate the influence of short-form media on shaping health messages.</a:t>
            </a:r>
            <a:endParaRPr lang="en-AU" sz="1900" dirty="0">
              <a:cs typeface="Arial"/>
            </a:endParaRPr>
          </a:p>
          <a:p>
            <a:pPr lvl="0">
              <a:lnSpc>
                <a:spcPct val="150000"/>
              </a:lnSpc>
              <a:spcAft>
                <a:spcPts val="1200"/>
              </a:spcAft>
            </a:pPr>
            <a:r>
              <a:rPr lang="en-AU" sz="1900" b="1" dirty="0">
                <a:solidFill>
                  <a:schemeClr val="accent1"/>
                </a:solidFill>
                <a:latin typeface="+mj-lt"/>
                <a:cs typeface="Arial" panose="020B0604020202020204" pitchFamily="34" charset="0"/>
              </a:rPr>
              <a:t>I can</a:t>
            </a:r>
            <a:endParaRPr lang="en-US" sz="1900" dirty="0">
              <a:solidFill>
                <a:schemeClr val="accent1"/>
              </a:solidFill>
              <a:latin typeface="+mj-lt"/>
              <a:cs typeface="Arial" panose="020B0604020202020204" pitchFamily="34" charset="0"/>
            </a:endParaRPr>
          </a:p>
          <a:p>
            <a:pPr marL="342900" lvl="0" indent="-342900">
              <a:lnSpc>
                <a:spcPct val="150000"/>
              </a:lnSpc>
              <a:spcAft>
                <a:spcPts val="1200"/>
              </a:spcAft>
              <a:buFont typeface="Arial" panose="020B0604020202020204" pitchFamily="34" charset="0"/>
              <a:buChar char="•"/>
            </a:pPr>
            <a:r>
              <a:rPr lang="en-AU" sz="1900" dirty="0"/>
              <a:t>identify design features used in short-form media</a:t>
            </a:r>
          </a:p>
          <a:p>
            <a:pPr marL="342900" lvl="0" indent="-342900">
              <a:lnSpc>
                <a:spcPct val="150000"/>
              </a:lnSpc>
              <a:spcAft>
                <a:spcPts val="1200"/>
              </a:spcAft>
              <a:buFont typeface="Arial" panose="020B0604020202020204" pitchFamily="34" charset="0"/>
              <a:buChar char="•"/>
            </a:pPr>
            <a:r>
              <a:rPr lang="en-AU" sz="1900" dirty="0"/>
              <a:t>explain how design features shape the meaning of a health message</a:t>
            </a:r>
          </a:p>
          <a:p>
            <a:pPr marL="342900" lvl="0" indent="-342900">
              <a:lnSpc>
                <a:spcPct val="150000"/>
              </a:lnSpc>
              <a:spcAft>
                <a:spcPts val="1200"/>
              </a:spcAft>
              <a:buFont typeface="Arial" panose="020B0604020202020204" pitchFamily="34" charset="0"/>
              <a:buChar char="•"/>
            </a:pPr>
            <a:r>
              <a:rPr lang="en-AU" sz="1900" dirty="0"/>
              <a:t>analyse how trends, platform systems and contextual factors influence the health messages people see</a:t>
            </a:r>
          </a:p>
          <a:p>
            <a:pPr marL="342900" lvl="0" indent="-342900">
              <a:lnSpc>
                <a:spcPct val="150000"/>
              </a:lnSpc>
              <a:spcAft>
                <a:spcPts val="1200"/>
              </a:spcAft>
              <a:buFont typeface="Arial" panose="020B0604020202020204" pitchFamily="34" charset="0"/>
              <a:buChar char="•"/>
            </a:pPr>
            <a:r>
              <a:rPr lang="en-AU" sz="1900" dirty="0"/>
              <a:t>describe how these messages could influence a young person’s beliefs, self-perception or decisions.</a:t>
            </a:r>
          </a:p>
        </p:txBody>
      </p:sp>
      <p:sp>
        <p:nvSpPr>
          <p:cNvPr id="2" name="Slide Number Placeholder 1">
            <a:extLst>
              <a:ext uri="{FF2B5EF4-FFF2-40B4-BE49-F238E27FC236}">
                <a16:creationId xmlns:a16="http://schemas.microsoft.com/office/drawing/2014/main" id="{F8A0898C-5B60-66DB-3431-6E0AB675CA30}"/>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15</a:t>
            </a:fld>
            <a:endParaRPr lang="en-AU" dirty="0"/>
          </a:p>
        </p:txBody>
      </p:sp>
    </p:spTree>
    <p:extLst>
      <p:ext uri="{BB962C8B-B14F-4D97-AF65-F5344CB8AC3E}">
        <p14:creationId xmlns:p14="http://schemas.microsoft.com/office/powerpoint/2010/main" val="20328203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0C602E-205C-01F9-433F-EF10BA5692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3C64DA-6FC2-D09C-93DA-8A3C66A9425C}"/>
              </a:ext>
            </a:extLst>
          </p:cNvPr>
          <p:cNvSpPr>
            <a:spLocks noGrp="1"/>
          </p:cNvSpPr>
          <p:nvPr>
            <p:ph type="title"/>
          </p:nvPr>
        </p:nvSpPr>
        <p:spPr>
          <a:xfrm>
            <a:off x="5399998" y="360000"/>
            <a:ext cx="6485612" cy="444154"/>
          </a:xfrm>
        </p:spPr>
        <p:txBody>
          <a:bodyPr/>
          <a:lstStyle/>
          <a:p>
            <a:r>
              <a:rPr lang="en-AU" dirty="0">
                <a:latin typeface="+mj-lt"/>
                <a:cs typeface="Arial"/>
              </a:rPr>
              <a:t>Introduction to short-form media</a:t>
            </a:r>
            <a:endParaRPr lang="en-AU" dirty="0">
              <a:cs typeface="Arial"/>
            </a:endParaRPr>
          </a:p>
        </p:txBody>
      </p:sp>
      <p:sp>
        <p:nvSpPr>
          <p:cNvPr id="13" name="Text Placeholder 4">
            <a:extLst>
              <a:ext uri="{FF2B5EF4-FFF2-40B4-BE49-F238E27FC236}">
                <a16:creationId xmlns:a16="http://schemas.microsoft.com/office/drawing/2014/main" id="{30FE3367-9B26-03CD-45C4-18DBC02D0C5F}"/>
              </a:ext>
            </a:extLst>
          </p:cNvPr>
          <p:cNvSpPr>
            <a:spLocks noGrp="1"/>
          </p:cNvSpPr>
          <p:nvPr>
            <p:ph type="body" sz="quarter" idx="18"/>
          </p:nvPr>
        </p:nvSpPr>
        <p:spPr>
          <a:xfrm>
            <a:off x="5399998" y="1013844"/>
            <a:ext cx="5400000" cy="294189"/>
          </a:xfrm>
        </p:spPr>
        <p:txBody>
          <a:bodyPr/>
          <a:lstStyle/>
          <a:p>
            <a:r>
              <a:rPr lang="en-AU" dirty="0"/>
              <a:t>What shapes health messages?</a:t>
            </a:r>
            <a:endParaRPr lang="en-AU" dirty="0">
              <a:latin typeface="+mj-lt"/>
            </a:endParaRPr>
          </a:p>
        </p:txBody>
      </p:sp>
      <p:sp>
        <p:nvSpPr>
          <p:cNvPr id="4" name="Text Placeholder 10">
            <a:extLst>
              <a:ext uri="{FF2B5EF4-FFF2-40B4-BE49-F238E27FC236}">
                <a16:creationId xmlns:a16="http://schemas.microsoft.com/office/drawing/2014/main" id="{B77476B1-7F5C-1655-4CE8-EC57972A7E72}"/>
              </a:ext>
            </a:extLst>
          </p:cNvPr>
          <p:cNvSpPr>
            <a:spLocks noGrp="1"/>
          </p:cNvSpPr>
          <p:nvPr>
            <p:ph type="body" sz="quarter" idx="17"/>
          </p:nvPr>
        </p:nvSpPr>
        <p:spPr>
          <a:xfrm>
            <a:off x="5399998" y="1517723"/>
            <a:ext cx="6485612" cy="3499452"/>
          </a:xfrm>
        </p:spPr>
        <p:txBody>
          <a:bodyPr vert="horz" lIns="0" tIns="0" rIns="0" bIns="0" rtlCol="0" anchor="t">
            <a:noAutofit/>
          </a:bodyPr>
          <a:lstStyle/>
          <a:p>
            <a:pPr>
              <a:lnSpc>
                <a:spcPct val="130000"/>
              </a:lnSpc>
            </a:pPr>
            <a:r>
              <a:rPr lang="en-AU" sz="1800" dirty="0">
                <a:latin typeface="Arial"/>
                <a:cs typeface="Arial"/>
              </a:rPr>
              <a:t>Short-form media refers to short videos, </a:t>
            </a:r>
            <a:r>
              <a:rPr lang="en-AU" sz="1800" b="1" dirty="0">
                <a:latin typeface="Arial"/>
                <a:cs typeface="Arial"/>
              </a:rPr>
              <a:t>usually 5 to 60 seconds long</a:t>
            </a:r>
            <a:r>
              <a:rPr lang="en-AU" sz="1800" dirty="0">
                <a:latin typeface="Arial"/>
                <a:cs typeface="Arial"/>
              </a:rPr>
              <a:t>, found across a variety of platforms. Examples of short-form media include:</a:t>
            </a:r>
          </a:p>
          <a:p>
            <a:pPr marL="285750" indent="-285750">
              <a:lnSpc>
                <a:spcPct val="130000"/>
              </a:lnSpc>
              <a:buFont typeface="Arial" panose="020B0604020202020204" pitchFamily="34" charset="0"/>
              <a:buChar char="•"/>
            </a:pPr>
            <a:r>
              <a:rPr lang="en-AU" sz="1800" dirty="0"/>
              <a:t>Screens that show ads at petrol stations</a:t>
            </a:r>
          </a:p>
          <a:p>
            <a:pPr marL="285750" indent="-285750">
              <a:lnSpc>
                <a:spcPct val="130000"/>
              </a:lnSpc>
              <a:buFont typeface="Arial" panose="020B0604020202020204" pitchFamily="34" charset="0"/>
              <a:buChar char="•"/>
            </a:pPr>
            <a:r>
              <a:rPr lang="en-AU" sz="1800" dirty="0"/>
              <a:t>YouTube Shorts</a:t>
            </a:r>
          </a:p>
          <a:p>
            <a:pPr marL="285750" indent="-285750">
              <a:lnSpc>
                <a:spcPct val="130000"/>
              </a:lnSpc>
              <a:buFont typeface="Arial" panose="020B0604020202020204" pitchFamily="34" charset="0"/>
              <a:buChar char="•"/>
            </a:pPr>
            <a:r>
              <a:rPr lang="en-AU" sz="1800" dirty="0"/>
              <a:t>Social media platforms such as TikTok and Instagram Reels.</a:t>
            </a:r>
          </a:p>
          <a:p>
            <a:pPr>
              <a:lnSpc>
                <a:spcPct val="130000"/>
              </a:lnSpc>
            </a:pPr>
            <a:r>
              <a:rPr lang="en-AU" sz="1800" dirty="0"/>
              <a:t>Short-form media is highly constructed, influencing:</a:t>
            </a:r>
          </a:p>
          <a:p>
            <a:pPr marL="285750" indent="-285750">
              <a:lnSpc>
                <a:spcPct val="130000"/>
              </a:lnSpc>
              <a:buFont typeface="Arial" panose="020B0604020202020204" pitchFamily="34" charset="0"/>
              <a:buChar char="•"/>
            </a:pPr>
            <a:r>
              <a:rPr lang="en-AU" sz="1800" dirty="0"/>
              <a:t>what we think ‘healthy’ looks like </a:t>
            </a:r>
          </a:p>
          <a:p>
            <a:pPr marL="285750" indent="-285750">
              <a:lnSpc>
                <a:spcPct val="130000"/>
              </a:lnSpc>
              <a:buFont typeface="Arial" panose="020B0604020202020204" pitchFamily="34" charset="0"/>
              <a:buChar char="•"/>
            </a:pPr>
            <a:r>
              <a:rPr lang="en-AU" sz="1800" dirty="0"/>
              <a:t>how we see ourselves or others </a:t>
            </a:r>
          </a:p>
          <a:p>
            <a:pPr marL="285750" indent="-285750">
              <a:lnSpc>
                <a:spcPct val="130000"/>
              </a:lnSpc>
              <a:buFont typeface="Arial" panose="020B0604020202020204" pitchFamily="34" charset="0"/>
              <a:buChar char="•"/>
            </a:pPr>
            <a:r>
              <a:rPr lang="en-AU" sz="1800" dirty="0"/>
              <a:t>what behaviours feel normal or desirable </a:t>
            </a:r>
          </a:p>
          <a:p>
            <a:pPr marL="285750" indent="-285750">
              <a:lnSpc>
                <a:spcPct val="130000"/>
              </a:lnSpc>
              <a:buFont typeface="Arial" panose="020B0604020202020204" pitchFamily="34" charset="0"/>
              <a:buChar char="•"/>
            </a:pPr>
            <a:r>
              <a:rPr lang="en-AU" sz="1800" dirty="0"/>
              <a:t>what content we see next (via algorithms) </a:t>
            </a:r>
          </a:p>
          <a:p>
            <a:endParaRPr lang="en-AU" sz="1800" dirty="0"/>
          </a:p>
        </p:txBody>
      </p:sp>
      <p:pic>
        <p:nvPicPr>
          <p:cNvPr id="10" name="Picture Placeholder 9">
            <a:extLst>
              <a:ext uri="{FF2B5EF4-FFF2-40B4-BE49-F238E27FC236}">
                <a16:creationId xmlns:a16="http://schemas.microsoft.com/office/drawing/2014/main" id="{FDAF266E-2997-7430-035F-CDAEEA33EB1F}"/>
              </a:ex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8946" b="8946"/>
          <a:stretch>
            <a:fillRect/>
          </a:stretch>
        </p:blipFill>
        <p:spPr>
          <a:prstGeom prst="roundRect">
            <a:avLst/>
          </a:prstGeom>
          <a:ln>
            <a:noFill/>
          </a:ln>
          <a:effectLst/>
        </p:spPr>
      </p:pic>
      <p:sp>
        <p:nvSpPr>
          <p:cNvPr id="8" name="Rectangle 1">
            <a:extLst>
              <a:ext uri="{FF2B5EF4-FFF2-40B4-BE49-F238E27FC236}">
                <a16:creationId xmlns:a16="http://schemas.microsoft.com/office/drawing/2014/main" id="{8F516E4E-6DC5-44DD-324F-8F938403495A}"/>
              </a:ext>
              <a:ext uri="{C183D7F6-B498-43B3-948B-1728B52AA6E4}">
                <adec:decorative xmlns:adec="http://schemas.microsoft.com/office/drawing/2017/decorative" val="1"/>
              </a:ext>
            </a:extLst>
          </p:cNvPr>
          <p:cNvSpPr>
            <a:spLocks noChangeArrowheads="1"/>
          </p:cNvSpPr>
          <p:nvPr/>
        </p:nvSpPr>
        <p:spPr bwMode="auto">
          <a:xfrm>
            <a:off x="79513" y="6516000"/>
            <a:ext cx="255025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panose="020B0604020202020204" pitchFamily="34" charset="0"/>
              </a:rPr>
              <a:t>Photo by </a:t>
            </a:r>
            <a:r>
              <a:rPr kumimoji="0" lang="en-US" altLang="en-US" sz="1200" b="0" i="0" u="none" strike="noStrike" cap="none" normalizeH="0" baseline="0" dirty="0">
                <a:ln>
                  <a:noFill/>
                </a:ln>
                <a:solidFill>
                  <a:schemeClr val="tx1"/>
                </a:solidFill>
                <a:effectLst/>
                <a:latin typeface="Arial" panose="020B0604020202020204" pitchFamily="34" charset="0"/>
                <a:hlinkClick r:id="rId4"/>
              </a:rPr>
              <a:t>AARN GIRI</a:t>
            </a:r>
            <a:r>
              <a:rPr kumimoji="0" lang="en-US" altLang="en-US" sz="1200" b="0" i="0" u="none" strike="noStrike" cap="none" normalizeH="0" baseline="0" dirty="0">
                <a:ln>
                  <a:noFill/>
                </a:ln>
                <a:solidFill>
                  <a:schemeClr val="tx1"/>
                </a:solidFill>
                <a:effectLst/>
                <a:latin typeface="Arial" panose="020B0604020202020204" pitchFamily="34" charset="0"/>
              </a:rPr>
              <a:t> on </a:t>
            </a:r>
            <a:r>
              <a:rPr kumimoji="0" lang="en-US" altLang="en-US" sz="1200" b="0" i="0" u="none" strike="noStrike" cap="none" normalizeH="0" baseline="0" dirty="0">
                <a:ln>
                  <a:noFill/>
                </a:ln>
                <a:solidFill>
                  <a:schemeClr val="tx1"/>
                </a:solidFill>
                <a:effectLst/>
                <a:latin typeface="Arial" panose="020B0604020202020204" pitchFamily="34" charset="0"/>
                <a:hlinkClick r:id="rId5"/>
              </a:rPr>
              <a:t>Unsplash</a:t>
            </a:r>
            <a:r>
              <a:rPr kumimoji="0" lang="en-US" altLang="en-US" sz="1200" b="0" i="0" u="none" strike="noStrike" cap="none" normalizeH="0" baseline="0" dirty="0">
                <a:ln>
                  <a:noFill/>
                </a:ln>
                <a:solidFill>
                  <a:schemeClr val="tx1"/>
                </a:solidFill>
                <a:effectLst/>
                <a:latin typeface="Arial" panose="020B0604020202020204" pitchFamily="34" charset="0"/>
              </a:rPr>
              <a:t> </a:t>
            </a:r>
          </a:p>
        </p:txBody>
      </p:sp>
      <p:sp>
        <p:nvSpPr>
          <p:cNvPr id="3" name="Slide Number Placeholder 2">
            <a:extLst>
              <a:ext uri="{FF2B5EF4-FFF2-40B4-BE49-F238E27FC236}">
                <a16:creationId xmlns:a16="http://schemas.microsoft.com/office/drawing/2014/main" id="{0827148C-2036-845B-CD28-EF53D73DD410}"/>
              </a:ext>
              <a:ext uri="{C183D7F6-B498-43B3-948B-1728B52AA6E4}">
                <adec:decorative xmlns:adec="http://schemas.microsoft.com/office/drawing/2017/decorative" val="1"/>
              </a:ext>
            </a:extLst>
          </p:cNvPr>
          <p:cNvSpPr>
            <a:spLocks noGrp="1"/>
          </p:cNvSpPr>
          <p:nvPr>
            <p:ph type="sldNum" sz="quarter" idx="16"/>
          </p:nvPr>
        </p:nvSpPr>
        <p:spPr/>
        <p:txBody>
          <a:bodyPr/>
          <a:lstStyle/>
          <a:p>
            <a:fld id="{10A01DC5-1685-4615-8240-15192985C6A2}" type="slidenum">
              <a:rPr lang="en-AU" smtClean="0"/>
              <a:pPr/>
              <a:t>16</a:t>
            </a:fld>
            <a:endParaRPr lang="en-AU" dirty="0"/>
          </a:p>
        </p:txBody>
      </p:sp>
    </p:spTree>
    <p:extLst>
      <p:ext uri="{BB962C8B-B14F-4D97-AF65-F5344CB8AC3E}">
        <p14:creationId xmlns:p14="http://schemas.microsoft.com/office/powerpoint/2010/main" val="3797517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842D2C-3869-0D85-C301-B8C053B4F9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4FB1E0-02EF-7070-31C8-C970E270438C}"/>
              </a:ext>
            </a:extLst>
          </p:cNvPr>
          <p:cNvSpPr>
            <a:spLocks noGrp="1"/>
          </p:cNvSpPr>
          <p:nvPr>
            <p:ph type="title"/>
          </p:nvPr>
        </p:nvSpPr>
        <p:spPr>
          <a:xfrm>
            <a:off x="5399998" y="360000"/>
            <a:ext cx="6485612" cy="444154"/>
          </a:xfrm>
        </p:spPr>
        <p:txBody>
          <a:bodyPr/>
          <a:lstStyle/>
          <a:p>
            <a:r>
              <a:rPr lang="en-AU" dirty="0">
                <a:latin typeface="+mj-lt"/>
                <a:cs typeface="Arial"/>
              </a:rPr>
              <a:t>Definition – contextual factors</a:t>
            </a:r>
            <a:endParaRPr lang="en-AU" dirty="0">
              <a:cs typeface="Arial"/>
            </a:endParaRPr>
          </a:p>
        </p:txBody>
      </p:sp>
      <p:sp>
        <p:nvSpPr>
          <p:cNvPr id="9" name="Text Placeholder 4">
            <a:extLst>
              <a:ext uri="{FF2B5EF4-FFF2-40B4-BE49-F238E27FC236}">
                <a16:creationId xmlns:a16="http://schemas.microsoft.com/office/drawing/2014/main" id="{B11EC854-62E6-1B58-35A5-BC81C8CA2B52}"/>
              </a:ext>
            </a:extLst>
          </p:cNvPr>
          <p:cNvSpPr>
            <a:spLocks noGrp="1"/>
          </p:cNvSpPr>
          <p:nvPr>
            <p:ph type="body" sz="quarter" idx="18"/>
          </p:nvPr>
        </p:nvSpPr>
        <p:spPr>
          <a:xfrm>
            <a:off x="5399998" y="1013844"/>
            <a:ext cx="5400000" cy="294189"/>
          </a:xfrm>
        </p:spPr>
        <p:txBody>
          <a:bodyPr/>
          <a:lstStyle/>
          <a:p>
            <a:r>
              <a:rPr lang="en-AU" dirty="0"/>
              <a:t>What shapes what we see?</a:t>
            </a:r>
          </a:p>
        </p:txBody>
      </p:sp>
      <p:sp>
        <p:nvSpPr>
          <p:cNvPr id="4" name="Text Placeholder 10">
            <a:extLst>
              <a:ext uri="{FF2B5EF4-FFF2-40B4-BE49-F238E27FC236}">
                <a16:creationId xmlns:a16="http://schemas.microsoft.com/office/drawing/2014/main" id="{E701E29D-8DC5-A9DD-C00D-18553C8CE3FF}"/>
              </a:ext>
            </a:extLst>
          </p:cNvPr>
          <p:cNvSpPr>
            <a:spLocks noGrp="1"/>
          </p:cNvSpPr>
          <p:nvPr>
            <p:ph type="body" sz="quarter" idx="17"/>
          </p:nvPr>
        </p:nvSpPr>
        <p:spPr>
          <a:xfrm>
            <a:off x="5399998" y="1615206"/>
            <a:ext cx="6444002" cy="3499452"/>
          </a:xfrm>
        </p:spPr>
        <p:txBody>
          <a:bodyPr/>
          <a:lstStyle/>
          <a:p>
            <a:r>
              <a:rPr lang="en-AU" sz="1800" b="1" dirty="0"/>
              <a:t>Contextual factors </a:t>
            </a:r>
            <a:r>
              <a:rPr lang="en-AU" sz="1800" dirty="0"/>
              <a:t>are the things around you that influence the choices you make about your health.</a:t>
            </a:r>
          </a:p>
          <a:p>
            <a:r>
              <a:rPr lang="en-AU" sz="1800" dirty="0"/>
              <a:t>Contextual factors may include:</a:t>
            </a:r>
          </a:p>
          <a:p>
            <a:pPr marL="285750" indent="-285750">
              <a:buFont typeface="Arial" panose="020B0604020202020204" pitchFamily="34" charset="0"/>
              <a:buChar char="•"/>
            </a:pPr>
            <a:r>
              <a:rPr lang="en-AU" sz="1800" dirty="0"/>
              <a:t>family and/or friends</a:t>
            </a:r>
          </a:p>
          <a:p>
            <a:pPr marL="285750" indent="-285750">
              <a:buFont typeface="Arial" panose="020B0604020202020204" pitchFamily="34" charset="0"/>
              <a:buChar char="•"/>
            </a:pPr>
            <a:r>
              <a:rPr lang="en-AU" sz="1800" dirty="0"/>
              <a:t>culture</a:t>
            </a:r>
          </a:p>
          <a:p>
            <a:pPr marL="285750" indent="-285750">
              <a:buFont typeface="Arial" panose="020B0604020202020204" pitchFamily="34" charset="0"/>
              <a:buChar char="•"/>
            </a:pPr>
            <a:r>
              <a:rPr lang="en-AU" sz="1800" dirty="0"/>
              <a:t>money</a:t>
            </a:r>
          </a:p>
          <a:p>
            <a:pPr marL="285750" indent="-285750">
              <a:buFont typeface="Arial" panose="020B0604020202020204" pitchFamily="34" charset="0"/>
              <a:buChar char="•"/>
            </a:pPr>
            <a:r>
              <a:rPr lang="en-AU" sz="1800" dirty="0"/>
              <a:t>community</a:t>
            </a:r>
          </a:p>
          <a:p>
            <a:pPr marL="285750" indent="-285750">
              <a:buFont typeface="Arial" panose="020B0604020202020204" pitchFamily="34" charset="0"/>
              <a:buChar char="•"/>
            </a:pPr>
            <a:r>
              <a:rPr lang="en-AU" sz="1800" dirty="0"/>
              <a:t>online content or environments. </a:t>
            </a:r>
          </a:p>
          <a:p>
            <a:endParaRPr lang="en-AU" sz="1800" dirty="0"/>
          </a:p>
        </p:txBody>
      </p:sp>
      <p:grpSp>
        <p:nvGrpSpPr>
          <p:cNvPr id="5" name="Group 4">
            <a:extLst>
              <a:ext uri="{FF2B5EF4-FFF2-40B4-BE49-F238E27FC236}">
                <a16:creationId xmlns:a16="http://schemas.microsoft.com/office/drawing/2014/main" id="{93E5AA10-67E6-AF6E-4D9E-37AB62B8348E}"/>
              </a:ext>
              <a:ext uri="{C183D7F6-B498-43B3-948B-1728B52AA6E4}">
                <adec:decorative xmlns:adec="http://schemas.microsoft.com/office/drawing/2017/decorative" val="1"/>
              </a:ext>
            </a:extLst>
          </p:cNvPr>
          <p:cNvGrpSpPr/>
          <p:nvPr/>
        </p:nvGrpSpPr>
        <p:grpSpPr>
          <a:xfrm>
            <a:off x="199106" y="1109818"/>
            <a:ext cx="4638366" cy="4638364"/>
            <a:chOff x="199106" y="1109818"/>
            <a:chExt cx="4638366" cy="4638364"/>
          </a:xfrm>
        </p:grpSpPr>
        <p:pic>
          <p:nvPicPr>
            <p:cNvPr id="7" name="Graphic 6">
              <a:extLst>
                <a:ext uri="{FF2B5EF4-FFF2-40B4-BE49-F238E27FC236}">
                  <a16:creationId xmlns:a16="http://schemas.microsoft.com/office/drawing/2014/main" id="{AB399D91-22AE-A10C-613D-9129B4ED491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99106" y="1109818"/>
              <a:ext cx="4638366" cy="4638364"/>
            </a:xfrm>
            <a:prstGeom prst="rect">
              <a:avLst/>
            </a:prstGeom>
          </p:spPr>
        </p:pic>
        <p:sp>
          <p:nvSpPr>
            <p:cNvPr id="8" name="TextBox 7">
              <a:extLst>
                <a:ext uri="{FF2B5EF4-FFF2-40B4-BE49-F238E27FC236}">
                  <a16:creationId xmlns:a16="http://schemas.microsoft.com/office/drawing/2014/main" id="{9D5D12CD-8DF2-EDEA-C79F-73D884E9F623}"/>
                </a:ext>
              </a:extLst>
            </p:cNvPr>
            <p:cNvSpPr txBox="1"/>
            <p:nvPr/>
          </p:nvSpPr>
          <p:spPr>
            <a:xfrm>
              <a:off x="275304" y="3167390"/>
              <a:ext cx="4424515" cy="584775"/>
            </a:xfrm>
            <a:prstGeom prst="rect">
              <a:avLst/>
            </a:prstGeom>
            <a:noFill/>
          </p:spPr>
          <p:txBody>
            <a:bodyPr wrap="square">
              <a:spAutoFit/>
            </a:bodyPr>
            <a:lstStyle/>
            <a:p>
              <a:pPr algn="ctr"/>
              <a:r>
                <a:rPr lang="en-AU" sz="3200" b="1" dirty="0">
                  <a:latin typeface="+mj-lt"/>
                  <a:cs typeface="Arial"/>
                </a:rPr>
                <a:t>Definitions</a:t>
              </a:r>
              <a:endParaRPr lang="en-US" sz="3200" b="1" dirty="0"/>
            </a:p>
          </p:txBody>
        </p:sp>
      </p:grpSp>
      <p:sp>
        <p:nvSpPr>
          <p:cNvPr id="3" name="Slide Number Placeholder 2">
            <a:extLst>
              <a:ext uri="{FF2B5EF4-FFF2-40B4-BE49-F238E27FC236}">
                <a16:creationId xmlns:a16="http://schemas.microsoft.com/office/drawing/2014/main" id="{D36054C5-9801-A8C7-6392-139C78980724}"/>
              </a:ext>
              <a:ext uri="{C183D7F6-B498-43B3-948B-1728B52AA6E4}">
                <adec:decorative xmlns:adec="http://schemas.microsoft.com/office/drawing/2017/decorative" val="1"/>
              </a:ext>
            </a:extLst>
          </p:cNvPr>
          <p:cNvSpPr>
            <a:spLocks noGrp="1"/>
          </p:cNvSpPr>
          <p:nvPr>
            <p:ph type="sldNum" sz="quarter" idx="16"/>
          </p:nvPr>
        </p:nvSpPr>
        <p:spPr/>
        <p:txBody>
          <a:bodyPr/>
          <a:lstStyle/>
          <a:p>
            <a:fld id="{10A01DC5-1685-4615-8240-15192985C6A2}" type="slidenum">
              <a:rPr lang="en-AU" smtClean="0"/>
              <a:pPr/>
              <a:t>17</a:t>
            </a:fld>
            <a:endParaRPr lang="en-AU" dirty="0"/>
          </a:p>
        </p:txBody>
      </p:sp>
    </p:spTree>
    <p:extLst>
      <p:ext uri="{BB962C8B-B14F-4D97-AF65-F5344CB8AC3E}">
        <p14:creationId xmlns:p14="http://schemas.microsoft.com/office/powerpoint/2010/main" val="708830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DCC52-8336-E93C-8229-C255217992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1DC850-46C4-42EB-0C3E-2A2DB2570809}"/>
              </a:ext>
            </a:extLst>
          </p:cNvPr>
          <p:cNvSpPr>
            <a:spLocks noGrp="1"/>
          </p:cNvSpPr>
          <p:nvPr>
            <p:ph type="title"/>
          </p:nvPr>
        </p:nvSpPr>
        <p:spPr>
          <a:xfrm>
            <a:off x="5399998" y="360000"/>
            <a:ext cx="6485612" cy="444154"/>
          </a:xfrm>
        </p:spPr>
        <p:txBody>
          <a:bodyPr/>
          <a:lstStyle/>
          <a:p>
            <a:r>
              <a:rPr lang="en-AU" dirty="0">
                <a:latin typeface="+mj-lt"/>
                <a:cs typeface="Arial"/>
              </a:rPr>
              <a:t>Definition - algorithms </a:t>
            </a:r>
            <a:endParaRPr lang="en-AU" dirty="0">
              <a:cs typeface="Arial"/>
            </a:endParaRPr>
          </a:p>
        </p:txBody>
      </p:sp>
      <p:sp>
        <p:nvSpPr>
          <p:cNvPr id="11" name="Text Placeholder 4">
            <a:extLst>
              <a:ext uri="{FF2B5EF4-FFF2-40B4-BE49-F238E27FC236}">
                <a16:creationId xmlns:a16="http://schemas.microsoft.com/office/drawing/2014/main" id="{98F667A3-E2B9-3EE1-1C93-8E1F1647DC64}"/>
              </a:ext>
            </a:extLst>
          </p:cNvPr>
          <p:cNvSpPr>
            <a:spLocks noGrp="1"/>
          </p:cNvSpPr>
          <p:nvPr>
            <p:ph type="body" sz="quarter" idx="18"/>
          </p:nvPr>
        </p:nvSpPr>
        <p:spPr>
          <a:xfrm>
            <a:off x="5399998" y="1013844"/>
            <a:ext cx="5400000" cy="294189"/>
          </a:xfrm>
        </p:spPr>
        <p:txBody>
          <a:bodyPr/>
          <a:lstStyle/>
          <a:p>
            <a:r>
              <a:rPr lang="en-AU" dirty="0"/>
              <a:t>What shapes what we see?</a:t>
            </a:r>
            <a:endParaRPr lang="en-AU" dirty="0">
              <a:latin typeface="+mj-lt"/>
            </a:endParaRPr>
          </a:p>
        </p:txBody>
      </p:sp>
      <p:sp>
        <p:nvSpPr>
          <p:cNvPr id="4" name="Text Placeholder 10">
            <a:extLst>
              <a:ext uri="{FF2B5EF4-FFF2-40B4-BE49-F238E27FC236}">
                <a16:creationId xmlns:a16="http://schemas.microsoft.com/office/drawing/2014/main" id="{C7325DE1-8F45-92BD-7056-AF3576C2EB15}"/>
              </a:ext>
            </a:extLst>
          </p:cNvPr>
          <p:cNvSpPr>
            <a:spLocks noGrp="1"/>
          </p:cNvSpPr>
          <p:nvPr>
            <p:ph type="body" sz="quarter" idx="17"/>
          </p:nvPr>
        </p:nvSpPr>
        <p:spPr>
          <a:xfrm>
            <a:off x="5399997" y="1512620"/>
            <a:ext cx="6597079" cy="5093380"/>
          </a:xfrm>
        </p:spPr>
        <p:txBody>
          <a:bodyPr/>
          <a:lstStyle/>
          <a:p>
            <a:pPr>
              <a:lnSpc>
                <a:spcPct val="130000"/>
              </a:lnSpc>
              <a:spcBef>
                <a:spcPts val="600"/>
              </a:spcBef>
              <a:spcAft>
                <a:spcPts val="600"/>
              </a:spcAft>
            </a:pPr>
            <a:r>
              <a:rPr lang="en-AU" sz="1800" b="1" dirty="0"/>
              <a:t>Algorithms</a:t>
            </a:r>
            <a:r>
              <a:rPr lang="en-AU" sz="1800" dirty="0"/>
              <a:t> are tools that decide what appears in a user’s feed.</a:t>
            </a:r>
          </a:p>
          <a:p>
            <a:pPr>
              <a:lnSpc>
                <a:spcPct val="130000"/>
              </a:lnSpc>
              <a:spcBef>
                <a:spcPts val="600"/>
              </a:spcBef>
              <a:spcAft>
                <a:spcPts val="600"/>
              </a:spcAft>
            </a:pPr>
            <a:r>
              <a:rPr lang="en-AU" sz="1800" dirty="0"/>
              <a:t>Platforms collect signals, such as what users pause on, like, share or watch more than once. These signals are fed into algorithms to shape feeds that feel personal and relevant.</a:t>
            </a:r>
          </a:p>
          <a:p>
            <a:pPr>
              <a:lnSpc>
                <a:spcPct val="130000"/>
              </a:lnSpc>
              <a:spcBef>
                <a:spcPts val="600"/>
              </a:spcBef>
              <a:spcAft>
                <a:spcPts val="600"/>
              </a:spcAft>
            </a:pPr>
            <a:r>
              <a:rPr lang="en-AU" sz="1800" dirty="0"/>
              <a:t>However, algorithms also support platform goals by:</a:t>
            </a:r>
          </a:p>
          <a:p>
            <a:pPr marL="285750" indent="-285750">
              <a:lnSpc>
                <a:spcPct val="130000"/>
              </a:lnSpc>
              <a:spcBef>
                <a:spcPts val="600"/>
              </a:spcBef>
              <a:spcAft>
                <a:spcPts val="600"/>
              </a:spcAft>
              <a:buFont typeface="Arial" panose="020B0604020202020204" pitchFamily="34" charset="0"/>
              <a:buChar char="•"/>
            </a:pPr>
            <a:r>
              <a:rPr lang="en-AU" sz="1800" dirty="0"/>
              <a:t>creating opportunities for advertising, sponsorship and paid promotion </a:t>
            </a:r>
          </a:p>
          <a:p>
            <a:pPr marL="285750" indent="-285750">
              <a:lnSpc>
                <a:spcPct val="130000"/>
              </a:lnSpc>
              <a:spcBef>
                <a:spcPts val="600"/>
              </a:spcBef>
              <a:spcAft>
                <a:spcPts val="600"/>
              </a:spcAft>
              <a:buFont typeface="Arial" panose="020B0604020202020204" pitchFamily="34" charset="0"/>
              <a:buChar char="•"/>
            </a:pPr>
            <a:r>
              <a:rPr lang="en-AU" sz="1800" dirty="0"/>
              <a:t>keeping people watching </a:t>
            </a:r>
          </a:p>
          <a:p>
            <a:pPr marL="285750" indent="-285750">
              <a:lnSpc>
                <a:spcPct val="130000"/>
              </a:lnSpc>
              <a:spcBef>
                <a:spcPts val="600"/>
              </a:spcBef>
              <a:spcAft>
                <a:spcPts val="600"/>
              </a:spcAft>
              <a:buFont typeface="Arial" panose="020B0604020202020204" pitchFamily="34" charset="0"/>
              <a:buChar char="•"/>
            </a:pPr>
            <a:r>
              <a:rPr lang="en-AU" sz="1800" dirty="0"/>
              <a:t>bringing people back to the platform </a:t>
            </a:r>
          </a:p>
          <a:p>
            <a:pPr>
              <a:lnSpc>
                <a:spcPct val="130000"/>
              </a:lnSpc>
              <a:spcBef>
                <a:spcPts val="600"/>
              </a:spcBef>
              <a:spcAft>
                <a:spcPts val="600"/>
              </a:spcAft>
            </a:pPr>
            <a:r>
              <a:rPr lang="en-AU" sz="1800" dirty="0"/>
              <a:t>This means users may see more content that supports business goals, rather than content that is accurate, realistic or supportive of wellbeing.</a:t>
            </a:r>
          </a:p>
          <a:p>
            <a:pPr>
              <a:lnSpc>
                <a:spcPct val="130000"/>
              </a:lnSpc>
              <a:spcBef>
                <a:spcPts val="600"/>
              </a:spcBef>
              <a:spcAft>
                <a:spcPts val="600"/>
              </a:spcAft>
            </a:pPr>
            <a:endParaRPr lang="en-AU" sz="1800" i="1" dirty="0"/>
          </a:p>
        </p:txBody>
      </p:sp>
      <p:grpSp>
        <p:nvGrpSpPr>
          <p:cNvPr id="12" name="Group 11">
            <a:extLst>
              <a:ext uri="{FF2B5EF4-FFF2-40B4-BE49-F238E27FC236}">
                <a16:creationId xmlns:a16="http://schemas.microsoft.com/office/drawing/2014/main" id="{B09DF5E8-9EEF-0A68-E7AC-58606CEE28C6}"/>
              </a:ext>
              <a:ext uri="{C183D7F6-B498-43B3-948B-1728B52AA6E4}">
                <adec:decorative xmlns:adec="http://schemas.microsoft.com/office/drawing/2017/decorative" val="1"/>
              </a:ext>
            </a:extLst>
          </p:cNvPr>
          <p:cNvGrpSpPr/>
          <p:nvPr/>
        </p:nvGrpSpPr>
        <p:grpSpPr>
          <a:xfrm>
            <a:off x="199106" y="1109818"/>
            <a:ext cx="4638366" cy="4638364"/>
            <a:chOff x="199106" y="1109818"/>
            <a:chExt cx="4638366" cy="4638364"/>
          </a:xfrm>
        </p:grpSpPr>
        <p:pic>
          <p:nvPicPr>
            <p:cNvPr id="13" name="Graphic 12">
              <a:extLst>
                <a:ext uri="{FF2B5EF4-FFF2-40B4-BE49-F238E27FC236}">
                  <a16:creationId xmlns:a16="http://schemas.microsoft.com/office/drawing/2014/main" id="{5D240E48-D38F-080E-8CBA-7E792874E54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99106" y="1109818"/>
              <a:ext cx="4638366" cy="4638364"/>
            </a:xfrm>
            <a:prstGeom prst="rect">
              <a:avLst/>
            </a:prstGeom>
          </p:spPr>
        </p:pic>
        <p:sp>
          <p:nvSpPr>
            <p:cNvPr id="14" name="TextBox 13">
              <a:extLst>
                <a:ext uri="{FF2B5EF4-FFF2-40B4-BE49-F238E27FC236}">
                  <a16:creationId xmlns:a16="http://schemas.microsoft.com/office/drawing/2014/main" id="{6ED162BF-8A5B-09E5-DF77-4652FBC42D9B}"/>
                </a:ext>
              </a:extLst>
            </p:cNvPr>
            <p:cNvSpPr txBox="1"/>
            <p:nvPr/>
          </p:nvSpPr>
          <p:spPr>
            <a:xfrm>
              <a:off x="275304" y="3167390"/>
              <a:ext cx="4424515" cy="584775"/>
            </a:xfrm>
            <a:prstGeom prst="rect">
              <a:avLst/>
            </a:prstGeom>
            <a:noFill/>
          </p:spPr>
          <p:txBody>
            <a:bodyPr wrap="square">
              <a:spAutoFit/>
            </a:bodyPr>
            <a:lstStyle/>
            <a:p>
              <a:pPr algn="ctr"/>
              <a:r>
                <a:rPr lang="en-AU" sz="3200" b="1" dirty="0">
                  <a:latin typeface="+mj-lt"/>
                  <a:cs typeface="Arial"/>
                </a:rPr>
                <a:t>Definitions</a:t>
              </a:r>
              <a:endParaRPr lang="en-US" sz="3200" b="1" dirty="0"/>
            </a:p>
          </p:txBody>
        </p:sp>
      </p:grpSp>
      <p:sp>
        <p:nvSpPr>
          <p:cNvPr id="3" name="Slide Number Placeholder 2">
            <a:extLst>
              <a:ext uri="{FF2B5EF4-FFF2-40B4-BE49-F238E27FC236}">
                <a16:creationId xmlns:a16="http://schemas.microsoft.com/office/drawing/2014/main" id="{A29FACD1-2648-9BEF-8451-507FDC4C862A}"/>
              </a:ext>
              <a:ext uri="{C183D7F6-B498-43B3-948B-1728B52AA6E4}">
                <adec:decorative xmlns:adec="http://schemas.microsoft.com/office/drawing/2017/decorative" val="1"/>
              </a:ext>
            </a:extLst>
          </p:cNvPr>
          <p:cNvSpPr>
            <a:spLocks noGrp="1"/>
          </p:cNvSpPr>
          <p:nvPr>
            <p:ph type="sldNum" sz="quarter" idx="16"/>
          </p:nvPr>
        </p:nvSpPr>
        <p:spPr/>
        <p:txBody>
          <a:bodyPr/>
          <a:lstStyle/>
          <a:p>
            <a:fld id="{10A01DC5-1685-4615-8240-15192985C6A2}" type="slidenum">
              <a:rPr lang="en-AU" smtClean="0"/>
              <a:pPr/>
              <a:t>18</a:t>
            </a:fld>
            <a:endParaRPr lang="en-AU" dirty="0"/>
          </a:p>
        </p:txBody>
      </p:sp>
    </p:spTree>
    <p:extLst>
      <p:ext uri="{BB962C8B-B14F-4D97-AF65-F5344CB8AC3E}">
        <p14:creationId xmlns:p14="http://schemas.microsoft.com/office/powerpoint/2010/main" val="2642288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1AD763-541A-8A1A-5839-C6A9F156C7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C9341E-8BFB-4C57-04BF-ED22F61DCE05}"/>
              </a:ext>
            </a:extLst>
          </p:cNvPr>
          <p:cNvSpPr>
            <a:spLocks noGrp="1"/>
          </p:cNvSpPr>
          <p:nvPr>
            <p:ph type="title"/>
          </p:nvPr>
        </p:nvSpPr>
        <p:spPr>
          <a:xfrm>
            <a:off x="5399998" y="360000"/>
            <a:ext cx="6485612" cy="444154"/>
          </a:xfrm>
        </p:spPr>
        <p:txBody>
          <a:bodyPr/>
          <a:lstStyle/>
          <a:p>
            <a:r>
              <a:rPr lang="en-AU" dirty="0">
                <a:latin typeface="+mj-lt"/>
                <a:cs typeface="Arial"/>
              </a:rPr>
              <a:t>Algorithms  </a:t>
            </a:r>
            <a:endParaRPr lang="en-AU" dirty="0">
              <a:cs typeface="Arial"/>
            </a:endParaRPr>
          </a:p>
        </p:txBody>
      </p:sp>
      <p:sp>
        <p:nvSpPr>
          <p:cNvPr id="5" name="Text Placeholder 4">
            <a:extLst>
              <a:ext uri="{FF2B5EF4-FFF2-40B4-BE49-F238E27FC236}">
                <a16:creationId xmlns:a16="http://schemas.microsoft.com/office/drawing/2014/main" id="{78A71F62-B729-40F8-2828-B094C7B49DE3}"/>
              </a:ext>
            </a:extLst>
          </p:cNvPr>
          <p:cNvSpPr>
            <a:spLocks noGrp="1"/>
          </p:cNvSpPr>
          <p:nvPr>
            <p:ph type="body" sz="quarter" idx="18"/>
          </p:nvPr>
        </p:nvSpPr>
        <p:spPr>
          <a:xfrm>
            <a:off x="5399998" y="1104430"/>
            <a:ext cx="5400000" cy="294189"/>
          </a:xfrm>
        </p:spPr>
        <p:txBody>
          <a:bodyPr/>
          <a:lstStyle/>
          <a:p>
            <a:r>
              <a:rPr lang="en-AU" dirty="0"/>
              <a:t>Partner and whole-class discussion</a:t>
            </a:r>
            <a:endParaRPr lang="en-AU" dirty="0">
              <a:latin typeface="+mj-lt"/>
            </a:endParaRPr>
          </a:p>
        </p:txBody>
      </p:sp>
      <p:sp>
        <p:nvSpPr>
          <p:cNvPr id="4" name="Text Placeholder 10">
            <a:extLst>
              <a:ext uri="{FF2B5EF4-FFF2-40B4-BE49-F238E27FC236}">
                <a16:creationId xmlns:a16="http://schemas.microsoft.com/office/drawing/2014/main" id="{4C336FCC-D5F6-EA60-A7BF-1031DC6C56ED}"/>
              </a:ext>
            </a:extLst>
          </p:cNvPr>
          <p:cNvSpPr>
            <a:spLocks noGrp="1"/>
          </p:cNvSpPr>
          <p:nvPr>
            <p:ph type="body" sz="quarter" idx="17"/>
          </p:nvPr>
        </p:nvSpPr>
        <p:spPr>
          <a:xfrm>
            <a:off x="5399998" y="1993086"/>
            <a:ext cx="6444002" cy="2479523"/>
          </a:xfrm>
        </p:spPr>
        <p:txBody>
          <a:bodyPr vert="horz" lIns="0" tIns="0" rIns="0" bIns="0" rtlCol="0" anchor="t">
            <a:noAutofit/>
          </a:bodyPr>
          <a:lstStyle/>
          <a:p>
            <a:pPr lvl="0" defTabSz="914400" eaLnBrk="0" fontAlgn="base" hangingPunct="0"/>
            <a:r>
              <a:rPr lang="en-AU" altLang="en-US" sz="1800" dirty="0">
                <a:latin typeface="+mn-lt"/>
              </a:rPr>
              <a:t>Turn and talk to a partner about the following:</a:t>
            </a:r>
            <a:endParaRPr lang="en-US" dirty="0"/>
          </a:p>
          <a:p>
            <a:pPr marL="571500" lvl="0" indent="-285750" defTabSz="914400" eaLnBrk="0" fontAlgn="base" hangingPunct="0">
              <a:buFont typeface="Arial" panose="020B0604020202020204" pitchFamily="34" charset="0"/>
              <a:buChar char="•"/>
            </a:pPr>
            <a:r>
              <a:rPr lang="en-AU" altLang="en-US" sz="1800" dirty="0">
                <a:latin typeface="+mn-lt"/>
              </a:rPr>
              <a:t>Why might algorithms be seen as beneficial?</a:t>
            </a:r>
          </a:p>
          <a:p>
            <a:pPr marL="571500" lvl="0" indent="-285750" defTabSz="914400" eaLnBrk="0" fontAlgn="base" hangingPunct="0">
              <a:buFont typeface="Arial" panose="020B0604020202020204" pitchFamily="34" charset="0"/>
              <a:buChar char="•"/>
            </a:pPr>
            <a:r>
              <a:rPr lang="en-AU" altLang="en-US" sz="1800" dirty="0">
                <a:latin typeface="+mn-lt"/>
                <a:cs typeface="Arial"/>
              </a:rPr>
              <a:t>What risks might algorithms present for a young person’s self-esteem, self-worth, sense of identity or reputation?</a:t>
            </a:r>
            <a:endParaRPr lang="en-AU" altLang="en-US" sz="1800" dirty="0">
              <a:latin typeface="+mn-lt"/>
            </a:endParaRPr>
          </a:p>
          <a:p>
            <a:pPr lvl="0" defTabSz="914400" eaLnBrk="0" fontAlgn="base" hangingPunct="0"/>
            <a:r>
              <a:rPr lang="en-AU" altLang="en-US" sz="1800" dirty="0">
                <a:latin typeface="+mn-lt"/>
              </a:rPr>
              <a:t>Discuss as a class.</a:t>
            </a:r>
          </a:p>
        </p:txBody>
      </p:sp>
      <p:sp>
        <p:nvSpPr>
          <p:cNvPr id="3" name="Slide Number Placeholder 2">
            <a:extLst>
              <a:ext uri="{FF2B5EF4-FFF2-40B4-BE49-F238E27FC236}">
                <a16:creationId xmlns:a16="http://schemas.microsoft.com/office/drawing/2014/main" id="{44AB054D-64EC-A900-3222-9B7925507CC1}"/>
              </a:ext>
              <a:ext uri="{C183D7F6-B498-43B3-948B-1728B52AA6E4}">
                <adec:decorative xmlns:adec="http://schemas.microsoft.com/office/drawing/2017/decorative" val="1"/>
              </a:ext>
            </a:extLst>
          </p:cNvPr>
          <p:cNvSpPr>
            <a:spLocks noGrp="1"/>
          </p:cNvSpPr>
          <p:nvPr>
            <p:ph type="sldNum" sz="quarter" idx="16"/>
          </p:nvPr>
        </p:nvSpPr>
        <p:spPr/>
        <p:txBody>
          <a:bodyPr/>
          <a:lstStyle/>
          <a:p>
            <a:fld id="{10A01DC5-1685-4615-8240-15192985C6A2}" type="slidenum">
              <a:rPr lang="en-AU" smtClean="0"/>
              <a:pPr/>
              <a:t>19</a:t>
            </a:fld>
            <a:endParaRPr lang="en-AU" dirty="0"/>
          </a:p>
        </p:txBody>
      </p:sp>
      <p:pic>
        <p:nvPicPr>
          <p:cNvPr id="7" name="Picture Placeholder 12">
            <a:extLst>
              <a:ext uri="{FF2B5EF4-FFF2-40B4-BE49-F238E27FC236}">
                <a16:creationId xmlns:a16="http://schemas.microsoft.com/office/drawing/2014/main" id="{5938032D-D24E-2846-9226-B5D309ACBF24}"/>
              </a:ext>
            </a:extLst>
          </p:cNvPr>
          <p:cNvPicPr>
            <a:picLocks noChangeAspect="1"/>
          </p:cNvPicPr>
          <p:nvPr/>
        </p:nvPicPr>
        <p:blipFill>
          <a:blip r:embed="rId3">
            <a:extLst>
              <a:ext uri="{28A0092B-C50C-407E-A947-70E740481C1C}">
                <a14:useLocalDpi xmlns:a14="http://schemas.microsoft.com/office/drawing/2010/main" val="0"/>
              </a:ext>
            </a:extLst>
          </a:blip>
          <a:srcRect l="12965" r="12965"/>
          <a:stretch/>
        </p:blipFill>
        <p:spPr>
          <a:xfrm>
            <a:off x="560805" y="804154"/>
            <a:ext cx="3921679" cy="5294600"/>
          </a:xfrm>
          <a:prstGeom prst="rect">
            <a:avLst/>
          </a:prstGeom>
        </p:spPr>
      </p:pic>
    </p:spTree>
    <p:extLst>
      <p:ext uri="{BB962C8B-B14F-4D97-AF65-F5344CB8AC3E}">
        <p14:creationId xmlns:p14="http://schemas.microsoft.com/office/powerpoint/2010/main" val="2932375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F38185-B00A-9878-8E80-7D55E5647711}"/>
              </a:ext>
            </a:extLst>
          </p:cNvPr>
          <p:cNvSpPr>
            <a:spLocks noGrp="1"/>
          </p:cNvSpPr>
          <p:nvPr>
            <p:ph type="ctrTitle"/>
          </p:nvPr>
        </p:nvSpPr>
        <p:spPr>
          <a:xfrm>
            <a:off x="539995" y="2260846"/>
            <a:ext cx="6255979" cy="2033997"/>
          </a:xfrm>
        </p:spPr>
        <p:txBody>
          <a:bodyPr/>
          <a:lstStyle/>
          <a:p>
            <a:r>
              <a:rPr lang="en-AU" dirty="0">
                <a:effectLst/>
                <a:latin typeface="+mj-lt"/>
                <a:ea typeface="Times New Roman" panose="02020603050405020304" pitchFamily="18" charset="0"/>
              </a:rPr>
              <a:t>Decoding reels of health information</a:t>
            </a:r>
            <a:endParaRPr lang="en-AU" dirty="0">
              <a:latin typeface="+mj-lt"/>
            </a:endParaRPr>
          </a:p>
        </p:txBody>
      </p:sp>
      <p:sp>
        <p:nvSpPr>
          <p:cNvPr id="11" name="Text Placeholder 10">
            <a:extLst>
              <a:ext uri="{FF2B5EF4-FFF2-40B4-BE49-F238E27FC236}">
                <a16:creationId xmlns:a16="http://schemas.microsoft.com/office/drawing/2014/main" id="{3D12AD43-6748-1D46-1B69-DCBF45A45856}"/>
              </a:ext>
            </a:extLst>
          </p:cNvPr>
          <p:cNvSpPr>
            <a:spLocks noGrp="1"/>
          </p:cNvSpPr>
          <p:nvPr>
            <p:ph type="body" sz="quarter" idx="10"/>
          </p:nvPr>
        </p:nvSpPr>
        <p:spPr/>
        <p:txBody>
          <a:bodyPr/>
          <a:lstStyle/>
          <a:p>
            <a:r>
              <a:rPr lang="en-AU" dirty="0">
                <a:latin typeface="+mj-lt"/>
              </a:rPr>
              <a:t>PDHPE – Stage 5/Year 10</a:t>
            </a:r>
          </a:p>
        </p:txBody>
      </p:sp>
      <p:sp>
        <p:nvSpPr>
          <p:cNvPr id="8" name="Text Placeholder 7">
            <a:extLst>
              <a:ext uri="{FF2B5EF4-FFF2-40B4-BE49-F238E27FC236}">
                <a16:creationId xmlns:a16="http://schemas.microsoft.com/office/drawing/2014/main" id="{9AB1D8F6-C07D-41A5-64F9-503ABE80FF0B}"/>
              </a:ext>
            </a:extLst>
          </p:cNvPr>
          <p:cNvSpPr>
            <a:spLocks noGrp="1"/>
          </p:cNvSpPr>
          <p:nvPr>
            <p:ph type="body" sz="quarter" idx="15"/>
          </p:nvPr>
        </p:nvSpPr>
        <p:spPr>
          <a:xfrm>
            <a:off x="539999" y="5007330"/>
            <a:ext cx="6255975" cy="360000"/>
          </a:xfrm>
        </p:spPr>
        <p:txBody>
          <a:bodyPr/>
          <a:lstStyle/>
          <a:p>
            <a:r>
              <a:rPr lang="en-AU" dirty="0">
                <a:latin typeface="+mj-lt"/>
              </a:rPr>
              <a:t>Term 1</a:t>
            </a:r>
          </a:p>
        </p:txBody>
      </p:sp>
      <p:pic>
        <p:nvPicPr>
          <p:cNvPr id="7" name="Picture 6" descr="A hand holding a mobile phone with apps displaying.">
            <a:extLst>
              <a:ext uri="{FF2B5EF4-FFF2-40B4-BE49-F238E27FC236}">
                <a16:creationId xmlns:a16="http://schemas.microsoft.com/office/drawing/2014/main" id="{E6070260-B9B4-FD65-7EDF-D269437CECEA}"/>
              </a:ext>
            </a:extLst>
          </p:cNvPr>
          <p:cNvPicPr>
            <a:picLocks noChangeAspect="1"/>
          </p:cNvPicPr>
          <p:nvPr/>
        </p:nvPicPr>
        <p:blipFill>
          <a:blip r:embed="rId3">
            <a:extLst>
              <a:ext uri="{28A0092B-C50C-407E-A947-70E740481C1C}">
                <a14:useLocalDpi xmlns:a14="http://schemas.microsoft.com/office/drawing/2010/main" val="0"/>
              </a:ext>
            </a:extLst>
          </a:blip>
          <a:srcRect t="13841" b="3757"/>
          <a:stretch>
            <a:fillRect/>
          </a:stretch>
        </p:blipFill>
        <p:spPr>
          <a:xfrm>
            <a:off x="7128000" y="0"/>
            <a:ext cx="5064000" cy="6411686"/>
          </a:xfrm>
          <a:prstGeom prst="rect">
            <a:avLst/>
          </a:prstGeom>
          <a:solidFill>
            <a:schemeClr val="accent1"/>
          </a:solidFill>
        </p:spPr>
      </p:pic>
      <p:sp>
        <p:nvSpPr>
          <p:cNvPr id="4" name="TextBox 3">
            <a:extLst>
              <a:ext uri="{FF2B5EF4-FFF2-40B4-BE49-F238E27FC236}">
                <a16:creationId xmlns:a16="http://schemas.microsoft.com/office/drawing/2014/main" id="{D02FDA67-6827-BE13-D8B4-DB6AB6093185}"/>
              </a:ext>
            </a:extLst>
          </p:cNvPr>
          <p:cNvSpPr txBox="1"/>
          <p:nvPr/>
        </p:nvSpPr>
        <p:spPr>
          <a:xfrm>
            <a:off x="7128000" y="6507171"/>
            <a:ext cx="4987800" cy="461665"/>
          </a:xfrm>
          <a:prstGeom prst="rect">
            <a:avLst/>
          </a:prstGeom>
          <a:noFill/>
        </p:spPr>
        <p:txBody>
          <a:bodyPr wrap="square">
            <a:spAutoFit/>
          </a:bodyPr>
          <a:lstStyle/>
          <a:p>
            <a:r>
              <a:rPr lang="en-US" altLang="en-US" sz="1200" dirty="0">
                <a:latin typeface="Arial" panose="020B0604020202020204" pitchFamily="34" charset="0"/>
              </a:rPr>
              <a:t>Photo by </a:t>
            </a:r>
            <a:r>
              <a:rPr lang="en-US" altLang="en-US" sz="1200" dirty="0">
                <a:latin typeface="Arial" panose="020B0604020202020204" pitchFamily="34" charset="0"/>
                <a:hlinkClick r:id="rId4"/>
              </a:rPr>
              <a:t>Neil Soni</a:t>
            </a:r>
            <a:r>
              <a:rPr lang="en-US" altLang="en-US" sz="1200" dirty="0">
                <a:latin typeface="Arial" panose="020B0604020202020204" pitchFamily="34" charset="0"/>
              </a:rPr>
              <a:t> on </a:t>
            </a:r>
            <a:r>
              <a:rPr lang="en-US" altLang="en-US" sz="1200" dirty="0">
                <a:latin typeface="Arial" panose="020B0604020202020204" pitchFamily="34" charset="0"/>
                <a:hlinkClick r:id="rId5"/>
              </a:rPr>
              <a:t>Unsplash</a:t>
            </a:r>
            <a:r>
              <a:rPr lang="en-US" altLang="en-US" sz="1200" dirty="0">
                <a:latin typeface="Arial" panose="020B0604020202020204" pitchFamily="34" charset="0"/>
              </a:rPr>
              <a:t> </a:t>
            </a:r>
          </a:p>
          <a:p>
            <a:endParaRPr lang="en-AU" sz="1200" dirty="0"/>
          </a:p>
        </p:txBody>
      </p:sp>
    </p:spTree>
    <p:extLst>
      <p:ext uri="{BB962C8B-B14F-4D97-AF65-F5344CB8AC3E}">
        <p14:creationId xmlns:p14="http://schemas.microsoft.com/office/powerpoint/2010/main" val="2212264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D0FE4-C2A5-829B-0EE6-DFD0817A5DBF}"/>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206B0F53-84D8-9989-DD28-843FA8CD7D72}"/>
              </a:ext>
            </a:extLst>
          </p:cNvPr>
          <p:cNvSpPr txBox="1">
            <a:spLocks noGrp="1"/>
          </p:cNvSpPr>
          <p:nvPr>
            <p:ph type="title" idx="4294967295"/>
          </p:nvPr>
        </p:nvSpPr>
        <p:spPr>
          <a:xfrm>
            <a:off x="409903" y="360000"/>
            <a:ext cx="11475707" cy="44415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377"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a:lstStyle>
          <a:p>
            <a:pPr marL="0" marR="0" lvl="0" indent="0" algn="l" defTabSz="914377" rtl="0" eaLnBrk="1" fontAlgn="auto" latinLnBrk="0" hangingPunct="1">
              <a:lnSpc>
                <a:spcPct val="90000"/>
              </a:lnSpc>
              <a:spcBef>
                <a:spcPct val="0"/>
              </a:spcBef>
              <a:spcAft>
                <a:spcPts val="0"/>
              </a:spcAft>
              <a:buClrTx/>
              <a:buSzTx/>
              <a:buFontTx/>
              <a:buNone/>
              <a:tabLst/>
              <a:defRPr/>
            </a:pPr>
            <a:r>
              <a:rPr kumimoji="0" lang="en-AU" sz="3600" b="0" i="0" u="none" strike="noStrike" kern="1200" cap="none" spc="0" normalizeH="0" baseline="0" noProof="0" dirty="0">
                <a:ln>
                  <a:noFill/>
                </a:ln>
                <a:solidFill>
                  <a:schemeClr val="accent1"/>
                </a:solidFill>
                <a:effectLst/>
                <a:uLnTx/>
                <a:uFillTx/>
                <a:latin typeface="+mj-lt"/>
                <a:ea typeface="+mj-ea"/>
                <a:cs typeface="Arial"/>
              </a:rPr>
              <a:t>Summary: how your feed is shaped</a:t>
            </a:r>
            <a:endParaRPr kumimoji="0" lang="en-AU" sz="3600" b="0" i="0" u="none" strike="noStrike" kern="1200" cap="none" spc="0" normalizeH="0" baseline="0" noProof="0" dirty="0">
              <a:ln>
                <a:noFill/>
              </a:ln>
              <a:solidFill>
                <a:schemeClr val="accent1"/>
              </a:solidFill>
              <a:effectLst/>
              <a:uLnTx/>
              <a:uFillTx/>
              <a:latin typeface="Arial" panose="020B0604020202020204" pitchFamily="34" charset="0"/>
              <a:ea typeface="+mj-ea"/>
              <a:cs typeface="Arial"/>
            </a:endParaRPr>
          </a:p>
        </p:txBody>
      </p:sp>
      <p:sp>
        <p:nvSpPr>
          <p:cNvPr id="2" name="Slide Number Placeholder 1">
            <a:extLst>
              <a:ext uri="{FF2B5EF4-FFF2-40B4-BE49-F238E27FC236}">
                <a16:creationId xmlns:a16="http://schemas.microsoft.com/office/drawing/2014/main" id="{E44176FE-AF53-EF14-4193-7385C50090AE}"/>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20</a:t>
            </a:fld>
            <a:endParaRPr lang="en-AU" dirty="0"/>
          </a:p>
        </p:txBody>
      </p:sp>
      <p:pic>
        <p:nvPicPr>
          <p:cNvPr id="6" name="Graphic 5">
            <a:extLst>
              <a:ext uri="{FF2B5EF4-FFF2-40B4-BE49-F238E27FC236}">
                <a16:creationId xmlns:a16="http://schemas.microsoft.com/office/drawing/2014/main" id="{DA7BBA2C-FA8C-5868-E142-20D5B113014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0" y="81026"/>
            <a:ext cx="12192000" cy="6858000"/>
          </a:xfrm>
          <a:prstGeom prst="rect">
            <a:avLst/>
          </a:prstGeom>
        </p:spPr>
      </p:pic>
    </p:spTree>
    <p:extLst>
      <p:ext uri="{BB962C8B-B14F-4D97-AF65-F5344CB8AC3E}">
        <p14:creationId xmlns:p14="http://schemas.microsoft.com/office/powerpoint/2010/main" val="3900621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79F870-4B98-4173-8241-A13E56A42C26}"/>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72DD981D-687F-9024-D9CB-A52AC9C5FF0E}"/>
              </a:ext>
              <a:ext uri="{C183D7F6-B498-43B3-948B-1728B52AA6E4}">
                <adec:decorative xmlns:adec="http://schemas.microsoft.com/office/drawing/2017/decorative" val="1"/>
              </a:ext>
            </a:extLst>
          </p:cNvPr>
          <p:cNvSpPr/>
          <p:nvPr/>
        </p:nvSpPr>
        <p:spPr>
          <a:xfrm>
            <a:off x="0" y="1571105"/>
            <a:ext cx="12192000" cy="5286895"/>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800" dirty="0">
              <a:solidFill>
                <a:schemeClr val="tx1"/>
              </a:solidFill>
            </a:endParaRPr>
          </a:p>
        </p:txBody>
      </p:sp>
      <p:sp>
        <p:nvSpPr>
          <p:cNvPr id="4" name="Title 3">
            <a:extLst>
              <a:ext uri="{FF2B5EF4-FFF2-40B4-BE49-F238E27FC236}">
                <a16:creationId xmlns:a16="http://schemas.microsoft.com/office/drawing/2014/main" id="{C0D10AF1-63A1-79E3-30B1-5AD8A6E41D3F}"/>
              </a:ext>
            </a:extLst>
          </p:cNvPr>
          <p:cNvSpPr>
            <a:spLocks noGrp="1"/>
          </p:cNvSpPr>
          <p:nvPr>
            <p:ph type="title"/>
          </p:nvPr>
        </p:nvSpPr>
        <p:spPr>
          <a:xfrm>
            <a:off x="360000" y="426021"/>
            <a:ext cx="11484000" cy="545601"/>
          </a:xfrm>
        </p:spPr>
        <p:txBody>
          <a:bodyPr/>
          <a:lstStyle/>
          <a:p>
            <a:r>
              <a:rPr lang="en-AU" dirty="0">
                <a:latin typeface="Arial"/>
                <a:ea typeface="Calibri"/>
                <a:cs typeface="Arial"/>
              </a:rPr>
              <a:t>The invisible architecture framework</a:t>
            </a:r>
          </a:p>
        </p:txBody>
      </p:sp>
      <p:sp>
        <p:nvSpPr>
          <p:cNvPr id="2" name="Text Placeholder 10">
            <a:extLst>
              <a:ext uri="{FF2B5EF4-FFF2-40B4-BE49-F238E27FC236}">
                <a16:creationId xmlns:a16="http://schemas.microsoft.com/office/drawing/2014/main" id="{05D931D3-DF24-72EE-854A-BDD6C7CF7811}"/>
              </a:ext>
            </a:extLst>
          </p:cNvPr>
          <p:cNvSpPr>
            <a:spLocks noGrp="1"/>
          </p:cNvSpPr>
          <p:nvPr>
            <p:ph type="body" sz="quarter" idx="17"/>
          </p:nvPr>
        </p:nvSpPr>
        <p:spPr>
          <a:xfrm>
            <a:off x="360000" y="970476"/>
            <a:ext cx="9634392" cy="724663"/>
          </a:xfrm>
        </p:spPr>
        <p:txBody>
          <a:bodyPr/>
          <a:lstStyle/>
          <a:p>
            <a:r>
              <a:rPr lang="en-AU" dirty="0">
                <a:solidFill>
                  <a:schemeClr val="accent2"/>
                </a:solidFill>
                <a:latin typeface="+mj-lt"/>
              </a:rPr>
              <a:t>Analysing health messages – modelled think aloud</a:t>
            </a:r>
          </a:p>
          <a:p>
            <a:endParaRPr lang="en-AU" dirty="0">
              <a:latin typeface="+mj-lt"/>
            </a:endParaRPr>
          </a:p>
          <a:p>
            <a:endParaRPr lang="en-AU" dirty="0">
              <a:latin typeface="+mj-lt"/>
            </a:endParaRPr>
          </a:p>
        </p:txBody>
      </p:sp>
      <p:graphicFrame>
        <p:nvGraphicFramePr>
          <p:cNvPr id="12" name="Table 11" descr="Table titled 'The invisible architecture framework' with two columns: Layer and Consider.&#10;Row 1: Layer 1 – Creator choice; consider design choices, words and images, and attention-grabbing features.&#10;Row 2: Layer 2 – Community trends; consider popular formats, repeated ideas, and what seems normal.&#10;Row 3: Layer 3 – Platform systems; consider content that feels made to grab attention fast, repeated types of videos or messages, and signs the platform is boosting certain content.&#10;Row 4: Layer 4 – Contextual factors; consider outside influences, identity and values, and different meanings for different people.">
            <a:extLst>
              <a:ext uri="{FF2B5EF4-FFF2-40B4-BE49-F238E27FC236}">
                <a16:creationId xmlns:a16="http://schemas.microsoft.com/office/drawing/2014/main" id="{23AF9FFC-5A86-EB71-57F7-7EDC162D32B9}"/>
              </a:ext>
            </a:extLst>
          </p:cNvPr>
          <p:cNvGraphicFramePr>
            <a:graphicFrameLocks noGrp="1"/>
          </p:cNvGraphicFramePr>
          <p:nvPr>
            <p:extLst>
              <p:ext uri="{D42A27DB-BD31-4B8C-83A1-F6EECF244321}">
                <p14:modId xmlns:p14="http://schemas.microsoft.com/office/powerpoint/2010/main" val="2516712362"/>
              </p:ext>
            </p:extLst>
          </p:nvPr>
        </p:nvGraphicFramePr>
        <p:xfrm>
          <a:off x="360000" y="1867698"/>
          <a:ext cx="9634391" cy="4768104"/>
        </p:xfrm>
        <a:graphic>
          <a:graphicData uri="http://schemas.openxmlformats.org/drawingml/2006/table">
            <a:tbl>
              <a:tblPr firstRow="1" bandRow="1">
                <a:tableStyleId>{5A111915-BE36-4E01-A7E5-04B1672EAD32}</a:tableStyleId>
              </a:tblPr>
              <a:tblGrid>
                <a:gridCol w="2913719">
                  <a:extLst>
                    <a:ext uri="{9D8B030D-6E8A-4147-A177-3AD203B41FA5}">
                      <a16:colId xmlns:a16="http://schemas.microsoft.com/office/drawing/2014/main" val="2506726262"/>
                    </a:ext>
                  </a:extLst>
                </a:gridCol>
                <a:gridCol w="6720672">
                  <a:extLst>
                    <a:ext uri="{9D8B030D-6E8A-4147-A177-3AD203B41FA5}">
                      <a16:colId xmlns:a16="http://schemas.microsoft.com/office/drawing/2014/main" val="401289250"/>
                    </a:ext>
                  </a:extLst>
                </a:gridCol>
              </a:tblGrid>
              <a:tr h="517693">
                <a:tc gridSpan="2">
                  <a:txBody>
                    <a:bodyPr/>
                    <a:lstStyle/>
                    <a:p>
                      <a:r>
                        <a:rPr lang="en-AU" sz="1800" dirty="0">
                          <a:latin typeface="+mn-lt"/>
                        </a:rPr>
                        <a:t>Invisible architecture framework</a:t>
                      </a:r>
                    </a:p>
                  </a:txBody>
                  <a:tcPr marL="251999"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endParaRPr lang="en-AU" dirty="0"/>
                    </a:p>
                  </a:txBody>
                  <a:tcPr>
                    <a:solidFill>
                      <a:schemeClr val="accent1"/>
                    </a:solidFill>
                  </a:tcPr>
                </a:tc>
                <a:extLst>
                  <a:ext uri="{0D108BD9-81ED-4DB2-BD59-A6C34878D82A}">
                    <a16:rowId xmlns:a16="http://schemas.microsoft.com/office/drawing/2014/main" val="2372704490"/>
                  </a:ext>
                </a:extLst>
              </a:tr>
              <a:tr h="426635">
                <a:tc>
                  <a:txBody>
                    <a:bodyPr/>
                    <a:lstStyle/>
                    <a:p>
                      <a:r>
                        <a:rPr lang="en-AU" sz="1800" b="1" dirty="0">
                          <a:latin typeface="+mn-lt"/>
                        </a:rPr>
                        <a:t>Layer</a:t>
                      </a:r>
                    </a:p>
                  </a:txBody>
                  <a:tcPr marL="251999"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r>
                        <a:rPr lang="en-AU" sz="1800" b="1" dirty="0">
                          <a:latin typeface="+mn-lt"/>
                        </a:rPr>
                        <a:t>Consider</a:t>
                      </a:r>
                    </a:p>
                  </a:txBody>
                  <a:tcPr marL="251999" anchor="ctr">
                    <a:lnL w="1905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3681604324"/>
                  </a:ext>
                </a:extLst>
              </a:tr>
              <a:tr h="955944">
                <a:tc>
                  <a:txBody>
                    <a:bodyPr/>
                    <a:lstStyle/>
                    <a:p>
                      <a:pPr marL="36000" lvl="0">
                        <a:lnSpc>
                          <a:spcPct val="100000"/>
                        </a:lnSpc>
                        <a:spcBef>
                          <a:spcPts val="0"/>
                        </a:spcBef>
                        <a:spcAft>
                          <a:spcPts val="0"/>
                        </a:spcAft>
                      </a:pPr>
                      <a:r>
                        <a:rPr lang="en-AU" sz="1800" b="0" dirty="0">
                          <a:latin typeface="+mn-lt"/>
                        </a:rPr>
                        <a:t>Layer 1</a:t>
                      </a:r>
                    </a:p>
                    <a:p>
                      <a:pPr marL="36000" lvl="0">
                        <a:lnSpc>
                          <a:spcPct val="100000"/>
                        </a:lnSpc>
                        <a:spcBef>
                          <a:spcPts val="0"/>
                        </a:spcBef>
                        <a:spcAft>
                          <a:spcPts val="0"/>
                        </a:spcAft>
                      </a:pPr>
                      <a:r>
                        <a:rPr lang="en-AU" sz="1800" b="0" dirty="0">
                          <a:latin typeface="+mn-lt"/>
                        </a:rPr>
                        <a:t>Creator choice</a:t>
                      </a:r>
                    </a:p>
                  </a:txBody>
                  <a:tcPr marL="251999"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lnSpc>
                          <a:spcPct val="100000"/>
                        </a:lnSpc>
                        <a:buFont typeface="Arial" panose="020B0604020202020204" pitchFamily="34" charset="0"/>
                        <a:buChar char="•"/>
                      </a:pPr>
                      <a:r>
                        <a:rPr lang="en-AU" dirty="0"/>
                        <a:t>design choices</a:t>
                      </a:r>
                    </a:p>
                    <a:p>
                      <a:pPr marL="285750" indent="-285750">
                        <a:lnSpc>
                          <a:spcPct val="100000"/>
                        </a:lnSpc>
                        <a:buFont typeface="Arial" panose="020B0604020202020204" pitchFamily="34" charset="0"/>
                        <a:buChar char="•"/>
                      </a:pPr>
                      <a:r>
                        <a:rPr lang="en-AU" dirty="0"/>
                        <a:t>words and images</a:t>
                      </a:r>
                    </a:p>
                    <a:p>
                      <a:pPr marL="285750" indent="-285750">
                        <a:lnSpc>
                          <a:spcPct val="100000"/>
                        </a:lnSpc>
                        <a:buFont typeface="Arial" panose="020B0604020202020204" pitchFamily="34" charset="0"/>
                        <a:buChar char="•"/>
                      </a:pPr>
                      <a:r>
                        <a:rPr lang="en-AU" dirty="0"/>
                        <a:t>attention-grabbing features</a:t>
                      </a:r>
                    </a:p>
                  </a:txBody>
                  <a:tcPr marL="251999" anchor="ctr">
                    <a:lnL w="1905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0765132"/>
                  </a:ext>
                </a:extLst>
              </a:tr>
              <a:tr h="955944">
                <a:tc>
                  <a:txBody>
                    <a:bodyPr/>
                    <a:lstStyle/>
                    <a:p>
                      <a:pPr marL="36000" lvl="0">
                        <a:lnSpc>
                          <a:spcPct val="100000"/>
                        </a:lnSpc>
                        <a:spcBef>
                          <a:spcPts val="0"/>
                        </a:spcBef>
                        <a:spcAft>
                          <a:spcPts val="0"/>
                        </a:spcAft>
                      </a:pPr>
                      <a:r>
                        <a:rPr lang="en-AU" sz="1800" b="0" dirty="0">
                          <a:latin typeface="+mn-lt"/>
                        </a:rPr>
                        <a:t>Layer 2</a:t>
                      </a:r>
                    </a:p>
                    <a:p>
                      <a:pPr marL="36000" lvl="0">
                        <a:lnSpc>
                          <a:spcPct val="100000"/>
                        </a:lnSpc>
                        <a:spcBef>
                          <a:spcPts val="0"/>
                        </a:spcBef>
                        <a:spcAft>
                          <a:spcPts val="0"/>
                        </a:spcAft>
                      </a:pPr>
                      <a:r>
                        <a:rPr lang="en-AU" sz="1800" b="0" dirty="0">
                          <a:latin typeface="+mn-lt"/>
                        </a:rPr>
                        <a:t>Community trends</a:t>
                      </a:r>
                    </a:p>
                  </a:txBody>
                  <a:tcPr marL="251999"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lnSpc>
                          <a:spcPct val="100000"/>
                        </a:lnSpc>
                        <a:buFont typeface="Arial" panose="020B0604020202020204" pitchFamily="34" charset="0"/>
                        <a:buChar char="•"/>
                      </a:pPr>
                      <a:r>
                        <a:rPr lang="en-AU" dirty="0"/>
                        <a:t>popular formats</a:t>
                      </a:r>
                    </a:p>
                    <a:p>
                      <a:pPr marL="285750" indent="-285750">
                        <a:lnSpc>
                          <a:spcPct val="100000"/>
                        </a:lnSpc>
                        <a:buFont typeface="Arial" panose="020B0604020202020204" pitchFamily="34" charset="0"/>
                        <a:buChar char="•"/>
                      </a:pPr>
                      <a:r>
                        <a:rPr lang="en-AU" dirty="0"/>
                        <a:t>repeated ideas</a:t>
                      </a:r>
                    </a:p>
                    <a:p>
                      <a:pPr marL="285750" indent="-285750">
                        <a:lnSpc>
                          <a:spcPct val="100000"/>
                        </a:lnSpc>
                        <a:buFont typeface="Arial" panose="020B0604020202020204" pitchFamily="34" charset="0"/>
                        <a:buChar char="•"/>
                      </a:pPr>
                      <a:r>
                        <a:rPr lang="en-AU" dirty="0"/>
                        <a:t>what seems normal</a:t>
                      </a:r>
                      <a:endParaRPr lang="en-AU" sz="1800" dirty="0">
                        <a:latin typeface="+mn-lt"/>
                      </a:endParaRPr>
                    </a:p>
                  </a:txBody>
                  <a:tcPr marL="251999" anchor="ctr">
                    <a:lnL w="1905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05575855"/>
                  </a:ext>
                </a:extLst>
              </a:tr>
              <a:tr h="955944">
                <a:tc>
                  <a:txBody>
                    <a:bodyPr/>
                    <a:lstStyle/>
                    <a:p>
                      <a:pPr marL="36000" lvl="0">
                        <a:lnSpc>
                          <a:spcPct val="100000"/>
                        </a:lnSpc>
                        <a:spcBef>
                          <a:spcPts val="0"/>
                        </a:spcBef>
                        <a:spcAft>
                          <a:spcPts val="0"/>
                        </a:spcAft>
                        <a:buNone/>
                      </a:pPr>
                      <a:r>
                        <a:rPr lang="en-AU" sz="1800" b="0" dirty="0">
                          <a:solidFill>
                            <a:srgbClr val="000000"/>
                          </a:solidFill>
                          <a:effectLst/>
                          <a:latin typeface="+mn-lt"/>
                          <a:ea typeface="Calibri" panose="020F0502020204030204" pitchFamily="34" charset="0"/>
                          <a:cs typeface="Arial" panose="020B0604020202020204" pitchFamily="34" charset="0"/>
                        </a:rPr>
                        <a:t> Layer 3</a:t>
                      </a:r>
                    </a:p>
                    <a:p>
                      <a:pPr marL="36000" lvl="0">
                        <a:lnSpc>
                          <a:spcPct val="100000"/>
                        </a:lnSpc>
                        <a:spcBef>
                          <a:spcPts val="0"/>
                        </a:spcBef>
                        <a:spcAft>
                          <a:spcPts val="0"/>
                        </a:spcAft>
                        <a:buNone/>
                      </a:pPr>
                      <a:r>
                        <a:rPr lang="en-AU" sz="1800" b="0" dirty="0">
                          <a:solidFill>
                            <a:srgbClr val="000000"/>
                          </a:solidFill>
                          <a:effectLst/>
                          <a:latin typeface="+mn-lt"/>
                          <a:ea typeface="Calibri" panose="020F0502020204030204" pitchFamily="34" charset="0"/>
                          <a:cs typeface="Arial" panose="020B0604020202020204" pitchFamily="34" charset="0"/>
                        </a:rPr>
                        <a:t> Platform systems</a:t>
                      </a:r>
                      <a:endParaRPr lang="en-AU" sz="1800" b="0" dirty="0">
                        <a:effectLst/>
                        <a:latin typeface="+mn-lt"/>
                        <a:ea typeface="Calibri" panose="020F0502020204030204" pitchFamily="34" charset="0"/>
                        <a:cs typeface="Arial" panose="020B0604020202020204" pitchFamily="34" charset="0"/>
                      </a:endParaRPr>
                    </a:p>
                  </a:txBody>
                  <a:tcPr marL="251999" marR="0" marT="0" marB="0"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lnSpc>
                          <a:spcPct val="100000"/>
                        </a:lnSpc>
                        <a:buFont typeface="Arial" panose="020B0604020202020204" pitchFamily="34" charset="0"/>
                        <a:buChar char="•"/>
                      </a:pPr>
                      <a:r>
                        <a:rPr lang="en-AU" dirty="0"/>
                        <a:t>content that feels made to grab attention fast </a:t>
                      </a:r>
                    </a:p>
                    <a:p>
                      <a:pPr marL="285750" indent="-285750">
                        <a:lnSpc>
                          <a:spcPct val="100000"/>
                        </a:lnSpc>
                        <a:buFont typeface="Arial" panose="020B0604020202020204" pitchFamily="34" charset="0"/>
                        <a:buChar char="•"/>
                      </a:pPr>
                      <a:r>
                        <a:rPr lang="en-AU" dirty="0"/>
                        <a:t>repeated types of videos or messages </a:t>
                      </a:r>
                    </a:p>
                    <a:p>
                      <a:pPr marL="285750" indent="-285750">
                        <a:lnSpc>
                          <a:spcPct val="100000"/>
                        </a:lnSpc>
                        <a:buFont typeface="Arial" panose="020B0604020202020204" pitchFamily="34" charset="0"/>
                        <a:buChar char="•"/>
                      </a:pPr>
                      <a:r>
                        <a:rPr lang="en-AU" dirty="0"/>
                        <a:t>signs the platform is boosting certain content</a:t>
                      </a:r>
                      <a:endParaRPr lang="en-AU" sz="1800" dirty="0">
                        <a:latin typeface="+mn-lt"/>
                      </a:endParaRPr>
                    </a:p>
                  </a:txBody>
                  <a:tcPr marL="251999" anchor="ctr">
                    <a:lnL w="1905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9338788"/>
                  </a:ext>
                </a:extLst>
              </a:tr>
              <a:tr h="955944">
                <a:tc>
                  <a:txBody>
                    <a:bodyPr/>
                    <a:lstStyle/>
                    <a:p>
                      <a:pPr marL="36000" lvl="0">
                        <a:lnSpc>
                          <a:spcPct val="100000"/>
                        </a:lnSpc>
                        <a:spcBef>
                          <a:spcPts val="0"/>
                        </a:spcBef>
                        <a:spcAft>
                          <a:spcPts val="0"/>
                        </a:spcAft>
                        <a:buNone/>
                      </a:pPr>
                      <a:r>
                        <a:rPr lang="en-AU" sz="1800" b="0" dirty="0">
                          <a:solidFill>
                            <a:srgbClr val="000000"/>
                          </a:solidFill>
                          <a:effectLst/>
                          <a:latin typeface="+mn-lt"/>
                          <a:ea typeface="Calibri" panose="020F0502020204030204" pitchFamily="34" charset="0"/>
                          <a:cs typeface="Arial" panose="020B0604020202020204" pitchFamily="34" charset="0"/>
                        </a:rPr>
                        <a:t> Layer 4</a:t>
                      </a:r>
                    </a:p>
                    <a:p>
                      <a:pPr marL="36000" lvl="0">
                        <a:lnSpc>
                          <a:spcPct val="100000"/>
                        </a:lnSpc>
                        <a:spcBef>
                          <a:spcPts val="0"/>
                        </a:spcBef>
                        <a:spcAft>
                          <a:spcPts val="0"/>
                        </a:spcAft>
                        <a:buNone/>
                      </a:pPr>
                      <a:r>
                        <a:rPr lang="en-AU" sz="1800" b="0" dirty="0">
                          <a:solidFill>
                            <a:srgbClr val="000000"/>
                          </a:solidFill>
                          <a:effectLst/>
                          <a:latin typeface="+mn-lt"/>
                          <a:ea typeface="Calibri" panose="020F0502020204030204" pitchFamily="34" charset="0"/>
                          <a:cs typeface="Arial" panose="020B0604020202020204" pitchFamily="34" charset="0"/>
                        </a:rPr>
                        <a:t> Contextual factors</a:t>
                      </a:r>
                      <a:endParaRPr lang="en-AU" sz="1800" b="0" dirty="0">
                        <a:effectLst/>
                        <a:latin typeface="+mn-lt"/>
                        <a:ea typeface="Calibri" panose="020F0502020204030204" pitchFamily="34" charset="0"/>
                        <a:cs typeface="Arial" panose="020B0604020202020204" pitchFamily="34" charset="0"/>
                      </a:endParaRPr>
                    </a:p>
                  </a:txBody>
                  <a:tcPr marL="251999" marR="0" marT="0" marB="0"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lnSpc>
                          <a:spcPct val="100000"/>
                        </a:lnSpc>
                        <a:buFont typeface="Arial" panose="020B0604020202020204" pitchFamily="34" charset="0"/>
                        <a:buChar char="•"/>
                      </a:pPr>
                      <a:r>
                        <a:rPr lang="en-AU" dirty="0"/>
                        <a:t>outside influences</a:t>
                      </a:r>
                    </a:p>
                    <a:p>
                      <a:pPr marL="285750" indent="-285750">
                        <a:lnSpc>
                          <a:spcPct val="100000"/>
                        </a:lnSpc>
                        <a:buFont typeface="Arial" panose="020B0604020202020204" pitchFamily="34" charset="0"/>
                        <a:buChar char="•"/>
                      </a:pPr>
                      <a:r>
                        <a:rPr lang="en-AU" dirty="0"/>
                        <a:t>identity and values</a:t>
                      </a:r>
                    </a:p>
                    <a:p>
                      <a:pPr marL="285750" indent="-285750">
                        <a:lnSpc>
                          <a:spcPct val="100000"/>
                        </a:lnSpc>
                        <a:buFont typeface="Arial" panose="020B0604020202020204" pitchFamily="34" charset="0"/>
                        <a:buChar char="•"/>
                      </a:pPr>
                      <a:r>
                        <a:rPr lang="en-AU" dirty="0"/>
                        <a:t>different meanings for different people</a:t>
                      </a:r>
                      <a:endParaRPr lang="en-AU" sz="1800" dirty="0">
                        <a:latin typeface="+mn-lt"/>
                      </a:endParaRPr>
                    </a:p>
                  </a:txBody>
                  <a:tcPr marL="251999" anchor="ctr">
                    <a:lnL w="1905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80759822"/>
                  </a:ext>
                </a:extLst>
              </a:tr>
            </a:tbl>
          </a:graphicData>
        </a:graphic>
      </p:graphicFrame>
      <p:sp>
        <p:nvSpPr>
          <p:cNvPr id="13" name="TextBox 12">
            <a:extLst>
              <a:ext uri="{FF2B5EF4-FFF2-40B4-BE49-F238E27FC236}">
                <a16:creationId xmlns:a16="http://schemas.microsoft.com/office/drawing/2014/main" id="{1DC20EC8-5C87-3C5C-0E69-28C1B8ECF06D}"/>
              </a:ext>
              <a:ext uri="{C183D7F6-B498-43B3-948B-1728B52AA6E4}">
                <adec:decorative xmlns:adec="http://schemas.microsoft.com/office/drawing/2017/decorative" val="1"/>
              </a:ext>
            </a:extLst>
          </p:cNvPr>
          <p:cNvSpPr txBox="1"/>
          <p:nvPr/>
        </p:nvSpPr>
        <p:spPr>
          <a:xfrm>
            <a:off x="91440" y="6010102"/>
            <a:ext cx="45719" cy="45719"/>
          </a:xfrm>
          <a:prstGeom prst="rect">
            <a:avLst/>
          </a:prstGeom>
          <a:noFill/>
        </p:spPr>
        <p:txBody>
          <a:bodyPr wrap="square" lIns="0" tIns="0" rIns="0" bIns="0" rtlCol="0">
            <a:noAutofit/>
          </a:bodyPr>
          <a:lstStyle/>
          <a:p>
            <a:pPr algn="l"/>
            <a:endParaRPr lang="en-AU" sz="1800" dirty="0"/>
          </a:p>
        </p:txBody>
      </p:sp>
      <p:pic>
        <p:nvPicPr>
          <p:cNvPr id="14" name="Female character">
            <a:extLst>
              <a:ext uri="{FF2B5EF4-FFF2-40B4-BE49-F238E27FC236}">
                <a16:creationId xmlns:a16="http://schemas.microsoft.com/office/drawing/2014/main" id="{E283E2F9-812D-202A-BC67-18D085514A7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flipH="1">
            <a:off x="8723595" y="2566239"/>
            <a:ext cx="2274552" cy="4039761"/>
          </a:xfrm>
          <a:prstGeom prst="rect">
            <a:avLst/>
          </a:prstGeom>
        </p:spPr>
      </p:pic>
      <p:sp>
        <p:nvSpPr>
          <p:cNvPr id="3" name="Slide Number Placeholder 2">
            <a:extLst>
              <a:ext uri="{FF2B5EF4-FFF2-40B4-BE49-F238E27FC236}">
                <a16:creationId xmlns:a16="http://schemas.microsoft.com/office/drawing/2014/main" id="{0F657947-23CF-BA9D-20F0-FF0C46F5DFE3}"/>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21</a:t>
            </a:fld>
            <a:endParaRPr lang="en-AU" dirty="0"/>
          </a:p>
        </p:txBody>
      </p:sp>
    </p:spTree>
    <p:extLst>
      <p:ext uri="{BB962C8B-B14F-4D97-AF65-F5344CB8AC3E}">
        <p14:creationId xmlns:p14="http://schemas.microsoft.com/office/powerpoint/2010/main" val="3275062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2C40BA-5C30-C03F-C6DC-97C0C374F3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A591BE-9C81-A039-C6C4-48194EC2EB88}"/>
              </a:ext>
            </a:extLst>
          </p:cNvPr>
          <p:cNvSpPr>
            <a:spLocks noGrp="1"/>
          </p:cNvSpPr>
          <p:nvPr>
            <p:ph type="title"/>
          </p:nvPr>
        </p:nvSpPr>
        <p:spPr>
          <a:xfrm>
            <a:off x="5399998" y="360000"/>
            <a:ext cx="6485612" cy="444154"/>
          </a:xfrm>
        </p:spPr>
        <p:txBody>
          <a:bodyPr/>
          <a:lstStyle/>
          <a:p>
            <a:r>
              <a:rPr lang="en-AU" dirty="0">
                <a:latin typeface="+mj-lt"/>
                <a:cs typeface="Arial"/>
              </a:rPr>
              <a:t>Activity – analysing health messages (1)</a:t>
            </a:r>
            <a:endParaRPr lang="en-AU" dirty="0">
              <a:cs typeface="Arial"/>
            </a:endParaRPr>
          </a:p>
        </p:txBody>
      </p:sp>
      <p:sp>
        <p:nvSpPr>
          <p:cNvPr id="5" name="Text Placeholder 4">
            <a:extLst>
              <a:ext uri="{FF2B5EF4-FFF2-40B4-BE49-F238E27FC236}">
                <a16:creationId xmlns:a16="http://schemas.microsoft.com/office/drawing/2014/main" id="{0029869D-F19C-2C88-FED6-84126A7D6277}"/>
              </a:ext>
            </a:extLst>
          </p:cNvPr>
          <p:cNvSpPr>
            <a:spLocks noGrp="1"/>
          </p:cNvSpPr>
          <p:nvPr>
            <p:ph type="body" sz="quarter" idx="18"/>
          </p:nvPr>
        </p:nvSpPr>
        <p:spPr>
          <a:xfrm>
            <a:off x="5399998" y="1486993"/>
            <a:ext cx="5400000" cy="294189"/>
          </a:xfrm>
        </p:spPr>
        <p:txBody>
          <a:bodyPr/>
          <a:lstStyle/>
          <a:p>
            <a:r>
              <a:rPr lang="en-AU" dirty="0"/>
              <a:t>Modelled example</a:t>
            </a:r>
            <a:endParaRPr lang="en-AU" dirty="0">
              <a:latin typeface="+mj-lt"/>
            </a:endParaRPr>
          </a:p>
        </p:txBody>
      </p:sp>
      <p:sp>
        <p:nvSpPr>
          <p:cNvPr id="4" name="Text Placeholder 10">
            <a:extLst>
              <a:ext uri="{FF2B5EF4-FFF2-40B4-BE49-F238E27FC236}">
                <a16:creationId xmlns:a16="http://schemas.microsoft.com/office/drawing/2014/main" id="{B151DB9B-9ECD-25C9-36EE-F228784BC039}"/>
              </a:ext>
            </a:extLst>
          </p:cNvPr>
          <p:cNvSpPr>
            <a:spLocks noGrp="1"/>
          </p:cNvSpPr>
          <p:nvPr>
            <p:ph type="body" sz="quarter" idx="17"/>
          </p:nvPr>
        </p:nvSpPr>
        <p:spPr>
          <a:xfrm>
            <a:off x="5420803" y="2035821"/>
            <a:ext cx="6444002" cy="2377154"/>
          </a:xfrm>
        </p:spPr>
        <p:txBody>
          <a:bodyPr/>
          <a:lstStyle/>
          <a:p>
            <a:r>
              <a:rPr lang="en-AU" sz="1800" dirty="0">
                <a:latin typeface="+mn-lt"/>
              </a:rPr>
              <a:t>Model analysing the health message in the short-form social media storyboard using:</a:t>
            </a:r>
          </a:p>
          <a:p>
            <a:pPr marL="285750" indent="-285750">
              <a:buFont typeface="Arial" panose="020B0604020202020204" pitchFamily="34" charset="0"/>
              <a:buChar char="•"/>
            </a:pPr>
            <a:r>
              <a:rPr lang="en-AU" sz="1800" dirty="0">
                <a:latin typeface="+mn-lt"/>
              </a:rPr>
              <a:t>the cognitive strategy sequence (I notice, I wonder, I connect, I infer)</a:t>
            </a:r>
          </a:p>
          <a:p>
            <a:pPr marL="285750" indent="-285750">
              <a:buFont typeface="Arial" panose="020B0604020202020204" pitchFamily="34" charset="0"/>
              <a:buChar char="•"/>
            </a:pPr>
            <a:r>
              <a:rPr lang="en-AU" sz="1800" dirty="0">
                <a:latin typeface="+mn-lt"/>
              </a:rPr>
              <a:t>the Invisible Architecture Framework to complete the ‘I analyse’ step</a:t>
            </a:r>
          </a:p>
        </p:txBody>
      </p:sp>
      <p:sp>
        <p:nvSpPr>
          <p:cNvPr id="3" name="Slide Number Placeholder 2">
            <a:extLst>
              <a:ext uri="{FF2B5EF4-FFF2-40B4-BE49-F238E27FC236}">
                <a16:creationId xmlns:a16="http://schemas.microsoft.com/office/drawing/2014/main" id="{EBD4E5F1-DDA3-6A9C-9670-1C722DA8B4AC}"/>
              </a:ext>
              <a:ext uri="{C183D7F6-B498-43B3-948B-1728B52AA6E4}">
                <adec:decorative xmlns:adec="http://schemas.microsoft.com/office/drawing/2017/decorative" val="1"/>
              </a:ext>
            </a:extLst>
          </p:cNvPr>
          <p:cNvSpPr>
            <a:spLocks noGrp="1"/>
          </p:cNvSpPr>
          <p:nvPr>
            <p:ph type="sldNum" sz="quarter" idx="16"/>
          </p:nvPr>
        </p:nvSpPr>
        <p:spPr/>
        <p:txBody>
          <a:bodyPr/>
          <a:lstStyle/>
          <a:p>
            <a:fld id="{10A01DC5-1685-4615-8240-15192985C6A2}" type="slidenum">
              <a:rPr lang="en-AU" smtClean="0"/>
              <a:pPr/>
              <a:t>22</a:t>
            </a:fld>
            <a:endParaRPr lang="en-AU" dirty="0"/>
          </a:p>
        </p:txBody>
      </p:sp>
      <p:pic>
        <p:nvPicPr>
          <p:cNvPr id="1028" name="Picture 4">
            <a:extLst>
              <a:ext uri="{FF2B5EF4-FFF2-40B4-BE49-F238E27FC236}">
                <a16:creationId xmlns:a16="http://schemas.microsoft.com/office/drawing/2014/main" id="{40ED1E0E-CBD8-CEF6-8A81-A58AC65A4A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0863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1529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C94F31-027C-18A2-C1CF-6D55683B30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5472EC-C5A8-CF2A-D6D3-A072E38FFE9F}"/>
              </a:ext>
            </a:extLst>
          </p:cNvPr>
          <p:cNvSpPr>
            <a:spLocks noGrp="1"/>
          </p:cNvSpPr>
          <p:nvPr>
            <p:ph type="title"/>
          </p:nvPr>
        </p:nvSpPr>
        <p:spPr>
          <a:xfrm>
            <a:off x="5399998" y="360000"/>
            <a:ext cx="6485612" cy="444154"/>
          </a:xfrm>
        </p:spPr>
        <p:txBody>
          <a:bodyPr/>
          <a:lstStyle/>
          <a:p>
            <a:r>
              <a:rPr lang="en-AU" dirty="0">
                <a:latin typeface="+mj-lt"/>
                <a:cs typeface="Arial"/>
              </a:rPr>
              <a:t>Activity – analysing a health message (2)</a:t>
            </a:r>
            <a:endParaRPr lang="en-AU" dirty="0">
              <a:cs typeface="Arial"/>
            </a:endParaRPr>
          </a:p>
        </p:txBody>
      </p:sp>
      <p:sp>
        <p:nvSpPr>
          <p:cNvPr id="5" name="Text Placeholder 4">
            <a:extLst>
              <a:ext uri="{FF2B5EF4-FFF2-40B4-BE49-F238E27FC236}">
                <a16:creationId xmlns:a16="http://schemas.microsoft.com/office/drawing/2014/main" id="{331D6F67-1076-CD12-BBAB-1E593201CE16}"/>
              </a:ext>
            </a:extLst>
          </p:cNvPr>
          <p:cNvSpPr>
            <a:spLocks noGrp="1"/>
          </p:cNvSpPr>
          <p:nvPr>
            <p:ph type="body" sz="quarter" idx="18"/>
          </p:nvPr>
        </p:nvSpPr>
        <p:spPr>
          <a:xfrm>
            <a:off x="5399998" y="1486993"/>
            <a:ext cx="5400000" cy="294189"/>
          </a:xfrm>
        </p:spPr>
        <p:txBody>
          <a:bodyPr/>
          <a:lstStyle/>
          <a:p>
            <a:r>
              <a:rPr lang="en-AU" dirty="0"/>
              <a:t>Guided practice – partner work</a:t>
            </a:r>
            <a:endParaRPr lang="en-AU" dirty="0">
              <a:latin typeface="+mj-lt"/>
            </a:endParaRPr>
          </a:p>
        </p:txBody>
      </p:sp>
      <p:sp>
        <p:nvSpPr>
          <p:cNvPr id="4" name="Text Placeholder 10">
            <a:extLst>
              <a:ext uri="{FF2B5EF4-FFF2-40B4-BE49-F238E27FC236}">
                <a16:creationId xmlns:a16="http://schemas.microsoft.com/office/drawing/2014/main" id="{CD2283ED-64EA-445F-4BDD-3615CF515843}"/>
              </a:ext>
            </a:extLst>
          </p:cNvPr>
          <p:cNvSpPr>
            <a:spLocks noGrp="1"/>
          </p:cNvSpPr>
          <p:nvPr>
            <p:ph type="body" sz="quarter" idx="17"/>
          </p:nvPr>
        </p:nvSpPr>
        <p:spPr>
          <a:xfrm>
            <a:off x="5420803" y="2035821"/>
            <a:ext cx="6444002" cy="2377154"/>
          </a:xfrm>
        </p:spPr>
        <p:txBody>
          <a:bodyPr/>
          <a:lstStyle/>
          <a:p>
            <a:r>
              <a:rPr lang="en-AU" sz="1800" dirty="0"/>
              <a:t>This is a storyboard for a short-form social media video (similar to TikTok or Instagram).</a:t>
            </a:r>
          </a:p>
          <a:p>
            <a:r>
              <a:rPr lang="en-AU" sz="1800" dirty="0"/>
              <a:t>Creators often make deliberate choices about what they show and how health messages are presented.</a:t>
            </a:r>
          </a:p>
          <a:p>
            <a:endParaRPr lang="en-AU" sz="1800" b="1" dirty="0"/>
          </a:p>
          <a:p>
            <a:endParaRPr lang="en-AU" sz="1800" dirty="0">
              <a:latin typeface="+mn-lt"/>
            </a:endParaRPr>
          </a:p>
        </p:txBody>
      </p:sp>
      <p:sp>
        <p:nvSpPr>
          <p:cNvPr id="10" name="Rectangle: Rounded Corners 9" descr="Question: Who might benefit if viewers believe this message?&#10;">
            <a:extLst>
              <a:ext uri="{FF2B5EF4-FFF2-40B4-BE49-F238E27FC236}">
                <a16:creationId xmlns:a16="http://schemas.microsoft.com/office/drawing/2014/main" id="{D2752BB4-6890-36E4-A43E-2CB9A83FEB99}"/>
              </a:ext>
            </a:extLst>
          </p:cNvPr>
          <p:cNvSpPr/>
          <p:nvPr/>
        </p:nvSpPr>
        <p:spPr>
          <a:xfrm>
            <a:off x="5420803" y="4364571"/>
            <a:ext cx="6444002" cy="1168452"/>
          </a:xfrm>
          <a:prstGeom prst="roundRect">
            <a:avLst/>
          </a:prstGeom>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800" b="1" dirty="0"/>
              <a:t>Who might benefit if viewers believe this message?</a:t>
            </a:r>
            <a:endParaRPr lang="en-AU" sz="1800" dirty="0"/>
          </a:p>
        </p:txBody>
      </p:sp>
      <p:sp>
        <p:nvSpPr>
          <p:cNvPr id="3" name="Slide Number Placeholder 2">
            <a:extLst>
              <a:ext uri="{FF2B5EF4-FFF2-40B4-BE49-F238E27FC236}">
                <a16:creationId xmlns:a16="http://schemas.microsoft.com/office/drawing/2014/main" id="{4AE9CAEB-6A7C-2F2F-0ACF-957E30F0FD48}"/>
              </a:ext>
              <a:ext uri="{C183D7F6-B498-43B3-948B-1728B52AA6E4}">
                <adec:decorative xmlns:adec="http://schemas.microsoft.com/office/drawing/2017/decorative" val="1"/>
              </a:ext>
            </a:extLst>
          </p:cNvPr>
          <p:cNvSpPr>
            <a:spLocks noGrp="1"/>
          </p:cNvSpPr>
          <p:nvPr>
            <p:ph type="sldNum" sz="quarter" idx="16"/>
          </p:nvPr>
        </p:nvSpPr>
        <p:spPr/>
        <p:txBody>
          <a:bodyPr/>
          <a:lstStyle/>
          <a:p>
            <a:fld id="{10A01DC5-1685-4615-8240-15192985C6A2}" type="slidenum">
              <a:rPr lang="en-AU" smtClean="0"/>
              <a:pPr/>
              <a:t>23</a:t>
            </a:fld>
            <a:endParaRPr lang="en-AU" dirty="0"/>
          </a:p>
        </p:txBody>
      </p:sp>
      <p:pic>
        <p:nvPicPr>
          <p:cNvPr id="19" name="Picture 18">
            <a:extLst>
              <a:ext uri="{FF2B5EF4-FFF2-40B4-BE49-F238E27FC236}">
                <a16:creationId xmlns:a16="http://schemas.microsoft.com/office/drawing/2014/main" id="{A8125E3D-1F42-05F4-6734-BDBEB842AC9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17140"/>
            <a:ext cx="5054606" cy="6823719"/>
          </a:xfrm>
          <a:prstGeom prst="rect">
            <a:avLst/>
          </a:prstGeom>
        </p:spPr>
      </p:pic>
    </p:spTree>
    <p:extLst>
      <p:ext uri="{BB962C8B-B14F-4D97-AF65-F5344CB8AC3E}">
        <p14:creationId xmlns:p14="http://schemas.microsoft.com/office/powerpoint/2010/main" val="4129845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38A5FF-047E-A135-EA62-BD74830E02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14D78C-A948-9F44-2315-CF297BA82FCB}"/>
              </a:ext>
            </a:extLst>
          </p:cNvPr>
          <p:cNvSpPr>
            <a:spLocks noGrp="1"/>
          </p:cNvSpPr>
          <p:nvPr>
            <p:ph type="title"/>
          </p:nvPr>
        </p:nvSpPr>
        <p:spPr>
          <a:xfrm>
            <a:off x="5399998" y="360000"/>
            <a:ext cx="6485612" cy="444154"/>
          </a:xfrm>
        </p:spPr>
        <p:txBody>
          <a:bodyPr/>
          <a:lstStyle/>
          <a:p>
            <a:r>
              <a:rPr lang="en-AU" dirty="0">
                <a:latin typeface="+mj-lt"/>
                <a:cs typeface="Arial"/>
              </a:rPr>
              <a:t>Activity – analysing a health message (3)</a:t>
            </a:r>
            <a:endParaRPr lang="en-AU" dirty="0">
              <a:cs typeface="Arial"/>
            </a:endParaRPr>
          </a:p>
        </p:txBody>
      </p:sp>
      <p:sp>
        <p:nvSpPr>
          <p:cNvPr id="4" name="Text Placeholder 10">
            <a:extLst>
              <a:ext uri="{FF2B5EF4-FFF2-40B4-BE49-F238E27FC236}">
                <a16:creationId xmlns:a16="http://schemas.microsoft.com/office/drawing/2014/main" id="{E66D61EE-4F5B-691E-DB74-E225A9E45BC7}"/>
              </a:ext>
            </a:extLst>
          </p:cNvPr>
          <p:cNvSpPr>
            <a:spLocks noGrp="1"/>
          </p:cNvSpPr>
          <p:nvPr>
            <p:ph type="body" sz="quarter" idx="17"/>
          </p:nvPr>
        </p:nvSpPr>
        <p:spPr>
          <a:xfrm>
            <a:off x="5441608" y="1455356"/>
            <a:ext cx="6444002" cy="1032205"/>
          </a:xfrm>
        </p:spPr>
        <p:txBody>
          <a:bodyPr/>
          <a:lstStyle/>
          <a:p>
            <a:pPr>
              <a:lnSpc>
                <a:spcPct val="120000"/>
              </a:lnSpc>
              <a:spcAft>
                <a:spcPts val="600"/>
              </a:spcAft>
            </a:pPr>
            <a:r>
              <a:rPr lang="en-AU" sz="1800" dirty="0">
                <a:latin typeface="+mn-lt"/>
              </a:rPr>
              <a:t>Work with your partner to analyse the short-form media storyboard using the thinking routine template on your worksheet. </a:t>
            </a:r>
            <a:endParaRPr lang="en-AU" sz="1800" b="1" dirty="0"/>
          </a:p>
          <a:p>
            <a:pPr>
              <a:lnSpc>
                <a:spcPct val="120000"/>
              </a:lnSpc>
              <a:spcAft>
                <a:spcPts val="600"/>
              </a:spcAft>
            </a:pPr>
            <a:endParaRPr lang="en-AU" sz="1800" dirty="0">
              <a:latin typeface="+mn-lt"/>
            </a:endParaRPr>
          </a:p>
        </p:txBody>
      </p:sp>
      <p:sp>
        <p:nvSpPr>
          <p:cNvPr id="3" name="Slide Number Placeholder 2">
            <a:extLst>
              <a:ext uri="{FF2B5EF4-FFF2-40B4-BE49-F238E27FC236}">
                <a16:creationId xmlns:a16="http://schemas.microsoft.com/office/drawing/2014/main" id="{7C6EDC92-5DC6-8BAF-70ED-A93A2E364D22}"/>
              </a:ext>
              <a:ext uri="{C183D7F6-B498-43B3-948B-1728B52AA6E4}">
                <adec:decorative xmlns:adec="http://schemas.microsoft.com/office/drawing/2017/decorative" val="1"/>
              </a:ext>
            </a:extLst>
          </p:cNvPr>
          <p:cNvSpPr>
            <a:spLocks noGrp="1"/>
          </p:cNvSpPr>
          <p:nvPr>
            <p:ph type="sldNum" sz="quarter" idx="16"/>
          </p:nvPr>
        </p:nvSpPr>
        <p:spPr/>
        <p:txBody>
          <a:bodyPr/>
          <a:lstStyle/>
          <a:p>
            <a:fld id="{10A01DC5-1685-4615-8240-15192985C6A2}" type="slidenum">
              <a:rPr lang="en-AU" smtClean="0"/>
              <a:pPr/>
              <a:t>24</a:t>
            </a:fld>
            <a:endParaRPr lang="en-AU" dirty="0"/>
          </a:p>
        </p:txBody>
      </p:sp>
      <p:sp>
        <p:nvSpPr>
          <p:cNvPr id="13" name="Rectangle: Rounded Corners 12">
            <a:extLst>
              <a:ext uri="{FF2B5EF4-FFF2-40B4-BE49-F238E27FC236}">
                <a16:creationId xmlns:a16="http://schemas.microsoft.com/office/drawing/2014/main" id="{C436CE5E-D1DB-322A-29CF-CC8CEF2C462F}"/>
              </a:ext>
            </a:extLst>
          </p:cNvPr>
          <p:cNvSpPr/>
          <p:nvPr/>
        </p:nvSpPr>
        <p:spPr>
          <a:xfrm>
            <a:off x="5399998" y="2688367"/>
            <a:ext cx="6444002" cy="3626826"/>
          </a:xfrm>
          <a:prstGeom prst="roundRect">
            <a:avLst>
              <a:gd name="adj" fmla="val 4940"/>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pPr>
              <a:lnSpc>
                <a:spcPct val="120000"/>
              </a:lnSpc>
              <a:spcBef>
                <a:spcPts val="600"/>
              </a:spcBef>
              <a:spcAft>
                <a:spcPts val="600"/>
              </a:spcAft>
            </a:pPr>
            <a:r>
              <a:rPr lang="en-AU" sz="1600" dirty="0">
                <a:solidFill>
                  <a:schemeClr val="tx1"/>
                </a:solidFill>
              </a:rPr>
              <a:t>Thinking routine:</a:t>
            </a:r>
          </a:p>
          <a:p>
            <a:pPr marL="285750" indent="-285750">
              <a:lnSpc>
                <a:spcPct val="120000"/>
              </a:lnSpc>
              <a:spcBef>
                <a:spcPts val="600"/>
              </a:spcBef>
              <a:spcAft>
                <a:spcPts val="600"/>
              </a:spcAft>
              <a:buFont typeface="Arial" panose="020B0604020202020204" pitchFamily="34" charset="0"/>
              <a:buChar char="•"/>
            </a:pPr>
            <a:r>
              <a:rPr lang="en-AU" sz="1600" dirty="0">
                <a:solidFill>
                  <a:schemeClr val="tx1"/>
                </a:solidFill>
              </a:rPr>
              <a:t>I notice… What stands out in the video?</a:t>
            </a:r>
          </a:p>
          <a:p>
            <a:pPr marL="285750" indent="-285750">
              <a:lnSpc>
                <a:spcPct val="120000"/>
              </a:lnSpc>
              <a:spcBef>
                <a:spcPts val="600"/>
              </a:spcBef>
              <a:spcAft>
                <a:spcPts val="600"/>
              </a:spcAft>
              <a:buFont typeface="Arial" panose="020B0604020202020204" pitchFamily="34" charset="0"/>
              <a:buChar char="•"/>
            </a:pPr>
            <a:r>
              <a:rPr lang="en-AU" sz="1600" dirty="0">
                <a:solidFill>
                  <a:schemeClr val="tx1"/>
                </a:solidFill>
              </a:rPr>
              <a:t>I wonder… What questions does this raise?</a:t>
            </a:r>
          </a:p>
          <a:p>
            <a:pPr marL="285750" indent="-285750">
              <a:lnSpc>
                <a:spcPct val="120000"/>
              </a:lnSpc>
              <a:spcBef>
                <a:spcPts val="600"/>
              </a:spcBef>
              <a:spcAft>
                <a:spcPts val="600"/>
              </a:spcAft>
              <a:buFont typeface="Arial" panose="020B0604020202020204" pitchFamily="34" charset="0"/>
              <a:buChar char="•"/>
            </a:pPr>
            <a:r>
              <a:rPr lang="en-AU" sz="1600" dirty="0">
                <a:solidFill>
                  <a:schemeClr val="tx1"/>
                </a:solidFill>
              </a:rPr>
              <a:t>I connect… What does this remind you of in real life or online?</a:t>
            </a:r>
          </a:p>
          <a:p>
            <a:pPr marL="285750" indent="-285750">
              <a:lnSpc>
                <a:spcPct val="120000"/>
              </a:lnSpc>
              <a:spcBef>
                <a:spcPts val="600"/>
              </a:spcBef>
              <a:spcAft>
                <a:spcPts val="600"/>
              </a:spcAft>
              <a:buFont typeface="Arial" panose="020B0604020202020204" pitchFamily="34" charset="0"/>
              <a:buChar char="•"/>
            </a:pPr>
            <a:r>
              <a:rPr lang="en-AU" sz="1600" dirty="0">
                <a:solidFill>
                  <a:schemeClr val="tx1"/>
                </a:solidFill>
              </a:rPr>
              <a:t>I infer… What message might the creator be communicating?</a:t>
            </a:r>
          </a:p>
          <a:p>
            <a:pPr marL="285750" indent="-285750">
              <a:lnSpc>
                <a:spcPct val="120000"/>
              </a:lnSpc>
              <a:spcBef>
                <a:spcPts val="600"/>
              </a:spcBef>
              <a:spcAft>
                <a:spcPts val="600"/>
              </a:spcAft>
              <a:buFont typeface="Arial" panose="020B0604020202020204" pitchFamily="34" charset="0"/>
              <a:buChar char="•"/>
            </a:pPr>
            <a:r>
              <a:rPr lang="en-AU" sz="1600" dirty="0">
                <a:solidFill>
                  <a:schemeClr val="tx1"/>
                </a:solidFill>
              </a:rPr>
              <a:t>I analyse… What hidden influences might be shaping the message, including creator choices, community trends, platform systems and contextual factors?</a:t>
            </a:r>
          </a:p>
        </p:txBody>
      </p:sp>
      <p:pic>
        <p:nvPicPr>
          <p:cNvPr id="8" name="Picture 7">
            <a:extLst>
              <a:ext uri="{FF2B5EF4-FFF2-40B4-BE49-F238E27FC236}">
                <a16:creationId xmlns:a16="http://schemas.microsoft.com/office/drawing/2014/main" id="{82B26D8D-11A4-52D2-9585-17712F83B87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17140"/>
            <a:ext cx="5054606" cy="6823719"/>
          </a:xfrm>
          <a:prstGeom prst="rect">
            <a:avLst/>
          </a:prstGeom>
        </p:spPr>
      </p:pic>
    </p:spTree>
    <p:extLst>
      <p:ext uri="{BB962C8B-B14F-4D97-AF65-F5344CB8AC3E}">
        <p14:creationId xmlns:p14="http://schemas.microsoft.com/office/powerpoint/2010/main" val="1690068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CCD11-2C11-F057-E8A9-59F564CA5614}"/>
            </a:ext>
          </a:extLst>
        </p:cNvPr>
        <p:cNvGrpSpPr/>
        <p:nvPr/>
      </p:nvGrpSpPr>
      <p:grpSpPr>
        <a:xfrm>
          <a:off x="0" y="0"/>
          <a:ext cx="0" cy="0"/>
          <a:chOff x="0" y="0"/>
          <a:chExt cx="0" cy="0"/>
        </a:xfrm>
      </p:grpSpPr>
      <p:sp>
        <p:nvSpPr>
          <p:cNvPr id="15" name="Title 1">
            <a:extLst>
              <a:ext uri="{FF2B5EF4-FFF2-40B4-BE49-F238E27FC236}">
                <a16:creationId xmlns:a16="http://schemas.microsoft.com/office/drawing/2014/main" id="{AAE14B7D-7640-5564-227B-6881F7A004D2}"/>
              </a:ext>
            </a:extLst>
          </p:cNvPr>
          <p:cNvSpPr>
            <a:spLocks noGrp="1"/>
          </p:cNvSpPr>
          <p:nvPr>
            <p:ph type="title"/>
          </p:nvPr>
        </p:nvSpPr>
        <p:spPr>
          <a:xfrm>
            <a:off x="5399998" y="360000"/>
            <a:ext cx="6485612" cy="444154"/>
          </a:xfrm>
        </p:spPr>
        <p:txBody>
          <a:bodyPr/>
          <a:lstStyle/>
          <a:p>
            <a:r>
              <a:rPr lang="en-AU" dirty="0">
                <a:latin typeface="+mj-lt"/>
                <a:cs typeface="Arial" panose="020B0604020202020204"/>
              </a:rPr>
              <a:t>Exit ticket – what shapes health messages</a:t>
            </a:r>
          </a:p>
        </p:txBody>
      </p:sp>
      <p:sp>
        <p:nvSpPr>
          <p:cNvPr id="16" name="Text Placeholder 4">
            <a:extLst>
              <a:ext uri="{FF2B5EF4-FFF2-40B4-BE49-F238E27FC236}">
                <a16:creationId xmlns:a16="http://schemas.microsoft.com/office/drawing/2014/main" id="{7C59F1A7-3EE8-056B-07EF-0340E15FD59F}"/>
              </a:ext>
            </a:extLst>
          </p:cNvPr>
          <p:cNvSpPr>
            <a:spLocks noGrp="1"/>
          </p:cNvSpPr>
          <p:nvPr>
            <p:ph type="body" sz="quarter" idx="18"/>
          </p:nvPr>
        </p:nvSpPr>
        <p:spPr>
          <a:xfrm>
            <a:off x="5399998" y="1585271"/>
            <a:ext cx="5400000" cy="294189"/>
          </a:xfrm>
        </p:spPr>
        <p:txBody>
          <a:bodyPr/>
          <a:lstStyle/>
          <a:p>
            <a:r>
              <a:rPr lang="en-AU" dirty="0">
                <a:cs typeface="Arial"/>
              </a:rPr>
              <a:t>Individual activity</a:t>
            </a:r>
            <a:endParaRPr lang="en-AU" dirty="0"/>
          </a:p>
        </p:txBody>
      </p:sp>
      <p:sp>
        <p:nvSpPr>
          <p:cNvPr id="17" name="Text Placeholder 3">
            <a:extLst>
              <a:ext uri="{FF2B5EF4-FFF2-40B4-BE49-F238E27FC236}">
                <a16:creationId xmlns:a16="http://schemas.microsoft.com/office/drawing/2014/main" id="{158195CC-BD97-1A11-C18E-F84DAFAB4985}"/>
              </a:ext>
            </a:extLst>
          </p:cNvPr>
          <p:cNvSpPr txBox="1">
            <a:spLocks/>
          </p:cNvSpPr>
          <p:nvPr/>
        </p:nvSpPr>
        <p:spPr>
          <a:xfrm>
            <a:off x="5399998" y="2218125"/>
            <a:ext cx="6605254" cy="3360974"/>
          </a:xfrm>
          <a:prstGeom prst="rect">
            <a:avLst/>
          </a:prstGeom>
        </p:spPr>
        <p:txBody>
          <a:bodyPr vert="horz" lIns="0" tIns="0" rIns="0" bIns="0" rtlCol="0" anchor="t">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1800" dirty="0">
                <a:latin typeface="+mn-lt"/>
                <a:cs typeface="Arial"/>
              </a:rPr>
              <a:t>Complete an exit ticket by responding to the following sentence stems: </a:t>
            </a:r>
          </a:p>
          <a:p>
            <a:pPr marL="285750" indent="-285750">
              <a:buFont typeface="Arial" panose="020B0604020202020204" pitchFamily="34" charset="0"/>
              <a:buChar char="•"/>
            </a:pPr>
            <a:r>
              <a:rPr lang="en-AU" sz="1800" dirty="0">
                <a:latin typeface="+mn-lt"/>
              </a:rPr>
              <a:t>One thing I learned about how health messages are shaped is…</a:t>
            </a:r>
          </a:p>
          <a:p>
            <a:pPr marL="285750" lvl="0" indent="-285750">
              <a:buFont typeface="Arial" panose="020B0604020202020204" pitchFamily="34" charset="0"/>
              <a:buChar char="•"/>
            </a:pPr>
            <a:r>
              <a:rPr lang="en-AU" sz="1800" dirty="0">
                <a:latin typeface="+mn-lt"/>
              </a:rPr>
              <a:t>One layer of the Invisible Architecture I will look for next time is… because….</a:t>
            </a:r>
          </a:p>
        </p:txBody>
      </p:sp>
      <p:sp>
        <p:nvSpPr>
          <p:cNvPr id="3" name="Slide Number Placeholder 2">
            <a:extLst>
              <a:ext uri="{FF2B5EF4-FFF2-40B4-BE49-F238E27FC236}">
                <a16:creationId xmlns:a16="http://schemas.microsoft.com/office/drawing/2014/main" id="{689BAF4D-1677-B443-F7E8-406D24E627F1}"/>
              </a:ext>
              <a:ext uri="{C183D7F6-B498-43B3-948B-1728B52AA6E4}">
                <adec:decorative xmlns:adec="http://schemas.microsoft.com/office/drawing/2017/decorative" val="1"/>
              </a:ext>
            </a:extLst>
          </p:cNvPr>
          <p:cNvSpPr>
            <a:spLocks noGrp="1"/>
          </p:cNvSpPr>
          <p:nvPr>
            <p:ph type="sldNum" sz="quarter" idx="16"/>
          </p:nvPr>
        </p:nvSpPr>
        <p:spPr/>
        <p:txBody>
          <a:bodyPr/>
          <a:lstStyle/>
          <a:p>
            <a:fld id="{10A01DC5-1685-4615-8240-15192985C6A2}" type="slidenum">
              <a:rPr lang="en-AU" smtClean="0"/>
              <a:pPr/>
              <a:t>25</a:t>
            </a:fld>
            <a:endParaRPr lang="en-AU" dirty="0"/>
          </a:p>
        </p:txBody>
      </p:sp>
      <p:pic>
        <p:nvPicPr>
          <p:cNvPr id="2" name="Picture Placeholder 12">
            <a:extLst>
              <a:ext uri="{FF2B5EF4-FFF2-40B4-BE49-F238E27FC236}">
                <a16:creationId xmlns:a16="http://schemas.microsoft.com/office/drawing/2014/main" id="{DB0EF808-7EC9-5B35-F3D4-8DE3B69CDD74}"/>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0" y="883305"/>
            <a:ext cx="5091332" cy="5091389"/>
          </a:xfrm>
          <a:prstGeom prst="rect">
            <a:avLst/>
          </a:prstGeom>
        </p:spPr>
      </p:pic>
    </p:spTree>
    <p:extLst>
      <p:ext uri="{BB962C8B-B14F-4D97-AF65-F5344CB8AC3E}">
        <p14:creationId xmlns:p14="http://schemas.microsoft.com/office/powerpoint/2010/main" val="2666516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3981F1-02AF-2D76-AB4C-1328D5EDA941}"/>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FE6E6A0B-9B8C-EC04-70F1-A99782635495}"/>
              </a:ext>
            </a:extLst>
          </p:cNvPr>
          <p:cNvSpPr>
            <a:spLocks noGrp="1"/>
          </p:cNvSpPr>
          <p:nvPr>
            <p:ph type="ctrTitle"/>
          </p:nvPr>
        </p:nvSpPr>
        <p:spPr/>
        <p:txBody>
          <a:bodyPr/>
          <a:lstStyle/>
          <a:p>
            <a:r>
              <a:rPr lang="en-AU" dirty="0">
                <a:latin typeface="+mj-lt"/>
              </a:rPr>
              <a:t>Becoming a digital health detective</a:t>
            </a:r>
          </a:p>
        </p:txBody>
      </p:sp>
    </p:spTree>
    <p:extLst>
      <p:ext uri="{BB962C8B-B14F-4D97-AF65-F5344CB8AC3E}">
        <p14:creationId xmlns:p14="http://schemas.microsoft.com/office/powerpoint/2010/main" val="3394312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6A1EE0-CE16-0A62-A42A-02BE9529690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F396EB5-0179-D106-E724-D3CCA277A114}"/>
              </a:ext>
            </a:extLst>
          </p:cNvPr>
          <p:cNvSpPr>
            <a:spLocks noGrp="1"/>
          </p:cNvSpPr>
          <p:nvPr>
            <p:ph type="title"/>
          </p:nvPr>
        </p:nvSpPr>
        <p:spPr>
          <a:xfrm>
            <a:off x="359998" y="360000"/>
            <a:ext cx="11135316" cy="522000"/>
          </a:xfrm>
        </p:spPr>
        <p:txBody>
          <a:bodyPr/>
          <a:lstStyle/>
          <a:p>
            <a:r>
              <a:rPr lang="en-AU" dirty="0">
                <a:latin typeface="+mj-lt"/>
                <a:cs typeface="Arial"/>
              </a:rPr>
              <a:t>Learning intentions and success criteria – becoming a digital health detective</a:t>
            </a:r>
          </a:p>
        </p:txBody>
      </p:sp>
      <p:sp>
        <p:nvSpPr>
          <p:cNvPr id="3" name="TextBox 2">
            <a:extLst>
              <a:ext uri="{FF2B5EF4-FFF2-40B4-BE49-F238E27FC236}">
                <a16:creationId xmlns:a16="http://schemas.microsoft.com/office/drawing/2014/main" id="{A6C9A163-529E-F800-EA5D-34FC161F6A8D}"/>
              </a:ext>
            </a:extLst>
          </p:cNvPr>
          <p:cNvSpPr txBox="1"/>
          <p:nvPr/>
        </p:nvSpPr>
        <p:spPr>
          <a:xfrm>
            <a:off x="359998" y="2013280"/>
            <a:ext cx="11303000" cy="330340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spcAft>
                <a:spcPts val="1200"/>
              </a:spcAft>
            </a:pPr>
            <a:r>
              <a:rPr lang="en-AU" sz="2000" b="1" dirty="0">
                <a:solidFill>
                  <a:schemeClr val="accent1"/>
                </a:solidFill>
                <a:latin typeface="+mj-lt"/>
                <a:cs typeface="Arial" panose="020B0604020202020204" pitchFamily="34" charset="0"/>
              </a:rPr>
              <a:t>We are learning to</a:t>
            </a:r>
            <a:endParaRPr lang="en-AU" sz="2000" b="1" dirty="0">
              <a:solidFill>
                <a:schemeClr val="accent1"/>
              </a:solidFill>
              <a:latin typeface="+mj-lt"/>
              <a:ea typeface="+mn-lt"/>
              <a:cs typeface="Arial" panose="020B0604020202020204" pitchFamily="34" charset="0"/>
            </a:endParaRPr>
          </a:p>
          <a:p>
            <a:pPr marL="285750" lvl="0" indent="-285750">
              <a:lnSpc>
                <a:spcPct val="150000"/>
              </a:lnSpc>
              <a:spcAft>
                <a:spcPts val="1200"/>
              </a:spcAft>
              <a:buFont typeface="Arial" panose="020B0604020202020204" pitchFamily="34" charset="0"/>
              <a:buChar char="•"/>
            </a:pPr>
            <a:r>
              <a:rPr lang="en-AU" sz="1800" dirty="0"/>
              <a:t>evaluate the credibility of health messages in short-form media.</a:t>
            </a:r>
          </a:p>
          <a:p>
            <a:pPr lvl="0">
              <a:lnSpc>
                <a:spcPct val="150000"/>
              </a:lnSpc>
              <a:spcAft>
                <a:spcPts val="1200"/>
              </a:spcAft>
            </a:pPr>
            <a:r>
              <a:rPr lang="en-AU" sz="2000" b="1" dirty="0">
                <a:solidFill>
                  <a:schemeClr val="accent1"/>
                </a:solidFill>
                <a:latin typeface="+mj-lt"/>
                <a:cs typeface="Arial" panose="020B0604020202020204" pitchFamily="34" charset="0"/>
              </a:rPr>
              <a:t>I can</a:t>
            </a:r>
            <a:endParaRPr lang="en-US" sz="2000" dirty="0">
              <a:solidFill>
                <a:schemeClr val="accent1"/>
              </a:solidFill>
              <a:latin typeface="+mj-lt"/>
              <a:cs typeface="Arial" panose="020B0604020202020204" pitchFamily="34" charset="0"/>
            </a:endParaRPr>
          </a:p>
          <a:p>
            <a:pPr marL="342900" lvl="0" indent="-342900">
              <a:lnSpc>
                <a:spcPct val="150000"/>
              </a:lnSpc>
              <a:spcAft>
                <a:spcPts val="1200"/>
              </a:spcAft>
              <a:buFont typeface="Arial" panose="020B0604020202020204" pitchFamily="34" charset="0"/>
              <a:buChar char="•"/>
            </a:pPr>
            <a:r>
              <a:rPr lang="en-AU" sz="1800" dirty="0"/>
              <a:t>identify features that make a health message seem credible or misleading</a:t>
            </a:r>
          </a:p>
          <a:p>
            <a:pPr marL="342900" lvl="0" indent="-342900">
              <a:lnSpc>
                <a:spcPct val="150000"/>
              </a:lnSpc>
              <a:spcAft>
                <a:spcPts val="1200"/>
              </a:spcAft>
              <a:buFont typeface="Arial" panose="020B0604020202020204" pitchFamily="34" charset="0"/>
              <a:buChar char="•"/>
            </a:pPr>
            <a:r>
              <a:rPr lang="en-AU" sz="1800" dirty="0"/>
              <a:t>apply the RECAP strategy to assess a health message</a:t>
            </a:r>
          </a:p>
          <a:p>
            <a:pPr marL="342900" lvl="0" indent="-342900">
              <a:lnSpc>
                <a:spcPct val="150000"/>
              </a:lnSpc>
              <a:spcAft>
                <a:spcPts val="1200"/>
              </a:spcAft>
              <a:buFont typeface="Arial" panose="020B0604020202020204" pitchFamily="34" charset="0"/>
              <a:buChar char="•"/>
            </a:pPr>
            <a:r>
              <a:rPr lang="en-AU" sz="1800" dirty="0"/>
              <a:t>explain how online interactions and health messaging can influence people’s wellbeing.</a:t>
            </a:r>
          </a:p>
        </p:txBody>
      </p:sp>
      <p:sp>
        <p:nvSpPr>
          <p:cNvPr id="2" name="Slide Number Placeholder 1">
            <a:extLst>
              <a:ext uri="{FF2B5EF4-FFF2-40B4-BE49-F238E27FC236}">
                <a16:creationId xmlns:a16="http://schemas.microsoft.com/office/drawing/2014/main" id="{48E91BF2-69F4-68D5-F4DA-63C9EFFAE402}"/>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27</a:t>
            </a:fld>
            <a:endParaRPr lang="en-AU" dirty="0"/>
          </a:p>
        </p:txBody>
      </p:sp>
    </p:spTree>
    <p:extLst>
      <p:ext uri="{BB962C8B-B14F-4D97-AF65-F5344CB8AC3E}">
        <p14:creationId xmlns:p14="http://schemas.microsoft.com/office/powerpoint/2010/main" val="162084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D2E921-1E7F-A436-4CD5-9E783BC3BE23}"/>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11F17007-0154-B21E-FBDF-01AE7A3C9533}"/>
              </a:ext>
            </a:extLst>
          </p:cNvPr>
          <p:cNvSpPr>
            <a:spLocks noGrp="1"/>
          </p:cNvSpPr>
          <p:nvPr>
            <p:ph type="title"/>
          </p:nvPr>
        </p:nvSpPr>
        <p:spPr>
          <a:xfrm>
            <a:off x="5399998" y="360000"/>
            <a:ext cx="6485612" cy="444154"/>
          </a:xfrm>
        </p:spPr>
        <p:txBody>
          <a:bodyPr/>
          <a:lstStyle/>
          <a:p>
            <a:r>
              <a:rPr lang="en-AU" dirty="0">
                <a:latin typeface="+mj-lt"/>
                <a:cs typeface="Arial"/>
              </a:rPr>
              <a:t>Activity – what makes health information trustworthy? </a:t>
            </a:r>
            <a:endParaRPr lang="en-AU" dirty="0">
              <a:cs typeface="Arial"/>
            </a:endParaRPr>
          </a:p>
        </p:txBody>
      </p:sp>
      <p:sp>
        <p:nvSpPr>
          <p:cNvPr id="4" name="Text Placeholder 10">
            <a:extLst>
              <a:ext uri="{FF2B5EF4-FFF2-40B4-BE49-F238E27FC236}">
                <a16:creationId xmlns:a16="http://schemas.microsoft.com/office/drawing/2014/main" id="{881C1E70-986D-2C48-DB89-37C50A2572E8}"/>
              </a:ext>
            </a:extLst>
          </p:cNvPr>
          <p:cNvSpPr>
            <a:spLocks noGrp="1"/>
          </p:cNvSpPr>
          <p:nvPr>
            <p:ph type="body" sz="quarter" idx="17"/>
          </p:nvPr>
        </p:nvSpPr>
        <p:spPr>
          <a:xfrm>
            <a:off x="5420803" y="1567783"/>
            <a:ext cx="6444002" cy="5029662"/>
          </a:xfrm>
        </p:spPr>
        <p:txBody>
          <a:bodyPr/>
          <a:lstStyle/>
          <a:p>
            <a:r>
              <a:rPr lang="en-AU" sz="1800" b="1" dirty="0">
                <a:latin typeface="+mn-lt"/>
              </a:rPr>
              <a:t>Individually</a:t>
            </a:r>
            <a:endParaRPr lang="en-AU" sz="1800" dirty="0">
              <a:latin typeface="+mn-lt"/>
            </a:endParaRPr>
          </a:p>
          <a:p>
            <a:pPr marL="285750" indent="-285750">
              <a:buFont typeface="Arial" panose="020B0604020202020204" pitchFamily="34" charset="0"/>
              <a:buChar char="•"/>
            </a:pPr>
            <a:r>
              <a:rPr lang="en-AU" sz="1800" dirty="0"/>
              <a:t>Read the information and then each health message.</a:t>
            </a:r>
          </a:p>
          <a:p>
            <a:pPr marL="285750" indent="-285750">
              <a:buFont typeface="Arial" panose="020B0604020202020204" pitchFamily="34" charset="0"/>
              <a:buChar char="•"/>
            </a:pPr>
            <a:r>
              <a:rPr lang="en-AU" sz="1800" dirty="0"/>
              <a:t>Put a </a:t>
            </a:r>
            <a:r>
              <a:rPr lang="en-AU" sz="1800" b="1" dirty="0"/>
              <a:t>✓</a:t>
            </a:r>
            <a:r>
              <a:rPr lang="en-AU" sz="1800" dirty="0"/>
              <a:t> next to statements that seem trustworthy.</a:t>
            </a:r>
          </a:p>
          <a:p>
            <a:pPr marL="285750" indent="-285750">
              <a:buFont typeface="Arial" panose="020B0604020202020204" pitchFamily="34" charset="0"/>
              <a:buChar char="•"/>
            </a:pPr>
            <a:r>
              <a:rPr lang="en-AU" sz="1800" dirty="0"/>
              <a:t>Put a </a:t>
            </a:r>
            <a:r>
              <a:rPr lang="en-AU" sz="1800" b="1" dirty="0"/>
              <a:t>?</a:t>
            </a:r>
            <a:r>
              <a:rPr lang="en-AU" sz="1800" dirty="0"/>
              <a:t> next to statements that seem questionable.</a:t>
            </a:r>
          </a:p>
          <a:p>
            <a:pPr marL="285750" indent="-285750">
              <a:buFont typeface="Arial" panose="020B0604020202020204" pitchFamily="34" charset="0"/>
              <a:buChar char="•"/>
            </a:pPr>
            <a:r>
              <a:rPr lang="en-AU" sz="1800" dirty="0"/>
              <a:t>Write a short reason for each decision.</a:t>
            </a:r>
          </a:p>
          <a:p>
            <a:r>
              <a:rPr lang="en-AU" sz="1800" b="1" dirty="0"/>
              <a:t>As a group</a:t>
            </a:r>
            <a:endParaRPr lang="en-AU" sz="1800" dirty="0"/>
          </a:p>
          <a:p>
            <a:pPr marL="285750" indent="-285750">
              <a:buFont typeface="Arial" panose="020B0604020202020204" pitchFamily="34" charset="0"/>
              <a:buChar char="•"/>
            </a:pPr>
            <a:r>
              <a:rPr lang="en-AU" sz="1800" dirty="0"/>
              <a:t>Share one message you thought was trustworthy and why.</a:t>
            </a:r>
          </a:p>
          <a:p>
            <a:pPr marL="285750" indent="-285750">
              <a:buFont typeface="Arial" panose="020B0604020202020204" pitchFamily="34" charset="0"/>
              <a:buChar char="•"/>
            </a:pPr>
            <a:r>
              <a:rPr lang="en-AU" sz="1800" dirty="0"/>
              <a:t>Share one message you doubted and why.</a:t>
            </a:r>
          </a:p>
          <a:p>
            <a:pPr marL="285750" indent="-285750">
              <a:buFont typeface="Arial" panose="020B0604020202020204" pitchFamily="34" charset="0"/>
              <a:buChar char="•"/>
            </a:pPr>
            <a:r>
              <a:rPr lang="en-AU" sz="1800" dirty="0"/>
              <a:t>Discuss any messages your group disagreed on.</a:t>
            </a:r>
          </a:p>
          <a:p>
            <a:pPr lvl="0" defTabSz="914400" eaLnBrk="0" fontAlgn="base" hangingPunct="0">
              <a:spcBef>
                <a:spcPct val="0"/>
              </a:spcBef>
              <a:spcAft>
                <a:spcPct val="0"/>
              </a:spcAft>
            </a:pPr>
            <a:endParaRPr lang="en-AU" altLang="en-US" sz="1800" dirty="0">
              <a:latin typeface="+mn-lt"/>
            </a:endParaRPr>
          </a:p>
        </p:txBody>
      </p:sp>
      <p:sp>
        <p:nvSpPr>
          <p:cNvPr id="3" name="Slide Number Placeholder 2">
            <a:extLst>
              <a:ext uri="{FF2B5EF4-FFF2-40B4-BE49-F238E27FC236}">
                <a16:creationId xmlns:a16="http://schemas.microsoft.com/office/drawing/2014/main" id="{D7CE41F0-EBCC-E3A6-EDC6-C7337F99968E}"/>
              </a:ext>
              <a:ext uri="{C183D7F6-B498-43B3-948B-1728B52AA6E4}">
                <adec:decorative xmlns:adec="http://schemas.microsoft.com/office/drawing/2017/decorative" val="1"/>
              </a:ext>
            </a:extLst>
          </p:cNvPr>
          <p:cNvSpPr>
            <a:spLocks noGrp="1"/>
          </p:cNvSpPr>
          <p:nvPr>
            <p:ph type="sldNum" sz="quarter" idx="16"/>
          </p:nvPr>
        </p:nvSpPr>
        <p:spPr>
          <a:xfrm>
            <a:off x="11124000" y="6527575"/>
            <a:ext cx="720000" cy="180000"/>
          </a:xfrm>
        </p:spPr>
        <p:txBody>
          <a:bodyPr/>
          <a:lstStyle/>
          <a:p>
            <a:fld id="{10A01DC5-1685-4615-8240-15192985C6A2}" type="slidenum">
              <a:rPr lang="en-AU" smtClean="0"/>
              <a:pPr/>
              <a:t>28</a:t>
            </a:fld>
            <a:endParaRPr lang="en-AU" dirty="0"/>
          </a:p>
        </p:txBody>
      </p:sp>
      <p:pic>
        <p:nvPicPr>
          <p:cNvPr id="2" name="Picture Placeholder 12">
            <a:extLst>
              <a:ext uri="{FF2B5EF4-FFF2-40B4-BE49-F238E27FC236}">
                <a16:creationId xmlns:a16="http://schemas.microsoft.com/office/drawing/2014/main" id="{9D87E3D9-6E6E-61D8-7B1E-EFF756CB3000}"/>
              </a:ext>
            </a:extLst>
          </p:cNvPr>
          <p:cNvPicPr>
            <a:picLocks noChangeAspect="1"/>
          </p:cNvPicPr>
          <p:nvPr/>
        </p:nvPicPr>
        <p:blipFill>
          <a:blip r:embed="rId3">
            <a:extLst>
              <a:ext uri="{28A0092B-C50C-407E-A947-70E740481C1C}">
                <a14:useLocalDpi xmlns:a14="http://schemas.microsoft.com/office/drawing/2010/main" val="0"/>
              </a:ext>
            </a:extLst>
          </a:blip>
          <a:srcRect l="12965" r="12965"/>
          <a:stretch/>
        </p:blipFill>
        <p:spPr>
          <a:xfrm>
            <a:off x="560805" y="804154"/>
            <a:ext cx="3921679" cy="5294600"/>
          </a:xfrm>
          <a:prstGeom prst="rect">
            <a:avLst/>
          </a:prstGeom>
        </p:spPr>
      </p:pic>
    </p:spTree>
    <p:extLst>
      <p:ext uri="{BB962C8B-B14F-4D97-AF65-F5344CB8AC3E}">
        <p14:creationId xmlns:p14="http://schemas.microsoft.com/office/powerpoint/2010/main" val="691183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752BB-F427-26B2-A4EF-4F7025BEE4D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1C8B6D3-1A31-37B3-5F7E-4029FBFF52A5}"/>
              </a:ext>
              <a:ext uri="{C183D7F6-B498-43B3-948B-1728B52AA6E4}">
                <adec:decorative xmlns:adec="http://schemas.microsoft.com/office/drawing/2017/decorative" val="1"/>
              </a:ext>
            </a:extLst>
          </p:cNvPr>
          <p:cNvSpPr/>
          <p:nvPr/>
        </p:nvSpPr>
        <p:spPr>
          <a:xfrm>
            <a:off x="0" y="1571105"/>
            <a:ext cx="12192000" cy="5286895"/>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a:p>
            <a:pPr algn="ctr"/>
            <a:endParaRPr lang="en-AU" dirty="0"/>
          </a:p>
          <a:p>
            <a:pPr algn="ctr"/>
            <a:endParaRPr lang="en-AU" dirty="0"/>
          </a:p>
          <a:p>
            <a:pPr algn="ctr"/>
            <a:endParaRPr lang="en-AU" dirty="0"/>
          </a:p>
          <a:p>
            <a:pPr algn="ctr"/>
            <a:endParaRPr lang="en-AU" dirty="0"/>
          </a:p>
          <a:p>
            <a:pPr algn="ctr"/>
            <a:endParaRPr lang="en-AU" dirty="0"/>
          </a:p>
        </p:txBody>
      </p:sp>
      <p:sp>
        <p:nvSpPr>
          <p:cNvPr id="4" name="Title 3">
            <a:extLst>
              <a:ext uri="{FF2B5EF4-FFF2-40B4-BE49-F238E27FC236}">
                <a16:creationId xmlns:a16="http://schemas.microsoft.com/office/drawing/2014/main" id="{EF51F1D8-FA90-73F4-E018-57FEABD09A08}"/>
              </a:ext>
            </a:extLst>
          </p:cNvPr>
          <p:cNvSpPr>
            <a:spLocks noGrp="1"/>
          </p:cNvSpPr>
          <p:nvPr>
            <p:ph type="title"/>
          </p:nvPr>
        </p:nvSpPr>
        <p:spPr>
          <a:xfrm>
            <a:off x="360000" y="426021"/>
            <a:ext cx="11484000" cy="545601"/>
          </a:xfrm>
        </p:spPr>
        <p:txBody>
          <a:bodyPr/>
          <a:lstStyle/>
          <a:p>
            <a:r>
              <a:rPr lang="en-AU" dirty="0">
                <a:latin typeface="+mj-lt"/>
                <a:cs typeface="Arial"/>
              </a:rPr>
              <a:t>Introduction to the RECAP strategy </a:t>
            </a:r>
          </a:p>
        </p:txBody>
      </p:sp>
      <p:sp>
        <p:nvSpPr>
          <p:cNvPr id="9" name="Text Placeholder 4">
            <a:extLst>
              <a:ext uri="{FF2B5EF4-FFF2-40B4-BE49-F238E27FC236}">
                <a16:creationId xmlns:a16="http://schemas.microsoft.com/office/drawing/2014/main" id="{FB21C21D-A395-CBAF-482B-75000C827B65}"/>
              </a:ext>
            </a:extLst>
          </p:cNvPr>
          <p:cNvSpPr>
            <a:spLocks noGrp="1"/>
          </p:cNvSpPr>
          <p:nvPr>
            <p:ph type="body" sz="quarter" idx="18"/>
          </p:nvPr>
        </p:nvSpPr>
        <p:spPr>
          <a:xfrm>
            <a:off x="359999" y="1113580"/>
            <a:ext cx="8109443" cy="313051"/>
          </a:xfrm>
        </p:spPr>
        <p:txBody>
          <a:bodyPr/>
          <a:lstStyle/>
          <a:p>
            <a:r>
              <a:rPr lang="en-AU" dirty="0">
                <a:cs typeface="Arial"/>
              </a:rPr>
              <a:t>Checking whether health </a:t>
            </a:r>
            <a:r>
              <a:rPr lang="en-AU" dirty="0">
                <a:latin typeface="+mn-lt"/>
                <a:cs typeface="Arial"/>
              </a:rPr>
              <a:t>information</a:t>
            </a:r>
            <a:r>
              <a:rPr lang="en-AU" dirty="0">
                <a:cs typeface="Arial"/>
              </a:rPr>
              <a:t> is trustworthy</a:t>
            </a:r>
            <a:endParaRPr lang="en-AU" dirty="0"/>
          </a:p>
        </p:txBody>
      </p:sp>
      <p:graphicFrame>
        <p:nvGraphicFramePr>
          <p:cNvPr id="13" name="Table 12" descr="Table with the headings Element and Consider outlining the RECAP strategy for evaluating health messages.&#10;R – Red flags: Are there warning signs? Can I see big promises, instant results, miracle cures or extreme before-and-after pictures?&#10;E – Expertise: Who made or shared this message? Do they have relevant health qualifications or expertise?&#10;C – Credible evidence: Is there evidence to support the message? Does it refer to reputable organisations, research or guidelines?&#10;A – Accuracy and balance: Is the message realistic, fair and balanced? Does it acknowledge that results can vary? Does it avoid exaggeration?&#10;P – Purpose: Why was this made? Is it designed to share information, sell a product or gain followers? The purpose can affect how much I trust the message.&#10;A final highlighted line at the bottom reads: Then ask: Can I trust this message?">
            <a:extLst>
              <a:ext uri="{FF2B5EF4-FFF2-40B4-BE49-F238E27FC236}">
                <a16:creationId xmlns:a16="http://schemas.microsoft.com/office/drawing/2014/main" id="{9FC08978-23EF-D519-2C45-0F6B9B1F772D}"/>
              </a:ext>
            </a:extLst>
          </p:cNvPr>
          <p:cNvGraphicFramePr>
            <a:graphicFrameLocks noGrp="1"/>
          </p:cNvGraphicFramePr>
          <p:nvPr>
            <p:extLst>
              <p:ext uri="{D42A27DB-BD31-4B8C-83A1-F6EECF244321}">
                <p14:modId xmlns:p14="http://schemas.microsoft.com/office/powerpoint/2010/main" val="3882928348"/>
              </p:ext>
            </p:extLst>
          </p:nvPr>
        </p:nvGraphicFramePr>
        <p:xfrm>
          <a:off x="359999" y="1867396"/>
          <a:ext cx="10897936" cy="4621958"/>
        </p:xfrm>
        <a:graphic>
          <a:graphicData uri="http://schemas.openxmlformats.org/drawingml/2006/table">
            <a:tbl>
              <a:tblPr firstRow="1" bandRow="1">
                <a:tableStyleId>{69012ECD-51FC-41F1-AA8D-1B2483CD663E}</a:tableStyleId>
              </a:tblPr>
              <a:tblGrid>
                <a:gridCol w="3218943">
                  <a:extLst>
                    <a:ext uri="{9D8B030D-6E8A-4147-A177-3AD203B41FA5}">
                      <a16:colId xmlns:a16="http://schemas.microsoft.com/office/drawing/2014/main" val="2734877453"/>
                    </a:ext>
                  </a:extLst>
                </a:gridCol>
                <a:gridCol w="7678993">
                  <a:extLst>
                    <a:ext uri="{9D8B030D-6E8A-4147-A177-3AD203B41FA5}">
                      <a16:colId xmlns:a16="http://schemas.microsoft.com/office/drawing/2014/main" val="2153784419"/>
                    </a:ext>
                  </a:extLst>
                </a:gridCol>
              </a:tblGrid>
              <a:tr h="563581">
                <a:tc>
                  <a:txBody>
                    <a:bodyPr/>
                    <a:lstStyle/>
                    <a:p>
                      <a:r>
                        <a:rPr lang="en-AU" sz="1800" dirty="0">
                          <a:latin typeface="+mn-lt"/>
                        </a:rPr>
                        <a:t>Element</a:t>
                      </a:r>
                    </a:p>
                  </a:txBody>
                  <a:tcPr marL="180000" anchor="ctr">
                    <a:lnL w="1270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1800" dirty="0">
                          <a:latin typeface="+mn-lt"/>
                        </a:rPr>
                        <a:t>Consider</a:t>
                      </a:r>
                    </a:p>
                  </a:txBody>
                  <a:tcPr marL="180000" anchor="ctr">
                    <a:lnL w="1905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25235957"/>
                  </a:ext>
                </a:extLst>
              </a:tr>
              <a:tr h="714682">
                <a:tc>
                  <a:txBody>
                    <a:bodyPr/>
                    <a:lstStyle/>
                    <a:p>
                      <a:pPr marL="0" lvl="0" indent="0" algn="l">
                        <a:lnSpc>
                          <a:spcPct val="114000"/>
                        </a:lnSpc>
                        <a:spcAft>
                          <a:spcPts val="600"/>
                        </a:spcAft>
                        <a:buFont typeface="Arial"/>
                        <a:buNone/>
                      </a:pPr>
                      <a:r>
                        <a:rPr lang="en-AU" sz="1800" b="1" dirty="0">
                          <a:latin typeface="+mn-lt"/>
                        </a:rPr>
                        <a:t>R:  Red flags</a:t>
                      </a:r>
                      <a:endParaRPr lang="en-AU" sz="1800" dirty="0">
                        <a:latin typeface="+mn-lt"/>
                      </a:endParaRPr>
                    </a:p>
                  </a:txBody>
                  <a:tcPr marL="180000" anchor="ctr">
                    <a:lnL w="1270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14000"/>
                        </a:lnSpc>
                        <a:spcBef>
                          <a:spcPts val="0"/>
                        </a:spcBef>
                        <a:spcAft>
                          <a:spcPts val="600"/>
                        </a:spcAft>
                        <a:buClrTx/>
                        <a:buSzTx/>
                        <a:buFontTx/>
                        <a:buNone/>
                        <a:tabLst/>
                        <a:defRPr/>
                      </a:pPr>
                      <a:r>
                        <a:rPr lang="en-AU" sz="1800" kern="1200" dirty="0">
                          <a:solidFill>
                            <a:schemeClr val="tx1"/>
                          </a:solidFill>
                          <a:effectLst/>
                          <a:latin typeface="+mn-lt"/>
                          <a:ea typeface="+mn-ea"/>
                          <a:cs typeface="+mn-cs"/>
                        </a:rPr>
                        <a:t>Are there warning signs? Can I see big promises, instant results, miracle cures or extreme before-and-after pictures?</a:t>
                      </a:r>
                    </a:p>
                  </a:txBody>
                  <a:tcPr marL="180000">
                    <a:lnL w="1905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5927807"/>
                  </a:ext>
                </a:extLst>
              </a:tr>
              <a:tr h="714682">
                <a:tc>
                  <a:txBody>
                    <a:bodyPr/>
                    <a:lstStyle/>
                    <a:p>
                      <a:pPr marL="0" lvl="0" indent="0" algn="l">
                        <a:lnSpc>
                          <a:spcPct val="114000"/>
                        </a:lnSpc>
                        <a:spcAft>
                          <a:spcPts val="600"/>
                        </a:spcAft>
                        <a:buFont typeface="Arial"/>
                        <a:buNone/>
                      </a:pPr>
                      <a:r>
                        <a:rPr lang="en-AU" sz="1800" b="1" dirty="0">
                          <a:latin typeface="+mn-lt"/>
                        </a:rPr>
                        <a:t>E:  Expertise</a:t>
                      </a:r>
                      <a:endParaRPr lang="en-AU" sz="1800" dirty="0">
                        <a:latin typeface="+mn-lt"/>
                      </a:endParaRPr>
                    </a:p>
                  </a:txBody>
                  <a:tcPr marL="180000" anchor="ctr">
                    <a:lnL w="1270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14000"/>
                        </a:lnSpc>
                        <a:spcBef>
                          <a:spcPts val="0"/>
                        </a:spcBef>
                        <a:spcAft>
                          <a:spcPts val="600"/>
                        </a:spcAft>
                        <a:buClrTx/>
                        <a:buSzTx/>
                        <a:buFontTx/>
                        <a:buNone/>
                        <a:tabLst/>
                        <a:defRPr/>
                      </a:pPr>
                      <a:r>
                        <a:rPr lang="en-AU" sz="1800" kern="1200" dirty="0">
                          <a:solidFill>
                            <a:schemeClr val="tx1"/>
                          </a:solidFill>
                          <a:effectLst/>
                          <a:latin typeface="+mn-lt"/>
                          <a:ea typeface="+mn-ea"/>
                          <a:cs typeface="+mn-cs"/>
                        </a:rPr>
                        <a:t>Who made or shared this message? Do they have relevant health qualifications or expertise?</a:t>
                      </a:r>
                    </a:p>
                  </a:txBody>
                  <a:tcPr marL="180000">
                    <a:lnL w="1905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10138107"/>
                  </a:ext>
                </a:extLst>
              </a:tr>
              <a:tr h="714682">
                <a:tc>
                  <a:txBody>
                    <a:bodyPr/>
                    <a:lstStyle/>
                    <a:p>
                      <a:pPr marL="0" lvl="0" indent="0" algn="l">
                        <a:lnSpc>
                          <a:spcPct val="114000"/>
                        </a:lnSpc>
                        <a:spcAft>
                          <a:spcPts val="600"/>
                        </a:spcAft>
                        <a:buFont typeface="Arial"/>
                        <a:buNone/>
                      </a:pPr>
                      <a:r>
                        <a:rPr lang="en-AU" sz="1800" b="1" dirty="0">
                          <a:latin typeface="+mn-lt"/>
                        </a:rPr>
                        <a:t>C:  Credible evidence</a:t>
                      </a:r>
                      <a:endParaRPr lang="en-AU" sz="1800" dirty="0">
                        <a:latin typeface="+mn-lt"/>
                      </a:endParaRPr>
                    </a:p>
                  </a:txBody>
                  <a:tcPr marL="180000" anchor="ctr">
                    <a:lnL w="1270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14000"/>
                        </a:lnSpc>
                        <a:spcBef>
                          <a:spcPts val="0"/>
                        </a:spcBef>
                        <a:spcAft>
                          <a:spcPts val="600"/>
                        </a:spcAft>
                        <a:buClrTx/>
                        <a:buSzTx/>
                        <a:buFontTx/>
                        <a:buNone/>
                        <a:tabLst/>
                        <a:defRPr/>
                      </a:pPr>
                      <a:r>
                        <a:rPr lang="en-AU" sz="1800" kern="1200" dirty="0">
                          <a:solidFill>
                            <a:schemeClr val="tx1"/>
                          </a:solidFill>
                          <a:effectLst/>
                          <a:latin typeface="+mn-lt"/>
                          <a:ea typeface="+mn-ea"/>
                          <a:cs typeface="+mn-cs"/>
                        </a:rPr>
                        <a:t>Is there evidence to support the message? Does it refer to reputable organisations, research or guidelines?</a:t>
                      </a:r>
                    </a:p>
                  </a:txBody>
                  <a:tcPr marL="180000">
                    <a:lnL w="1905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80966425"/>
                  </a:ext>
                </a:extLst>
              </a:tr>
              <a:tr h="714682">
                <a:tc>
                  <a:txBody>
                    <a:bodyPr/>
                    <a:lstStyle/>
                    <a:p>
                      <a:pPr marL="0" lvl="0" indent="0" algn="l">
                        <a:lnSpc>
                          <a:spcPct val="114000"/>
                        </a:lnSpc>
                        <a:spcAft>
                          <a:spcPts val="600"/>
                        </a:spcAft>
                        <a:buFont typeface="Arial"/>
                        <a:buNone/>
                      </a:pPr>
                      <a:r>
                        <a:rPr lang="en-AU" sz="1800" b="1" dirty="0">
                          <a:latin typeface="+mn-lt"/>
                        </a:rPr>
                        <a:t>A:  Accuracy and balance</a:t>
                      </a:r>
                      <a:endParaRPr lang="en-AU" sz="1800" dirty="0">
                        <a:latin typeface="+mn-lt"/>
                      </a:endParaRPr>
                    </a:p>
                  </a:txBody>
                  <a:tcPr marL="180000" anchor="ctr">
                    <a:lnL w="1270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14000"/>
                        </a:lnSpc>
                        <a:spcBef>
                          <a:spcPts val="0"/>
                        </a:spcBef>
                        <a:spcAft>
                          <a:spcPts val="600"/>
                        </a:spcAft>
                        <a:buClrTx/>
                        <a:buSzTx/>
                        <a:buFontTx/>
                        <a:buNone/>
                        <a:tabLst/>
                        <a:defRPr/>
                      </a:pPr>
                      <a:r>
                        <a:rPr lang="en-AU" sz="1800" kern="1200" dirty="0">
                          <a:solidFill>
                            <a:schemeClr val="tx1"/>
                          </a:solidFill>
                          <a:effectLst/>
                          <a:latin typeface="+mn-lt"/>
                          <a:ea typeface="+mn-ea"/>
                          <a:cs typeface="+mn-cs"/>
                        </a:rPr>
                        <a:t>Is the message realistic, fair and balanced? Does it acknowledge that results can vary? Does it avoid exaggeration?</a:t>
                      </a:r>
                      <a:endParaRPr lang="en-AU" sz="1800" dirty="0">
                        <a:latin typeface="+mn-lt"/>
                      </a:endParaRPr>
                    </a:p>
                  </a:txBody>
                  <a:tcPr marL="180000">
                    <a:lnL w="1905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16219575"/>
                  </a:ext>
                </a:extLst>
              </a:tr>
              <a:tr h="685695">
                <a:tc>
                  <a:txBody>
                    <a:bodyPr/>
                    <a:lstStyle/>
                    <a:p>
                      <a:pPr marL="0" lvl="0" indent="0" algn="l">
                        <a:lnSpc>
                          <a:spcPct val="114000"/>
                        </a:lnSpc>
                        <a:spcAft>
                          <a:spcPts val="600"/>
                        </a:spcAft>
                        <a:buFont typeface="Arial"/>
                        <a:buNone/>
                      </a:pPr>
                      <a:r>
                        <a:rPr lang="en-AU" sz="1800" b="1" dirty="0">
                          <a:latin typeface="+mn-lt"/>
                        </a:rPr>
                        <a:t>P:  Purpose</a:t>
                      </a:r>
                      <a:endParaRPr lang="en-AU" sz="1800" dirty="0">
                        <a:latin typeface="+mn-lt"/>
                      </a:endParaRPr>
                    </a:p>
                  </a:txBody>
                  <a:tcPr marL="180000" anchor="ctr">
                    <a:lnL w="1270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14000"/>
                        </a:lnSpc>
                        <a:spcBef>
                          <a:spcPts val="0"/>
                        </a:spcBef>
                        <a:spcAft>
                          <a:spcPts val="600"/>
                        </a:spcAft>
                        <a:buClrTx/>
                        <a:buSzTx/>
                        <a:buFontTx/>
                        <a:buNone/>
                        <a:tabLst/>
                        <a:defRPr/>
                      </a:pPr>
                      <a:r>
                        <a:rPr lang="en-AU" sz="1800" kern="1200" dirty="0">
                          <a:solidFill>
                            <a:schemeClr val="tx1"/>
                          </a:solidFill>
                          <a:effectLst/>
                          <a:latin typeface="+mn-lt"/>
                          <a:ea typeface="+mn-ea"/>
                          <a:cs typeface="+mn-cs"/>
                        </a:rPr>
                        <a:t>Why was this made? Is it designed to share information, sell a product or gain followers? The purpose can affect how much I trust the message.</a:t>
                      </a:r>
                    </a:p>
                  </a:txBody>
                  <a:tcPr marL="180000">
                    <a:lnL w="1905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6699831"/>
                  </a:ext>
                </a:extLst>
              </a:tr>
              <a:tr h="508832">
                <a:tc gridSpan="2">
                  <a:txBody>
                    <a:bodyPr/>
                    <a:lstStyle/>
                    <a:p>
                      <a:pPr marL="0" lvl="0" indent="0" algn="l">
                        <a:lnSpc>
                          <a:spcPct val="114000"/>
                        </a:lnSpc>
                        <a:spcAft>
                          <a:spcPts val="600"/>
                        </a:spcAft>
                        <a:buFont typeface="Arial"/>
                        <a:buNone/>
                      </a:pPr>
                      <a:r>
                        <a:rPr lang="en-AU" sz="1800" b="1" dirty="0">
                          <a:latin typeface="+mn-lt"/>
                        </a:rPr>
                        <a:t>Then ask: Can I trust this message?</a:t>
                      </a:r>
                    </a:p>
                  </a:txBody>
                  <a:tcPr marL="180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tc hMerge="1">
                  <a:txBody>
                    <a:bodyPr/>
                    <a:lstStyle/>
                    <a:p>
                      <a:pPr marL="0" marR="0" lvl="0" indent="0" algn="l" defTabSz="914377" rtl="0" eaLnBrk="1" fontAlgn="auto" latinLnBrk="0" hangingPunct="1">
                        <a:lnSpc>
                          <a:spcPct val="114000"/>
                        </a:lnSpc>
                        <a:spcBef>
                          <a:spcPts val="0"/>
                        </a:spcBef>
                        <a:spcAft>
                          <a:spcPts val="600"/>
                        </a:spcAft>
                        <a:buClrTx/>
                        <a:buSzTx/>
                        <a:buFontTx/>
                        <a:buNone/>
                        <a:tabLst/>
                        <a:defRPr/>
                      </a:pPr>
                      <a:endParaRPr lang="en-AU" sz="1800" kern="1200" dirty="0">
                        <a:solidFill>
                          <a:schemeClr val="tx1"/>
                        </a:solidFill>
                        <a:effectLst/>
                        <a:latin typeface="+mn-lt"/>
                        <a:ea typeface="+mn-ea"/>
                        <a:cs typeface="+mn-cs"/>
                      </a:endParaRPr>
                    </a:p>
                  </a:txBody>
                  <a:tcPr marL="180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63729996"/>
                  </a:ext>
                </a:extLst>
              </a:tr>
            </a:tbl>
          </a:graphicData>
        </a:graphic>
      </p:graphicFrame>
      <p:sp>
        <p:nvSpPr>
          <p:cNvPr id="3" name="Slide Number Placeholder 2">
            <a:extLst>
              <a:ext uri="{FF2B5EF4-FFF2-40B4-BE49-F238E27FC236}">
                <a16:creationId xmlns:a16="http://schemas.microsoft.com/office/drawing/2014/main" id="{DB482E2B-6800-66DA-8ABC-6FD7791DED25}"/>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29</a:t>
            </a:fld>
            <a:endParaRPr lang="en-AU" dirty="0"/>
          </a:p>
        </p:txBody>
      </p:sp>
    </p:spTree>
    <p:extLst>
      <p:ext uri="{BB962C8B-B14F-4D97-AF65-F5344CB8AC3E}">
        <p14:creationId xmlns:p14="http://schemas.microsoft.com/office/powerpoint/2010/main" val="495624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346830-A0C7-9D95-31DC-A77B445F770B}"/>
              </a:ext>
            </a:extLst>
          </p:cNvPr>
          <p:cNvSpPr>
            <a:spLocks noGrp="1"/>
          </p:cNvSpPr>
          <p:nvPr>
            <p:ph type="title"/>
          </p:nvPr>
        </p:nvSpPr>
        <p:spPr/>
        <p:txBody>
          <a:bodyPr/>
          <a:lstStyle/>
          <a:p>
            <a:r>
              <a:rPr lang="en-GB" dirty="0">
                <a:latin typeface="+mj-lt"/>
              </a:rPr>
              <a:t>Learning sequences</a:t>
            </a:r>
          </a:p>
        </p:txBody>
      </p:sp>
      <p:grpSp>
        <p:nvGrpSpPr>
          <p:cNvPr id="28" name="Group 27" descr="1: Health messages">
            <a:extLst>
              <a:ext uri="{FF2B5EF4-FFF2-40B4-BE49-F238E27FC236}">
                <a16:creationId xmlns:a16="http://schemas.microsoft.com/office/drawing/2014/main" id="{CC072A19-AF8D-3453-DAF2-804558D7EEAA}"/>
              </a:ext>
              <a:ext uri="{C183D7F6-B498-43B3-948B-1728B52AA6E4}">
                <adec:decorative xmlns:adec="http://schemas.microsoft.com/office/drawing/2017/decorative" val="0"/>
              </a:ext>
            </a:extLst>
          </p:cNvPr>
          <p:cNvGrpSpPr/>
          <p:nvPr/>
        </p:nvGrpSpPr>
        <p:grpSpPr>
          <a:xfrm>
            <a:off x="348000" y="1126282"/>
            <a:ext cx="10706352" cy="864000"/>
            <a:chOff x="360002" y="1266959"/>
            <a:chExt cx="10706352" cy="864000"/>
          </a:xfrm>
        </p:grpSpPr>
        <p:sp>
          <p:nvSpPr>
            <p:cNvPr id="6" name="Rectangle: Rounded Corners 5">
              <a:extLst>
                <a:ext uri="{FF2B5EF4-FFF2-40B4-BE49-F238E27FC236}">
                  <a16:creationId xmlns:a16="http://schemas.microsoft.com/office/drawing/2014/main" id="{4FE5E097-CB1A-ACBC-89BE-13303B39E8AE}"/>
                </a:ext>
                <a:ext uri="{C183D7F6-B498-43B3-948B-1728B52AA6E4}">
                  <adec:decorative xmlns:adec="http://schemas.microsoft.com/office/drawing/2017/decorative" val="1"/>
                </a:ext>
              </a:extLst>
            </p:cNvPr>
            <p:cNvSpPr/>
            <p:nvPr/>
          </p:nvSpPr>
          <p:spPr>
            <a:xfrm>
              <a:off x="1059171" y="1328688"/>
              <a:ext cx="10007183" cy="756000"/>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59410"/>
              <a:r>
                <a:rPr lang="en-US" dirty="0">
                  <a:solidFill>
                    <a:schemeClr val="accent1"/>
                  </a:solidFill>
                  <a:latin typeface="+mj-lt"/>
                  <a:cs typeface="Arial" panose="020B0604020202020204"/>
                  <a:hlinkClick r:id="rId3" action="ppaction://hlinksldjump"/>
                </a:rPr>
                <a:t>Health messages</a:t>
              </a:r>
              <a:endParaRPr lang="en-US" dirty="0">
                <a:solidFill>
                  <a:schemeClr val="accent1"/>
                </a:solidFill>
                <a:latin typeface="+mj-lt"/>
                <a:cs typeface="Arial" panose="020B0604020202020204"/>
              </a:endParaRPr>
            </a:p>
          </p:txBody>
        </p:sp>
        <p:sp>
          <p:nvSpPr>
            <p:cNvPr id="8" name="Oval 7">
              <a:hlinkClick r:id="rId3" action="ppaction://hlinksldjump"/>
              <a:extLst>
                <a:ext uri="{FF2B5EF4-FFF2-40B4-BE49-F238E27FC236}">
                  <a16:creationId xmlns:a16="http://schemas.microsoft.com/office/drawing/2014/main" id="{7CD3C21D-BCDF-0FAB-C5C8-A24D1ADC23AB}"/>
                </a:ext>
              </a:extLst>
            </p:cNvPr>
            <p:cNvSpPr>
              <a:spLocks noChangeAspect="1"/>
            </p:cNvSpPr>
            <p:nvPr/>
          </p:nvSpPr>
          <p:spPr>
            <a:xfrm>
              <a:off x="360002" y="1266959"/>
              <a:ext cx="924372" cy="86400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algn="ctr"/>
              <a:r>
                <a:rPr lang="en-AU" sz="3000" b="1" dirty="0">
                  <a:solidFill>
                    <a:schemeClr val="bg1"/>
                  </a:solidFill>
                  <a:latin typeface="+mj-lt"/>
                  <a:cs typeface="Arial" panose="020B0604020202020204" pitchFamily="34" charset="0"/>
                </a:rPr>
                <a:t>1</a:t>
              </a:r>
            </a:p>
          </p:txBody>
        </p:sp>
      </p:grpSp>
      <p:grpSp>
        <p:nvGrpSpPr>
          <p:cNvPr id="27" name="Group 26" descr="2: What shapes health messages?">
            <a:extLst>
              <a:ext uri="{FF2B5EF4-FFF2-40B4-BE49-F238E27FC236}">
                <a16:creationId xmlns:a16="http://schemas.microsoft.com/office/drawing/2014/main" id="{C75B02D1-03E2-C2BA-AFE6-0F50DA5891B6}"/>
              </a:ext>
              <a:ext uri="{C183D7F6-B498-43B3-948B-1728B52AA6E4}">
                <adec:decorative xmlns:adec="http://schemas.microsoft.com/office/drawing/2017/decorative" val="0"/>
              </a:ext>
            </a:extLst>
          </p:cNvPr>
          <p:cNvGrpSpPr/>
          <p:nvPr/>
        </p:nvGrpSpPr>
        <p:grpSpPr>
          <a:xfrm>
            <a:off x="348000" y="2279110"/>
            <a:ext cx="10681624" cy="864000"/>
            <a:chOff x="360002" y="2553964"/>
            <a:chExt cx="10681624" cy="864000"/>
          </a:xfrm>
        </p:grpSpPr>
        <p:sp>
          <p:nvSpPr>
            <p:cNvPr id="9" name="Rectangle: Rounded Corners 8" descr="2: What shapes health messages?">
              <a:extLst>
                <a:ext uri="{FF2B5EF4-FFF2-40B4-BE49-F238E27FC236}">
                  <a16:creationId xmlns:a16="http://schemas.microsoft.com/office/drawing/2014/main" id="{85E5506E-31D1-30EC-3CCC-3FBB3A47FE12}"/>
                </a:ext>
                <a:ext uri="{C183D7F6-B498-43B3-948B-1728B52AA6E4}">
                  <adec:decorative xmlns:adec="http://schemas.microsoft.com/office/drawing/2017/decorative" val="0"/>
                </a:ext>
              </a:extLst>
            </p:cNvPr>
            <p:cNvSpPr/>
            <p:nvPr/>
          </p:nvSpPr>
          <p:spPr>
            <a:xfrm>
              <a:off x="1037782" y="2615694"/>
              <a:ext cx="10003844" cy="756000"/>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59410"/>
              <a:r>
                <a:rPr lang="en-US" dirty="0">
                  <a:solidFill>
                    <a:schemeClr val="accent1"/>
                  </a:solidFill>
                  <a:latin typeface="+mj-lt"/>
                  <a:cs typeface="Arial"/>
                  <a:hlinkClick r:id="rId4" action="ppaction://hlinksldjump"/>
                </a:rPr>
                <a:t>What shapes health messages?</a:t>
              </a:r>
              <a:endParaRPr lang="en-US" dirty="0">
                <a:solidFill>
                  <a:schemeClr val="accent1"/>
                </a:solidFill>
                <a:latin typeface="+mj-lt"/>
                <a:cs typeface="Arial"/>
              </a:endParaRPr>
            </a:p>
          </p:txBody>
        </p:sp>
        <p:sp>
          <p:nvSpPr>
            <p:cNvPr id="10" name="Oval 9">
              <a:hlinkClick r:id="rId3" action="ppaction://hlinksldjump"/>
              <a:extLst>
                <a:ext uri="{FF2B5EF4-FFF2-40B4-BE49-F238E27FC236}">
                  <a16:creationId xmlns:a16="http://schemas.microsoft.com/office/drawing/2014/main" id="{F07C6269-A950-7C0C-C9E0-A828C47C2034}"/>
                </a:ext>
              </a:extLst>
            </p:cNvPr>
            <p:cNvSpPr>
              <a:spLocks noChangeAspect="1"/>
            </p:cNvSpPr>
            <p:nvPr/>
          </p:nvSpPr>
          <p:spPr>
            <a:xfrm>
              <a:off x="360002" y="2553964"/>
              <a:ext cx="896093" cy="86400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algn="ctr"/>
              <a:r>
                <a:rPr lang="en-AU" sz="3000" b="1" dirty="0">
                  <a:solidFill>
                    <a:schemeClr val="bg1"/>
                  </a:solidFill>
                  <a:latin typeface="+mj-lt"/>
                  <a:cs typeface="Arial" panose="020B0604020202020204" pitchFamily="34" charset="0"/>
                </a:rPr>
                <a:t>2</a:t>
              </a:r>
            </a:p>
          </p:txBody>
        </p:sp>
      </p:grpSp>
      <p:grpSp>
        <p:nvGrpSpPr>
          <p:cNvPr id="26" name="Group 25" descr="3: Becoming a digital health detective">
            <a:extLst>
              <a:ext uri="{FF2B5EF4-FFF2-40B4-BE49-F238E27FC236}">
                <a16:creationId xmlns:a16="http://schemas.microsoft.com/office/drawing/2014/main" id="{E068F134-63CB-7536-AB39-6F49D16C8BC4}"/>
              </a:ext>
              <a:ext uri="{C183D7F6-B498-43B3-948B-1728B52AA6E4}">
                <adec:decorative xmlns:adec="http://schemas.microsoft.com/office/drawing/2017/decorative" val="0"/>
              </a:ext>
            </a:extLst>
          </p:cNvPr>
          <p:cNvGrpSpPr/>
          <p:nvPr/>
        </p:nvGrpSpPr>
        <p:grpSpPr>
          <a:xfrm>
            <a:off x="348000" y="3431938"/>
            <a:ext cx="10681624" cy="864000"/>
            <a:chOff x="360002" y="3840969"/>
            <a:chExt cx="10681624" cy="864000"/>
          </a:xfrm>
        </p:grpSpPr>
        <p:sp>
          <p:nvSpPr>
            <p:cNvPr id="11" name="Rectangle: Rounded Corners 10" descr="3: Becoming a digital health detective">
              <a:extLst>
                <a:ext uri="{FF2B5EF4-FFF2-40B4-BE49-F238E27FC236}">
                  <a16:creationId xmlns:a16="http://schemas.microsoft.com/office/drawing/2014/main" id="{8E8992EF-EB46-DA5D-84D9-1D8183F0C870}"/>
                </a:ext>
                <a:ext uri="{C183D7F6-B498-43B3-948B-1728B52AA6E4}">
                  <adec:decorative xmlns:adec="http://schemas.microsoft.com/office/drawing/2017/decorative" val="0"/>
                </a:ext>
              </a:extLst>
            </p:cNvPr>
            <p:cNvSpPr/>
            <p:nvPr/>
          </p:nvSpPr>
          <p:spPr>
            <a:xfrm>
              <a:off x="1037782" y="3902699"/>
              <a:ext cx="10003844" cy="756000"/>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59410"/>
              <a:r>
                <a:rPr lang="en-AU" dirty="0">
                  <a:solidFill>
                    <a:schemeClr val="accent1"/>
                  </a:solidFill>
                  <a:hlinkClick r:id="rId5" action="ppaction://hlinksldjump"/>
                </a:rPr>
                <a:t>Becoming a digital health detective</a:t>
              </a:r>
              <a:endParaRPr lang="en-US" dirty="0">
                <a:solidFill>
                  <a:schemeClr val="accent1"/>
                </a:solidFill>
              </a:endParaRPr>
            </a:p>
          </p:txBody>
        </p:sp>
        <p:sp>
          <p:nvSpPr>
            <p:cNvPr id="12" name="Oval 11">
              <a:hlinkClick r:id="rId3" action="ppaction://hlinksldjump"/>
              <a:extLst>
                <a:ext uri="{FF2B5EF4-FFF2-40B4-BE49-F238E27FC236}">
                  <a16:creationId xmlns:a16="http://schemas.microsoft.com/office/drawing/2014/main" id="{BF4CE5D3-CF86-83E5-AFB8-E16A6ADF7EB9}"/>
                </a:ext>
              </a:extLst>
            </p:cNvPr>
            <p:cNvSpPr>
              <a:spLocks noChangeAspect="1"/>
            </p:cNvSpPr>
            <p:nvPr/>
          </p:nvSpPr>
          <p:spPr>
            <a:xfrm>
              <a:off x="360002" y="3840969"/>
              <a:ext cx="896093" cy="86400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algn="ctr"/>
              <a:r>
                <a:rPr lang="en-AU" sz="3000" b="1" dirty="0">
                  <a:solidFill>
                    <a:schemeClr val="bg1"/>
                  </a:solidFill>
                  <a:latin typeface="+mj-lt"/>
                  <a:cs typeface="Arial" panose="020B0604020202020204" pitchFamily="34" charset="0"/>
                </a:rPr>
                <a:t>3</a:t>
              </a:r>
            </a:p>
          </p:txBody>
        </p:sp>
      </p:grpSp>
      <p:grpSp>
        <p:nvGrpSpPr>
          <p:cNvPr id="24" name="Group 23" descr="4: Taking control of your feed: practical digital wellbeing skills&#10;">
            <a:extLst>
              <a:ext uri="{FF2B5EF4-FFF2-40B4-BE49-F238E27FC236}">
                <a16:creationId xmlns:a16="http://schemas.microsoft.com/office/drawing/2014/main" id="{44E66373-CC53-E605-428E-C6FEFF3C290E}"/>
              </a:ext>
              <a:ext uri="{C183D7F6-B498-43B3-948B-1728B52AA6E4}">
                <adec:decorative xmlns:adec="http://schemas.microsoft.com/office/drawing/2017/decorative" val="0"/>
              </a:ext>
            </a:extLst>
          </p:cNvPr>
          <p:cNvGrpSpPr/>
          <p:nvPr/>
        </p:nvGrpSpPr>
        <p:grpSpPr>
          <a:xfrm>
            <a:off x="348000" y="4584766"/>
            <a:ext cx="10681624" cy="864000"/>
            <a:chOff x="381391" y="4821024"/>
            <a:chExt cx="10681624" cy="864000"/>
          </a:xfrm>
        </p:grpSpPr>
        <p:sp>
          <p:nvSpPr>
            <p:cNvPr id="19" name="Rectangle: Rounded Corners 18" descr="4: Taking control of your feed: practical digital wellbeing skills">
              <a:extLst>
                <a:ext uri="{FF2B5EF4-FFF2-40B4-BE49-F238E27FC236}">
                  <a16:creationId xmlns:a16="http://schemas.microsoft.com/office/drawing/2014/main" id="{33EB3B6C-B396-A284-45C9-DF19ACA05AA1}"/>
                </a:ext>
                <a:ext uri="{C183D7F6-B498-43B3-948B-1728B52AA6E4}">
                  <adec:decorative xmlns:adec="http://schemas.microsoft.com/office/drawing/2017/decorative" val="0"/>
                </a:ext>
              </a:extLst>
            </p:cNvPr>
            <p:cNvSpPr>
              <a:spLocks/>
            </p:cNvSpPr>
            <p:nvPr/>
          </p:nvSpPr>
          <p:spPr>
            <a:xfrm>
              <a:off x="1059171" y="4882754"/>
              <a:ext cx="10003844" cy="756000"/>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59410"/>
              <a:r>
                <a:rPr lang="en-AU" dirty="0">
                  <a:solidFill>
                    <a:schemeClr val="accent1"/>
                  </a:solidFill>
                  <a:hlinkClick r:id="rId6" action="ppaction://hlinksldjump"/>
                </a:rPr>
                <a:t>Taking control of your feed: practical digital wellbeing skills</a:t>
              </a:r>
              <a:endParaRPr lang="en-US" dirty="0">
                <a:solidFill>
                  <a:schemeClr val="accent1"/>
                </a:solidFill>
              </a:endParaRPr>
            </a:p>
          </p:txBody>
        </p:sp>
        <p:sp>
          <p:nvSpPr>
            <p:cNvPr id="21" name="Oval 20">
              <a:hlinkClick r:id="rId3" action="ppaction://hlinksldjump"/>
              <a:extLst>
                <a:ext uri="{FF2B5EF4-FFF2-40B4-BE49-F238E27FC236}">
                  <a16:creationId xmlns:a16="http://schemas.microsoft.com/office/drawing/2014/main" id="{BFC8B32B-3326-3BD2-C80A-8195423941C6}"/>
                </a:ext>
              </a:extLst>
            </p:cNvPr>
            <p:cNvSpPr>
              <a:spLocks noChangeAspect="1"/>
            </p:cNvSpPr>
            <p:nvPr/>
          </p:nvSpPr>
          <p:spPr>
            <a:xfrm>
              <a:off x="381391" y="4821024"/>
              <a:ext cx="896093" cy="86400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algn="ctr"/>
              <a:r>
                <a:rPr lang="en-AU" sz="3000" b="1" dirty="0">
                  <a:solidFill>
                    <a:schemeClr val="bg1"/>
                  </a:solidFill>
                  <a:latin typeface="+mj-lt"/>
                  <a:cs typeface="Arial" panose="020B0604020202020204" pitchFamily="34" charset="0"/>
                </a:rPr>
                <a:t>4</a:t>
              </a:r>
            </a:p>
          </p:txBody>
        </p:sp>
      </p:grpSp>
      <p:grpSp>
        <p:nvGrpSpPr>
          <p:cNvPr id="25" name="Group 24" descr="5: Taking control of your feed: practical digital wellbeing skills&#10;">
            <a:extLst>
              <a:ext uri="{FF2B5EF4-FFF2-40B4-BE49-F238E27FC236}">
                <a16:creationId xmlns:a16="http://schemas.microsoft.com/office/drawing/2014/main" id="{CCE3A302-B08A-9C66-FA3E-8C88BF4BB417}"/>
              </a:ext>
              <a:ext uri="{C183D7F6-B498-43B3-948B-1728B52AA6E4}">
                <adec:decorative xmlns:adec="http://schemas.microsoft.com/office/drawing/2017/decorative" val="0"/>
              </a:ext>
            </a:extLst>
          </p:cNvPr>
          <p:cNvGrpSpPr/>
          <p:nvPr/>
        </p:nvGrpSpPr>
        <p:grpSpPr>
          <a:xfrm>
            <a:off x="348000" y="5737593"/>
            <a:ext cx="10681624" cy="864000"/>
            <a:chOff x="416298" y="5878270"/>
            <a:chExt cx="10681624" cy="864000"/>
          </a:xfrm>
        </p:grpSpPr>
        <p:sp>
          <p:nvSpPr>
            <p:cNvPr id="22" name="Rectangle: Rounded Corners 21" descr="5: Creating credible digital health content">
              <a:extLst>
                <a:ext uri="{FF2B5EF4-FFF2-40B4-BE49-F238E27FC236}">
                  <a16:creationId xmlns:a16="http://schemas.microsoft.com/office/drawing/2014/main" id="{2FE6D4B0-446A-333B-DECA-BD5DA803DC08}"/>
                </a:ext>
                <a:ext uri="{C183D7F6-B498-43B3-948B-1728B52AA6E4}">
                  <adec:decorative xmlns:adec="http://schemas.microsoft.com/office/drawing/2017/decorative" val="0"/>
                </a:ext>
              </a:extLst>
            </p:cNvPr>
            <p:cNvSpPr/>
            <p:nvPr/>
          </p:nvSpPr>
          <p:spPr>
            <a:xfrm>
              <a:off x="1094078" y="5940000"/>
              <a:ext cx="10003844" cy="756000"/>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59410"/>
              <a:r>
                <a:rPr lang="en-AU" dirty="0">
                  <a:solidFill>
                    <a:schemeClr val="accent1"/>
                  </a:solidFill>
                  <a:hlinkClick r:id="rId7" action="ppaction://hlinksldjump"/>
                </a:rPr>
                <a:t>Creating credible digital health content</a:t>
              </a:r>
              <a:endParaRPr lang="en-US" dirty="0">
                <a:solidFill>
                  <a:schemeClr val="accent1"/>
                </a:solidFill>
              </a:endParaRPr>
            </a:p>
          </p:txBody>
        </p:sp>
        <p:sp>
          <p:nvSpPr>
            <p:cNvPr id="23" name="Oval 22">
              <a:hlinkClick r:id="rId3" action="ppaction://hlinksldjump"/>
              <a:extLst>
                <a:ext uri="{FF2B5EF4-FFF2-40B4-BE49-F238E27FC236}">
                  <a16:creationId xmlns:a16="http://schemas.microsoft.com/office/drawing/2014/main" id="{D80BE716-B516-F5D3-8743-F296E1E5165F}"/>
                </a:ext>
              </a:extLst>
            </p:cNvPr>
            <p:cNvSpPr>
              <a:spLocks noChangeAspect="1"/>
            </p:cNvSpPr>
            <p:nvPr/>
          </p:nvSpPr>
          <p:spPr>
            <a:xfrm>
              <a:off x="416298" y="5878270"/>
              <a:ext cx="896093" cy="86400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algn="ctr"/>
              <a:r>
                <a:rPr lang="en-AU" sz="3000" b="1" dirty="0">
                  <a:solidFill>
                    <a:schemeClr val="bg1"/>
                  </a:solidFill>
                  <a:latin typeface="+mj-lt"/>
                  <a:cs typeface="Arial" panose="020B0604020202020204" pitchFamily="34" charset="0"/>
                </a:rPr>
                <a:t>5</a:t>
              </a:r>
            </a:p>
          </p:txBody>
        </p:sp>
      </p:grpSp>
      <p:sp>
        <p:nvSpPr>
          <p:cNvPr id="3" name="Slide Number Placeholder 2">
            <a:extLst>
              <a:ext uri="{FF2B5EF4-FFF2-40B4-BE49-F238E27FC236}">
                <a16:creationId xmlns:a16="http://schemas.microsoft.com/office/drawing/2014/main" id="{ECB95D0D-4DB2-95D7-03B3-689505E4E1BC}"/>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3</a:t>
            </a:fld>
            <a:endParaRPr lang="en-AU" dirty="0"/>
          </a:p>
        </p:txBody>
      </p:sp>
    </p:spTree>
    <p:extLst>
      <p:ext uri="{BB962C8B-B14F-4D97-AF65-F5344CB8AC3E}">
        <p14:creationId xmlns:p14="http://schemas.microsoft.com/office/powerpoint/2010/main" val="1994504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B95236-EF30-0677-757F-004BA537CA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908EE6-891C-8E8C-C856-94705C6A390F}"/>
              </a:ext>
            </a:extLst>
          </p:cNvPr>
          <p:cNvSpPr>
            <a:spLocks noGrp="1"/>
          </p:cNvSpPr>
          <p:nvPr>
            <p:ph type="title"/>
          </p:nvPr>
        </p:nvSpPr>
        <p:spPr>
          <a:xfrm>
            <a:off x="5399998" y="360000"/>
            <a:ext cx="6485612" cy="444154"/>
          </a:xfrm>
        </p:spPr>
        <p:txBody>
          <a:bodyPr/>
          <a:lstStyle/>
          <a:p>
            <a:r>
              <a:rPr lang="en-AU" dirty="0">
                <a:latin typeface="+mj-lt"/>
                <a:cs typeface="Arial"/>
              </a:rPr>
              <a:t>Activity – assessing the trustworthiness of health messages</a:t>
            </a:r>
            <a:endParaRPr lang="en-AU" dirty="0">
              <a:cs typeface="Arial"/>
            </a:endParaRPr>
          </a:p>
        </p:txBody>
      </p:sp>
      <p:sp>
        <p:nvSpPr>
          <p:cNvPr id="5" name="Text Placeholder 4">
            <a:extLst>
              <a:ext uri="{FF2B5EF4-FFF2-40B4-BE49-F238E27FC236}">
                <a16:creationId xmlns:a16="http://schemas.microsoft.com/office/drawing/2014/main" id="{DFCDD0EB-0849-DFA4-8BB7-3CAE5374BAFF}"/>
              </a:ext>
            </a:extLst>
          </p:cNvPr>
          <p:cNvSpPr>
            <a:spLocks noGrp="1"/>
          </p:cNvSpPr>
          <p:nvPr>
            <p:ph type="body" sz="quarter" idx="18"/>
          </p:nvPr>
        </p:nvSpPr>
        <p:spPr>
          <a:xfrm>
            <a:off x="5399998" y="2020301"/>
            <a:ext cx="5400000" cy="294189"/>
          </a:xfrm>
        </p:spPr>
        <p:txBody>
          <a:bodyPr/>
          <a:lstStyle/>
          <a:p>
            <a:r>
              <a:rPr lang="en-AU" dirty="0"/>
              <a:t>Guided practice (pairs)</a:t>
            </a:r>
            <a:endParaRPr lang="en-AU" dirty="0">
              <a:latin typeface="+mj-lt"/>
            </a:endParaRPr>
          </a:p>
        </p:txBody>
      </p:sp>
      <p:sp>
        <p:nvSpPr>
          <p:cNvPr id="4" name="Text Placeholder 10">
            <a:extLst>
              <a:ext uri="{FF2B5EF4-FFF2-40B4-BE49-F238E27FC236}">
                <a16:creationId xmlns:a16="http://schemas.microsoft.com/office/drawing/2014/main" id="{597832D1-4D78-0DB1-EB25-3F5752280B1B}"/>
              </a:ext>
            </a:extLst>
          </p:cNvPr>
          <p:cNvSpPr>
            <a:spLocks noGrp="1"/>
          </p:cNvSpPr>
          <p:nvPr>
            <p:ph type="body" sz="quarter" idx="17"/>
          </p:nvPr>
        </p:nvSpPr>
        <p:spPr>
          <a:xfrm>
            <a:off x="5399998" y="2471500"/>
            <a:ext cx="6444002" cy="4026500"/>
          </a:xfrm>
        </p:spPr>
        <p:txBody>
          <a:bodyPr vert="horz" lIns="0" tIns="0" rIns="0" bIns="0" rtlCol="0" anchor="t">
            <a:noAutofit/>
          </a:bodyPr>
          <a:lstStyle/>
          <a:p>
            <a:r>
              <a:rPr lang="en-AU" sz="1800" dirty="0">
                <a:latin typeface="Arial"/>
                <a:cs typeface="Arial"/>
              </a:rPr>
              <a:t>Watch the clip.</a:t>
            </a:r>
            <a:endParaRPr lang="en-AU" sz="1800" dirty="0"/>
          </a:p>
          <a:p>
            <a:r>
              <a:rPr lang="en-AU" sz="1800" dirty="0">
                <a:latin typeface="Arial"/>
                <a:cs typeface="Arial"/>
              </a:rPr>
              <a:t>Use </a:t>
            </a:r>
            <a:r>
              <a:rPr lang="en-AU" sz="1800" b="1" dirty="0">
                <a:latin typeface="Arial"/>
                <a:cs typeface="Arial"/>
              </a:rPr>
              <a:t>RECAP</a:t>
            </a:r>
            <a:r>
              <a:rPr lang="en-AU" sz="1800" dirty="0">
                <a:latin typeface="Arial"/>
                <a:cs typeface="Arial"/>
              </a:rPr>
              <a:t> to assess the message.</a:t>
            </a:r>
            <a:endParaRPr lang="en-AU" sz="1800" dirty="0"/>
          </a:p>
          <a:p>
            <a:r>
              <a:rPr lang="en-AU" sz="1800" dirty="0"/>
              <a:t>Record your evidence on your worksheet.</a:t>
            </a:r>
          </a:p>
          <a:p>
            <a:r>
              <a:rPr lang="en-AU" sz="1800" dirty="0"/>
              <a:t>Be ready to discuss your RECAP and final judgement, including:</a:t>
            </a:r>
          </a:p>
          <a:p>
            <a:pPr marL="285750" indent="-285750">
              <a:buFont typeface="Arial" panose="020B0604020202020204" pitchFamily="34" charset="0"/>
              <a:buChar char="•"/>
            </a:pPr>
            <a:r>
              <a:rPr lang="en-AU" sz="1800" dirty="0"/>
              <a:t>How trustworthy is this message?</a:t>
            </a:r>
          </a:p>
          <a:p>
            <a:pPr marL="285750" indent="-285750">
              <a:buFont typeface="Arial" panose="020B0604020202020204" pitchFamily="34" charset="0"/>
              <a:buChar char="•"/>
            </a:pPr>
            <a:r>
              <a:rPr lang="en-AU" sz="1800" dirty="0"/>
              <a:t>What is your main reason?</a:t>
            </a:r>
          </a:p>
          <a:p>
            <a:endParaRPr lang="en-AU" sz="1800" b="1" dirty="0"/>
          </a:p>
          <a:p>
            <a:endParaRPr lang="en-AU" sz="1800" dirty="0">
              <a:latin typeface="+mn-lt"/>
            </a:endParaRPr>
          </a:p>
        </p:txBody>
      </p:sp>
      <p:sp>
        <p:nvSpPr>
          <p:cNvPr id="3" name="Slide Number Placeholder 2">
            <a:extLst>
              <a:ext uri="{FF2B5EF4-FFF2-40B4-BE49-F238E27FC236}">
                <a16:creationId xmlns:a16="http://schemas.microsoft.com/office/drawing/2014/main" id="{A11E1E12-EA60-A3DA-0510-D0B3B118744A}"/>
              </a:ext>
              <a:ext uri="{C183D7F6-B498-43B3-948B-1728B52AA6E4}">
                <adec:decorative xmlns:adec="http://schemas.microsoft.com/office/drawing/2017/decorative" val="1"/>
              </a:ext>
            </a:extLst>
          </p:cNvPr>
          <p:cNvSpPr>
            <a:spLocks noGrp="1"/>
          </p:cNvSpPr>
          <p:nvPr>
            <p:ph type="sldNum" sz="quarter" idx="16"/>
          </p:nvPr>
        </p:nvSpPr>
        <p:spPr/>
        <p:txBody>
          <a:bodyPr/>
          <a:lstStyle/>
          <a:p>
            <a:fld id="{10A01DC5-1685-4615-8240-15192985C6A2}" type="slidenum">
              <a:rPr lang="en-AU" smtClean="0"/>
              <a:pPr/>
              <a:t>30</a:t>
            </a:fld>
            <a:endParaRPr lang="en-AU" dirty="0"/>
          </a:p>
        </p:txBody>
      </p:sp>
      <p:pic>
        <p:nvPicPr>
          <p:cNvPr id="6" name="Picture Placeholder 12">
            <a:extLst>
              <a:ext uri="{FF2B5EF4-FFF2-40B4-BE49-F238E27FC236}">
                <a16:creationId xmlns:a16="http://schemas.microsoft.com/office/drawing/2014/main" id="{834165AE-410B-B774-0AFA-10213CA1DC5A}"/>
              </a:ext>
            </a:extLst>
          </p:cNvPr>
          <p:cNvPicPr>
            <a:picLocks noChangeAspect="1"/>
          </p:cNvPicPr>
          <p:nvPr/>
        </p:nvPicPr>
        <p:blipFill>
          <a:blip r:embed="rId3">
            <a:extLst>
              <a:ext uri="{28A0092B-C50C-407E-A947-70E740481C1C}">
                <a14:useLocalDpi xmlns:a14="http://schemas.microsoft.com/office/drawing/2010/main" val="0"/>
              </a:ext>
            </a:extLst>
          </a:blip>
          <a:srcRect l="12965" r="12965"/>
          <a:stretch/>
        </p:blipFill>
        <p:spPr>
          <a:xfrm>
            <a:off x="560805" y="804154"/>
            <a:ext cx="3921679" cy="5294600"/>
          </a:xfrm>
          <a:prstGeom prst="rect">
            <a:avLst/>
          </a:prstGeom>
        </p:spPr>
      </p:pic>
    </p:spTree>
    <p:extLst>
      <p:ext uri="{BB962C8B-B14F-4D97-AF65-F5344CB8AC3E}">
        <p14:creationId xmlns:p14="http://schemas.microsoft.com/office/powerpoint/2010/main" val="594233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01142-5AAF-3F22-0051-225487EE9C6B}"/>
            </a:ext>
          </a:extLst>
        </p:cNvPr>
        <p:cNvGrpSpPr/>
        <p:nvPr/>
      </p:nvGrpSpPr>
      <p:grpSpPr>
        <a:xfrm>
          <a:off x="0" y="0"/>
          <a:ext cx="0" cy="0"/>
          <a:chOff x="0" y="0"/>
          <a:chExt cx="0" cy="0"/>
        </a:xfrm>
      </p:grpSpPr>
      <p:sp>
        <p:nvSpPr>
          <p:cNvPr id="15" name="Title 1">
            <a:extLst>
              <a:ext uri="{FF2B5EF4-FFF2-40B4-BE49-F238E27FC236}">
                <a16:creationId xmlns:a16="http://schemas.microsoft.com/office/drawing/2014/main" id="{4FD94D7D-40BF-EA22-4A77-03D043E2DFCB}"/>
              </a:ext>
            </a:extLst>
          </p:cNvPr>
          <p:cNvSpPr>
            <a:spLocks noGrp="1"/>
          </p:cNvSpPr>
          <p:nvPr>
            <p:ph type="title"/>
          </p:nvPr>
        </p:nvSpPr>
        <p:spPr>
          <a:xfrm>
            <a:off x="5399998" y="360000"/>
            <a:ext cx="6485612" cy="444154"/>
          </a:xfrm>
        </p:spPr>
        <p:txBody>
          <a:bodyPr/>
          <a:lstStyle/>
          <a:p>
            <a:r>
              <a:rPr lang="en-AU" dirty="0">
                <a:latin typeface="+mj-lt"/>
                <a:cs typeface="Arial" panose="020B0604020202020204"/>
              </a:rPr>
              <a:t>Written response – assessing the trustworthiness of health information</a:t>
            </a:r>
          </a:p>
        </p:txBody>
      </p:sp>
      <p:sp>
        <p:nvSpPr>
          <p:cNvPr id="16" name="Text Placeholder 4">
            <a:extLst>
              <a:ext uri="{FF2B5EF4-FFF2-40B4-BE49-F238E27FC236}">
                <a16:creationId xmlns:a16="http://schemas.microsoft.com/office/drawing/2014/main" id="{A3194C3A-B31A-C4BF-BB5F-A6B4172019C3}"/>
              </a:ext>
            </a:extLst>
          </p:cNvPr>
          <p:cNvSpPr>
            <a:spLocks noGrp="1"/>
          </p:cNvSpPr>
          <p:nvPr>
            <p:ph type="body" sz="quarter" idx="18"/>
          </p:nvPr>
        </p:nvSpPr>
        <p:spPr>
          <a:xfrm>
            <a:off x="5399998" y="2013018"/>
            <a:ext cx="5400000" cy="294189"/>
          </a:xfrm>
        </p:spPr>
        <p:txBody>
          <a:bodyPr/>
          <a:lstStyle/>
          <a:p>
            <a:r>
              <a:rPr lang="en-AU" dirty="0">
                <a:cs typeface="Arial"/>
              </a:rPr>
              <a:t>Individual activity</a:t>
            </a:r>
            <a:endParaRPr lang="en-AU" dirty="0"/>
          </a:p>
        </p:txBody>
      </p:sp>
      <p:sp>
        <p:nvSpPr>
          <p:cNvPr id="17" name="Text Placeholder 3">
            <a:extLst>
              <a:ext uri="{FF2B5EF4-FFF2-40B4-BE49-F238E27FC236}">
                <a16:creationId xmlns:a16="http://schemas.microsoft.com/office/drawing/2014/main" id="{4BB360E4-72BF-29B5-A693-2BEBA20969C0}"/>
              </a:ext>
            </a:extLst>
          </p:cNvPr>
          <p:cNvSpPr txBox="1">
            <a:spLocks/>
          </p:cNvSpPr>
          <p:nvPr/>
        </p:nvSpPr>
        <p:spPr>
          <a:xfrm>
            <a:off x="5399998" y="2660577"/>
            <a:ext cx="6605254" cy="3360974"/>
          </a:xfrm>
          <a:prstGeom prst="rect">
            <a:avLst/>
          </a:prstGeom>
        </p:spPr>
        <p:txBody>
          <a:bodyPr vert="horz" lIns="0" tIns="0" rIns="0" bIns="0" rtlCol="0" anchor="t">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1800" dirty="0">
                <a:latin typeface="+mn-lt"/>
                <a:cs typeface="Arial"/>
              </a:rPr>
              <a:t>Complete a written response by responding to the following prompts:</a:t>
            </a:r>
          </a:p>
          <a:p>
            <a:pPr marL="342900" lvl="0" indent="-342900">
              <a:buFont typeface="Arial" panose="020B0604020202020204" pitchFamily="34" charset="0"/>
              <a:buChar char="•"/>
            </a:pPr>
            <a:r>
              <a:rPr lang="en-AU" sz="1800" dirty="0">
                <a:latin typeface="+mn-lt"/>
              </a:rPr>
              <a:t>One feature that can make a health message more trustworthy is…</a:t>
            </a:r>
          </a:p>
          <a:p>
            <a:pPr marL="342900" lvl="0" indent="-342900">
              <a:buFont typeface="Arial" panose="020B0604020202020204" pitchFamily="34" charset="0"/>
              <a:buChar char="•"/>
            </a:pPr>
            <a:r>
              <a:rPr lang="en-AU" sz="1800" dirty="0">
                <a:latin typeface="+mn-lt"/>
                <a:cs typeface="Arial"/>
              </a:rPr>
              <a:t>One way misleading health messages could impact someone’s wellbeing, identity or safety is…</a:t>
            </a:r>
          </a:p>
        </p:txBody>
      </p:sp>
      <p:sp>
        <p:nvSpPr>
          <p:cNvPr id="3" name="Slide Number Placeholder 2">
            <a:extLst>
              <a:ext uri="{FF2B5EF4-FFF2-40B4-BE49-F238E27FC236}">
                <a16:creationId xmlns:a16="http://schemas.microsoft.com/office/drawing/2014/main" id="{E9B50E9E-05B8-00EF-2229-36D5D4076AB2}"/>
              </a:ext>
              <a:ext uri="{C183D7F6-B498-43B3-948B-1728B52AA6E4}">
                <adec:decorative xmlns:adec="http://schemas.microsoft.com/office/drawing/2017/decorative" val="1"/>
              </a:ext>
            </a:extLst>
          </p:cNvPr>
          <p:cNvSpPr>
            <a:spLocks noGrp="1"/>
          </p:cNvSpPr>
          <p:nvPr>
            <p:ph type="sldNum" sz="quarter" idx="16"/>
          </p:nvPr>
        </p:nvSpPr>
        <p:spPr/>
        <p:txBody>
          <a:bodyPr/>
          <a:lstStyle/>
          <a:p>
            <a:fld id="{10A01DC5-1685-4615-8240-15192985C6A2}" type="slidenum">
              <a:rPr lang="en-AU" smtClean="0"/>
              <a:pPr/>
              <a:t>31</a:t>
            </a:fld>
            <a:endParaRPr lang="en-AU" dirty="0"/>
          </a:p>
        </p:txBody>
      </p:sp>
      <p:pic>
        <p:nvPicPr>
          <p:cNvPr id="6" name="Picture Placeholder 12">
            <a:extLst>
              <a:ext uri="{FF2B5EF4-FFF2-40B4-BE49-F238E27FC236}">
                <a16:creationId xmlns:a16="http://schemas.microsoft.com/office/drawing/2014/main" id="{E2E0A75E-7F20-DA36-006A-EA7174C8F20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883333"/>
            <a:ext cx="5091332" cy="5091332"/>
          </a:xfrm>
          <a:prstGeom prst="rect">
            <a:avLst/>
          </a:prstGeom>
        </p:spPr>
      </p:pic>
    </p:spTree>
    <p:extLst>
      <p:ext uri="{BB962C8B-B14F-4D97-AF65-F5344CB8AC3E}">
        <p14:creationId xmlns:p14="http://schemas.microsoft.com/office/powerpoint/2010/main" val="3138607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388087-A748-3550-8A59-3BC73F18F772}"/>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934C3FC8-D1F3-DD07-CAF7-A7EF753343F6}"/>
              </a:ext>
            </a:extLst>
          </p:cNvPr>
          <p:cNvSpPr>
            <a:spLocks noGrp="1"/>
          </p:cNvSpPr>
          <p:nvPr>
            <p:ph type="ctrTitle"/>
          </p:nvPr>
        </p:nvSpPr>
        <p:spPr/>
        <p:txBody>
          <a:bodyPr/>
          <a:lstStyle/>
          <a:p>
            <a:r>
              <a:rPr lang="en-AU" dirty="0"/>
              <a:t>Taking control of your feed: practical digital wellbeing skills</a:t>
            </a:r>
            <a:endParaRPr lang="en-AU" dirty="0">
              <a:latin typeface="+mj-lt"/>
            </a:endParaRPr>
          </a:p>
        </p:txBody>
      </p:sp>
    </p:spTree>
    <p:extLst>
      <p:ext uri="{BB962C8B-B14F-4D97-AF65-F5344CB8AC3E}">
        <p14:creationId xmlns:p14="http://schemas.microsoft.com/office/powerpoint/2010/main" val="1255605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2D101A-1ED2-582D-4030-456FF238E30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B847A73-4BD2-A7BE-8DA8-3DE50954431E}"/>
              </a:ext>
            </a:extLst>
          </p:cNvPr>
          <p:cNvSpPr>
            <a:spLocks noGrp="1"/>
          </p:cNvSpPr>
          <p:nvPr>
            <p:ph type="title"/>
          </p:nvPr>
        </p:nvSpPr>
        <p:spPr>
          <a:xfrm>
            <a:off x="359997" y="360000"/>
            <a:ext cx="11080635" cy="522000"/>
          </a:xfrm>
        </p:spPr>
        <p:txBody>
          <a:bodyPr/>
          <a:lstStyle/>
          <a:p>
            <a:r>
              <a:rPr lang="en-AU" dirty="0">
                <a:latin typeface="+mj-lt"/>
                <a:cs typeface="Arial"/>
              </a:rPr>
              <a:t>Learning intentions and success criteria – taking control of your feed: practical digital wellbeing skills</a:t>
            </a:r>
          </a:p>
        </p:txBody>
      </p:sp>
      <p:sp>
        <p:nvSpPr>
          <p:cNvPr id="3" name="TextBox 2">
            <a:extLst>
              <a:ext uri="{FF2B5EF4-FFF2-40B4-BE49-F238E27FC236}">
                <a16:creationId xmlns:a16="http://schemas.microsoft.com/office/drawing/2014/main" id="{D25A2672-1C37-C37B-EBC8-C6B15503C932}"/>
              </a:ext>
            </a:extLst>
          </p:cNvPr>
          <p:cNvSpPr txBox="1"/>
          <p:nvPr/>
        </p:nvSpPr>
        <p:spPr>
          <a:xfrm>
            <a:off x="370416" y="1894417"/>
            <a:ext cx="11303000" cy="455964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spcAft>
                <a:spcPts val="1200"/>
              </a:spcAft>
            </a:pPr>
            <a:r>
              <a:rPr lang="en-AU" sz="2000" b="1" dirty="0">
                <a:solidFill>
                  <a:schemeClr val="accent1"/>
                </a:solidFill>
                <a:latin typeface="+mj-lt"/>
                <a:cs typeface="Arial"/>
              </a:rPr>
              <a:t>We are learning to</a:t>
            </a:r>
            <a:endParaRPr lang="en-AU" sz="2000" b="1" dirty="0">
              <a:solidFill>
                <a:schemeClr val="accent1"/>
              </a:solidFill>
              <a:latin typeface="+mj-lt"/>
              <a:ea typeface="+mn-lt"/>
              <a:cs typeface="Arial"/>
            </a:endParaRPr>
          </a:p>
          <a:p>
            <a:pPr marL="342900" indent="-342900">
              <a:lnSpc>
                <a:spcPct val="150000"/>
              </a:lnSpc>
              <a:spcAft>
                <a:spcPts val="1200"/>
              </a:spcAft>
              <a:buFont typeface="Arial" panose="020B0604020202020204" pitchFamily="34" charset="0"/>
              <a:buChar char="•"/>
            </a:pPr>
            <a:r>
              <a:rPr lang="en-AU" sz="2000" dirty="0"/>
              <a:t>use practical strategies to manage our digital environments so that online health content supports our wellbeing.</a:t>
            </a:r>
            <a:endParaRPr lang="en-AU" sz="2000" dirty="0">
              <a:cs typeface="Arial"/>
            </a:endParaRPr>
          </a:p>
          <a:p>
            <a:pPr>
              <a:lnSpc>
                <a:spcPct val="150000"/>
              </a:lnSpc>
              <a:spcAft>
                <a:spcPts val="1200"/>
              </a:spcAft>
            </a:pPr>
            <a:r>
              <a:rPr lang="en-AU" sz="2000" b="1" dirty="0">
                <a:solidFill>
                  <a:schemeClr val="accent1"/>
                </a:solidFill>
                <a:latin typeface="+mj-lt"/>
                <a:cs typeface="Arial"/>
              </a:rPr>
              <a:t>I can</a:t>
            </a:r>
            <a:endParaRPr lang="en-US" sz="2000" dirty="0">
              <a:solidFill>
                <a:schemeClr val="accent1"/>
              </a:solidFill>
              <a:latin typeface="+mj-lt"/>
              <a:cs typeface="Arial"/>
            </a:endParaRPr>
          </a:p>
          <a:p>
            <a:pPr marL="342900" lvl="0" indent="-342900">
              <a:lnSpc>
                <a:spcPct val="150000"/>
              </a:lnSpc>
              <a:spcAft>
                <a:spcPts val="1200"/>
              </a:spcAft>
              <a:buFont typeface="Arial" panose="020B0604020202020204" pitchFamily="34" charset="0"/>
              <a:buChar char="•"/>
            </a:pPr>
            <a:r>
              <a:rPr lang="en-AU" sz="2000" dirty="0"/>
              <a:t>identify when online health content affects my thoughts, body image or wellbeing</a:t>
            </a:r>
            <a:endParaRPr lang="en-AU" sz="2000" dirty="0">
              <a:cs typeface="Arial"/>
            </a:endParaRPr>
          </a:p>
          <a:p>
            <a:pPr marL="342900" lvl="0" indent="-342900">
              <a:lnSpc>
                <a:spcPct val="150000"/>
              </a:lnSpc>
              <a:spcAft>
                <a:spcPts val="1200"/>
              </a:spcAft>
              <a:buFont typeface="Arial" panose="020B0604020202020204" pitchFamily="34" charset="0"/>
              <a:buChar char="•"/>
            </a:pPr>
            <a:r>
              <a:rPr lang="en-AU" sz="2000" dirty="0"/>
              <a:t>identify practical strategies to create a healthier and safer digital environment</a:t>
            </a:r>
            <a:endParaRPr lang="en-AU" sz="2000" dirty="0">
              <a:cs typeface="Arial"/>
            </a:endParaRPr>
          </a:p>
          <a:p>
            <a:pPr marL="342900" lvl="0" indent="-342900">
              <a:lnSpc>
                <a:spcPct val="150000"/>
              </a:lnSpc>
              <a:spcAft>
                <a:spcPts val="1200"/>
              </a:spcAft>
              <a:buFont typeface="Arial" panose="020B0604020202020204" pitchFamily="34" charset="0"/>
              <a:buChar char="•"/>
            </a:pPr>
            <a:r>
              <a:rPr lang="en-AU" sz="2000" dirty="0"/>
              <a:t>apply techniques to reset or curate my feed to avoid harmful or misleading content</a:t>
            </a:r>
            <a:endParaRPr lang="en-AU" sz="2000" dirty="0">
              <a:cs typeface="Arial"/>
            </a:endParaRPr>
          </a:p>
          <a:p>
            <a:pPr marL="342900" lvl="0" indent="-342900">
              <a:lnSpc>
                <a:spcPct val="150000"/>
              </a:lnSpc>
              <a:spcAft>
                <a:spcPts val="1200"/>
              </a:spcAft>
              <a:buFont typeface="Arial" panose="020B0604020202020204" pitchFamily="34" charset="0"/>
              <a:buChar char="•"/>
            </a:pPr>
            <a:r>
              <a:rPr lang="en-AU" sz="2000" dirty="0"/>
              <a:t>choose protective digital behaviours that support safer decision-making online.</a:t>
            </a:r>
            <a:endParaRPr lang="en-AU" sz="2000" dirty="0">
              <a:cs typeface="Arial"/>
            </a:endParaRPr>
          </a:p>
        </p:txBody>
      </p:sp>
      <p:sp>
        <p:nvSpPr>
          <p:cNvPr id="2" name="Slide Number Placeholder 1">
            <a:extLst>
              <a:ext uri="{FF2B5EF4-FFF2-40B4-BE49-F238E27FC236}">
                <a16:creationId xmlns:a16="http://schemas.microsoft.com/office/drawing/2014/main" id="{554474F3-8AF0-B6F0-0D1B-E0AADC227C0C}"/>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33</a:t>
            </a:fld>
            <a:endParaRPr lang="en-AU" dirty="0"/>
          </a:p>
        </p:txBody>
      </p:sp>
    </p:spTree>
    <p:extLst>
      <p:ext uri="{BB962C8B-B14F-4D97-AF65-F5344CB8AC3E}">
        <p14:creationId xmlns:p14="http://schemas.microsoft.com/office/powerpoint/2010/main" val="8438564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8D6D7-00B5-3CF0-7B59-F880CA4523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3B4897-E826-A9BF-2426-993611E27046}"/>
              </a:ext>
            </a:extLst>
          </p:cNvPr>
          <p:cNvSpPr>
            <a:spLocks noGrp="1"/>
          </p:cNvSpPr>
          <p:nvPr>
            <p:ph type="title"/>
          </p:nvPr>
        </p:nvSpPr>
        <p:spPr>
          <a:xfrm>
            <a:off x="5399998" y="360000"/>
            <a:ext cx="6485612" cy="444154"/>
          </a:xfrm>
        </p:spPr>
        <p:txBody>
          <a:bodyPr/>
          <a:lstStyle/>
          <a:p>
            <a:r>
              <a:rPr lang="en-AU" dirty="0">
                <a:latin typeface="+mj-lt"/>
                <a:cs typeface="Arial"/>
              </a:rPr>
              <a:t>Activity – Why your feed looks the way it does</a:t>
            </a:r>
            <a:endParaRPr lang="en-AU" b="1" dirty="0">
              <a:latin typeface="+mj-lt"/>
              <a:cs typeface="Arial"/>
            </a:endParaRPr>
          </a:p>
        </p:txBody>
      </p:sp>
      <p:sp>
        <p:nvSpPr>
          <p:cNvPr id="5" name="Text Placeholder 4">
            <a:extLst>
              <a:ext uri="{FF2B5EF4-FFF2-40B4-BE49-F238E27FC236}">
                <a16:creationId xmlns:a16="http://schemas.microsoft.com/office/drawing/2014/main" id="{53BF8591-B8DA-5AEB-08CF-AE920B2DD01F}"/>
              </a:ext>
            </a:extLst>
          </p:cNvPr>
          <p:cNvSpPr>
            <a:spLocks noGrp="1"/>
          </p:cNvSpPr>
          <p:nvPr>
            <p:ph type="body" sz="quarter" idx="18"/>
          </p:nvPr>
        </p:nvSpPr>
        <p:spPr>
          <a:xfrm>
            <a:off x="5399998" y="1522481"/>
            <a:ext cx="5400000" cy="294189"/>
          </a:xfrm>
        </p:spPr>
        <p:txBody>
          <a:bodyPr/>
          <a:lstStyle/>
          <a:p>
            <a:pPr>
              <a:lnSpc>
                <a:spcPct val="140000"/>
              </a:lnSpc>
            </a:pPr>
            <a:r>
              <a:rPr lang="en-US" dirty="0"/>
              <a:t>Group work</a:t>
            </a:r>
          </a:p>
        </p:txBody>
      </p:sp>
      <p:sp>
        <p:nvSpPr>
          <p:cNvPr id="4" name="Text Placeholder 10">
            <a:extLst>
              <a:ext uri="{FF2B5EF4-FFF2-40B4-BE49-F238E27FC236}">
                <a16:creationId xmlns:a16="http://schemas.microsoft.com/office/drawing/2014/main" id="{022A0A21-C216-46C7-53B3-032AEB477BDF}"/>
              </a:ext>
            </a:extLst>
          </p:cNvPr>
          <p:cNvSpPr txBox="1">
            <a:spLocks/>
          </p:cNvSpPr>
          <p:nvPr/>
        </p:nvSpPr>
        <p:spPr>
          <a:xfrm>
            <a:off x="5399998" y="2154698"/>
            <a:ext cx="6367459" cy="3778270"/>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latin typeface="+mn-lt"/>
              </a:rPr>
              <a:t>Read Ethan’s scenario.</a:t>
            </a:r>
          </a:p>
          <a:p>
            <a:r>
              <a:rPr lang="en-US" sz="1800" dirty="0">
                <a:latin typeface="+mn-lt"/>
              </a:rPr>
              <a:t>Consider and discuss the following questions:</a:t>
            </a:r>
          </a:p>
          <a:p>
            <a:pPr marL="342900" lvl="0" indent="-342900">
              <a:buFont typeface="Arial" panose="020B0604020202020204" pitchFamily="34" charset="0"/>
              <a:buChar char="•"/>
            </a:pPr>
            <a:r>
              <a:rPr lang="en-AU" sz="1800" dirty="0">
                <a:latin typeface="+mn-lt"/>
              </a:rPr>
              <a:t>What messages might Ethan start believing?</a:t>
            </a:r>
          </a:p>
          <a:p>
            <a:pPr marL="342900" lvl="0" indent="-342900">
              <a:buFont typeface="Arial" panose="020B0604020202020204" pitchFamily="34" charset="0"/>
              <a:buChar char="•"/>
            </a:pPr>
            <a:r>
              <a:rPr lang="en-AU" sz="1800" dirty="0">
                <a:latin typeface="+mn-lt"/>
              </a:rPr>
              <a:t>How might Ethan start feeling about himself?</a:t>
            </a:r>
          </a:p>
          <a:p>
            <a:pPr marL="342900" lvl="0" indent="-342900">
              <a:buFont typeface="Arial" panose="020B0604020202020204" pitchFamily="34" charset="0"/>
              <a:buChar char="•"/>
            </a:pPr>
            <a:r>
              <a:rPr lang="en-AU" sz="1800" dirty="0">
                <a:latin typeface="+mn-lt"/>
              </a:rPr>
              <a:t>How is Ethan being positioned by his feed?</a:t>
            </a:r>
          </a:p>
          <a:p>
            <a:pPr marL="342900" lvl="0" indent="-342900">
              <a:buFont typeface="Arial" panose="020B0604020202020204" pitchFamily="34" charset="0"/>
              <a:buChar char="•"/>
            </a:pPr>
            <a:r>
              <a:rPr lang="en-AU" sz="1800" dirty="0">
                <a:latin typeface="+mn-lt"/>
              </a:rPr>
              <a:t>How could these feelings influence his behaviour or confidence?</a:t>
            </a:r>
          </a:p>
          <a:p>
            <a:endParaRPr lang="en-US" sz="1800" dirty="0">
              <a:latin typeface="+mn-lt"/>
            </a:endParaRPr>
          </a:p>
        </p:txBody>
      </p:sp>
      <p:sp>
        <p:nvSpPr>
          <p:cNvPr id="9" name="Rectangle: Rounded Corners 8" descr="Text: Ethan watched one 'ab workout' video all the way through, just out of curiosity. The next day, he got five more. By the end of the week, his entire feed made him feel like everyone else was fitter and more disciplined.&#10;">
            <a:extLst>
              <a:ext uri="{FF2B5EF4-FFF2-40B4-BE49-F238E27FC236}">
                <a16:creationId xmlns:a16="http://schemas.microsoft.com/office/drawing/2014/main" id="{2728EA87-B4BC-E655-7B32-F74A4B198CEC}"/>
              </a:ext>
            </a:extLst>
          </p:cNvPr>
          <p:cNvSpPr/>
          <p:nvPr/>
        </p:nvSpPr>
        <p:spPr>
          <a:xfrm>
            <a:off x="424543" y="782970"/>
            <a:ext cx="3931987" cy="4594623"/>
          </a:xfrm>
          <a:prstGeom prst="roundRect">
            <a:avLst>
              <a:gd name="adj" fmla="val 7545"/>
            </a:avLst>
          </a:prstGeom>
          <a:solidFill>
            <a:schemeClr val="accent1"/>
          </a:solidFill>
          <a:ln w="28575">
            <a:solidFill>
              <a:schemeClr val="accent1"/>
            </a:solidFill>
          </a:ln>
          <a:effectLst/>
        </p:spPr>
        <p:style>
          <a:lnRef idx="2">
            <a:schemeClr val="accent1">
              <a:shade val="15000"/>
            </a:schemeClr>
          </a:lnRef>
          <a:fillRef idx="1">
            <a:schemeClr val="accent1"/>
          </a:fillRef>
          <a:effectRef idx="0">
            <a:schemeClr val="accent1"/>
          </a:effectRef>
          <a:fontRef idx="minor">
            <a:schemeClr val="lt1"/>
          </a:fontRef>
        </p:style>
        <p:txBody>
          <a:bodyPr lIns="180000" tIns="144000" rIns="432000" rtlCol="0" anchor="t"/>
          <a:lstStyle/>
          <a:p>
            <a:pPr>
              <a:lnSpc>
                <a:spcPct val="150000"/>
              </a:lnSpc>
            </a:pPr>
            <a:r>
              <a:rPr lang="en-AU" sz="2000" dirty="0">
                <a:solidFill>
                  <a:schemeClr val="bg1"/>
                </a:solidFill>
              </a:rPr>
              <a:t>Ethan watched one ‘ab workout’ video all the way through, just out of curiosity. The next day, he got five more. By the </a:t>
            </a:r>
          </a:p>
          <a:p>
            <a:pPr>
              <a:lnSpc>
                <a:spcPct val="150000"/>
              </a:lnSpc>
            </a:pPr>
            <a:r>
              <a:rPr lang="en-AU" sz="2000" dirty="0">
                <a:solidFill>
                  <a:schemeClr val="bg1"/>
                </a:solidFill>
              </a:rPr>
              <a:t>end of the week, his </a:t>
            </a:r>
          </a:p>
          <a:p>
            <a:pPr>
              <a:lnSpc>
                <a:spcPct val="150000"/>
              </a:lnSpc>
            </a:pPr>
            <a:r>
              <a:rPr lang="en-AU" sz="2000" dirty="0">
                <a:solidFill>
                  <a:schemeClr val="bg1"/>
                </a:solidFill>
              </a:rPr>
              <a:t>entire feed made him feel like everyone else was fitter and more disciplined.</a:t>
            </a:r>
          </a:p>
        </p:txBody>
      </p:sp>
      <p:sp>
        <p:nvSpPr>
          <p:cNvPr id="3" name="Slide Number Placeholder 2">
            <a:extLst>
              <a:ext uri="{FF2B5EF4-FFF2-40B4-BE49-F238E27FC236}">
                <a16:creationId xmlns:a16="http://schemas.microsoft.com/office/drawing/2014/main" id="{0792909D-D111-F448-A305-D90DD41BD1A9}"/>
              </a:ext>
              <a:ext uri="{C183D7F6-B498-43B3-948B-1728B52AA6E4}">
                <adec:decorative xmlns:adec="http://schemas.microsoft.com/office/drawing/2017/decorative" val="1"/>
              </a:ext>
            </a:extLst>
          </p:cNvPr>
          <p:cNvSpPr>
            <a:spLocks noGrp="1"/>
          </p:cNvSpPr>
          <p:nvPr>
            <p:ph type="sldNum" sz="quarter" idx="16"/>
          </p:nvPr>
        </p:nvSpPr>
        <p:spPr/>
        <p:txBody>
          <a:bodyPr/>
          <a:lstStyle/>
          <a:p>
            <a:fld id="{10A01DC5-1685-4615-8240-15192985C6A2}" type="slidenum">
              <a:rPr lang="en-AU" smtClean="0"/>
              <a:pPr/>
              <a:t>34</a:t>
            </a:fld>
            <a:endParaRPr lang="en-AU" dirty="0"/>
          </a:p>
        </p:txBody>
      </p:sp>
      <p:pic>
        <p:nvPicPr>
          <p:cNvPr id="6" name="Female character">
            <a:extLst>
              <a:ext uri="{FF2B5EF4-FFF2-40B4-BE49-F238E27FC236}">
                <a16:creationId xmlns:a16="http://schemas.microsoft.com/office/drawing/2014/main" id="{150D71CE-2831-7B9B-294D-4B8C241E3A9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344206" y="2356120"/>
            <a:ext cx="1973848" cy="4039761"/>
          </a:xfrm>
          <a:prstGeom prst="rect">
            <a:avLst/>
          </a:prstGeom>
        </p:spPr>
      </p:pic>
    </p:spTree>
    <p:extLst>
      <p:ext uri="{BB962C8B-B14F-4D97-AF65-F5344CB8AC3E}">
        <p14:creationId xmlns:p14="http://schemas.microsoft.com/office/powerpoint/2010/main" val="3713997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7D92BD-453B-C8EF-B97D-D74E0AB3AF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AD9F85-1DEE-0694-4600-0BDEEAF4AE13}"/>
              </a:ext>
            </a:extLst>
          </p:cNvPr>
          <p:cNvSpPr>
            <a:spLocks noGrp="1"/>
          </p:cNvSpPr>
          <p:nvPr>
            <p:ph type="title"/>
          </p:nvPr>
        </p:nvSpPr>
        <p:spPr>
          <a:xfrm>
            <a:off x="5399998" y="360000"/>
            <a:ext cx="6485612" cy="444154"/>
          </a:xfrm>
        </p:spPr>
        <p:txBody>
          <a:bodyPr/>
          <a:lstStyle/>
          <a:p>
            <a:r>
              <a:rPr lang="en-AU" dirty="0">
                <a:latin typeface="+mj-lt"/>
                <a:cs typeface="Arial"/>
              </a:rPr>
              <a:t>Definition – echo chambers </a:t>
            </a:r>
            <a:endParaRPr lang="en-AU" dirty="0">
              <a:cs typeface="Arial"/>
            </a:endParaRPr>
          </a:p>
        </p:txBody>
      </p:sp>
      <p:sp>
        <p:nvSpPr>
          <p:cNvPr id="11" name="Text Placeholder 4">
            <a:extLst>
              <a:ext uri="{FF2B5EF4-FFF2-40B4-BE49-F238E27FC236}">
                <a16:creationId xmlns:a16="http://schemas.microsoft.com/office/drawing/2014/main" id="{FDB76AE9-9312-E3CA-0ACF-60C3E0B160C0}"/>
              </a:ext>
            </a:extLst>
          </p:cNvPr>
          <p:cNvSpPr>
            <a:spLocks noGrp="1"/>
          </p:cNvSpPr>
          <p:nvPr>
            <p:ph type="body" sz="quarter" idx="18"/>
          </p:nvPr>
        </p:nvSpPr>
        <p:spPr>
          <a:xfrm>
            <a:off x="5399998" y="1013844"/>
            <a:ext cx="5400000" cy="294189"/>
          </a:xfrm>
        </p:spPr>
        <p:txBody>
          <a:bodyPr/>
          <a:lstStyle/>
          <a:p>
            <a:r>
              <a:rPr lang="en-AU" dirty="0"/>
              <a:t>Why my feed looks the way it does</a:t>
            </a:r>
            <a:endParaRPr lang="en-AU" dirty="0">
              <a:latin typeface="+mj-lt"/>
            </a:endParaRPr>
          </a:p>
        </p:txBody>
      </p:sp>
      <p:sp>
        <p:nvSpPr>
          <p:cNvPr id="4" name="Text Placeholder 10">
            <a:extLst>
              <a:ext uri="{FF2B5EF4-FFF2-40B4-BE49-F238E27FC236}">
                <a16:creationId xmlns:a16="http://schemas.microsoft.com/office/drawing/2014/main" id="{CA8FF9FB-773E-508B-4951-9C9BD511C840}"/>
              </a:ext>
            </a:extLst>
          </p:cNvPr>
          <p:cNvSpPr>
            <a:spLocks noGrp="1"/>
          </p:cNvSpPr>
          <p:nvPr>
            <p:ph type="body" sz="quarter" idx="17"/>
          </p:nvPr>
        </p:nvSpPr>
        <p:spPr>
          <a:xfrm>
            <a:off x="5399998" y="1674877"/>
            <a:ext cx="6485612" cy="3970399"/>
          </a:xfrm>
        </p:spPr>
        <p:txBody>
          <a:bodyPr/>
          <a:lstStyle/>
          <a:p>
            <a:r>
              <a:rPr lang="en-AU" sz="1800" dirty="0"/>
              <a:t>An </a:t>
            </a:r>
            <a:r>
              <a:rPr lang="en-AU" sz="1800" b="1" dirty="0"/>
              <a:t>echo chamber </a:t>
            </a:r>
            <a:r>
              <a:rPr lang="en-AU" sz="1800" dirty="0"/>
              <a:t>is a digital environment where similar messages, ideas or content are repeated so often that they start to feel normal, true or expected. </a:t>
            </a:r>
          </a:p>
          <a:p>
            <a:r>
              <a:rPr lang="en-AU" sz="1800" dirty="0"/>
              <a:t>This happens when a person watches, likes, saves or shares similar content, and the platform keeps recommending more of it.</a:t>
            </a:r>
          </a:p>
          <a:p>
            <a:r>
              <a:rPr lang="en-AU" sz="1800" b="1" dirty="0"/>
              <a:t>Over time, an echo chamber can:</a:t>
            </a:r>
          </a:p>
          <a:p>
            <a:pPr marL="285750" indent="-285750">
              <a:lnSpc>
                <a:spcPct val="100000"/>
              </a:lnSpc>
              <a:buFont typeface="Arial" panose="020B0604020202020204" pitchFamily="34" charset="0"/>
              <a:buChar char="•"/>
            </a:pPr>
            <a:r>
              <a:rPr lang="en-AU" sz="1800" dirty="0"/>
              <a:t>narrow what a person sees</a:t>
            </a:r>
          </a:p>
          <a:p>
            <a:pPr marL="285750" indent="-285750">
              <a:lnSpc>
                <a:spcPct val="100000"/>
              </a:lnSpc>
              <a:buFont typeface="Arial" panose="020B0604020202020204" pitchFamily="34" charset="0"/>
              <a:buChar char="•"/>
            </a:pPr>
            <a:r>
              <a:rPr lang="en-AU" sz="1800" dirty="0"/>
              <a:t>shape what they believe</a:t>
            </a:r>
          </a:p>
          <a:p>
            <a:pPr marL="285750" indent="-285750">
              <a:lnSpc>
                <a:spcPct val="100000"/>
              </a:lnSpc>
              <a:buFont typeface="Arial" panose="020B0604020202020204" pitchFamily="34" charset="0"/>
              <a:buChar char="•"/>
            </a:pPr>
            <a:r>
              <a:rPr lang="en-AU" sz="1800" dirty="0"/>
              <a:t>influence how they feel about themselves</a:t>
            </a:r>
          </a:p>
          <a:p>
            <a:pPr marL="285750" indent="-285750">
              <a:lnSpc>
                <a:spcPct val="100000"/>
              </a:lnSpc>
              <a:buFont typeface="Arial" panose="020B0604020202020204" pitchFamily="34" charset="0"/>
              <a:buChar char="•"/>
            </a:pPr>
            <a:r>
              <a:rPr lang="en-AU" sz="1800" dirty="0"/>
              <a:t>affect choices, habits and wellbeing</a:t>
            </a:r>
          </a:p>
          <a:p>
            <a:endParaRPr lang="en-AU" sz="1800" i="1" dirty="0"/>
          </a:p>
        </p:txBody>
      </p:sp>
      <p:grpSp>
        <p:nvGrpSpPr>
          <p:cNvPr id="15" name="Group 14">
            <a:extLst>
              <a:ext uri="{FF2B5EF4-FFF2-40B4-BE49-F238E27FC236}">
                <a16:creationId xmlns:a16="http://schemas.microsoft.com/office/drawing/2014/main" id="{9FEFDB88-AC93-7A42-AF3D-2A1F022C3BAC}"/>
              </a:ext>
              <a:ext uri="{C183D7F6-B498-43B3-948B-1728B52AA6E4}">
                <adec:decorative xmlns:adec="http://schemas.microsoft.com/office/drawing/2017/decorative" val="1"/>
              </a:ext>
            </a:extLst>
          </p:cNvPr>
          <p:cNvGrpSpPr/>
          <p:nvPr/>
        </p:nvGrpSpPr>
        <p:grpSpPr>
          <a:xfrm>
            <a:off x="199106" y="1109818"/>
            <a:ext cx="4638366" cy="4638364"/>
            <a:chOff x="199106" y="1109818"/>
            <a:chExt cx="4638366" cy="4638364"/>
          </a:xfrm>
        </p:grpSpPr>
        <p:pic>
          <p:nvPicPr>
            <p:cNvPr id="16" name="Graphic 15">
              <a:extLst>
                <a:ext uri="{FF2B5EF4-FFF2-40B4-BE49-F238E27FC236}">
                  <a16:creationId xmlns:a16="http://schemas.microsoft.com/office/drawing/2014/main" id="{D1796436-5057-52F3-5D6C-2C30729942E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99106" y="1109818"/>
              <a:ext cx="4638366" cy="4638364"/>
            </a:xfrm>
            <a:prstGeom prst="rect">
              <a:avLst/>
            </a:prstGeom>
          </p:spPr>
        </p:pic>
        <p:sp>
          <p:nvSpPr>
            <p:cNvPr id="19" name="TextBox 18">
              <a:extLst>
                <a:ext uri="{FF2B5EF4-FFF2-40B4-BE49-F238E27FC236}">
                  <a16:creationId xmlns:a16="http://schemas.microsoft.com/office/drawing/2014/main" id="{3DA0B68F-3CBF-6656-648D-453239293A6B}"/>
                </a:ext>
              </a:extLst>
            </p:cNvPr>
            <p:cNvSpPr txBox="1"/>
            <p:nvPr/>
          </p:nvSpPr>
          <p:spPr>
            <a:xfrm>
              <a:off x="275304" y="3167390"/>
              <a:ext cx="4424515" cy="584775"/>
            </a:xfrm>
            <a:prstGeom prst="rect">
              <a:avLst/>
            </a:prstGeom>
            <a:noFill/>
          </p:spPr>
          <p:txBody>
            <a:bodyPr wrap="square">
              <a:spAutoFit/>
            </a:bodyPr>
            <a:lstStyle/>
            <a:p>
              <a:pPr algn="ctr"/>
              <a:r>
                <a:rPr lang="en-AU" sz="3200" b="1" dirty="0">
                  <a:latin typeface="+mj-lt"/>
                  <a:cs typeface="Arial"/>
                </a:rPr>
                <a:t>Definitions</a:t>
              </a:r>
              <a:endParaRPr lang="en-US" sz="3200" b="1" dirty="0"/>
            </a:p>
          </p:txBody>
        </p:sp>
      </p:grpSp>
      <p:sp>
        <p:nvSpPr>
          <p:cNvPr id="3" name="Slide Number Placeholder 2">
            <a:extLst>
              <a:ext uri="{FF2B5EF4-FFF2-40B4-BE49-F238E27FC236}">
                <a16:creationId xmlns:a16="http://schemas.microsoft.com/office/drawing/2014/main" id="{44BAA156-1C87-FFB6-CAEB-C59DD6E11803}"/>
              </a:ext>
              <a:ext uri="{C183D7F6-B498-43B3-948B-1728B52AA6E4}">
                <adec:decorative xmlns:adec="http://schemas.microsoft.com/office/drawing/2017/decorative" val="1"/>
              </a:ext>
            </a:extLst>
          </p:cNvPr>
          <p:cNvSpPr>
            <a:spLocks noGrp="1"/>
          </p:cNvSpPr>
          <p:nvPr>
            <p:ph type="sldNum" sz="quarter" idx="16"/>
          </p:nvPr>
        </p:nvSpPr>
        <p:spPr/>
        <p:txBody>
          <a:bodyPr/>
          <a:lstStyle/>
          <a:p>
            <a:fld id="{10A01DC5-1685-4615-8240-15192985C6A2}" type="slidenum">
              <a:rPr lang="en-AU" smtClean="0"/>
              <a:pPr/>
              <a:t>35</a:t>
            </a:fld>
            <a:endParaRPr lang="en-AU" dirty="0"/>
          </a:p>
        </p:txBody>
      </p:sp>
    </p:spTree>
    <p:extLst>
      <p:ext uri="{BB962C8B-B14F-4D97-AF65-F5344CB8AC3E}">
        <p14:creationId xmlns:p14="http://schemas.microsoft.com/office/powerpoint/2010/main" val="2712672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9887BA-6FF2-F453-6139-F54BCF5DE941}"/>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53707599-80EC-D14D-DA67-86C375D033DC}"/>
              </a:ext>
            </a:extLst>
          </p:cNvPr>
          <p:cNvSpPr>
            <a:spLocks noGrp="1"/>
          </p:cNvSpPr>
          <p:nvPr>
            <p:ph type="title"/>
          </p:nvPr>
        </p:nvSpPr>
        <p:spPr>
          <a:xfrm>
            <a:off x="5399998" y="360000"/>
            <a:ext cx="6485612" cy="444154"/>
          </a:xfrm>
        </p:spPr>
        <p:txBody>
          <a:bodyPr/>
          <a:lstStyle/>
          <a:p>
            <a:r>
              <a:rPr lang="en-AU" dirty="0">
                <a:latin typeface="+mj-lt"/>
                <a:cs typeface="Arial"/>
              </a:rPr>
              <a:t>Activity – skills carousel</a:t>
            </a:r>
            <a:endParaRPr lang="en-AU" dirty="0">
              <a:cs typeface="Arial"/>
            </a:endParaRPr>
          </a:p>
        </p:txBody>
      </p:sp>
      <p:sp>
        <p:nvSpPr>
          <p:cNvPr id="2" name="Text Placeholder 4">
            <a:extLst>
              <a:ext uri="{FF2B5EF4-FFF2-40B4-BE49-F238E27FC236}">
                <a16:creationId xmlns:a16="http://schemas.microsoft.com/office/drawing/2014/main" id="{A4AA2E8B-0FF3-6B2C-26B0-EA3B321C591B}"/>
              </a:ext>
            </a:extLst>
          </p:cNvPr>
          <p:cNvSpPr>
            <a:spLocks noGrp="1"/>
          </p:cNvSpPr>
          <p:nvPr>
            <p:ph type="body" sz="quarter" idx="18"/>
          </p:nvPr>
        </p:nvSpPr>
        <p:spPr>
          <a:xfrm>
            <a:off x="5399998" y="1013844"/>
            <a:ext cx="5400000" cy="294189"/>
          </a:xfrm>
        </p:spPr>
        <p:txBody>
          <a:bodyPr/>
          <a:lstStyle/>
          <a:p>
            <a:r>
              <a:rPr lang="en-AU" dirty="0">
                <a:cs typeface="Arial"/>
              </a:rPr>
              <a:t>Strategies to manage my feed</a:t>
            </a:r>
            <a:endParaRPr lang="en-AU" dirty="0">
              <a:latin typeface="+mj-lt"/>
              <a:cs typeface="Arial"/>
            </a:endParaRPr>
          </a:p>
        </p:txBody>
      </p:sp>
      <p:sp>
        <p:nvSpPr>
          <p:cNvPr id="4" name="Text Placeholder 10">
            <a:extLst>
              <a:ext uri="{FF2B5EF4-FFF2-40B4-BE49-F238E27FC236}">
                <a16:creationId xmlns:a16="http://schemas.microsoft.com/office/drawing/2014/main" id="{0B9971D9-1BE4-3904-C51E-2C7F2AF8948F}"/>
              </a:ext>
            </a:extLst>
          </p:cNvPr>
          <p:cNvSpPr>
            <a:spLocks noGrp="1"/>
          </p:cNvSpPr>
          <p:nvPr>
            <p:ph type="body" sz="quarter" idx="17"/>
          </p:nvPr>
        </p:nvSpPr>
        <p:spPr>
          <a:xfrm>
            <a:off x="5399998" y="1403057"/>
            <a:ext cx="6485612" cy="4514040"/>
          </a:xfrm>
        </p:spPr>
        <p:txBody>
          <a:bodyPr vert="horz" lIns="0" tIns="0" rIns="0" bIns="0" rtlCol="0" anchor="t">
            <a:noAutofit/>
          </a:bodyPr>
          <a:lstStyle/>
          <a:p>
            <a:r>
              <a:rPr lang="en-AU" sz="1800" b="1" dirty="0">
                <a:latin typeface="Arial"/>
                <a:cs typeface="Arial"/>
              </a:rPr>
              <a:t>At each station</a:t>
            </a:r>
          </a:p>
          <a:p>
            <a:pPr marL="342900" lvl="0" indent="-342900" defTabSz="914400" eaLnBrk="0" fontAlgn="base" hangingPunct="0">
              <a:spcBef>
                <a:spcPct val="0"/>
              </a:spcBef>
              <a:spcAft>
                <a:spcPts val="600"/>
              </a:spcAft>
              <a:buFont typeface="+mj-lt"/>
              <a:buAutoNum type="arabicPeriod"/>
            </a:pPr>
            <a:r>
              <a:rPr lang="en-US" altLang="en-US" sz="1800" dirty="0">
                <a:latin typeface="Arial"/>
                <a:cs typeface="Arial"/>
              </a:rPr>
              <a:t>Read the scenario</a:t>
            </a:r>
          </a:p>
          <a:p>
            <a:pPr marL="342900" lvl="0" indent="-342900" defTabSz="914400" eaLnBrk="0" fontAlgn="base" hangingPunct="0">
              <a:spcBef>
                <a:spcPct val="0"/>
              </a:spcBef>
              <a:spcAft>
                <a:spcPts val="600"/>
              </a:spcAft>
              <a:buFont typeface="+mj-lt"/>
              <a:buAutoNum type="arabicPeriod"/>
            </a:pPr>
            <a:r>
              <a:rPr lang="en-US" altLang="en-US" sz="1800" dirty="0">
                <a:latin typeface="Arial"/>
                <a:cs typeface="Arial"/>
              </a:rPr>
              <a:t>Discuss the strategy with your group</a:t>
            </a:r>
          </a:p>
          <a:p>
            <a:pPr marL="342900" lvl="0" indent="-342900" defTabSz="914400" eaLnBrk="0" fontAlgn="base" hangingPunct="0">
              <a:spcBef>
                <a:spcPct val="0"/>
              </a:spcBef>
              <a:spcAft>
                <a:spcPts val="600"/>
              </a:spcAft>
              <a:buFont typeface="+mj-lt"/>
              <a:buAutoNum type="arabicPeriod"/>
            </a:pPr>
            <a:r>
              <a:rPr lang="en-US" altLang="en-US" sz="1800" dirty="0">
                <a:latin typeface="Arial"/>
                <a:cs typeface="Arial"/>
              </a:rPr>
              <a:t>Record your ideas on the worksheet</a:t>
            </a:r>
          </a:p>
          <a:p>
            <a:pPr marL="342900" lvl="0" indent="-342900" defTabSz="914400" eaLnBrk="0" fontAlgn="base" hangingPunct="0">
              <a:spcBef>
                <a:spcPct val="0"/>
              </a:spcBef>
              <a:spcAft>
                <a:spcPts val="600"/>
              </a:spcAft>
              <a:buFont typeface="+mj-lt"/>
              <a:buAutoNum type="arabicPeriod"/>
            </a:pPr>
            <a:r>
              <a:rPr lang="en-US" altLang="en-US" sz="1800" dirty="0">
                <a:latin typeface="Arial"/>
                <a:cs typeface="Arial"/>
              </a:rPr>
              <a:t>Be ready to share one key idea</a:t>
            </a:r>
          </a:p>
          <a:p>
            <a:r>
              <a:rPr lang="en-AU" sz="1800" b="1" dirty="0">
                <a:latin typeface="Arial"/>
                <a:cs typeface="Arial"/>
              </a:rPr>
              <a:t>As you rotate through the stations, think about:</a:t>
            </a:r>
          </a:p>
          <a:p>
            <a:pPr marL="285750" indent="-285750">
              <a:spcAft>
                <a:spcPts val="600"/>
              </a:spcAft>
              <a:buFont typeface="Arial" panose="020B0604020202020204" pitchFamily="34" charset="0"/>
              <a:buChar char="•"/>
            </a:pPr>
            <a:r>
              <a:rPr lang="en-AU" sz="1800" dirty="0">
                <a:latin typeface="Arial"/>
                <a:cs typeface="Arial"/>
              </a:rPr>
              <a:t>How the strategy could protect wellbeing</a:t>
            </a:r>
          </a:p>
          <a:p>
            <a:pPr marL="285750" indent="-285750">
              <a:spcAft>
                <a:spcPts val="600"/>
              </a:spcAft>
              <a:buFont typeface="Arial" panose="020B0604020202020204" pitchFamily="34" charset="0"/>
              <a:buChar char="•"/>
            </a:pPr>
            <a:r>
              <a:rPr lang="en-AU" sz="1800" dirty="0">
                <a:latin typeface="Arial"/>
                <a:cs typeface="Arial"/>
              </a:rPr>
              <a:t>When the strategy might be useful</a:t>
            </a:r>
          </a:p>
          <a:p>
            <a:pPr marL="285750" indent="-285750">
              <a:spcAft>
                <a:spcPts val="600"/>
              </a:spcAft>
              <a:buFont typeface="Arial" panose="020B0604020202020204" pitchFamily="34" charset="0"/>
              <a:buChar char="•"/>
            </a:pPr>
            <a:r>
              <a:rPr lang="en-AU" sz="1800" dirty="0">
                <a:latin typeface="Arial"/>
                <a:cs typeface="Arial"/>
              </a:rPr>
              <a:t>What action someone could take straight away</a:t>
            </a:r>
          </a:p>
          <a:p>
            <a:pPr>
              <a:spcAft>
                <a:spcPts val="600"/>
              </a:spcAft>
            </a:pPr>
            <a:r>
              <a:rPr lang="en-AU" sz="1800" b="1" dirty="0">
                <a:solidFill>
                  <a:schemeClr val="accent1"/>
                </a:solidFill>
              </a:rPr>
              <a:t>Be ready to compare which strategies may be most effective in different situations.</a:t>
            </a:r>
          </a:p>
          <a:p>
            <a:pPr marL="285750" indent="-285750">
              <a:spcAft>
                <a:spcPts val="600"/>
              </a:spcAft>
              <a:buFont typeface="Arial" panose="020B0604020202020204" pitchFamily="34" charset="0"/>
              <a:buChar char="•"/>
            </a:pPr>
            <a:endParaRPr lang="en-AU" sz="1800" dirty="0">
              <a:latin typeface="Arial"/>
              <a:cs typeface="Arial"/>
            </a:endParaRPr>
          </a:p>
          <a:p>
            <a:pPr lvl="0" defTabSz="914400" eaLnBrk="0" fontAlgn="base" hangingPunct="0">
              <a:spcBef>
                <a:spcPct val="0"/>
              </a:spcBef>
              <a:spcAft>
                <a:spcPct val="0"/>
              </a:spcAft>
            </a:pPr>
            <a:endParaRPr lang="en-AU" altLang="en-US" sz="1600" dirty="0">
              <a:latin typeface="+mn-lt"/>
            </a:endParaRPr>
          </a:p>
        </p:txBody>
      </p:sp>
      <p:sp>
        <p:nvSpPr>
          <p:cNvPr id="3" name="Slide Number Placeholder 2">
            <a:extLst>
              <a:ext uri="{FF2B5EF4-FFF2-40B4-BE49-F238E27FC236}">
                <a16:creationId xmlns:a16="http://schemas.microsoft.com/office/drawing/2014/main" id="{8807BA28-E9E3-C3D6-F193-54035A767740}"/>
              </a:ext>
              <a:ext uri="{C183D7F6-B498-43B3-948B-1728B52AA6E4}">
                <adec:decorative xmlns:adec="http://schemas.microsoft.com/office/drawing/2017/decorative" val="1"/>
              </a:ext>
            </a:extLst>
          </p:cNvPr>
          <p:cNvSpPr>
            <a:spLocks noGrp="1"/>
          </p:cNvSpPr>
          <p:nvPr>
            <p:ph type="sldNum" sz="quarter" idx="16"/>
          </p:nvPr>
        </p:nvSpPr>
        <p:spPr/>
        <p:txBody>
          <a:bodyPr/>
          <a:lstStyle/>
          <a:p>
            <a:fld id="{10A01DC5-1685-4615-8240-15192985C6A2}" type="slidenum">
              <a:rPr lang="en-AU" smtClean="0"/>
              <a:pPr/>
              <a:t>36</a:t>
            </a:fld>
            <a:endParaRPr lang="en-AU" dirty="0"/>
          </a:p>
        </p:txBody>
      </p:sp>
      <p:pic>
        <p:nvPicPr>
          <p:cNvPr id="8" name="Picture Placeholder 12">
            <a:extLst>
              <a:ext uri="{FF2B5EF4-FFF2-40B4-BE49-F238E27FC236}">
                <a16:creationId xmlns:a16="http://schemas.microsoft.com/office/drawing/2014/main" id="{4CE33832-6242-3000-BA1F-3E386D9A0982}"/>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a:stretch>
            <a:fillRect/>
          </a:stretch>
        </p:blipFill>
        <p:spPr>
          <a:xfrm>
            <a:off x="-125632" y="804154"/>
            <a:ext cx="5294541" cy="5294600"/>
          </a:xfrm>
          <a:prstGeom prst="rect">
            <a:avLst/>
          </a:prstGeom>
        </p:spPr>
      </p:pic>
    </p:spTree>
    <p:extLst>
      <p:ext uri="{BB962C8B-B14F-4D97-AF65-F5344CB8AC3E}">
        <p14:creationId xmlns:p14="http://schemas.microsoft.com/office/powerpoint/2010/main" val="886719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B26034-4932-F58E-B7B4-5EAA4F559FAB}"/>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E6505B5A-1979-56E3-86E8-3A2F90A342AE}"/>
              </a:ext>
            </a:extLst>
          </p:cNvPr>
          <p:cNvSpPr>
            <a:spLocks noGrp="1"/>
          </p:cNvSpPr>
          <p:nvPr>
            <p:ph type="title"/>
          </p:nvPr>
        </p:nvSpPr>
        <p:spPr>
          <a:xfrm>
            <a:off x="5399998" y="360000"/>
            <a:ext cx="6485612" cy="444154"/>
          </a:xfrm>
        </p:spPr>
        <p:txBody>
          <a:bodyPr/>
          <a:lstStyle/>
          <a:p>
            <a:r>
              <a:rPr lang="en-AU" dirty="0">
                <a:latin typeface="+mj-lt"/>
                <a:cs typeface="Arial"/>
              </a:rPr>
              <a:t>Activity – curate my clicks (1)</a:t>
            </a:r>
            <a:endParaRPr lang="en-AU" dirty="0">
              <a:cs typeface="Arial"/>
            </a:endParaRPr>
          </a:p>
        </p:txBody>
      </p:sp>
      <p:sp>
        <p:nvSpPr>
          <p:cNvPr id="2" name="Text Placeholder 4">
            <a:extLst>
              <a:ext uri="{FF2B5EF4-FFF2-40B4-BE49-F238E27FC236}">
                <a16:creationId xmlns:a16="http://schemas.microsoft.com/office/drawing/2014/main" id="{E827821B-A787-9D83-458F-097B0FB71C63}"/>
              </a:ext>
            </a:extLst>
          </p:cNvPr>
          <p:cNvSpPr>
            <a:spLocks noGrp="1"/>
          </p:cNvSpPr>
          <p:nvPr>
            <p:ph type="body" sz="quarter" idx="18"/>
          </p:nvPr>
        </p:nvSpPr>
        <p:spPr>
          <a:xfrm>
            <a:off x="5399998" y="1013844"/>
            <a:ext cx="5400000" cy="294189"/>
          </a:xfrm>
        </p:spPr>
        <p:txBody>
          <a:bodyPr/>
          <a:lstStyle/>
          <a:p>
            <a:r>
              <a:rPr lang="en-AU" dirty="0">
                <a:cs typeface="Arial"/>
              </a:rPr>
              <a:t>Modelled example</a:t>
            </a:r>
            <a:endParaRPr lang="en-AU" dirty="0">
              <a:latin typeface="+mj-lt"/>
              <a:cs typeface="Arial"/>
            </a:endParaRPr>
          </a:p>
        </p:txBody>
      </p:sp>
      <p:sp>
        <p:nvSpPr>
          <p:cNvPr id="4" name="Text Placeholder 10">
            <a:extLst>
              <a:ext uri="{FF2B5EF4-FFF2-40B4-BE49-F238E27FC236}">
                <a16:creationId xmlns:a16="http://schemas.microsoft.com/office/drawing/2014/main" id="{C7508133-8D37-56A7-055C-A38C1E0B29EE}"/>
              </a:ext>
            </a:extLst>
          </p:cNvPr>
          <p:cNvSpPr>
            <a:spLocks noGrp="1"/>
          </p:cNvSpPr>
          <p:nvPr>
            <p:ph type="body" sz="quarter" idx="17"/>
          </p:nvPr>
        </p:nvSpPr>
        <p:spPr>
          <a:xfrm>
            <a:off x="5420803" y="1656612"/>
            <a:ext cx="6444002" cy="5420844"/>
          </a:xfrm>
        </p:spPr>
        <p:txBody>
          <a:bodyPr vert="horz" lIns="0" tIns="0" rIns="0" bIns="0" rtlCol="0" anchor="t">
            <a:noAutofit/>
          </a:bodyPr>
          <a:lstStyle/>
          <a:p>
            <a:pPr>
              <a:spcBef>
                <a:spcPts val="600"/>
              </a:spcBef>
              <a:spcAft>
                <a:spcPts val="0"/>
              </a:spcAft>
            </a:pPr>
            <a:r>
              <a:rPr lang="en-AU" sz="1600" b="1" dirty="0"/>
              <a:t>Scenario 1 – Riley and tanning line content</a:t>
            </a:r>
          </a:p>
          <a:p>
            <a:pPr lvl="0">
              <a:spcBef>
                <a:spcPts val="600"/>
              </a:spcBef>
              <a:spcAft>
                <a:spcPts val="0"/>
              </a:spcAft>
            </a:pPr>
            <a:r>
              <a:rPr lang="en-AU" sz="1600" dirty="0"/>
              <a:t>Riley’s feed has recently become filled with videos highlighting “perfect tanning lines,” beach body shots and captions such as ‘summer-ready’ and ‘earned my stripes.’ Many of the videos show lean bodies with sharp tan lines. Lately, Riley notices that:</a:t>
            </a:r>
          </a:p>
          <a:p>
            <a:pPr marL="285750" lvl="0" indent="-285750">
              <a:spcBef>
                <a:spcPts val="600"/>
              </a:spcBef>
              <a:spcAft>
                <a:spcPts val="0"/>
              </a:spcAft>
              <a:buFont typeface="Arial" panose="020B0604020202020204" pitchFamily="34" charset="0"/>
              <a:buChar char="•"/>
            </a:pPr>
            <a:r>
              <a:rPr lang="en-AU" sz="1600" dirty="0"/>
              <a:t>they compare their body and appearance to every creator they see</a:t>
            </a:r>
          </a:p>
          <a:p>
            <a:pPr marL="285750" lvl="0" indent="-285750">
              <a:spcBef>
                <a:spcPts val="600"/>
              </a:spcBef>
              <a:spcAft>
                <a:spcPts val="0"/>
              </a:spcAft>
              <a:buFont typeface="Arial" panose="020B0604020202020204" pitchFamily="34" charset="0"/>
              <a:buChar char="•"/>
            </a:pPr>
            <a:r>
              <a:rPr lang="en-AU" sz="1600" dirty="0"/>
              <a:t>they feel pressure to achieve a similar look</a:t>
            </a:r>
          </a:p>
          <a:p>
            <a:pPr marL="285750" lvl="0" indent="-285750">
              <a:spcBef>
                <a:spcPts val="600"/>
              </a:spcBef>
              <a:spcAft>
                <a:spcPts val="0"/>
              </a:spcAft>
              <a:buFont typeface="Arial" panose="020B0604020202020204" pitchFamily="34" charset="0"/>
              <a:buChar char="•"/>
            </a:pPr>
            <a:r>
              <a:rPr lang="en-AU" sz="1600" dirty="0"/>
              <a:t>they avoid swimming or going to the beach with friends because they do not feel confident about how their body looks in comparison</a:t>
            </a:r>
          </a:p>
          <a:p>
            <a:pPr marL="285750" lvl="0" indent="-285750">
              <a:spcBef>
                <a:spcPts val="600"/>
              </a:spcBef>
              <a:spcAft>
                <a:spcPts val="0"/>
              </a:spcAft>
              <a:buFont typeface="Arial" panose="020B0604020202020204" pitchFamily="34" charset="0"/>
              <a:buChar char="•"/>
            </a:pPr>
            <a:r>
              <a:rPr lang="en-AU" sz="1600" dirty="0"/>
              <a:t>they know that scrolling through this content makes them feel worse, but because they pause, re-watch and engage with these videos, their feed keeps showing more of the same trend every day.</a:t>
            </a:r>
          </a:p>
        </p:txBody>
      </p:sp>
      <p:sp>
        <p:nvSpPr>
          <p:cNvPr id="3" name="Slide Number Placeholder 2">
            <a:extLst>
              <a:ext uri="{FF2B5EF4-FFF2-40B4-BE49-F238E27FC236}">
                <a16:creationId xmlns:a16="http://schemas.microsoft.com/office/drawing/2014/main" id="{C7557487-F138-16B6-C8E1-9B47EE2EAAC5}"/>
              </a:ext>
              <a:ext uri="{C183D7F6-B498-43B3-948B-1728B52AA6E4}">
                <adec:decorative xmlns:adec="http://schemas.microsoft.com/office/drawing/2017/decorative" val="1"/>
              </a:ext>
            </a:extLst>
          </p:cNvPr>
          <p:cNvSpPr>
            <a:spLocks noGrp="1"/>
          </p:cNvSpPr>
          <p:nvPr>
            <p:ph type="sldNum" sz="quarter" idx="16"/>
          </p:nvPr>
        </p:nvSpPr>
        <p:spPr/>
        <p:txBody>
          <a:bodyPr/>
          <a:lstStyle/>
          <a:p>
            <a:fld id="{10A01DC5-1685-4615-8240-15192985C6A2}" type="slidenum">
              <a:rPr lang="en-AU" smtClean="0"/>
              <a:pPr/>
              <a:t>37</a:t>
            </a:fld>
            <a:endParaRPr lang="en-AU" dirty="0"/>
          </a:p>
        </p:txBody>
      </p:sp>
      <p:pic>
        <p:nvPicPr>
          <p:cNvPr id="5" name="Picture Placeholder 12">
            <a:extLst>
              <a:ext uri="{FF2B5EF4-FFF2-40B4-BE49-F238E27FC236}">
                <a16:creationId xmlns:a16="http://schemas.microsoft.com/office/drawing/2014/main" id="{BA0ADF63-925D-253E-7066-B57C8B6D09D1}"/>
              </a:ext>
            </a:extLst>
          </p:cNvPr>
          <p:cNvPicPr>
            <a:picLocks noChangeAspect="1"/>
          </p:cNvPicPr>
          <p:nvPr/>
        </p:nvPicPr>
        <p:blipFill>
          <a:blip r:embed="rId3">
            <a:extLst>
              <a:ext uri="{28A0092B-C50C-407E-A947-70E740481C1C}">
                <a14:useLocalDpi xmlns:a14="http://schemas.microsoft.com/office/drawing/2010/main" val="0"/>
              </a:ext>
            </a:extLst>
          </a:blip>
          <a:srcRect l="12965" r="12965"/>
          <a:stretch/>
        </p:blipFill>
        <p:spPr>
          <a:xfrm>
            <a:off x="560805" y="804154"/>
            <a:ext cx="3921679" cy="5294600"/>
          </a:xfrm>
          <a:prstGeom prst="rect">
            <a:avLst/>
          </a:prstGeom>
        </p:spPr>
      </p:pic>
    </p:spTree>
    <p:extLst>
      <p:ext uri="{BB962C8B-B14F-4D97-AF65-F5344CB8AC3E}">
        <p14:creationId xmlns:p14="http://schemas.microsoft.com/office/powerpoint/2010/main" val="1150228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74D750-2E62-71EA-CED8-4C7E0237F6BB}"/>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A17F2ABD-AF5E-03F1-0076-EB42B1C9BA6E}"/>
              </a:ext>
            </a:extLst>
          </p:cNvPr>
          <p:cNvSpPr>
            <a:spLocks noGrp="1"/>
          </p:cNvSpPr>
          <p:nvPr>
            <p:ph type="title"/>
          </p:nvPr>
        </p:nvSpPr>
        <p:spPr>
          <a:xfrm>
            <a:off x="5399998" y="360000"/>
            <a:ext cx="6485612" cy="444154"/>
          </a:xfrm>
        </p:spPr>
        <p:txBody>
          <a:bodyPr/>
          <a:lstStyle/>
          <a:p>
            <a:r>
              <a:rPr lang="en-AU" dirty="0">
                <a:latin typeface="+mj-lt"/>
                <a:cs typeface="Arial"/>
              </a:rPr>
              <a:t>Activity – curate my clicks (2)</a:t>
            </a:r>
            <a:endParaRPr lang="en-AU" dirty="0">
              <a:cs typeface="Arial"/>
            </a:endParaRPr>
          </a:p>
        </p:txBody>
      </p:sp>
      <p:sp>
        <p:nvSpPr>
          <p:cNvPr id="2" name="Text Placeholder 4">
            <a:extLst>
              <a:ext uri="{FF2B5EF4-FFF2-40B4-BE49-F238E27FC236}">
                <a16:creationId xmlns:a16="http://schemas.microsoft.com/office/drawing/2014/main" id="{CC4A0AAF-4D00-7BA2-3A08-C8D6476F61C3}"/>
              </a:ext>
            </a:extLst>
          </p:cNvPr>
          <p:cNvSpPr>
            <a:spLocks noGrp="1"/>
          </p:cNvSpPr>
          <p:nvPr>
            <p:ph type="body" sz="quarter" idx="18"/>
          </p:nvPr>
        </p:nvSpPr>
        <p:spPr>
          <a:xfrm>
            <a:off x="5399998" y="1013844"/>
            <a:ext cx="5400000" cy="294189"/>
          </a:xfrm>
        </p:spPr>
        <p:txBody>
          <a:bodyPr/>
          <a:lstStyle/>
          <a:p>
            <a:r>
              <a:rPr lang="en-AU" dirty="0">
                <a:cs typeface="Arial"/>
              </a:rPr>
              <a:t>Scenario analysis</a:t>
            </a:r>
            <a:endParaRPr lang="en-AU" dirty="0">
              <a:latin typeface="+mj-lt"/>
              <a:cs typeface="Arial"/>
            </a:endParaRPr>
          </a:p>
        </p:txBody>
      </p:sp>
      <p:sp>
        <p:nvSpPr>
          <p:cNvPr id="4" name="Text Placeholder 10">
            <a:extLst>
              <a:ext uri="{FF2B5EF4-FFF2-40B4-BE49-F238E27FC236}">
                <a16:creationId xmlns:a16="http://schemas.microsoft.com/office/drawing/2014/main" id="{7A0C8B6B-0C15-AC99-D0CB-2DC0E61EA46D}"/>
              </a:ext>
            </a:extLst>
          </p:cNvPr>
          <p:cNvSpPr>
            <a:spLocks noGrp="1"/>
          </p:cNvSpPr>
          <p:nvPr>
            <p:ph type="body" sz="quarter" idx="17"/>
          </p:nvPr>
        </p:nvSpPr>
        <p:spPr>
          <a:xfrm>
            <a:off x="5420803" y="1492997"/>
            <a:ext cx="6444002" cy="4514040"/>
          </a:xfrm>
        </p:spPr>
        <p:txBody>
          <a:bodyPr vert="horz" lIns="0" tIns="0" rIns="0" bIns="0" rtlCol="0" anchor="t">
            <a:noAutofit/>
          </a:bodyPr>
          <a:lstStyle/>
          <a:p>
            <a:r>
              <a:rPr lang="en-AU" sz="1800" b="1" dirty="0">
                <a:latin typeface="Arial"/>
                <a:cs typeface="Arial"/>
              </a:rPr>
              <a:t>With your partner:</a:t>
            </a:r>
          </a:p>
          <a:p>
            <a:pPr marL="457200" lvl="0" indent="-457200" defTabSz="914400" eaLnBrk="0" fontAlgn="base" hangingPunct="0">
              <a:spcBef>
                <a:spcPct val="0"/>
              </a:spcBef>
              <a:spcAft>
                <a:spcPct val="0"/>
              </a:spcAft>
              <a:buFont typeface="+mj-lt"/>
              <a:buAutoNum type="arabicPeriod"/>
            </a:pPr>
            <a:r>
              <a:rPr lang="en-US" altLang="en-US" sz="1800" dirty="0">
                <a:latin typeface="Arial"/>
                <a:cs typeface="Arial"/>
              </a:rPr>
              <a:t>Read your scenario</a:t>
            </a:r>
          </a:p>
          <a:p>
            <a:pPr marL="457200" lvl="0" indent="-457200" defTabSz="914400" eaLnBrk="0" fontAlgn="base" hangingPunct="0">
              <a:spcBef>
                <a:spcPct val="0"/>
              </a:spcBef>
              <a:spcAft>
                <a:spcPct val="0"/>
              </a:spcAft>
              <a:buFont typeface="+mj-lt"/>
              <a:buAutoNum type="arabicPeriod"/>
            </a:pPr>
            <a:r>
              <a:rPr lang="en-US" altLang="en-US" sz="1800" dirty="0">
                <a:latin typeface="Arial"/>
                <a:cs typeface="Arial"/>
              </a:rPr>
              <a:t>Discuss the reflection questions</a:t>
            </a:r>
          </a:p>
          <a:p>
            <a:pPr marL="457200" lvl="0" indent="-457200" defTabSz="914400" eaLnBrk="0" fontAlgn="base" hangingPunct="0">
              <a:spcBef>
                <a:spcPct val="0"/>
              </a:spcBef>
              <a:spcAft>
                <a:spcPct val="0"/>
              </a:spcAft>
              <a:buFont typeface="+mj-lt"/>
              <a:buAutoNum type="arabicPeriod"/>
            </a:pPr>
            <a:r>
              <a:rPr lang="en-US" altLang="en-US" sz="1800" dirty="0">
                <a:latin typeface="Arial"/>
                <a:cs typeface="Arial"/>
              </a:rPr>
              <a:t>Complete your worksheet</a:t>
            </a:r>
          </a:p>
          <a:p>
            <a:pPr marL="457200" lvl="0" indent="-457200" defTabSz="914400" eaLnBrk="0" fontAlgn="base" hangingPunct="0">
              <a:spcBef>
                <a:spcPct val="0"/>
              </a:spcBef>
              <a:spcAft>
                <a:spcPct val="0"/>
              </a:spcAft>
              <a:buFont typeface="+mj-lt"/>
              <a:buAutoNum type="arabicPeriod"/>
            </a:pPr>
            <a:r>
              <a:rPr lang="en-US" altLang="en-US" sz="1800" dirty="0">
                <a:latin typeface="Arial"/>
                <a:cs typeface="Arial"/>
              </a:rPr>
              <a:t>Choose the strategy that would help most</a:t>
            </a:r>
          </a:p>
          <a:p>
            <a:pPr marL="457200" lvl="0" indent="-457200" defTabSz="914400" eaLnBrk="0" fontAlgn="base" hangingPunct="0">
              <a:spcBef>
                <a:spcPct val="0"/>
              </a:spcBef>
              <a:spcAft>
                <a:spcPts val="1800"/>
              </a:spcAft>
              <a:buFont typeface="+mj-lt"/>
              <a:buAutoNum type="arabicPeriod"/>
            </a:pPr>
            <a:r>
              <a:rPr lang="en-US" altLang="en-US" sz="1800" dirty="0">
                <a:latin typeface="Arial"/>
                <a:cs typeface="Arial"/>
              </a:rPr>
              <a:t>Be ready to justify your choice.</a:t>
            </a:r>
          </a:p>
          <a:p>
            <a:r>
              <a:rPr lang="en-AU" sz="1800" b="1" dirty="0">
                <a:latin typeface="Arial"/>
                <a:cs typeface="Arial"/>
              </a:rPr>
              <a:t>Focus on:</a:t>
            </a:r>
            <a:endParaRPr lang="en-AU" sz="1800" dirty="0">
              <a:latin typeface="Arial"/>
              <a:cs typeface="Arial"/>
            </a:endParaRPr>
          </a:p>
          <a:p>
            <a:pPr marL="342900" indent="-342900">
              <a:lnSpc>
                <a:spcPct val="100000"/>
              </a:lnSpc>
              <a:buFont typeface="Arial" panose="020B0604020202020204" pitchFamily="34" charset="0"/>
              <a:buChar char="•"/>
            </a:pPr>
            <a:r>
              <a:rPr lang="en-AU" sz="1800" dirty="0">
                <a:latin typeface="Arial"/>
                <a:cs typeface="Arial"/>
              </a:rPr>
              <a:t>messages being received</a:t>
            </a:r>
          </a:p>
          <a:p>
            <a:pPr marL="342900" indent="-342900">
              <a:lnSpc>
                <a:spcPct val="100000"/>
              </a:lnSpc>
              <a:buFont typeface="Arial" panose="020B0604020202020204" pitchFamily="34" charset="0"/>
              <a:buChar char="•"/>
            </a:pPr>
            <a:r>
              <a:rPr lang="en-AU" sz="1800" dirty="0">
                <a:latin typeface="Arial"/>
                <a:cs typeface="Arial"/>
              </a:rPr>
              <a:t>possible feelings and impacts</a:t>
            </a:r>
          </a:p>
          <a:p>
            <a:pPr marL="342900" indent="-342900">
              <a:lnSpc>
                <a:spcPct val="100000"/>
              </a:lnSpc>
              <a:buFont typeface="Arial" panose="020B0604020202020204" pitchFamily="34" charset="0"/>
              <a:buChar char="•"/>
            </a:pPr>
            <a:r>
              <a:rPr lang="en-AU" sz="1800" dirty="0">
                <a:latin typeface="Arial"/>
                <a:cs typeface="Arial"/>
              </a:rPr>
              <a:t>risks and influences</a:t>
            </a:r>
          </a:p>
          <a:p>
            <a:pPr marL="342900" indent="-342900">
              <a:lnSpc>
                <a:spcPct val="100000"/>
              </a:lnSpc>
              <a:buFont typeface="Arial" panose="020B0604020202020204" pitchFamily="34" charset="0"/>
              <a:buChar char="•"/>
            </a:pPr>
            <a:r>
              <a:rPr lang="en-AU" sz="1800" dirty="0">
                <a:latin typeface="Arial"/>
                <a:cs typeface="Arial"/>
              </a:rPr>
              <a:t>practical actions that could help.</a:t>
            </a:r>
          </a:p>
          <a:p>
            <a:pPr lvl="0" defTabSz="914400" eaLnBrk="0" fontAlgn="base" hangingPunct="0">
              <a:spcBef>
                <a:spcPct val="0"/>
              </a:spcBef>
              <a:spcAft>
                <a:spcPct val="0"/>
              </a:spcAft>
            </a:pPr>
            <a:endParaRPr lang="en-AU" altLang="en-US" sz="1800" dirty="0">
              <a:latin typeface="+mn-lt"/>
            </a:endParaRPr>
          </a:p>
        </p:txBody>
      </p:sp>
      <p:sp>
        <p:nvSpPr>
          <p:cNvPr id="3" name="Slide Number Placeholder 2">
            <a:extLst>
              <a:ext uri="{FF2B5EF4-FFF2-40B4-BE49-F238E27FC236}">
                <a16:creationId xmlns:a16="http://schemas.microsoft.com/office/drawing/2014/main" id="{17193076-216D-52C7-8F89-78BC49972C15}"/>
              </a:ext>
              <a:ext uri="{C183D7F6-B498-43B3-948B-1728B52AA6E4}">
                <adec:decorative xmlns:adec="http://schemas.microsoft.com/office/drawing/2017/decorative" val="1"/>
              </a:ext>
            </a:extLst>
          </p:cNvPr>
          <p:cNvSpPr>
            <a:spLocks noGrp="1"/>
          </p:cNvSpPr>
          <p:nvPr>
            <p:ph type="sldNum" sz="quarter" idx="16"/>
          </p:nvPr>
        </p:nvSpPr>
        <p:spPr/>
        <p:txBody>
          <a:bodyPr/>
          <a:lstStyle/>
          <a:p>
            <a:fld id="{10A01DC5-1685-4615-8240-15192985C6A2}" type="slidenum">
              <a:rPr lang="en-AU" smtClean="0"/>
              <a:pPr/>
              <a:t>38</a:t>
            </a:fld>
            <a:endParaRPr lang="en-AU" dirty="0"/>
          </a:p>
        </p:txBody>
      </p:sp>
      <p:pic>
        <p:nvPicPr>
          <p:cNvPr id="5" name="Picture Placeholder 12">
            <a:extLst>
              <a:ext uri="{FF2B5EF4-FFF2-40B4-BE49-F238E27FC236}">
                <a16:creationId xmlns:a16="http://schemas.microsoft.com/office/drawing/2014/main" id="{1DBCBDE7-2050-F149-3500-FD11570DA1AF}"/>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2965" r="12965"/>
          <a:stretch/>
        </p:blipFill>
        <p:spPr>
          <a:xfrm>
            <a:off x="560805" y="804154"/>
            <a:ext cx="3921679" cy="5294600"/>
          </a:xfrm>
          <a:prstGeom prst="rect">
            <a:avLst/>
          </a:prstGeom>
        </p:spPr>
      </p:pic>
    </p:spTree>
    <p:extLst>
      <p:ext uri="{BB962C8B-B14F-4D97-AF65-F5344CB8AC3E}">
        <p14:creationId xmlns:p14="http://schemas.microsoft.com/office/powerpoint/2010/main" val="1868148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874AC5-1033-7C9A-81A4-981143C3383B}"/>
            </a:ext>
          </a:extLst>
        </p:cNvPr>
        <p:cNvGrpSpPr/>
        <p:nvPr/>
      </p:nvGrpSpPr>
      <p:grpSpPr>
        <a:xfrm>
          <a:off x="0" y="0"/>
          <a:ext cx="0" cy="0"/>
          <a:chOff x="0" y="0"/>
          <a:chExt cx="0" cy="0"/>
        </a:xfrm>
      </p:grpSpPr>
      <p:sp>
        <p:nvSpPr>
          <p:cNvPr id="15" name="Title 1">
            <a:extLst>
              <a:ext uri="{FF2B5EF4-FFF2-40B4-BE49-F238E27FC236}">
                <a16:creationId xmlns:a16="http://schemas.microsoft.com/office/drawing/2014/main" id="{4BB058CA-4D95-77CE-D731-3E93C5D97FC1}"/>
              </a:ext>
            </a:extLst>
          </p:cNvPr>
          <p:cNvSpPr>
            <a:spLocks noGrp="1"/>
          </p:cNvSpPr>
          <p:nvPr>
            <p:ph type="title"/>
          </p:nvPr>
        </p:nvSpPr>
        <p:spPr>
          <a:xfrm>
            <a:off x="5399998" y="360000"/>
            <a:ext cx="6485612" cy="444154"/>
          </a:xfrm>
        </p:spPr>
        <p:txBody>
          <a:bodyPr/>
          <a:lstStyle/>
          <a:p>
            <a:r>
              <a:rPr lang="en-AU" dirty="0">
                <a:latin typeface="+mj-lt"/>
                <a:cs typeface="Arial" panose="020B0604020202020204"/>
              </a:rPr>
              <a:t>Activity – Digital </a:t>
            </a:r>
            <a:r>
              <a:rPr lang="en-AU" dirty="0"/>
              <a:t>wellbeing action plan</a:t>
            </a:r>
            <a:endParaRPr lang="en-AU" dirty="0">
              <a:latin typeface="+mj-lt"/>
              <a:cs typeface="Arial"/>
            </a:endParaRPr>
          </a:p>
        </p:txBody>
      </p:sp>
      <p:sp>
        <p:nvSpPr>
          <p:cNvPr id="16" name="Text Placeholder 4">
            <a:extLst>
              <a:ext uri="{FF2B5EF4-FFF2-40B4-BE49-F238E27FC236}">
                <a16:creationId xmlns:a16="http://schemas.microsoft.com/office/drawing/2014/main" id="{0F232855-871C-8C36-AE19-89F4FD0D511C}"/>
              </a:ext>
            </a:extLst>
          </p:cNvPr>
          <p:cNvSpPr>
            <a:spLocks noGrp="1"/>
          </p:cNvSpPr>
          <p:nvPr>
            <p:ph type="body" sz="quarter" idx="18"/>
          </p:nvPr>
        </p:nvSpPr>
        <p:spPr>
          <a:xfrm>
            <a:off x="5399998" y="1420675"/>
            <a:ext cx="5400000" cy="294189"/>
          </a:xfrm>
        </p:spPr>
        <p:txBody>
          <a:bodyPr/>
          <a:lstStyle/>
          <a:p>
            <a:r>
              <a:rPr lang="en-AU" dirty="0">
                <a:cs typeface="Arial"/>
              </a:rPr>
              <a:t>Individual written response</a:t>
            </a:r>
            <a:endParaRPr lang="en-AU" dirty="0"/>
          </a:p>
        </p:txBody>
      </p:sp>
      <p:sp>
        <p:nvSpPr>
          <p:cNvPr id="17" name="Text Placeholder 3">
            <a:extLst>
              <a:ext uri="{FF2B5EF4-FFF2-40B4-BE49-F238E27FC236}">
                <a16:creationId xmlns:a16="http://schemas.microsoft.com/office/drawing/2014/main" id="{460C0360-A198-EC86-2DDE-7C07206FF589}"/>
              </a:ext>
            </a:extLst>
          </p:cNvPr>
          <p:cNvSpPr txBox="1">
            <a:spLocks/>
          </p:cNvSpPr>
          <p:nvPr/>
        </p:nvSpPr>
        <p:spPr>
          <a:xfrm>
            <a:off x="5399998" y="1979589"/>
            <a:ext cx="6605254" cy="3884497"/>
          </a:xfrm>
          <a:prstGeom prst="rect">
            <a:avLst/>
          </a:prstGeom>
        </p:spPr>
        <p:txBody>
          <a:bodyPr vert="horz" lIns="0" tIns="0" rIns="0" bIns="0" rtlCol="0" anchor="t">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1800" dirty="0"/>
              <a:t>Respond to each question in full sentences.</a:t>
            </a:r>
          </a:p>
          <a:p>
            <a:r>
              <a:rPr lang="en-AU" sz="1800" dirty="0"/>
              <a:t>Think about:</a:t>
            </a:r>
          </a:p>
          <a:p>
            <a:pPr marL="342900" indent="-342900">
              <a:buFont typeface="Arial" panose="020B0604020202020204" pitchFamily="34" charset="0"/>
              <a:buChar char="•"/>
            </a:pPr>
            <a:r>
              <a:rPr lang="en-AU" sz="1800" dirty="0"/>
              <a:t>one online pattern that could affect wellbeing</a:t>
            </a:r>
          </a:p>
          <a:p>
            <a:pPr marL="342900" indent="-342900">
              <a:buFont typeface="Arial" panose="020B0604020202020204" pitchFamily="34" charset="0"/>
              <a:buChar char="•"/>
            </a:pPr>
            <a:r>
              <a:rPr lang="en-AU" sz="1800" dirty="0"/>
              <a:t>one strategy that could help</a:t>
            </a:r>
          </a:p>
          <a:p>
            <a:pPr marL="342900" indent="-342900">
              <a:buFont typeface="Arial" panose="020B0604020202020204" pitchFamily="34" charset="0"/>
              <a:buChar char="•"/>
            </a:pPr>
            <a:r>
              <a:rPr lang="en-AU" sz="1800" dirty="0"/>
              <a:t>how this strategy supports wellbeing, safety, self-worth or decision-making online</a:t>
            </a:r>
          </a:p>
          <a:p>
            <a:pPr marL="342900" indent="-342900">
              <a:buFont typeface="Arial" panose="020B0604020202020204" pitchFamily="34" charset="0"/>
              <a:buChar char="•"/>
            </a:pPr>
            <a:r>
              <a:rPr lang="en-AU" sz="1800" dirty="0"/>
              <a:t>one action that could be taken this week.</a:t>
            </a:r>
          </a:p>
          <a:p>
            <a:endParaRPr lang="en-AU" sz="1800" dirty="0">
              <a:latin typeface="+mn-lt"/>
            </a:endParaRPr>
          </a:p>
        </p:txBody>
      </p:sp>
      <p:sp>
        <p:nvSpPr>
          <p:cNvPr id="3" name="Slide Number Placeholder 2">
            <a:extLst>
              <a:ext uri="{FF2B5EF4-FFF2-40B4-BE49-F238E27FC236}">
                <a16:creationId xmlns:a16="http://schemas.microsoft.com/office/drawing/2014/main" id="{9A3B8CCC-35C2-E948-047E-4CB932A0190D}"/>
              </a:ext>
              <a:ext uri="{C183D7F6-B498-43B3-948B-1728B52AA6E4}">
                <adec:decorative xmlns:adec="http://schemas.microsoft.com/office/drawing/2017/decorative" val="1"/>
              </a:ext>
            </a:extLst>
          </p:cNvPr>
          <p:cNvSpPr>
            <a:spLocks noGrp="1"/>
          </p:cNvSpPr>
          <p:nvPr>
            <p:ph type="sldNum" sz="quarter" idx="16"/>
          </p:nvPr>
        </p:nvSpPr>
        <p:spPr/>
        <p:txBody>
          <a:bodyPr/>
          <a:lstStyle/>
          <a:p>
            <a:fld id="{10A01DC5-1685-4615-8240-15192985C6A2}" type="slidenum">
              <a:rPr lang="en-AU" smtClean="0"/>
              <a:pPr/>
              <a:t>39</a:t>
            </a:fld>
            <a:endParaRPr lang="en-AU" dirty="0"/>
          </a:p>
        </p:txBody>
      </p:sp>
      <p:pic>
        <p:nvPicPr>
          <p:cNvPr id="5" name="Picture Placeholder 12">
            <a:extLst>
              <a:ext uri="{FF2B5EF4-FFF2-40B4-BE49-F238E27FC236}">
                <a16:creationId xmlns:a16="http://schemas.microsoft.com/office/drawing/2014/main" id="{A36DB872-5BC8-D6FD-417F-E415285B0435}"/>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2952" r="12952"/>
          <a:stretch>
            <a:fillRect/>
          </a:stretch>
        </p:blipFill>
        <p:spPr>
          <a:xfrm>
            <a:off x="560805" y="804154"/>
            <a:ext cx="3921679" cy="5294600"/>
          </a:xfrm>
          <a:prstGeom prst="rect">
            <a:avLst/>
          </a:prstGeom>
        </p:spPr>
      </p:pic>
    </p:spTree>
    <p:extLst>
      <p:ext uri="{BB962C8B-B14F-4D97-AF65-F5344CB8AC3E}">
        <p14:creationId xmlns:p14="http://schemas.microsoft.com/office/powerpoint/2010/main" val="2609232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9800255-62C7-52FC-7626-3B3FEBADF4CA}"/>
              </a:ext>
            </a:extLst>
          </p:cNvPr>
          <p:cNvSpPr>
            <a:spLocks noGrp="1"/>
          </p:cNvSpPr>
          <p:nvPr>
            <p:ph type="ctrTitle"/>
          </p:nvPr>
        </p:nvSpPr>
        <p:spPr>
          <a:xfrm>
            <a:off x="540000" y="4165852"/>
            <a:ext cx="11291998" cy="800681"/>
          </a:xfrm>
        </p:spPr>
        <p:txBody>
          <a:bodyPr/>
          <a:lstStyle/>
          <a:p>
            <a:r>
              <a:rPr lang="en-AU" dirty="0">
                <a:latin typeface="+mj-lt"/>
              </a:rPr>
              <a:t>Health messages</a:t>
            </a:r>
          </a:p>
        </p:txBody>
      </p:sp>
    </p:spTree>
    <p:extLst>
      <p:ext uri="{BB962C8B-B14F-4D97-AF65-F5344CB8AC3E}">
        <p14:creationId xmlns:p14="http://schemas.microsoft.com/office/powerpoint/2010/main" val="2028193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EBA1BA-8519-7C6C-DE43-FBE7C34DD1CA}"/>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3C667F86-FB5B-143B-0624-8FF2121CE5EA}"/>
              </a:ext>
            </a:extLst>
          </p:cNvPr>
          <p:cNvSpPr>
            <a:spLocks noGrp="1"/>
          </p:cNvSpPr>
          <p:nvPr>
            <p:ph type="ctrTitle"/>
          </p:nvPr>
        </p:nvSpPr>
        <p:spPr/>
        <p:txBody>
          <a:bodyPr/>
          <a:lstStyle/>
          <a:p>
            <a:r>
              <a:rPr lang="en-AU" dirty="0"/>
              <a:t>Creating credible digital health content</a:t>
            </a:r>
            <a:endParaRPr lang="en-AU" dirty="0">
              <a:latin typeface="+mj-lt"/>
            </a:endParaRPr>
          </a:p>
        </p:txBody>
      </p:sp>
    </p:spTree>
    <p:extLst>
      <p:ext uri="{BB962C8B-B14F-4D97-AF65-F5344CB8AC3E}">
        <p14:creationId xmlns:p14="http://schemas.microsoft.com/office/powerpoint/2010/main" val="939597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A62D7-C7BF-32FC-DC12-7AC1BCAE1F0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F9C80FC-F5C4-3B4C-97E5-FECDDAF818F0}"/>
              </a:ext>
            </a:extLst>
          </p:cNvPr>
          <p:cNvSpPr>
            <a:spLocks noGrp="1"/>
          </p:cNvSpPr>
          <p:nvPr>
            <p:ph type="title"/>
          </p:nvPr>
        </p:nvSpPr>
        <p:spPr>
          <a:xfrm>
            <a:off x="359997" y="360000"/>
            <a:ext cx="11080635" cy="522000"/>
          </a:xfrm>
        </p:spPr>
        <p:txBody>
          <a:bodyPr/>
          <a:lstStyle/>
          <a:p>
            <a:r>
              <a:rPr lang="en-AU" dirty="0">
                <a:latin typeface="+mj-lt"/>
                <a:cs typeface="Arial"/>
              </a:rPr>
              <a:t>Learning intentions and success criteria – </a:t>
            </a:r>
            <a:r>
              <a:rPr lang="en-AU" dirty="0">
                <a:latin typeface="Arial"/>
                <a:cs typeface="Arial"/>
              </a:rPr>
              <a:t>creating credible digital health content</a:t>
            </a:r>
          </a:p>
        </p:txBody>
      </p:sp>
      <p:sp>
        <p:nvSpPr>
          <p:cNvPr id="3" name="TextBox 2">
            <a:extLst>
              <a:ext uri="{FF2B5EF4-FFF2-40B4-BE49-F238E27FC236}">
                <a16:creationId xmlns:a16="http://schemas.microsoft.com/office/drawing/2014/main" id="{D2F50681-15F9-FDC0-F78C-B8AD3FD89E93}"/>
              </a:ext>
            </a:extLst>
          </p:cNvPr>
          <p:cNvSpPr txBox="1"/>
          <p:nvPr/>
        </p:nvSpPr>
        <p:spPr>
          <a:xfrm>
            <a:off x="370416" y="1894417"/>
            <a:ext cx="11303000" cy="455964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spcAft>
                <a:spcPts val="1200"/>
              </a:spcAft>
            </a:pPr>
            <a:r>
              <a:rPr lang="en-AU" sz="2000" b="1" dirty="0">
                <a:solidFill>
                  <a:schemeClr val="accent1"/>
                </a:solidFill>
                <a:latin typeface="+mj-lt"/>
                <a:cs typeface="Arial" panose="020B0604020202020204" pitchFamily="34" charset="0"/>
              </a:rPr>
              <a:t>We are learning to</a:t>
            </a:r>
            <a:endParaRPr lang="en-AU" sz="2000" b="1" dirty="0">
              <a:solidFill>
                <a:schemeClr val="accent1"/>
              </a:solidFill>
              <a:latin typeface="+mj-lt"/>
              <a:ea typeface="+mn-lt"/>
              <a:cs typeface="Arial" panose="020B0604020202020204" pitchFamily="34" charset="0"/>
            </a:endParaRPr>
          </a:p>
          <a:p>
            <a:pPr marL="342900" indent="-342900">
              <a:lnSpc>
                <a:spcPct val="150000"/>
              </a:lnSpc>
              <a:spcAft>
                <a:spcPts val="1200"/>
              </a:spcAft>
              <a:buFont typeface="Arial" panose="020B0604020202020204" pitchFamily="34" charset="0"/>
              <a:buChar char="•"/>
            </a:pPr>
            <a:r>
              <a:rPr lang="en-AU" sz="2000" dirty="0"/>
              <a:t>apply our knowledge and skills to create credible, inclusive digital health content that promotes wellbeing.</a:t>
            </a:r>
          </a:p>
          <a:p>
            <a:pPr>
              <a:lnSpc>
                <a:spcPct val="150000"/>
              </a:lnSpc>
              <a:spcAft>
                <a:spcPts val="1200"/>
              </a:spcAft>
            </a:pPr>
            <a:r>
              <a:rPr lang="en-AU" sz="2000" b="1" dirty="0">
                <a:solidFill>
                  <a:schemeClr val="accent1"/>
                </a:solidFill>
                <a:latin typeface="+mj-lt"/>
                <a:cs typeface="Arial" panose="020B0604020202020204" pitchFamily="34" charset="0"/>
              </a:rPr>
              <a:t>I can</a:t>
            </a:r>
            <a:endParaRPr lang="en-US" sz="2000" dirty="0">
              <a:solidFill>
                <a:schemeClr val="accent1"/>
              </a:solidFill>
              <a:latin typeface="+mj-lt"/>
              <a:cs typeface="Arial" panose="020B0604020202020204" pitchFamily="34" charset="0"/>
            </a:endParaRPr>
          </a:p>
          <a:p>
            <a:pPr marL="342900" lvl="0" indent="-342900">
              <a:lnSpc>
                <a:spcPct val="150000"/>
              </a:lnSpc>
              <a:spcAft>
                <a:spcPts val="1200"/>
              </a:spcAft>
              <a:buFont typeface="Arial" panose="020B0604020202020204" pitchFamily="34" charset="0"/>
              <a:buChar char="•"/>
            </a:pPr>
            <a:r>
              <a:rPr lang="en-AU" sz="2000" dirty="0"/>
              <a:t>apply the RECAP strategy to guide the creation of a trustworthy health message</a:t>
            </a:r>
          </a:p>
          <a:p>
            <a:pPr marL="342900" lvl="0" indent="-342900">
              <a:lnSpc>
                <a:spcPct val="150000"/>
              </a:lnSpc>
              <a:spcAft>
                <a:spcPts val="1200"/>
              </a:spcAft>
              <a:buFont typeface="Arial" panose="020B0604020202020204" pitchFamily="34" charset="0"/>
              <a:buChar char="•"/>
            </a:pPr>
            <a:r>
              <a:rPr lang="en-AU" sz="2000" dirty="0"/>
              <a:t>design a digital health post that is inclusive, realistic and supportive of wellbeing</a:t>
            </a:r>
          </a:p>
          <a:p>
            <a:pPr marL="342900" lvl="0" indent="-342900">
              <a:lnSpc>
                <a:spcPct val="150000"/>
              </a:lnSpc>
              <a:spcAft>
                <a:spcPts val="1200"/>
              </a:spcAft>
              <a:buFont typeface="Arial" panose="020B0604020202020204" pitchFamily="34" charset="0"/>
              <a:buChar char="•"/>
            </a:pPr>
            <a:r>
              <a:rPr lang="en-AU" sz="2000" dirty="0"/>
              <a:t>justify my design choices using knowledge of credibility, context, algorithms and audience impact</a:t>
            </a:r>
          </a:p>
          <a:p>
            <a:pPr marL="342900" lvl="0" indent="-342900">
              <a:lnSpc>
                <a:spcPct val="150000"/>
              </a:lnSpc>
              <a:spcAft>
                <a:spcPts val="1200"/>
              </a:spcAft>
              <a:buFont typeface="Arial" panose="020B0604020202020204" pitchFamily="34" charset="0"/>
              <a:buChar char="•"/>
            </a:pPr>
            <a:r>
              <a:rPr lang="en-AU" sz="2000" dirty="0"/>
              <a:t>explain how my content supports individual and community health and wellbeing.</a:t>
            </a:r>
            <a:endParaRPr lang="en-AU" sz="2000" dirty="0">
              <a:cs typeface="Arial"/>
            </a:endParaRPr>
          </a:p>
        </p:txBody>
      </p:sp>
      <p:sp>
        <p:nvSpPr>
          <p:cNvPr id="2" name="Slide Number Placeholder 1">
            <a:extLst>
              <a:ext uri="{FF2B5EF4-FFF2-40B4-BE49-F238E27FC236}">
                <a16:creationId xmlns:a16="http://schemas.microsoft.com/office/drawing/2014/main" id="{02D28DA5-331E-7F61-2F01-43E5CC8D4515}"/>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41</a:t>
            </a:fld>
            <a:endParaRPr lang="en-AU" dirty="0"/>
          </a:p>
        </p:txBody>
      </p:sp>
    </p:spTree>
    <p:extLst>
      <p:ext uri="{BB962C8B-B14F-4D97-AF65-F5344CB8AC3E}">
        <p14:creationId xmlns:p14="http://schemas.microsoft.com/office/powerpoint/2010/main" val="31412664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FDC9C-E65E-F791-E1C9-E7DFEE230377}"/>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F023050D-3140-3A32-2577-0D406E747F31}"/>
              </a:ext>
            </a:extLst>
          </p:cNvPr>
          <p:cNvSpPr>
            <a:spLocks noGrp="1"/>
          </p:cNvSpPr>
          <p:nvPr>
            <p:ph type="title"/>
          </p:nvPr>
        </p:nvSpPr>
        <p:spPr>
          <a:xfrm>
            <a:off x="5399998" y="360000"/>
            <a:ext cx="6485612" cy="444154"/>
          </a:xfrm>
        </p:spPr>
        <p:txBody>
          <a:bodyPr/>
          <a:lstStyle/>
          <a:p>
            <a:r>
              <a:rPr lang="en-AU" dirty="0">
                <a:latin typeface="+mj-lt"/>
                <a:cs typeface="Arial"/>
              </a:rPr>
              <a:t>Activity – checking for understanding (1)</a:t>
            </a:r>
            <a:endParaRPr lang="en-AU" dirty="0">
              <a:cs typeface="Arial"/>
            </a:endParaRPr>
          </a:p>
        </p:txBody>
      </p:sp>
      <p:sp>
        <p:nvSpPr>
          <p:cNvPr id="2" name="Text Placeholder 4">
            <a:extLst>
              <a:ext uri="{FF2B5EF4-FFF2-40B4-BE49-F238E27FC236}">
                <a16:creationId xmlns:a16="http://schemas.microsoft.com/office/drawing/2014/main" id="{D9313DA7-9EB1-DF36-4488-C4430FEFADF7}"/>
              </a:ext>
            </a:extLst>
          </p:cNvPr>
          <p:cNvSpPr>
            <a:spLocks noGrp="1"/>
          </p:cNvSpPr>
          <p:nvPr>
            <p:ph type="body" sz="quarter" idx="18"/>
          </p:nvPr>
        </p:nvSpPr>
        <p:spPr>
          <a:xfrm>
            <a:off x="5399998" y="1567783"/>
            <a:ext cx="5400000" cy="294189"/>
          </a:xfrm>
        </p:spPr>
        <p:txBody>
          <a:bodyPr/>
          <a:lstStyle/>
          <a:p>
            <a:r>
              <a:rPr lang="en-AU" dirty="0"/>
              <a:t>Individual activity</a:t>
            </a:r>
            <a:endParaRPr lang="en-AU" dirty="0">
              <a:latin typeface="+mj-lt"/>
            </a:endParaRPr>
          </a:p>
        </p:txBody>
      </p:sp>
      <p:sp>
        <p:nvSpPr>
          <p:cNvPr id="4" name="Text Placeholder 10">
            <a:extLst>
              <a:ext uri="{FF2B5EF4-FFF2-40B4-BE49-F238E27FC236}">
                <a16:creationId xmlns:a16="http://schemas.microsoft.com/office/drawing/2014/main" id="{EAED8ABE-D100-D850-9BFE-186562424917}"/>
              </a:ext>
            </a:extLst>
          </p:cNvPr>
          <p:cNvSpPr>
            <a:spLocks noGrp="1"/>
          </p:cNvSpPr>
          <p:nvPr>
            <p:ph type="body" sz="quarter" idx="17"/>
          </p:nvPr>
        </p:nvSpPr>
        <p:spPr>
          <a:xfrm>
            <a:off x="5399998" y="2181960"/>
            <a:ext cx="6444002" cy="4514040"/>
          </a:xfrm>
        </p:spPr>
        <p:txBody>
          <a:bodyPr vert="horz" lIns="0" tIns="0" rIns="0" bIns="0" rtlCol="0" anchor="t">
            <a:noAutofit/>
          </a:bodyPr>
          <a:lstStyle/>
          <a:p>
            <a:r>
              <a:rPr lang="en-AU" sz="1800" b="1" dirty="0">
                <a:latin typeface="Arial"/>
                <a:cs typeface="Arial"/>
              </a:rPr>
              <a:t>Instructions</a:t>
            </a:r>
            <a:endParaRPr lang="en-AU" sz="1800" dirty="0">
              <a:latin typeface="Arial"/>
              <a:cs typeface="Arial"/>
            </a:endParaRPr>
          </a:p>
          <a:p>
            <a:pPr lvl="0"/>
            <a:r>
              <a:rPr lang="en-AU" sz="1800" dirty="0">
                <a:latin typeface="Arial"/>
                <a:cs typeface="Arial"/>
              </a:rPr>
              <a:t>Work silently and independently.</a:t>
            </a:r>
          </a:p>
          <a:p>
            <a:pPr lvl="0"/>
            <a:r>
              <a:rPr lang="en-AU" sz="1800" dirty="0">
                <a:latin typeface="Arial"/>
                <a:cs typeface="Arial"/>
              </a:rPr>
              <a:t>Attempt every question.</a:t>
            </a:r>
          </a:p>
          <a:p>
            <a:pPr lvl="0"/>
            <a:r>
              <a:rPr lang="en-AU" sz="1800" dirty="0">
                <a:latin typeface="Arial"/>
                <a:cs typeface="Arial"/>
              </a:rPr>
              <a:t>Use what you remember from previous learning.</a:t>
            </a:r>
          </a:p>
          <a:p>
            <a:pPr lvl="0"/>
            <a:r>
              <a:rPr lang="en-AU" sz="1800" dirty="0">
                <a:latin typeface="Arial"/>
                <a:cs typeface="Arial"/>
              </a:rPr>
              <a:t>You will check and correct your answers as a class.</a:t>
            </a:r>
          </a:p>
          <a:p>
            <a:pPr lvl="0" defTabSz="914400" eaLnBrk="0" fontAlgn="base" hangingPunct="0">
              <a:spcBef>
                <a:spcPct val="0"/>
              </a:spcBef>
              <a:spcAft>
                <a:spcPct val="0"/>
              </a:spcAft>
            </a:pPr>
            <a:endParaRPr lang="en-AU" altLang="en-US" sz="1600" dirty="0">
              <a:latin typeface="+mn-lt"/>
            </a:endParaRPr>
          </a:p>
        </p:txBody>
      </p:sp>
      <p:pic>
        <p:nvPicPr>
          <p:cNvPr id="11" name="Picture 10">
            <a:extLst>
              <a:ext uri="{FF2B5EF4-FFF2-40B4-BE49-F238E27FC236}">
                <a16:creationId xmlns:a16="http://schemas.microsoft.com/office/drawing/2014/main" id="{145BF771-845A-E83B-108B-7101F9C0513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992392"/>
            <a:ext cx="5041900" cy="5041900"/>
          </a:xfrm>
          <a:prstGeom prst="rect">
            <a:avLst/>
          </a:prstGeom>
        </p:spPr>
      </p:pic>
      <p:sp>
        <p:nvSpPr>
          <p:cNvPr id="3" name="Slide Number Placeholder 2">
            <a:extLst>
              <a:ext uri="{FF2B5EF4-FFF2-40B4-BE49-F238E27FC236}">
                <a16:creationId xmlns:a16="http://schemas.microsoft.com/office/drawing/2014/main" id="{241217CD-684B-78B5-D49E-7330F74784F4}"/>
              </a:ext>
              <a:ext uri="{C183D7F6-B498-43B3-948B-1728B52AA6E4}">
                <adec:decorative xmlns:adec="http://schemas.microsoft.com/office/drawing/2017/decorative" val="1"/>
              </a:ext>
            </a:extLst>
          </p:cNvPr>
          <p:cNvSpPr>
            <a:spLocks noGrp="1"/>
          </p:cNvSpPr>
          <p:nvPr>
            <p:ph type="sldNum" sz="quarter" idx="16"/>
          </p:nvPr>
        </p:nvSpPr>
        <p:spPr/>
        <p:txBody>
          <a:bodyPr/>
          <a:lstStyle/>
          <a:p>
            <a:fld id="{10A01DC5-1685-4615-8240-15192985C6A2}" type="slidenum">
              <a:rPr lang="en-AU" smtClean="0"/>
              <a:pPr/>
              <a:t>42</a:t>
            </a:fld>
            <a:endParaRPr lang="en-AU" dirty="0"/>
          </a:p>
        </p:txBody>
      </p:sp>
    </p:spTree>
    <p:extLst>
      <p:ext uri="{BB962C8B-B14F-4D97-AF65-F5344CB8AC3E}">
        <p14:creationId xmlns:p14="http://schemas.microsoft.com/office/powerpoint/2010/main" val="2860711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A39513-C12C-E4A8-833F-BA3BBEFEE1F2}"/>
            </a:ext>
          </a:extLst>
        </p:cNvPr>
        <p:cNvGrpSpPr/>
        <p:nvPr/>
      </p:nvGrpSpPr>
      <p:grpSpPr>
        <a:xfrm>
          <a:off x="0" y="0"/>
          <a:ext cx="0" cy="0"/>
          <a:chOff x="0" y="0"/>
          <a:chExt cx="0" cy="0"/>
        </a:xfrm>
      </p:grpSpPr>
      <p:pic>
        <p:nvPicPr>
          <p:cNvPr id="8" name="Female character">
            <a:extLst>
              <a:ext uri="{FF2B5EF4-FFF2-40B4-BE49-F238E27FC236}">
                <a16:creationId xmlns:a16="http://schemas.microsoft.com/office/drawing/2014/main" id="{5250DD31-FD2B-A843-4B09-CA2EE667750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flipH="1">
            <a:off x="1392002" y="1153664"/>
            <a:ext cx="2278281" cy="4597350"/>
          </a:xfrm>
          <a:prstGeom prst="rect">
            <a:avLst/>
          </a:prstGeom>
        </p:spPr>
      </p:pic>
      <p:sp>
        <p:nvSpPr>
          <p:cNvPr id="10" name="Title 1">
            <a:extLst>
              <a:ext uri="{FF2B5EF4-FFF2-40B4-BE49-F238E27FC236}">
                <a16:creationId xmlns:a16="http://schemas.microsoft.com/office/drawing/2014/main" id="{F84EB1D1-E8D9-AB22-A845-B6EB28B5750F}"/>
              </a:ext>
            </a:extLst>
          </p:cNvPr>
          <p:cNvSpPr>
            <a:spLocks noGrp="1"/>
          </p:cNvSpPr>
          <p:nvPr>
            <p:ph type="title"/>
          </p:nvPr>
        </p:nvSpPr>
        <p:spPr>
          <a:xfrm>
            <a:off x="5399998" y="360000"/>
            <a:ext cx="6485612" cy="444154"/>
          </a:xfrm>
        </p:spPr>
        <p:txBody>
          <a:bodyPr/>
          <a:lstStyle/>
          <a:p>
            <a:r>
              <a:rPr lang="en-AU" dirty="0">
                <a:latin typeface="+mj-lt"/>
                <a:cs typeface="Arial"/>
              </a:rPr>
              <a:t>Activity – checking for understanding (2)</a:t>
            </a:r>
            <a:endParaRPr lang="en-AU" dirty="0">
              <a:cs typeface="Arial"/>
            </a:endParaRPr>
          </a:p>
        </p:txBody>
      </p:sp>
      <p:sp>
        <p:nvSpPr>
          <p:cNvPr id="2" name="Text Placeholder 4">
            <a:extLst>
              <a:ext uri="{FF2B5EF4-FFF2-40B4-BE49-F238E27FC236}">
                <a16:creationId xmlns:a16="http://schemas.microsoft.com/office/drawing/2014/main" id="{18B090C1-D1FA-BC95-9EC8-D7DB45D7DA1B}"/>
              </a:ext>
            </a:extLst>
          </p:cNvPr>
          <p:cNvSpPr>
            <a:spLocks noGrp="1"/>
          </p:cNvSpPr>
          <p:nvPr>
            <p:ph type="body" sz="quarter" idx="18"/>
          </p:nvPr>
        </p:nvSpPr>
        <p:spPr>
          <a:xfrm>
            <a:off x="5399998" y="1452243"/>
            <a:ext cx="5400000" cy="294189"/>
          </a:xfrm>
        </p:spPr>
        <p:txBody>
          <a:bodyPr/>
          <a:lstStyle/>
          <a:p>
            <a:r>
              <a:rPr lang="en-AU" dirty="0"/>
              <a:t>Answers</a:t>
            </a:r>
            <a:endParaRPr lang="en-AU" dirty="0">
              <a:latin typeface="+mj-lt"/>
            </a:endParaRPr>
          </a:p>
        </p:txBody>
      </p:sp>
      <p:cxnSp>
        <p:nvCxnSpPr>
          <p:cNvPr id="15" name="Straight Connector 14">
            <a:extLst>
              <a:ext uri="{FF2B5EF4-FFF2-40B4-BE49-F238E27FC236}">
                <a16:creationId xmlns:a16="http://schemas.microsoft.com/office/drawing/2014/main" id="{EFF14437-66BC-3563-8F97-758108510AE8}"/>
              </a:ext>
              <a:ext uri="{C183D7F6-B498-43B3-948B-1728B52AA6E4}">
                <adec:decorative xmlns:adec="http://schemas.microsoft.com/office/drawing/2017/decorative" val="1"/>
              </a:ext>
            </a:extLst>
          </p:cNvPr>
          <p:cNvCxnSpPr>
            <a:cxnSpLocks/>
          </p:cNvCxnSpPr>
          <p:nvPr/>
        </p:nvCxnSpPr>
        <p:spPr>
          <a:xfrm>
            <a:off x="6739128" y="3452339"/>
            <a:ext cx="493776" cy="1631725"/>
          </a:xfrm>
          <a:prstGeom prst="line">
            <a:avLst/>
          </a:prstGeom>
          <a:ln w="28575">
            <a:solidFill>
              <a:schemeClr val="accent2"/>
            </a:solidFill>
            <a:prstDash val="sysDash"/>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42D5524-BCCD-0056-2F5F-9314F028626D}"/>
              </a:ext>
              <a:ext uri="{C183D7F6-B498-43B3-948B-1728B52AA6E4}">
                <adec:decorative xmlns:adec="http://schemas.microsoft.com/office/drawing/2017/decorative" val="1"/>
              </a:ext>
            </a:extLst>
          </p:cNvPr>
          <p:cNvCxnSpPr>
            <a:cxnSpLocks/>
          </p:cNvCxnSpPr>
          <p:nvPr/>
        </p:nvCxnSpPr>
        <p:spPr>
          <a:xfrm>
            <a:off x="6720840" y="4261104"/>
            <a:ext cx="521208" cy="1517904"/>
          </a:xfrm>
          <a:prstGeom prst="line">
            <a:avLst/>
          </a:prstGeom>
          <a:ln w="28575">
            <a:solidFill>
              <a:schemeClr val="accent2"/>
            </a:solidFill>
            <a:prstDash val="sysDash"/>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40E454E-175A-7E29-EACE-1D3DFC272F30}"/>
              </a:ext>
              <a:ext uri="{C183D7F6-B498-43B3-948B-1728B52AA6E4}">
                <adec:decorative xmlns:adec="http://schemas.microsoft.com/office/drawing/2017/decorative" val="1"/>
              </a:ext>
            </a:extLst>
          </p:cNvPr>
          <p:cNvCxnSpPr>
            <a:cxnSpLocks/>
          </p:cNvCxnSpPr>
          <p:nvPr/>
        </p:nvCxnSpPr>
        <p:spPr>
          <a:xfrm flipV="1">
            <a:off x="6720840" y="4261104"/>
            <a:ext cx="528766" cy="813816"/>
          </a:xfrm>
          <a:prstGeom prst="line">
            <a:avLst/>
          </a:prstGeom>
          <a:ln w="28575">
            <a:solidFill>
              <a:schemeClr val="accent2"/>
            </a:solidFill>
            <a:prstDash val="sysDash"/>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DD05731-4D04-2160-F86F-15F832999A2E}"/>
              </a:ext>
              <a:ext uri="{C183D7F6-B498-43B3-948B-1728B52AA6E4}">
                <adec:decorative xmlns:adec="http://schemas.microsoft.com/office/drawing/2017/decorative" val="1"/>
              </a:ext>
            </a:extLst>
          </p:cNvPr>
          <p:cNvCxnSpPr>
            <a:cxnSpLocks/>
          </p:cNvCxnSpPr>
          <p:nvPr/>
        </p:nvCxnSpPr>
        <p:spPr>
          <a:xfrm flipV="1">
            <a:off x="6739128" y="3429000"/>
            <a:ext cx="492190" cy="2350008"/>
          </a:xfrm>
          <a:prstGeom prst="line">
            <a:avLst/>
          </a:prstGeom>
          <a:ln w="28575">
            <a:solidFill>
              <a:schemeClr val="accent2"/>
            </a:solidFill>
            <a:prstDash val="sysDash"/>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201024EE-5127-4251-558C-6C5A2405A615}"/>
              </a:ext>
            </a:extLst>
          </p:cNvPr>
          <p:cNvSpPr txBox="1"/>
          <p:nvPr/>
        </p:nvSpPr>
        <p:spPr>
          <a:xfrm>
            <a:off x="5324094" y="1930459"/>
            <a:ext cx="6094476" cy="456535"/>
          </a:xfrm>
          <a:prstGeom prst="rect">
            <a:avLst/>
          </a:prstGeom>
          <a:noFill/>
        </p:spPr>
        <p:txBody>
          <a:bodyPr wrap="square">
            <a:spAutoFit/>
          </a:bodyPr>
          <a:lstStyle/>
          <a:p>
            <a:pPr>
              <a:lnSpc>
                <a:spcPct val="150000"/>
              </a:lnSpc>
              <a:spcBef>
                <a:spcPts val="1200"/>
              </a:spcBef>
              <a:spcAft>
                <a:spcPts val="600"/>
              </a:spcAft>
              <a:buNone/>
            </a:pPr>
            <a:r>
              <a:rPr lang="en-AU" sz="1800" b="1" dirty="0">
                <a:effectLst/>
                <a:latin typeface="Arial" panose="020B0604020202020204" pitchFamily="34" charset="0"/>
                <a:ea typeface="Calibri" panose="020F0502020204030204" pitchFamily="34" charset="0"/>
              </a:rPr>
              <a:t>Part A – Invisible Architecture Framework</a:t>
            </a:r>
            <a:endParaRPr lang="en-AU" sz="1800" dirty="0">
              <a:effectLst/>
              <a:latin typeface="Arial" panose="020B0604020202020204" pitchFamily="34" charset="0"/>
              <a:ea typeface="Calibri" panose="020F0502020204030204" pitchFamily="34" charset="0"/>
            </a:endParaRPr>
          </a:p>
        </p:txBody>
      </p:sp>
      <p:graphicFrame>
        <p:nvGraphicFramePr>
          <p:cNvPr id="13" name="Table 12" descr="Table showing the correct answers to Part A of the 'Learning sequence 5: checking for understanding activity, to the question 'Match the layer to the correct description by joining a solid line between them..&#10;&#10;Row 1 - 'creators choice' matches with the description 'the deliberate choices made when constructing a message, such as images, music, captions, editing, wording and tone.'&#10;&#10;Row 2 - 'community trends' matches the description 'The social norms, popular ideas or online trends that shape what is seen as normal, desirable or worth sharing.'&#10;&#10;Row 3 - 'Platform trends' matches the description 'The features of the platform that influence what people see, repeat and engage with, such as algorithms, autoplay, likes and recommendations.'&#10;&#10;Row 4 - 'contextual factors' matches the description 'The wider influences that shape how a message is interpreted, such as age, culture, identity, current issues or life experience.'&#10;&#10;&#10;">
            <a:extLst>
              <a:ext uri="{FF2B5EF4-FFF2-40B4-BE49-F238E27FC236}">
                <a16:creationId xmlns:a16="http://schemas.microsoft.com/office/drawing/2014/main" id="{FC392F98-AD0D-3C8F-DF7C-C8F933C67923}"/>
              </a:ext>
            </a:extLst>
          </p:cNvPr>
          <p:cNvGraphicFramePr>
            <a:graphicFrameLocks noGrp="1"/>
          </p:cNvGraphicFramePr>
          <p:nvPr>
            <p:extLst>
              <p:ext uri="{D42A27DB-BD31-4B8C-83A1-F6EECF244321}">
                <p14:modId xmlns:p14="http://schemas.microsoft.com/office/powerpoint/2010/main" val="3603482346"/>
              </p:ext>
            </p:extLst>
          </p:nvPr>
        </p:nvGraphicFramePr>
        <p:xfrm>
          <a:off x="5416700" y="2641408"/>
          <a:ext cx="6342595" cy="3503360"/>
        </p:xfrm>
        <a:graphic>
          <a:graphicData uri="http://schemas.openxmlformats.org/drawingml/2006/table">
            <a:tbl>
              <a:tblPr firstRow="1" firstCol="1" bandRow="1"/>
              <a:tblGrid>
                <a:gridCol w="1320319">
                  <a:extLst>
                    <a:ext uri="{9D8B030D-6E8A-4147-A177-3AD203B41FA5}">
                      <a16:colId xmlns:a16="http://schemas.microsoft.com/office/drawing/2014/main" val="4040449441"/>
                    </a:ext>
                  </a:extLst>
                </a:gridCol>
                <a:gridCol w="517352">
                  <a:extLst>
                    <a:ext uri="{9D8B030D-6E8A-4147-A177-3AD203B41FA5}">
                      <a16:colId xmlns:a16="http://schemas.microsoft.com/office/drawing/2014/main" val="217088219"/>
                    </a:ext>
                  </a:extLst>
                </a:gridCol>
                <a:gridCol w="4504924">
                  <a:extLst>
                    <a:ext uri="{9D8B030D-6E8A-4147-A177-3AD203B41FA5}">
                      <a16:colId xmlns:a16="http://schemas.microsoft.com/office/drawing/2014/main" val="2474281129"/>
                    </a:ext>
                  </a:extLst>
                </a:gridCol>
              </a:tblGrid>
              <a:tr h="454055">
                <a:tc>
                  <a:txBody>
                    <a:bodyPr/>
                    <a:lstStyle/>
                    <a:p>
                      <a:pPr>
                        <a:lnSpc>
                          <a:spcPct val="150000"/>
                        </a:lnSpc>
                        <a:spcBef>
                          <a:spcPts val="1200"/>
                        </a:spcBef>
                        <a:spcAft>
                          <a:spcPts val="800"/>
                        </a:spcAft>
                        <a:buNone/>
                      </a:pPr>
                      <a:r>
                        <a:rPr lang="en-AU" sz="1200" dirty="0">
                          <a:solidFill>
                            <a:srgbClr val="FFFFFF"/>
                          </a:solidFill>
                          <a:effectLst/>
                          <a:latin typeface="Arial" panose="020B0604020202020204" pitchFamily="34" charset="0"/>
                          <a:ea typeface="Calibri" panose="020F0502020204030204" pitchFamily="34" charset="0"/>
                          <a:cs typeface="Arial" panose="020B0604020202020204" pitchFamily="34" charset="0"/>
                        </a:rPr>
                        <a:t>Layer</a:t>
                      </a:r>
                      <a:endParaRPr lang="en-AU" sz="1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664"/>
                    </a:solidFill>
                  </a:tcPr>
                </a:tc>
                <a:tc>
                  <a:txBody>
                    <a:bodyPr/>
                    <a:lstStyle/>
                    <a:p>
                      <a:pPr>
                        <a:lnSpc>
                          <a:spcPct val="150000"/>
                        </a:lnSpc>
                        <a:spcBef>
                          <a:spcPts val="1200"/>
                        </a:spcBef>
                        <a:spcAft>
                          <a:spcPts val="800"/>
                        </a:spcAft>
                        <a:buNone/>
                      </a:pPr>
                      <a:r>
                        <a:rPr lang="en-AU" sz="12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bg1"/>
                      </a:solidFill>
                      <a:prstDash val="solid"/>
                      <a:round/>
                      <a:headEnd type="none" w="med" len="med"/>
                      <a:tailEnd type="none" w="med" len="med"/>
                    </a:lnT>
                    <a:lnB>
                      <a:noFill/>
                    </a:lnB>
                    <a:noFill/>
                  </a:tcPr>
                </a:tc>
                <a:tc>
                  <a:txBody>
                    <a:bodyPr/>
                    <a:lstStyle/>
                    <a:p>
                      <a:pPr>
                        <a:lnSpc>
                          <a:spcPct val="150000"/>
                        </a:lnSpc>
                        <a:spcBef>
                          <a:spcPts val="1200"/>
                        </a:spcBef>
                        <a:spcAft>
                          <a:spcPts val="800"/>
                        </a:spcAft>
                        <a:buNone/>
                      </a:pPr>
                      <a:r>
                        <a:rPr lang="en-AU" sz="1200" dirty="0">
                          <a:solidFill>
                            <a:srgbClr val="FFFFFF"/>
                          </a:solidFill>
                          <a:effectLst/>
                          <a:latin typeface="Arial" panose="020B0604020202020204" pitchFamily="34" charset="0"/>
                          <a:ea typeface="Calibri" panose="020F0502020204030204" pitchFamily="34" charset="0"/>
                          <a:cs typeface="Arial" panose="020B0604020202020204" pitchFamily="34" charset="0"/>
                        </a:rPr>
                        <a:t>Description</a:t>
                      </a:r>
                      <a:endParaRPr lang="en-AU" sz="1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664"/>
                    </a:solidFill>
                  </a:tcPr>
                </a:tc>
                <a:extLst>
                  <a:ext uri="{0D108BD9-81ED-4DB2-BD59-A6C34878D82A}">
                    <a16:rowId xmlns:a16="http://schemas.microsoft.com/office/drawing/2014/main" val="578604180"/>
                  </a:ext>
                </a:extLst>
              </a:tr>
              <a:tr h="720472">
                <a:tc>
                  <a:txBody>
                    <a:bodyPr/>
                    <a:lstStyle/>
                    <a:p>
                      <a:pPr marL="342900" lvl="0" indent="-342900">
                        <a:lnSpc>
                          <a:spcPct val="150000"/>
                        </a:lnSpc>
                        <a:spcBef>
                          <a:spcPts val="1800"/>
                        </a:spcBef>
                        <a:spcAft>
                          <a:spcPts val="1200"/>
                        </a:spcAft>
                        <a:buFont typeface="+mj-lt"/>
                        <a:buAutoNum type="alphaLcParenR"/>
                      </a:pPr>
                      <a:r>
                        <a:rPr lang="en-AU" sz="1200" b="1" dirty="0">
                          <a:effectLst/>
                          <a:latin typeface="Arial" panose="020B0604020202020204" pitchFamily="34" charset="0"/>
                          <a:ea typeface="Calibri" panose="020F0502020204030204" pitchFamily="34" charset="0"/>
                          <a:cs typeface="Arial" panose="020B0604020202020204" pitchFamily="34" charset="0"/>
                        </a:rPr>
                        <a:t>Creator choice</a:t>
                      </a:r>
                      <a:endParaRPr lang="en-AU" sz="1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solidFill>
                  </a:tcPr>
                </a:tc>
                <a:tc>
                  <a:txBody>
                    <a:bodyPr/>
                    <a:lstStyle/>
                    <a:p>
                      <a:pPr>
                        <a:lnSpc>
                          <a:spcPct val="150000"/>
                        </a:lnSpc>
                        <a:spcBef>
                          <a:spcPts val="1800"/>
                        </a:spcBef>
                        <a:spcAft>
                          <a:spcPts val="1200"/>
                        </a:spcAft>
                        <a:buNone/>
                      </a:pPr>
                      <a:r>
                        <a:rPr lang="en-AU" sz="12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nSpc>
                          <a:spcPct val="150000"/>
                        </a:lnSpc>
                        <a:spcBef>
                          <a:spcPts val="1800"/>
                        </a:spcBef>
                        <a:spcAft>
                          <a:spcPts val="1200"/>
                        </a:spcAft>
                        <a:buNone/>
                      </a:pPr>
                      <a:r>
                        <a:rPr lang="en-AU" sz="1200" dirty="0">
                          <a:effectLst/>
                          <a:latin typeface="Arial" panose="020B0604020202020204" pitchFamily="34" charset="0"/>
                          <a:ea typeface="Calibri" panose="020F0502020204030204" pitchFamily="34" charset="0"/>
                          <a:cs typeface="Arial" panose="020B0604020202020204" pitchFamily="34" charset="0"/>
                        </a:rPr>
                        <a:t>The wider influences that shape how a message is interpreted, such as age, culture, identity, current issues or life experience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719117825"/>
                  </a:ext>
                </a:extLst>
              </a:tr>
              <a:tr h="887889">
                <a:tc>
                  <a:txBody>
                    <a:bodyPr/>
                    <a:lstStyle/>
                    <a:p>
                      <a:pPr marL="342900" lvl="0" indent="-342900">
                        <a:lnSpc>
                          <a:spcPct val="150000"/>
                        </a:lnSpc>
                        <a:spcBef>
                          <a:spcPts val="1800"/>
                        </a:spcBef>
                        <a:spcAft>
                          <a:spcPts val="1200"/>
                        </a:spcAft>
                        <a:buFont typeface="+mj-lt"/>
                        <a:buAutoNum type="alphaLcParenR" startAt="2"/>
                      </a:pPr>
                      <a:r>
                        <a:rPr lang="en-AU" sz="1200" b="1" dirty="0">
                          <a:effectLst/>
                          <a:latin typeface="Arial" panose="020B0604020202020204" pitchFamily="34" charset="0"/>
                          <a:ea typeface="Calibri" panose="020F0502020204030204" pitchFamily="34" charset="0"/>
                          <a:cs typeface="Arial" panose="020B0604020202020204" pitchFamily="34" charset="0"/>
                        </a:rPr>
                        <a:t>Community trends</a:t>
                      </a:r>
                      <a:endParaRPr lang="en-AU" sz="1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tc>
                  <a:txBody>
                    <a:bodyPr/>
                    <a:lstStyle/>
                    <a:p>
                      <a:pPr>
                        <a:lnSpc>
                          <a:spcPct val="150000"/>
                        </a:lnSpc>
                        <a:spcBef>
                          <a:spcPts val="1800"/>
                        </a:spcBef>
                        <a:spcAft>
                          <a:spcPts val="1200"/>
                        </a:spcAft>
                        <a:buNone/>
                      </a:pPr>
                      <a:r>
                        <a:rPr lang="en-AU" sz="12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nSpc>
                          <a:spcPct val="150000"/>
                        </a:lnSpc>
                        <a:spcBef>
                          <a:spcPts val="1800"/>
                        </a:spcBef>
                        <a:spcAft>
                          <a:spcPts val="1200"/>
                        </a:spcAft>
                        <a:buNone/>
                      </a:pPr>
                      <a:r>
                        <a:rPr lang="en-AU" sz="1200" dirty="0">
                          <a:effectLst/>
                          <a:latin typeface="Arial" panose="020B0604020202020204" pitchFamily="34" charset="0"/>
                          <a:ea typeface="Calibri" panose="020F0502020204030204" pitchFamily="34" charset="0"/>
                          <a:cs typeface="Arial" panose="020B0604020202020204" pitchFamily="34" charset="0"/>
                        </a:rPr>
                        <a:t>The features of the platform that influence what people see, repeat and engage with, such as algorithms, autoplay, likes and recommendations.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solidFill>
                  </a:tcPr>
                </a:tc>
                <a:extLst>
                  <a:ext uri="{0D108BD9-81ED-4DB2-BD59-A6C34878D82A}">
                    <a16:rowId xmlns:a16="http://schemas.microsoft.com/office/drawing/2014/main" val="4108737936"/>
                  </a:ext>
                </a:extLst>
              </a:tr>
              <a:tr h="720472">
                <a:tc>
                  <a:txBody>
                    <a:bodyPr/>
                    <a:lstStyle/>
                    <a:p>
                      <a:pPr marL="342900" lvl="0" indent="-342900">
                        <a:lnSpc>
                          <a:spcPct val="150000"/>
                        </a:lnSpc>
                        <a:spcBef>
                          <a:spcPts val="1800"/>
                        </a:spcBef>
                        <a:spcAft>
                          <a:spcPts val="1200"/>
                        </a:spcAft>
                        <a:buFont typeface="+mj-lt"/>
                        <a:buAutoNum type="alphaLcParenR" startAt="3"/>
                      </a:pPr>
                      <a:r>
                        <a:rPr lang="en-AU" sz="1200" b="1" dirty="0">
                          <a:effectLst/>
                          <a:latin typeface="Arial" panose="020B0604020202020204" pitchFamily="34" charset="0"/>
                          <a:ea typeface="Calibri" panose="020F0502020204030204" pitchFamily="34" charset="0"/>
                          <a:cs typeface="Arial" panose="020B0604020202020204" pitchFamily="34" charset="0"/>
                        </a:rPr>
                        <a:t>Platform trends</a:t>
                      </a:r>
                      <a:endParaRPr lang="en-AU" sz="1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solidFill>
                  </a:tcPr>
                </a:tc>
                <a:tc>
                  <a:txBody>
                    <a:bodyPr/>
                    <a:lstStyle/>
                    <a:p>
                      <a:pPr>
                        <a:lnSpc>
                          <a:spcPct val="150000"/>
                        </a:lnSpc>
                        <a:spcBef>
                          <a:spcPts val="1800"/>
                        </a:spcBef>
                        <a:spcAft>
                          <a:spcPts val="1200"/>
                        </a:spcAft>
                        <a:buNone/>
                      </a:pPr>
                      <a:r>
                        <a:rPr lang="en-AU" sz="12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nSpc>
                          <a:spcPct val="150000"/>
                        </a:lnSpc>
                        <a:spcBef>
                          <a:spcPts val="1800"/>
                        </a:spcBef>
                        <a:spcAft>
                          <a:spcPts val="1200"/>
                        </a:spcAft>
                        <a:buNone/>
                      </a:pPr>
                      <a:r>
                        <a:rPr lang="en-AU" sz="1200" dirty="0">
                          <a:effectLst/>
                          <a:latin typeface="Arial" panose="020B0604020202020204" pitchFamily="34" charset="0"/>
                          <a:ea typeface="Calibri" panose="020F0502020204030204" pitchFamily="34" charset="0"/>
                          <a:cs typeface="Arial" panose="020B0604020202020204" pitchFamily="34" charset="0"/>
                        </a:rPr>
                        <a:t>The deliberate choices made when constructing a message, such as images, music, captions, editing, wording and tone.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solidFill>
                  </a:tcPr>
                </a:tc>
                <a:extLst>
                  <a:ext uri="{0D108BD9-81ED-4DB2-BD59-A6C34878D82A}">
                    <a16:rowId xmlns:a16="http://schemas.microsoft.com/office/drawing/2014/main" val="871466715"/>
                  </a:ext>
                </a:extLst>
              </a:tr>
              <a:tr h="720472">
                <a:tc>
                  <a:txBody>
                    <a:bodyPr/>
                    <a:lstStyle/>
                    <a:p>
                      <a:pPr marL="342900" lvl="0" indent="-342900">
                        <a:lnSpc>
                          <a:spcPct val="150000"/>
                        </a:lnSpc>
                        <a:spcBef>
                          <a:spcPts val="1800"/>
                        </a:spcBef>
                        <a:spcAft>
                          <a:spcPts val="1200"/>
                        </a:spcAft>
                        <a:buFont typeface="+mj-lt"/>
                        <a:buAutoNum type="alphaLcParenR" startAt="4"/>
                      </a:pPr>
                      <a:r>
                        <a:rPr lang="en-AU" sz="1200" b="1" dirty="0">
                          <a:effectLst/>
                          <a:latin typeface="Arial" panose="020B0604020202020204" pitchFamily="34" charset="0"/>
                          <a:ea typeface="Calibri" panose="020F0502020204030204" pitchFamily="34" charset="0"/>
                          <a:cs typeface="Arial" panose="020B0604020202020204" pitchFamily="34" charset="0"/>
                        </a:rPr>
                        <a:t>Contextual factors</a:t>
                      </a:r>
                      <a:endParaRPr lang="en-AU" sz="1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nSpc>
                          <a:spcPct val="150000"/>
                        </a:lnSpc>
                        <a:spcBef>
                          <a:spcPts val="1800"/>
                        </a:spcBef>
                        <a:spcAft>
                          <a:spcPts val="1200"/>
                        </a:spcAft>
                        <a:buNone/>
                      </a:pPr>
                      <a:r>
                        <a:rPr lang="en-AU" sz="12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nSpc>
                          <a:spcPct val="150000"/>
                        </a:lnSpc>
                        <a:spcBef>
                          <a:spcPts val="1800"/>
                        </a:spcBef>
                        <a:spcAft>
                          <a:spcPts val="1200"/>
                        </a:spcAft>
                        <a:buNone/>
                      </a:pPr>
                      <a:r>
                        <a:rPr lang="en-AU" sz="1200" dirty="0">
                          <a:effectLst/>
                          <a:latin typeface="Arial" panose="020B0604020202020204" pitchFamily="34" charset="0"/>
                          <a:ea typeface="Calibri" panose="020F0502020204030204" pitchFamily="34" charset="0"/>
                          <a:cs typeface="Arial" panose="020B0604020202020204" pitchFamily="34" charset="0"/>
                        </a:rPr>
                        <a:t>The social norms, popular ideas or online trends that shape what is seen as normal, desirable or worth sharing.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extLst>
                  <a:ext uri="{0D108BD9-81ED-4DB2-BD59-A6C34878D82A}">
                    <a16:rowId xmlns:a16="http://schemas.microsoft.com/office/drawing/2014/main" val="3374294199"/>
                  </a:ext>
                </a:extLst>
              </a:tr>
            </a:tbl>
          </a:graphicData>
        </a:graphic>
      </p:graphicFrame>
      <p:sp>
        <p:nvSpPr>
          <p:cNvPr id="3" name="Slide Number Placeholder 2">
            <a:extLst>
              <a:ext uri="{FF2B5EF4-FFF2-40B4-BE49-F238E27FC236}">
                <a16:creationId xmlns:a16="http://schemas.microsoft.com/office/drawing/2014/main" id="{FCD5D3E8-8569-E7BC-D858-B730B3566430}"/>
              </a:ext>
              <a:ext uri="{C183D7F6-B498-43B3-948B-1728B52AA6E4}">
                <adec:decorative xmlns:adec="http://schemas.microsoft.com/office/drawing/2017/decorative" val="1"/>
              </a:ext>
            </a:extLst>
          </p:cNvPr>
          <p:cNvSpPr>
            <a:spLocks noGrp="1"/>
          </p:cNvSpPr>
          <p:nvPr>
            <p:ph type="sldNum" sz="quarter" idx="16"/>
          </p:nvPr>
        </p:nvSpPr>
        <p:spPr/>
        <p:txBody>
          <a:bodyPr/>
          <a:lstStyle/>
          <a:p>
            <a:fld id="{10A01DC5-1685-4615-8240-15192985C6A2}" type="slidenum">
              <a:rPr lang="en-AU" smtClean="0"/>
              <a:pPr/>
              <a:t>43</a:t>
            </a:fld>
            <a:endParaRPr lang="en-AU" dirty="0"/>
          </a:p>
        </p:txBody>
      </p:sp>
    </p:spTree>
    <p:extLst>
      <p:ext uri="{BB962C8B-B14F-4D97-AF65-F5344CB8AC3E}">
        <p14:creationId xmlns:p14="http://schemas.microsoft.com/office/powerpoint/2010/main" val="1189760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9604C7-D12D-6D37-A44B-59CB1721B529}"/>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8D2E1D76-660C-0810-163A-20BD42775985}"/>
              </a:ext>
            </a:extLst>
          </p:cNvPr>
          <p:cNvSpPr>
            <a:spLocks noGrp="1"/>
          </p:cNvSpPr>
          <p:nvPr>
            <p:ph type="title"/>
          </p:nvPr>
        </p:nvSpPr>
        <p:spPr>
          <a:xfrm>
            <a:off x="5399998" y="360000"/>
            <a:ext cx="6485612" cy="444154"/>
          </a:xfrm>
        </p:spPr>
        <p:txBody>
          <a:bodyPr/>
          <a:lstStyle/>
          <a:p>
            <a:r>
              <a:rPr lang="en-AU" dirty="0">
                <a:latin typeface="+mj-lt"/>
                <a:cs typeface="Arial"/>
              </a:rPr>
              <a:t>Activity – checking for understanding (3)</a:t>
            </a:r>
            <a:endParaRPr lang="en-AU" dirty="0">
              <a:cs typeface="Arial"/>
            </a:endParaRPr>
          </a:p>
        </p:txBody>
      </p:sp>
      <p:sp>
        <p:nvSpPr>
          <p:cNvPr id="2" name="Text Placeholder 4">
            <a:extLst>
              <a:ext uri="{FF2B5EF4-FFF2-40B4-BE49-F238E27FC236}">
                <a16:creationId xmlns:a16="http://schemas.microsoft.com/office/drawing/2014/main" id="{EE66D971-19FA-CAA8-59D5-42D0F226B617}"/>
              </a:ext>
            </a:extLst>
          </p:cNvPr>
          <p:cNvSpPr>
            <a:spLocks noGrp="1"/>
          </p:cNvSpPr>
          <p:nvPr>
            <p:ph type="body" sz="quarter" idx="18"/>
          </p:nvPr>
        </p:nvSpPr>
        <p:spPr>
          <a:xfrm>
            <a:off x="5399998" y="1452243"/>
            <a:ext cx="5400000" cy="294189"/>
          </a:xfrm>
        </p:spPr>
        <p:txBody>
          <a:bodyPr/>
          <a:lstStyle/>
          <a:p>
            <a:r>
              <a:rPr lang="en-AU" dirty="0"/>
              <a:t>Answers</a:t>
            </a:r>
            <a:endParaRPr lang="en-AU" dirty="0">
              <a:latin typeface="+mj-lt"/>
            </a:endParaRPr>
          </a:p>
        </p:txBody>
      </p:sp>
      <p:sp>
        <p:nvSpPr>
          <p:cNvPr id="26" name="TextBox 25">
            <a:extLst>
              <a:ext uri="{FF2B5EF4-FFF2-40B4-BE49-F238E27FC236}">
                <a16:creationId xmlns:a16="http://schemas.microsoft.com/office/drawing/2014/main" id="{781C078D-B5DF-1306-9667-E2B2AFA1DAB8}"/>
              </a:ext>
            </a:extLst>
          </p:cNvPr>
          <p:cNvSpPr txBox="1"/>
          <p:nvPr/>
        </p:nvSpPr>
        <p:spPr>
          <a:xfrm>
            <a:off x="5324094" y="1899979"/>
            <a:ext cx="6094476" cy="456535"/>
          </a:xfrm>
          <a:prstGeom prst="rect">
            <a:avLst/>
          </a:prstGeom>
          <a:noFill/>
        </p:spPr>
        <p:txBody>
          <a:bodyPr wrap="square">
            <a:spAutoFit/>
          </a:bodyPr>
          <a:lstStyle/>
          <a:p>
            <a:pPr>
              <a:lnSpc>
                <a:spcPct val="150000"/>
              </a:lnSpc>
              <a:spcBef>
                <a:spcPts val="1200"/>
              </a:spcBef>
              <a:spcAft>
                <a:spcPts val="600"/>
              </a:spcAft>
              <a:buNone/>
            </a:pPr>
            <a:r>
              <a:rPr lang="en-AU" sz="1800" b="1" dirty="0">
                <a:effectLst/>
                <a:latin typeface="Arial" panose="020B0604020202020204" pitchFamily="34" charset="0"/>
                <a:ea typeface="Calibri" panose="020F0502020204030204" pitchFamily="34" charset="0"/>
              </a:rPr>
              <a:t>Part B – RECAP strategy</a:t>
            </a:r>
            <a:endParaRPr lang="en-AU" sz="1800" dirty="0">
              <a:effectLst/>
              <a:latin typeface="Arial" panose="020B0604020202020204" pitchFamily="34" charset="0"/>
              <a:ea typeface="Calibri" panose="020F0502020204030204" pitchFamily="34" charset="0"/>
            </a:endParaRPr>
          </a:p>
        </p:txBody>
      </p:sp>
      <p:graphicFrame>
        <p:nvGraphicFramePr>
          <p:cNvPr id="4" name="Table 3" descr="Table showing the correct answers to Part B of the 'Learning sequence 5: checking for understanding activity, to the question 'Write what each letter in RECAP stands for when analysing health messages.'&#10;&#10;R stands for 'Red flags'&#10;E stands for 'Expertise'&#10;C stands for 'Credible evidence'&#10;A stands for 'Accuracy and balance'&#10;P Stands for 'Purpose'.">
            <a:extLst>
              <a:ext uri="{FF2B5EF4-FFF2-40B4-BE49-F238E27FC236}">
                <a16:creationId xmlns:a16="http://schemas.microsoft.com/office/drawing/2014/main" id="{ABAF3915-9B9E-B1FB-A4A6-B2727EDEE142}"/>
              </a:ext>
            </a:extLst>
          </p:cNvPr>
          <p:cNvGraphicFramePr>
            <a:graphicFrameLocks noGrp="1"/>
          </p:cNvGraphicFramePr>
          <p:nvPr>
            <p:extLst>
              <p:ext uri="{D42A27DB-BD31-4B8C-83A1-F6EECF244321}">
                <p14:modId xmlns:p14="http://schemas.microsoft.com/office/powerpoint/2010/main" val="3193622966"/>
              </p:ext>
            </p:extLst>
          </p:nvPr>
        </p:nvGraphicFramePr>
        <p:xfrm>
          <a:off x="5399998" y="2510061"/>
          <a:ext cx="6444002" cy="2452718"/>
        </p:xfrm>
        <a:graphic>
          <a:graphicData uri="http://schemas.openxmlformats.org/drawingml/2006/table">
            <a:tbl>
              <a:tblPr firstRow="1" bandRow="1">
                <a:tableStyleId>{69012ECD-51FC-41F1-AA8D-1B2483CD663E}</a:tableStyleId>
              </a:tblPr>
              <a:tblGrid>
                <a:gridCol w="589322">
                  <a:extLst>
                    <a:ext uri="{9D8B030D-6E8A-4147-A177-3AD203B41FA5}">
                      <a16:colId xmlns:a16="http://schemas.microsoft.com/office/drawing/2014/main" val="1714237272"/>
                    </a:ext>
                  </a:extLst>
                </a:gridCol>
                <a:gridCol w="5854680">
                  <a:extLst>
                    <a:ext uri="{9D8B030D-6E8A-4147-A177-3AD203B41FA5}">
                      <a16:colId xmlns:a16="http://schemas.microsoft.com/office/drawing/2014/main" val="1311258354"/>
                    </a:ext>
                  </a:extLst>
                </a:gridCol>
              </a:tblGrid>
              <a:tr h="562323">
                <a:tc gridSpan="2">
                  <a:txBody>
                    <a:bodyPr/>
                    <a:lstStyle/>
                    <a:p>
                      <a:r>
                        <a:rPr lang="en-AU" sz="1800" dirty="0">
                          <a:latin typeface="+mn-lt"/>
                        </a:rPr>
                        <a:t>RECAP Strategy</a:t>
                      </a:r>
                    </a:p>
                  </a:txBody>
                  <a:tcPr marL="180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dirty="0"/>
                    </a:p>
                  </a:txBody>
                  <a:tcPr marL="180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20044287"/>
                  </a:ext>
                </a:extLst>
              </a:tr>
              <a:tr h="0">
                <a:tc>
                  <a:txBody>
                    <a:bodyPr/>
                    <a:lstStyle/>
                    <a:p>
                      <a:pPr marL="0" lvl="0" indent="0" algn="l">
                        <a:lnSpc>
                          <a:spcPct val="114000"/>
                        </a:lnSpc>
                        <a:spcAft>
                          <a:spcPts val="600"/>
                        </a:spcAft>
                        <a:buFont typeface="Arial"/>
                        <a:buNone/>
                      </a:pPr>
                      <a:r>
                        <a:rPr lang="en-AU" sz="1800" b="1" dirty="0">
                          <a:latin typeface="+mn-lt"/>
                        </a:rPr>
                        <a:t>R</a:t>
                      </a:r>
                    </a:p>
                  </a:txBody>
                  <a:tcPr marL="180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lvl="0" indent="0" algn="l">
                        <a:lnSpc>
                          <a:spcPct val="114000"/>
                        </a:lnSpc>
                        <a:spcAft>
                          <a:spcPts val="600"/>
                        </a:spcAft>
                        <a:buFont typeface="Arial"/>
                        <a:buNone/>
                      </a:pPr>
                      <a:r>
                        <a:rPr lang="en-AU" sz="1800" b="0" dirty="0">
                          <a:solidFill>
                            <a:schemeClr val="accent2"/>
                          </a:solidFill>
                          <a:latin typeface="+mn-lt"/>
                        </a:rPr>
                        <a:t>Red flags</a:t>
                      </a:r>
                    </a:p>
                  </a:txBody>
                  <a:tcPr marL="180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49595042"/>
                  </a:ext>
                </a:extLst>
              </a:tr>
              <a:tr h="0">
                <a:tc>
                  <a:txBody>
                    <a:bodyPr/>
                    <a:lstStyle/>
                    <a:p>
                      <a:pPr marL="0" lvl="0" indent="0" algn="l">
                        <a:lnSpc>
                          <a:spcPct val="114000"/>
                        </a:lnSpc>
                        <a:spcAft>
                          <a:spcPts val="600"/>
                        </a:spcAft>
                        <a:buFont typeface="Arial"/>
                        <a:buNone/>
                      </a:pPr>
                      <a:r>
                        <a:rPr lang="en-AU" sz="1800" b="1" dirty="0">
                          <a:latin typeface="+mn-lt"/>
                        </a:rPr>
                        <a:t>E</a:t>
                      </a:r>
                    </a:p>
                  </a:txBody>
                  <a:tcPr marL="180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lvl="0" indent="0" algn="l">
                        <a:lnSpc>
                          <a:spcPct val="114000"/>
                        </a:lnSpc>
                        <a:spcAft>
                          <a:spcPts val="600"/>
                        </a:spcAft>
                        <a:buFont typeface="Arial"/>
                        <a:buNone/>
                      </a:pPr>
                      <a:r>
                        <a:rPr lang="en-AU" sz="1800" b="0" dirty="0">
                          <a:solidFill>
                            <a:schemeClr val="accent2"/>
                          </a:solidFill>
                          <a:latin typeface="+mn-lt"/>
                        </a:rPr>
                        <a:t>Expertise</a:t>
                      </a:r>
                    </a:p>
                  </a:txBody>
                  <a:tcPr marL="180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47608708"/>
                  </a:ext>
                </a:extLst>
              </a:tr>
              <a:tr h="0">
                <a:tc>
                  <a:txBody>
                    <a:bodyPr/>
                    <a:lstStyle/>
                    <a:p>
                      <a:pPr marL="0" lvl="0" indent="0" algn="l">
                        <a:lnSpc>
                          <a:spcPct val="114000"/>
                        </a:lnSpc>
                        <a:spcAft>
                          <a:spcPts val="600"/>
                        </a:spcAft>
                        <a:buFont typeface="Arial"/>
                        <a:buNone/>
                      </a:pPr>
                      <a:r>
                        <a:rPr lang="en-AU" sz="1800" b="1" dirty="0">
                          <a:latin typeface="+mn-lt"/>
                        </a:rPr>
                        <a:t>C</a:t>
                      </a:r>
                    </a:p>
                  </a:txBody>
                  <a:tcPr marL="180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lvl="0" indent="0" algn="l">
                        <a:lnSpc>
                          <a:spcPct val="114000"/>
                        </a:lnSpc>
                        <a:spcAft>
                          <a:spcPts val="600"/>
                        </a:spcAft>
                        <a:buFont typeface="Arial"/>
                        <a:buNone/>
                      </a:pPr>
                      <a:r>
                        <a:rPr lang="en-AU" sz="1800" b="0" dirty="0">
                          <a:solidFill>
                            <a:schemeClr val="accent2"/>
                          </a:solidFill>
                          <a:latin typeface="+mn-lt"/>
                        </a:rPr>
                        <a:t>Credible evidence</a:t>
                      </a:r>
                    </a:p>
                  </a:txBody>
                  <a:tcPr marL="180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01423547"/>
                  </a:ext>
                </a:extLst>
              </a:tr>
              <a:tr h="0">
                <a:tc>
                  <a:txBody>
                    <a:bodyPr/>
                    <a:lstStyle/>
                    <a:p>
                      <a:pPr marL="0" lvl="0" indent="0" algn="l">
                        <a:lnSpc>
                          <a:spcPct val="114000"/>
                        </a:lnSpc>
                        <a:spcAft>
                          <a:spcPts val="600"/>
                        </a:spcAft>
                        <a:buFont typeface="Arial"/>
                        <a:buNone/>
                      </a:pPr>
                      <a:r>
                        <a:rPr lang="en-AU" sz="1800" b="1" dirty="0">
                          <a:latin typeface="+mn-lt"/>
                        </a:rPr>
                        <a:t>A</a:t>
                      </a:r>
                    </a:p>
                  </a:txBody>
                  <a:tcPr marL="180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lvl="0" indent="0" algn="l">
                        <a:lnSpc>
                          <a:spcPct val="114000"/>
                        </a:lnSpc>
                        <a:spcAft>
                          <a:spcPts val="600"/>
                        </a:spcAft>
                        <a:buFont typeface="Arial"/>
                        <a:buNone/>
                      </a:pPr>
                      <a:r>
                        <a:rPr lang="en-AU" sz="1800" b="0" dirty="0">
                          <a:solidFill>
                            <a:schemeClr val="accent2"/>
                          </a:solidFill>
                          <a:latin typeface="+mn-lt"/>
                        </a:rPr>
                        <a:t>Accuracy and balance</a:t>
                      </a:r>
                    </a:p>
                  </a:txBody>
                  <a:tcPr marL="180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53168665"/>
                  </a:ext>
                </a:extLst>
              </a:tr>
              <a:tr h="0">
                <a:tc>
                  <a:txBody>
                    <a:bodyPr/>
                    <a:lstStyle/>
                    <a:p>
                      <a:pPr marL="0" lvl="0" indent="0" algn="l">
                        <a:lnSpc>
                          <a:spcPct val="114000"/>
                        </a:lnSpc>
                        <a:spcAft>
                          <a:spcPts val="600"/>
                        </a:spcAft>
                        <a:buFont typeface="Arial"/>
                        <a:buNone/>
                      </a:pPr>
                      <a:r>
                        <a:rPr lang="en-AU" sz="1800" b="1" dirty="0">
                          <a:latin typeface="+mn-lt"/>
                        </a:rPr>
                        <a:t>P</a:t>
                      </a:r>
                    </a:p>
                  </a:txBody>
                  <a:tcPr marL="180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lvl="0" indent="0" algn="l">
                        <a:lnSpc>
                          <a:spcPct val="114000"/>
                        </a:lnSpc>
                        <a:spcAft>
                          <a:spcPts val="600"/>
                        </a:spcAft>
                        <a:buFont typeface="Arial"/>
                        <a:buNone/>
                      </a:pPr>
                      <a:r>
                        <a:rPr lang="en-AU" sz="1800" b="0" dirty="0">
                          <a:solidFill>
                            <a:schemeClr val="accent2"/>
                          </a:solidFill>
                          <a:latin typeface="+mn-lt"/>
                        </a:rPr>
                        <a:t>Purpose</a:t>
                      </a:r>
                    </a:p>
                  </a:txBody>
                  <a:tcPr marL="180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53465781"/>
                  </a:ext>
                </a:extLst>
              </a:tr>
            </a:tbl>
          </a:graphicData>
        </a:graphic>
      </p:graphicFrame>
      <p:sp>
        <p:nvSpPr>
          <p:cNvPr id="3" name="Slide Number Placeholder 2">
            <a:extLst>
              <a:ext uri="{FF2B5EF4-FFF2-40B4-BE49-F238E27FC236}">
                <a16:creationId xmlns:a16="http://schemas.microsoft.com/office/drawing/2014/main" id="{86DC12F0-8A43-3C5B-9911-5322ADBEECCB}"/>
              </a:ext>
              <a:ext uri="{C183D7F6-B498-43B3-948B-1728B52AA6E4}">
                <adec:decorative xmlns:adec="http://schemas.microsoft.com/office/drawing/2017/decorative" val="1"/>
              </a:ext>
            </a:extLst>
          </p:cNvPr>
          <p:cNvSpPr>
            <a:spLocks noGrp="1"/>
          </p:cNvSpPr>
          <p:nvPr>
            <p:ph type="sldNum" sz="quarter" idx="16"/>
          </p:nvPr>
        </p:nvSpPr>
        <p:spPr/>
        <p:txBody>
          <a:bodyPr/>
          <a:lstStyle/>
          <a:p>
            <a:fld id="{10A01DC5-1685-4615-8240-15192985C6A2}" type="slidenum">
              <a:rPr lang="en-AU" smtClean="0"/>
              <a:pPr/>
              <a:t>44</a:t>
            </a:fld>
            <a:endParaRPr lang="en-AU" dirty="0"/>
          </a:p>
        </p:txBody>
      </p:sp>
      <p:pic>
        <p:nvPicPr>
          <p:cNvPr id="9" name="Female character">
            <a:extLst>
              <a:ext uri="{FF2B5EF4-FFF2-40B4-BE49-F238E27FC236}">
                <a16:creationId xmlns:a16="http://schemas.microsoft.com/office/drawing/2014/main" id="{8E40317B-F7BE-88E3-6DC2-E2C4BD65DEF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392002" y="1313628"/>
            <a:ext cx="2544998" cy="4447931"/>
          </a:xfrm>
          <a:prstGeom prst="rect">
            <a:avLst/>
          </a:prstGeom>
        </p:spPr>
      </p:pic>
    </p:spTree>
    <p:extLst>
      <p:ext uri="{BB962C8B-B14F-4D97-AF65-F5344CB8AC3E}">
        <p14:creationId xmlns:p14="http://schemas.microsoft.com/office/powerpoint/2010/main" val="4226412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465158-7461-8FE5-1251-0B89BBCFB3A1}"/>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5FF8A429-652B-353C-09B3-1AAAE3E31BFF}"/>
              </a:ext>
            </a:extLst>
          </p:cNvPr>
          <p:cNvSpPr>
            <a:spLocks noGrp="1"/>
          </p:cNvSpPr>
          <p:nvPr>
            <p:ph type="title"/>
          </p:nvPr>
        </p:nvSpPr>
        <p:spPr>
          <a:xfrm>
            <a:off x="5427430" y="302091"/>
            <a:ext cx="6485612" cy="444154"/>
          </a:xfrm>
        </p:spPr>
        <p:txBody>
          <a:bodyPr/>
          <a:lstStyle/>
          <a:p>
            <a:r>
              <a:rPr lang="en-AU" dirty="0">
                <a:latin typeface="+mj-lt"/>
                <a:cs typeface="Arial"/>
              </a:rPr>
              <a:t>Activity – checking for understanding (4)</a:t>
            </a:r>
            <a:endParaRPr lang="en-AU" dirty="0">
              <a:cs typeface="Arial"/>
            </a:endParaRPr>
          </a:p>
        </p:txBody>
      </p:sp>
      <p:sp>
        <p:nvSpPr>
          <p:cNvPr id="2" name="Text Placeholder 4">
            <a:extLst>
              <a:ext uri="{FF2B5EF4-FFF2-40B4-BE49-F238E27FC236}">
                <a16:creationId xmlns:a16="http://schemas.microsoft.com/office/drawing/2014/main" id="{D248ADC8-9239-9851-F1BA-A36CAE368D56}"/>
              </a:ext>
            </a:extLst>
          </p:cNvPr>
          <p:cNvSpPr>
            <a:spLocks noGrp="1"/>
          </p:cNvSpPr>
          <p:nvPr>
            <p:ph type="body" sz="quarter" idx="18"/>
          </p:nvPr>
        </p:nvSpPr>
        <p:spPr>
          <a:xfrm>
            <a:off x="5427430" y="1394334"/>
            <a:ext cx="5400000" cy="294189"/>
          </a:xfrm>
        </p:spPr>
        <p:txBody>
          <a:bodyPr/>
          <a:lstStyle/>
          <a:p>
            <a:r>
              <a:rPr lang="en-AU" dirty="0"/>
              <a:t>Answers</a:t>
            </a:r>
            <a:endParaRPr lang="en-AU" dirty="0">
              <a:latin typeface="+mj-lt"/>
            </a:endParaRPr>
          </a:p>
        </p:txBody>
      </p:sp>
      <p:sp>
        <p:nvSpPr>
          <p:cNvPr id="26" name="TextBox 25">
            <a:extLst>
              <a:ext uri="{FF2B5EF4-FFF2-40B4-BE49-F238E27FC236}">
                <a16:creationId xmlns:a16="http://schemas.microsoft.com/office/drawing/2014/main" id="{FA18876B-84D3-A4BD-71E0-362DEAA737DD}"/>
              </a:ext>
            </a:extLst>
          </p:cNvPr>
          <p:cNvSpPr txBox="1"/>
          <p:nvPr/>
        </p:nvSpPr>
        <p:spPr>
          <a:xfrm>
            <a:off x="5361442" y="1842070"/>
            <a:ext cx="6094476" cy="369332"/>
          </a:xfrm>
          <a:prstGeom prst="rect">
            <a:avLst/>
          </a:prstGeom>
          <a:noFill/>
        </p:spPr>
        <p:txBody>
          <a:bodyPr wrap="square">
            <a:spAutoFit/>
          </a:bodyPr>
          <a:lstStyle/>
          <a:p>
            <a:r>
              <a:rPr lang="en-AU" sz="1800" b="1" dirty="0"/>
              <a:t>Part C – Quick application</a:t>
            </a:r>
            <a:endParaRPr lang="en-AU" sz="1800" dirty="0"/>
          </a:p>
        </p:txBody>
      </p:sp>
      <p:sp>
        <p:nvSpPr>
          <p:cNvPr id="7" name="Rectangle 6" descr="Example post: “Do this one morning routine every day to feel happier, healthier and more confident fast.”&#10;">
            <a:extLst>
              <a:ext uri="{FF2B5EF4-FFF2-40B4-BE49-F238E27FC236}">
                <a16:creationId xmlns:a16="http://schemas.microsoft.com/office/drawing/2014/main" id="{AA3A332D-02A0-2586-31EC-3FB0EF25D703}"/>
              </a:ext>
            </a:extLst>
          </p:cNvPr>
          <p:cNvSpPr/>
          <p:nvPr/>
        </p:nvSpPr>
        <p:spPr>
          <a:xfrm>
            <a:off x="5427430" y="2395727"/>
            <a:ext cx="6082628" cy="667512"/>
          </a:xfrm>
          <a:prstGeom prst="rect">
            <a:avLst/>
          </a:prstGeom>
          <a:ln w="28575"/>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r>
              <a:rPr lang="en-AU" sz="1800" dirty="0"/>
              <a:t>Example post: “Do this one morning routine every day to feel happier, healthier and more confident fast.”</a:t>
            </a:r>
          </a:p>
        </p:txBody>
      </p:sp>
      <p:sp>
        <p:nvSpPr>
          <p:cNvPr id="6" name="TextBox 5">
            <a:extLst>
              <a:ext uri="{FF2B5EF4-FFF2-40B4-BE49-F238E27FC236}">
                <a16:creationId xmlns:a16="http://schemas.microsoft.com/office/drawing/2014/main" id="{B31C4E3D-BD85-B29C-D09B-128EBDE5ECFC}"/>
              </a:ext>
            </a:extLst>
          </p:cNvPr>
          <p:cNvSpPr txBox="1"/>
          <p:nvPr/>
        </p:nvSpPr>
        <p:spPr>
          <a:xfrm>
            <a:off x="5361442" y="3278333"/>
            <a:ext cx="6561516" cy="2492990"/>
          </a:xfrm>
          <a:prstGeom prst="rect">
            <a:avLst/>
          </a:prstGeom>
          <a:noFill/>
        </p:spPr>
        <p:txBody>
          <a:bodyPr wrap="square">
            <a:spAutoFit/>
          </a:bodyPr>
          <a:lstStyle/>
          <a:p>
            <a:pPr>
              <a:spcBef>
                <a:spcPts val="1200"/>
              </a:spcBef>
              <a:spcAft>
                <a:spcPts val="600"/>
              </a:spcAft>
              <a:buNone/>
            </a:pPr>
            <a:r>
              <a:rPr lang="en-AU" sz="1800" dirty="0"/>
              <a:t>Which layer of the Invisible Architecture Framework is most obvious in this example? </a:t>
            </a:r>
            <a:r>
              <a:rPr lang="en-AU" sz="1800" dirty="0">
                <a:solidFill>
                  <a:schemeClr val="accent2"/>
                </a:solidFill>
              </a:rPr>
              <a:t>Creator choice</a:t>
            </a:r>
          </a:p>
          <a:p>
            <a:pPr>
              <a:spcBef>
                <a:spcPts val="1200"/>
              </a:spcBef>
              <a:spcAft>
                <a:spcPts val="600"/>
              </a:spcAft>
            </a:pPr>
            <a:r>
              <a:rPr lang="en-AU" sz="1800" dirty="0"/>
              <a:t>What is one reason this message should be checked carefully before trusting it? </a:t>
            </a:r>
            <a:r>
              <a:rPr lang="en-AU" sz="1800" dirty="0">
                <a:solidFill>
                  <a:schemeClr val="accent2"/>
                </a:solidFill>
              </a:rPr>
              <a:t>It makes a big promise of fast results without providing any evidence, which may be a red flag.</a:t>
            </a:r>
          </a:p>
          <a:p>
            <a:pPr>
              <a:spcBef>
                <a:spcPts val="1200"/>
              </a:spcBef>
              <a:spcAft>
                <a:spcPts val="600"/>
              </a:spcAft>
              <a:buNone/>
            </a:pPr>
            <a:r>
              <a:rPr lang="en-AU" sz="1800" dirty="0"/>
              <a:t>Which part of RECAP would help you test whether this message is trustworthy? </a:t>
            </a:r>
            <a:r>
              <a:rPr lang="en-AU" sz="1800" dirty="0">
                <a:solidFill>
                  <a:schemeClr val="accent2"/>
                </a:solidFill>
              </a:rPr>
              <a:t>C – Credible evidence</a:t>
            </a:r>
          </a:p>
        </p:txBody>
      </p:sp>
      <p:sp>
        <p:nvSpPr>
          <p:cNvPr id="8" name="Rectangle 7" descr="Text says that 'R – Red flags may also be accepted if students explain that the message includes exaggerated or unrealistic promises' as an alternate answer or additional answer to the question 'Which part of RECAP would help you test whether this message is trustworthy?'.&#10;">
            <a:extLst>
              <a:ext uri="{FF2B5EF4-FFF2-40B4-BE49-F238E27FC236}">
                <a16:creationId xmlns:a16="http://schemas.microsoft.com/office/drawing/2014/main" id="{3692CA06-F449-CEB3-85CB-7D69B714004C}"/>
              </a:ext>
            </a:extLst>
          </p:cNvPr>
          <p:cNvSpPr/>
          <p:nvPr/>
        </p:nvSpPr>
        <p:spPr>
          <a:xfrm>
            <a:off x="5427430" y="5866435"/>
            <a:ext cx="6193552" cy="734453"/>
          </a:xfrm>
          <a:prstGeom prst="rect">
            <a:avLst/>
          </a:prstGeom>
          <a:ln w="28575"/>
        </p:spPr>
        <p:style>
          <a:lnRef idx="2">
            <a:schemeClr val="accent2"/>
          </a:lnRef>
          <a:fillRef idx="1">
            <a:schemeClr val="lt1"/>
          </a:fillRef>
          <a:effectRef idx="0">
            <a:schemeClr val="accent2"/>
          </a:effectRef>
          <a:fontRef idx="minor">
            <a:schemeClr val="dk1"/>
          </a:fontRef>
        </p:style>
        <p:txBody>
          <a:bodyPr rtlCol="0" anchor="ctr"/>
          <a:lstStyle/>
          <a:p>
            <a:pPr>
              <a:buNone/>
            </a:pPr>
            <a:r>
              <a:rPr lang="en-AU" sz="1800" dirty="0">
                <a:solidFill>
                  <a:schemeClr val="accent2"/>
                </a:solidFill>
              </a:rPr>
              <a:t>R – Red flags may also be accepted if students explain that the message includes exaggerated or unrealistic promises.</a:t>
            </a:r>
          </a:p>
        </p:txBody>
      </p:sp>
      <p:pic>
        <p:nvPicPr>
          <p:cNvPr id="11" name="Picture 10">
            <a:extLst>
              <a:ext uri="{FF2B5EF4-FFF2-40B4-BE49-F238E27FC236}">
                <a16:creationId xmlns:a16="http://schemas.microsoft.com/office/drawing/2014/main" id="{20C3AFA6-9FBF-0F86-A858-C7977FF1E91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flipH="1">
            <a:off x="1720726" y="1452243"/>
            <a:ext cx="1866900" cy="4038600"/>
          </a:xfrm>
          <a:prstGeom prst="rect">
            <a:avLst/>
          </a:prstGeom>
        </p:spPr>
      </p:pic>
      <p:sp>
        <p:nvSpPr>
          <p:cNvPr id="3" name="Slide Number Placeholder 2">
            <a:extLst>
              <a:ext uri="{FF2B5EF4-FFF2-40B4-BE49-F238E27FC236}">
                <a16:creationId xmlns:a16="http://schemas.microsoft.com/office/drawing/2014/main" id="{9D8DBABA-3B82-2CD2-E2B3-65F0AD934A08}"/>
              </a:ext>
              <a:ext uri="{C183D7F6-B498-43B3-948B-1728B52AA6E4}">
                <adec:decorative xmlns:adec="http://schemas.microsoft.com/office/drawing/2017/decorative" val="1"/>
              </a:ext>
            </a:extLst>
          </p:cNvPr>
          <p:cNvSpPr>
            <a:spLocks noGrp="1"/>
          </p:cNvSpPr>
          <p:nvPr>
            <p:ph type="sldNum" sz="quarter" idx="16"/>
          </p:nvPr>
        </p:nvSpPr>
        <p:spPr/>
        <p:txBody>
          <a:bodyPr/>
          <a:lstStyle/>
          <a:p>
            <a:fld id="{10A01DC5-1685-4615-8240-15192985C6A2}" type="slidenum">
              <a:rPr lang="en-AU" smtClean="0"/>
              <a:pPr/>
              <a:t>45</a:t>
            </a:fld>
            <a:endParaRPr lang="en-AU" dirty="0"/>
          </a:p>
        </p:txBody>
      </p:sp>
      <p:pic>
        <p:nvPicPr>
          <p:cNvPr id="4" name="Picture Placeholder 12">
            <a:extLst>
              <a:ext uri="{FF2B5EF4-FFF2-40B4-BE49-F238E27FC236}">
                <a16:creationId xmlns:a16="http://schemas.microsoft.com/office/drawing/2014/main" id="{BCC4C8DE-0EAD-9E7B-19D6-FCC70B22CD9A}"/>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12965" r="12965"/>
          <a:stretch/>
        </p:blipFill>
        <p:spPr>
          <a:xfrm>
            <a:off x="560805" y="804154"/>
            <a:ext cx="3921679" cy="5294600"/>
          </a:xfrm>
          <a:prstGeom prst="rect">
            <a:avLst/>
          </a:prstGeom>
        </p:spPr>
      </p:pic>
    </p:spTree>
    <p:extLst>
      <p:ext uri="{BB962C8B-B14F-4D97-AF65-F5344CB8AC3E}">
        <p14:creationId xmlns:p14="http://schemas.microsoft.com/office/powerpoint/2010/main" val="3065700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00B915-AFF2-AF3E-B52D-5CFB4FB91834}"/>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38A40C93-7221-BDEA-4A25-0BE64F5EBCF5}"/>
              </a:ext>
            </a:extLst>
          </p:cNvPr>
          <p:cNvSpPr>
            <a:spLocks noGrp="1"/>
          </p:cNvSpPr>
          <p:nvPr>
            <p:ph type="title"/>
          </p:nvPr>
        </p:nvSpPr>
        <p:spPr>
          <a:xfrm>
            <a:off x="5399998" y="360000"/>
            <a:ext cx="6485612" cy="444154"/>
          </a:xfrm>
        </p:spPr>
        <p:txBody>
          <a:bodyPr/>
          <a:lstStyle/>
          <a:p>
            <a:r>
              <a:rPr lang="en-AU" dirty="0">
                <a:latin typeface="+mj-lt"/>
                <a:cs typeface="Arial"/>
              </a:rPr>
              <a:t>Activity – design a credible digital health post</a:t>
            </a:r>
            <a:br>
              <a:rPr lang="en-AU" dirty="0">
                <a:latin typeface="+mj-lt"/>
              </a:rPr>
            </a:br>
            <a:endParaRPr lang="en-AU" dirty="0"/>
          </a:p>
        </p:txBody>
      </p:sp>
      <p:sp>
        <p:nvSpPr>
          <p:cNvPr id="2" name="Text Placeholder 4">
            <a:extLst>
              <a:ext uri="{FF2B5EF4-FFF2-40B4-BE49-F238E27FC236}">
                <a16:creationId xmlns:a16="http://schemas.microsoft.com/office/drawing/2014/main" id="{9C4059F7-2871-92FD-15D4-C3B03B141BBC}"/>
              </a:ext>
            </a:extLst>
          </p:cNvPr>
          <p:cNvSpPr>
            <a:spLocks noGrp="1"/>
          </p:cNvSpPr>
          <p:nvPr>
            <p:ph type="body" sz="quarter" idx="18"/>
          </p:nvPr>
        </p:nvSpPr>
        <p:spPr>
          <a:xfrm>
            <a:off x="5399998" y="1567783"/>
            <a:ext cx="5400000" cy="294189"/>
          </a:xfrm>
        </p:spPr>
        <p:txBody>
          <a:bodyPr/>
          <a:lstStyle/>
          <a:p>
            <a:r>
              <a:rPr lang="en-AU" dirty="0"/>
              <a:t>Individual or pairs activity</a:t>
            </a:r>
            <a:endParaRPr lang="en-AU" dirty="0">
              <a:latin typeface="+mj-lt"/>
            </a:endParaRPr>
          </a:p>
        </p:txBody>
      </p:sp>
      <p:sp>
        <p:nvSpPr>
          <p:cNvPr id="4" name="Text Placeholder 10">
            <a:extLst>
              <a:ext uri="{FF2B5EF4-FFF2-40B4-BE49-F238E27FC236}">
                <a16:creationId xmlns:a16="http://schemas.microsoft.com/office/drawing/2014/main" id="{CEDBBF7D-2D05-0305-F24A-1A275D8122A2}"/>
              </a:ext>
            </a:extLst>
          </p:cNvPr>
          <p:cNvSpPr>
            <a:spLocks noGrp="1"/>
          </p:cNvSpPr>
          <p:nvPr>
            <p:ph type="body" sz="quarter" idx="17"/>
          </p:nvPr>
        </p:nvSpPr>
        <p:spPr>
          <a:xfrm>
            <a:off x="5399998" y="2343960"/>
            <a:ext cx="6444002" cy="3408254"/>
          </a:xfrm>
        </p:spPr>
        <p:txBody>
          <a:bodyPr/>
          <a:lstStyle/>
          <a:p>
            <a:pPr lvl="0" defTabSz="914400" eaLnBrk="0" fontAlgn="base" hangingPunct="0">
              <a:spcBef>
                <a:spcPct val="0"/>
              </a:spcBef>
              <a:spcAft>
                <a:spcPct val="0"/>
              </a:spcAft>
            </a:pPr>
            <a:r>
              <a:rPr lang="en-AU" altLang="en-US" sz="1800" b="1" dirty="0">
                <a:latin typeface="+mn-lt"/>
              </a:rPr>
              <a:t>Instructions</a:t>
            </a:r>
          </a:p>
          <a:p>
            <a:pPr lvl="0" defTabSz="914400" eaLnBrk="0" fontAlgn="base" hangingPunct="0">
              <a:spcBef>
                <a:spcPct val="0"/>
              </a:spcBef>
              <a:spcAft>
                <a:spcPct val="0"/>
              </a:spcAft>
            </a:pPr>
            <a:r>
              <a:rPr lang="en-AU" altLang="en-US" sz="1800" dirty="0">
                <a:latin typeface="+mn-lt"/>
              </a:rPr>
              <a:t>Using your ‘Short-form media content planner’ worksheet:</a:t>
            </a:r>
          </a:p>
          <a:p>
            <a:pPr marL="342900" lvl="0" indent="-342900" defTabSz="914400" eaLnBrk="0" fontAlgn="base" hangingPunct="0">
              <a:spcBef>
                <a:spcPct val="0"/>
              </a:spcBef>
              <a:spcAft>
                <a:spcPct val="0"/>
              </a:spcAft>
              <a:buFont typeface="+mj-lt"/>
              <a:buAutoNum type="arabicPeriod"/>
            </a:pPr>
            <a:r>
              <a:rPr lang="en-AU" altLang="en-US" sz="1800" dirty="0">
                <a:latin typeface="+mn-lt"/>
              </a:rPr>
              <a:t>Choose one health topic and your audience</a:t>
            </a:r>
          </a:p>
          <a:p>
            <a:pPr marL="342900" lvl="0" indent="-342900" defTabSz="914400" eaLnBrk="0" fontAlgn="base" hangingPunct="0">
              <a:spcBef>
                <a:spcPct val="0"/>
              </a:spcBef>
              <a:spcAft>
                <a:spcPct val="0"/>
              </a:spcAft>
              <a:buFont typeface="+mj-lt"/>
              <a:buAutoNum type="arabicPeriod"/>
            </a:pPr>
            <a:r>
              <a:rPr lang="en-AU" altLang="en-US" sz="1800" dirty="0">
                <a:latin typeface="+mn-lt"/>
              </a:rPr>
              <a:t>Plan the message and format</a:t>
            </a:r>
          </a:p>
          <a:p>
            <a:pPr marL="342900" lvl="0" indent="-342900" defTabSz="914400" eaLnBrk="0" fontAlgn="base" hangingPunct="0">
              <a:spcBef>
                <a:spcPct val="0"/>
              </a:spcBef>
              <a:spcAft>
                <a:spcPct val="0"/>
              </a:spcAft>
              <a:buFont typeface="+mj-lt"/>
              <a:buAutoNum type="arabicPeriod"/>
            </a:pPr>
            <a:r>
              <a:rPr lang="en-AU" altLang="en-US" sz="1800" dirty="0">
                <a:latin typeface="+mn-lt"/>
              </a:rPr>
              <a:t>Use RECAP strategy to check for trustworthiness</a:t>
            </a:r>
          </a:p>
          <a:p>
            <a:pPr marL="342900" lvl="0" indent="-342900" defTabSz="914400" eaLnBrk="0" fontAlgn="base" hangingPunct="0">
              <a:spcBef>
                <a:spcPct val="0"/>
              </a:spcBef>
              <a:spcAft>
                <a:spcPct val="0"/>
              </a:spcAft>
              <a:buFont typeface="+mj-lt"/>
              <a:buAutoNum type="arabicPeriod"/>
            </a:pPr>
            <a:r>
              <a:rPr lang="en-AU" altLang="en-US" sz="1800" dirty="0">
                <a:latin typeface="+mn-lt"/>
              </a:rPr>
              <a:t>Sketch/plan your mock-up</a:t>
            </a:r>
          </a:p>
          <a:p>
            <a:pPr marL="342900" lvl="0" indent="-342900" defTabSz="914400" eaLnBrk="0" fontAlgn="base" hangingPunct="0">
              <a:spcBef>
                <a:spcPct val="0"/>
              </a:spcBef>
              <a:spcAft>
                <a:spcPct val="0"/>
              </a:spcAft>
              <a:buFont typeface="+mj-lt"/>
              <a:buAutoNum type="arabicPeriod"/>
            </a:pPr>
            <a:r>
              <a:rPr lang="en-AU" altLang="en-US" sz="1800" dirty="0">
                <a:latin typeface="+mn-lt"/>
              </a:rPr>
              <a:t>Justify your choices.</a:t>
            </a:r>
          </a:p>
        </p:txBody>
      </p:sp>
      <p:sp>
        <p:nvSpPr>
          <p:cNvPr id="3" name="Slide Number Placeholder 2">
            <a:extLst>
              <a:ext uri="{FF2B5EF4-FFF2-40B4-BE49-F238E27FC236}">
                <a16:creationId xmlns:a16="http://schemas.microsoft.com/office/drawing/2014/main" id="{E85606C3-4A98-800E-BD65-00A3EABCC105}"/>
              </a:ext>
              <a:ext uri="{C183D7F6-B498-43B3-948B-1728B52AA6E4}">
                <adec:decorative xmlns:adec="http://schemas.microsoft.com/office/drawing/2017/decorative" val="1"/>
              </a:ext>
            </a:extLst>
          </p:cNvPr>
          <p:cNvSpPr>
            <a:spLocks noGrp="1"/>
          </p:cNvSpPr>
          <p:nvPr>
            <p:ph type="sldNum" sz="quarter" idx="16"/>
          </p:nvPr>
        </p:nvSpPr>
        <p:spPr/>
        <p:txBody>
          <a:bodyPr/>
          <a:lstStyle/>
          <a:p>
            <a:fld id="{10A01DC5-1685-4615-8240-15192985C6A2}" type="slidenum">
              <a:rPr lang="en-AU" smtClean="0"/>
              <a:pPr/>
              <a:t>46</a:t>
            </a:fld>
            <a:endParaRPr lang="en-AU" dirty="0"/>
          </a:p>
        </p:txBody>
      </p:sp>
      <p:pic>
        <p:nvPicPr>
          <p:cNvPr id="5" name="Picture Placeholder 12">
            <a:extLst>
              <a:ext uri="{FF2B5EF4-FFF2-40B4-BE49-F238E27FC236}">
                <a16:creationId xmlns:a16="http://schemas.microsoft.com/office/drawing/2014/main" id="{EA94AA65-C249-BA81-1749-5BB4D923CE42}"/>
              </a:ext>
            </a:extLst>
          </p:cNvPr>
          <p:cNvPicPr>
            <a:picLocks noChangeAspect="1"/>
          </p:cNvPicPr>
          <p:nvPr/>
        </p:nvPicPr>
        <p:blipFill>
          <a:blip r:embed="rId3">
            <a:extLst>
              <a:ext uri="{28A0092B-C50C-407E-A947-70E740481C1C}">
                <a14:useLocalDpi xmlns:a14="http://schemas.microsoft.com/office/drawing/2010/main" val="0"/>
              </a:ext>
            </a:extLst>
          </a:blip>
          <a:srcRect l="12965" r="12965"/>
          <a:stretch/>
        </p:blipFill>
        <p:spPr>
          <a:xfrm>
            <a:off x="560805" y="804154"/>
            <a:ext cx="3921679" cy="5294600"/>
          </a:xfrm>
          <a:prstGeom prst="rect">
            <a:avLst/>
          </a:prstGeom>
        </p:spPr>
      </p:pic>
    </p:spTree>
    <p:extLst>
      <p:ext uri="{BB962C8B-B14F-4D97-AF65-F5344CB8AC3E}">
        <p14:creationId xmlns:p14="http://schemas.microsoft.com/office/powerpoint/2010/main" val="3796295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54CCC-8D42-1DC4-48FA-3FFDED9EAF5F}"/>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0820E3C4-285A-28A5-F7E7-33EC6F847010}"/>
              </a:ext>
            </a:extLst>
          </p:cNvPr>
          <p:cNvSpPr>
            <a:spLocks noGrp="1"/>
          </p:cNvSpPr>
          <p:nvPr>
            <p:ph type="title"/>
          </p:nvPr>
        </p:nvSpPr>
        <p:spPr>
          <a:xfrm>
            <a:off x="5399998" y="360000"/>
            <a:ext cx="6485612" cy="444154"/>
          </a:xfrm>
        </p:spPr>
        <p:txBody>
          <a:bodyPr/>
          <a:lstStyle/>
          <a:p>
            <a:r>
              <a:rPr lang="en-AU" dirty="0">
                <a:latin typeface="+mj-lt"/>
                <a:cs typeface="Arial"/>
              </a:rPr>
              <a:t>Activity – short-form media plan peer feedback</a:t>
            </a:r>
            <a:br>
              <a:rPr lang="en-AU" dirty="0">
                <a:latin typeface="+mj-lt"/>
              </a:rPr>
            </a:br>
            <a:endParaRPr lang="en-AU" dirty="0"/>
          </a:p>
        </p:txBody>
      </p:sp>
      <p:sp>
        <p:nvSpPr>
          <p:cNvPr id="2" name="Text Placeholder 4">
            <a:extLst>
              <a:ext uri="{FF2B5EF4-FFF2-40B4-BE49-F238E27FC236}">
                <a16:creationId xmlns:a16="http://schemas.microsoft.com/office/drawing/2014/main" id="{28C66917-7732-219D-98DD-505375480872}"/>
              </a:ext>
            </a:extLst>
          </p:cNvPr>
          <p:cNvSpPr>
            <a:spLocks noGrp="1"/>
          </p:cNvSpPr>
          <p:nvPr>
            <p:ph type="body" sz="quarter" idx="18"/>
          </p:nvPr>
        </p:nvSpPr>
        <p:spPr>
          <a:xfrm>
            <a:off x="5399998" y="1567783"/>
            <a:ext cx="5400000" cy="294189"/>
          </a:xfrm>
        </p:spPr>
        <p:txBody>
          <a:bodyPr/>
          <a:lstStyle/>
          <a:p>
            <a:r>
              <a:rPr lang="en-AU" dirty="0"/>
              <a:t>Individual or pairs activity</a:t>
            </a:r>
            <a:endParaRPr lang="en-AU" dirty="0">
              <a:latin typeface="+mj-lt"/>
            </a:endParaRPr>
          </a:p>
        </p:txBody>
      </p:sp>
      <p:sp>
        <p:nvSpPr>
          <p:cNvPr id="4" name="Text Placeholder 10">
            <a:extLst>
              <a:ext uri="{FF2B5EF4-FFF2-40B4-BE49-F238E27FC236}">
                <a16:creationId xmlns:a16="http://schemas.microsoft.com/office/drawing/2014/main" id="{F9D22CA4-5EA7-65E4-8602-3EB3784AA8FA}"/>
              </a:ext>
            </a:extLst>
          </p:cNvPr>
          <p:cNvSpPr>
            <a:spLocks noGrp="1"/>
          </p:cNvSpPr>
          <p:nvPr>
            <p:ph type="body" sz="quarter" idx="17"/>
          </p:nvPr>
        </p:nvSpPr>
        <p:spPr>
          <a:xfrm>
            <a:off x="5399998" y="1955950"/>
            <a:ext cx="6444002" cy="3408254"/>
          </a:xfrm>
        </p:spPr>
        <p:txBody>
          <a:bodyPr/>
          <a:lstStyle/>
          <a:p>
            <a:pPr lvl="0" defTabSz="914400" eaLnBrk="0" fontAlgn="base" hangingPunct="0">
              <a:spcBef>
                <a:spcPct val="0"/>
              </a:spcBef>
              <a:spcAft>
                <a:spcPct val="0"/>
              </a:spcAft>
            </a:pPr>
            <a:r>
              <a:rPr lang="en-US" altLang="en-US" sz="1800" dirty="0"/>
              <a:t>Read your peer’s health message design carefully.</a:t>
            </a:r>
          </a:p>
          <a:p>
            <a:pPr lvl="0" defTabSz="914400" eaLnBrk="0" fontAlgn="base" hangingPunct="0">
              <a:spcBef>
                <a:spcPct val="0"/>
              </a:spcBef>
              <a:spcAft>
                <a:spcPct val="0"/>
              </a:spcAft>
            </a:pPr>
            <a:r>
              <a:rPr lang="en-AU" altLang="en-US" sz="1800" dirty="0">
                <a:latin typeface="+mn-lt"/>
              </a:rPr>
              <a:t>Use your </a:t>
            </a:r>
            <a:r>
              <a:rPr lang="en-AU" altLang="en-US" sz="1800" b="1" dirty="0">
                <a:latin typeface="+mn-lt"/>
              </a:rPr>
              <a:t>‘Short-form media plan: peer feedback template’ </a:t>
            </a:r>
            <a:r>
              <a:rPr lang="en-AU" altLang="en-US" sz="1800" dirty="0">
                <a:latin typeface="+mn-lt"/>
              </a:rPr>
              <a:t>to review the plan and provide feedback</a:t>
            </a:r>
          </a:p>
          <a:p>
            <a:pPr lvl="0" defTabSz="914400" eaLnBrk="0" fontAlgn="base" hangingPunct="0">
              <a:spcBef>
                <a:spcPct val="0"/>
              </a:spcBef>
              <a:spcAft>
                <a:spcPct val="0"/>
              </a:spcAft>
            </a:pPr>
            <a:r>
              <a:rPr lang="en-AU" altLang="en-US" sz="1800" dirty="0">
                <a:latin typeface="+mn-lt"/>
              </a:rPr>
              <a:t>Return the feedback to the original creator</a:t>
            </a:r>
          </a:p>
          <a:p>
            <a:pPr lvl="0" defTabSz="914400" eaLnBrk="0" fontAlgn="base" hangingPunct="0">
              <a:spcBef>
                <a:spcPct val="0"/>
              </a:spcBef>
              <a:spcAft>
                <a:spcPct val="0"/>
              </a:spcAft>
            </a:pPr>
            <a:r>
              <a:rPr lang="en-AU" altLang="en-US" sz="1800" b="1" dirty="0">
                <a:latin typeface="+mn-lt"/>
              </a:rPr>
              <a:t>After receiving feedback:</a:t>
            </a:r>
          </a:p>
          <a:p>
            <a:pPr marL="342900" lvl="0" indent="-342900" defTabSz="914400" eaLnBrk="0" fontAlgn="base" hangingPunct="0">
              <a:spcBef>
                <a:spcPct val="0"/>
              </a:spcBef>
              <a:spcAft>
                <a:spcPct val="0"/>
              </a:spcAft>
              <a:buFont typeface="+mj-lt"/>
              <a:buAutoNum type="arabicPeriod"/>
            </a:pPr>
            <a:r>
              <a:rPr lang="en-AU" altLang="en-US" sz="1800" dirty="0">
                <a:latin typeface="+mn-lt"/>
              </a:rPr>
              <a:t>Read the feedback</a:t>
            </a:r>
          </a:p>
          <a:p>
            <a:pPr marL="342900" lvl="0" indent="-342900" defTabSz="914400" eaLnBrk="0" fontAlgn="base" hangingPunct="0">
              <a:spcBef>
                <a:spcPct val="0"/>
              </a:spcBef>
              <a:spcAft>
                <a:spcPct val="0"/>
              </a:spcAft>
              <a:buFont typeface="+mj-lt"/>
              <a:buAutoNum type="arabicPeriod"/>
            </a:pPr>
            <a:r>
              <a:rPr lang="en-AU" altLang="en-US" sz="1800" dirty="0">
                <a:latin typeface="+mn-lt"/>
              </a:rPr>
              <a:t>Select one change you can make to improve your plan or justification</a:t>
            </a:r>
          </a:p>
          <a:p>
            <a:pPr marL="342900" lvl="0" indent="-342900" defTabSz="914400" eaLnBrk="0" fontAlgn="base" hangingPunct="0">
              <a:spcBef>
                <a:spcPct val="0"/>
              </a:spcBef>
              <a:spcAft>
                <a:spcPct val="0"/>
              </a:spcAft>
              <a:buFont typeface="+mj-lt"/>
              <a:buAutoNum type="arabicPeriod"/>
            </a:pPr>
            <a:r>
              <a:rPr lang="en-AU" altLang="en-US" sz="1800" dirty="0">
                <a:latin typeface="+mn-lt"/>
              </a:rPr>
              <a:t>Be ready to share the core message in your plan and one deliberate choice you made to ensure your message was credible or inclusive. </a:t>
            </a:r>
          </a:p>
        </p:txBody>
      </p:sp>
      <p:sp>
        <p:nvSpPr>
          <p:cNvPr id="3" name="Slide Number Placeholder 2">
            <a:extLst>
              <a:ext uri="{FF2B5EF4-FFF2-40B4-BE49-F238E27FC236}">
                <a16:creationId xmlns:a16="http://schemas.microsoft.com/office/drawing/2014/main" id="{65C3652B-9BD6-BD21-0A16-D927CF356C24}"/>
              </a:ext>
              <a:ext uri="{C183D7F6-B498-43B3-948B-1728B52AA6E4}">
                <adec:decorative xmlns:adec="http://schemas.microsoft.com/office/drawing/2017/decorative" val="1"/>
              </a:ext>
            </a:extLst>
          </p:cNvPr>
          <p:cNvSpPr>
            <a:spLocks noGrp="1"/>
          </p:cNvSpPr>
          <p:nvPr>
            <p:ph type="sldNum" sz="quarter" idx="16"/>
          </p:nvPr>
        </p:nvSpPr>
        <p:spPr/>
        <p:txBody>
          <a:bodyPr/>
          <a:lstStyle/>
          <a:p>
            <a:fld id="{10A01DC5-1685-4615-8240-15192985C6A2}" type="slidenum">
              <a:rPr lang="en-AU" smtClean="0"/>
              <a:pPr/>
              <a:t>47</a:t>
            </a:fld>
            <a:endParaRPr lang="en-AU" dirty="0"/>
          </a:p>
        </p:txBody>
      </p:sp>
      <p:pic>
        <p:nvPicPr>
          <p:cNvPr id="5" name="Picture Placeholder 12">
            <a:extLst>
              <a:ext uri="{FF2B5EF4-FFF2-40B4-BE49-F238E27FC236}">
                <a16:creationId xmlns:a16="http://schemas.microsoft.com/office/drawing/2014/main" id="{C6A42ADB-E53E-C895-DF27-5F112B4E19C3}"/>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a:stretch>
            <a:fillRect/>
          </a:stretch>
        </p:blipFill>
        <p:spPr>
          <a:xfrm>
            <a:off x="-125632" y="804154"/>
            <a:ext cx="5294541" cy="5294600"/>
          </a:xfrm>
          <a:prstGeom prst="rect">
            <a:avLst/>
          </a:prstGeom>
        </p:spPr>
      </p:pic>
    </p:spTree>
    <p:extLst>
      <p:ext uri="{BB962C8B-B14F-4D97-AF65-F5344CB8AC3E}">
        <p14:creationId xmlns:p14="http://schemas.microsoft.com/office/powerpoint/2010/main" val="986745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8966FD-9600-3EC7-EF10-06492353388E}"/>
              </a:ext>
            </a:extLst>
          </p:cNvPr>
          <p:cNvSpPr>
            <a:spLocks noGrp="1"/>
          </p:cNvSpPr>
          <p:nvPr>
            <p:ph type="title"/>
          </p:nvPr>
        </p:nvSpPr>
        <p:spPr/>
        <p:txBody>
          <a:bodyPr/>
          <a:lstStyle/>
          <a:p>
            <a:r>
              <a:rPr lang="en-AU" dirty="0">
                <a:latin typeface="+mj-lt"/>
              </a:rPr>
              <a:t>References</a:t>
            </a:r>
          </a:p>
        </p:txBody>
      </p:sp>
      <p:sp>
        <p:nvSpPr>
          <p:cNvPr id="6" name="TextBox 5">
            <a:extLst>
              <a:ext uri="{FF2B5EF4-FFF2-40B4-BE49-F238E27FC236}">
                <a16:creationId xmlns:a16="http://schemas.microsoft.com/office/drawing/2014/main" id="{EABCE76F-41B1-7EE2-14F1-DC744150DE0C}"/>
              </a:ext>
            </a:extLst>
          </p:cNvPr>
          <p:cNvSpPr txBox="1"/>
          <p:nvPr/>
        </p:nvSpPr>
        <p:spPr>
          <a:xfrm>
            <a:off x="335826" y="1397263"/>
            <a:ext cx="11471999" cy="1597297"/>
          </a:xfrm>
          <a:prstGeom prst="rect">
            <a:avLst/>
          </a:prstGeom>
          <a:noFill/>
        </p:spPr>
        <p:txBody>
          <a:bodyPr wrap="square">
            <a:spAutoFit/>
          </a:bodyPr>
          <a:lstStyle/>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ea typeface="+mn-ea"/>
                <a:cs typeface="+mn-cs"/>
              </a:rPr>
              <a:t>This presentation contains NSW Curriculum and syllabus content. The NSW Curriculum is developed by the NSW Education Standards Authority. This content is prepared by NESA for and on behalf of the Crown in the right of the State of New South Wales. The material is protected by Crown copyright.</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ea typeface="+mn-ea"/>
                <a:cs typeface="+mn-cs"/>
              </a:rPr>
              <a:t>Please refer to the NESA Copyright Disclaimer for more information </a:t>
            </a:r>
            <a:r>
              <a:rPr kumimoji="0" lang="en-AU" sz="1200" b="0" i="0" u="none" strike="noStrike" kern="1200" cap="none" spc="0" normalizeH="0" baseline="0" noProof="0" dirty="0">
                <a:ln>
                  <a:noFill/>
                </a:ln>
                <a:solidFill>
                  <a:srgbClr val="CBEDFD"/>
                </a:solidFill>
                <a:effectLst/>
                <a:uLnTx/>
                <a:uFillTx/>
                <a:ea typeface="+mn-ea"/>
                <a:cs typeface="+mn-cs"/>
                <a:hlinkClick r:id="rId3">
                  <a:extLst>
                    <a:ext uri="{A12FA001-AC4F-418D-AE19-62706E023703}">
                      <ahyp:hlinkClr xmlns:ahyp="http://schemas.microsoft.com/office/drawing/2018/hyperlinkcolor" val="tx"/>
                    </a:ext>
                  </a:extLst>
                </a:hlinkClick>
              </a:rPr>
              <a:t>https://educationstandards.nsw.edu.au/wps/portal/nesa/mini-footer/copyright</a:t>
            </a:r>
            <a:r>
              <a:rPr kumimoji="0" lang="en-AU" sz="1200" b="0" i="0" u="none" strike="noStrike" kern="1200" cap="none" spc="0" normalizeH="0" baseline="0" noProof="0" dirty="0">
                <a:ln>
                  <a:noFill/>
                </a:ln>
                <a:solidFill>
                  <a:srgbClr val="FFFFFF"/>
                </a:solidFill>
                <a:effectLst/>
                <a:uLnTx/>
                <a:uFillTx/>
                <a:ea typeface="+mn-ea"/>
                <a:cs typeface="+mn-cs"/>
              </a:rPr>
              <a:t>. </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ea typeface="+mn-ea"/>
                <a:cs typeface="+mn-cs"/>
              </a:rPr>
              <a:t>NESA holds the only official and up-to-date versions of the NSW Curriculum and syllabus documents. Please visit the NSW Education Standards Authority (NESA) website </a:t>
            </a:r>
            <a:r>
              <a:rPr kumimoji="0" lang="en-AU" sz="1200" b="0" i="0" u="none" strike="noStrike" kern="1200" cap="none" spc="0" normalizeH="0" baseline="0" noProof="0" dirty="0">
                <a:ln>
                  <a:noFill/>
                </a:ln>
                <a:solidFill>
                  <a:srgbClr val="CBEDFD"/>
                </a:solidFill>
                <a:effectLst/>
                <a:uLnTx/>
                <a:uFillTx/>
                <a:ea typeface="+mn-ea"/>
                <a:cs typeface="+mn-cs"/>
                <a:hlinkClick r:id="rId4">
                  <a:extLst>
                    <a:ext uri="{A12FA001-AC4F-418D-AE19-62706E023703}">
                      <ahyp:hlinkClr xmlns:ahyp="http://schemas.microsoft.com/office/drawing/2018/hyperlinkcolor" val="tx"/>
                    </a:ext>
                  </a:extLst>
                </a:hlinkClick>
              </a:rPr>
              <a:t>https://educationstandards.nsw.edu.au/wps/portal/nesa/home</a:t>
            </a:r>
            <a:r>
              <a:rPr kumimoji="0" lang="en-AU" sz="1200" b="0" i="0" u="none" strike="noStrike" kern="1200" cap="none" spc="0" normalizeH="0" baseline="0" noProof="0" dirty="0">
                <a:ln>
                  <a:noFill/>
                </a:ln>
                <a:solidFill>
                  <a:srgbClr val="CBEDFD"/>
                </a:solidFill>
                <a:effectLst/>
                <a:uLnTx/>
                <a:uFillTx/>
                <a:ea typeface="+mn-ea"/>
                <a:cs typeface="+mn-cs"/>
              </a:rPr>
              <a:t> </a:t>
            </a:r>
            <a:r>
              <a:rPr kumimoji="0" lang="en-AU" sz="1200" b="0" i="0" u="none" strike="noStrike" kern="1200" cap="none" spc="0" normalizeH="0" baseline="0" noProof="0" dirty="0">
                <a:ln>
                  <a:noFill/>
                </a:ln>
                <a:solidFill>
                  <a:srgbClr val="FFFFFF"/>
                </a:solidFill>
                <a:effectLst/>
                <a:uLnTx/>
                <a:uFillTx/>
                <a:ea typeface="+mn-ea"/>
                <a:cs typeface="+mn-cs"/>
              </a:rPr>
              <a:t>and the NSW Curriculum website </a:t>
            </a:r>
            <a:r>
              <a:rPr kumimoji="0" lang="en-AU" sz="1200" b="0" i="0" u="none" strike="noStrike" kern="1200" cap="none" spc="0" normalizeH="0" baseline="0" noProof="0" dirty="0">
                <a:ln>
                  <a:noFill/>
                </a:ln>
                <a:solidFill>
                  <a:srgbClr val="CBEDFD"/>
                </a:solidFill>
                <a:effectLst/>
                <a:uLnTx/>
                <a:uFillTx/>
                <a:ea typeface="+mn-ea"/>
                <a:cs typeface="+mn-cs"/>
                <a:hlinkClick r:id="rId5">
                  <a:extLst>
                    <a:ext uri="{A12FA001-AC4F-418D-AE19-62706E023703}">
                      <ahyp:hlinkClr xmlns:ahyp="http://schemas.microsoft.com/office/drawing/2018/hyperlinkcolor" val="tx"/>
                    </a:ext>
                  </a:extLst>
                </a:hlinkClick>
              </a:rPr>
              <a:t>https://curriculum.nsw.edu.au</a:t>
            </a:r>
            <a:r>
              <a:rPr kumimoji="0" lang="en-AU" sz="1200" b="0" i="0" u="none" strike="noStrike" kern="1200" cap="none" spc="0" normalizeH="0" baseline="0" noProof="0" dirty="0">
                <a:ln>
                  <a:noFill/>
                </a:ln>
                <a:solidFill>
                  <a:srgbClr val="FFFFFF"/>
                </a:solidFill>
                <a:effectLst/>
                <a:uLnTx/>
                <a:uFillTx/>
                <a:ea typeface="+mn-ea"/>
                <a:cs typeface="+mn-cs"/>
              </a:rPr>
              <a:t>.</a:t>
            </a:r>
          </a:p>
        </p:txBody>
      </p:sp>
      <p:sp>
        <p:nvSpPr>
          <p:cNvPr id="4" name="Content Placeholder 3">
            <a:extLst>
              <a:ext uri="{FF2B5EF4-FFF2-40B4-BE49-F238E27FC236}">
                <a16:creationId xmlns:a16="http://schemas.microsoft.com/office/drawing/2014/main" id="{B7C07B50-96D9-2E35-E2CE-3139F6377F08}"/>
              </a:ext>
            </a:extLst>
          </p:cNvPr>
          <p:cNvSpPr>
            <a:spLocks noGrp="1"/>
          </p:cNvSpPr>
          <p:nvPr>
            <p:ph idx="1"/>
          </p:nvPr>
        </p:nvSpPr>
        <p:spPr/>
        <p:txBody>
          <a:bodyPr/>
          <a:lstStyle/>
          <a:p>
            <a:r>
              <a:rPr lang="en-AU" u="sng" dirty="0">
                <a:latin typeface="+mn-lt"/>
                <a:hlinkClick r:id="rId6"/>
              </a:rPr>
              <a:t>Personal Development, Health and Physical Education 7–10 Syllabus</a:t>
            </a:r>
            <a:r>
              <a:rPr lang="en-AU" dirty="0">
                <a:latin typeface="+mn-lt"/>
              </a:rPr>
              <a:t> © NSW Education Standards Authority (NESA) for and on behalf of the Crown in right of the State of New South Wales, 2024.</a:t>
            </a:r>
          </a:p>
        </p:txBody>
      </p:sp>
      <p:sp>
        <p:nvSpPr>
          <p:cNvPr id="2" name="Slide Number Placeholder 1">
            <a:extLst>
              <a:ext uri="{FF2B5EF4-FFF2-40B4-BE49-F238E27FC236}">
                <a16:creationId xmlns:a16="http://schemas.microsoft.com/office/drawing/2014/main" id="{48223418-AC99-D403-B6BA-7F5E5111A87A}"/>
              </a:ext>
              <a:ext uri="{C183D7F6-B498-43B3-948B-1728B52AA6E4}">
                <adec:decorative xmlns:adec="http://schemas.microsoft.com/office/drawing/2017/decorative" val="1"/>
              </a:ext>
            </a:extLst>
          </p:cNvPr>
          <p:cNvSpPr>
            <a:spLocks noGrp="1"/>
          </p:cNvSpPr>
          <p:nvPr>
            <p:ph type="sldNum" sz="quarter" idx="10"/>
          </p:nvPr>
        </p:nvSpPr>
        <p:spPr/>
        <p:txBody>
          <a:bodyPr/>
          <a:lstStyle/>
          <a:p>
            <a:fld id="{10A01DC5-1685-4615-8240-15192985C6A2}" type="slidenum">
              <a:rPr lang="en-AU" smtClean="0"/>
              <a:pPr/>
              <a:t>48</a:t>
            </a:fld>
            <a:endParaRPr lang="en-AU" dirty="0"/>
          </a:p>
        </p:txBody>
      </p:sp>
    </p:spTree>
    <p:extLst>
      <p:ext uri="{BB962C8B-B14F-4D97-AF65-F5344CB8AC3E}">
        <p14:creationId xmlns:p14="http://schemas.microsoft.com/office/powerpoint/2010/main" val="1181014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146F84-0A22-2DEF-978C-013AB2B0CDA6}"/>
              </a:ext>
            </a:extLst>
          </p:cNvPr>
          <p:cNvSpPr>
            <a:spLocks noGrp="1"/>
          </p:cNvSpPr>
          <p:nvPr>
            <p:ph type="title"/>
          </p:nvPr>
        </p:nvSpPr>
        <p:spPr>
          <a:xfrm>
            <a:off x="360000" y="360000"/>
            <a:ext cx="10080000" cy="537467"/>
          </a:xfrm>
        </p:spPr>
        <p:txBody>
          <a:bodyPr/>
          <a:lstStyle/>
          <a:p>
            <a:r>
              <a:rPr lang="en-AU" dirty="0">
                <a:latin typeface="+mj-lt"/>
              </a:rPr>
              <a:t>Copyright</a:t>
            </a:r>
          </a:p>
        </p:txBody>
      </p:sp>
      <p:sp>
        <p:nvSpPr>
          <p:cNvPr id="7" name="Text Placeholder 6">
            <a:extLst>
              <a:ext uri="{FF2B5EF4-FFF2-40B4-BE49-F238E27FC236}">
                <a16:creationId xmlns:a16="http://schemas.microsoft.com/office/drawing/2014/main" id="{E762E711-B51D-9854-C2DD-A164FE59F882}"/>
              </a:ext>
            </a:extLst>
          </p:cNvPr>
          <p:cNvSpPr>
            <a:spLocks noGrp="1"/>
          </p:cNvSpPr>
          <p:nvPr>
            <p:ph type="body" sz="quarter" idx="18"/>
          </p:nvPr>
        </p:nvSpPr>
        <p:spPr/>
        <p:txBody>
          <a:bodyPr/>
          <a:lstStyle/>
          <a:p>
            <a:r>
              <a:rPr lang="en-AU" dirty="0">
                <a:latin typeface="+mj-lt"/>
              </a:rPr>
              <a:t>© State of New South Wales (Department of Education), 2026</a:t>
            </a:r>
          </a:p>
        </p:txBody>
      </p:sp>
      <p:sp>
        <p:nvSpPr>
          <p:cNvPr id="8" name="TextBox 7">
            <a:extLst>
              <a:ext uri="{FF2B5EF4-FFF2-40B4-BE49-F238E27FC236}">
                <a16:creationId xmlns:a16="http://schemas.microsoft.com/office/drawing/2014/main" id="{F70BB973-8437-BE43-4C71-6089E7F934FA}"/>
              </a:ext>
            </a:extLst>
          </p:cNvPr>
          <p:cNvSpPr txBox="1"/>
          <p:nvPr/>
        </p:nvSpPr>
        <p:spPr>
          <a:xfrm>
            <a:off x="360000" y="1453575"/>
            <a:ext cx="11484338" cy="5067724"/>
          </a:xfrm>
          <a:prstGeom prst="rect">
            <a:avLst/>
          </a:prstGeom>
          <a:noFill/>
        </p:spPr>
        <p:txBody>
          <a:bodyPr wrap="square" lIns="0" tIns="0" rIns="0" bIns="0" rtlCol="0">
            <a:noAutofit/>
          </a:bodyPr>
          <a:lstStyle/>
          <a:p>
            <a:pPr algn="l">
              <a:lnSpc>
                <a:spcPct val="150000"/>
              </a:lnSpc>
              <a:spcAft>
                <a:spcPts val="600"/>
              </a:spcAft>
            </a:pPr>
            <a:r>
              <a:rPr lang="en-AU" sz="1200" dirty="0">
                <a:solidFill>
                  <a:schemeClr val="bg1"/>
                </a:solidFill>
              </a:rPr>
              <a:t>The copyright material published in this resource is subject to the </a:t>
            </a:r>
            <a:r>
              <a:rPr lang="en-AU" sz="1200" i="1" dirty="0">
                <a:solidFill>
                  <a:schemeClr val="bg1"/>
                </a:solidFill>
              </a:rPr>
              <a:t>Copyright Act 1968</a:t>
            </a:r>
            <a:r>
              <a:rPr lang="en-AU" sz="1200" dirty="0">
                <a:solidFill>
                  <a:schemeClr val="bg1"/>
                </a:solidFill>
              </a:rPr>
              <a:t> (Cth) and is owned by the NSW Department of Education or, where indicated, by a party other than the NSW Department of Education (third-party material).</a:t>
            </a:r>
          </a:p>
          <a:p>
            <a:pPr algn="l">
              <a:lnSpc>
                <a:spcPct val="150000"/>
              </a:lnSpc>
              <a:spcAft>
                <a:spcPts val="600"/>
              </a:spcAft>
            </a:pPr>
            <a:r>
              <a:rPr lang="en-AU" sz="1200" dirty="0">
                <a:solidFill>
                  <a:schemeClr val="bg1"/>
                </a:solidFill>
              </a:rPr>
              <a:t>Copyright material available in this resource and owned by the NSW Department of Education is licensed under a </a:t>
            </a:r>
            <a:r>
              <a:rPr lang="en-AU" sz="1200" dirty="0">
                <a:solidFill>
                  <a:schemeClr val="accent4"/>
                </a:solidFill>
                <a:hlinkClick r:id="rId3">
                  <a:extLst>
                    <a:ext uri="{A12FA001-AC4F-418D-AE19-62706E023703}">
                      <ahyp:hlinkClr xmlns:ahyp="http://schemas.microsoft.com/office/drawing/2018/hyperlinkcolor" val="tx"/>
                    </a:ext>
                  </a:extLst>
                </a:hlinkClick>
              </a:rPr>
              <a:t>Creative Commons Attribution 4.0 International (CC BY 4.0) license</a:t>
            </a:r>
            <a:r>
              <a:rPr lang="en-AU" sz="1200" dirty="0">
                <a:solidFill>
                  <a:schemeClr val="bg1"/>
                </a:solidFill>
              </a:rPr>
              <a:t>.</a:t>
            </a:r>
          </a:p>
          <a:p>
            <a:pPr algn="l">
              <a:lnSpc>
                <a:spcPct val="150000"/>
              </a:lnSpc>
              <a:spcAft>
                <a:spcPts val="600"/>
              </a:spcAft>
            </a:pPr>
            <a:r>
              <a:rPr lang="en-AU" sz="1200" dirty="0">
                <a:solidFill>
                  <a:schemeClr val="bg1"/>
                </a:solidFill>
              </a:rPr>
              <a:t>This license allows you to share and adapt the material for any purpose, even commercially.</a:t>
            </a:r>
          </a:p>
          <a:p>
            <a:pPr algn="l">
              <a:lnSpc>
                <a:spcPct val="150000"/>
              </a:lnSpc>
              <a:spcAft>
                <a:spcPts val="600"/>
              </a:spcAft>
            </a:pPr>
            <a:r>
              <a:rPr lang="en-AU" sz="1200" dirty="0">
                <a:solidFill>
                  <a:schemeClr val="bg1"/>
                </a:solidFill>
              </a:rPr>
              <a:t>Attribution should be given to © State of New South Wales (Department of Education</a:t>
            </a:r>
            <a:r>
              <a:rPr lang="en-AU" sz="1200">
                <a:solidFill>
                  <a:schemeClr val="bg1"/>
                </a:solidFill>
              </a:rPr>
              <a:t>), 2026.</a:t>
            </a:r>
            <a:endParaRPr lang="en-AU" sz="1200" dirty="0">
              <a:solidFill>
                <a:schemeClr val="bg1"/>
              </a:solidFill>
            </a:endParaRPr>
          </a:p>
          <a:p>
            <a:pPr algn="l">
              <a:lnSpc>
                <a:spcPct val="150000"/>
              </a:lnSpc>
            </a:pPr>
            <a:r>
              <a:rPr lang="en-AU" sz="1200" dirty="0">
                <a:solidFill>
                  <a:schemeClr val="bg1"/>
                </a:solidFill>
              </a:rPr>
              <a:t>Material in this resource not available under a Creative Commons license:</a:t>
            </a:r>
          </a:p>
          <a:p>
            <a:pPr marL="171450" indent="-171450" algn="l">
              <a:lnSpc>
                <a:spcPct val="150000"/>
              </a:lnSpc>
              <a:buFont typeface="Arial" panose="020B0604020202020204" pitchFamily="34" charset="0"/>
              <a:buChar char="•"/>
            </a:pPr>
            <a:r>
              <a:rPr lang="en-AU" sz="1200" dirty="0">
                <a:solidFill>
                  <a:schemeClr val="bg1"/>
                </a:solidFill>
              </a:rPr>
              <a:t>the NSW Department of Education logo, other logos and trademark-protected material</a:t>
            </a:r>
          </a:p>
          <a:p>
            <a:pPr marL="171450" indent="-171450" algn="l">
              <a:lnSpc>
                <a:spcPct val="150000"/>
              </a:lnSpc>
              <a:buFont typeface="Arial" panose="020B0604020202020204" pitchFamily="34" charset="0"/>
              <a:buChar char="•"/>
            </a:pPr>
            <a:r>
              <a:rPr lang="en-AU" sz="1200" dirty="0">
                <a:solidFill>
                  <a:schemeClr val="bg1"/>
                </a:solidFill>
              </a:rPr>
              <a:t>Material owned by a third party that has been reproduced with permission. You will need to obtain permission from the third party to reuse its material. </a:t>
            </a:r>
          </a:p>
          <a:p>
            <a:pPr algn="l">
              <a:lnSpc>
                <a:spcPct val="150000"/>
              </a:lnSpc>
              <a:spcBef>
                <a:spcPts val="1200"/>
              </a:spcBef>
              <a:spcAft>
                <a:spcPts val="600"/>
              </a:spcAft>
            </a:pPr>
            <a:r>
              <a:rPr lang="en-AU" sz="1200" b="1" dirty="0">
                <a:solidFill>
                  <a:schemeClr val="bg1"/>
                </a:solidFill>
                <a:latin typeface="+mj-lt"/>
              </a:rPr>
              <a:t>Links to third-party material and websites</a:t>
            </a:r>
          </a:p>
          <a:p>
            <a:pPr algn="l">
              <a:lnSpc>
                <a:spcPct val="150000"/>
              </a:lnSpc>
              <a:spcAft>
                <a:spcPts val="600"/>
              </a:spcAft>
            </a:pPr>
            <a:r>
              <a:rPr lang="en-AU" sz="1200" dirty="0">
                <a:solidFill>
                  <a:schemeClr val="bg1"/>
                </a:solidFill>
              </a:rPr>
              <a:t>Please note that the provided (reading/viewing material/list/links/texts) are a suggestion only and implies no endorsement, by the New South Wales Department of Education, of any author, publisher, or book title. School principals and teachers are best placed to assess the suitability of resources that would complement the curriculum and reflect the needs and interests of their students.</a:t>
            </a:r>
          </a:p>
          <a:p>
            <a:pPr algn="l">
              <a:lnSpc>
                <a:spcPct val="150000"/>
              </a:lnSpc>
              <a:spcAft>
                <a:spcPts val="600"/>
              </a:spcAft>
            </a:pPr>
            <a:r>
              <a:rPr lang="en-AU" sz="1200" dirty="0">
                <a:solidFill>
                  <a:schemeClr val="bg1"/>
                </a:solidFill>
              </a:rPr>
              <a:t>If you use the links provided in this document to access a third-party’s website, you acknowledge that the terms of use, including licence terms set out on the third-party’s website apply to the use which may be made of the materials on that third-party website or where permitted by the </a:t>
            </a:r>
            <a:r>
              <a:rPr lang="en-AU" sz="1200" i="1" dirty="0">
                <a:solidFill>
                  <a:schemeClr val="bg1"/>
                </a:solidFill>
              </a:rPr>
              <a:t>Copyright Act 1968 </a:t>
            </a:r>
            <a:r>
              <a:rPr lang="en-AU" sz="1200" dirty="0">
                <a:solidFill>
                  <a:schemeClr val="bg1"/>
                </a:solidFill>
              </a:rPr>
              <a:t>(Cth). The department accepts no responsibility for content on third-party websites. </a:t>
            </a:r>
          </a:p>
        </p:txBody>
      </p:sp>
    </p:spTree>
    <p:extLst>
      <p:ext uri="{BB962C8B-B14F-4D97-AF65-F5344CB8AC3E}">
        <p14:creationId xmlns:p14="http://schemas.microsoft.com/office/powerpoint/2010/main" val="3820411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E6A87E-8352-0E8F-5677-2D3F86A4C16A}"/>
              </a:ext>
            </a:extLst>
          </p:cNvPr>
          <p:cNvSpPr>
            <a:spLocks noGrp="1"/>
          </p:cNvSpPr>
          <p:nvPr>
            <p:ph type="title"/>
          </p:nvPr>
        </p:nvSpPr>
        <p:spPr/>
        <p:txBody>
          <a:bodyPr/>
          <a:lstStyle/>
          <a:p>
            <a:r>
              <a:rPr lang="en-AU" dirty="0">
                <a:latin typeface="Arial"/>
                <a:cs typeface="Arial"/>
              </a:rPr>
              <a:t>Learning intentions and success criteria – health </a:t>
            </a:r>
            <a:r>
              <a:rPr lang="en-AU" dirty="0">
                <a:latin typeface="+mj-lt"/>
                <a:cs typeface="Arial"/>
              </a:rPr>
              <a:t>messages</a:t>
            </a:r>
          </a:p>
        </p:txBody>
      </p:sp>
      <p:sp>
        <p:nvSpPr>
          <p:cNvPr id="3" name="TextBox 2">
            <a:extLst>
              <a:ext uri="{FF2B5EF4-FFF2-40B4-BE49-F238E27FC236}">
                <a16:creationId xmlns:a16="http://schemas.microsoft.com/office/drawing/2014/main" id="{DF637BA9-DB5E-2457-A795-0B300DBA6F82}"/>
              </a:ext>
            </a:extLst>
          </p:cNvPr>
          <p:cNvSpPr txBox="1"/>
          <p:nvPr/>
        </p:nvSpPr>
        <p:spPr>
          <a:xfrm>
            <a:off x="360891" y="1999192"/>
            <a:ext cx="11303000" cy="371890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spcAft>
                <a:spcPts val="1200"/>
              </a:spcAft>
            </a:pPr>
            <a:r>
              <a:rPr lang="en-AU" sz="2000" b="1" dirty="0">
                <a:solidFill>
                  <a:schemeClr val="accent1"/>
                </a:solidFill>
                <a:latin typeface="+mj-lt"/>
                <a:cs typeface="Arial"/>
              </a:rPr>
              <a:t>We are learning to</a:t>
            </a:r>
            <a:endParaRPr lang="en-AU" sz="2000" b="1" dirty="0">
              <a:solidFill>
                <a:schemeClr val="accent1"/>
              </a:solidFill>
              <a:latin typeface="+mj-lt"/>
              <a:ea typeface="+mn-lt"/>
              <a:cs typeface="Arial"/>
            </a:endParaRPr>
          </a:p>
          <a:p>
            <a:pPr marL="342900" indent="-342900">
              <a:lnSpc>
                <a:spcPct val="150000"/>
              </a:lnSpc>
              <a:spcAft>
                <a:spcPts val="1200"/>
              </a:spcAft>
              <a:buFont typeface="Arial" panose="020B0604020202020204" pitchFamily="34" charset="0"/>
              <a:buChar char="•"/>
            </a:pPr>
            <a:r>
              <a:rPr lang="en-AU" sz="1800" dirty="0">
                <a:cs typeface="Arial"/>
              </a:rPr>
              <a:t>identify different sources of health information and explain how messages are conveyed for specific purposes.</a:t>
            </a:r>
          </a:p>
          <a:p>
            <a:pPr>
              <a:lnSpc>
                <a:spcPct val="150000"/>
              </a:lnSpc>
              <a:spcAft>
                <a:spcPts val="1200"/>
              </a:spcAft>
            </a:pPr>
            <a:r>
              <a:rPr lang="en-AU" sz="2000" b="1" dirty="0">
                <a:solidFill>
                  <a:schemeClr val="accent1"/>
                </a:solidFill>
                <a:latin typeface="+mj-lt"/>
                <a:cs typeface="Arial"/>
              </a:rPr>
              <a:t>I can</a:t>
            </a:r>
            <a:endParaRPr lang="en-US" sz="2000" dirty="0">
              <a:solidFill>
                <a:schemeClr val="accent1"/>
              </a:solidFill>
              <a:latin typeface="+mj-lt"/>
              <a:cs typeface="Arial"/>
            </a:endParaRPr>
          </a:p>
          <a:p>
            <a:pPr marL="342900" indent="-342900">
              <a:lnSpc>
                <a:spcPct val="150000"/>
              </a:lnSpc>
              <a:spcAft>
                <a:spcPts val="1200"/>
              </a:spcAft>
              <a:buFont typeface="Arial"/>
              <a:buChar char="•"/>
            </a:pPr>
            <a:r>
              <a:rPr lang="en-AU" sz="1800" dirty="0">
                <a:cs typeface="Arial"/>
              </a:rPr>
              <a:t>identify a range of sources that communicate health information</a:t>
            </a:r>
          </a:p>
          <a:p>
            <a:pPr marL="342900" indent="-342900">
              <a:lnSpc>
                <a:spcPct val="150000"/>
              </a:lnSpc>
              <a:spcAft>
                <a:spcPts val="1200"/>
              </a:spcAft>
              <a:buFont typeface="Arial"/>
              <a:buChar char="•"/>
            </a:pPr>
            <a:r>
              <a:rPr lang="en-AU" sz="1800" dirty="0">
                <a:cs typeface="Arial"/>
              </a:rPr>
              <a:t>describe explicit and implicit health messages communicated through a range of sources</a:t>
            </a:r>
          </a:p>
          <a:p>
            <a:pPr marL="342900" indent="-342900">
              <a:lnSpc>
                <a:spcPct val="150000"/>
              </a:lnSpc>
              <a:spcAft>
                <a:spcPts val="1200"/>
              </a:spcAft>
              <a:buFont typeface="Arial"/>
              <a:buChar char="•"/>
            </a:pPr>
            <a:r>
              <a:rPr lang="en-AU" sz="1800" dirty="0">
                <a:cs typeface="Arial"/>
              </a:rPr>
              <a:t>explain how health messages may shape people’s beliefs, attitudes or decisions.</a:t>
            </a:r>
            <a:endParaRPr lang="en-AU" sz="2000" dirty="0">
              <a:cs typeface="Arial"/>
            </a:endParaRPr>
          </a:p>
        </p:txBody>
      </p:sp>
      <p:sp>
        <p:nvSpPr>
          <p:cNvPr id="2" name="Slide Number Placeholder 1">
            <a:extLst>
              <a:ext uri="{FF2B5EF4-FFF2-40B4-BE49-F238E27FC236}">
                <a16:creationId xmlns:a16="http://schemas.microsoft.com/office/drawing/2014/main" id="{19C0759C-7815-62EE-E606-EBC3C273B18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5</a:t>
            </a:fld>
            <a:endParaRPr lang="en-AU" dirty="0"/>
          </a:p>
        </p:txBody>
      </p:sp>
    </p:spTree>
    <p:extLst>
      <p:ext uri="{BB962C8B-B14F-4D97-AF65-F5344CB8AC3E}">
        <p14:creationId xmlns:p14="http://schemas.microsoft.com/office/powerpoint/2010/main" val="36489671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F5E7ED-B0AD-E1AA-D02E-9A9B574089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BF7592-6547-6C20-09B0-E341A58E8A86}"/>
              </a:ext>
            </a:extLst>
          </p:cNvPr>
          <p:cNvSpPr>
            <a:spLocks noGrp="1"/>
          </p:cNvSpPr>
          <p:nvPr>
            <p:ph type="title"/>
          </p:nvPr>
        </p:nvSpPr>
        <p:spPr>
          <a:xfrm>
            <a:off x="5399998" y="360000"/>
            <a:ext cx="6485612" cy="444154"/>
          </a:xfrm>
        </p:spPr>
        <p:txBody>
          <a:bodyPr/>
          <a:lstStyle/>
          <a:p>
            <a:r>
              <a:rPr lang="en-AU" dirty="0">
                <a:latin typeface="+mj-lt"/>
                <a:cs typeface="Arial"/>
              </a:rPr>
              <a:t>Activity – what influences our health? (1)</a:t>
            </a:r>
            <a:endParaRPr lang="en-AU" dirty="0">
              <a:cs typeface="Arial"/>
            </a:endParaRPr>
          </a:p>
        </p:txBody>
      </p:sp>
      <p:sp>
        <p:nvSpPr>
          <p:cNvPr id="5" name="Text Placeholder 4">
            <a:extLst>
              <a:ext uri="{FF2B5EF4-FFF2-40B4-BE49-F238E27FC236}">
                <a16:creationId xmlns:a16="http://schemas.microsoft.com/office/drawing/2014/main" id="{E54BCD66-C79E-9236-E3AF-BD6D716825E7}"/>
              </a:ext>
            </a:extLst>
          </p:cNvPr>
          <p:cNvSpPr>
            <a:spLocks noGrp="1"/>
          </p:cNvSpPr>
          <p:nvPr>
            <p:ph type="body" sz="quarter" idx="18"/>
          </p:nvPr>
        </p:nvSpPr>
        <p:spPr>
          <a:xfrm>
            <a:off x="5399998" y="1420491"/>
            <a:ext cx="5400000" cy="294189"/>
          </a:xfrm>
        </p:spPr>
        <p:txBody>
          <a:bodyPr/>
          <a:lstStyle/>
          <a:p>
            <a:r>
              <a:rPr lang="en-AU" dirty="0">
                <a:latin typeface="+mj-lt"/>
              </a:rPr>
              <a:t>Graffiti walk</a:t>
            </a:r>
          </a:p>
        </p:txBody>
      </p:sp>
      <p:sp>
        <p:nvSpPr>
          <p:cNvPr id="4" name="Text Placeholder 10">
            <a:extLst>
              <a:ext uri="{FF2B5EF4-FFF2-40B4-BE49-F238E27FC236}">
                <a16:creationId xmlns:a16="http://schemas.microsoft.com/office/drawing/2014/main" id="{40EA5264-B0D9-75FC-6C8B-6916610A4F27}"/>
              </a:ext>
            </a:extLst>
          </p:cNvPr>
          <p:cNvSpPr>
            <a:spLocks noGrp="1"/>
          </p:cNvSpPr>
          <p:nvPr>
            <p:ph type="body" sz="quarter" idx="17"/>
          </p:nvPr>
        </p:nvSpPr>
        <p:spPr>
          <a:xfrm>
            <a:off x="5399998" y="1993086"/>
            <a:ext cx="6444002" cy="4807835"/>
          </a:xfrm>
        </p:spPr>
        <p:txBody>
          <a:bodyPr/>
          <a:lstStyle/>
          <a:p>
            <a:r>
              <a:rPr lang="en-AU" sz="1800" dirty="0">
                <a:latin typeface="+mj-lt"/>
              </a:rPr>
              <a:t>There are many things that influence what we see, hear and do every day.</a:t>
            </a:r>
          </a:p>
          <a:p>
            <a:r>
              <a:rPr lang="en-AU" sz="1800" dirty="0">
                <a:latin typeface="+mj-lt"/>
              </a:rPr>
              <a:t>At each station:</a:t>
            </a:r>
          </a:p>
          <a:p>
            <a:pPr marL="285750" lvl="0" indent="-285750" defTabSz="914400" eaLnBrk="0" fontAlgn="base" hangingPunct="0">
              <a:spcBef>
                <a:spcPct val="0"/>
              </a:spcBef>
              <a:spcAft>
                <a:spcPct val="0"/>
              </a:spcAft>
              <a:buFont typeface="Arial" panose="020B0604020202020204" pitchFamily="34" charset="0"/>
              <a:buChar char="•"/>
            </a:pPr>
            <a:r>
              <a:rPr lang="en-US" altLang="en-US" sz="1800" dirty="0">
                <a:latin typeface="+mj-lt"/>
              </a:rPr>
              <a:t>record examples of beliefs, behaviours, routines, images, stereotypes, advice or slogans that are relevant to each station.</a:t>
            </a:r>
          </a:p>
          <a:p>
            <a:pPr marL="285750" lvl="0" indent="-285750" defTabSz="914400" eaLnBrk="0" fontAlgn="base" hangingPunct="0">
              <a:spcBef>
                <a:spcPct val="0"/>
              </a:spcBef>
              <a:spcAft>
                <a:spcPct val="0"/>
              </a:spcAft>
              <a:buFont typeface="Arial" panose="020B0604020202020204" pitchFamily="34" charset="0"/>
              <a:buChar char="•"/>
            </a:pPr>
            <a:r>
              <a:rPr lang="en-US" altLang="en-US" sz="1800" dirty="0">
                <a:latin typeface="+mj-lt"/>
              </a:rPr>
              <a:t>include both positive and negative examples.</a:t>
            </a:r>
          </a:p>
          <a:p>
            <a:pPr lvl="0" defTabSz="914400" eaLnBrk="0" fontAlgn="base" hangingPunct="0">
              <a:spcBef>
                <a:spcPct val="0"/>
              </a:spcBef>
              <a:spcAft>
                <a:spcPct val="0"/>
              </a:spcAft>
            </a:pPr>
            <a:endParaRPr lang="en-US" altLang="en-US" sz="1800" dirty="0">
              <a:latin typeface="+mj-lt"/>
            </a:endParaRPr>
          </a:p>
          <a:p>
            <a:pPr lvl="0" defTabSz="914400" eaLnBrk="0" fontAlgn="base" hangingPunct="0">
              <a:spcBef>
                <a:spcPct val="0"/>
              </a:spcBef>
              <a:spcAft>
                <a:spcPct val="0"/>
              </a:spcAft>
            </a:pPr>
            <a:r>
              <a:rPr lang="en-US" altLang="en-US" sz="1800" dirty="0">
                <a:latin typeface="+mj-lt"/>
              </a:rPr>
              <a:t>Move to the next station and repeat until all stations have been visited.</a:t>
            </a:r>
          </a:p>
          <a:p>
            <a:endParaRPr lang="en-AU" sz="1800" dirty="0">
              <a:latin typeface="+mn-lt"/>
            </a:endParaRPr>
          </a:p>
          <a:p>
            <a:endParaRPr lang="en-AU" sz="1800" dirty="0">
              <a:latin typeface="+mn-lt"/>
            </a:endParaRPr>
          </a:p>
        </p:txBody>
      </p:sp>
      <p:sp>
        <p:nvSpPr>
          <p:cNvPr id="3" name="Slide Number Placeholder 2">
            <a:extLst>
              <a:ext uri="{FF2B5EF4-FFF2-40B4-BE49-F238E27FC236}">
                <a16:creationId xmlns:a16="http://schemas.microsoft.com/office/drawing/2014/main" id="{9341746F-39E7-547B-B96F-B2781B4D1A5C}"/>
              </a:ext>
              <a:ext uri="{C183D7F6-B498-43B3-948B-1728B52AA6E4}">
                <adec:decorative xmlns:adec="http://schemas.microsoft.com/office/drawing/2017/decorative" val="1"/>
              </a:ext>
            </a:extLst>
          </p:cNvPr>
          <p:cNvSpPr>
            <a:spLocks noGrp="1"/>
          </p:cNvSpPr>
          <p:nvPr>
            <p:ph type="sldNum" sz="quarter" idx="16"/>
          </p:nvPr>
        </p:nvSpPr>
        <p:spPr/>
        <p:txBody>
          <a:bodyPr/>
          <a:lstStyle/>
          <a:p>
            <a:fld id="{10A01DC5-1685-4615-8240-15192985C6A2}" type="slidenum">
              <a:rPr lang="en-AU" smtClean="0"/>
              <a:pPr/>
              <a:t>6</a:t>
            </a:fld>
            <a:endParaRPr lang="en-AU" dirty="0"/>
          </a:p>
        </p:txBody>
      </p:sp>
      <p:pic>
        <p:nvPicPr>
          <p:cNvPr id="13" name="Picture Placeholder 12">
            <a:extLst>
              <a:ext uri="{FF2B5EF4-FFF2-40B4-BE49-F238E27FC236}">
                <a16:creationId xmlns:a16="http://schemas.microsoft.com/office/drawing/2014/main" id="{2EAE47FF-5465-C0A7-EE7A-5AB07D1FDC8B}"/>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2952" r="12952"/>
          <a:stretch>
            <a:fillRect/>
          </a:stretch>
        </p:blipFill>
        <p:spPr>
          <a:xfrm>
            <a:off x="560805" y="804154"/>
            <a:ext cx="3921679" cy="5294600"/>
          </a:xfrm>
          <a:prstGeom prst="rect">
            <a:avLst/>
          </a:prstGeom>
        </p:spPr>
      </p:pic>
    </p:spTree>
    <p:extLst>
      <p:ext uri="{BB962C8B-B14F-4D97-AF65-F5344CB8AC3E}">
        <p14:creationId xmlns:p14="http://schemas.microsoft.com/office/powerpoint/2010/main" val="874495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9C06B-D438-BF47-DCEC-9B4C662AEC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BC1922-282B-FFE4-4E46-C11B839A2F7C}"/>
              </a:ext>
            </a:extLst>
          </p:cNvPr>
          <p:cNvSpPr>
            <a:spLocks noGrp="1"/>
          </p:cNvSpPr>
          <p:nvPr>
            <p:ph type="title"/>
          </p:nvPr>
        </p:nvSpPr>
        <p:spPr>
          <a:xfrm>
            <a:off x="5399998" y="360000"/>
            <a:ext cx="6485612" cy="444154"/>
          </a:xfrm>
        </p:spPr>
        <p:txBody>
          <a:bodyPr/>
          <a:lstStyle/>
          <a:p>
            <a:r>
              <a:rPr lang="en-AU" dirty="0">
                <a:latin typeface="+mj-lt"/>
                <a:cs typeface="Arial"/>
              </a:rPr>
              <a:t>Activity – what influences our health? (2)</a:t>
            </a:r>
            <a:endParaRPr lang="en-AU" dirty="0">
              <a:cs typeface="Arial"/>
            </a:endParaRPr>
          </a:p>
        </p:txBody>
      </p:sp>
      <p:sp>
        <p:nvSpPr>
          <p:cNvPr id="5" name="Text Placeholder 4">
            <a:extLst>
              <a:ext uri="{FF2B5EF4-FFF2-40B4-BE49-F238E27FC236}">
                <a16:creationId xmlns:a16="http://schemas.microsoft.com/office/drawing/2014/main" id="{B677CDB5-AA98-7089-2FED-F76381E77C76}"/>
              </a:ext>
            </a:extLst>
          </p:cNvPr>
          <p:cNvSpPr>
            <a:spLocks noGrp="1"/>
          </p:cNvSpPr>
          <p:nvPr>
            <p:ph type="body" sz="quarter" idx="18"/>
          </p:nvPr>
        </p:nvSpPr>
        <p:spPr>
          <a:xfrm>
            <a:off x="5399998" y="1450471"/>
            <a:ext cx="5400000" cy="294189"/>
          </a:xfrm>
        </p:spPr>
        <p:txBody>
          <a:bodyPr/>
          <a:lstStyle/>
          <a:p>
            <a:r>
              <a:rPr lang="en-AU" dirty="0">
                <a:latin typeface="+mj-lt"/>
              </a:rPr>
              <a:t>Turn and talk</a:t>
            </a:r>
          </a:p>
        </p:txBody>
      </p:sp>
      <p:sp>
        <p:nvSpPr>
          <p:cNvPr id="4" name="Text Placeholder 10">
            <a:extLst>
              <a:ext uri="{FF2B5EF4-FFF2-40B4-BE49-F238E27FC236}">
                <a16:creationId xmlns:a16="http://schemas.microsoft.com/office/drawing/2014/main" id="{D0994FC9-7A53-21A4-791D-DF4FB5CB644A}"/>
              </a:ext>
            </a:extLst>
          </p:cNvPr>
          <p:cNvSpPr>
            <a:spLocks noGrp="1"/>
          </p:cNvSpPr>
          <p:nvPr>
            <p:ph type="body" sz="quarter" idx="17"/>
          </p:nvPr>
        </p:nvSpPr>
        <p:spPr>
          <a:xfrm>
            <a:off x="5399998" y="2023066"/>
            <a:ext cx="6444002" cy="2479523"/>
          </a:xfrm>
        </p:spPr>
        <p:txBody>
          <a:bodyPr vert="horz" lIns="0" tIns="0" rIns="0" bIns="0" rtlCol="0" anchor="t">
            <a:noAutofit/>
          </a:bodyPr>
          <a:lstStyle/>
          <a:p>
            <a:r>
              <a:rPr lang="en-AU" sz="1800" dirty="0">
                <a:latin typeface="+mj-lt"/>
                <a:cs typeface="Arial"/>
              </a:rPr>
              <a:t>Complete another lap and read the responses for each station.</a:t>
            </a:r>
          </a:p>
          <a:p>
            <a:r>
              <a:rPr lang="en-AU" sz="1800" dirty="0">
                <a:latin typeface="+mj-lt"/>
              </a:rPr>
              <a:t>Find a partner and discuss the following:</a:t>
            </a:r>
          </a:p>
          <a:p>
            <a:pPr marL="285750" lvl="0" indent="-285750" defTabSz="914400" eaLnBrk="0" fontAlgn="base" hangingPunct="0">
              <a:spcBef>
                <a:spcPct val="0"/>
              </a:spcBef>
              <a:spcAft>
                <a:spcPct val="0"/>
              </a:spcAft>
              <a:buFont typeface="Arial" panose="020B0604020202020204" pitchFamily="34" charset="0"/>
              <a:buChar char="•"/>
            </a:pPr>
            <a:r>
              <a:rPr lang="en-AU" altLang="en-US" sz="1800" dirty="0">
                <a:latin typeface="+mj-lt"/>
              </a:rPr>
              <a:t>What ideas appear more than once?</a:t>
            </a:r>
          </a:p>
          <a:p>
            <a:pPr marL="285750" lvl="0" indent="-285750" defTabSz="914400" eaLnBrk="0" fontAlgn="base" hangingPunct="0">
              <a:spcBef>
                <a:spcPct val="0"/>
              </a:spcBef>
              <a:spcAft>
                <a:spcPct val="0"/>
              </a:spcAft>
              <a:buFont typeface="Arial" panose="020B0604020202020204" pitchFamily="34" charset="0"/>
              <a:buChar char="•"/>
            </a:pPr>
            <a:r>
              <a:rPr lang="en-AU" altLang="en-US" sz="1800" dirty="0">
                <a:latin typeface="+mj-lt"/>
              </a:rPr>
              <a:t>Which areas seem to strongly shape what people think or do?</a:t>
            </a:r>
            <a:endParaRPr lang="en-AU" sz="1800" dirty="0">
              <a:latin typeface="+mn-lt"/>
            </a:endParaRPr>
          </a:p>
        </p:txBody>
      </p:sp>
      <p:sp>
        <p:nvSpPr>
          <p:cNvPr id="3" name="Slide Number Placeholder 2">
            <a:extLst>
              <a:ext uri="{FF2B5EF4-FFF2-40B4-BE49-F238E27FC236}">
                <a16:creationId xmlns:a16="http://schemas.microsoft.com/office/drawing/2014/main" id="{B665F2F7-55DD-65FA-7A1E-DBA84ED2D4B2}"/>
              </a:ext>
              <a:ext uri="{C183D7F6-B498-43B3-948B-1728B52AA6E4}">
                <adec:decorative xmlns:adec="http://schemas.microsoft.com/office/drawing/2017/decorative" val="1"/>
              </a:ext>
            </a:extLst>
          </p:cNvPr>
          <p:cNvSpPr>
            <a:spLocks noGrp="1"/>
          </p:cNvSpPr>
          <p:nvPr>
            <p:ph type="sldNum" sz="quarter" idx="16"/>
          </p:nvPr>
        </p:nvSpPr>
        <p:spPr>
          <a:xfrm>
            <a:off x="11124000" y="6525832"/>
            <a:ext cx="720000" cy="180000"/>
          </a:xfrm>
        </p:spPr>
        <p:txBody>
          <a:bodyPr/>
          <a:lstStyle/>
          <a:p>
            <a:fld id="{10A01DC5-1685-4615-8240-15192985C6A2}" type="slidenum">
              <a:rPr lang="en-AU" smtClean="0"/>
              <a:pPr/>
              <a:t>7</a:t>
            </a:fld>
            <a:endParaRPr lang="en-AU" dirty="0"/>
          </a:p>
        </p:txBody>
      </p:sp>
      <p:pic>
        <p:nvPicPr>
          <p:cNvPr id="6" name="Picture Placeholder 12">
            <a:extLst>
              <a:ext uri="{FF2B5EF4-FFF2-40B4-BE49-F238E27FC236}">
                <a16:creationId xmlns:a16="http://schemas.microsoft.com/office/drawing/2014/main" id="{EDFAC5B0-9BE2-DB4E-7331-5714FD962CFE}"/>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2965" r="12965"/>
          <a:stretch/>
        </p:blipFill>
        <p:spPr>
          <a:xfrm>
            <a:off x="560805" y="804154"/>
            <a:ext cx="3921679" cy="5294600"/>
          </a:xfrm>
          <a:prstGeom prst="rect">
            <a:avLst/>
          </a:prstGeom>
        </p:spPr>
      </p:pic>
    </p:spTree>
    <p:extLst>
      <p:ext uri="{BB962C8B-B14F-4D97-AF65-F5344CB8AC3E}">
        <p14:creationId xmlns:p14="http://schemas.microsoft.com/office/powerpoint/2010/main" val="3687846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1A1DB7-FC4F-BC22-1961-D8439810D2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9F22CF-9DBA-AF33-C9D7-32BDBEE30CC3}"/>
              </a:ext>
            </a:extLst>
          </p:cNvPr>
          <p:cNvSpPr>
            <a:spLocks noGrp="1"/>
          </p:cNvSpPr>
          <p:nvPr>
            <p:ph type="title"/>
          </p:nvPr>
        </p:nvSpPr>
        <p:spPr>
          <a:xfrm>
            <a:off x="5399998" y="360000"/>
            <a:ext cx="6485612" cy="444154"/>
          </a:xfrm>
        </p:spPr>
        <p:txBody>
          <a:bodyPr/>
          <a:lstStyle/>
          <a:p>
            <a:r>
              <a:rPr lang="en-AU" dirty="0">
                <a:latin typeface="+mj-lt"/>
                <a:cs typeface="Arial"/>
              </a:rPr>
              <a:t>Activity – what counts as health information? (1)</a:t>
            </a:r>
            <a:endParaRPr lang="en-AU" dirty="0">
              <a:cs typeface="Arial"/>
            </a:endParaRPr>
          </a:p>
        </p:txBody>
      </p:sp>
      <p:sp>
        <p:nvSpPr>
          <p:cNvPr id="5" name="Text Placeholder 4">
            <a:extLst>
              <a:ext uri="{FF2B5EF4-FFF2-40B4-BE49-F238E27FC236}">
                <a16:creationId xmlns:a16="http://schemas.microsoft.com/office/drawing/2014/main" id="{36F746C1-011A-48E8-B5B7-5C994E12CC4C}"/>
              </a:ext>
            </a:extLst>
          </p:cNvPr>
          <p:cNvSpPr>
            <a:spLocks noGrp="1"/>
          </p:cNvSpPr>
          <p:nvPr>
            <p:ph type="body" sz="quarter" idx="18"/>
          </p:nvPr>
        </p:nvSpPr>
        <p:spPr>
          <a:xfrm>
            <a:off x="5399998" y="1420491"/>
            <a:ext cx="5400000" cy="294189"/>
          </a:xfrm>
        </p:spPr>
        <p:txBody>
          <a:bodyPr/>
          <a:lstStyle/>
          <a:p>
            <a:r>
              <a:rPr lang="en-AU" dirty="0"/>
              <a:t>Pair activity</a:t>
            </a:r>
            <a:endParaRPr lang="en-AU" dirty="0">
              <a:latin typeface="+mj-lt"/>
            </a:endParaRPr>
          </a:p>
        </p:txBody>
      </p:sp>
      <p:sp>
        <p:nvSpPr>
          <p:cNvPr id="4" name="Text Placeholder 10">
            <a:extLst>
              <a:ext uri="{FF2B5EF4-FFF2-40B4-BE49-F238E27FC236}">
                <a16:creationId xmlns:a16="http://schemas.microsoft.com/office/drawing/2014/main" id="{9378DE5B-2FE5-ABD0-8E58-8007427C85B8}"/>
              </a:ext>
            </a:extLst>
          </p:cNvPr>
          <p:cNvSpPr>
            <a:spLocks noGrp="1"/>
          </p:cNvSpPr>
          <p:nvPr>
            <p:ph type="body" sz="quarter" idx="17"/>
          </p:nvPr>
        </p:nvSpPr>
        <p:spPr>
          <a:xfrm>
            <a:off x="5399998" y="1993087"/>
            <a:ext cx="6444002" cy="3049366"/>
          </a:xfrm>
        </p:spPr>
        <p:txBody>
          <a:bodyPr vert="horz" lIns="0" tIns="0" rIns="0" bIns="0" rtlCol="0" anchor="t">
            <a:noAutofit/>
          </a:bodyPr>
          <a:lstStyle/>
          <a:p>
            <a:r>
              <a:rPr lang="en-AU" sz="1800" dirty="0">
                <a:latin typeface="+mn-lt"/>
              </a:rPr>
              <a:t>Review the responses at the station you are assigned.</a:t>
            </a:r>
          </a:p>
          <a:p>
            <a:r>
              <a:rPr lang="en-AU" sz="1800" dirty="0">
                <a:latin typeface="+mn-lt"/>
              </a:rPr>
              <a:t>Circle and annotate responses that suggest:</a:t>
            </a:r>
          </a:p>
          <a:p>
            <a:pPr marL="342900" lvl="0" indent="-342900">
              <a:buFont typeface="Arial" panose="020B0604020202020204" pitchFamily="34" charset="0"/>
              <a:buChar char="•"/>
            </a:pPr>
            <a:r>
              <a:rPr lang="en-AU" sz="1800" dirty="0">
                <a:latin typeface="+mn-lt"/>
              </a:rPr>
              <a:t>beliefs or ideas</a:t>
            </a:r>
          </a:p>
          <a:p>
            <a:pPr marL="342900" lvl="0" indent="-342900">
              <a:buFont typeface="Arial" panose="020B0604020202020204" pitchFamily="34" charset="0"/>
              <a:buChar char="•"/>
            </a:pPr>
            <a:r>
              <a:rPr lang="en-AU" sz="1800" dirty="0">
                <a:latin typeface="+mn-lt"/>
              </a:rPr>
              <a:t>behaviours or routines</a:t>
            </a:r>
          </a:p>
          <a:p>
            <a:pPr marL="342900" lvl="0" indent="-342900">
              <a:buFont typeface="Arial" panose="020B0604020202020204" pitchFamily="34" charset="0"/>
              <a:buChar char="•"/>
            </a:pPr>
            <a:r>
              <a:rPr lang="en-AU" sz="1800" dirty="0">
                <a:latin typeface="+mn-lt"/>
              </a:rPr>
              <a:t>images or stereotypes</a:t>
            </a:r>
          </a:p>
          <a:p>
            <a:endParaRPr lang="en-AU" sz="1800" dirty="0">
              <a:latin typeface="+mn-lt"/>
            </a:endParaRPr>
          </a:p>
        </p:txBody>
      </p:sp>
      <p:sp>
        <p:nvSpPr>
          <p:cNvPr id="3" name="Slide Number Placeholder 2">
            <a:extLst>
              <a:ext uri="{FF2B5EF4-FFF2-40B4-BE49-F238E27FC236}">
                <a16:creationId xmlns:a16="http://schemas.microsoft.com/office/drawing/2014/main" id="{965FCEBD-4381-D9A5-2E42-07FE6A58E350}"/>
              </a:ext>
              <a:ext uri="{C183D7F6-B498-43B3-948B-1728B52AA6E4}">
                <adec:decorative xmlns:adec="http://schemas.microsoft.com/office/drawing/2017/decorative" val="1"/>
              </a:ext>
            </a:extLst>
          </p:cNvPr>
          <p:cNvSpPr>
            <a:spLocks noGrp="1"/>
          </p:cNvSpPr>
          <p:nvPr>
            <p:ph type="sldNum" sz="quarter" idx="16"/>
          </p:nvPr>
        </p:nvSpPr>
        <p:spPr/>
        <p:txBody>
          <a:bodyPr/>
          <a:lstStyle/>
          <a:p>
            <a:fld id="{10A01DC5-1685-4615-8240-15192985C6A2}" type="slidenum">
              <a:rPr lang="en-AU" smtClean="0"/>
              <a:pPr/>
              <a:t>8</a:t>
            </a:fld>
            <a:endParaRPr lang="en-AU" dirty="0"/>
          </a:p>
        </p:txBody>
      </p:sp>
      <p:pic>
        <p:nvPicPr>
          <p:cNvPr id="10" name="Picture Placeholder 12">
            <a:extLst>
              <a:ext uri="{FF2B5EF4-FFF2-40B4-BE49-F238E27FC236}">
                <a16:creationId xmlns:a16="http://schemas.microsoft.com/office/drawing/2014/main" id="{D0A7C0E5-B7D4-95E4-51F5-913E30226087}"/>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2965" r="12965"/>
          <a:stretch/>
        </p:blipFill>
        <p:spPr>
          <a:xfrm>
            <a:off x="560805" y="804154"/>
            <a:ext cx="3921679" cy="5294600"/>
          </a:xfrm>
          <a:prstGeom prst="rect">
            <a:avLst/>
          </a:prstGeom>
        </p:spPr>
      </p:pic>
    </p:spTree>
    <p:extLst>
      <p:ext uri="{BB962C8B-B14F-4D97-AF65-F5344CB8AC3E}">
        <p14:creationId xmlns:p14="http://schemas.microsoft.com/office/powerpoint/2010/main" val="35970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E5C893-2AC4-41EB-E33E-1A7B9D434D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C3DDE5-7995-44CA-53E1-6A9FD27864A8}"/>
              </a:ext>
              <a:ext uri="{C183D7F6-B498-43B3-948B-1728B52AA6E4}">
                <adec:decorative xmlns:adec="http://schemas.microsoft.com/office/drawing/2017/decorative" val="0"/>
              </a:ext>
            </a:extLst>
          </p:cNvPr>
          <p:cNvSpPr>
            <a:spLocks noGrp="1"/>
          </p:cNvSpPr>
          <p:nvPr>
            <p:ph type="title"/>
          </p:nvPr>
        </p:nvSpPr>
        <p:spPr>
          <a:xfrm>
            <a:off x="5399998" y="360000"/>
            <a:ext cx="6485612" cy="444154"/>
          </a:xfrm>
        </p:spPr>
        <p:txBody>
          <a:bodyPr/>
          <a:lstStyle/>
          <a:p>
            <a:r>
              <a:rPr lang="en-AU" dirty="0">
                <a:latin typeface="+mj-lt"/>
                <a:cs typeface="Arial"/>
              </a:rPr>
              <a:t>Definitions – health messages</a:t>
            </a:r>
            <a:endParaRPr lang="en-AU" dirty="0">
              <a:cs typeface="Arial"/>
            </a:endParaRPr>
          </a:p>
        </p:txBody>
      </p:sp>
      <p:sp>
        <p:nvSpPr>
          <p:cNvPr id="4" name="Text Placeholder 10">
            <a:extLst>
              <a:ext uri="{FF2B5EF4-FFF2-40B4-BE49-F238E27FC236}">
                <a16:creationId xmlns:a16="http://schemas.microsoft.com/office/drawing/2014/main" id="{071A0E31-EA8A-0D89-E120-37F70AA533C9}"/>
              </a:ext>
              <a:ext uri="{C183D7F6-B498-43B3-948B-1728B52AA6E4}">
                <adec:decorative xmlns:adec="http://schemas.microsoft.com/office/drawing/2017/decorative" val="0"/>
              </a:ext>
            </a:extLst>
          </p:cNvPr>
          <p:cNvSpPr>
            <a:spLocks noGrp="1"/>
          </p:cNvSpPr>
          <p:nvPr>
            <p:ph type="body" sz="quarter" idx="17"/>
          </p:nvPr>
        </p:nvSpPr>
        <p:spPr>
          <a:xfrm>
            <a:off x="5399998" y="1205159"/>
            <a:ext cx="6290557" cy="5346528"/>
          </a:xfrm>
        </p:spPr>
        <p:txBody>
          <a:bodyPr/>
          <a:lstStyle/>
          <a:p>
            <a:r>
              <a:rPr lang="en-AU" sz="1800" b="1" dirty="0"/>
              <a:t>Explicit health information</a:t>
            </a:r>
          </a:p>
          <a:p>
            <a:r>
              <a:rPr lang="en-AU" sz="1800" dirty="0"/>
              <a:t>An explicit message is a message that is clear, direct and openly stated. It tells the audience exactly what to think, feel or do.</a:t>
            </a:r>
          </a:p>
          <a:p>
            <a:r>
              <a:rPr lang="en-AU" sz="1800" b="1" dirty="0"/>
              <a:t>Implicit health message </a:t>
            </a:r>
          </a:p>
          <a:p>
            <a:r>
              <a:rPr lang="en-AU" sz="1800" dirty="0"/>
              <a:t>An implicit message is not stated directly, but is suggested, implied or shown through images, actions, or context. The audience has to </a:t>
            </a:r>
            <a:r>
              <a:rPr lang="en-AU" sz="1800" b="1" dirty="0"/>
              <a:t>infer</a:t>
            </a:r>
            <a:r>
              <a:rPr lang="en-AU" sz="1800" dirty="0"/>
              <a:t> the meaning.</a:t>
            </a:r>
          </a:p>
          <a:p>
            <a:r>
              <a:rPr lang="en-AU" sz="1800" b="1" dirty="0"/>
              <a:t>Infer</a:t>
            </a:r>
          </a:p>
          <a:p>
            <a:r>
              <a:rPr lang="en-AU" sz="1800" dirty="0"/>
              <a:t>To infer means to work out something that isn’t said directly by using clues, evidence or hints.</a:t>
            </a:r>
          </a:p>
          <a:p>
            <a:endParaRPr lang="en-AU" sz="1800" dirty="0"/>
          </a:p>
        </p:txBody>
      </p:sp>
      <p:grpSp>
        <p:nvGrpSpPr>
          <p:cNvPr id="9" name="Group 8">
            <a:extLst>
              <a:ext uri="{FF2B5EF4-FFF2-40B4-BE49-F238E27FC236}">
                <a16:creationId xmlns:a16="http://schemas.microsoft.com/office/drawing/2014/main" id="{F5281830-3143-2E22-3151-F33A2F13D01A}"/>
              </a:ext>
              <a:ext uri="{C183D7F6-B498-43B3-948B-1728B52AA6E4}">
                <adec:decorative xmlns:adec="http://schemas.microsoft.com/office/drawing/2017/decorative" val="1"/>
              </a:ext>
            </a:extLst>
          </p:cNvPr>
          <p:cNvGrpSpPr/>
          <p:nvPr/>
        </p:nvGrpSpPr>
        <p:grpSpPr>
          <a:xfrm>
            <a:off x="199106" y="1109818"/>
            <a:ext cx="4638366" cy="4638364"/>
            <a:chOff x="199106" y="1109818"/>
            <a:chExt cx="4638366" cy="4638364"/>
          </a:xfrm>
        </p:grpSpPr>
        <p:pic>
          <p:nvPicPr>
            <p:cNvPr id="6" name="Graphic 5">
              <a:extLst>
                <a:ext uri="{FF2B5EF4-FFF2-40B4-BE49-F238E27FC236}">
                  <a16:creationId xmlns:a16="http://schemas.microsoft.com/office/drawing/2014/main" id="{2CBE922E-D405-F683-8C90-582A6392ED7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99106" y="1109818"/>
              <a:ext cx="4638366" cy="4638364"/>
            </a:xfrm>
            <a:prstGeom prst="rect">
              <a:avLst/>
            </a:prstGeom>
          </p:spPr>
        </p:pic>
        <p:sp>
          <p:nvSpPr>
            <p:cNvPr id="8" name="TextBox 7">
              <a:extLst>
                <a:ext uri="{FF2B5EF4-FFF2-40B4-BE49-F238E27FC236}">
                  <a16:creationId xmlns:a16="http://schemas.microsoft.com/office/drawing/2014/main" id="{46EA8090-E64B-8F45-C04A-FC113D52A32C}"/>
                </a:ext>
              </a:extLst>
            </p:cNvPr>
            <p:cNvSpPr txBox="1"/>
            <p:nvPr/>
          </p:nvSpPr>
          <p:spPr>
            <a:xfrm>
              <a:off x="275304" y="3167390"/>
              <a:ext cx="4424515" cy="584775"/>
            </a:xfrm>
            <a:prstGeom prst="rect">
              <a:avLst/>
            </a:prstGeom>
            <a:noFill/>
          </p:spPr>
          <p:txBody>
            <a:bodyPr wrap="square">
              <a:spAutoFit/>
            </a:bodyPr>
            <a:lstStyle/>
            <a:p>
              <a:pPr algn="ctr"/>
              <a:r>
                <a:rPr lang="en-AU" sz="3200" b="1" dirty="0">
                  <a:latin typeface="+mj-lt"/>
                  <a:cs typeface="Arial"/>
                </a:rPr>
                <a:t>Definitions</a:t>
              </a:r>
              <a:endParaRPr lang="en-US" sz="3200" b="1" dirty="0"/>
            </a:p>
          </p:txBody>
        </p:sp>
      </p:grpSp>
      <p:sp>
        <p:nvSpPr>
          <p:cNvPr id="3" name="Slide Number Placeholder 2">
            <a:extLst>
              <a:ext uri="{FF2B5EF4-FFF2-40B4-BE49-F238E27FC236}">
                <a16:creationId xmlns:a16="http://schemas.microsoft.com/office/drawing/2014/main" id="{B006377B-E0EF-3508-B058-DA05EB3B9175}"/>
              </a:ext>
              <a:ext uri="{C183D7F6-B498-43B3-948B-1728B52AA6E4}">
                <adec:decorative xmlns:adec="http://schemas.microsoft.com/office/drawing/2017/decorative" val="1"/>
              </a:ext>
            </a:extLst>
          </p:cNvPr>
          <p:cNvSpPr>
            <a:spLocks noGrp="1"/>
          </p:cNvSpPr>
          <p:nvPr>
            <p:ph type="sldNum" sz="quarter" idx="16"/>
          </p:nvPr>
        </p:nvSpPr>
        <p:spPr/>
        <p:txBody>
          <a:bodyPr/>
          <a:lstStyle/>
          <a:p>
            <a:fld id="{10A01DC5-1685-4615-8240-15192985C6A2}" type="slidenum">
              <a:rPr lang="en-AU" smtClean="0"/>
              <a:pPr/>
              <a:t>9</a:t>
            </a:fld>
            <a:endParaRPr lang="en-AU" dirty="0"/>
          </a:p>
        </p:txBody>
      </p:sp>
    </p:spTree>
    <p:extLst>
      <p:ext uri="{BB962C8B-B14F-4D97-AF65-F5344CB8AC3E}">
        <p14:creationId xmlns:p14="http://schemas.microsoft.com/office/powerpoint/2010/main" val="3457659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SWG Corporate">
  <a:themeElements>
    <a:clrScheme name="Custom 14">
      <a:dk1>
        <a:srgbClr val="22272B"/>
      </a:dk1>
      <a:lt1>
        <a:srgbClr val="FFFFFF"/>
      </a:lt1>
      <a:dk2>
        <a:srgbClr val="D7153A"/>
      </a:dk2>
      <a:lt2>
        <a:srgbClr val="EBEBEB"/>
      </a:lt2>
      <a:accent1>
        <a:srgbClr val="002664"/>
      </a:accent1>
      <a:accent2>
        <a:srgbClr val="146CFD"/>
      </a:accent2>
      <a:accent3>
        <a:srgbClr val="8CE0FF"/>
      </a:accent3>
      <a:accent4>
        <a:srgbClr val="CBEDFD"/>
      </a:accent4>
      <a:accent5>
        <a:srgbClr val="495054"/>
      </a:accent5>
      <a:accent6>
        <a:srgbClr val="FFE6EA"/>
      </a:accent6>
      <a:hlink>
        <a:srgbClr val="146CFD"/>
      </a:hlink>
      <a:folHlink>
        <a:srgbClr val="146CF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noAutofit/>
      </a:bodyPr>
      <a:lstStyle>
        <a:defPPr algn="l">
          <a:defRPr sz="1800" dirty="0"/>
        </a:defPPr>
      </a:lstStyle>
    </a:txDef>
  </a:objectDefaults>
  <a:extraClrSchemeLst/>
  <a:extLst>
    <a:ext uri="{05A4C25C-085E-4340-85A3-A5531E510DB2}">
      <thm15:themeFamily xmlns:thm15="http://schemas.microsoft.com/office/thememl/2012/main" name="Presentation1" id="{98D72BBF-9DFB-4703-A10A-3D04BF39C611}" vid="{E5DF0675-1073-40E7-AE87-3170FA1911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5386ad3-46d6-4eb6-bbc1-9b19b13a5756">
      <Terms xmlns="http://schemas.microsoft.com/office/infopath/2007/PartnerControls"/>
    </lcf76f155ced4ddcb4097134ff3c332f>
    <TaxCatchAll xmlns="9191b990-ddf9-46cb-8ffe-20db9d3a58aa" xsi:nil="true"/>
    <Description2 xmlns="95386ad3-46d6-4eb6-bbc1-9b19b13a5756" xsi:nil="true"/>
    <Migrated xmlns="95386ad3-46d6-4eb6-bbc1-9b19b13a5756">true</Migrated>
    <Readytopublish xmlns="95386ad3-46d6-4eb6-bbc1-9b19b13a5756">false</Readytopublish>
    <InDAM xmlns="95386ad3-46d6-4eb6-bbc1-9b19b13a5756">false</InDAM>
    <_ip_UnifiedCompliancePolicyUIAction xmlns="http://schemas.microsoft.com/sharepoint/v3" xsi:nil="true"/>
    <Notes xmlns="95386ad3-46d6-4eb6-bbc1-9b19b13a5756"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A1D8124FFB2A1438B815462E05615AB" ma:contentTypeVersion="29" ma:contentTypeDescription="Create a new document." ma:contentTypeScope="" ma:versionID="45c28c542093280c9fa5692bc3c07283">
  <xsd:schema xmlns:xsd="http://www.w3.org/2001/XMLSchema" xmlns:xs="http://www.w3.org/2001/XMLSchema" xmlns:p="http://schemas.microsoft.com/office/2006/metadata/properties" xmlns:ns1="http://schemas.microsoft.com/sharepoint/v3" xmlns:ns2="95386ad3-46d6-4eb6-bbc1-9b19b13a5756" xmlns:ns3="9191b990-ddf9-46cb-8ffe-20db9d3a58aa" targetNamespace="http://schemas.microsoft.com/office/2006/metadata/properties" ma:root="true" ma:fieldsID="0d99887e6d791b7771067d6ba2ebe598" ns1:_="" ns2:_="" ns3:_="">
    <xsd:import namespace="http://schemas.microsoft.com/sharepoint/v3"/>
    <xsd:import namespace="95386ad3-46d6-4eb6-bbc1-9b19b13a5756"/>
    <xsd:import namespace="9191b990-ddf9-46cb-8ffe-20db9d3a58aa"/>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InDAM" minOccurs="0"/>
                <xsd:element ref="ns2:Readytopublish" minOccurs="0"/>
                <xsd:element ref="ns2:MediaServiceObjectDetectorVersions" minOccurs="0"/>
                <xsd:element ref="ns2:MediaServiceSearchProperties" minOccurs="0"/>
                <xsd:element ref="ns2:Migrated" minOccurs="0"/>
                <xsd:element ref="ns2:Description2" minOccurs="0"/>
                <xsd:element ref="ns2:MediaServiceBillingMetadata" minOccurs="0"/>
                <xsd:element ref="ns1:_ip_UnifiedCompliancePolicyProperties" minOccurs="0"/>
                <xsd:element ref="ns1:_ip_UnifiedCompliancePolicyUIAction"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31" nillable="true" ma:displayName="Unified Compliance Policy Properties" ma:hidden="true" ma:internalName="_ip_UnifiedCompliancePolicyProperties">
      <xsd:simpleType>
        <xsd:restriction base="dms:Note"/>
      </xsd:simpleType>
    </xsd:element>
    <xsd:element name="_ip_UnifiedCompliancePolicyUIAction" ma:index="3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5386ad3-46d6-4eb6-bbc1-9b19b13a57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1f47cd6-212f-4ea2-b6af-f1d1e47bdbaf" ma:termSetId="09814cd3-568e-fe90-9814-8d621ff8fb84" ma:anchorId="fba54fb3-c3e1-fe81-a776-ca4b69148c4d" ma:open="true" ma:isKeyword="false">
      <xsd:complexType>
        <xsd:sequence>
          <xsd:element ref="pc:Terms" minOccurs="0" maxOccurs="1"/>
        </xsd:sequence>
      </xsd:complexType>
    </xsd:element>
    <xsd:element name="InDAM" ma:index="24" nillable="true" ma:displayName="In DAM" ma:default="0" ma:format="Dropdown" ma:internalName="InDAM">
      <xsd:simpleType>
        <xsd:restriction base="dms:Boolean"/>
      </xsd:simpleType>
    </xsd:element>
    <xsd:element name="Readytopublish" ma:index="25" nillable="true" ma:displayName="Ready to publish" ma:default="0" ma:format="Dropdown" ma:internalName="Readytopublish">
      <xsd:simpleType>
        <xsd:restriction base="dms:Boolea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igrated" ma:index="28" nillable="true" ma:displayName="Migrated" ma:default="1" ma:format="Dropdown" ma:internalName="Migrated">
      <xsd:simpleType>
        <xsd:restriction base="dms:Boolean"/>
      </xsd:simpleType>
    </xsd:element>
    <xsd:element name="Description2" ma:index="29" nillable="true" ma:displayName="Description" ma:description="Secondary Curriculum introduction - MLIC S2 2026&#10;" ma:format="Dropdown" ma:internalName="Description2">
      <xsd:simpleType>
        <xsd:restriction base="dms:Note">
          <xsd:maxLength value="255"/>
        </xsd:restriction>
      </xsd:simpleType>
    </xsd:element>
    <xsd:element name="MediaServiceBillingMetadata" ma:index="30" nillable="true" ma:displayName="MediaServiceBillingMetadata" ma:hidden="true" ma:internalName="MediaServiceBillingMetadata" ma:readOnly="true">
      <xsd:simpleType>
        <xsd:restriction base="dms:Note"/>
      </xsd:simpleType>
    </xsd:element>
    <xsd:element name="Notes" ma:index="33" nillable="true" ma:displayName="Notes" ma:format="Dropdown" ma:internalName="Notes">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191b990-ddf9-46cb-8ffe-20db9d3a58aa"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063c910-61e7-482c-9a48-4fe9d05e06db}" ma:internalName="TaxCatchAll" ma:showField="CatchAllData" ma:web="9191b990-ddf9-46cb-8ffe-20db9d3a58a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1D3460B-9B71-4B3B-BCD7-8A7969640D4E}">
  <ds:schemaRefs>
    <ds:schemaRef ds:uri="http://schemas.microsoft.com/sharepoint/v3/contenttype/forms"/>
  </ds:schemaRefs>
</ds:datastoreItem>
</file>

<file path=customXml/itemProps2.xml><?xml version="1.0" encoding="utf-8"?>
<ds:datastoreItem xmlns:ds="http://schemas.openxmlformats.org/officeDocument/2006/customXml" ds:itemID="{48CB0632-F762-4A72-B37B-2022F5E6F72F}">
  <ds:schemaRefs>
    <ds:schemaRef ds:uri="http://www.w3.org/XML/1998/namespace"/>
    <ds:schemaRef ds:uri="http://schemas.microsoft.com/office/2006/documentManagement/types"/>
    <ds:schemaRef ds:uri="http://schemas.microsoft.com/office/infopath/2007/PartnerControls"/>
    <ds:schemaRef ds:uri="95386ad3-46d6-4eb6-bbc1-9b19b13a5756"/>
    <ds:schemaRef ds:uri="http://purl.org/dc/elements/1.1/"/>
    <ds:schemaRef ds:uri="http://schemas.openxmlformats.org/package/2006/metadata/core-properties"/>
    <ds:schemaRef ds:uri="http://purl.org/dc/dcmitype/"/>
    <ds:schemaRef ds:uri="http://purl.org/dc/terms/"/>
    <ds:schemaRef ds:uri="9191b990-ddf9-46cb-8ffe-20db9d3a58aa"/>
    <ds:schemaRef ds:uri="http://schemas.microsoft.com/sharepoint/v3"/>
    <ds:schemaRef ds:uri="http://schemas.microsoft.com/office/2006/metadata/properties"/>
  </ds:schemaRefs>
</ds:datastoreItem>
</file>

<file path=customXml/itemProps3.xml><?xml version="1.0" encoding="utf-8"?>
<ds:datastoreItem xmlns:ds="http://schemas.openxmlformats.org/officeDocument/2006/customXml" ds:itemID="{07DCE164-0886-458E-A59B-2A428B95C33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95386ad3-46d6-4eb6-bbc1-9b19b13a5756"/>
    <ds:schemaRef ds:uri="9191b990-ddf9-46cb-8ffe-20db9d3a58a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b603dfd7-d93a-4381-a340-2995d8282205}" enabled="1" method="Standard" siteId="{05a0e69a-418a-47c1-9c25-9387261bf991}" removed="0"/>
</clbl:labelList>
</file>

<file path=docProps/app.xml><?xml version="1.0" encoding="utf-8"?>
<Properties xmlns="http://schemas.openxmlformats.org/officeDocument/2006/extended-properties" xmlns:vt="http://schemas.openxmlformats.org/officeDocument/2006/docPropsVTypes">
  <Template>student-facing-secondary-template-Year 7 changes-2025-v1</Template>
  <TotalTime>25894</TotalTime>
  <Words>4045</Words>
  <Application>Microsoft Office PowerPoint</Application>
  <PresentationFormat>Widescreen</PresentationFormat>
  <Paragraphs>515</Paragraphs>
  <Slides>49</Slides>
  <Notes>49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49</vt:i4>
      </vt:variant>
    </vt:vector>
  </HeadingPairs>
  <TitlesOfParts>
    <vt:vector size="54" baseType="lpstr">
      <vt:lpstr>Arial</vt:lpstr>
      <vt:lpstr>Times New Roman</vt:lpstr>
      <vt:lpstr>Calibri</vt:lpstr>
      <vt:lpstr>Public Sans</vt:lpstr>
      <vt:lpstr>NSWG Corporate</vt:lpstr>
      <vt:lpstr>Instructions for use</vt:lpstr>
      <vt:lpstr>Decoding reels of health information</vt:lpstr>
      <vt:lpstr>Learning sequences</vt:lpstr>
      <vt:lpstr>Health messages</vt:lpstr>
      <vt:lpstr>Learning intentions and success criteria – health messages</vt:lpstr>
      <vt:lpstr>Activity – what influences our health? (1)</vt:lpstr>
      <vt:lpstr>Activity – what influences our health? (2)</vt:lpstr>
      <vt:lpstr>Activity – what counts as health information? (1)</vt:lpstr>
      <vt:lpstr>Definitions – health messages</vt:lpstr>
      <vt:lpstr>Activity – what counts as health information (2)</vt:lpstr>
      <vt:lpstr>Activity – health messages are constructed</vt:lpstr>
      <vt:lpstr>Activity – deconstructing health messages </vt:lpstr>
      <vt:lpstr>Activity – deconstructing health messages (guided practice)</vt:lpstr>
      <vt:lpstr>What shapes health messages?</vt:lpstr>
      <vt:lpstr>Learning intentions and success criteria – what shapes health messages?</vt:lpstr>
      <vt:lpstr>Introduction to short-form media</vt:lpstr>
      <vt:lpstr>Definition – contextual factors</vt:lpstr>
      <vt:lpstr>Definition - algorithms </vt:lpstr>
      <vt:lpstr>Algorithms  </vt:lpstr>
      <vt:lpstr>Summary: how your feed is shaped</vt:lpstr>
      <vt:lpstr>The invisible architecture framework</vt:lpstr>
      <vt:lpstr>Activity – analysing health messages (1)</vt:lpstr>
      <vt:lpstr>Activity – analysing a health message (2)</vt:lpstr>
      <vt:lpstr>Activity – analysing a health message (3)</vt:lpstr>
      <vt:lpstr>Exit ticket – what shapes health messages</vt:lpstr>
      <vt:lpstr>Becoming a digital health detective</vt:lpstr>
      <vt:lpstr>Learning intentions and success criteria – becoming a digital health detective</vt:lpstr>
      <vt:lpstr>Activity – what makes health information trustworthy? </vt:lpstr>
      <vt:lpstr>Introduction to the RECAP strategy </vt:lpstr>
      <vt:lpstr>Activity – assessing the trustworthiness of health messages</vt:lpstr>
      <vt:lpstr>Written response – assessing the trustworthiness of health information</vt:lpstr>
      <vt:lpstr>Taking control of your feed: practical digital wellbeing skills</vt:lpstr>
      <vt:lpstr>Learning intentions and success criteria – taking control of your feed: practical digital wellbeing skills</vt:lpstr>
      <vt:lpstr>Activity – Why your feed looks the way it does</vt:lpstr>
      <vt:lpstr>Definition – echo chambers </vt:lpstr>
      <vt:lpstr>Activity – skills carousel</vt:lpstr>
      <vt:lpstr>Activity – curate my clicks (1)</vt:lpstr>
      <vt:lpstr>Activity – curate my clicks (2)</vt:lpstr>
      <vt:lpstr>Activity – Digital wellbeing action plan</vt:lpstr>
      <vt:lpstr>Creating credible digital health content</vt:lpstr>
      <vt:lpstr>Learning intentions and success criteria – creating credible digital health content</vt:lpstr>
      <vt:lpstr>Activity – checking for understanding (1)</vt:lpstr>
      <vt:lpstr>Activity – checking for understanding (2)</vt:lpstr>
      <vt:lpstr>Activity – checking for understanding (3)</vt:lpstr>
      <vt:lpstr>Activity – checking for understanding (4)</vt:lpstr>
      <vt:lpstr>Activity – design a credible digital health post </vt:lpstr>
      <vt:lpstr>Activity – short-form media plan peer feedback </vt:lpstr>
      <vt:lpstr>References</vt:lpstr>
      <vt:lpstr>Copyright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Decoding reels of health information – slide deck – Stage 5, PDHPE</dc:title>
  <dc:creator>NSW Department of Education</dc:creator>
  <dcterms:created xsi:type="dcterms:W3CDTF">2026-01-27T00:29:02Z</dcterms:created>
  <dcterms:modified xsi:type="dcterms:W3CDTF">2026-07-21T01:52:52Z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603dfd7-d93a-4381-a340-2995d8282205_Tag">
    <vt:lpwstr>10, 3, 0, 1</vt:lpwstr>
  </property>
  <property fmtid="{D5CDD505-2E9C-101B-9397-08002B2CF9AE}" pid="3" name="MSIP_Label_b603dfd7-d93a-4381-a340-2995d8282205_Enabled">
    <vt:lpwstr>true</vt:lpwstr>
  </property>
  <property fmtid="{D5CDD505-2E9C-101B-9397-08002B2CF9AE}" pid="4" name="MediaServiceImageTags">
    <vt:lpwstr/>
  </property>
  <property fmtid="{D5CDD505-2E9C-101B-9397-08002B2CF9AE}" pid="5" name="ContentTypeId">
    <vt:lpwstr>0x0101004A1D8124FFB2A1438B815462E05615AB</vt:lpwstr>
  </property>
  <property fmtid="{D5CDD505-2E9C-101B-9397-08002B2CF9AE}" pid="6" name="MSIP_Label_b603dfd7-d93a-4381-a340-2995d8282205_ContentBits">
    <vt:lpwstr>0</vt:lpwstr>
  </property>
  <property fmtid="{D5CDD505-2E9C-101B-9397-08002B2CF9AE}" pid="7" name="MSIP_Label_b603dfd7-d93a-4381-a340-2995d8282205_SetDate">
    <vt:lpwstr>2026-01-27T00:18:20Z</vt:lpwstr>
  </property>
  <property fmtid="{D5CDD505-2E9C-101B-9397-08002B2CF9AE}" pid="8" name="MSIP_Label_b603dfd7-d93a-4381-a340-2995d8282205_Name">
    <vt:lpwstr>OFFICIAL</vt:lpwstr>
  </property>
  <property fmtid="{D5CDD505-2E9C-101B-9397-08002B2CF9AE}" pid="9" name="MSIP_Label_b603dfd7-d93a-4381-a340-2995d8282205_Method">
    <vt:lpwstr>Standard</vt:lpwstr>
  </property>
  <property fmtid="{D5CDD505-2E9C-101B-9397-08002B2CF9AE}" pid="10" name="MSIP_Label_b603dfd7-d93a-4381-a340-2995d8282205_SiteId">
    <vt:lpwstr>05a0e69a-418a-47c1-9c25-9387261bf991</vt:lpwstr>
  </property>
  <property fmtid="{D5CDD505-2E9C-101B-9397-08002B2CF9AE}" pid="11" name="MSIP_Label_b603dfd7-d93a-4381-a340-2995d8282205_ActionId">
    <vt:lpwstr>53fad12a-c17a-4579-a51d-82d30e230da3</vt:lpwstr>
  </property>
</Properties>
</file>