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4"/>
  </p:sldMasterIdLst>
  <p:notesMasterIdLst>
    <p:notesMasterId r:id="rId16"/>
  </p:notesMasterIdLst>
  <p:handoutMasterIdLst>
    <p:handoutMasterId r:id="rId17"/>
  </p:handoutMasterIdLst>
  <p:sldIdLst>
    <p:sldId id="26505" r:id="rId5"/>
    <p:sldId id="26383" r:id="rId6"/>
    <p:sldId id="271" r:id="rId7"/>
    <p:sldId id="26509" r:id="rId8"/>
    <p:sldId id="26510" r:id="rId9"/>
    <p:sldId id="26511" r:id="rId10"/>
    <p:sldId id="26512" r:id="rId11"/>
    <p:sldId id="26508" r:id="rId12"/>
    <p:sldId id="26513" r:id="rId13"/>
    <p:sldId id="360" r:id="rId14"/>
    <p:sldId id="361" r:id="rId15"/>
  </p:sldIdLst>
  <p:sldSz cx="12192000" cy="6858000"/>
  <p:notesSz cx="6858000" cy="9144000"/>
  <p:embeddedFontLst>
    <p:embeddedFont>
      <p:font typeface="Cambria Math" panose="02040503050406030204" pitchFamily="18" charset="0"/>
      <p:regular r:id="rId18"/>
    </p:embeddedFont>
    <p:embeddedFont>
      <p:font typeface="Public Sans" pitchFamily="2" charset="0"/>
      <p:regular r:id="rId19"/>
      <p:bold r:id="rId20"/>
      <p:italic r:id="rId21"/>
      <p:boldItalic r:id="rId22"/>
    </p:embeddedFont>
  </p:embeddedFontLst>
  <p:defaultTex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C217C917-583C-E77D-B579-6E8946FFDC11}" name="Sam Houda" initials="SH" userId="S::samantha.houda1@det.nsw.edu.au::8177d86a-8cc2-4537-942b-686d9dda63ce" providerId="AD"/>
  <p188:author id="{A6DAB353-8D81-E608-7DD3-43E4C112E44B}" name="Kieran Monahan" initials="KM" userId="S::Kieran.Monahan2@det.nsw.edu.au::2396da56-7c72-42ec-9d76-e256a0950c83" providerId="AD"/>
  <p188:author id="{F0B1DE53-2FAC-E709-641F-E032F89B4737}" name="Leena Ryan" initials="LR" userId="S::leena.ryan1@det.nsw.edu.au::9c67d486-9172-40ac-ba38-ccc164a357ad" providerId="AD"/>
  <p188:author id="{15D3C655-FA0C-37E3-0AF9-B42F82485347}" name="Lee Hyland" initials="LH" userId="S::LESLEE.HYLAND@det.nsw.edu.au::236b8219-96ed-46a5-92bf-a10e6892f95f" providerId="AD"/>
  <p188:author id="{3616AF87-645D-0DD4-2651-E515CA85D52D}" name="Bec Thomas" initials="BT" userId="S::Rebecca.Thomas20@det.nsw.edu.au::097e6569-9877-4022-b421-b7cd00b088dc" providerId="AD"/>
  <p188:author id="{263BDCEB-9FC8-4690-DFCB-22AE17C08782}" name="John Anderson" initials="JA" userId="S::John.Anderson69@det.nsw.edu.au::4665f8d5-4493-45a3-b249-2f437f2524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1458"/>
    <a:srgbClr val="00ACC2"/>
    <a:srgbClr val="64BB47"/>
    <a:srgbClr val="E5F7FC"/>
    <a:srgbClr val="FBDBE7"/>
    <a:srgbClr val="FFFFFF"/>
    <a:srgbClr val="EDF9E0"/>
    <a:srgbClr val="63E2EF"/>
    <a:srgbClr val="00296C"/>
    <a:srgbClr val="146C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8D4F55-8100-4AF7-BFE8-643B0433F1D8}" v="1" dt="2026-03-24T02:44:20.817"/>
  </p1510:revLst>
</p1510:revInfo>
</file>

<file path=ppt/tableStyles.xml><?xml version="1.0" encoding="utf-8"?>
<a:tblStyleLst xmlns:a="http://schemas.openxmlformats.org/drawingml/2006/main" def="{5A111915-BE36-4E01-A7E5-04B1672EAD3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774" y="108"/>
      </p:cViewPr>
      <p:guideLst>
        <p:guide orient="horz" pos="2160"/>
        <p:guide pos="38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3F5A19-4E20-4EDB-9EC8-DF02AC748E7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dirty="0">
              <a:latin typeface="Public Sans" pitchFamily="2" charset="0"/>
            </a:endParaRPr>
          </a:p>
        </p:txBody>
      </p:sp>
      <p:sp>
        <p:nvSpPr>
          <p:cNvPr id="3" name="Date Placeholder 2">
            <a:extLst>
              <a:ext uri="{FF2B5EF4-FFF2-40B4-BE49-F238E27FC236}">
                <a16:creationId xmlns:a16="http://schemas.microsoft.com/office/drawing/2014/main" id="{6F2B4FC2-E151-470D-9291-01D2A5A6D3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BF4B7B-ADA4-42BE-A113-1D67CA67812F}" type="datetimeFigureOut">
              <a:rPr lang="en-AU" smtClean="0">
                <a:latin typeface="Public Sans" pitchFamily="2" charset="0"/>
              </a:rPr>
              <a:t>24/03/2026</a:t>
            </a:fld>
            <a:endParaRPr lang="en-AU" dirty="0">
              <a:latin typeface="Public Sans" pitchFamily="2" charset="0"/>
            </a:endParaRPr>
          </a:p>
        </p:txBody>
      </p:sp>
      <p:sp>
        <p:nvSpPr>
          <p:cNvPr id="4" name="Footer Placeholder 3">
            <a:extLst>
              <a:ext uri="{FF2B5EF4-FFF2-40B4-BE49-F238E27FC236}">
                <a16:creationId xmlns:a16="http://schemas.microsoft.com/office/drawing/2014/main" id="{2F07DE46-ED0B-49F3-8199-C129451A46B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dirty="0">
              <a:latin typeface="Public Sans" pitchFamily="2" charset="0"/>
            </a:endParaRPr>
          </a:p>
        </p:txBody>
      </p:sp>
      <p:sp>
        <p:nvSpPr>
          <p:cNvPr id="5" name="Slide Number Placeholder 4">
            <a:extLst>
              <a:ext uri="{FF2B5EF4-FFF2-40B4-BE49-F238E27FC236}">
                <a16:creationId xmlns:a16="http://schemas.microsoft.com/office/drawing/2014/main" id="{56DA6684-5527-4DB9-88B5-C4F66FB5F78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AF8501-5769-46EC-B8B9-363B75FA9999}" type="slidenum">
              <a:rPr lang="en-AU" smtClean="0">
                <a:latin typeface="Public Sans" pitchFamily="2" charset="0"/>
              </a:rPr>
              <a:t>‹#›</a:t>
            </a:fld>
            <a:endParaRPr lang="en-AU" dirty="0">
              <a:latin typeface="Public Sans" pitchFamily="2" charset="0"/>
            </a:endParaRPr>
          </a:p>
        </p:txBody>
      </p:sp>
    </p:spTree>
    <p:extLst>
      <p:ext uri="{BB962C8B-B14F-4D97-AF65-F5344CB8AC3E}">
        <p14:creationId xmlns:p14="http://schemas.microsoft.com/office/powerpoint/2010/main" val="41447938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ublic Sans" pitchFamily="2" charset="0"/>
              </a:defRPr>
            </a:lvl1pPr>
          </a:lstStyle>
          <a:p>
            <a:endParaRPr lang="en-AU"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ublic Sans" pitchFamily="2" charset="0"/>
              </a:defRPr>
            </a:lvl1pPr>
          </a:lstStyle>
          <a:p>
            <a:fld id="{EC6F825C-382E-4C1A-82AB-BCE4AFD21ABE}" type="datetimeFigureOut">
              <a:rPr lang="en-AU" smtClean="0"/>
              <a:pPr/>
              <a:t>24/03/2026</a:t>
            </a:fld>
            <a:endParaRPr lang="en-AU"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ublic Sans" pitchFamily="2" charset="0"/>
              </a:defRPr>
            </a:lvl1pPr>
          </a:lstStyle>
          <a:p>
            <a:endParaRPr lang="en-AU"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ublic Sans" pitchFamily="2" charset="0"/>
              </a:defRPr>
            </a:lvl1pPr>
          </a:lstStyle>
          <a:p>
            <a:fld id="{B07158C4-A119-4B78-9DE8-A50001BC31DC}" type="slidenum">
              <a:rPr lang="en-AU" smtClean="0"/>
              <a:pPr/>
              <a:t>‹#›</a:t>
            </a:fld>
            <a:endParaRPr lang="en-AU" dirty="0"/>
          </a:p>
        </p:txBody>
      </p:sp>
    </p:spTree>
    <p:extLst>
      <p:ext uri="{BB962C8B-B14F-4D97-AF65-F5344CB8AC3E}">
        <p14:creationId xmlns:p14="http://schemas.microsoft.com/office/powerpoint/2010/main" val="3301092027"/>
      </p:ext>
    </p:extLst>
  </p:cSld>
  <p:clrMap bg1="lt1" tx1="dk1" bg2="lt2" tx2="dk2" accent1="accent1" accent2="accent2" accent3="accent3" accent4="accent4" accent5="accent5" accent6="accent6" hlink="hlink" folHlink="folHlink"/>
  <p:notesStyle>
    <a:lvl1pPr marL="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1pPr>
    <a:lvl2pPr marL="609585"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2pPr>
    <a:lvl3pPr marL="1219170"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3pPr>
    <a:lvl4pPr marL="1828754"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4pPr>
    <a:lvl5pPr marL="2438339" algn="l" defTabSz="1219170" rtl="0" eaLnBrk="1" latinLnBrk="0" hangingPunct="1">
      <a:defRPr sz="1600" kern="1200">
        <a:solidFill>
          <a:schemeClr val="tx1"/>
        </a:solidFill>
        <a:latin typeface="Arial" panose="020B0604020202020204" pitchFamily="34" charset="0"/>
        <a:ea typeface="+mn-ea"/>
        <a:cs typeface="Arial" panose="020B0604020202020204" pitchFamily="34" charset="0"/>
      </a:defRPr>
    </a:lvl5pPr>
    <a:lvl6pPr marL="3047924" algn="l" defTabSz="1219170" rtl="0" eaLnBrk="1" latinLnBrk="0" hangingPunct="1">
      <a:defRPr sz="1600" kern="1200">
        <a:solidFill>
          <a:schemeClr val="tx1"/>
        </a:solidFill>
        <a:latin typeface="+mn-lt"/>
        <a:ea typeface="+mn-ea"/>
        <a:cs typeface="+mn-cs"/>
      </a:defRPr>
    </a:lvl6pPr>
    <a:lvl7pPr marL="3657509" algn="l" defTabSz="1219170" rtl="0" eaLnBrk="1" latinLnBrk="0" hangingPunct="1">
      <a:defRPr sz="1600" kern="1200">
        <a:solidFill>
          <a:schemeClr val="tx1"/>
        </a:solidFill>
        <a:latin typeface="+mn-lt"/>
        <a:ea typeface="+mn-ea"/>
        <a:cs typeface="+mn-cs"/>
      </a:defRPr>
    </a:lvl7pPr>
    <a:lvl8pPr marL="4267093" algn="l" defTabSz="1219170" rtl="0" eaLnBrk="1" latinLnBrk="0" hangingPunct="1">
      <a:defRPr sz="1600" kern="1200">
        <a:solidFill>
          <a:schemeClr val="tx1"/>
        </a:solidFill>
        <a:latin typeface="+mn-lt"/>
        <a:ea typeface="+mn-ea"/>
        <a:cs typeface="+mn-cs"/>
      </a:defRPr>
    </a:lvl8pPr>
    <a:lvl9pPr marL="4876678" algn="l" defTabSz="1219170"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itsl.edu.au/docs/default-source/feedback/aitsl-learning-intentions-and-success-criteria-strategy.pdf?sfvrsn=382dec3c_2"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s://education.nsw.gov.au/teaching-and-learning/curriculum/explicit-teaching/explicit-teaching-strategies/sharing-success-criteria" TargetMode="External"/><Relationship Id="rId4" Type="http://schemas.openxmlformats.org/officeDocument/2006/relationships/hyperlink" Target="https://education.nsw.gov.au/teaching-and-learning/curriculum/explicit-teaching/explicit-teaching-strategies/sharing-learning-intentions"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a:t>
            </a:fld>
            <a:endParaRPr lang="en-AU" dirty="0"/>
          </a:p>
        </p:txBody>
      </p:sp>
    </p:spTree>
    <p:extLst>
      <p:ext uri="{BB962C8B-B14F-4D97-AF65-F5344CB8AC3E}">
        <p14:creationId xmlns:p14="http://schemas.microsoft.com/office/powerpoint/2010/main" val="3008813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latin typeface="Arial" panose="020B0604020202020204" pitchFamily="34" charset="0"/>
                <a:cs typeface="Arial" panose="020B0604020202020204" pitchFamily="34" charset="0"/>
              </a:rPr>
              <a:t>Notes for teachers:</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Learning intentions and success criteria are best co-constructed with students. Adapt the learning intention as required and add matching success criteria.</a:t>
            </a:r>
          </a:p>
          <a:p>
            <a:pPr marL="171450" indent="-171450">
              <a:buFont typeface="Arial"/>
              <a:buChar char="•"/>
            </a:pPr>
            <a:r>
              <a:rPr lang="en-AU" dirty="0">
                <a:latin typeface="Arial" panose="020B0604020202020204" pitchFamily="34" charset="0"/>
                <a:cs typeface="Arial" panose="020B0604020202020204" pitchFamily="34" charset="0"/>
              </a:rPr>
              <a:t>For more information See ⁠</a:t>
            </a:r>
            <a:r>
              <a:rPr lang="en-AU" dirty="0">
                <a:latin typeface="Arial" panose="020B0604020202020204" pitchFamily="34" charset="0"/>
                <a:cs typeface="Arial" panose="020B0604020202020204" pitchFamily="34" charset="0"/>
                <a:hlinkClick r:id="rId3" tooltip="https://www.aitsl.edu.au/docs/default-source/feedback/aitsl-learning-intentions-and-success-criteria-strategy.pdf?sfvrsn=382dec3c_2"/>
              </a:rPr>
              <a:t>AITSL</a:t>
            </a:r>
            <a:r>
              <a:rPr lang="en-AU" dirty="0">
                <a:latin typeface="Arial" panose="020B0604020202020204" pitchFamily="34" charset="0"/>
                <a:cs typeface="Arial" panose="020B0604020202020204" pitchFamily="34" charset="0"/>
              </a:rPr>
              <a:t> or the NSW Department of Education explicit teaching strategies, ⁠</a:t>
            </a:r>
            <a:r>
              <a:rPr lang="en-AU" dirty="0">
                <a:latin typeface="Arial" panose="020B0604020202020204" pitchFamily="34" charset="0"/>
                <a:cs typeface="Arial" panose="020B0604020202020204" pitchFamily="34" charset="0"/>
                <a:hlinkClick r:id="rId4" tooltip="https://education.nsw.gov.au/teaching-and-learning/curriculum/explicit-teaching/explicit-teaching-strategies/sharing-learning-intentions"/>
              </a:rPr>
              <a:t>Sharing learning intentions</a:t>
            </a:r>
            <a:r>
              <a:rPr lang="en-AU" dirty="0">
                <a:latin typeface="Arial" panose="020B0604020202020204" pitchFamily="34" charset="0"/>
                <a:cs typeface="Arial" panose="020B0604020202020204" pitchFamily="34" charset="0"/>
              </a:rPr>
              <a:t> and ⁠</a:t>
            </a:r>
            <a:r>
              <a:rPr lang="en-AU" dirty="0">
                <a:latin typeface="Arial" panose="020B0604020202020204" pitchFamily="34" charset="0"/>
                <a:cs typeface="Arial" panose="020B0604020202020204" pitchFamily="34" charset="0"/>
                <a:hlinkClick r:id="rId5" tooltip="https://education.nsw.gov.au/teaching-and-learning/curriculum/explicit-teaching/explicit-teaching-strategies/sharing-success-criteria"/>
              </a:rPr>
              <a:t>Sharing success criteria</a:t>
            </a:r>
            <a:endParaRPr lang="en-AU" dirty="0">
              <a:latin typeface="Arial" panose="020B0604020202020204" pitchFamily="34" charset="0"/>
              <a:cs typeface="Arial" panose="020B0604020202020204" pitchFamily="34" charset="0"/>
            </a:endParaRPr>
          </a:p>
          <a:p>
            <a:pPr marL="171450" indent="-171450">
              <a:buFont typeface="Arial"/>
              <a:buChar char="•"/>
            </a:pPr>
            <a:r>
              <a:rPr lang="en-AU" dirty="0">
                <a:latin typeface="Arial" panose="020B0604020202020204" pitchFamily="34" charset="0"/>
                <a:cs typeface="Arial" panose="020B0604020202020204" pitchFamily="34" charset="0"/>
              </a:rPr>
              <a:t>LISC is not necessarily presented at the beginning of the lesson. Teacher needs to consider most effectual time to introduce </a:t>
            </a:r>
          </a:p>
          <a:p>
            <a:pPr marL="171450" indent="-171450">
              <a:buFont typeface="Arial"/>
              <a:buChar char="•"/>
            </a:pPr>
            <a:r>
              <a:rPr lang="en-AU" dirty="0">
                <a:latin typeface="Arial" panose="020B0604020202020204" pitchFamily="34" charset="0"/>
                <a:cs typeface="Arial" panose="020B0604020202020204" pitchFamily="34" charset="0"/>
              </a:rPr>
              <a:t>LISC should be revisited during the lesson to support students' evaluation of their learning</a:t>
            </a:r>
          </a:p>
          <a:p>
            <a:endParaRPr lang="en-AU" b="1" dirty="0">
              <a:cs typeface="Calibri"/>
            </a:endParaRPr>
          </a:p>
        </p:txBody>
      </p:sp>
      <p:sp>
        <p:nvSpPr>
          <p:cNvPr id="4" name="Slide Number Placeholder 3"/>
          <p:cNvSpPr>
            <a:spLocks noGrp="1"/>
          </p:cNvSpPr>
          <p:nvPr>
            <p:ph type="sldNum" sz="quarter" idx="5"/>
          </p:nvPr>
        </p:nvSpPr>
        <p:spPr/>
        <p:txBody>
          <a:bodyPr/>
          <a:lstStyle/>
          <a:p>
            <a:fld id="{D09C5488-DD16-4714-9519-7BE21BA11D4E}" type="slidenum">
              <a:rPr lang="en-AU" smtClean="0"/>
              <a:t>2</a:t>
            </a:fld>
            <a:endParaRPr lang="en-AU" dirty="0"/>
          </a:p>
        </p:txBody>
      </p:sp>
    </p:spTree>
    <p:extLst>
      <p:ext uri="{BB962C8B-B14F-4D97-AF65-F5344CB8AC3E}">
        <p14:creationId xmlns:p14="http://schemas.microsoft.com/office/powerpoint/2010/main" val="191512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3</a:t>
            </a:fld>
            <a:endParaRPr lang="en-AU" dirty="0"/>
          </a:p>
        </p:txBody>
      </p:sp>
    </p:spTree>
    <p:extLst>
      <p:ext uri="{BB962C8B-B14F-4D97-AF65-F5344CB8AC3E}">
        <p14:creationId xmlns:p14="http://schemas.microsoft.com/office/powerpoint/2010/main" val="348028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96CB-93F4-A534-9A09-E62D8D0FC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0C9771-8B71-A815-47B2-80AD61CAA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CF5A5D-52E1-3FF0-F117-A15B3B2C873C}"/>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CE2E415B-2D3E-DDCD-2327-3935E1E20996}"/>
              </a:ext>
            </a:extLst>
          </p:cNvPr>
          <p:cNvSpPr>
            <a:spLocks noGrp="1"/>
          </p:cNvSpPr>
          <p:nvPr>
            <p:ph type="sldNum" sz="quarter" idx="5"/>
          </p:nvPr>
        </p:nvSpPr>
        <p:spPr/>
        <p:txBody>
          <a:bodyPr/>
          <a:lstStyle/>
          <a:p>
            <a:fld id="{B07158C4-A119-4B78-9DE8-A50001BC31DC}" type="slidenum">
              <a:rPr lang="en-AU" smtClean="0"/>
              <a:pPr/>
              <a:t>8</a:t>
            </a:fld>
            <a:endParaRPr lang="en-AU" dirty="0"/>
          </a:p>
        </p:txBody>
      </p:sp>
    </p:spTree>
    <p:extLst>
      <p:ext uri="{BB962C8B-B14F-4D97-AF65-F5344CB8AC3E}">
        <p14:creationId xmlns:p14="http://schemas.microsoft.com/office/powerpoint/2010/main" val="4135182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10</a:t>
            </a:fld>
            <a:endParaRPr lang="en-AU" dirty="0"/>
          </a:p>
        </p:txBody>
      </p:sp>
    </p:spTree>
    <p:extLst>
      <p:ext uri="{BB962C8B-B14F-4D97-AF65-F5344CB8AC3E}">
        <p14:creationId xmlns:p14="http://schemas.microsoft.com/office/powerpoint/2010/main" val="2285575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B07158C4-A119-4B78-9DE8-A50001BC31DC}" type="slidenum">
              <a:rPr lang="en-AU" smtClean="0"/>
              <a:pPr/>
              <a:t>11</a:t>
            </a:fld>
            <a:endParaRPr lang="en-AU" dirty="0"/>
          </a:p>
        </p:txBody>
      </p:sp>
    </p:spTree>
    <p:extLst>
      <p:ext uri="{BB962C8B-B14F-4D97-AF65-F5344CB8AC3E}">
        <p14:creationId xmlns:p14="http://schemas.microsoft.com/office/powerpoint/2010/main" val="18105351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EA17B1F9-1883-FB0F-19DA-8B4A4053535B}"/>
              </a:ext>
            </a:extLst>
          </p:cNvPr>
          <p:cNvSpPr/>
          <p:nvPr userDrawn="1"/>
        </p:nvSpPr>
        <p:spPr>
          <a:xfrm>
            <a:off x="7128000" y="0"/>
            <a:ext cx="506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5">
            <a:extLst>
              <a:ext uri="{FF2B5EF4-FFF2-40B4-BE49-F238E27FC236}">
                <a16:creationId xmlns:a16="http://schemas.microsoft.com/office/drawing/2014/main" id="{6E6ACE4A-E374-4533-BE29-9C2AA078581F}"/>
              </a:ext>
              <a:ext uri="{C183D7F6-B498-43B3-948B-1728B52AA6E4}">
                <adec:decorative xmlns:adec="http://schemas.microsoft.com/office/drawing/2017/decorative" val="1"/>
              </a:ext>
            </a:extLst>
          </p:cNvPr>
          <p:cNvSpPr/>
          <p:nvPr userDrawn="1"/>
        </p:nvSpPr>
        <p:spPr>
          <a:xfrm>
            <a:off x="0" y="0"/>
            <a:ext cx="7128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bg1"/>
              </a:solidFill>
              <a:latin typeface="Public Sans" pitchFamily="2" charset="0"/>
            </a:endParaRPr>
          </a:p>
        </p:txBody>
      </p:sp>
      <p:cxnSp>
        <p:nvCxnSpPr>
          <p:cNvPr id="8" name="Straight Connector 7">
            <a:extLst>
              <a:ext uri="{FF2B5EF4-FFF2-40B4-BE49-F238E27FC236}">
                <a16:creationId xmlns:a16="http://schemas.microsoft.com/office/drawing/2014/main" id="{1379E5D7-4594-7BEA-DCDE-7C07259A2A00}"/>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6313123-38FC-0AA8-8313-B587FAEA9FAB}"/>
              </a:ext>
            </a:extLst>
          </p:cNvPr>
          <p:cNvSpPr>
            <a:spLocks noGrp="1"/>
          </p:cNvSpPr>
          <p:nvPr>
            <p:ph type="ctrTitle" hasCustomPrompt="1"/>
          </p:nvPr>
        </p:nvSpPr>
        <p:spPr>
          <a:xfrm>
            <a:off x="539999" y="2240968"/>
            <a:ext cx="6255979" cy="2033997"/>
          </a:xfrm>
          <a:ln>
            <a:noFill/>
          </a:ln>
        </p:spPr>
        <p:txBody>
          <a:bodyPr anchor="b">
            <a:noAutofit/>
          </a:bodyPr>
          <a:lstStyle>
            <a:lvl1pPr algn="l">
              <a:lnSpc>
                <a:spcPct val="100000"/>
              </a:lnSpc>
              <a:defRPr sz="4800">
                <a:solidFill>
                  <a:schemeClr val="bg1"/>
                </a:solidFill>
                <a:latin typeface="Arial" panose="020B0604020202020204" pitchFamily="34" charset="0"/>
                <a:cs typeface="Arial" panose="020B0604020202020204" pitchFamily="34" charset="0"/>
              </a:defRPr>
            </a:lvl1pPr>
          </a:lstStyle>
          <a:p>
            <a:r>
              <a:rPr lang="en-US"/>
              <a:t>Learning sequence/lesson/ activity title</a:t>
            </a:r>
          </a:p>
        </p:txBody>
      </p:sp>
      <p:sp>
        <p:nvSpPr>
          <p:cNvPr id="11" name="Text Placeholder 10">
            <a:extLst>
              <a:ext uri="{FF2B5EF4-FFF2-40B4-BE49-F238E27FC236}">
                <a16:creationId xmlns:a16="http://schemas.microsoft.com/office/drawing/2014/main" id="{1ECD7A7F-13F8-9E9F-94FF-03D42EEEF0A8}"/>
              </a:ext>
            </a:extLst>
          </p:cNvPr>
          <p:cNvSpPr>
            <a:spLocks noGrp="1"/>
          </p:cNvSpPr>
          <p:nvPr>
            <p:ph type="body" sz="quarter" idx="10" hasCustomPrompt="1"/>
          </p:nvPr>
        </p:nvSpPr>
        <p:spPr>
          <a:xfrm>
            <a:off x="539999" y="4385568"/>
            <a:ext cx="6255977" cy="426611"/>
          </a:xfrm>
        </p:spPr>
        <p:txBody>
          <a:bodyPr anchor="t">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Stage</a:t>
            </a:r>
          </a:p>
        </p:txBody>
      </p:sp>
      <p:sp>
        <p:nvSpPr>
          <p:cNvPr id="12" name="Text Placeholder 14">
            <a:extLst>
              <a:ext uri="{FF2B5EF4-FFF2-40B4-BE49-F238E27FC236}">
                <a16:creationId xmlns:a16="http://schemas.microsoft.com/office/drawing/2014/main" id="{1F1B4A2E-693D-413E-6506-E51D3453E154}"/>
              </a:ext>
            </a:extLst>
          </p:cNvPr>
          <p:cNvSpPr>
            <a:spLocks noGrp="1"/>
          </p:cNvSpPr>
          <p:nvPr>
            <p:ph type="body" sz="quarter" idx="16" hasCustomPrompt="1"/>
          </p:nvPr>
        </p:nvSpPr>
        <p:spPr>
          <a:xfrm>
            <a:off x="540000" y="4925698"/>
            <a:ext cx="6255975" cy="360000"/>
          </a:xfrm>
        </p:spPr>
        <p:txBody>
          <a:bodyPr>
            <a:noAutofit/>
          </a:bodyPr>
          <a:lstStyle>
            <a:lvl1pPr>
              <a:spcAft>
                <a:spcPts val="0"/>
              </a:spcAft>
              <a:defRPr sz="1800" b="1">
                <a:solidFill>
                  <a:schemeClr val="bg1"/>
                </a:solidFill>
                <a:latin typeface="Arial" panose="020B0604020202020204" pitchFamily="34" charset="0"/>
                <a:cs typeface="Arial" panose="020B0604020202020204" pitchFamily="34" charset="0"/>
              </a:defRPr>
            </a:lvl1pPr>
            <a:lvl2pPr>
              <a:spcAft>
                <a:spcPts val="0"/>
              </a:spcAft>
              <a:defRPr sz="1800" b="0">
                <a:solidFill>
                  <a:schemeClr val="bg1"/>
                </a:solidFill>
                <a:latin typeface="+mj-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Module</a:t>
            </a:r>
          </a:p>
        </p:txBody>
      </p:sp>
      <p:sp>
        <p:nvSpPr>
          <p:cNvPr id="13" name="Text Placeholder 7">
            <a:extLst>
              <a:ext uri="{FF2B5EF4-FFF2-40B4-BE49-F238E27FC236}">
                <a16:creationId xmlns:a16="http://schemas.microsoft.com/office/drawing/2014/main" id="{0C245AE8-A9B0-AE21-616C-11D22901313C}"/>
              </a:ext>
            </a:extLst>
          </p:cNvPr>
          <p:cNvSpPr>
            <a:spLocks noGrp="1"/>
          </p:cNvSpPr>
          <p:nvPr>
            <p:ph type="body" sz="quarter" idx="14" hasCustomPrompt="1"/>
          </p:nvPr>
        </p:nvSpPr>
        <p:spPr>
          <a:xfrm>
            <a:off x="540000" y="5327998"/>
            <a:ext cx="6255971" cy="792000"/>
          </a:xfrm>
        </p:spPr>
        <p:txBody>
          <a:bodyPr/>
          <a:lstStyle>
            <a:lvl1pPr>
              <a:defRPr sz="1800">
                <a:solidFill>
                  <a:schemeClr val="bg1"/>
                </a:solidFill>
                <a:latin typeface="Arial" panose="020B0604020202020204" pitchFamily="34" charset="0"/>
                <a:cs typeface="Arial" panose="020B0604020202020204" pitchFamily="34" charset="0"/>
              </a:defRPr>
            </a:lvl1pPr>
          </a:lstStyle>
          <a:p>
            <a:pPr lvl="0"/>
            <a:r>
              <a:rPr lang="en-US"/>
              <a:t>Presenter name</a:t>
            </a:r>
            <a:endParaRPr lang="en-AU"/>
          </a:p>
        </p:txBody>
      </p:sp>
      <p:sp>
        <p:nvSpPr>
          <p:cNvPr id="15" name="Text Placeholder 14">
            <a:extLst>
              <a:ext uri="{FF2B5EF4-FFF2-40B4-BE49-F238E27FC236}">
                <a16:creationId xmlns:a16="http://schemas.microsoft.com/office/drawing/2014/main" id="{5C2AC99F-F6FA-4B77-DD09-207FFF07B242}"/>
              </a:ext>
            </a:extLst>
          </p:cNvPr>
          <p:cNvSpPr>
            <a:spLocks noGrp="1"/>
          </p:cNvSpPr>
          <p:nvPr>
            <p:ph type="body" sz="quarter" idx="15" hasCustomPrompt="1"/>
          </p:nvPr>
        </p:nvSpPr>
        <p:spPr>
          <a:xfrm>
            <a:off x="540000" y="6192000"/>
            <a:ext cx="6255975" cy="360000"/>
          </a:xfrm>
        </p:spPr>
        <p:txBody>
          <a:bodyPr anchor="b" anchorCtr="0">
            <a:noAutofit/>
          </a:bodyPr>
          <a:lstStyle>
            <a:lvl1pPr algn="l">
              <a:defRPr sz="1800" b="0">
                <a:solidFill>
                  <a:schemeClr val="bg1"/>
                </a:solidFill>
                <a:latin typeface="Arial" panose="020B0604020202020204" pitchFamily="34" charset="0"/>
                <a:cs typeface="Arial" panose="020B0604020202020204" pitchFamily="34" charset="0"/>
              </a:defRPr>
            </a:lvl1pPr>
            <a:lvl2pPr>
              <a:defRPr sz="1600">
                <a:solidFill>
                  <a:schemeClr val="bg1"/>
                </a:solidFill>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00 Month YYYY</a:t>
            </a:r>
          </a:p>
        </p:txBody>
      </p:sp>
      <p:pic>
        <p:nvPicPr>
          <p:cNvPr id="17" name="Picture 16">
            <a:extLst>
              <a:ext uri="{FF2B5EF4-FFF2-40B4-BE49-F238E27FC236}">
                <a16:creationId xmlns:a16="http://schemas.microsoft.com/office/drawing/2014/main" id="{1B2918F2-2A15-B218-B84D-C469AD3B60D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135329" y="360000"/>
            <a:ext cx="660650" cy="715199"/>
          </a:xfrm>
          <a:prstGeom prst="rect">
            <a:avLst/>
          </a:prstGeom>
        </p:spPr>
      </p:pic>
      <p:sp>
        <p:nvSpPr>
          <p:cNvPr id="2" name="Picture Placeholder 4">
            <a:extLst>
              <a:ext uri="{FF2B5EF4-FFF2-40B4-BE49-F238E27FC236}">
                <a16:creationId xmlns:a16="http://schemas.microsoft.com/office/drawing/2014/main" id="{206B55C3-1914-D3B1-73B3-69F5509A4B69}"/>
              </a:ext>
              <a:ext uri="{C183D7F6-B498-43B3-948B-1728B52AA6E4}">
                <adec:decorative xmlns:adec="http://schemas.microsoft.com/office/drawing/2017/decorative" val="1"/>
              </a:ext>
            </a:extLst>
          </p:cNvPr>
          <p:cNvSpPr>
            <a:spLocks noGrp="1"/>
          </p:cNvSpPr>
          <p:nvPr>
            <p:ph type="pic" sz="quarter" idx="13"/>
          </p:nvPr>
        </p:nvSpPr>
        <p:spPr>
          <a:xfrm>
            <a:off x="7128000" y="0"/>
            <a:ext cx="5064000" cy="6858000"/>
          </a:xfrm>
        </p:spPr>
        <p:txBody>
          <a:bodyPr/>
          <a:lstStyle/>
          <a:p>
            <a:r>
              <a:rPr lang="en-US" dirty="0"/>
              <a:t>Click icon to add picture</a:t>
            </a:r>
            <a:endParaRPr lang="en-AU" dirty="0"/>
          </a:p>
        </p:txBody>
      </p:sp>
    </p:spTree>
    <p:extLst>
      <p:ext uri="{BB962C8B-B14F-4D97-AF65-F5344CB8AC3E}">
        <p14:creationId xmlns:p14="http://schemas.microsoft.com/office/powerpoint/2010/main" val="1578408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11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eferences">
    <p:bg>
      <p:bgPr>
        <a:solidFill>
          <a:schemeClr val="accent4"/>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3C69E21-27A4-4448-A8A5-3DF6A41F3B28}"/>
              </a:ext>
            </a:extLst>
          </p:cNvPr>
          <p:cNvSpPr/>
          <p:nvPr userDrawn="1"/>
        </p:nvSpPr>
        <p:spPr>
          <a:xfrm>
            <a:off x="0" y="1265616"/>
            <a:ext cx="12192000" cy="1901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cxnSp>
        <p:nvCxnSpPr>
          <p:cNvPr id="7" name="Straight Connector 6">
            <a:extLst>
              <a:ext uri="{FF2B5EF4-FFF2-40B4-BE49-F238E27FC236}">
                <a16:creationId xmlns:a16="http://schemas.microsoft.com/office/drawing/2014/main" id="{FDEA8E5D-F9A7-48AC-AF91-6754515E9D1B}"/>
              </a:ext>
              <a:ext uri="{C183D7F6-B498-43B3-948B-1728B52AA6E4}">
                <adec:decorative xmlns:adec="http://schemas.microsoft.com/office/drawing/2017/decorative" val="1"/>
              </a:ext>
            </a:extLst>
          </p:cNvPr>
          <p:cNvCxnSpPr>
            <a:cxnSpLocks/>
          </p:cNvCxnSpPr>
          <p:nvPr userDrawn="1"/>
        </p:nvCxnSpPr>
        <p:spPr>
          <a:xfrm>
            <a:off x="0" y="1265616"/>
            <a:ext cx="12192000"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81B646BC-5BB3-E31B-1A9E-AD82558D7FE8}"/>
              </a:ext>
            </a:extLst>
          </p:cNvPr>
          <p:cNvSpPr>
            <a:spLocks noGrp="1"/>
          </p:cNvSpPr>
          <p:nvPr>
            <p:ph type="sldNum" sz="quarter" idx="10"/>
          </p:nvPr>
        </p:nvSpPr>
        <p:spPr/>
        <p:txBody>
          <a:bodyPr/>
          <a:lstStyle/>
          <a:p>
            <a:fld id="{10A01DC5-1685-4615-8240-15192985C6A2}" type="slidenum">
              <a:rPr lang="en-AU" smtClean="0"/>
              <a:pPr/>
              <a:t>‹#›</a:t>
            </a:fld>
            <a:endParaRPr lang="en-AU" dirty="0"/>
          </a:p>
        </p:txBody>
      </p:sp>
      <p:sp>
        <p:nvSpPr>
          <p:cNvPr id="8" name="Title 3">
            <a:extLst>
              <a:ext uri="{FF2B5EF4-FFF2-40B4-BE49-F238E27FC236}">
                <a16:creationId xmlns:a16="http://schemas.microsoft.com/office/drawing/2014/main" id="{2245FC77-E959-4B3D-936D-71858DF4D065}"/>
              </a:ext>
            </a:extLst>
          </p:cNvPr>
          <p:cNvSpPr>
            <a:spLocks noGrp="1"/>
          </p:cNvSpPr>
          <p:nvPr>
            <p:ph type="title" hasCustomPrompt="1"/>
          </p:nvPr>
        </p:nvSpPr>
        <p:spPr>
          <a:xfrm>
            <a:off x="360000" y="360001"/>
            <a:ext cx="10080000" cy="521412"/>
          </a:xfrm>
        </p:spPr>
        <p:txBody>
          <a:bodyPr/>
          <a:lstStyle>
            <a:lvl1pPr>
              <a:defRPr>
                <a:solidFill>
                  <a:schemeClr val="accent1"/>
                </a:solidFill>
              </a:defRPr>
            </a:lvl1pPr>
          </a:lstStyle>
          <a:p>
            <a:r>
              <a:rPr lang="en-US"/>
              <a:t>References</a:t>
            </a:r>
            <a:endParaRPr lang="en-AU"/>
          </a:p>
        </p:txBody>
      </p:sp>
      <p:sp>
        <p:nvSpPr>
          <p:cNvPr id="2" name="Content Placeholder 2">
            <a:extLst>
              <a:ext uri="{FF2B5EF4-FFF2-40B4-BE49-F238E27FC236}">
                <a16:creationId xmlns:a16="http://schemas.microsoft.com/office/drawing/2014/main" id="{27905181-B8A1-3C65-36D9-EB3FF362FF6C}"/>
              </a:ext>
            </a:extLst>
          </p:cNvPr>
          <p:cNvSpPr>
            <a:spLocks noGrp="1"/>
          </p:cNvSpPr>
          <p:nvPr>
            <p:ph idx="1" hasCustomPrompt="1"/>
          </p:nvPr>
        </p:nvSpPr>
        <p:spPr>
          <a:xfrm>
            <a:off x="360000" y="3428999"/>
            <a:ext cx="11484000" cy="2927351"/>
          </a:xfrm>
        </p:spPr>
        <p:txBody>
          <a:bodyPr/>
          <a:lstStyle>
            <a:lvl1pPr>
              <a:lnSpc>
                <a:spcPct val="150000"/>
              </a:lnSpc>
              <a:defRPr sz="1200">
                <a:latin typeface="Arial" panose="020B0604020202020204" pitchFamily="34" charset="0"/>
                <a:cs typeface="Arial" panose="020B0604020202020204" pitchFamily="34" charset="0"/>
              </a:defRPr>
            </a:lvl1pPr>
            <a:lvl2pPr>
              <a:lnSpc>
                <a:spcPct val="150000"/>
              </a:lnSpc>
              <a:defRPr sz="1200"/>
            </a:lvl2pPr>
            <a:lvl3pPr>
              <a:lnSpc>
                <a:spcPct val="150000"/>
              </a:lnSpc>
              <a:defRPr/>
            </a:lvl3pPr>
            <a:lvl4pPr>
              <a:lnSpc>
                <a:spcPct val="150000"/>
              </a:lnSpc>
              <a:defRPr sz="1200"/>
            </a:lvl4pPr>
            <a:lvl5pPr>
              <a:lnSpc>
                <a:spcPct val="150000"/>
              </a:lnSpc>
              <a:defRPr sz="1200"/>
            </a:lvl5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593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Copyright">
    <p:bg>
      <p:bgPr>
        <a:solidFill>
          <a:schemeClr val="accent1"/>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solidFill>
                  <a:schemeClr val="bg1"/>
                </a:solidFill>
              </a:defRPr>
            </a:lvl1pPr>
          </a:lstStyle>
          <a:p>
            <a:fld id="{10A01DC5-1685-4615-8240-15192985C6A2}" type="slidenum">
              <a:rPr lang="en-AU" smtClean="0"/>
              <a:pPr/>
              <a:t>‹#›</a:t>
            </a:fld>
            <a:endParaRPr lang="en-AU" dirty="0"/>
          </a:p>
        </p:txBody>
      </p:sp>
      <p:sp>
        <p:nvSpPr>
          <p:cNvPr id="2" name="Title 1">
            <a:extLst>
              <a:ext uri="{FF2B5EF4-FFF2-40B4-BE49-F238E27FC236}">
                <a16:creationId xmlns:a16="http://schemas.microsoft.com/office/drawing/2014/main" id="{34BE5FFA-C863-5F63-2574-4F650BA4588D}"/>
              </a:ext>
            </a:extLst>
          </p:cNvPr>
          <p:cNvSpPr>
            <a:spLocks noGrp="1"/>
          </p:cNvSpPr>
          <p:nvPr>
            <p:ph type="title" hasCustomPrompt="1"/>
          </p:nvPr>
        </p:nvSpPr>
        <p:spPr>
          <a:xfrm>
            <a:off x="360000" y="360000"/>
            <a:ext cx="10080000" cy="537467"/>
          </a:xfrm>
        </p:spPr>
        <p:txBody>
          <a:bodyPr/>
          <a:lstStyle>
            <a:lvl1pPr>
              <a:defRPr>
                <a:solidFill>
                  <a:schemeClr val="bg1"/>
                </a:solidFill>
              </a:defRPr>
            </a:lvl1pPr>
          </a:lstStyle>
          <a:p>
            <a:r>
              <a:rPr lang="en-US"/>
              <a:t>Copyright</a:t>
            </a:r>
          </a:p>
        </p:txBody>
      </p:sp>
      <p:sp>
        <p:nvSpPr>
          <p:cNvPr id="3" name="Slide Number Placeholder 4">
            <a:extLst>
              <a:ext uri="{FF2B5EF4-FFF2-40B4-BE49-F238E27FC236}">
                <a16:creationId xmlns:a16="http://schemas.microsoft.com/office/drawing/2014/main" id="{CAF241D3-718F-F3B9-95BA-7ED78B1B5BDD}"/>
              </a:ext>
            </a:extLst>
          </p:cNvPr>
          <p:cNvSpPr txBox="1">
            <a:spLocks/>
          </p:cNvSpPr>
          <p:nvPr userDrawn="1"/>
        </p:nvSpPr>
        <p:spPr>
          <a:xfrm>
            <a:off x="11124000" y="6516000"/>
            <a:ext cx="720000" cy="180000"/>
          </a:xfrm>
          <a:prstGeom prst="rect">
            <a:avLst/>
          </a:prstGeom>
        </p:spPr>
        <p:txBody>
          <a:bodyPr vert="horz" lIns="0" tIns="0" rIns="0" bIns="0" rtlCol="0" anchor="t"/>
          <a:lstStyle>
            <a:defPPr>
              <a:defRPr lang="en-US"/>
            </a:defPPr>
            <a:lvl1pPr marL="0" algn="r" defTabSz="609585" rtl="0" eaLnBrk="1" latinLnBrk="0" hangingPunct="1">
              <a:defRPr sz="1200" kern="1200">
                <a:solidFill>
                  <a:schemeClr val="bg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fld id="{10A01DC5-1685-4615-8240-15192985C6A2}" type="slidenum">
              <a:rPr lang="en-AU" smtClean="0"/>
              <a:pPr/>
              <a:t>‹#›</a:t>
            </a:fld>
            <a:endParaRPr lang="en-AU" dirty="0"/>
          </a:p>
        </p:txBody>
      </p:sp>
      <p:sp>
        <p:nvSpPr>
          <p:cNvPr id="5" name="Rectangle 4">
            <a:extLst>
              <a:ext uri="{FF2B5EF4-FFF2-40B4-BE49-F238E27FC236}">
                <a16:creationId xmlns:a16="http://schemas.microsoft.com/office/drawing/2014/main" id="{147A10EB-69B5-E036-369C-033BAFE6DB18}"/>
              </a:ext>
            </a:extLst>
          </p:cNvPr>
          <p:cNvSpPr/>
          <p:nvPr userDrawn="1"/>
        </p:nvSpPr>
        <p:spPr>
          <a:xfrm>
            <a:off x="10915048" y="231006"/>
            <a:ext cx="1039529" cy="11009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A red flower with white text&#10;&#10;Description automatically generated with low confidence">
            <a:extLst>
              <a:ext uri="{FF2B5EF4-FFF2-40B4-BE49-F238E27FC236}">
                <a16:creationId xmlns:a16="http://schemas.microsoft.com/office/drawing/2014/main" id="{F5F3CD7E-F06C-6B47-6A3E-198A7C0DC31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195216" y="360000"/>
            <a:ext cx="660785" cy="717587"/>
          </a:xfrm>
          <a:prstGeom prst="rect">
            <a:avLst/>
          </a:prstGeom>
        </p:spPr>
      </p:pic>
      <p:pic>
        <p:nvPicPr>
          <p:cNvPr id="7" name="Picture 12" descr="Creative Commons Attribution licence logo">
            <a:extLst>
              <a:ext uri="{FF2B5EF4-FFF2-40B4-BE49-F238E27FC236}">
                <a16:creationId xmlns:a16="http://schemas.microsoft.com/office/drawing/2014/main" id="{7948A98C-F758-2F9B-44F6-E4FEA77CAA7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244972" y="2967486"/>
            <a:ext cx="1406523" cy="48943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10">
            <a:extLst>
              <a:ext uri="{FF2B5EF4-FFF2-40B4-BE49-F238E27FC236}">
                <a16:creationId xmlns:a16="http://schemas.microsoft.com/office/drawing/2014/main" id="{CD8E711E-20C4-EB65-95D8-4E4BB3686546}"/>
              </a:ext>
            </a:extLst>
          </p:cNvPr>
          <p:cNvSpPr>
            <a:spLocks noGrp="1"/>
          </p:cNvSpPr>
          <p:nvPr>
            <p:ph type="body" sz="quarter" idx="18" hasCustomPrompt="1"/>
          </p:nvPr>
        </p:nvSpPr>
        <p:spPr>
          <a:xfrm>
            <a:off x="360000" y="981264"/>
            <a:ext cx="10080000" cy="310015"/>
          </a:xfrm>
        </p:spPr>
        <p:txBody>
          <a:bodyPr anchor="b">
            <a:noAutofit/>
          </a:bodyPr>
          <a:lstStyle>
            <a:lvl1pPr>
              <a:defRPr sz="2000">
                <a:solidFill>
                  <a:schemeClr val="accent4"/>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076037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p:bg>
      <p:bgPr>
        <a:solidFill>
          <a:schemeClr val="accent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C261660-AF47-818D-7C30-D254D989CACE}"/>
              </a:ext>
              <a:ext uri="{C183D7F6-B498-43B3-948B-1728B52AA6E4}">
                <adec:decorative xmlns:adec="http://schemas.microsoft.com/office/drawing/2017/decorative" val="1"/>
              </a:ext>
            </a:extLst>
          </p:cNvPr>
          <p:cNvCxnSpPr>
            <a:cxnSpLocks/>
          </p:cNvCxnSpPr>
          <p:nvPr userDrawn="1"/>
        </p:nvCxnSpPr>
        <p:spPr>
          <a:xfrm>
            <a:off x="360000" y="360000"/>
            <a:ext cx="0" cy="619200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8AD8A72A-7327-BEF4-2507-0522B8614AE9}"/>
              </a:ext>
            </a:extLst>
          </p:cNvPr>
          <p:cNvSpPr>
            <a:spLocks noGrp="1"/>
          </p:cNvSpPr>
          <p:nvPr>
            <p:ph type="ctrTitle" hasCustomPrompt="1"/>
          </p:nvPr>
        </p:nvSpPr>
        <p:spPr>
          <a:xfrm>
            <a:off x="540000" y="4067881"/>
            <a:ext cx="11291998" cy="800681"/>
          </a:xfrm>
          <a:ln>
            <a:noFill/>
          </a:ln>
        </p:spPr>
        <p:txBody>
          <a:bodyPr anchor="t">
            <a:noAutofit/>
          </a:bodyPr>
          <a:lstStyle>
            <a:lvl1pPr algn="l">
              <a:lnSpc>
                <a:spcPct val="110000"/>
              </a:lnSpc>
              <a:defRPr sz="4800">
                <a:solidFill>
                  <a:schemeClr val="bg1"/>
                </a:solidFill>
                <a:latin typeface="Arial" panose="020B0604020202020204" pitchFamily="34" charset="0"/>
                <a:cs typeface="Arial" panose="020B0604020202020204" pitchFamily="34" charset="0"/>
              </a:defRPr>
            </a:lvl1pPr>
          </a:lstStyle>
          <a:p>
            <a:pPr>
              <a:lnSpc>
                <a:spcPct val="100000"/>
              </a:lnSpc>
            </a:pPr>
            <a:r>
              <a:rPr lang="en-AU"/>
              <a:t>Lesson title</a:t>
            </a:r>
          </a:p>
        </p:txBody>
      </p:sp>
      <p:sp>
        <p:nvSpPr>
          <p:cNvPr id="6" name="Oval 5">
            <a:extLst>
              <a:ext uri="{FF2B5EF4-FFF2-40B4-BE49-F238E27FC236}">
                <a16:creationId xmlns:a16="http://schemas.microsoft.com/office/drawing/2014/main" id="{5EBAE78F-1A35-0A2C-DBF4-48477CA8F3A7}"/>
              </a:ext>
            </a:extLst>
          </p:cNvPr>
          <p:cNvSpPr>
            <a:spLocks noGrp="1" noRot="1" noMove="1" noResize="1" noEditPoints="1" noAdjustHandles="1" noChangeArrowheads="1" noChangeShapeType="1"/>
          </p:cNvSpPr>
          <p:nvPr userDrawn="1"/>
        </p:nvSpPr>
        <p:spPr>
          <a:xfrm>
            <a:off x="11056620" y="289560"/>
            <a:ext cx="906780" cy="800681"/>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2" name="Picture 1">
            <a:extLst>
              <a:ext uri="{FF2B5EF4-FFF2-40B4-BE49-F238E27FC236}">
                <a16:creationId xmlns:a16="http://schemas.microsoft.com/office/drawing/2014/main" id="{1DE675F6-B3E6-7651-8B0E-50E39CE29B9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171348" y="360000"/>
            <a:ext cx="660650" cy="715199"/>
          </a:xfrm>
          <a:prstGeom prst="rect">
            <a:avLst/>
          </a:prstGeom>
        </p:spPr>
      </p:pic>
    </p:spTree>
    <p:extLst>
      <p:ext uri="{BB962C8B-B14F-4D97-AF65-F5344CB8AC3E}">
        <p14:creationId xmlns:p14="http://schemas.microsoft.com/office/powerpoint/2010/main" val="286467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ue backgroun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165CECD-C00D-4560-9C97-AE28A8535867}"/>
              </a:ext>
              <a:ext uri="{C183D7F6-B498-43B3-948B-1728B52AA6E4}">
                <adec:decorative xmlns:adec="http://schemas.microsoft.com/office/drawing/2017/decorative" val="1"/>
              </a:ext>
            </a:extLst>
          </p:cNvPr>
          <p:cNvSpPr/>
          <p:nvPr userDrawn="1"/>
        </p:nvSpPr>
        <p:spPr>
          <a:xfrm>
            <a:off x="0" y="1620000"/>
            <a:ext cx="12192000" cy="523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Picture Placeholder 4">
            <a:extLst>
              <a:ext uri="{FF2B5EF4-FFF2-40B4-BE49-F238E27FC236}">
                <a16:creationId xmlns:a16="http://schemas.microsoft.com/office/drawing/2014/main" id="{8AB6FE45-2247-43AE-AFB0-3C1EC574D8FA}"/>
              </a:ext>
              <a:ext uri="{C183D7F6-B498-43B3-948B-1728B52AA6E4}">
                <adec:decorative xmlns:adec="http://schemas.microsoft.com/office/drawing/2017/decorative" val="1"/>
              </a:ext>
            </a:extLst>
          </p:cNvPr>
          <p:cNvSpPr>
            <a:spLocks noGrp="1"/>
          </p:cNvSpPr>
          <p:nvPr>
            <p:ph type="pic" sz="quarter" idx="13"/>
          </p:nvPr>
        </p:nvSpPr>
        <p:spPr>
          <a:xfrm>
            <a:off x="359998" y="1909282"/>
            <a:ext cx="11483999" cy="4210718"/>
          </a:xfrm>
        </p:spPr>
        <p:txBody>
          <a:bodyPr/>
          <a:lstStyle/>
          <a:p>
            <a:r>
              <a:rPr lang="en-US" dirty="0"/>
              <a:t>Click icon to add picture</a:t>
            </a:r>
            <a:endParaRPr lang="en-AU" dirty="0"/>
          </a:p>
        </p:txBody>
      </p:sp>
      <p:sp>
        <p:nvSpPr>
          <p:cNvPr id="7" name="Slide Number Placeholder 6"/>
          <p:cNvSpPr>
            <a:spLocks noGrp="1"/>
          </p:cNvSpPr>
          <p:nvPr>
            <p:ph type="sldNum" sz="quarter" idx="12"/>
          </p:nvPr>
        </p:nvSpPr>
        <p:spPr/>
        <p:txBody>
          <a:bodyPr/>
          <a:lstStyle/>
          <a:p>
            <a:fld id="{10A01DC5-1685-4615-8240-15192985C6A2}" type="slidenum">
              <a:rPr lang="en-AU" smtClean="0"/>
              <a:t>‹#›</a:t>
            </a:fld>
            <a:endParaRPr lang="en-AU" dirty="0"/>
          </a:p>
        </p:txBody>
      </p:sp>
      <p:sp>
        <p:nvSpPr>
          <p:cNvPr id="10" name="Title 4">
            <a:extLst>
              <a:ext uri="{FF2B5EF4-FFF2-40B4-BE49-F238E27FC236}">
                <a16:creationId xmlns:a16="http://schemas.microsoft.com/office/drawing/2014/main" id="{4B69FB63-5913-44B0-9BCA-4B6E66CE48BF}"/>
              </a:ext>
            </a:extLst>
          </p:cNvPr>
          <p:cNvSpPr>
            <a:spLocks noGrp="1"/>
          </p:cNvSpPr>
          <p:nvPr>
            <p:ph type="title"/>
          </p:nvPr>
        </p:nvSpPr>
        <p:spPr>
          <a:xfrm>
            <a:off x="359998" y="360000"/>
            <a:ext cx="10260002" cy="522000"/>
          </a:xfrm>
        </p:spPr>
        <p:txBody>
          <a:bodyPr/>
          <a:lstStyle>
            <a:lvl1pPr>
              <a:defRPr>
                <a:solidFill>
                  <a:schemeClr val="accent1"/>
                </a:solidFill>
              </a:defRPr>
            </a:lvl1pPr>
          </a:lstStyle>
          <a:p>
            <a:r>
              <a:rPr lang="en-US"/>
              <a:t>Click to edit Master title style</a:t>
            </a:r>
            <a:endParaRPr lang="en-AU"/>
          </a:p>
        </p:txBody>
      </p:sp>
      <p:sp>
        <p:nvSpPr>
          <p:cNvPr id="11" name="Text Placeholder 10">
            <a:extLst>
              <a:ext uri="{FF2B5EF4-FFF2-40B4-BE49-F238E27FC236}">
                <a16:creationId xmlns:a16="http://schemas.microsoft.com/office/drawing/2014/main" id="{4A905C52-CF4B-447B-B93D-A86FD209402A}"/>
              </a:ext>
            </a:extLst>
          </p:cNvPr>
          <p:cNvSpPr>
            <a:spLocks noGrp="1"/>
          </p:cNvSpPr>
          <p:nvPr>
            <p:ph type="body" sz="quarter" idx="18" hasCustomPrompt="1"/>
          </p:nvPr>
        </p:nvSpPr>
        <p:spPr>
          <a:xfrm>
            <a:off x="360000" y="1016704"/>
            <a:ext cx="10080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2297222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2" name="Text Placeholder 3">
            <a:extLst>
              <a:ext uri="{FF2B5EF4-FFF2-40B4-BE49-F238E27FC236}">
                <a16:creationId xmlns:a16="http://schemas.microsoft.com/office/drawing/2014/main" id="{7A679F83-4A45-8E00-A9A4-2E8DE35C1BB0}"/>
              </a:ext>
            </a:extLst>
          </p:cNvPr>
          <p:cNvSpPr>
            <a:spLocks noGrp="1"/>
          </p:cNvSpPr>
          <p:nvPr>
            <p:ph type="body" sz="quarter" idx="17" hasCustomPrompt="1"/>
          </p:nvPr>
        </p:nvSpPr>
        <p:spPr>
          <a:xfrm>
            <a:off x="360000" y="1567086"/>
            <a:ext cx="11484000" cy="4807835"/>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0947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59999" y="982520"/>
            <a:ext cx="11483999"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3" name="Content Placeholder 2">
            <a:extLst>
              <a:ext uri="{FF2B5EF4-FFF2-40B4-BE49-F238E27FC236}">
                <a16:creationId xmlns:a16="http://schemas.microsoft.com/office/drawing/2014/main" id="{EAC13D79-FA01-577F-AC79-E39D6DCCC806}"/>
              </a:ext>
            </a:extLst>
          </p:cNvPr>
          <p:cNvSpPr>
            <a:spLocks noGrp="1"/>
          </p:cNvSpPr>
          <p:nvPr>
            <p:ph sz="quarter" idx="19" hasCustomPrompt="1"/>
          </p:nvPr>
        </p:nvSpPr>
        <p:spPr>
          <a:xfrm>
            <a:off x="360363" y="1562471"/>
            <a:ext cx="5735637" cy="4814518"/>
          </a:xfrm>
        </p:spPr>
        <p:txBody>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8" name="Picture Placeholder 7">
            <a:extLst>
              <a:ext uri="{FF2B5EF4-FFF2-40B4-BE49-F238E27FC236}">
                <a16:creationId xmlns:a16="http://schemas.microsoft.com/office/drawing/2014/main" id="{F0C3D212-D9E6-5651-0336-B3898E36FBA5}"/>
              </a:ext>
            </a:extLst>
          </p:cNvPr>
          <p:cNvSpPr>
            <a:spLocks noGrp="1"/>
          </p:cNvSpPr>
          <p:nvPr>
            <p:ph type="pic" sz="quarter" idx="20"/>
          </p:nvPr>
        </p:nvSpPr>
        <p:spPr>
          <a:xfrm>
            <a:off x="6324599" y="1562470"/>
            <a:ext cx="5507038" cy="4814518"/>
          </a:xfrm>
        </p:spPr>
        <p:txBody>
          <a:bodyPr/>
          <a:lstStyle/>
          <a:p>
            <a:r>
              <a:rPr lang="en-US" dirty="0"/>
              <a:t>Click icon to add picture</a:t>
            </a:r>
            <a:endParaRPr lang="en-AU" dirty="0"/>
          </a:p>
        </p:txBody>
      </p:sp>
    </p:spTree>
    <p:extLst>
      <p:ext uri="{BB962C8B-B14F-4D97-AF65-F5344CB8AC3E}">
        <p14:creationId xmlns:p14="http://schemas.microsoft.com/office/powerpoint/2010/main" val="4283855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eature image and text">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91FCC384-7450-516C-24D0-7D029ED3855A}"/>
              </a:ext>
              <a:ext uri="{C183D7F6-B498-43B3-948B-1728B52AA6E4}">
                <adec:decorative xmlns:adec="http://schemas.microsoft.com/office/drawing/2017/decorative" val="1"/>
              </a:ext>
            </a:extLst>
          </p:cNvPr>
          <p:cNvSpPr>
            <a:spLocks noGrp="1"/>
          </p:cNvSpPr>
          <p:nvPr>
            <p:ph type="pic" sz="quarter" idx="13"/>
          </p:nvPr>
        </p:nvSpPr>
        <p:spPr>
          <a:xfrm>
            <a:off x="0" y="0"/>
            <a:ext cx="5040000" cy="6858000"/>
          </a:xfrm>
        </p:spPr>
        <p:txBody>
          <a:bodyPr/>
          <a:lstStyle/>
          <a:p>
            <a:r>
              <a:rPr lang="en-US" dirty="0"/>
              <a:t>Click icon to add picture</a:t>
            </a:r>
            <a:endParaRPr lang="en-AU" dirty="0"/>
          </a:p>
        </p:txBody>
      </p:sp>
      <p:sp>
        <p:nvSpPr>
          <p:cNvPr id="4" name="Title 1">
            <a:extLst>
              <a:ext uri="{FF2B5EF4-FFF2-40B4-BE49-F238E27FC236}">
                <a16:creationId xmlns:a16="http://schemas.microsoft.com/office/drawing/2014/main" id="{46E61F09-1856-72E7-5C79-31B4A856E7AD}"/>
              </a:ext>
            </a:extLst>
          </p:cNvPr>
          <p:cNvSpPr>
            <a:spLocks noGrp="1"/>
          </p:cNvSpPr>
          <p:nvPr>
            <p:ph type="title" hasCustomPrompt="1"/>
          </p:nvPr>
        </p:nvSpPr>
        <p:spPr>
          <a:xfrm>
            <a:off x="5400000" y="360000"/>
            <a:ext cx="6407150" cy="554400"/>
          </a:xfrm>
        </p:spPr>
        <p:txBody>
          <a:bodyPr/>
          <a:lstStyle>
            <a:lvl1pPr>
              <a:defRPr>
                <a:solidFill>
                  <a:schemeClr val="accent1"/>
                </a:solidFill>
              </a:defRPr>
            </a:lvl1pPr>
          </a:lstStyle>
          <a:p>
            <a:r>
              <a:rPr lang="en-US"/>
              <a:t>Title</a:t>
            </a:r>
          </a:p>
        </p:txBody>
      </p:sp>
      <p:cxnSp>
        <p:nvCxnSpPr>
          <p:cNvPr id="6" name="Straight Connector 5">
            <a:extLst>
              <a:ext uri="{FF2B5EF4-FFF2-40B4-BE49-F238E27FC236}">
                <a16:creationId xmlns:a16="http://schemas.microsoft.com/office/drawing/2014/main" id="{52576981-5B08-29E1-CBD0-60B20605F583}"/>
              </a:ext>
              <a:ext uri="{C183D7F6-B498-43B3-948B-1728B52AA6E4}">
                <adec:decorative xmlns:adec="http://schemas.microsoft.com/office/drawing/2017/decorative" val="1"/>
              </a:ext>
            </a:extLst>
          </p:cNvPr>
          <p:cNvCxnSpPr>
            <a:cxnSpLocks/>
          </p:cNvCxnSpPr>
          <p:nvPr userDrawn="1"/>
        </p:nvCxnSpPr>
        <p:spPr>
          <a:xfrm>
            <a:off x="5220000" y="1800000"/>
            <a:ext cx="0" cy="4536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AC754ADD-23A8-B626-EF2D-A89E9897C22E}"/>
              </a:ext>
            </a:extLst>
          </p:cNvPr>
          <p:cNvSpPr>
            <a:spLocks noGrp="1"/>
          </p:cNvSpPr>
          <p:nvPr>
            <p:ph type="sldNum" sz="quarter" idx="16"/>
          </p:nvPr>
        </p:nvSpPr>
        <p:spPr>
          <a:xfrm>
            <a:off x="11124000" y="6516000"/>
            <a:ext cx="720000" cy="180000"/>
          </a:xfrm>
        </p:spPr>
        <p:txBody>
          <a:bodyPr/>
          <a:lstStyle/>
          <a:p>
            <a:fld id="{10A01DC5-1685-4615-8240-15192985C6A2}" type="slidenum">
              <a:rPr lang="en-AU" smtClean="0"/>
              <a:pPr/>
              <a:t>‹#›</a:t>
            </a:fld>
            <a:endParaRPr lang="en-AU" dirty="0"/>
          </a:p>
        </p:txBody>
      </p:sp>
      <p:sp>
        <p:nvSpPr>
          <p:cNvPr id="10" name="Text Placeholder 3">
            <a:extLst>
              <a:ext uri="{FF2B5EF4-FFF2-40B4-BE49-F238E27FC236}">
                <a16:creationId xmlns:a16="http://schemas.microsoft.com/office/drawing/2014/main" id="{DE31FF8A-F945-2755-C01F-A984129CCFE4}"/>
              </a:ext>
            </a:extLst>
          </p:cNvPr>
          <p:cNvSpPr>
            <a:spLocks noGrp="1"/>
          </p:cNvSpPr>
          <p:nvPr>
            <p:ph type="body" sz="quarter" idx="17" hasCustomPrompt="1"/>
          </p:nvPr>
        </p:nvSpPr>
        <p:spPr>
          <a:xfrm>
            <a:off x="5400675" y="1800000"/>
            <a:ext cx="6407150" cy="4536000"/>
          </a:xfrm>
        </p:spPr>
        <p:txBody>
          <a:bodyPr/>
          <a:lstStyle>
            <a:lvl1pPr>
              <a:defRPr/>
            </a:lvl1p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13" name="Text Placeholder 10">
            <a:extLst>
              <a:ext uri="{FF2B5EF4-FFF2-40B4-BE49-F238E27FC236}">
                <a16:creationId xmlns:a16="http://schemas.microsoft.com/office/drawing/2014/main" id="{5222D209-0CF8-F581-20B2-402482319282}"/>
              </a:ext>
            </a:extLst>
          </p:cNvPr>
          <p:cNvSpPr>
            <a:spLocks noGrp="1"/>
          </p:cNvSpPr>
          <p:nvPr>
            <p:ph type="body" sz="quarter" idx="18" hasCustomPrompt="1"/>
          </p:nvPr>
        </p:nvSpPr>
        <p:spPr>
          <a:xfrm>
            <a:off x="5399998" y="982520"/>
            <a:ext cx="6407150" cy="294189"/>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17219981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4224">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udent devised exam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F6E96-99E3-4F1D-3A20-E08B77215476}"/>
              </a:ext>
            </a:extLst>
          </p:cNvPr>
          <p:cNvSpPr/>
          <p:nvPr userDrawn="1"/>
        </p:nvSpPr>
        <p:spPr>
          <a:xfrm>
            <a:off x="0" y="0"/>
            <a:ext cx="12192000" cy="1616364"/>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535382"/>
            <a:ext cx="9920073"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1743837"/>
            <a:ext cx="9920073" cy="471554"/>
          </a:xfrm>
        </p:spPr>
        <p:txBody>
          <a:bodyPr anchor="b">
            <a:noAutofit/>
          </a:bodyPr>
          <a:lstStyle>
            <a:lvl1pPr>
              <a:defRPr sz="28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pic>
        <p:nvPicPr>
          <p:cNvPr id="3" name="Picture 2" descr="A blue circle with a piece of a puzzle&#10;&#10;Description automatically generated">
            <a:extLst>
              <a:ext uri="{FF2B5EF4-FFF2-40B4-BE49-F238E27FC236}">
                <a16:creationId xmlns:a16="http://schemas.microsoft.com/office/drawing/2014/main" id="{F96725C5-9C99-B330-D0AA-938DE6B59F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82417" y="134354"/>
            <a:ext cx="1347657" cy="1347657"/>
          </a:xfrm>
          <a:prstGeom prst="rect">
            <a:avLst/>
          </a:prstGeom>
          <a:noFill/>
          <a:extLst>
            <a:ext uri="{909E8E84-426E-40DD-AFC4-6F175D3DCCD1}">
              <a14:hiddenFill xmlns:a14="http://schemas.microsoft.com/office/drawing/2010/main">
                <a:solidFill>
                  <a:srgbClr val="FFFFFF"/>
                </a:solidFill>
              </a14:hiddenFill>
            </a:ext>
          </a:extLst>
        </p:spPr>
      </p:pic>
      <p:sp>
        <p:nvSpPr>
          <p:cNvPr id="8" name="Picture Placeholder 7">
            <a:extLst>
              <a:ext uri="{FF2B5EF4-FFF2-40B4-BE49-F238E27FC236}">
                <a16:creationId xmlns:a16="http://schemas.microsoft.com/office/drawing/2014/main" id="{0A1CAFC3-176E-0DAD-ACB1-AD56FA16962A}"/>
              </a:ext>
            </a:extLst>
          </p:cNvPr>
          <p:cNvSpPr>
            <a:spLocks noGrp="1"/>
          </p:cNvSpPr>
          <p:nvPr>
            <p:ph type="pic" sz="quarter" idx="19"/>
          </p:nvPr>
        </p:nvSpPr>
        <p:spPr>
          <a:xfrm>
            <a:off x="360363" y="2317750"/>
            <a:ext cx="11483637" cy="2060575"/>
          </a:xfrm>
        </p:spPr>
        <p:txBody>
          <a:bodyPr/>
          <a:lstStyle/>
          <a:p>
            <a:r>
              <a:rPr lang="en-US" dirty="0"/>
              <a:t>Click icon to add picture</a:t>
            </a:r>
            <a:endParaRPr lang="en-AU" dirty="0"/>
          </a:p>
        </p:txBody>
      </p:sp>
      <p:sp>
        <p:nvSpPr>
          <p:cNvPr id="10" name="Text Placeholder 9">
            <a:extLst>
              <a:ext uri="{FF2B5EF4-FFF2-40B4-BE49-F238E27FC236}">
                <a16:creationId xmlns:a16="http://schemas.microsoft.com/office/drawing/2014/main" id="{3C17158F-8305-9FAD-5D27-F260E3A45E51}"/>
              </a:ext>
            </a:extLst>
          </p:cNvPr>
          <p:cNvSpPr>
            <a:spLocks noGrp="1"/>
          </p:cNvSpPr>
          <p:nvPr>
            <p:ph type="body" sz="quarter" idx="20"/>
          </p:nvPr>
        </p:nvSpPr>
        <p:spPr>
          <a:xfrm>
            <a:off x="360363" y="4579938"/>
            <a:ext cx="11483975" cy="1743075"/>
          </a:xfrm>
        </p:spPr>
        <p:txBody>
          <a:bodyPr/>
          <a:lstStyle>
            <a:lvl1pPr>
              <a:spcAft>
                <a:spcPts val="1200"/>
              </a:spcAft>
              <a:defRPr sz="1800"/>
            </a:lvl1pPr>
            <a:lvl2pPr>
              <a:spcAft>
                <a:spcPts val="1200"/>
              </a:spcAft>
              <a:defRPr sz="1800"/>
            </a:lvl2pPr>
            <a:lvl3pPr>
              <a:spcAft>
                <a:spcPts val="1200"/>
              </a:spcAft>
              <a:defRPr sz="1800"/>
            </a:lvl3pPr>
            <a:lvl4pPr>
              <a:spcAft>
                <a:spcPts val="1200"/>
              </a:spcAft>
              <a:defRPr sz="1800"/>
            </a:lvl4pPr>
            <a:lvl5pPr>
              <a:spcAft>
                <a:spcPts val="1200"/>
              </a:spcAft>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1527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10A01DC5-1685-4615-8240-15192985C6A2}" type="slidenum">
              <a:rPr lang="en-AU" smtClean="0"/>
              <a:t>‹#›</a:t>
            </a:fld>
            <a:endParaRPr lang="en-AU" dirty="0"/>
          </a:p>
        </p:txBody>
      </p:sp>
      <p:sp>
        <p:nvSpPr>
          <p:cNvPr id="4" name="Title 3">
            <a:extLst>
              <a:ext uri="{FF2B5EF4-FFF2-40B4-BE49-F238E27FC236}">
                <a16:creationId xmlns:a16="http://schemas.microsoft.com/office/drawing/2014/main" id="{7CF8C2E4-E0FA-4F11-9270-098EDFE8B41D}"/>
              </a:ext>
            </a:extLst>
          </p:cNvPr>
          <p:cNvSpPr>
            <a:spLocks noGrp="1"/>
          </p:cNvSpPr>
          <p:nvPr>
            <p:ph type="title" hasCustomPrompt="1"/>
          </p:nvPr>
        </p:nvSpPr>
        <p:spPr>
          <a:xfrm>
            <a:off x="360000" y="360000"/>
            <a:ext cx="11484000" cy="545601"/>
          </a:xfrm>
        </p:spPr>
        <p:txBody>
          <a:bodyPr/>
          <a:lstStyle>
            <a:lvl1pPr>
              <a:defRPr>
                <a:solidFill>
                  <a:schemeClr val="accent1"/>
                </a:solidFill>
              </a:defRPr>
            </a:lvl1pPr>
          </a:lstStyle>
          <a:p>
            <a:r>
              <a:rPr lang="en-US"/>
              <a:t>Title</a:t>
            </a:r>
            <a:endParaRPr lang="en-AU"/>
          </a:p>
        </p:txBody>
      </p:sp>
      <p:sp>
        <p:nvSpPr>
          <p:cNvPr id="7" name="Text Placeholder 10">
            <a:extLst>
              <a:ext uri="{FF2B5EF4-FFF2-40B4-BE49-F238E27FC236}">
                <a16:creationId xmlns:a16="http://schemas.microsoft.com/office/drawing/2014/main" id="{C65DF8EF-3190-4490-9931-2111E9229317}"/>
              </a:ext>
            </a:extLst>
          </p:cNvPr>
          <p:cNvSpPr>
            <a:spLocks noGrp="1"/>
          </p:cNvSpPr>
          <p:nvPr>
            <p:ph type="body" sz="quarter" idx="18" hasCustomPrompt="1"/>
          </p:nvPr>
        </p:nvSpPr>
        <p:spPr>
          <a:xfrm>
            <a:off x="360000" y="982520"/>
            <a:ext cx="11484000" cy="310015"/>
          </a:xfrm>
        </p:spPr>
        <p:txBody>
          <a:bodyPr anchor="b">
            <a:noAutofit/>
          </a:bodyPr>
          <a:lstStyle>
            <a:lvl1pPr>
              <a:defRPr sz="2000">
                <a:solidFill>
                  <a:schemeClr val="accent2"/>
                </a:solidFill>
                <a:latin typeface="Arial" panose="020B0604020202020204" pitchFamily="34" charset="0"/>
                <a:cs typeface="Arial" panose="020B0604020202020204" pitchFamily="34" charset="0"/>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Tree>
    <p:extLst>
      <p:ext uri="{BB962C8B-B14F-4D97-AF65-F5344CB8AC3E}">
        <p14:creationId xmlns:p14="http://schemas.microsoft.com/office/powerpoint/2010/main" val="37814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0A01DC5-1685-4615-8240-15192985C6A2}" type="slidenum">
              <a:rPr lang="en-AU" smtClean="0"/>
              <a:t>‹#›</a:t>
            </a:fld>
            <a:endParaRPr lang="en-AU" dirty="0"/>
          </a:p>
        </p:txBody>
      </p:sp>
    </p:spTree>
    <p:extLst>
      <p:ext uri="{BB962C8B-B14F-4D97-AF65-F5344CB8AC3E}">
        <p14:creationId xmlns:p14="http://schemas.microsoft.com/office/powerpoint/2010/main" val="2586807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0000" y="360000"/>
            <a:ext cx="10080000" cy="1008000"/>
          </a:xfrm>
          <a:prstGeom prst="rect">
            <a:avLst/>
          </a:prstGeom>
        </p:spPr>
        <p:txBody>
          <a:bodyPr vert="horz" lIns="0" tIns="0" rIns="0" bIns="0" rtlCol="0" anchor="t">
            <a:noAutofit/>
          </a:bodyPr>
          <a:lstStyle/>
          <a:p>
            <a:r>
              <a:rPr lang="en-US"/>
              <a:t>Click to edit Master title style</a:t>
            </a:r>
          </a:p>
        </p:txBody>
      </p:sp>
      <p:sp>
        <p:nvSpPr>
          <p:cNvPr id="3" name="Text Placeholder 2"/>
          <p:cNvSpPr>
            <a:spLocks noGrp="1"/>
          </p:cNvSpPr>
          <p:nvPr>
            <p:ph type="body" idx="1"/>
          </p:nvPr>
        </p:nvSpPr>
        <p:spPr>
          <a:xfrm>
            <a:off x="360000" y="1620000"/>
            <a:ext cx="11484000" cy="4536000"/>
          </a:xfrm>
          <a:prstGeom prst="rect">
            <a:avLst/>
          </a:prstGeom>
        </p:spPr>
        <p:txBody>
          <a:bodyPr vert="horz" lIns="0" tIns="0" rIns="0" bIns="0" rtlCol="0">
            <a:noAutofit/>
          </a:bodyPr>
          <a:lstStyle/>
          <a:p>
            <a:pPr lvl="0"/>
            <a:r>
              <a:rPr lang="en-US"/>
              <a:t>Click to add text</a:t>
            </a:r>
          </a:p>
          <a:p>
            <a:pPr lvl="1"/>
            <a:r>
              <a:rPr lang="en-US"/>
              <a:t>Second level</a:t>
            </a:r>
          </a:p>
          <a:p>
            <a:pPr lvl="4"/>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11124000" y="6516000"/>
            <a:ext cx="720000" cy="180000"/>
          </a:xfrm>
          <a:prstGeom prst="rect">
            <a:avLst/>
          </a:prstGeom>
        </p:spPr>
        <p:txBody>
          <a:bodyPr vert="horz" lIns="0" tIns="0" rIns="0" bIns="0" rtlCol="0" anchor="t"/>
          <a:lstStyle>
            <a:lvl1pPr algn="r">
              <a:defRPr sz="1200">
                <a:solidFill>
                  <a:schemeClr val="tx1"/>
                </a:solidFill>
                <a:latin typeface="+mn-lt"/>
              </a:defRPr>
            </a:lvl1pPr>
          </a:lstStyle>
          <a:p>
            <a:fld id="{10A01DC5-1685-4615-8240-15192985C6A2}" type="slidenum">
              <a:rPr lang="en-AU" smtClean="0"/>
              <a:pPr/>
              <a:t>‹#›</a:t>
            </a:fld>
            <a:endParaRPr lang="en-AU" dirty="0"/>
          </a:p>
        </p:txBody>
      </p:sp>
    </p:spTree>
    <p:extLst>
      <p:ext uri="{BB962C8B-B14F-4D97-AF65-F5344CB8AC3E}">
        <p14:creationId xmlns:p14="http://schemas.microsoft.com/office/powerpoint/2010/main" val="4123316428"/>
      </p:ext>
    </p:extLst>
  </p:cSld>
  <p:clrMap bg1="lt1" tx1="dk1" bg2="lt2" tx2="dk2" accent1="accent1" accent2="accent2" accent3="accent3" accent4="accent4" accent5="accent5" accent6="accent6" hlink="hlink" folHlink="folHlink"/>
  <p:sldLayoutIdLst>
    <p:sldLayoutId id="2147483728" r:id="rId1"/>
    <p:sldLayoutId id="2147483731" r:id="rId2"/>
    <p:sldLayoutId id="2147483747" r:id="rId3"/>
    <p:sldLayoutId id="2147483724" r:id="rId4"/>
    <p:sldLayoutId id="2147483762" r:id="rId5"/>
    <p:sldLayoutId id="2147483723" r:id="rId6"/>
    <p:sldLayoutId id="2147483764" r:id="rId7"/>
    <p:sldLayoutId id="2147483746" r:id="rId8"/>
    <p:sldLayoutId id="2147483725" r:id="rId9"/>
    <p:sldLayoutId id="2147483743" r:id="rId10"/>
    <p:sldLayoutId id="214748374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377" rtl="0" eaLnBrk="1" latinLnBrk="0" hangingPunct="1">
        <a:lnSpc>
          <a:spcPct val="90000"/>
        </a:lnSpc>
        <a:spcBef>
          <a:spcPct val="0"/>
        </a:spcBef>
        <a:buNone/>
        <a:defRPr sz="3600"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ionstandards.nsw.edu.au/wps/portal/nesa/mini-footer/copyright"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hyperlink" Target="https://curriculum.nsw.edu.au/learning-areas/mathematics/mathematics-standard-11-12-2024/overview" TargetMode="External"/><Relationship Id="rId5" Type="http://schemas.openxmlformats.org/officeDocument/2006/relationships/hyperlink" Target="https://curriculum.nsw.edu.au/" TargetMode="External"/><Relationship Id="rId4" Type="http://schemas.openxmlformats.org/officeDocument/2006/relationships/hyperlink" Target="https://educationstandards.nsw.edu.au/wps/portal/nesa/home"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creativecommons.org/licenses/by/4.0/" TargetMode="External"/><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8.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8.xml"/><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F38185-B00A-9878-8E80-7D55E5647711}"/>
              </a:ext>
            </a:extLst>
          </p:cNvPr>
          <p:cNvSpPr>
            <a:spLocks noGrp="1"/>
          </p:cNvSpPr>
          <p:nvPr>
            <p:ph type="ctrTitle"/>
          </p:nvPr>
        </p:nvSpPr>
        <p:spPr/>
        <p:txBody>
          <a:bodyPr/>
          <a:lstStyle/>
          <a:p>
            <a:r>
              <a:rPr lang="en-AU" dirty="0">
                <a:latin typeface="+mj-lt"/>
              </a:rPr>
              <a:t>Standard deviation</a:t>
            </a:r>
          </a:p>
        </p:txBody>
      </p:sp>
      <p:sp>
        <p:nvSpPr>
          <p:cNvPr id="11" name="Text Placeholder 10">
            <a:extLst>
              <a:ext uri="{FF2B5EF4-FFF2-40B4-BE49-F238E27FC236}">
                <a16:creationId xmlns:a16="http://schemas.microsoft.com/office/drawing/2014/main" id="{3D12AD43-6748-1D46-1B69-DCBF45A45856}"/>
              </a:ext>
            </a:extLst>
          </p:cNvPr>
          <p:cNvSpPr>
            <a:spLocks noGrp="1"/>
          </p:cNvSpPr>
          <p:nvPr>
            <p:ph type="body" sz="quarter" idx="10"/>
          </p:nvPr>
        </p:nvSpPr>
        <p:spPr/>
        <p:txBody>
          <a:bodyPr/>
          <a:lstStyle/>
          <a:p>
            <a:r>
              <a:rPr lang="en-AU" dirty="0"/>
              <a:t>Mathematics Standard – Stage 6 (Year 11)</a:t>
            </a:r>
          </a:p>
        </p:txBody>
      </p:sp>
      <p:sp>
        <p:nvSpPr>
          <p:cNvPr id="10" name="Text Placeholder 9">
            <a:extLst>
              <a:ext uri="{FF2B5EF4-FFF2-40B4-BE49-F238E27FC236}">
                <a16:creationId xmlns:a16="http://schemas.microsoft.com/office/drawing/2014/main" id="{CA5E7E5A-B4C4-F5B9-98E5-6C838D018316}"/>
              </a:ext>
            </a:extLst>
          </p:cNvPr>
          <p:cNvSpPr>
            <a:spLocks noGrp="1"/>
          </p:cNvSpPr>
          <p:nvPr>
            <p:ph type="body" sz="quarter" idx="16"/>
          </p:nvPr>
        </p:nvSpPr>
        <p:spPr/>
        <p:txBody>
          <a:bodyPr/>
          <a:lstStyle/>
          <a:p>
            <a:r>
              <a:rPr lang="en-AU" dirty="0">
                <a:latin typeface="+mj-lt"/>
              </a:rPr>
              <a:t>Unit 4 –Driving Safely</a:t>
            </a:r>
          </a:p>
        </p:txBody>
      </p:sp>
      <p:sp>
        <p:nvSpPr>
          <p:cNvPr id="8" name="Text Placeholder 7">
            <a:extLst>
              <a:ext uri="{FF2B5EF4-FFF2-40B4-BE49-F238E27FC236}">
                <a16:creationId xmlns:a16="http://schemas.microsoft.com/office/drawing/2014/main" id="{9AB1D8F6-C07D-41A5-64F9-503ABE80FF0B}"/>
              </a:ext>
            </a:extLst>
          </p:cNvPr>
          <p:cNvSpPr>
            <a:spLocks noGrp="1"/>
          </p:cNvSpPr>
          <p:nvPr>
            <p:ph type="body" sz="quarter" idx="15"/>
          </p:nvPr>
        </p:nvSpPr>
        <p:spPr>
          <a:xfrm>
            <a:off x="539999" y="5399216"/>
            <a:ext cx="6255975" cy="360000"/>
          </a:xfrm>
        </p:spPr>
        <p:txBody>
          <a:bodyPr/>
          <a:lstStyle/>
          <a:p>
            <a:endParaRPr lang="en-AU" dirty="0">
              <a:latin typeface="+mj-lt"/>
            </a:endParaRPr>
          </a:p>
        </p:txBody>
      </p:sp>
      <p:pic>
        <p:nvPicPr>
          <p:cNvPr id="5" name="Picture Placeholder 4">
            <a:extLst>
              <a:ext uri="{FF2B5EF4-FFF2-40B4-BE49-F238E27FC236}">
                <a16:creationId xmlns:a16="http://schemas.microsoft.com/office/drawing/2014/main" id="{6B1726A6-35C9-049A-A38C-DCE4B6CE813C}"/>
              </a:ex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5374" r="25374"/>
          <a:stretch>
            <a:fillRect/>
          </a:stretch>
        </p:blipFill>
        <p:spPr/>
      </p:pic>
    </p:spTree>
    <p:extLst>
      <p:ext uri="{BB962C8B-B14F-4D97-AF65-F5344CB8AC3E}">
        <p14:creationId xmlns:p14="http://schemas.microsoft.com/office/powerpoint/2010/main" val="221226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A8966FD-9600-3EC7-EF10-06492353388E}"/>
              </a:ext>
            </a:extLst>
          </p:cNvPr>
          <p:cNvSpPr>
            <a:spLocks noGrp="1"/>
          </p:cNvSpPr>
          <p:nvPr>
            <p:ph type="title"/>
          </p:nvPr>
        </p:nvSpPr>
        <p:spPr/>
        <p:txBody>
          <a:bodyPr/>
          <a:lstStyle/>
          <a:p>
            <a:r>
              <a:rPr lang="en-AU" dirty="0">
                <a:latin typeface="+mj-lt"/>
              </a:rPr>
              <a:t>References</a:t>
            </a:r>
          </a:p>
        </p:txBody>
      </p:sp>
      <p:sp>
        <p:nvSpPr>
          <p:cNvPr id="6" name="TextBox 5">
            <a:extLst>
              <a:ext uri="{FF2B5EF4-FFF2-40B4-BE49-F238E27FC236}">
                <a16:creationId xmlns:a16="http://schemas.microsoft.com/office/drawing/2014/main" id="{EABCE76F-41B1-7EE2-14F1-DC744150DE0C}"/>
              </a:ext>
            </a:extLst>
          </p:cNvPr>
          <p:cNvSpPr txBox="1"/>
          <p:nvPr/>
        </p:nvSpPr>
        <p:spPr>
          <a:xfrm>
            <a:off x="335826" y="1397263"/>
            <a:ext cx="11471999" cy="1597297"/>
          </a:xfrm>
          <a:prstGeom prst="rect">
            <a:avLst/>
          </a:prstGeom>
          <a:noFill/>
        </p:spPr>
        <p:txBody>
          <a:bodyPr wrap="square">
            <a:spAutoFit/>
          </a:bodyPr>
          <a:lstStyle/>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This presentation contains NSW Curriculum and syllabus content. The NSW Curriculum is developed by the NSW Education Standards Authority. This content is prepared by NESA for and on behalf of the Crown in the right of the State of New South Wales. The material is protected by Crown copyright.</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Please refer to the NESA Copyright Disclaimer for more information </a:t>
            </a:r>
            <a:r>
              <a:rPr kumimoji="0" lang="en-AU" sz="1200" b="0" i="0" u="none" strike="noStrike" kern="1200" cap="none" spc="0" normalizeH="0" baseline="0" noProof="0" dirty="0">
                <a:ln>
                  <a:noFill/>
                </a:ln>
                <a:solidFill>
                  <a:srgbClr val="CBEDFD"/>
                </a:solidFill>
                <a:effectLst/>
                <a:uLnTx/>
                <a:uFillTx/>
                <a:ea typeface="+mn-ea"/>
                <a:cs typeface="+mn-cs"/>
                <a:hlinkClick r:id="rId3">
                  <a:extLst>
                    <a:ext uri="{A12FA001-AC4F-418D-AE19-62706E023703}">
                      <ahyp:hlinkClr xmlns:ahyp="http://schemas.microsoft.com/office/drawing/2018/hyperlinkcolor" val="tx"/>
                    </a:ext>
                  </a:extLst>
                </a:hlinkClick>
              </a:rPr>
              <a:t>https://educationstandards.nsw.edu.au/wps/portal/nesa/mini-footer/copyright</a:t>
            </a:r>
            <a:r>
              <a:rPr kumimoji="0" lang="en-AU" sz="1200" b="0" i="0" u="none" strike="noStrike" kern="1200" cap="none" spc="0" normalizeH="0" baseline="0" noProof="0" dirty="0">
                <a:ln>
                  <a:noFill/>
                </a:ln>
                <a:solidFill>
                  <a:srgbClr val="FFFFFF"/>
                </a:solidFill>
                <a:effectLst/>
                <a:uLnTx/>
                <a:uFillTx/>
                <a:ea typeface="+mn-ea"/>
                <a:cs typeface="+mn-cs"/>
              </a:rPr>
              <a:t>. </a:t>
            </a:r>
          </a:p>
          <a:p>
            <a:pPr marL="0" marR="0" lvl="0" indent="0" algn="l" defTabSz="609585" rtl="0" eaLnBrk="1" fontAlgn="auto" latinLnBrk="0" hangingPunct="1">
              <a:lnSpc>
                <a:spcPct val="150000"/>
              </a:lnSpc>
              <a:spcBef>
                <a:spcPts val="0"/>
              </a:spcBef>
              <a:spcAft>
                <a:spcPts val="600"/>
              </a:spcAft>
              <a:buClrTx/>
              <a:buSzTx/>
              <a:buFontTx/>
              <a:buNone/>
              <a:tabLst/>
              <a:defRPr/>
            </a:pPr>
            <a:r>
              <a:rPr kumimoji="0" lang="en-AU" sz="1200" b="0" i="0" u="none" strike="noStrike" kern="1200" cap="none" spc="0" normalizeH="0" baseline="0" noProof="0" dirty="0">
                <a:ln>
                  <a:noFill/>
                </a:ln>
                <a:solidFill>
                  <a:srgbClr val="FFFFFF"/>
                </a:solidFill>
                <a:effectLst/>
                <a:uLnTx/>
                <a:uFillTx/>
                <a:ea typeface="+mn-ea"/>
                <a:cs typeface="+mn-cs"/>
              </a:rPr>
              <a:t>NESA holds the only official and up-to-date versions of the NSW Curriculum and syllabus documents. Please visit the NSW Education Standards Authority (NESA) website </a:t>
            </a:r>
            <a:r>
              <a:rPr kumimoji="0" lang="en-AU" sz="1200" b="0" i="0" u="none" strike="noStrike" kern="1200" cap="none" spc="0" normalizeH="0" baseline="0" noProof="0" dirty="0">
                <a:ln>
                  <a:noFill/>
                </a:ln>
                <a:solidFill>
                  <a:srgbClr val="CBEDFD"/>
                </a:solidFill>
                <a:effectLst/>
                <a:uLnTx/>
                <a:uFillTx/>
                <a:ea typeface="+mn-ea"/>
                <a:cs typeface="+mn-cs"/>
                <a:hlinkClick r:id="rId4">
                  <a:extLst>
                    <a:ext uri="{A12FA001-AC4F-418D-AE19-62706E023703}">
                      <ahyp:hlinkClr xmlns:ahyp="http://schemas.microsoft.com/office/drawing/2018/hyperlinkcolor" val="tx"/>
                    </a:ext>
                  </a:extLst>
                </a:hlinkClick>
              </a:rPr>
              <a:t>https://educationstandards.nsw.edu.au/wps/portal/nesa/home</a:t>
            </a:r>
            <a:r>
              <a:rPr kumimoji="0" lang="en-AU" sz="1200" b="0" i="0" u="none" strike="noStrike" kern="1200" cap="none" spc="0" normalizeH="0" baseline="0" noProof="0" dirty="0">
                <a:ln>
                  <a:noFill/>
                </a:ln>
                <a:solidFill>
                  <a:srgbClr val="CBEDFD"/>
                </a:solidFill>
                <a:effectLst/>
                <a:uLnTx/>
                <a:uFillTx/>
                <a:ea typeface="+mn-ea"/>
                <a:cs typeface="+mn-cs"/>
              </a:rPr>
              <a:t> </a:t>
            </a:r>
            <a:r>
              <a:rPr kumimoji="0" lang="en-AU" sz="1200" b="0" i="0" u="none" strike="noStrike" kern="1200" cap="none" spc="0" normalizeH="0" baseline="0" noProof="0" dirty="0">
                <a:ln>
                  <a:noFill/>
                </a:ln>
                <a:solidFill>
                  <a:srgbClr val="FFFFFF"/>
                </a:solidFill>
                <a:effectLst/>
                <a:uLnTx/>
                <a:uFillTx/>
                <a:ea typeface="+mn-ea"/>
                <a:cs typeface="+mn-cs"/>
              </a:rPr>
              <a:t>and the NSW Curriculum website </a:t>
            </a:r>
            <a:r>
              <a:rPr kumimoji="0" lang="en-AU" sz="1200" b="0" i="0" u="none" strike="noStrike" kern="1200" cap="none" spc="0" normalizeH="0" baseline="0" noProof="0" dirty="0">
                <a:ln>
                  <a:noFill/>
                </a:ln>
                <a:solidFill>
                  <a:srgbClr val="CBEDFD"/>
                </a:solidFill>
                <a:effectLst/>
                <a:uLnTx/>
                <a:uFillTx/>
                <a:ea typeface="+mn-ea"/>
                <a:cs typeface="+mn-cs"/>
                <a:hlinkClick r:id="rId5">
                  <a:extLst>
                    <a:ext uri="{A12FA001-AC4F-418D-AE19-62706E023703}">
                      <ahyp:hlinkClr xmlns:ahyp="http://schemas.microsoft.com/office/drawing/2018/hyperlinkcolor" val="tx"/>
                    </a:ext>
                  </a:extLst>
                </a:hlinkClick>
              </a:rPr>
              <a:t>https://curriculum.nsw.edu.au</a:t>
            </a:r>
            <a:r>
              <a:rPr kumimoji="0" lang="en-AU" sz="1200" b="0" i="0" u="none" strike="noStrike" kern="1200" cap="none" spc="0" normalizeH="0" baseline="0" noProof="0" dirty="0">
                <a:ln>
                  <a:noFill/>
                </a:ln>
                <a:solidFill>
                  <a:srgbClr val="FFFFFF"/>
                </a:solidFill>
                <a:effectLst/>
                <a:uLnTx/>
                <a:uFillTx/>
                <a:ea typeface="+mn-ea"/>
                <a:cs typeface="+mn-cs"/>
              </a:rPr>
              <a:t>.</a:t>
            </a:r>
          </a:p>
        </p:txBody>
      </p:sp>
      <p:sp>
        <p:nvSpPr>
          <p:cNvPr id="4" name="Content Placeholder 3">
            <a:extLst>
              <a:ext uri="{FF2B5EF4-FFF2-40B4-BE49-F238E27FC236}">
                <a16:creationId xmlns:a16="http://schemas.microsoft.com/office/drawing/2014/main" id="{B7C07B50-96D9-2E35-E2CE-3139F6377F08}"/>
              </a:ext>
            </a:extLst>
          </p:cNvPr>
          <p:cNvSpPr>
            <a:spLocks noGrp="1"/>
          </p:cNvSpPr>
          <p:nvPr>
            <p:ph idx="1"/>
          </p:nvPr>
        </p:nvSpPr>
        <p:spPr/>
        <p:txBody>
          <a:bodyPr/>
          <a:lstStyle/>
          <a:p>
            <a:pPr>
              <a:lnSpc>
                <a:spcPct val="150000"/>
              </a:lnSpc>
              <a:spcBef>
                <a:spcPts val="1200"/>
              </a:spcBef>
              <a:spcAft>
                <a:spcPts val="600"/>
              </a:spcAft>
            </a:pPr>
            <a:r>
              <a:rPr lang="en-AU" u="sng" dirty="0">
                <a:solidFill>
                  <a:srgbClr val="2F5496"/>
                </a:solidFill>
                <a:effectLst/>
                <a:latin typeface="Arial" panose="020B0604020202020204" pitchFamily="34" charset="0"/>
                <a:ea typeface="Calibri" panose="020F0502020204030204" pitchFamily="34" charset="0"/>
                <a:hlinkClick r:id="rId6"/>
              </a:rPr>
              <a:t>Mathematics Standard Stage 11-12 Syllabus </a:t>
            </a:r>
            <a:r>
              <a:rPr lang="en-AU" dirty="0">
                <a:effectLst/>
                <a:latin typeface="Arial" panose="020B0604020202020204" pitchFamily="34" charset="0"/>
                <a:ea typeface="Calibri" panose="020F0502020204030204" pitchFamily="34" charset="0"/>
              </a:rPr>
              <a:t>© NSW Education Standards Authority (NESA) for and on behalf of the Crown in right of the State of New South Wales, 2024.</a:t>
            </a:r>
          </a:p>
          <a:p>
            <a:pPr>
              <a:lnSpc>
                <a:spcPct val="150000"/>
              </a:lnSpc>
              <a:spcBef>
                <a:spcPts val="1200"/>
              </a:spcBef>
              <a:spcAft>
                <a:spcPts val="600"/>
              </a:spcAft>
            </a:pPr>
            <a:r>
              <a:rPr lang="en-AU" dirty="0">
                <a:effectLst/>
                <a:latin typeface="Arial" panose="020B0604020202020204" pitchFamily="34" charset="0"/>
                <a:ea typeface="Calibri" panose="020F0502020204030204" pitchFamily="34" charset="0"/>
              </a:rPr>
              <a:t>.</a:t>
            </a:r>
            <a:endParaRPr lang="en-AU" sz="1800" dirty="0">
              <a:effectLst/>
              <a:latin typeface="Arial" panose="020B0604020202020204" pitchFamily="34" charset="0"/>
              <a:ea typeface="Calibri" panose="020F0502020204030204" pitchFamily="34" charset="0"/>
            </a:endParaRPr>
          </a:p>
        </p:txBody>
      </p:sp>
      <p:sp>
        <p:nvSpPr>
          <p:cNvPr id="2" name="Slide Number Placeholder 1">
            <a:extLst>
              <a:ext uri="{FF2B5EF4-FFF2-40B4-BE49-F238E27FC236}">
                <a16:creationId xmlns:a16="http://schemas.microsoft.com/office/drawing/2014/main" id="{48223418-AC99-D403-B6BA-7F5E5111A87A}"/>
              </a:ext>
              <a:ext uri="{C183D7F6-B498-43B3-948B-1728B52AA6E4}">
                <adec:decorative xmlns:adec="http://schemas.microsoft.com/office/drawing/2017/decorative" val="1"/>
              </a:ext>
            </a:extLst>
          </p:cNvPr>
          <p:cNvSpPr>
            <a:spLocks noGrp="1"/>
          </p:cNvSpPr>
          <p:nvPr>
            <p:ph type="sldNum" sz="quarter" idx="10"/>
          </p:nvPr>
        </p:nvSpPr>
        <p:spPr/>
        <p:txBody>
          <a:bodyPr/>
          <a:lstStyle/>
          <a:p>
            <a:fld id="{10A01DC5-1685-4615-8240-15192985C6A2}" type="slidenum">
              <a:rPr lang="en-AU" smtClean="0"/>
              <a:pPr/>
              <a:t>10</a:t>
            </a:fld>
            <a:endParaRPr lang="en-AU" dirty="0"/>
          </a:p>
        </p:txBody>
      </p:sp>
    </p:spTree>
    <p:extLst>
      <p:ext uri="{BB962C8B-B14F-4D97-AF65-F5344CB8AC3E}">
        <p14:creationId xmlns:p14="http://schemas.microsoft.com/office/powerpoint/2010/main" val="1181014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2146F84-0A22-2DEF-978C-013AB2B0CDA6}"/>
              </a:ext>
            </a:extLst>
          </p:cNvPr>
          <p:cNvSpPr>
            <a:spLocks noGrp="1"/>
          </p:cNvSpPr>
          <p:nvPr>
            <p:ph type="title"/>
          </p:nvPr>
        </p:nvSpPr>
        <p:spPr>
          <a:xfrm>
            <a:off x="360000" y="360000"/>
            <a:ext cx="10080000" cy="537467"/>
          </a:xfrm>
        </p:spPr>
        <p:txBody>
          <a:bodyPr/>
          <a:lstStyle/>
          <a:p>
            <a:r>
              <a:rPr lang="en-AU" dirty="0">
                <a:latin typeface="+mj-lt"/>
              </a:rPr>
              <a:t>Copyright</a:t>
            </a:r>
          </a:p>
        </p:txBody>
      </p:sp>
      <p:sp>
        <p:nvSpPr>
          <p:cNvPr id="7" name="Text Placeholder 6">
            <a:extLst>
              <a:ext uri="{FF2B5EF4-FFF2-40B4-BE49-F238E27FC236}">
                <a16:creationId xmlns:a16="http://schemas.microsoft.com/office/drawing/2014/main" id="{E762E711-B51D-9854-C2DD-A164FE59F882}"/>
              </a:ext>
            </a:extLst>
          </p:cNvPr>
          <p:cNvSpPr>
            <a:spLocks noGrp="1"/>
          </p:cNvSpPr>
          <p:nvPr>
            <p:ph type="body" sz="quarter" idx="18"/>
          </p:nvPr>
        </p:nvSpPr>
        <p:spPr/>
        <p:txBody>
          <a:bodyPr/>
          <a:lstStyle/>
          <a:p>
            <a:r>
              <a:rPr lang="en-AU" dirty="0">
                <a:latin typeface="+mj-lt"/>
              </a:rPr>
              <a:t>© State of New South Wales (Department of Education</a:t>
            </a:r>
            <a:r>
              <a:rPr lang="en-AU">
                <a:latin typeface="+mj-lt"/>
              </a:rPr>
              <a:t>), 2026</a:t>
            </a:r>
            <a:endParaRPr lang="en-AU" dirty="0">
              <a:latin typeface="+mj-lt"/>
            </a:endParaRPr>
          </a:p>
        </p:txBody>
      </p:sp>
      <p:sp>
        <p:nvSpPr>
          <p:cNvPr id="8" name="TextBox 7">
            <a:extLst>
              <a:ext uri="{FF2B5EF4-FFF2-40B4-BE49-F238E27FC236}">
                <a16:creationId xmlns:a16="http://schemas.microsoft.com/office/drawing/2014/main" id="{F70BB973-8437-BE43-4C71-6089E7F934FA}"/>
              </a:ext>
            </a:extLst>
          </p:cNvPr>
          <p:cNvSpPr txBox="1"/>
          <p:nvPr/>
        </p:nvSpPr>
        <p:spPr>
          <a:xfrm>
            <a:off x="360000" y="1453575"/>
            <a:ext cx="11484338" cy="5067724"/>
          </a:xfrm>
          <a:prstGeom prst="rect">
            <a:avLst/>
          </a:prstGeom>
          <a:noFill/>
        </p:spPr>
        <p:txBody>
          <a:bodyPr wrap="square" lIns="0" tIns="0" rIns="0" bIns="0" rtlCol="0">
            <a:noAutofit/>
          </a:bodyPr>
          <a:lstStyle/>
          <a:p>
            <a:pPr algn="l">
              <a:lnSpc>
                <a:spcPct val="150000"/>
              </a:lnSpc>
              <a:spcAft>
                <a:spcPts val="600"/>
              </a:spcAft>
            </a:pPr>
            <a:r>
              <a:rPr lang="en-AU" sz="1200" dirty="0">
                <a:solidFill>
                  <a:schemeClr val="bg1"/>
                </a:solidFill>
              </a:rPr>
              <a:t>The copyright material published in this resource is subject to the </a:t>
            </a:r>
            <a:r>
              <a:rPr lang="en-AU" sz="1200" i="1" dirty="0">
                <a:solidFill>
                  <a:schemeClr val="bg1"/>
                </a:solidFill>
              </a:rPr>
              <a:t>Copyright Act 1968</a:t>
            </a:r>
            <a:r>
              <a:rPr lang="en-AU" sz="1200" dirty="0">
                <a:solidFill>
                  <a:schemeClr val="bg1"/>
                </a:solidFill>
              </a:rPr>
              <a:t> (Cth) and is owned by the NSW Department of Education or, where indicated, by a party other than the NSW Department of Education (third-party material).</a:t>
            </a:r>
          </a:p>
          <a:p>
            <a:pPr algn="l">
              <a:lnSpc>
                <a:spcPct val="150000"/>
              </a:lnSpc>
              <a:spcAft>
                <a:spcPts val="600"/>
              </a:spcAft>
            </a:pPr>
            <a:r>
              <a:rPr lang="en-AU" sz="1200" dirty="0">
                <a:solidFill>
                  <a:schemeClr val="bg1"/>
                </a:solidFill>
              </a:rPr>
              <a:t>Copyright material available in this resource and owned by the NSW Department of Education is licensed under a </a:t>
            </a:r>
            <a:r>
              <a:rPr lang="en-AU" sz="1200" dirty="0">
                <a:solidFill>
                  <a:schemeClr val="accent4"/>
                </a:solidFill>
                <a:hlinkClick r:id="rId3">
                  <a:extLst>
                    <a:ext uri="{A12FA001-AC4F-418D-AE19-62706E023703}">
                      <ahyp:hlinkClr xmlns:ahyp="http://schemas.microsoft.com/office/drawing/2018/hyperlinkcolor" val="tx"/>
                    </a:ext>
                  </a:extLst>
                </a:hlinkClick>
              </a:rPr>
              <a:t>Creative Commons Attribution 4.0 International (CC BY 4.0) license</a:t>
            </a:r>
            <a:r>
              <a:rPr lang="en-AU" sz="1200" dirty="0">
                <a:solidFill>
                  <a:schemeClr val="bg1"/>
                </a:solidFill>
              </a:rPr>
              <a:t>.</a:t>
            </a:r>
          </a:p>
          <a:p>
            <a:pPr algn="l">
              <a:lnSpc>
                <a:spcPct val="150000"/>
              </a:lnSpc>
              <a:spcAft>
                <a:spcPts val="600"/>
              </a:spcAft>
            </a:pPr>
            <a:r>
              <a:rPr lang="en-AU" sz="1200" dirty="0">
                <a:solidFill>
                  <a:schemeClr val="bg1"/>
                </a:solidFill>
              </a:rPr>
              <a:t>This license allows you to share and adapt the material for any purpose, even commercially.</a:t>
            </a:r>
          </a:p>
          <a:p>
            <a:pPr algn="l">
              <a:lnSpc>
                <a:spcPct val="150000"/>
              </a:lnSpc>
              <a:spcAft>
                <a:spcPts val="600"/>
              </a:spcAft>
            </a:pPr>
            <a:r>
              <a:rPr lang="en-AU" sz="1200" dirty="0">
                <a:solidFill>
                  <a:schemeClr val="bg1"/>
                </a:solidFill>
              </a:rPr>
              <a:t>Attribution should be given to © State of New South Wales (Department of Education), 2025.</a:t>
            </a:r>
          </a:p>
          <a:p>
            <a:pPr algn="l">
              <a:lnSpc>
                <a:spcPct val="150000"/>
              </a:lnSpc>
            </a:pPr>
            <a:r>
              <a:rPr lang="en-AU" sz="1200" dirty="0">
                <a:solidFill>
                  <a:schemeClr val="bg1"/>
                </a:solidFill>
              </a:rPr>
              <a:t>Material in this resource not available under a Creative Commons license:</a:t>
            </a:r>
          </a:p>
          <a:p>
            <a:pPr marL="171450" indent="-171450" algn="l">
              <a:lnSpc>
                <a:spcPct val="150000"/>
              </a:lnSpc>
              <a:buFont typeface="Arial" panose="020B0604020202020204" pitchFamily="34" charset="0"/>
              <a:buChar char="•"/>
            </a:pPr>
            <a:r>
              <a:rPr lang="en-AU" sz="1200" dirty="0">
                <a:solidFill>
                  <a:schemeClr val="bg1"/>
                </a:solidFill>
              </a:rPr>
              <a:t>the NSW Department of Education logo, other logos and trademark-protected material</a:t>
            </a:r>
          </a:p>
          <a:p>
            <a:pPr marL="171450" indent="-171450" algn="l">
              <a:lnSpc>
                <a:spcPct val="150000"/>
              </a:lnSpc>
              <a:buFont typeface="Arial" panose="020B0604020202020204" pitchFamily="34" charset="0"/>
              <a:buChar char="•"/>
            </a:pPr>
            <a:r>
              <a:rPr lang="en-AU" sz="1200" dirty="0">
                <a:solidFill>
                  <a:schemeClr val="bg1"/>
                </a:solidFill>
              </a:rPr>
              <a:t>Material owned by a third party that has been reproduced with permission. You will need to obtain permission from the third party to reuse its material. </a:t>
            </a:r>
          </a:p>
          <a:p>
            <a:pPr algn="l">
              <a:lnSpc>
                <a:spcPct val="150000"/>
              </a:lnSpc>
              <a:spcBef>
                <a:spcPts val="1200"/>
              </a:spcBef>
              <a:spcAft>
                <a:spcPts val="600"/>
              </a:spcAft>
            </a:pPr>
            <a:r>
              <a:rPr lang="en-AU" sz="1200" b="1" dirty="0">
                <a:solidFill>
                  <a:schemeClr val="bg1"/>
                </a:solidFill>
                <a:latin typeface="+mj-lt"/>
              </a:rPr>
              <a:t>Links to third-party material and websites</a:t>
            </a:r>
          </a:p>
          <a:p>
            <a:pPr algn="l">
              <a:lnSpc>
                <a:spcPct val="150000"/>
              </a:lnSpc>
              <a:spcAft>
                <a:spcPts val="600"/>
              </a:spcAft>
            </a:pPr>
            <a:r>
              <a:rPr lang="en-AU" sz="1200" dirty="0">
                <a:solidFill>
                  <a:schemeClr val="bg1"/>
                </a:solidFill>
              </a:rPr>
              <a:t>Please note that the provided (reading/viewing material/list/links/texts) are a suggestion only and implies no endorsement, by the New South Wales Department of Education, of any author, publisher, or book title. School principals and teachers are best placed to assess the suitability of resources that would complement the curriculum and reflect the needs and interests of their students.</a:t>
            </a:r>
          </a:p>
          <a:p>
            <a:pPr algn="l">
              <a:lnSpc>
                <a:spcPct val="150000"/>
              </a:lnSpc>
              <a:spcAft>
                <a:spcPts val="600"/>
              </a:spcAft>
            </a:pPr>
            <a:r>
              <a:rPr lang="en-AU" sz="1200" dirty="0">
                <a:solidFill>
                  <a:schemeClr val="bg1"/>
                </a:solidFill>
              </a:rPr>
              <a:t>If you use the links provided in this document to access a third-party’s website, you acknowledge that the terms of use, including licence terms set out on the third-party’s website apply to the use which may be made of the materials on that third-party website or where permitted by the </a:t>
            </a:r>
            <a:r>
              <a:rPr lang="en-AU" sz="1200" i="1" dirty="0">
                <a:solidFill>
                  <a:schemeClr val="bg1"/>
                </a:solidFill>
              </a:rPr>
              <a:t>Copyright Act 1968 </a:t>
            </a:r>
            <a:r>
              <a:rPr lang="en-AU" sz="1200" dirty="0">
                <a:solidFill>
                  <a:schemeClr val="bg1"/>
                </a:solidFill>
              </a:rPr>
              <a:t>(Cth). The department accepts no responsibility for content on third-party websites. </a:t>
            </a:r>
          </a:p>
        </p:txBody>
      </p:sp>
    </p:spTree>
    <p:extLst>
      <p:ext uri="{BB962C8B-B14F-4D97-AF65-F5344CB8AC3E}">
        <p14:creationId xmlns:p14="http://schemas.microsoft.com/office/powerpoint/2010/main" val="382041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E6A87E-8352-0E8F-5677-2D3F86A4C16A}"/>
              </a:ext>
            </a:extLst>
          </p:cNvPr>
          <p:cNvSpPr>
            <a:spLocks noGrp="1"/>
          </p:cNvSpPr>
          <p:nvPr>
            <p:ph type="title"/>
          </p:nvPr>
        </p:nvSpPr>
        <p:spPr/>
        <p:txBody>
          <a:bodyPr/>
          <a:lstStyle/>
          <a:p>
            <a:r>
              <a:rPr lang="en-AU" dirty="0">
                <a:latin typeface="+mj-lt"/>
              </a:rPr>
              <a:t>Learning intentions and success criteria</a:t>
            </a:r>
          </a:p>
        </p:txBody>
      </p:sp>
      <p:sp>
        <p:nvSpPr>
          <p:cNvPr id="3" name="TextBox 2">
            <a:extLst>
              <a:ext uri="{FF2B5EF4-FFF2-40B4-BE49-F238E27FC236}">
                <a16:creationId xmlns:a16="http://schemas.microsoft.com/office/drawing/2014/main" id="{DF637BA9-DB5E-2457-A795-0B300DBA6F82}"/>
              </a:ext>
            </a:extLst>
          </p:cNvPr>
          <p:cNvSpPr txBox="1"/>
          <p:nvPr/>
        </p:nvSpPr>
        <p:spPr>
          <a:xfrm>
            <a:off x="370416" y="1894417"/>
            <a:ext cx="11303000" cy="425187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a:lnSpc>
                <a:spcPct val="150000"/>
              </a:lnSpc>
              <a:spcAft>
                <a:spcPts val="600"/>
              </a:spcAft>
            </a:pPr>
            <a:r>
              <a:rPr lang="en-AU" sz="2000" b="1" dirty="0">
                <a:solidFill>
                  <a:schemeClr val="accent1"/>
                </a:solidFill>
                <a:latin typeface="+mj-lt"/>
                <a:cs typeface="Arial"/>
              </a:rPr>
              <a:t>Learning intentions</a:t>
            </a:r>
            <a:endParaRPr lang="en-AU" sz="2000" b="1" dirty="0">
              <a:solidFill>
                <a:schemeClr val="accent1"/>
              </a:solidFill>
              <a:latin typeface="+mj-lt"/>
              <a:ea typeface="+mn-lt"/>
              <a:cs typeface="Arial"/>
            </a:endParaRPr>
          </a:p>
          <a:p>
            <a:pPr marL="342900" lvl="0" indent="-342900">
              <a:lnSpc>
                <a:spcPct val="150000"/>
              </a:lnSpc>
              <a:buFont typeface="Arial" panose="020B0604020202020204" pitchFamily="34" charset="0"/>
              <a:buChar char="•"/>
            </a:pPr>
            <a:r>
              <a:rPr lang="en-AU" sz="2000" dirty="0"/>
              <a:t>To understand standard deviation as a measure of data spread.</a:t>
            </a:r>
          </a:p>
          <a:p>
            <a:pPr marL="342900" lvl="0" indent="-342900">
              <a:lnSpc>
                <a:spcPct val="150000"/>
              </a:lnSpc>
              <a:buFont typeface="Arial" panose="020B0604020202020204" pitchFamily="34" charset="0"/>
              <a:buChar char="•"/>
            </a:pPr>
            <a:r>
              <a:rPr lang="en-AU" sz="2000" dirty="0"/>
              <a:t>To be able to use standard deviation to compare and interpret datasets.</a:t>
            </a:r>
            <a:endParaRPr lang="en-AU" sz="2000" dirty="0">
              <a:cs typeface="Arial"/>
            </a:endParaRPr>
          </a:p>
          <a:p>
            <a:pPr>
              <a:lnSpc>
                <a:spcPct val="150000"/>
              </a:lnSpc>
              <a:spcAft>
                <a:spcPts val="600"/>
              </a:spcAft>
            </a:pPr>
            <a:r>
              <a:rPr lang="en-AU" sz="2000" b="1" dirty="0">
                <a:solidFill>
                  <a:schemeClr val="accent1"/>
                </a:solidFill>
                <a:latin typeface="+mj-lt"/>
                <a:cs typeface="Arial"/>
              </a:rPr>
              <a:t>Success criteria</a:t>
            </a:r>
            <a:endParaRPr lang="en-US" sz="2000" dirty="0">
              <a:solidFill>
                <a:schemeClr val="accent1"/>
              </a:solidFill>
              <a:latin typeface="+mj-lt"/>
              <a:cs typeface="Arial"/>
            </a:endParaRPr>
          </a:p>
          <a:p>
            <a:pPr marL="342900" lvl="0" indent="-342900">
              <a:lnSpc>
                <a:spcPct val="150000"/>
              </a:lnSpc>
              <a:buFont typeface="Arial" panose="020B0604020202020204" pitchFamily="34" charset="0"/>
              <a:buChar char="•"/>
            </a:pPr>
            <a:r>
              <a:rPr lang="en-AU" sz="2000" dirty="0"/>
              <a:t>I can calculate the standard deviation of a dataset using a scientific calculator or digital tools.</a:t>
            </a:r>
          </a:p>
          <a:p>
            <a:pPr marL="342900" lvl="0" indent="-342900">
              <a:lnSpc>
                <a:spcPct val="150000"/>
              </a:lnSpc>
              <a:buFont typeface="Arial" panose="020B0604020202020204" pitchFamily="34" charset="0"/>
              <a:buChar char="•"/>
            </a:pPr>
            <a:r>
              <a:rPr lang="en-AU" sz="2000" dirty="0"/>
              <a:t>I can explain what standard deviation reveals about data consistency and variability.</a:t>
            </a:r>
          </a:p>
          <a:p>
            <a:pPr marL="342900" lvl="0" indent="-342900">
              <a:lnSpc>
                <a:spcPct val="150000"/>
              </a:lnSpc>
              <a:buFont typeface="Arial" panose="020B0604020202020204" pitchFamily="34" charset="0"/>
              <a:buChar char="•"/>
            </a:pPr>
            <a:r>
              <a:rPr lang="en-AU" sz="2000" dirty="0"/>
              <a:t>I can compare datasets using standard deviation alongside other measures of centre and spread.</a:t>
            </a:r>
          </a:p>
          <a:p>
            <a:pPr marL="342900" indent="-342900">
              <a:lnSpc>
                <a:spcPct val="150000"/>
              </a:lnSpc>
              <a:buFont typeface="Arial" panose="020B0604020202020204" pitchFamily="34" charset="0"/>
              <a:buChar char="•"/>
            </a:pPr>
            <a:r>
              <a:rPr lang="en-AU" sz="2000" dirty="0"/>
              <a:t>I can justify which measures of centre and spread are most appropriate for a given dataset.</a:t>
            </a:r>
            <a:endParaRPr lang="en-AU" sz="2000" dirty="0">
              <a:cs typeface="Arial"/>
            </a:endParaRPr>
          </a:p>
          <a:p>
            <a:pPr>
              <a:lnSpc>
                <a:spcPct val="150000"/>
              </a:lnSpc>
              <a:spcAft>
                <a:spcPts val="600"/>
              </a:spcAft>
            </a:pPr>
            <a:endParaRPr lang="en-AU" sz="2000" dirty="0">
              <a:ea typeface="+mn-lt"/>
              <a:cs typeface="Arial" panose="020B0604020202020204" pitchFamily="34" charset="0"/>
            </a:endParaRPr>
          </a:p>
        </p:txBody>
      </p:sp>
      <p:sp>
        <p:nvSpPr>
          <p:cNvPr id="2" name="Slide Number Placeholder 1">
            <a:extLst>
              <a:ext uri="{FF2B5EF4-FFF2-40B4-BE49-F238E27FC236}">
                <a16:creationId xmlns:a16="http://schemas.microsoft.com/office/drawing/2014/main" id="{19C0759C-7815-62EE-E606-EBC3C273B18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pPr/>
              <a:t>2</a:t>
            </a:fld>
            <a:endParaRPr lang="en-AU" dirty="0"/>
          </a:p>
        </p:txBody>
      </p:sp>
    </p:spTree>
    <p:extLst>
      <p:ext uri="{BB962C8B-B14F-4D97-AF65-F5344CB8AC3E}">
        <p14:creationId xmlns:p14="http://schemas.microsoft.com/office/powerpoint/2010/main" val="3648967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49800255-62C7-52FC-7626-3B3FEBADF4CA}"/>
              </a:ext>
            </a:extLst>
          </p:cNvPr>
          <p:cNvSpPr>
            <a:spLocks noGrp="1"/>
          </p:cNvSpPr>
          <p:nvPr>
            <p:ph type="ctrTitle"/>
          </p:nvPr>
        </p:nvSpPr>
        <p:spPr/>
        <p:txBody>
          <a:bodyPr/>
          <a:lstStyle/>
          <a:p>
            <a:r>
              <a:rPr lang="en-AU" dirty="0">
                <a:latin typeface="+mj-lt"/>
              </a:rPr>
              <a:t>Connecting learning</a:t>
            </a:r>
          </a:p>
        </p:txBody>
      </p:sp>
    </p:spTree>
    <p:extLst>
      <p:ext uri="{BB962C8B-B14F-4D97-AF65-F5344CB8AC3E}">
        <p14:creationId xmlns:p14="http://schemas.microsoft.com/office/powerpoint/2010/main" val="202819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E8A5A1-087F-3DE0-7F71-E63F6E2468F6}"/>
              </a:ext>
            </a:extLst>
          </p:cNvPr>
          <p:cNvSpPr>
            <a:spLocks noGrp="1"/>
          </p:cNvSpPr>
          <p:nvPr>
            <p:ph type="title"/>
          </p:nvPr>
        </p:nvSpPr>
        <p:spPr/>
        <p:txBody>
          <a:bodyPr/>
          <a:lstStyle/>
          <a:p>
            <a:r>
              <a:rPr lang="en-AU" dirty="0"/>
              <a:t>Datasets – Steering variation</a:t>
            </a:r>
          </a:p>
        </p:txBody>
      </p:sp>
      <p:sp>
        <p:nvSpPr>
          <p:cNvPr id="4" name="Text Placeholder 3">
            <a:extLst>
              <a:ext uri="{FF2B5EF4-FFF2-40B4-BE49-F238E27FC236}">
                <a16:creationId xmlns:a16="http://schemas.microsoft.com/office/drawing/2014/main" id="{19240C30-4881-0987-74BD-D7EEC078909C}"/>
              </a:ext>
            </a:extLst>
          </p:cNvPr>
          <p:cNvSpPr>
            <a:spLocks noGrp="1"/>
          </p:cNvSpPr>
          <p:nvPr>
            <p:ph type="body" sz="quarter" idx="18"/>
          </p:nvPr>
        </p:nvSpPr>
        <p:spPr/>
        <p:txBody>
          <a:bodyPr/>
          <a:lstStyle/>
          <a:p>
            <a:r>
              <a:rPr lang="en-AU" dirty="0"/>
              <a:t>Answers</a:t>
            </a:r>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0DF8AC10-93B9-D3E2-7DFC-B76CE0D2EA7B}"/>
                  </a:ext>
                </a:extLst>
              </p:cNvPr>
              <p:cNvGraphicFramePr>
                <a:graphicFrameLocks noGrp="1"/>
              </p:cNvGraphicFramePr>
              <p:nvPr>
                <p:extLst>
                  <p:ext uri="{D42A27DB-BD31-4B8C-83A1-F6EECF244321}">
                    <p14:modId xmlns:p14="http://schemas.microsoft.com/office/powerpoint/2010/main" val="965224938"/>
                  </p:ext>
                </p:extLst>
              </p:nvPr>
            </p:nvGraphicFramePr>
            <p:xfrm>
              <a:off x="359999" y="1815465"/>
              <a:ext cx="2867296" cy="2915630"/>
            </p:xfrm>
            <a:graphic>
              <a:graphicData uri="http://schemas.openxmlformats.org/drawingml/2006/table">
                <a:tbl>
                  <a:tblPr firstRow="1" firstCol="1" bandRow="1">
                    <a:tableStyleId>{69012ECD-51FC-41F1-AA8D-1B2483CD663E}</a:tableStyleId>
                  </a:tblPr>
                  <a:tblGrid>
                    <a:gridCol w="714268">
                      <a:extLst>
                        <a:ext uri="{9D8B030D-6E8A-4147-A177-3AD203B41FA5}">
                          <a16:colId xmlns:a16="http://schemas.microsoft.com/office/drawing/2014/main" val="1174122050"/>
                        </a:ext>
                      </a:extLst>
                    </a:gridCol>
                    <a:gridCol w="1229525">
                      <a:extLst>
                        <a:ext uri="{9D8B030D-6E8A-4147-A177-3AD203B41FA5}">
                          <a16:colId xmlns:a16="http://schemas.microsoft.com/office/drawing/2014/main" val="2629102948"/>
                        </a:ext>
                      </a:extLst>
                    </a:gridCol>
                    <a:gridCol w="923503">
                      <a:extLst>
                        <a:ext uri="{9D8B030D-6E8A-4147-A177-3AD203B41FA5}">
                          <a16:colId xmlns:a16="http://schemas.microsoft.com/office/drawing/2014/main" val="1640495188"/>
                        </a:ext>
                      </a:extLst>
                    </a:gridCol>
                  </a:tblGrid>
                  <a:tr h="314061">
                    <a:tc>
                      <a:txBody>
                        <a:bodyPr/>
                        <a:lstStyle/>
                        <a:p>
                          <a:pPr>
                            <a:lnSpc>
                              <a:spcPct val="115000"/>
                            </a:lnSpc>
                            <a:spcBef>
                              <a:spcPts val="1200"/>
                            </a:spcBef>
                            <a:spcAft>
                              <a:spcPts val="600"/>
                            </a:spcAft>
                            <a:buNone/>
                          </a:pPr>
                          <a:r>
                            <a:rPr lang="en-AU" sz="1600" dirty="0">
                              <a:effectLst/>
                            </a:rPr>
                            <a:t>Score</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1200"/>
                            </a:spcBef>
                            <a:spcAft>
                              <a:spcPts val="600"/>
                            </a:spcAft>
                            <a:buNone/>
                          </a:pPr>
                          <a:r>
                            <a:rPr lang="en-AU" sz="1600" dirty="0">
                              <a:effectLst/>
                            </a:rPr>
                            <a:t>Frequency</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1200"/>
                            </a:spcBef>
                            <a:spcAft>
                              <a:spcPts val="600"/>
                            </a:spcAft>
                            <a:buNone/>
                          </a:pPr>
                          <a14:m>
                            <m:oMathPara xmlns:m="http://schemas.openxmlformats.org/officeDocument/2006/math">
                              <m:oMathParaPr>
                                <m:jc m:val="centerGroup"/>
                              </m:oMathParaPr>
                              <m:oMath xmlns:m="http://schemas.openxmlformats.org/officeDocument/2006/math">
                                <m:r>
                                  <a:rPr lang="en-AU" sz="1600">
                                    <a:effectLst/>
                                    <a:latin typeface="Cambria Math" panose="02040503050406030204" pitchFamily="18" charset="0"/>
                                  </a:rPr>
                                  <m:t>𝒇𝒙</m:t>
                                </m:r>
                              </m:oMath>
                            </m:oMathPara>
                          </a14:m>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729006920"/>
                      </a:ext>
                    </a:extLst>
                  </a:tr>
                  <a:tr h="289119">
                    <a:tc>
                      <a:txBody>
                        <a:bodyPr/>
                        <a:lstStyle/>
                        <a:p>
                          <a:pPr>
                            <a:lnSpc>
                              <a:spcPct val="115000"/>
                            </a:lnSpc>
                            <a:spcBef>
                              <a:spcPts val="1200"/>
                            </a:spcBef>
                            <a:spcAft>
                              <a:spcPts val="600"/>
                            </a:spcAft>
                            <a:buNone/>
                          </a:pPr>
                          <a:r>
                            <a:rPr lang="en-AU" sz="1600" dirty="0">
                              <a:effectLst/>
                            </a:rPr>
                            <a:t>2.5</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1</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2.5</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3195681"/>
                      </a:ext>
                    </a:extLst>
                  </a:tr>
                  <a:tr h="282968">
                    <a:tc>
                      <a:txBody>
                        <a:bodyPr/>
                        <a:lstStyle/>
                        <a:p>
                          <a:pPr>
                            <a:lnSpc>
                              <a:spcPct val="115000"/>
                            </a:lnSpc>
                            <a:spcBef>
                              <a:spcPts val="1200"/>
                            </a:spcBef>
                            <a:spcAft>
                              <a:spcPts val="600"/>
                            </a:spcAft>
                            <a:buNone/>
                          </a:pPr>
                          <a:r>
                            <a:rPr lang="en-AU" sz="1600" dirty="0">
                              <a:effectLst/>
                            </a:rPr>
                            <a:t>2.6</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2</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5.2</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71208151"/>
                      </a:ext>
                    </a:extLst>
                  </a:tr>
                  <a:tr h="289119">
                    <a:tc>
                      <a:txBody>
                        <a:bodyPr/>
                        <a:lstStyle/>
                        <a:p>
                          <a:pPr>
                            <a:lnSpc>
                              <a:spcPct val="115000"/>
                            </a:lnSpc>
                            <a:spcBef>
                              <a:spcPts val="1200"/>
                            </a:spcBef>
                            <a:spcAft>
                              <a:spcPts val="600"/>
                            </a:spcAft>
                            <a:buNone/>
                          </a:pPr>
                          <a:r>
                            <a:rPr lang="en-AU" sz="1600" dirty="0">
                              <a:effectLst/>
                            </a:rPr>
                            <a:t>2.7</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4</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10.8</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90878678"/>
                      </a:ext>
                    </a:extLst>
                  </a:tr>
                  <a:tr h="282968">
                    <a:tc>
                      <a:txBody>
                        <a:bodyPr/>
                        <a:lstStyle/>
                        <a:p>
                          <a:pPr>
                            <a:lnSpc>
                              <a:spcPct val="115000"/>
                            </a:lnSpc>
                            <a:spcBef>
                              <a:spcPts val="1200"/>
                            </a:spcBef>
                            <a:spcAft>
                              <a:spcPts val="600"/>
                            </a:spcAft>
                            <a:buNone/>
                          </a:pPr>
                          <a:r>
                            <a:rPr lang="en-AU" sz="1600" dirty="0">
                              <a:effectLst/>
                            </a:rPr>
                            <a:t>2.8</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4</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11.2</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72222603"/>
                      </a:ext>
                    </a:extLst>
                  </a:tr>
                  <a:tr h="282968">
                    <a:tc>
                      <a:txBody>
                        <a:bodyPr/>
                        <a:lstStyle/>
                        <a:p>
                          <a:pPr>
                            <a:lnSpc>
                              <a:spcPct val="115000"/>
                            </a:lnSpc>
                            <a:spcBef>
                              <a:spcPts val="1200"/>
                            </a:spcBef>
                            <a:spcAft>
                              <a:spcPts val="600"/>
                            </a:spcAft>
                            <a:buNone/>
                          </a:pPr>
                          <a:r>
                            <a:rPr lang="en-AU" sz="1600" dirty="0">
                              <a:effectLst/>
                            </a:rPr>
                            <a:t>2.9</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1</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2.9</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89559324"/>
                      </a:ext>
                    </a:extLst>
                  </a:tr>
                  <a:tr h="282968">
                    <a:tc>
                      <a:txBody>
                        <a:bodyPr/>
                        <a:lstStyle/>
                        <a:p>
                          <a:pPr>
                            <a:lnSpc>
                              <a:spcPct val="115000"/>
                            </a:lnSpc>
                            <a:spcBef>
                              <a:spcPts val="1200"/>
                            </a:spcBef>
                            <a:spcAft>
                              <a:spcPts val="600"/>
                            </a:spcAft>
                            <a:buNone/>
                          </a:pPr>
                          <a:r>
                            <a:rPr lang="en-AU" sz="1600" dirty="0">
                              <a:effectLst/>
                            </a:rPr>
                            <a:t>3.0</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1</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3.0</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3017978"/>
                      </a:ext>
                    </a:extLst>
                  </a:tr>
                  <a:tr h="282968">
                    <a:tc>
                      <a:txBody>
                        <a:bodyPr/>
                        <a:lstStyle/>
                        <a:p>
                          <a:pPr>
                            <a:lnSpc>
                              <a:spcPct val="115000"/>
                            </a:lnSpc>
                            <a:spcBef>
                              <a:spcPts val="1200"/>
                            </a:spcBef>
                            <a:spcAft>
                              <a:spcPts val="600"/>
                            </a:spcAft>
                            <a:buNone/>
                          </a:pPr>
                          <a:r>
                            <a:rPr lang="en-AU" sz="1600" dirty="0">
                              <a:effectLst/>
                            </a:rPr>
                            <a:t>4.3</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1</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4.3</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40383428"/>
                      </a:ext>
                    </a:extLst>
                  </a:tr>
                  <a:tr h="282968">
                    <a:tc>
                      <a:txBody>
                        <a:bodyPr/>
                        <a:lstStyle/>
                        <a:p>
                          <a:pPr>
                            <a:lnSpc>
                              <a:spcPct val="115000"/>
                            </a:lnSpc>
                            <a:spcBef>
                              <a:spcPts val="1200"/>
                            </a:spcBef>
                            <a:spcAft>
                              <a:spcPts val="600"/>
                            </a:spcAft>
                            <a:buNone/>
                          </a:pPr>
                          <a:r>
                            <a:rPr lang="en-AU" sz="1600" dirty="0">
                              <a:effectLst/>
                            </a:rPr>
                            <a:t>6.8</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1</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6.8</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907241664"/>
                      </a:ext>
                    </a:extLst>
                  </a:tr>
                  <a:tr h="282968">
                    <a:tc>
                      <a:txBody>
                        <a:bodyPr/>
                        <a:lstStyle/>
                        <a:p>
                          <a:pPr>
                            <a:lnSpc>
                              <a:spcPct val="115000"/>
                            </a:lnSpc>
                            <a:spcBef>
                              <a:spcPts val="1200"/>
                            </a:spcBef>
                            <a:spcAft>
                              <a:spcPts val="600"/>
                            </a:spcAft>
                            <a:buNone/>
                          </a:pPr>
                          <a:r>
                            <a:rPr lang="en-AU" sz="1600" dirty="0">
                              <a:effectLst/>
                            </a:rPr>
                            <a:t>Total</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15</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dirty="0">
                              <a:effectLst/>
                            </a:rPr>
                            <a:t>46.7</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70737076"/>
                      </a:ext>
                    </a:extLst>
                  </a:tr>
                </a:tbl>
              </a:graphicData>
            </a:graphic>
          </p:graphicFrame>
        </mc:Choice>
        <mc:Fallback xmlns="">
          <p:graphicFrame>
            <p:nvGraphicFramePr>
              <p:cNvPr id="5" name="Table 4">
                <a:extLst>
                  <a:ext uri="{FF2B5EF4-FFF2-40B4-BE49-F238E27FC236}">
                    <a16:creationId xmlns:a16="http://schemas.microsoft.com/office/drawing/2014/main" id="{0DF8AC10-93B9-D3E2-7DFC-B76CE0D2EA7B}"/>
                  </a:ext>
                </a:extLst>
              </p:cNvPr>
              <p:cNvGraphicFramePr>
                <a:graphicFrameLocks noGrp="1"/>
              </p:cNvGraphicFramePr>
              <p:nvPr>
                <p:extLst>
                  <p:ext uri="{D42A27DB-BD31-4B8C-83A1-F6EECF244321}">
                    <p14:modId xmlns:p14="http://schemas.microsoft.com/office/powerpoint/2010/main" val="965224938"/>
                  </p:ext>
                </p:extLst>
              </p:nvPr>
            </p:nvGraphicFramePr>
            <p:xfrm>
              <a:off x="359999" y="1815465"/>
              <a:ext cx="2867296" cy="2915630"/>
            </p:xfrm>
            <a:graphic>
              <a:graphicData uri="http://schemas.openxmlformats.org/drawingml/2006/table">
                <a:tbl>
                  <a:tblPr firstRow="1" firstCol="1" bandRow="1">
                    <a:tableStyleId>{69012ECD-51FC-41F1-AA8D-1B2483CD663E}</a:tableStyleId>
                  </a:tblPr>
                  <a:tblGrid>
                    <a:gridCol w="714268">
                      <a:extLst>
                        <a:ext uri="{9D8B030D-6E8A-4147-A177-3AD203B41FA5}">
                          <a16:colId xmlns:a16="http://schemas.microsoft.com/office/drawing/2014/main" val="1174122050"/>
                        </a:ext>
                      </a:extLst>
                    </a:gridCol>
                    <a:gridCol w="1229525">
                      <a:extLst>
                        <a:ext uri="{9D8B030D-6E8A-4147-A177-3AD203B41FA5}">
                          <a16:colId xmlns:a16="http://schemas.microsoft.com/office/drawing/2014/main" val="2629102948"/>
                        </a:ext>
                      </a:extLst>
                    </a:gridCol>
                    <a:gridCol w="923503">
                      <a:extLst>
                        <a:ext uri="{9D8B030D-6E8A-4147-A177-3AD203B41FA5}">
                          <a16:colId xmlns:a16="http://schemas.microsoft.com/office/drawing/2014/main" val="1640495188"/>
                        </a:ext>
                      </a:extLst>
                    </a:gridCol>
                  </a:tblGrid>
                  <a:tr h="356616">
                    <a:tc>
                      <a:txBody>
                        <a:bodyPr/>
                        <a:lstStyle/>
                        <a:p>
                          <a:pPr>
                            <a:lnSpc>
                              <a:spcPct val="115000"/>
                            </a:lnSpc>
                            <a:spcBef>
                              <a:spcPts val="1200"/>
                            </a:spcBef>
                            <a:spcAft>
                              <a:spcPts val="600"/>
                            </a:spcAft>
                            <a:buNone/>
                          </a:pPr>
                          <a:r>
                            <a:rPr lang="en-AU" sz="1600">
                              <a:effectLst/>
                            </a:rPr>
                            <a:t>Score</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1200"/>
                            </a:spcBef>
                            <a:spcAft>
                              <a:spcPts val="600"/>
                            </a:spcAft>
                            <a:buNone/>
                          </a:pPr>
                          <a:r>
                            <a:rPr lang="en-AU" sz="1600">
                              <a:effectLst/>
                            </a:rPr>
                            <a:t>Frequency</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a:p>
                      </a:txBody>
                      <a:tcPr marL="68580" marR="68580" marT="0" marB="0">
                        <a:blipFill>
                          <a:blip r:embed="rId2"/>
                          <a:stretch>
                            <a:fillRect l="-210526" t="-11864" r="-658" b="-740678"/>
                          </a:stretch>
                        </a:blipFill>
                      </a:tcPr>
                    </a:tc>
                    <a:extLst>
                      <a:ext uri="{0D108BD9-81ED-4DB2-BD59-A6C34878D82A}">
                        <a16:rowId xmlns:a16="http://schemas.microsoft.com/office/drawing/2014/main" val="729006920"/>
                      </a:ext>
                    </a:extLst>
                  </a:tr>
                  <a:tr h="289119">
                    <a:tc>
                      <a:txBody>
                        <a:bodyPr/>
                        <a:lstStyle/>
                        <a:p>
                          <a:pPr>
                            <a:lnSpc>
                              <a:spcPct val="115000"/>
                            </a:lnSpc>
                            <a:spcBef>
                              <a:spcPts val="1200"/>
                            </a:spcBef>
                            <a:spcAft>
                              <a:spcPts val="600"/>
                            </a:spcAft>
                            <a:buNone/>
                          </a:pPr>
                          <a:r>
                            <a:rPr lang="en-AU" sz="1600">
                              <a:effectLst/>
                            </a:rPr>
                            <a:t>2.5</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1</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2.5</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3195681"/>
                      </a:ext>
                    </a:extLst>
                  </a:tr>
                  <a:tr h="282968">
                    <a:tc>
                      <a:txBody>
                        <a:bodyPr/>
                        <a:lstStyle/>
                        <a:p>
                          <a:pPr>
                            <a:lnSpc>
                              <a:spcPct val="115000"/>
                            </a:lnSpc>
                            <a:spcBef>
                              <a:spcPts val="1200"/>
                            </a:spcBef>
                            <a:spcAft>
                              <a:spcPts val="600"/>
                            </a:spcAft>
                            <a:buNone/>
                          </a:pPr>
                          <a:r>
                            <a:rPr lang="en-AU" sz="1600">
                              <a:effectLst/>
                            </a:rPr>
                            <a:t>2.6</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2</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5.2</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271208151"/>
                      </a:ext>
                    </a:extLst>
                  </a:tr>
                  <a:tr h="289119">
                    <a:tc>
                      <a:txBody>
                        <a:bodyPr/>
                        <a:lstStyle/>
                        <a:p>
                          <a:pPr>
                            <a:lnSpc>
                              <a:spcPct val="115000"/>
                            </a:lnSpc>
                            <a:spcBef>
                              <a:spcPts val="1200"/>
                            </a:spcBef>
                            <a:spcAft>
                              <a:spcPts val="600"/>
                            </a:spcAft>
                            <a:buNone/>
                          </a:pPr>
                          <a:r>
                            <a:rPr lang="en-AU" sz="1600">
                              <a:effectLst/>
                            </a:rPr>
                            <a:t>2.7</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4</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10.8</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90878678"/>
                      </a:ext>
                    </a:extLst>
                  </a:tr>
                  <a:tr h="282968">
                    <a:tc>
                      <a:txBody>
                        <a:bodyPr/>
                        <a:lstStyle/>
                        <a:p>
                          <a:pPr>
                            <a:lnSpc>
                              <a:spcPct val="115000"/>
                            </a:lnSpc>
                            <a:spcBef>
                              <a:spcPts val="1200"/>
                            </a:spcBef>
                            <a:spcAft>
                              <a:spcPts val="600"/>
                            </a:spcAft>
                            <a:buNone/>
                          </a:pPr>
                          <a:r>
                            <a:rPr lang="en-AU" sz="1600">
                              <a:effectLst/>
                            </a:rPr>
                            <a:t>2.8</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4</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11.2</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72222603"/>
                      </a:ext>
                    </a:extLst>
                  </a:tr>
                  <a:tr h="282968">
                    <a:tc>
                      <a:txBody>
                        <a:bodyPr/>
                        <a:lstStyle/>
                        <a:p>
                          <a:pPr>
                            <a:lnSpc>
                              <a:spcPct val="115000"/>
                            </a:lnSpc>
                            <a:spcBef>
                              <a:spcPts val="1200"/>
                            </a:spcBef>
                            <a:spcAft>
                              <a:spcPts val="600"/>
                            </a:spcAft>
                            <a:buNone/>
                          </a:pPr>
                          <a:r>
                            <a:rPr lang="en-AU" sz="1600">
                              <a:effectLst/>
                            </a:rPr>
                            <a:t>2.9</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1</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2.9</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489559324"/>
                      </a:ext>
                    </a:extLst>
                  </a:tr>
                  <a:tr h="282968">
                    <a:tc>
                      <a:txBody>
                        <a:bodyPr/>
                        <a:lstStyle/>
                        <a:p>
                          <a:pPr>
                            <a:lnSpc>
                              <a:spcPct val="115000"/>
                            </a:lnSpc>
                            <a:spcBef>
                              <a:spcPts val="1200"/>
                            </a:spcBef>
                            <a:spcAft>
                              <a:spcPts val="600"/>
                            </a:spcAft>
                            <a:buNone/>
                          </a:pPr>
                          <a:r>
                            <a:rPr lang="en-AU" sz="1600">
                              <a:effectLst/>
                            </a:rPr>
                            <a:t>3.0</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1</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3.0</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83017978"/>
                      </a:ext>
                    </a:extLst>
                  </a:tr>
                  <a:tr h="282968">
                    <a:tc>
                      <a:txBody>
                        <a:bodyPr/>
                        <a:lstStyle/>
                        <a:p>
                          <a:pPr>
                            <a:lnSpc>
                              <a:spcPct val="115000"/>
                            </a:lnSpc>
                            <a:spcBef>
                              <a:spcPts val="1200"/>
                            </a:spcBef>
                            <a:spcAft>
                              <a:spcPts val="600"/>
                            </a:spcAft>
                            <a:buNone/>
                          </a:pPr>
                          <a:r>
                            <a:rPr lang="en-AU" sz="1600">
                              <a:effectLst/>
                            </a:rPr>
                            <a:t>4.3</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1</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4.3</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4040383428"/>
                      </a:ext>
                    </a:extLst>
                  </a:tr>
                  <a:tr h="282968">
                    <a:tc>
                      <a:txBody>
                        <a:bodyPr/>
                        <a:lstStyle/>
                        <a:p>
                          <a:pPr>
                            <a:lnSpc>
                              <a:spcPct val="115000"/>
                            </a:lnSpc>
                            <a:spcBef>
                              <a:spcPts val="1200"/>
                            </a:spcBef>
                            <a:spcAft>
                              <a:spcPts val="600"/>
                            </a:spcAft>
                            <a:buNone/>
                          </a:pPr>
                          <a:r>
                            <a:rPr lang="en-AU" sz="1600">
                              <a:effectLst/>
                            </a:rPr>
                            <a:t>6.8</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1</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6.8</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907241664"/>
                      </a:ext>
                    </a:extLst>
                  </a:tr>
                  <a:tr h="282968">
                    <a:tc>
                      <a:txBody>
                        <a:bodyPr/>
                        <a:lstStyle/>
                        <a:p>
                          <a:pPr>
                            <a:lnSpc>
                              <a:spcPct val="115000"/>
                            </a:lnSpc>
                            <a:spcBef>
                              <a:spcPts val="1200"/>
                            </a:spcBef>
                            <a:spcAft>
                              <a:spcPts val="600"/>
                            </a:spcAft>
                            <a:buNone/>
                          </a:pPr>
                          <a:r>
                            <a:rPr lang="en-AU" sz="1600">
                              <a:effectLst/>
                            </a:rPr>
                            <a:t>Total</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15</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1200"/>
                            </a:spcBef>
                            <a:spcAft>
                              <a:spcPts val="600"/>
                            </a:spcAft>
                            <a:buNone/>
                          </a:pPr>
                          <a:r>
                            <a:rPr lang="en-AU" sz="1600">
                              <a:effectLst/>
                            </a:rPr>
                            <a:t>46.7</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870737076"/>
                      </a:ext>
                    </a:extLst>
                  </a:tr>
                </a:tbl>
              </a:graphicData>
            </a:graphic>
          </p:graphicFrame>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C42251E6-3763-AFDE-A2A2-2BAC8A6B5443}"/>
                  </a:ext>
                </a:extLst>
              </p:cNvPr>
              <p:cNvSpPr txBox="1"/>
              <p:nvPr/>
            </p:nvSpPr>
            <p:spPr>
              <a:xfrm>
                <a:off x="3389364" y="1815464"/>
                <a:ext cx="2410095" cy="3644042"/>
              </a:xfrm>
              <a:prstGeom prst="rect">
                <a:avLst/>
              </a:prstGeom>
              <a:noFill/>
            </p:spPr>
            <p:txBody>
              <a:bodyPr wrap="none" lIns="0" tIns="0" rIns="0" bIns="0" rtlCol="0">
                <a:noAutofit/>
              </a:bodyPr>
              <a:lstStyle/>
              <a:p>
                <a:pPr algn="l">
                  <a:spcBef>
                    <a:spcPts val="600"/>
                  </a:spcBef>
                  <a:spcAft>
                    <a:spcPts val="600"/>
                  </a:spcAft>
                </a:pPr>
                <a:r>
                  <a:rPr lang="en-AU" sz="1800" dirty="0"/>
                  <a:t>Range </a:t>
                </a:r>
                <a14:m>
                  <m:oMath xmlns:m="http://schemas.openxmlformats.org/officeDocument/2006/math">
                    <m:r>
                      <a:rPr lang="en-AU" sz="1800" b="0" i="0" smtClean="0">
                        <a:latin typeface="Cambria Math" panose="02040503050406030204" pitchFamily="18" charset="0"/>
                      </a:rPr>
                      <m:t>=</m:t>
                    </m:r>
                    <m:r>
                      <a:rPr lang="en-AU" sz="1800" b="0" i="1" smtClean="0">
                        <a:latin typeface="Cambria Math" panose="02040503050406030204" pitchFamily="18" charset="0"/>
                      </a:rPr>
                      <m:t>6.8 −2.5</m:t>
                    </m:r>
                  </m:oMath>
                </a14:m>
                <a:endParaRPr lang="en-AU" sz="1800" b="0" dirty="0"/>
              </a:p>
              <a:p>
                <a:pPr marL="717550" algn="l">
                  <a:spcBef>
                    <a:spcPts val="600"/>
                  </a:spcBef>
                  <a:spcAft>
                    <a:spcPts val="600"/>
                  </a:spcAft>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=4.3</m:t>
                      </m:r>
                    </m:oMath>
                  </m:oMathPara>
                </a14:m>
                <a:endParaRPr lang="en-AU" sz="1800" dirty="0"/>
              </a:p>
              <a:p>
                <a:pPr algn="l">
                  <a:lnSpc>
                    <a:spcPct val="200000"/>
                  </a:lnSpc>
                  <a:spcBef>
                    <a:spcPts val="600"/>
                  </a:spcBef>
                  <a:spcAft>
                    <a:spcPts val="600"/>
                  </a:spcAft>
                </a:pPr>
                <a:r>
                  <a:rPr lang="en-AU" sz="1800" dirty="0"/>
                  <a:t>Median </a:t>
                </a:r>
                <a14:m>
                  <m:oMath xmlns:m="http://schemas.openxmlformats.org/officeDocument/2006/math">
                    <m:r>
                      <a:rPr lang="en-AU" sz="1800" b="0" i="1" smtClean="0">
                        <a:latin typeface="Cambria Math" panose="02040503050406030204" pitchFamily="18" charset="0"/>
                      </a:rPr>
                      <m:t>=2.8</m:t>
                    </m:r>
                  </m:oMath>
                </a14:m>
                <a:r>
                  <a:rPr lang="en-AU" sz="1800" dirty="0"/>
                  <a:t> </a:t>
                </a:r>
                <a:r>
                  <a:rPr lang="en-AU" sz="1800" i="1" dirty="0"/>
                  <a:t>(8</a:t>
                </a:r>
                <a:r>
                  <a:rPr lang="en-AU" sz="1800" i="1" baseline="30000" dirty="0"/>
                  <a:t>th</a:t>
                </a:r>
                <a:r>
                  <a:rPr lang="en-AU" sz="1800" i="1" dirty="0"/>
                  <a:t> score)</a:t>
                </a:r>
                <a:r>
                  <a:rPr lang="en-AU" sz="1800" dirty="0"/>
                  <a:t> </a:t>
                </a:r>
              </a:p>
              <a:p>
                <a:pPr algn="l">
                  <a:lnSpc>
                    <a:spcPct val="200000"/>
                  </a:lnSpc>
                  <a:spcBef>
                    <a:spcPts val="600"/>
                  </a:spcBef>
                  <a:spcAft>
                    <a:spcPts val="600"/>
                  </a:spcAft>
                </a:pPr>
                <a:r>
                  <a:rPr lang="en-AU" sz="1800" dirty="0"/>
                  <a:t>Mode </a:t>
                </a:r>
                <a14:m>
                  <m:oMath xmlns:m="http://schemas.openxmlformats.org/officeDocument/2006/math">
                    <m:r>
                      <a:rPr lang="en-AU" sz="1800" b="0" i="1" smtClean="0">
                        <a:latin typeface="Cambria Math" panose="02040503050406030204" pitchFamily="18" charset="0"/>
                      </a:rPr>
                      <m:t>=2.7 </m:t>
                    </m:r>
                    <m:r>
                      <m:rPr>
                        <m:nor/>
                      </m:rPr>
                      <a:rPr lang="en-AU" sz="1800" b="0" i="0" smtClean="0">
                        <a:latin typeface="Cambria Math" panose="02040503050406030204" pitchFamily="18" charset="0"/>
                      </a:rPr>
                      <m:t>and</m:t>
                    </m:r>
                    <m:r>
                      <a:rPr lang="en-AU" sz="1800" b="0" i="1" smtClean="0">
                        <a:latin typeface="Cambria Math" panose="02040503050406030204" pitchFamily="18" charset="0"/>
                      </a:rPr>
                      <m:t> 2.8</m:t>
                    </m:r>
                  </m:oMath>
                </a14:m>
                <a:endParaRPr lang="en-AU" sz="1800" dirty="0"/>
              </a:p>
              <a:p>
                <a:pPr algn="l">
                  <a:lnSpc>
                    <a:spcPct val="200000"/>
                  </a:lnSpc>
                  <a:spcBef>
                    <a:spcPts val="600"/>
                  </a:spcBef>
                  <a:spcAft>
                    <a:spcPts val="600"/>
                  </a:spcAft>
                </a:pPr>
                <a:r>
                  <a:rPr lang="en-AU" sz="1800" dirty="0"/>
                  <a:t>Mean </a:t>
                </a:r>
                <a14:m>
                  <m:oMath xmlns:m="http://schemas.openxmlformats.org/officeDocument/2006/math">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46.7</m:t>
                        </m:r>
                      </m:num>
                      <m:den>
                        <m:r>
                          <a:rPr lang="en-AU" sz="1800" b="0" i="1" smtClean="0">
                            <a:latin typeface="Cambria Math" panose="02040503050406030204" pitchFamily="18" charset="0"/>
                          </a:rPr>
                          <m:t>15</m:t>
                        </m:r>
                      </m:den>
                    </m:f>
                  </m:oMath>
                </a14:m>
                <a:endParaRPr lang="en-AU" sz="1800" dirty="0"/>
              </a:p>
              <a:p>
                <a:pPr marL="627063" algn="l">
                  <a:spcBef>
                    <a:spcPts val="600"/>
                  </a:spcBef>
                  <a:spcAft>
                    <a:spcPts val="600"/>
                  </a:spcAft>
                </a:pPr>
                <a14:m>
                  <m:oMath xmlns:m="http://schemas.openxmlformats.org/officeDocument/2006/math">
                    <m:r>
                      <a:rPr lang="en-AU" sz="1800" b="0" i="1" smtClean="0">
                        <a:latin typeface="Cambria Math" panose="02040503050406030204" pitchFamily="18" charset="0"/>
                      </a:rPr>
                      <m:t>=3.1 (1.</m:t>
                    </m:r>
                    <m:r>
                      <m:rPr>
                        <m:nor/>
                      </m:rPr>
                      <a:rPr lang="en-AU" sz="1800" b="0" i="0" smtClean="0">
                        <a:latin typeface="Cambria Math" panose="02040503050406030204" pitchFamily="18" charset="0"/>
                      </a:rPr>
                      <m:t>d</m:t>
                    </m:r>
                    <m:r>
                      <m:rPr>
                        <m:nor/>
                      </m:rPr>
                      <a:rPr lang="en-AU" sz="1800" b="0" i="0" smtClean="0">
                        <a:latin typeface="Cambria Math" panose="02040503050406030204" pitchFamily="18" charset="0"/>
                      </a:rPr>
                      <m:t>.</m:t>
                    </m:r>
                    <m:r>
                      <m:rPr>
                        <m:nor/>
                      </m:rPr>
                      <a:rPr lang="en-AU" sz="1800" b="0" i="0" smtClean="0">
                        <a:latin typeface="Cambria Math" panose="02040503050406030204" pitchFamily="18" charset="0"/>
                      </a:rPr>
                      <m:t>p</m:t>
                    </m:r>
                    <m:r>
                      <m:rPr>
                        <m:nor/>
                      </m:rPr>
                      <a:rPr lang="en-AU" sz="1800" b="0" i="0" smtClean="0">
                        <a:latin typeface="Cambria Math" panose="02040503050406030204" pitchFamily="18" charset="0"/>
                      </a:rPr>
                      <m:t>)</m:t>
                    </m:r>
                  </m:oMath>
                </a14:m>
                <a:r>
                  <a:rPr lang="en-AU" sz="1800" dirty="0"/>
                  <a:t>  </a:t>
                </a:r>
              </a:p>
              <a:p>
                <a:pPr algn="l">
                  <a:lnSpc>
                    <a:spcPct val="150000"/>
                  </a:lnSpc>
                  <a:spcBef>
                    <a:spcPts val="600"/>
                  </a:spcBef>
                  <a:spcAft>
                    <a:spcPts val="600"/>
                  </a:spcAft>
                </a:pPr>
                <a:endParaRPr lang="en-AU" sz="1800" dirty="0"/>
              </a:p>
            </p:txBody>
          </p:sp>
        </mc:Choice>
        <mc:Fallback xmlns="">
          <p:sp>
            <p:nvSpPr>
              <p:cNvPr id="7" name="TextBox 6">
                <a:extLst>
                  <a:ext uri="{FF2B5EF4-FFF2-40B4-BE49-F238E27FC236}">
                    <a16:creationId xmlns:a16="http://schemas.microsoft.com/office/drawing/2014/main" id="{C42251E6-3763-AFDE-A2A2-2BAC8A6B5443}"/>
                  </a:ext>
                </a:extLst>
              </p:cNvPr>
              <p:cNvSpPr txBox="1">
                <a:spLocks noRot="1" noChangeAspect="1" noMove="1" noResize="1" noEditPoints="1" noAdjustHandles="1" noChangeArrowheads="1" noChangeShapeType="1" noTextEdit="1"/>
              </p:cNvSpPr>
              <p:nvPr/>
            </p:nvSpPr>
            <p:spPr>
              <a:xfrm>
                <a:off x="3389364" y="1815464"/>
                <a:ext cx="2410095" cy="3644042"/>
              </a:xfrm>
              <a:prstGeom prst="rect">
                <a:avLst/>
              </a:prstGeom>
              <a:blipFill>
                <a:blip r:embed="rId4"/>
                <a:stretch>
                  <a:fillRect l="-6076" t="-2174" r="-759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44B76D4C-2579-AF19-EBC4-1DB44994789F}"/>
                  </a:ext>
                </a:extLst>
              </p:cNvPr>
              <p:cNvGraphicFramePr>
                <a:graphicFrameLocks noGrp="1"/>
              </p:cNvGraphicFramePr>
              <p:nvPr>
                <p:extLst>
                  <p:ext uri="{D42A27DB-BD31-4B8C-83A1-F6EECF244321}">
                    <p14:modId xmlns:p14="http://schemas.microsoft.com/office/powerpoint/2010/main" val="1521533658"/>
                  </p:ext>
                </p:extLst>
              </p:nvPr>
            </p:nvGraphicFramePr>
            <p:xfrm>
              <a:off x="6338047" y="1815464"/>
              <a:ext cx="2985247" cy="3262376"/>
            </p:xfrm>
            <a:graphic>
              <a:graphicData uri="http://schemas.openxmlformats.org/drawingml/2006/table">
                <a:tbl>
                  <a:tblPr firstRow="1" firstCol="1" bandRow="1">
                    <a:tableStyleId>{69012ECD-51FC-41F1-AA8D-1B2483CD663E}</a:tableStyleId>
                  </a:tblPr>
                  <a:tblGrid>
                    <a:gridCol w="817449">
                      <a:extLst>
                        <a:ext uri="{9D8B030D-6E8A-4147-A177-3AD203B41FA5}">
                          <a16:colId xmlns:a16="http://schemas.microsoft.com/office/drawing/2014/main" val="773698382"/>
                        </a:ext>
                      </a:extLst>
                    </a:gridCol>
                    <a:gridCol w="1271327">
                      <a:extLst>
                        <a:ext uri="{9D8B030D-6E8A-4147-A177-3AD203B41FA5}">
                          <a16:colId xmlns:a16="http://schemas.microsoft.com/office/drawing/2014/main" val="1845319274"/>
                        </a:ext>
                      </a:extLst>
                    </a:gridCol>
                    <a:gridCol w="896471">
                      <a:extLst>
                        <a:ext uri="{9D8B030D-6E8A-4147-A177-3AD203B41FA5}">
                          <a16:colId xmlns:a16="http://schemas.microsoft.com/office/drawing/2014/main" val="2810752157"/>
                        </a:ext>
                      </a:extLst>
                    </a:gridCol>
                  </a:tblGrid>
                  <a:tr h="395576">
                    <a:tc>
                      <a:txBody>
                        <a:bodyPr/>
                        <a:lstStyle/>
                        <a:p>
                          <a:pPr>
                            <a:lnSpc>
                              <a:spcPct val="115000"/>
                            </a:lnSpc>
                            <a:spcBef>
                              <a:spcPts val="600"/>
                            </a:spcBef>
                            <a:spcAft>
                              <a:spcPts val="600"/>
                            </a:spcAft>
                            <a:buNone/>
                          </a:pPr>
                          <a:r>
                            <a:rPr lang="en-AU" sz="1600" dirty="0">
                              <a:effectLst/>
                            </a:rPr>
                            <a:t>Score</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600"/>
                            </a:spcBef>
                            <a:spcAft>
                              <a:spcPts val="600"/>
                            </a:spcAft>
                            <a:buNone/>
                          </a:pPr>
                          <a:r>
                            <a:rPr lang="en-AU" sz="1600" dirty="0">
                              <a:effectLst/>
                            </a:rPr>
                            <a:t>Frequency</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600"/>
                            </a:spcBef>
                            <a:spcAft>
                              <a:spcPts val="600"/>
                            </a:spcAft>
                            <a:buNone/>
                          </a:pPr>
                          <a14:m>
                            <m:oMathPara xmlns:m="http://schemas.openxmlformats.org/officeDocument/2006/math">
                              <m:oMathParaPr>
                                <m:jc m:val="centerGroup"/>
                              </m:oMathParaPr>
                              <m:oMath xmlns:m="http://schemas.openxmlformats.org/officeDocument/2006/math">
                                <m:r>
                                  <a:rPr lang="en-AU" sz="1600">
                                    <a:effectLst/>
                                    <a:latin typeface="Cambria Math" panose="02040503050406030204" pitchFamily="18" charset="0"/>
                                  </a:rPr>
                                  <m:t>𝒇𝒙</m:t>
                                </m:r>
                              </m:oMath>
                            </m:oMathPara>
                          </a14:m>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47740663"/>
                      </a:ext>
                    </a:extLst>
                  </a:tr>
                  <a:tr h="364161">
                    <a:tc>
                      <a:txBody>
                        <a:bodyPr/>
                        <a:lstStyle/>
                        <a:p>
                          <a:pPr>
                            <a:lnSpc>
                              <a:spcPct val="115000"/>
                            </a:lnSpc>
                            <a:spcBef>
                              <a:spcPts val="600"/>
                            </a:spcBef>
                            <a:spcAft>
                              <a:spcPts val="600"/>
                            </a:spcAft>
                            <a:buNone/>
                          </a:pPr>
                          <a:r>
                            <a:rPr lang="en-AU" sz="1600" dirty="0">
                              <a:effectLst/>
                            </a:rPr>
                            <a:t>1.1</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1</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1.1</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34187535"/>
                      </a:ext>
                    </a:extLst>
                  </a:tr>
                  <a:tr h="356413">
                    <a:tc>
                      <a:txBody>
                        <a:bodyPr/>
                        <a:lstStyle/>
                        <a:p>
                          <a:pPr>
                            <a:lnSpc>
                              <a:spcPct val="115000"/>
                            </a:lnSpc>
                            <a:spcBef>
                              <a:spcPts val="600"/>
                            </a:spcBef>
                            <a:spcAft>
                              <a:spcPts val="600"/>
                            </a:spcAft>
                            <a:buNone/>
                          </a:pPr>
                          <a:r>
                            <a:rPr lang="en-AU" sz="1600" dirty="0">
                              <a:effectLst/>
                            </a:rPr>
                            <a:t>1.2</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3</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3.6</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92254539"/>
                      </a:ext>
                    </a:extLst>
                  </a:tr>
                  <a:tr h="364161">
                    <a:tc>
                      <a:txBody>
                        <a:bodyPr/>
                        <a:lstStyle/>
                        <a:p>
                          <a:pPr>
                            <a:lnSpc>
                              <a:spcPct val="115000"/>
                            </a:lnSpc>
                            <a:spcBef>
                              <a:spcPts val="600"/>
                            </a:spcBef>
                            <a:spcAft>
                              <a:spcPts val="600"/>
                            </a:spcAft>
                            <a:buNone/>
                          </a:pPr>
                          <a:r>
                            <a:rPr lang="en-AU" sz="1600" dirty="0">
                              <a:effectLst/>
                            </a:rPr>
                            <a:t>1.3</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3</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3.9</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68069064"/>
                      </a:ext>
                    </a:extLst>
                  </a:tr>
                  <a:tr h="356413">
                    <a:tc>
                      <a:txBody>
                        <a:bodyPr/>
                        <a:lstStyle/>
                        <a:p>
                          <a:pPr>
                            <a:lnSpc>
                              <a:spcPct val="115000"/>
                            </a:lnSpc>
                            <a:spcBef>
                              <a:spcPts val="600"/>
                            </a:spcBef>
                            <a:spcAft>
                              <a:spcPts val="600"/>
                            </a:spcAft>
                            <a:buNone/>
                          </a:pPr>
                          <a:r>
                            <a:rPr lang="en-AU" sz="1600" dirty="0">
                              <a:effectLst/>
                            </a:rPr>
                            <a:t>1.4</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2</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2.8</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39004934"/>
                      </a:ext>
                    </a:extLst>
                  </a:tr>
                  <a:tr h="356413">
                    <a:tc>
                      <a:txBody>
                        <a:bodyPr/>
                        <a:lstStyle/>
                        <a:p>
                          <a:pPr>
                            <a:lnSpc>
                              <a:spcPct val="115000"/>
                            </a:lnSpc>
                            <a:spcBef>
                              <a:spcPts val="600"/>
                            </a:spcBef>
                            <a:spcAft>
                              <a:spcPts val="600"/>
                            </a:spcAft>
                            <a:buNone/>
                          </a:pPr>
                          <a:r>
                            <a:rPr lang="en-AU" sz="1600" dirty="0">
                              <a:effectLst/>
                            </a:rPr>
                            <a:t>1.5</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3</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4.5</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773476838"/>
                      </a:ext>
                    </a:extLst>
                  </a:tr>
                  <a:tr h="356413">
                    <a:tc>
                      <a:txBody>
                        <a:bodyPr/>
                        <a:lstStyle/>
                        <a:p>
                          <a:pPr>
                            <a:lnSpc>
                              <a:spcPct val="115000"/>
                            </a:lnSpc>
                            <a:spcBef>
                              <a:spcPts val="600"/>
                            </a:spcBef>
                            <a:spcAft>
                              <a:spcPts val="600"/>
                            </a:spcAft>
                            <a:buNone/>
                          </a:pPr>
                          <a:r>
                            <a:rPr lang="en-AU" sz="1600" dirty="0">
                              <a:effectLst/>
                            </a:rPr>
                            <a:t>1.6</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2</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3.2</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87285540"/>
                      </a:ext>
                    </a:extLst>
                  </a:tr>
                  <a:tr h="356413">
                    <a:tc>
                      <a:txBody>
                        <a:bodyPr/>
                        <a:lstStyle/>
                        <a:p>
                          <a:pPr>
                            <a:lnSpc>
                              <a:spcPct val="115000"/>
                            </a:lnSpc>
                            <a:spcBef>
                              <a:spcPts val="600"/>
                            </a:spcBef>
                            <a:spcAft>
                              <a:spcPts val="600"/>
                            </a:spcAft>
                            <a:buNone/>
                          </a:pPr>
                          <a:r>
                            <a:rPr lang="en-AU" sz="1600" dirty="0">
                              <a:effectLst/>
                            </a:rPr>
                            <a:t>1.7</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1</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1.7</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10846659"/>
                      </a:ext>
                    </a:extLst>
                  </a:tr>
                  <a:tr h="356413">
                    <a:tc>
                      <a:txBody>
                        <a:bodyPr/>
                        <a:lstStyle/>
                        <a:p>
                          <a:pPr>
                            <a:lnSpc>
                              <a:spcPct val="115000"/>
                            </a:lnSpc>
                            <a:spcBef>
                              <a:spcPts val="600"/>
                            </a:spcBef>
                            <a:spcAft>
                              <a:spcPts val="600"/>
                            </a:spcAft>
                            <a:buNone/>
                          </a:pPr>
                          <a:r>
                            <a:rPr lang="en-AU" sz="1600" dirty="0">
                              <a:effectLst/>
                            </a:rPr>
                            <a:t>Total</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15</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dirty="0">
                              <a:effectLst/>
                            </a:rPr>
                            <a:t>20.8</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35742973"/>
                      </a:ext>
                    </a:extLst>
                  </a:tr>
                </a:tbl>
              </a:graphicData>
            </a:graphic>
          </p:graphicFrame>
        </mc:Choice>
        <mc:Fallback xmlns="">
          <p:graphicFrame>
            <p:nvGraphicFramePr>
              <p:cNvPr id="6" name="Table 5">
                <a:extLst>
                  <a:ext uri="{FF2B5EF4-FFF2-40B4-BE49-F238E27FC236}">
                    <a16:creationId xmlns:a16="http://schemas.microsoft.com/office/drawing/2014/main" id="{44B76D4C-2579-AF19-EBC4-1DB44994789F}"/>
                  </a:ext>
                </a:extLst>
              </p:cNvPr>
              <p:cNvGraphicFramePr>
                <a:graphicFrameLocks noGrp="1"/>
              </p:cNvGraphicFramePr>
              <p:nvPr>
                <p:extLst>
                  <p:ext uri="{D42A27DB-BD31-4B8C-83A1-F6EECF244321}">
                    <p14:modId xmlns:p14="http://schemas.microsoft.com/office/powerpoint/2010/main" val="1521533658"/>
                  </p:ext>
                </p:extLst>
              </p:nvPr>
            </p:nvGraphicFramePr>
            <p:xfrm>
              <a:off x="6338047" y="1815464"/>
              <a:ext cx="2985247" cy="3262376"/>
            </p:xfrm>
            <a:graphic>
              <a:graphicData uri="http://schemas.openxmlformats.org/drawingml/2006/table">
                <a:tbl>
                  <a:tblPr firstRow="1" firstCol="1" bandRow="1">
                    <a:tableStyleId>{69012ECD-51FC-41F1-AA8D-1B2483CD663E}</a:tableStyleId>
                  </a:tblPr>
                  <a:tblGrid>
                    <a:gridCol w="817449">
                      <a:extLst>
                        <a:ext uri="{9D8B030D-6E8A-4147-A177-3AD203B41FA5}">
                          <a16:colId xmlns:a16="http://schemas.microsoft.com/office/drawing/2014/main" val="773698382"/>
                        </a:ext>
                      </a:extLst>
                    </a:gridCol>
                    <a:gridCol w="1271327">
                      <a:extLst>
                        <a:ext uri="{9D8B030D-6E8A-4147-A177-3AD203B41FA5}">
                          <a16:colId xmlns:a16="http://schemas.microsoft.com/office/drawing/2014/main" val="1845319274"/>
                        </a:ext>
                      </a:extLst>
                    </a:gridCol>
                    <a:gridCol w="896471">
                      <a:extLst>
                        <a:ext uri="{9D8B030D-6E8A-4147-A177-3AD203B41FA5}">
                          <a16:colId xmlns:a16="http://schemas.microsoft.com/office/drawing/2014/main" val="2810752157"/>
                        </a:ext>
                      </a:extLst>
                    </a:gridCol>
                  </a:tblGrid>
                  <a:tr h="395576">
                    <a:tc>
                      <a:txBody>
                        <a:bodyPr/>
                        <a:lstStyle/>
                        <a:p>
                          <a:pPr>
                            <a:lnSpc>
                              <a:spcPct val="115000"/>
                            </a:lnSpc>
                            <a:spcBef>
                              <a:spcPts val="600"/>
                            </a:spcBef>
                            <a:spcAft>
                              <a:spcPts val="600"/>
                            </a:spcAft>
                            <a:buNone/>
                          </a:pPr>
                          <a:r>
                            <a:rPr lang="en-AU" sz="1600">
                              <a:effectLst/>
                            </a:rPr>
                            <a:t>Score</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600"/>
                            </a:spcBef>
                            <a:spcAft>
                              <a:spcPts val="600"/>
                            </a:spcAft>
                            <a:buNone/>
                          </a:pPr>
                          <a:r>
                            <a:rPr lang="en-AU" sz="1600">
                              <a:effectLst/>
                            </a:rPr>
                            <a:t>Frequency</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a:p>
                      </a:txBody>
                      <a:tcPr marL="68580" marR="68580" marT="0" marB="0">
                        <a:blipFill>
                          <a:blip r:embed="rId3"/>
                          <a:stretch>
                            <a:fillRect l="-234014" t="-10769" r="-680" b="-732308"/>
                          </a:stretch>
                        </a:blipFill>
                      </a:tcPr>
                    </a:tc>
                    <a:extLst>
                      <a:ext uri="{0D108BD9-81ED-4DB2-BD59-A6C34878D82A}">
                        <a16:rowId xmlns:a16="http://schemas.microsoft.com/office/drawing/2014/main" val="2147740663"/>
                      </a:ext>
                    </a:extLst>
                  </a:tr>
                  <a:tr h="364161">
                    <a:tc>
                      <a:txBody>
                        <a:bodyPr/>
                        <a:lstStyle/>
                        <a:p>
                          <a:pPr>
                            <a:lnSpc>
                              <a:spcPct val="115000"/>
                            </a:lnSpc>
                            <a:spcBef>
                              <a:spcPts val="600"/>
                            </a:spcBef>
                            <a:spcAft>
                              <a:spcPts val="600"/>
                            </a:spcAft>
                            <a:buNone/>
                          </a:pPr>
                          <a:r>
                            <a:rPr lang="en-AU" sz="1600">
                              <a:effectLst/>
                            </a:rPr>
                            <a:t>1.1</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1</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1.1</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434187535"/>
                      </a:ext>
                    </a:extLst>
                  </a:tr>
                  <a:tr h="356413">
                    <a:tc>
                      <a:txBody>
                        <a:bodyPr/>
                        <a:lstStyle/>
                        <a:p>
                          <a:pPr>
                            <a:lnSpc>
                              <a:spcPct val="115000"/>
                            </a:lnSpc>
                            <a:spcBef>
                              <a:spcPts val="600"/>
                            </a:spcBef>
                            <a:spcAft>
                              <a:spcPts val="600"/>
                            </a:spcAft>
                            <a:buNone/>
                          </a:pPr>
                          <a:r>
                            <a:rPr lang="en-AU" sz="1600">
                              <a:effectLst/>
                            </a:rPr>
                            <a:t>1.2</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3</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3.6</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92254539"/>
                      </a:ext>
                    </a:extLst>
                  </a:tr>
                  <a:tr h="364161">
                    <a:tc>
                      <a:txBody>
                        <a:bodyPr/>
                        <a:lstStyle/>
                        <a:p>
                          <a:pPr>
                            <a:lnSpc>
                              <a:spcPct val="115000"/>
                            </a:lnSpc>
                            <a:spcBef>
                              <a:spcPts val="600"/>
                            </a:spcBef>
                            <a:spcAft>
                              <a:spcPts val="600"/>
                            </a:spcAft>
                            <a:buNone/>
                          </a:pPr>
                          <a:r>
                            <a:rPr lang="en-AU" sz="1600">
                              <a:effectLst/>
                            </a:rPr>
                            <a:t>1.3</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3</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3.9</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968069064"/>
                      </a:ext>
                    </a:extLst>
                  </a:tr>
                  <a:tr h="356413">
                    <a:tc>
                      <a:txBody>
                        <a:bodyPr/>
                        <a:lstStyle/>
                        <a:p>
                          <a:pPr>
                            <a:lnSpc>
                              <a:spcPct val="115000"/>
                            </a:lnSpc>
                            <a:spcBef>
                              <a:spcPts val="600"/>
                            </a:spcBef>
                            <a:spcAft>
                              <a:spcPts val="600"/>
                            </a:spcAft>
                            <a:buNone/>
                          </a:pPr>
                          <a:r>
                            <a:rPr lang="en-AU" sz="1600">
                              <a:effectLst/>
                            </a:rPr>
                            <a:t>1.4</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2</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2.8</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539004934"/>
                      </a:ext>
                    </a:extLst>
                  </a:tr>
                  <a:tr h="356413">
                    <a:tc>
                      <a:txBody>
                        <a:bodyPr/>
                        <a:lstStyle/>
                        <a:p>
                          <a:pPr>
                            <a:lnSpc>
                              <a:spcPct val="115000"/>
                            </a:lnSpc>
                            <a:spcBef>
                              <a:spcPts val="600"/>
                            </a:spcBef>
                            <a:spcAft>
                              <a:spcPts val="600"/>
                            </a:spcAft>
                            <a:buNone/>
                          </a:pPr>
                          <a:r>
                            <a:rPr lang="en-AU" sz="1600">
                              <a:effectLst/>
                            </a:rPr>
                            <a:t>1.5</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3</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4.5</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773476838"/>
                      </a:ext>
                    </a:extLst>
                  </a:tr>
                  <a:tr h="356413">
                    <a:tc>
                      <a:txBody>
                        <a:bodyPr/>
                        <a:lstStyle/>
                        <a:p>
                          <a:pPr>
                            <a:lnSpc>
                              <a:spcPct val="115000"/>
                            </a:lnSpc>
                            <a:spcBef>
                              <a:spcPts val="600"/>
                            </a:spcBef>
                            <a:spcAft>
                              <a:spcPts val="600"/>
                            </a:spcAft>
                            <a:buNone/>
                          </a:pPr>
                          <a:r>
                            <a:rPr lang="en-AU" sz="1600">
                              <a:effectLst/>
                            </a:rPr>
                            <a:t>1.6</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2</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3.2</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487285540"/>
                      </a:ext>
                    </a:extLst>
                  </a:tr>
                  <a:tr h="356413">
                    <a:tc>
                      <a:txBody>
                        <a:bodyPr/>
                        <a:lstStyle/>
                        <a:p>
                          <a:pPr>
                            <a:lnSpc>
                              <a:spcPct val="115000"/>
                            </a:lnSpc>
                            <a:spcBef>
                              <a:spcPts val="600"/>
                            </a:spcBef>
                            <a:spcAft>
                              <a:spcPts val="600"/>
                            </a:spcAft>
                            <a:buNone/>
                          </a:pPr>
                          <a:r>
                            <a:rPr lang="en-AU" sz="1600">
                              <a:effectLst/>
                            </a:rPr>
                            <a:t>1.7</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1</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1.7</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010846659"/>
                      </a:ext>
                    </a:extLst>
                  </a:tr>
                  <a:tr h="356413">
                    <a:tc>
                      <a:txBody>
                        <a:bodyPr/>
                        <a:lstStyle/>
                        <a:p>
                          <a:pPr>
                            <a:lnSpc>
                              <a:spcPct val="115000"/>
                            </a:lnSpc>
                            <a:spcBef>
                              <a:spcPts val="600"/>
                            </a:spcBef>
                            <a:spcAft>
                              <a:spcPts val="600"/>
                            </a:spcAft>
                            <a:buNone/>
                          </a:pPr>
                          <a:r>
                            <a:rPr lang="en-AU" sz="1600">
                              <a:effectLst/>
                            </a:rPr>
                            <a:t>Total</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15</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a:effectLst/>
                            </a:rPr>
                            <a:t>20.8</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3335742973"/>
                      </a:ext>
                    </a:extLst>
                  </a:tr>
                </a:tbl>
              </a:graphicData>
            </a:graphic>
          </p:graphicFrame>
        </mc:Fallback>
      </mc:AlternateContent>
      <p:cxnSp>
        <p:nvCxnSpPr>
          <p:cNvPr id="9" name="Straight Connector 8">
            <a:extLst>
              <a:ext uri="{FF2B5EF4-FFF2-40B4-BE49-F238E27FC236}">
                <a16:creationId xmlns:a16="http://schemas.microsoft.com/office/drawing/2014/main" id="{ECAF9681-B606-92EF-7F58-086218D6C77E}"/>
              </a:ext>
              <a:ext uri="{C183D7F6-B498-43B3-948B-1728B52AA6E4}">
                <adec:decorative xmlns:adec="http://schemas.microsoft.com/office/drawing/2017/decorative" val="1"/>
              </a:ext>
            </a:extLst>
          </p:cNvPr>
          <p:cNvCxnSpPr/>
          <p:nvPr/>
        </p:nvCxnSpPr>
        <p:spPr>
          <a:xfrm>
            <a:off x="6069105" y="1515036"/>
            <a:ext cx="0" cy="4688541"/>
          </a:xfrm>
          <a:prstGeom prst="line">
            <a:avLst/>
          </a:prstGeom>
          <a:ln w="9525"/>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FB20B8FB-6930-8007-EEC0-52A0C70F411C}"/>
                  </a:ext>
                </a:extLst>
              </p:cNvPr>
              <p:cNvSpPr txBox="1"/>
              <p:nvPr/>
            </p:nvSpPr>
            <p:spPr>
              <a:xfrm>
                <a:off x="9501175" y="1815464"/>
                <a:ext cx="2410095" cy="3644042"/>
              </a:xfrm>
              <a:prstGeom prst="rect">
                <a:avLst/>
              </a:prstGeom>
              <a:noFill/>
            </p:spPr>
            <p:txBody>
              <a:bodyPr wrap="none" lIns="0" tIns="0" rIns="0" bIns="0" rtlCol="0">
                <a:noAutofit/>
              </a:bodyPr>
              <a:lstStyle/>
              <a:p>
                <a:pPr algn="l">
                  <a:spcBef>
                    <a:spcPts val="600"/>
                  </a:spcBef>
                  <a:spcAft>
                    <a:spcPts val="600"/>
                  </a:spcAft>
                </a:pPr>
                <a:r>
                  <a:rPr lang="en-AU" sz="1800" dirty="0"/>
                  <a:t>Range </a:t>
                </a:r>
                <a14:m>
                  <m:oMath xmlns:m="http://schemas.openxmlformats.org/officeDocument/2006/math">
                    <m:r>
                      <a:rPr lang="en-AU" sz="1800" b="0" i="0" smtClean="0">
                        <a:latin typeface="Cambria Math" panose="02040503050406030204" pitchFamily="18" charset="0"/>
                      </a:rPr>
                      <m:t>=</m:t>
                    </m:r>
                    <m:r>
                      <a:rPr lang="en-AU" sz="1800" b="0" i="1" smtClean="0">
                        <a:latin typeface="Cambria Math" panose="02040503050406030204" pitchFamily="18" charset="0"/>
                      </a:rPr>
                      <m:t>1.7 −1.1</m:t>
                    </m:r>
                  </m:oMath>
                </a14:m>
                <a:endParaRPr lang="en-AU" sz="1800" b="0" dirty="0"/>
              </a:p>
              <a:p>
                <a:pPr marL="717550" algn="l">
                  <a:spcBef>
                    <a:spcPts val="600"/>
                  </a:spcBef>
                  <a:spcAft>
                    <a:spcPts val="600"/>
                  </a:spcAft>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=0.6</m:t>
                      </m:r>
                    </m:oMath>
                  </m:oMathPara>
                </a14:m>
                <a:endParaRPr lang="en-AU" sz="1800" dirty="0"/>
              </a:p>
              <a:p>
                <a:pPr algn="l">
                  <a:lnSpc>
                    <a:spcPct val="200000"/>
                  </a:lnSpc>
                  <a:spcBef>
                    <a:spcPts val="600"/>
                  </a:spcBef>
                  <a:spcAft>
                    <a:spcPts val="600"/>
                  </a:spcAft>
                </a:pPr>
                <a:r>
                  <a:rPr lang="en-AU" sz="1800" dirty="0"/>
                  <a:t>Median </a:t>
                </a:r>
                <a14:m>
                  <m:oMath xmlns:m="http://schemas.openxmlformats.org/officeDocument/2006/math">
                    <m:r>
                      <a:rPr lang="en-AU" sz="1800" b="0" i="1" smtClean="0">
                        <a:latin typeface="Cambria Math" panose="02040503050406030204" pitchFamily="18" charset="0"/>
                      </a:rPr>
                      <m:t>=1.4</m:t>
                    </m:r>
                  </m:oMath>
                </a14:m>
                <a:r>
                  <a:rPr lang="en-AU" sz="1800" dirty="0"/>
                  <a:t> </a:t>
                </a:r>
                <a:r>
                  <a:rPr lang="en-AU" sz="1800" i="1" dirty="0"/>
                  <a:t>(8</a:t>
                </a:r>
                <a:r>
                  <a:rPr lang="en-AU" sz="1800" i="1" baseline="30000" dirty="0"/>
                  <a:t>th</a:t>
                </a:r>
                <a:r>
                  <a:rPr lang="en-AU" sz="1800" i="1" dirty="0"/>
                  <a:t> score)</a:t>
                </a:r>
                <a:r>
                  <a:rPr lang="en-AU" sz="1800" dirty="0"/>
                  <a:t> </a:t>
                </a:r>
              </a:p>
              <a:p>
                <a:pPr algn="l">
                  <a:lnSpc>
                    <a:spcPct val="200000"/>
                  </a:lnSpc>
                  <a:spcBef>
                    <a:spcPts val="600"/>
                  </a:spcBef>
                  <a:spcAft>
                    <a:spcPts val="600"/>
                  </a:spcAft>
                </a:pPr>
                <a:r>
                  <a:rPr lang="en-AU" sz="1800" dirty="0"/>
                  <a:t>Mode </a:t>
                </a:r>
                <a14:m>
                  <m:oMath xmlns:m="http://schemas.openxmlformats.org/officeDocument/2006/math">
                    <m:r>
                      <a:rPr lang="en-AU" sz="1800" b="0" i="1" smtClean="0">
                        <a:latin typeface="Cambria Math" panose="02040503050406030204" pitchFamily="18" charset="0"/>
                      </a:rPr>
                      <m:t>=</m:t>
                    </m:r>
                    <m:r>
                      <m:rPr>
                        <m:nor/>
                      </m:rPr>
                      <a:rPr lang="en-AU" sz="1800" b="0" i="0" smtClean="0">
                        <a:latin typeface="Cambria Math" panose="02040503050406030204" pitchFamily="18" charset="0"/>
                      </a:rPr>
                      <m:t>1.2, 1.3 </m:t>
                    </m:r>
                    <m:r>
                      <m:rPr>
                        <m:nor/>
                      </m:rPr>
                      <a:rPr lang="en-AU" sz="1800" b="0" i="0" smtClean="0">
                        <a:latin typeface="Cambria Math" panose="02040503050406030204" pitchFamily="18" charset="0"/>
                      </a:rPr>
                      <m:t>and</m:t>
                    </m:r>
                    <m:r>
                      <a:rPr lang="en-AU" sz="1800" b="0" i="1" smtClean="0">
                        <a:latin typeface="Cambria Math" panose="02040503050406030204" pitchFamily="18" charset="0"/>
                      </a:rPr>
                      <m:t> 1.5</m:t>
                    </m:r>
                  </m:oMath>
                </a14:m>
                <a:endParaRPr lang="en-AU" sz="1800" dirty="0"/>
              </a:p>
              <a:p>
                <a:pPr algn="l">
                  <a:lnSpc>
                    <a:spcPct val="200000"/>
                  </a:lnSpc>
                  <a:spcBef>
                    <a:spcPts val="600"/>
                  </a:spcBef>
                  <a:spcAft>
                    <a:spcPts val="600"/>
                  </a:spcAft>
                </a:pPr>
                <a:r>
                  <a:rPr lang="en-AU" sz="1800" dirty="0"/>
                  <a:t>Mean </a:t>
                </a:r>
                <a14:m>
                  <m:oMath xmlns:m="http://schemas.openxmlformats.org/officeDocument/2006/math">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20.8</m:t>
                        </m:r>
                      </m:num>
                      <m:den>
                        <m:r>
                          <a:rPr lang="en-AU" sz="1800" b="0" i="1" smtClean="0">
                            <a:latin typeface="Cambria Math" panose="02040503050406030204" pitchFamily="18" charset="0"/>
                          </a:rPr>
                          <m:t>15</m:t>
                        </m:r>
                      </m:den>
                    </m:f>
                  </m:oMath>
                </a14:m>
                <a:endParaRPr lang="en-AU" sz="1800" dirty="0"/>
              </a:p>
              <a:p>
                <a:pPr marL="627063" algn="l">
                  <a:spcBef>
                    <a:spcPts val="600"/>
                  </a:spcBef>
                  <a:spcAft>
                    <a:spcPts val="600"/>
                  </a:spcAft>
                </a:pPr>
                <a14:m>
                  <m:oMath xmlns:m="http://schemas.openxmlformats.org/officeDocument/2006/math">
                    <m:r>
                      <a:rPr lang="en-AU" sz="1800" b="0" i="1" smtClean="0">
                        <a:latin typeface="Cambria Math" panose="02040503050406030204" pitchFamily="18" charset="0"/>
                      </a:rPr>
                      <m:t>=1.4 (1.</m:t>
                    </m:r>
                    <m:r>
                      <m:rPr>
                        <m:nor/>
                      </m:rPr>
                      <a:rPr lang="en-AU" sz="1800" b="0" i="0" smtClean="0">
                        <a:latin typeface="Cambria Math" panose="02040503050406030204" pitchFamily="18" charset="0"/>
                      </a:rPr>
                      <m:t>d</m:t>
                    </m:r>
                    <m:r>
                      <m:rPr>
                        <m:nor/>
                      </m:rPr>
                      <a:rPr lang="en-AU" sz="1800" b="0" i="0" smtClean="0">
                        <a:latin typeface="Cambria Math" panose="02040503050406030204" pitchFamily="18" charset="0"/>
                      </a:rPr>
                      <m:t>.</m:t>
                    </m:r>
                    <m:r>
                      <m:rPr>
                        <m:nor/>
                      </m:rPr>
                      <a:rPr lang="en-AU" sz="1800" b="0" i="0" smtClean="0">
                        <a:latin typeface="Cambria Math" panose="02040503050406030204" pitchFamily="18" charset="0"/>
                      </a:rPr>
                      <m:t>p</m:t>
                    </m:r>
                    <m:r>
                      <m:rPr>
                        <m:nor/>
                      </m:rPr>
                      <a:rPr lang="en-AU" sz="1800" b="0" i="0" smtClean="0">
                        <a:latin typeface="Cambria Math" panose="02040503050406030204" pitchFamily="18" charset="0"/>
                      </a:rPr>
                      <m:t>)</m:t>
                    </m:r>
                  </m:oMath>
                </a14:m>
                <a:r>
                  <a:rPr lang="en-AU" sz="1800" dirty="0"/>
                  <a:t>  </a:t>
                </a:r>
              </a:p>
              <a:p>
                <a:pPr algn="l">
                  <a:lnSpc>
                    <a:spcPct val="150000"/>
                  </a:lnSpc>
                  <a:spcBef>
                    <a:spcPts val="600"/>
                  </a:spcBef>
                  <a:spcAft>
                    <a:spcPts val="600"/>
                  </a:spcAft>
                </a:pPr>
                <a:endParaRPr lang="en-AU" sz="1800" dirty="0"/>
              </a:p>
            </p:txBody>
          </p:sp>
        </mc:Choice>
        <mc:Fallback xmlns="">
          <p:sp>
            <p:nvSpPr>
              <p:cNvPr id="10" name="TextBox 9">
                <a:extLst>
                  <a:ext uri="{FF2B5EF4-FFF2-40B4-BE49-F238E27FC236}">
                    <a16:creationId xmlns:a16="http://schemas.microsoft.com/office/drawing/2014/main" id="{FB20B8FB-6930-8007-EEC0-52A0C70F411C}"/>
                  </a:ext>
                </a:extLst>
              </p:cNvPr>
              <p:cNvSpPr txBox="1">
                <a:spLocks noRot="1" noChangeAspect="1" noMove="1" noResize="1" noEditPoints="1" noAdjustHandles="1" noChangeArrowheads="1" noChangeShapeType="1" noTextEdit="1"/>
              </p:cNvSpPr>
              <p:nvPr/>
            </p:nvSpPr>
            <p:spPr>
              <a:xfrm>
                <a:off x="9501175" y="1815464"/>
                <a:ext cx="2410095" cy="3644042"/>
              </a:xfrm>
              <a:prstGeom prst="rect">
                <a:avLst/>
              </a:prstGeom>
              <a:blipFill>
                <a:blip r:embed="rId5"/>
                <a:stretch>
                  <a:fillRect l="-6076" t="-2174" r="-7595"/>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484BA1FA-E627-10DA-43D9-1619095A8279}"/>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4</a:t>
            </a:fld>
            <a:endParaRPr lang="en-AU" dirty="0"/>
          </a:p>
        </p:txBody>
      </p:sp>
    </p:spTree>
    <p:extLst>
      <p:ext uri="{BB962C8B-B14F-4D97-AF65-F5344CB8AC3E}">
        <p14:creationId xmlns:p14="http://schemas.microsoft.com/office/powerpoint/2010/main" val="3235768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3A563-2682-E4E7-AFD6-7466EEFF7D7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13BE079-EB77-496E-76F4-CCC450EFFE59}"/>
              </a:ext>
            </a:extLst>
          </p:cNvPr>
          <p:cNvSpPr>
            <a:spLocks noGrp="1"/>
          </p:cNvSpPr>
          <p:nvPr>
            <p:ph type="title"/>
          </p:nvPr>
        </p:nvSpPr>
        <p:spPr/>
        <p:txBody>
          <a:bodyPr/>
          <a:lstStyle/>
          <a:p>
            <a:r>
              <a:rPr lang="en-AU" dirty="0"/>
              <a:t>Datasets – Speed variation</a:t>
            </a:r>
          </a:p>
        </p:txBody>
      </p:sp>
      <p:sp>
        <p:nvSpPr>
          <p:cNvPr id="4" name="Text Placeholder 3">
            <a:extLst>
              <a:ext uri="{FF2B5EF4-FFF2-40B4-BE49-F238E27FC236}">
                <a16:creationId xmlns:a16="http://schemas.microsoft.com/office/drawing/2014/main" id="{D9B0193C-B8DB-B2D8-9C75-50CAE05ABE3E}"/>
              </a:ext>
            </a:extLst>
          </p:cNvPr>
          <p:cNvSpPr>
            <a:spLocks noGrp="1"/>
          </p:cNvSpPr>
          <p:nvPr>
            <p:ph type="body" sz="quarter" idx="18"/>
          </p:nvPr>
        </p:nvSpPr>
        <p:spPr/>
        <p:txBody>
          <a:bodyPr/>
          <a:lstStyle/>
          <a:p>
            <a:r>
              <a:rPr lang="en-AU" dirty="0"/>
              <a:t>Answers</a:t>
            </a:r>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9CAE8581-8D37-C49F-748E-2EFC20DA36AD}"/>
                  </a:ext>
                </a:extLst>
              </p:cNvPr>
              <p:cNvGraphicFramePr>
                <a:graphicFrameLocks noGrp="1"/>
              </p:cNvGraphicFramePr>
              <p:nvPr>
                <p:extLst>
                  <p:ext uri="{D42A27DB-BD31-4B8C-83A1-F6EECF244321}">
                    <p14:modId xmlns:p14="http://schemas.microsoft.com/office/powerpoint/2010/main" val="2836858551"/>
                  </p:ext>
                </p:extLst>
              </p:nvPr>
            </p:nvGraphicFramePr>
            <p:xfrm>
              <a:off x="359999" y="1815465"/>
              <a:ext cx="2867296" cy="2915630"/>
            </p:xfrm>
            <a:graphic>
              <a:graphicData uri="http://schemas.openxmlformats.org/drawingml/2006/table">
                <a:tbl>
                  <a:tblPr firstRow="1" firstCol="1" bandRow="1">
                    <a:tableStyleId>{69012ECD-51FC-41F1-AA8D-1B2483CD663E}</a:tableStyleId>
                  </a:tblPr>
                  <a:tblGrid>
                    <a:gridCol w="714268">
                      <a:extLst>
                        <a:ext uri="{9D8B030D-6E8A-4147-A177-3AD203B41FA5}">
                          <a16:colId xmlns:a16="http://schemas.microsoft.com/office/drawing/2014/main" val="1174122050"/>
                        </a:ext>
                      </a:extLst>
                    </a:gridCol>
                    <a:gridCol w="1229525">
                      <a:extLst>
                        <a:ext uri="{9D8B030D-6E8A-4147-A177-3AD203B41FA5}">
                          <a16:colId xmlns:a16="http://schemas.microsoft.com/office/drawing/2014/main" val="2629102948"/>
                        </a:ext>
                      </a:extLst>
                    </a:gridCol>
                    <a:gridCol w="923503">
                      <a:extLst>
                        <a:ext uri="{9D8B030D-6E8A-4147-A177-3AD203B41FA5}">
                          <a16:colId xmlns:a16="http://schemas.microsoft.com/office/drawing/2014/main" val="1640495188"/>
                        </a:ext>
                      </a:extLst>
                    </a:gridCol>
                  </a:tblGrid>
                  <a:tr h="314061">
                    <a:tc>
                      <a:txBody>
                        <a:bodyPr/>
                        <a:lstStyle/>
                        <a:p>
                          <a:pPr>
                            <a:lnSpc>
                              <a:spcPct val="115000"/>
                            </a:lnSpc>
                            <a:spcBef>
                              <a:spcPts val="1200"/>
                            </a:spcBef>
                            <a:spcAft>
                              <a:spcPts val="600"/>
                            </a:spcAft>
                            <a:buNone/>
                          </a:pPr>
                          <a:r>
                            <a:rPr lang="en-AU" sz="1600" dirty="0">
                              <a:effectLst/>
                            </a:rPr>
                            <a:t>Score</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1200"/>
                            </a:spcBef>
                            <a:spcAft>
                              <a:spcPts val="600"/>
                            </a:spcAft>
                            <a:buNone/>
                          </a:pPr>
                          <a:r>
                            <a:rPr lang="en-AU" sz="1600" dirty="0">
                              <a:effectLst/>
                            </a:rPr>
                            <a:t>Frequency</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1200"/>
                            </a:spcBef>
                            <a:spcAft>
                              <a:spcPts val="600"/>
                            </a:spcAft>
                            <a:buNone/>
                          </a:pPr>
                          <a14:m>
                            <m:oMathPara xmlns:m="http://schemas.openxmlformats.org/officeDocument/2006/math">
                              <m:oMathParaPr>
                                <m:jc m:val="centerGroup"/>
                              </m:oMathParaPr>
                              <m:oMath xmlns:m="http://schemas.openxmlformats.org/officeDocument/2006/math">
                                <m:r>
                                  <a:rPr lang="en-AU" sz="1600">
                                    <a:effectLst/>
                                    <a:latin typeface="Cambria Math" panose="02040503050406030204" pitchFamily="18" charset="0"/>
                                  </a:rPr>
                                  <m:t>𝒇𝒙</m:t>
                                </m:r>
                              </m:oMath>
                            </m:oMathPara>
                          </a14:m>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729006920"/>
                      </a:ext>
                    </a:extLst>
                  </a:tr>
                  <a:tr h="289119">
                    <a:tc>
                      <a:txBody>
                        <a:bodyPr/>
                        <a:lstStyle/>
                        <a:p>
                          <a:pPr>
                            <a:lnSpc>
                              <a:spcPct val="115000"/>
                            </a:lnSpc>
                            <a:spcBef>
                              <a:spcPts val="600"/>
                            </a:spcBef>
                            <a:spcAft>
                              <a:spcPts val="600"/>
                            </a:spcAft>
                            <a:buNone/>
                          </a:pPr>
                          <a:r>
                            <a:rPr lang="en-AU"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endPar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tc>
                    <a:tc>
                      <a:txBody>
                        <a:bodyPr/>
                        <a:lstStyle/>
                        <a:p>
                          <a:pPr algn="ctr">
                            <a:lnSpc>
                              <a:spcPct val="115000"/>
                            </a:lnSpc>
                            <a:spcBef>
                              <a:spcPts val="600"/>
                            </a:spcBef>
                            <a:spcAft>
                              <a:spcPts val="600"/>
                            </a:spcAft>
                            <a:buNone/>
                          </a:pPr>
                          <a:r>
                            <a:rPr lang="en-AU" sz="16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tc>
                    <a:extLst>
                      <a:ext uri="{0D108BD9-81ED-4DB2-BD59-A6C34878D82A}">
                        <a16:rowId xmlns:a16="http://schemas.microsoft.com/office/drawing/2014/main" val="203195681"/>
                      </a:ext>
                    </a:extLst>
                  </a:tr>
                  <a:tr h="282968">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12</a:t>
                          </a:r>
                        </a:p>
                      </a:txBody>
                      <a:tcPr marL="68580" marR="68580" marT="0" marB="0"/>
                    </a:tc>
                    <a:extLst>
                      <a:ext uri="{0D108BD9-81ED-4DB2-BD59-A6C34878D82A}">
                        <a16:rowId xmlns:a16="http://schemas.microsoft.com/office/drawing/2014/main" val="2271208151"/>
                      </a:ext>
                    </a:extLst>
                  </a:tr>
                  <a:tr h="289119">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15</a:t>
                          </a:r>
                        </a:p>
                      </a:txBody>
                      <a:tcPr marL="68580" marR="68580" marT="0" marB="0"/>
                    </a:tc>
                    <a:extLst>
                      <a:ext uri="{0D108BD9-81ED-4DB2-BD59-A6C34878D82A}">
                        <a16:rowId xmlns:a16="http://schemas.microsoft.com/office/drawing/2014/main" val="1590878678"/>
                      </a:ext>
                    </a:extLst>
                  </a:tr>
                  <a:tr h="282968">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tc>
                    <a:extLst>
                      <a:ext uri="{0D108BD9-81ED-4DB2-BD59-A6C34878D82A}">
                        <a16:rowId xmlns:a16="http://schemas.microsoft.com/office/drawing/2014/main" val="1872222603"/>
                      </a:ext>
                    </a:extLst>
                  </a:tr>
                  <a:tr h="282968">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7</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7</a:t>
                          </a:r>
                        </a:p>
                      </a:txBody>
                      <a:tcPr marL="68580" marR="68580" marT="0" marB="0"/>
                    </a:tc>
                    <a:extLst>
                      <a:ext uri="{0D108BD9-81ED-4DB2-BD59-A6C34878D82A}">
                        <a16:rowId xmlns:a16="http://schemas.microsoft.com/office/drawing/2014/main" val="3489559324"/>
                      </a:ext>
                    </a:extLst>
                  </a:tr>
                  <a:tr h="282968">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16</a:t>
                          </a:r>
                        </a:p>
                      </a:txBody>
                      <a:tcPr marL="68580" marR="68580" marT="0" marB="0"/>
                    </a:tc>
                    <a:extLst>
                      <a:ext uri="{0D108BD9-81ED-4DB2-BD59-A6C34878D82A}">
                        <a16:rowId xmlns:a16="http://schemas.microsoft.com/office/drawing/2014/main" val="183017978"/>
                      </a:ext>
                    </a:extLst>
                  </a:tr>
                  <a:tr h="282968">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9</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tc>
                    <a:extLst>
                      <a:ext uri="{0D108BD9-81ED-4DB2-BD59-A6C34878D82A}">
                        <a16:rowId xmlns:a16="http://schemas.microsoft.com/office/drawing/2014/main" val="4040383428"/>
                      </a:ext>
                    </a:extLst>
                  </a:tr>
                  <a:tr h="282968">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tc>
                    <a:extLst>
                      <a:ext uri="{0D108BD9-81ED-4DB2-BD59-A6C34878D82A}">
                        <a16:rowId xmlns:a16="http://schemas.microsoft.com/office/drawing/2014/main" val="3907241664"/>
                      </a:ext>
                    </a:extLst>
                  </a:tr>
                  <a:tr h="282968">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Total</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15</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84</a:t>
                          </a:r>
                        </a:p>
                      </a:txBody>
                      <a:tcPr marL="68580" marR="68580" marT="0" marB="0"/>
                    </a:tc>
                    <a:extLst>
                      <a:ext uri="{0D108BD9-81ED-4DB2-BD59-A6C34878D82A}">
                        <a16:rowId xmlns:a16="http://schemas.microsoft.com/office/drawing/2014/main" val="870737076"/>
                      </a:ext>
                    </a:extLst>
                  </a:tr>
                </a:tbl>
              </a:graphicData>
            </a:graphic>
          </p:graphicFrame>
        </mc:Choice>
        <mc:Fallback xmlns="">
          <p:graphicFrame>
            <p:nvGraphicFramePr>
              <p:cNvPr id="5" name="Table 4">
                <a:extLst>
                  <a:ext uri="{FF2B5EF4-FFF2-40B4-BE49-F238E27FC236}">
                    <a16:creationId xmlns:a16="http://schemas.microsoft.com/office/drawing/2014/main" id="{9CAE8581-8D37-C49F-748E-2EFC20DA36AD}"/>
                  </a:ext>
                </a:extLst>
              </p:cNvPr>
              <p:cNvGraphicFramePr>
                <a:graphicFrameLocks noGrp="1"/>
              </p:cNvGraphicFramePr>
              <p:nvPr>
                <p:extLst>
                  <p:ext uri="{D42A27DB-BD31-4B8C-83A1-F6EECF244321}">
                    <p14:modId xmlns:p14="http://schemas.microsoft.com/office/powerpoint/2010/main" val="2836858551"/>
                  </p:ext>
                </p:extLst>
              </p:nvPr>
            </p:nvGraphicFramePr>
            <p:xfrm>
              <a:off x="359999" y="1815465"/>
              <a:ext cx="2867296" cy="2915630"/>
            </p:xfrm>
            <a:graphic>
              <a:graphicData uri="http://schemas.openxmlformats.org/drawingml/2006/table">
                <a:tbl>
                  <a:tblPr firstRow="1" firstCol="1" bandRow="1">
                    <a:tableStyleId>{69012ECD-51FC-41F1-AA8D-1B2483CD663E}</a:tableStyleId>
                  </a:tblPr>
                  <a:tblGrid>
                    <a:gridCol w="714268">
                      <a:extLst>
                        <a:ext uri="{9D8B030D-6E8A-4147-A177-3AD203B41FA5}">
                          <a16:colId xmlns:a16="http://schemas.microsoft.com/office/drawing/2014/main" val="1174122050"/>
                        </a:ext>
                      </a:extLst>
                    </a:gridCol>
                    <a:gridCol w="1229525">
                      <a:extLst>
                        <a:ext uri="{9D8B030D-6E8A-4147-A177-3AD203B41FA5}">
                          <a16:colId xmlns:a16="http://schemas.microsoft.com/office/drawing/2014/main" val="2629102948"/>
                        </a:ext>
                      </a:extLst>
                    </a:gridCol>
                    <a:gridCol w="923503">
                      <a:extLst>
                        <a:ext uri="{9D8B030D-6E8A-4147-A177-3AD203B41FA5}">
                          <a16:colId xmlns:a16="http://schemas.microsoft.com/office/drawing/2014/main" val="1640495188"/>
                        </a:ext>
                      </a:extLst>
                    </a:gridCol>
                  </a:tblGrid>
                  <a:tr h="356616">
                    <a:tc>
                      <a:txBody>
                        <a:bodyPr/>
                        <a:lstStyle/>
                        <a:p>
                          <a:pPr>
                            <a:lnSpc>
                              <a:spcPct val="115000"/>
                            </a:lnSpc>
                            <a:spcBef>
                              <a:spcPts val="1200"/>
                            </a:spcBef>
                            <a:spcAft>
                              <a:spcPts val="600"/>
                            </a:spcAft>
                            <a:buNone/>
                          </a:pPr>
                          <a:r>
                            <a:rPr lang="en-AU" sz="1600">
                              <a:effectLst/>
                            </a:rPr>
                            <a:t>Score</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1200"/>
                            </a:spcBef>
                            <a:spcAft>
                              <a:spcPts val="600"/>
                            </a:spcAft>
                            <a:buNone/>
                          </a:pPr>
                          <a:r>
                            <a:rPr lang="en-AU" sz="1600">
                              <a:effectLst/>
                            </a:rPr>
                            <a:t>Frequency</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a:p>
                      </a:txBody>
                      <a:tcPr marL="68580" marR="68580" marT="0" marB="0">
                        <a:blipFill>
                          <a:blip r:embed="rId2"/>
                          <a:stretch>
                            <a:fillRect l="-210526" t="-11864" r="-658" b="-740678"/>
                          </a:stretch>
                        </a:blipFill>
                      </a:tcPr>
                    </a:tc>
                    <a:extLst>
                      <a:ext uri="{0D108BD9-81ED-4DB2-BD59-A6C34878D82A}">
                        <a16:rowId xmlns:a16="http://schemas.microsoft.com/office/drawing/2014/main" val="729006920"/>
                      </a:ext>
                    </a:extLst>
                  </a:tr>
                  <a:tr h="289119">
                    <a:tc>
                      <a:txBody>
                        <a:bodyPr/>
                        <a:lstStyle/>
                        <a:p>
                          <a:pPr>
                            <a:lnSpc>
                              <a:spcPct val="115000"/>
                            </a:lnSpc>
                            <a:spcBef>
                              <a:spcPts val="600"/>
                            </a:spcBef>
                            <a:spcAft>
                              <a:spcPts val="600"/>
                            </a:spcAft>
                            <a:buNone/>
                          </a:pPr>
                          <a:r>
                            <a:rPr lang="en-AU" sz="1600" b="1">
                              <a:solidFill>
                                <a:schemeClr val="tx1"/>
                              </a:solidFill>
                              <a:effectLst/>
                              <a:latin typeface="Arial" panose="020B0604020202020204" pitchFamily="34" charset="0"/>
                              <a:ea typeface="Calibri" panose="020F0502020204030204" pitchFamily="34" charset="0"/>
                              <a:cs typeface="Arial" panose="020B0604020202020204" pitchFamily="34" charset="0"/>
                            </a:rPr>
                            <a:t>3</a:t>
                          </a:r>
                          <a:endPar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b="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tc>
                    <a:tc>
                      <a:txBody>
                        <a:bodyPr/>
                        <a:lstStyle/>
                        <a:p>
                          <a:pPr algn="ctr">
                            <a:lnSpc>
                              <a:spcPct val="115000"/>
                            </a:lnSpc>
                            <a:spcBef>
                              <a:spcPts val="600"/>
                            </a:spcBef>
                            <a:spcAft>
                              <a:spcPts val="600"/>
                            </a:spcAft>
                            <a:buNone/>
                          </a:pPr>
                          <a:r>
                            <a:rPr lang="en-AU" sz="1600" b="0">
                              <a:solidFill>
                                <a:schemeClr val="tx1"/>
                              </a:solidFill>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tc>
                    <a:extLst>
                      <a:ext uri="{0D108BD9-81ED-4DB2-BD59-A6C34878D82A}">
                        <a16:rowId xmlns:a16="http://schemas.microsoft.com/office/drawing/2014/main" val="203195681"/>
                      </a:ext>
                    </a:extLst>
                  </a:tr>
                  <a:tr h="282968">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12</a:t>
                          </a:r>
                        </a:p>
                      </a:txBody>
                      <a:tcPr marL="68580" marR="68580" marT="0" marB="0"/>
                    </a:tc>
                    <a:extLst>
                      <a:ext uri="{0D108BD9-81ED-4DB2-BD59-A6C34878D82A}">
                        <a16:rowId xmlns:a16="http://schemas.microsoft.com/office/drawing/2014/main" val="2271208151"/>
                      </a:ext>
                    </a:extLst>
                  </a:tr>
                  <a:tr h="289119">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5</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15</a:t>
                          </a:r>
                        </a:p>
                      </a:txBody>
                      <a:tcPr marL="68580" marR="68580" marT="0" marB="0"/>
                    </a:tc>
                    <a:extLst>
                      <a:ext uri="{0D108BD9-81ED-4DB2-BD59-A6C34878D82A}">
                        <a16:rowId xmlns:a16="http://schemas.microsoft.com/office/drawing/2014/main" val="1590878678"/>
                      </a:ext>
                    </a:extLst>
                  </a:tr>
                  <a:tr h="282968">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tc>
                    <a:extLst>
                      <a:ext uri="{0D108BD9-81ED-4DB2-BD59-A6C34878D82A}">
                        <a16:rowId xmlns:a16="http://schemas.microsoft.com/office/drawing/2014/main" val="1872222603"/>
                      </a:ext>
                    </a:extLst>
                  </a:tr>
                  <a:tr h="282968">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7</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7</a:t>
                          </a:r>
                        </a:p>
                      </a:txBody>
                      <a:tcPr marL="68580" marR="68580" marT="0" marB="0"/>
                    </a:tc>
                    <a:extLst>
                      <a:ext uri="{0D108BD9-81ED-4DB2-BD59-A6C34878D82A}">
                        <a16:rowId xmlns:a16="http://schemas.microsoft.com/office/drawing/2014/main" val="3489559324"/>
                      </a:ext>
                    </a:extLst>
                  </a:tr>
                  <a:tr h="282968">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16</a:t>
                          </a:r>
                        </a:p>
                      </a:txBody>
                      <a:tcPr marL="68580" marR="68580" marT="0" marB="0"/>
                    </a:tc>
                    <a:extLst>
                      <a:ext uri="{0D108BD9-81ED-4DB2-BD59-A6C34878D82A}">
                        <a16:rowId xmlns:a16="http://schemas.microsoft.com/office/drawing/2014/main" val="183017978"/>
                      </a:ext>
                    </a:extLst>
                  </a:tr>
                  <a:tr h="282968">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9</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0</a:t>
                          </a:r>
                        </a:p>
                      </a:txBody>
                      <a:tcPr marL="68580" marR="68580" marT="0" marB="0"/>
                    </a:tc>
                    <a:extLst>
                      <a:ext uri="{0D108BD9-81ED-4DB2-BD59-A6C34878D82A}">
                        <a16:rowId xmlns:a16="http://schemas.microsoft.com/office/drawing/2014/main" val="4040383428"/>
                      </a:ext>
                    </a:extLst>
                  </a:tr>
                  <a:tr h="282968">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1</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10</a:t>
                          </a:r>
                        </a:p>
                      </a:txBody>
                      <a:tcPr marL="68580" marR="68580" marT="0" marB="0"/>
                    </a:tc>
                    <a:extLst>
                      <a:ext uri="{0D108BD9-81ED-4DB2-BD59-A6C34878D82A}">
                        <a16:rowId xmlns:a16="http://schemas.microsoft.com/office/drawing/2014/main" val="3907241664"/>
                      </a:ext>
                    </a:extLst>
                  </a:tr>
                  <a:tr h="282968">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Total</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15</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84</a:t>
                          </a:r>
                        </a:p>
                      </a:txBody>
                      <a:tcPr marL="68580" marR="68580" marT="0" marB="0"/>
                    </a:tc>
                    <a:extLst>
                      <a:ext uri="{0D108BD9-81ED-4DB2-BD59-A6C34878D82A}">
                        <a16:rowId xmlns:a16="http://schemas.microsoft.com/office/drawing/2014/main" val="870737076"/>
                      </a:ext>
                    </a:extLst>
                  </a:tr>
                </a:tbl>
              </a:graphicData>
            </a:graphic>
          </p:graphicFrame>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47D280CB-7729-9B03-37AE-3643CA8EECD6}"/>
                  </a:ext>
                </a:extLst>
              </p:cNvPr>
              <p:cNvSpPr txBox="1"/>
              <p:nvPr/>
            </p:nvSpPr>
            <p:spPr>
              <a:xfrm>
                <a:off x="3389364" y="1815464"/>
                <a:ext cx="2410095" cy="3644042"/>
              </a:xfrm>
              <a:prstGeom prst="rect">
                <a:avLst/>
              </a:prstGeom>
              <a:noFill/>
            </p:spPr>
            <p:txBody>
              <a:bodyPr wrap="none" lIns="0" tIns="0" rIns="0" bIns="0" rtlCol="0">
                <a:noAutofit/>
              </a:bodyPr>
              <a:lstStyle/>
              <a:p>
                <a:pPr algn="l">
                  <a:spcBef>
                    <a:spcPts val="600"/>
                  </a:spcBef>
                  <a:spcAft>
                    <a:spcPts val="600"/>
                  </a:spcAft>
                </a:pPr>
                <a:r>
                  <a:rPr lang="en-AU" sz="1800" dirty="0"/>
                  <a:t>Range </a:t>
                </a:r>
                <a14:m>
                  <m:oMath xmlns:m="http://schemas.openxmlformats.org/officeDocument/2006/math">
                    <m:r>
                      <a:rPr lang="en-AU" sz="1800" b="0" i="1" dirty="0" smtClean="0">
                        <a:latin typeface="Cambria Math" panose="02040503050406030204" pitchFamily="18" charset="0"/>
                      </a:rPr>
                      <m:t>=10−3</m:t>
                    </m:r>
                  </m:oMath>
                </a14:m>
                <a:endParaRPr lang="en-AU" sz="1800" b="0" dirty="0"/>
              </a:p>
              <a:p>
                <a:pPr marL="717550" algn="l">
                  <a:spcBef>
                    <a:spcPts val="600"/>
                  </a:spcBef>
                  <a:spcAft>
                    <a:spcPts val="600"/>
                  </a:spcAft>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=7</m:t>
                      </m:r>
                    </m:oMath>
                  </m:oMathPara>
                </a14:m>
                <a:endParaRPr lang="en-AU" sz="1800" dirty="0"/>
              </a:p>
              <a:p>
                <a:pPr algn="l">
                  <a:lnSpc>
                    <a:spcPct val="200000"/>
                  </a:lnSpc>
                  <a:spcBef>
                    <a:spcPts val="600"/>
                  </a:spcBef>
                  <a:spcAft>
                    <a:spcPts val="600"/>
                  </a:spcAft>
                </a:pPr>
                <a:r>
                  <a:rPr lang="en-AU" sz="1800" dirty="0"/>
                  <a:t>Median </a:t>
                </a:r>
                <a14:m>
                  <m:oMath xmlns:m="http://schemas.openxmlformats.org/officeDocument/2006/math">
                    <m:r>
                      <a:rPr lang="en-AU" sz="1800" b="0" i="1" smtClean="0">
                        <a:latin typeface="Cambria Math" panose="02040503050406030204" pitchFamily="18" charset="0"/>
                      </a:rPr>
                      <m:t>=5</m:t>
                    </m:r>
                  </m:oMath>
                </a14:m>
                <a:r>
                  <a:rPr lang="en-AU" sz="1800" dirty="0"/>
                  <a:t> </a:t>
                </a:r>
                <a:r>
                  <a:rPr lang="en-AU" sz="1800" i="1" dirty="0"/>
                  <a:t>(8</a:t>
                </a:r>
                <a:r>
                  <a:rPr lang="en-AU" sz="1800" i="1" baseline="30000" dirty="0"/>
                  <a:t>th</a:t>
                </a:r>
                <a:r>
                  <a:rPr lang="en-AU" sz="1800" i="1" dirty="0"/>
                  <a:t> score)</a:t>
                </a:r>
                <a:r>
                  <a:rPr lang="en-AU" sz="1800" dirty="0"/>
                  <a:t> </a:t>
                </a:r>
              </a:p>
              <a:p>
                <a:pPr algn="l">
                  <a:lnSpc>
                    <a:spcPct val="200000"/>
                  </a:lnSpc>
                  <a:spcBef>
                    <a:spcPts val="600"/>
                  </a:spcBef>
                  <a:spcAft>
                    <a:spcPts val="600"/>
                  </a:spcAft>
                </a:pPr>
                <a:r>
                  <a:rPr lang="en-AU" sz="1800" dirty="0"/>
                  <a:t>Mode </a:t>
                </a:r>
                <a14:m>
                  <m:oMath xmlns:m="http://schemas.openxmlformats.org/officeDocument/2006/math">
                    <m:r>
                      <a:rPr lang="en-AU" sz="1800" b="0" i="1" smtClean="0">
                        <a:latin typeface="Cambria Math" panose="02040503050406030204" pitchFamily="18" charset="0"/>
                      </a:rPr>
                      <m:t>=4, 5 </m:t>
                    </m:r>
                    <m:r>
                      <m:rPr>
                        <m:nor/>
                      </m:rPr>
                      <a:rPr lang="en-AU" sz="1800" b="0" i="0" smtClean="0">
                        <a:latin typeface="Cambria Math" panose="02040503050406030204" pitchFamily="18" charset="0"/>
                      </a:rPr>
                      <m:t>and</m:t>
                    </m:r>
                    <m:r>
                      <a:rPr lang="en-AU" sz="1800" b="0" i="1" smtClean="0">
                        <a:latin typeface="Cambria Math" panose="02040503050406030204" pitchFamily="18" charset="0"/>
                      </a:rPr>
                      <m:t> 6</m:t>
                    </m:r>
                  </m:oMath>
                </a14:m>
                <a:endParaRPr lang="en-AU" sz="1800" dirty="0"/>
              </a:p>
              <a:p>
                <a:pPr algn="l">
                  <a:lnSpc>
                    <a:spcPct val="200000"/>
                  </a:lnSpc>
                  <a:spcBef>
                    <a:spcPts val="600"/>
                  </a:spcBef>
                  <a:spcAft>
                    <a:spcPts val="600"/>
                  </a:spcAft>
                </a:pPr>
                <a:r>
                  <a:rPr lang="en-AU" sz="1800" dirty="0"/>
                  <a:t>Mean </a:t>
                </a:r>
                <a14:m>
                  <m:oMath xmlns:m="http://schemas.openxmlformats.org/officeDocument/2006/math">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84</m:t>
                        </m:r>
                      </m:num>
                      <m:den>
                        <m:r>
                          <a:rPr lang="en-AU" sz="1800" b="0" i="1" smtClean="0">
                            <a:latin typeface="Cambria Math" panose="02040503050406030204" pitchFamily="18" charset="0"/>
                          </a:rPr>
                          <m:t>15</m:t>
                        </m:r>
                      </m:den>
                    </m:f>
                  </m:oMath>
                </a14:m>
                <a:endParaRPr lang="en-AU" sz="1800" dirty="0"/>
              </a:p>
              <a:p>
                <a:pPr marL="627063" algn="l">
                  <a:spcBef>
                    <a:spcPts val="600"/>
                  </a:spcBef>
                  <a:spcAft>
                    <a:spcPts val="600"/>
                  </a:spcAft>
                </a:pPr>
                <a14:m>
                  <m:oMath xmlns:m="http://schemas.openxmlformats.org/officeDocument/2006/math">
                    <m:r>
                      <a:rPr lang="en-AU" sz="1800" b="0" i="1" smtClean="0">
                        <a:latin typeface="Cambria Math" panose="02040503050406030204" pitchFamily="18" charset="0"/>
                      </a:rPr>
                      <m:t>=5.6 (1.</m:t>
                    </m:r>
                    <m:r>
                      <m:rPr>
                        <m:nor/>
                      </m:rPr>
                      <a:rPr lang="en-AU" sz="1800" b="0" i="0" smtClean="0">
                        <a:latin typeface="Cambria Math" panose="02040503050406030204" pitchFamily="18" charset="0"/>
                      </a:rPr>
                      <m:t>d</m:t>
                    </m:r>
                    <m:r>
                      <m:rPr>
                        <m:nor/>
                      </m:rPr>
                      <a:rPr lang="en-AU" sz="1800" b="0" i="0" smtClean="0">
                        <a:latin typeface="Cambria Math" panose="02040503050406030204" pitchFamily="18" charset="0"/>
                      </a:rPr>
                      <m:t>.</m:t>
                    </m:r>
                    <m:r>
                      <m:rPr>
                        <m:nor/>
                      </m:rPr>
                      <a:rPr lang="en-AU" sz="1800" b="0" i="0" smtClean="0">
                        <a:latin typeface="Cambria Math" panose="02040503050406030204" pitchFamily="18" charset="0"/>
                      </a:rPr>
                      <m:t>p</m:t>
                    </m:r>
                    <m:r>
                      <m:rPr>
                        <m:nor/>
                      </m:rPr>
                      <a:rPr lang="en-AU" sz="1800" b="0" i="0" smtClean="0">
                        <a:latin typeface="Cambria Math" panose="02040503050406030204" pitchFamily="18" charset="0"/>
                      </a:rPr>
                      <m:t>)</m:t>
                    </m:r>
                  </m:oMath>
                </a14:m>
                <a:r>
                  <a:rPr lang="en-AU" sz="1800" dirty="0"/>
                  <a:t>  </a:t>
                </a:r>
              </a:p>
              <a:p>
                <a:pPr algn="l">
                  <a:lnSpc>
                    <a:spcPct val="150000"/>
                  </a:lnSpc>
                  <a:spcBef>
                    <a:spcPts val="600"/>
                  </a:spcBef>
                  <a:spcAft>
                    <a:spcPts val="600"/>
                  </a:spcAft>
                </a:pPr>
                <a:endParaRPr lang="en-AU" sz="1800" dirty="0"/>
              </a:p>
            </p:txBody>
          </p:sp>
        </mc:Choice>
        <mc:Fallback xmlns="">
          <p:sp>
            <p:nvSpPr>
              <p:cNvPr id="7" name="TextBox 6">
                <a:extLst>
                  <a:ext uri="{FF2B5EF4-FFF2-40B4-BE49-F238E27FC236}">
                    <a16:creationId xmlns:a16="http://schemas.microsoft.com/office/drawing/2014/main" id="{47D280CB-7729-9B03-37AE-3643CA8EECD6}"/>
                  </a:ext>
                </a:extLst>
              </p:cNvPr>
              <p:cNvSpPr txBox="1">
                <a:spLocks noRot="1" noChangeAspect="1" noMove="1" noResize="1" noEditPoints="1" noAdjustHandles="1" noChangeArrowheads="1" noChangeShapeType="1" noTextEdit="1"/>
              </p:cNvSpPr>
              <p:nvPr/>
            </p:nvSpPr>
            <p:spPr>
              <a:xfrm>
                <a:off x="3389364" y="1815464"/>
                <a:ext cx="2410095" cy="3644042"/>
              </a:xfrm>
              <a:prstGeom prst="rect">
                <a:avLst/>
              </a:prstGeom>
              <a:blipFill>
                <a:blip r:embed="rId4"/>
                <a:stretch>
                  <a:fillRect l="-6076" t="-2174" r="-2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82BD92ED-9964-8E97-27D9-5BB419CEA389}"/>
                  </a:ext>
                </a:extLst>
              </p:cNvPr>
              <p:cNvGraphicFramePr>
                <a:graphicFrameLocks noGrp="1"/>
              </p:cNvGraphicFramePr>
              <p:nvPr>
                <p:extLst>
                  <p:ext uri="{D42A27DB-BD31-4B8C-83A1-F6EECF244321}">
                    <p14:modId xmlns:p14="http://schemas.microsoft.com/office/powerpoint/2010/main" val="375683904"/>
                  </p:ext>
                </p:extLst>
              </p:nvPr>
            </p:nvGraphicFramePr>
            <p:xfrm>
              <a:off x="6096000" y="1797812"/>
              <a:ext cx="2958351" cy="2193137"/>
            </p:xfrm>
            <a:graphic>
              <a:graphicData uri="http://schemas.openxmlformats.org/drawingml/2006/table">
                <a:tbl>
                  <a:tblPr firstRow="1" firstCol="1" bandRow="1">
                    <a:tableStyleId>{69012ECD-51FC-41F1-AA8D-1B2483CD663E}</a:tableStyleId>
                  </a:tblPr>
                  <a:tblGrid>
                    <a:gridCol w="824753">
                      <a:extLst>
                        <a:ext uri="{9D8B030D-6E8A-4147-A177-3AD203B41FA5}">
                          <a16:colId xmlns:a16="http://schemas.microsoft.com/office/drawing/2014/main" val="773698382"/>
                        </a:ext>
                      </a:extLst>
                    </a:gridCol>
                    <a:gridCol w="1308847">
                      <a:extLst>
                        <a:ext uri="{9D8B030D-6E8A-4147-A177-3AD203B41FA5}">
                          <a16:colId xmlns:a16="http://schemas.microsoft.com/office/drawing/2014/main" val="1845319274"/>
                        </a:ext>
                      </a:extLst>
                    </a:gridCol>
                    <a:gridCol w="824751">
                      <a:extLst>
                        <a:ext uri="{9D8B030D-6E8A-4147-A177-3AD203B41FA5}">
                          <a16:colId xmlns:a16="http://schemas.microsoft.com/office/drawing/2014/main" val="2810752157"/>
                        </a:ext>
                      </a:extLst>
                    </a:gridCol>
                  </a:tblGrid>
                  <a:tr h="395576">
                    <a:tc>
                      <a:txBody>
                        <a:bodyPr/>
                        <a:lstStyle/>
                        <a:p>
                          <a:pPr>
                            <a:lnSpc>
                              <a:spcPct val="115000"/>
                            </a:lnSpc>
                            <a:spcBef>
                              <a:spcPts val="600"/>
                            </a:spcBef>
                            <a:spcAft>
                              <a:spcPts val="600"/>
                            </a:spcAft>
                            <a:buNone/>
                          </a:pPr>
                          <a:r>
                            <a:rPr lang="en-AU" sz="1600" dirty="0">
                              <a:effectLst/>
                            </a:rPr>
                            <a:t>Score</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600"/>
                            </a:spcBef>
                            <a:spcAft>
                              <a:spcPts val="600"/>
                            </a:spcAft>
                            <a:buNone/>
                          </a:pPr>
                          <a:r>
                            <a:rPr lang="en-AU" sz="1600" dirty="0">
                              <a:effectLst/>
                            </a:rPr>
                            <a:t>Frequency</a:t>
                          </a:r>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600"/>
                            </a:spcBef>
                            <a:spcAft>
                              <a:spcPts val="600"/>
                            </a:spcAft>
                            <a:buNone/>
                          </a:pPr>
                          <a14:m>
                            <m:oMathPara xmlns:m="http://schemas.openxmlformats.org/officeDocument/2006/math">
                              <m:oMathParaPr>
                                <m:jc m:val="centerGroup"/>
                              </m:oMathParaPr>
                              <m:oMath xmlns:m="http://schemas.openxmlformats.org/officeDocument/2006/math">
                                <m:r>
                                  <a:rPr lang="en-AU" sz="1600">
                                    <a:effectLst/>
                                    <a:latin typeface="Cambria Math" panose="02040503050406030204" pitchFamily="18" charset="0"/>
                                  </a:rPr>
                                  <m:t>𝒇𝒙</m:t>
                                </m:r>
                              </m:oMath>
                            </m:oMathPara>
                          </a14:m>
                          <a:endParaRPr lang="en-AU"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147740663"/>
                      </a:ext>
                    </a:extLst>
                  </a:tr>
                  <a:tr h="364161">
                    <a:tc>
                      <a:txBody>
                        <a:bodyPr/>
                        <a:lstStyle/>
                        <a:p>
                          <a:pPr>
                            <a:lnSpc>
                              <a:spcPct val="115000"/>
                            </a:lnSpc>
                            <a:spcBef>
                              <a:spcPts val="600"/>
                            </a:spcBef>
                            <a:spcAft>
                              <a:spcPts val="600"/>
                            </a:spcAft>
                            <a:buNone/>
                          </a:pPr>
                          <a:r>
                            <a:rPr lang="en-AU" sz="16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1</a:t>
                          </a:r>
                          <a:endPar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tc>
                      <a:txBody>
                        <a:bodyPr/>
                        <a:lstStyle/>
                        <a:p>
                          <a:pPr algn="ctr">
                            <a:lnSpc>
                              <a:spcPct val="115000"/>
                            </a:lnSpc>
                            <a:spcBef>
                              <a:spcPts val="600"/>
                            </a:spcBef>
                            <a:spcAft>
                              <a:spcPts val="600"/>
                            </a:spcAft>
                            <a:buNone/>
                          </a:pPr>
                          <a:r>
                            <a:rPr lang="en-AU" sz="1600" b="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extLst>
                      <a:ext uri="{0D108BD9-81ED-4DB2-BD59-A6C34878D82A}">
                        <a16:rowId xmlns:a16="http://schemas.microsoft.com/office/drawing/2014/main" val="1434187535"/>
                      </a:ext>
                    </a:extLst>
                  </a:tr>
                  <a:tr h="356413">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tc>
                    <a:extLst>
                      <a:ext uri="{0D108BD9-81ED-4DB2-BD59-A6C34878D82A}">
                        <a16:rowId xmlns:a16="http://schemas.microsoft.com/office/drawing/2014/main" val="292254539"/>
                      </a:ext>
                    </a:extLst>
                  </a:tr>
                  <a:tr h="364161">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tc>
                    <a:extLst>
                      <a:ext uri="{0D108BD9-81ED-4DB2-BD59-A6C34878D82A}">
                        <a16:rowId xmlns:a16="http://schemas.microsoft.com/office/drawing/2014/main" val="968069064"/>
                      </a:ext>
                    </a:extLst>
                  </a:tr>
                  <a:tr h="356413">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tc>
                    <a:extLst>
                      <a:ext uri="{0D108BD9-81ED-4DB2-BD59-A6C34878D82A}">
                        <a16:rowId xmlns:a16="http://schemas.microsoft.com/office/drawing/2014/main" val="1539004934"/>
                      </a:ext>
                    </a:extLst>
                  </a:tr>
                  <a:tr h="356413">
                    <a:tc>
                      <a:txBody>
                        <a:bodyPr/>
                        <a:lstStyle/>
                        <a:p>
                          <a:pP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Total</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15</a:t>
                          </a:r>
                        </a:p>
                      </a:txBody>
                      <a:tcPr marL="68580" marR="68580" marT="0" marB="0"/>
                    </a:tc>
                    <a:tc>
                      <a:txBody>
                        <a:bodyPr/>
                        <a:lstStyle/>
                        <a:p>
                          <a:pPr algn="ctr">
                            <a:lnSpc>
                              <a:spcPct val="115000"/>
                            </a:lnSpc>
                            <a:spcBef>
                              <a:spcPts val="600"/>
                            </a:spcBef>
                            <a:spcAft>
                              <a:spcPts val="600"/>
                            </a:spcAft>
                            <a:buNone/>
                          </a:pPr>
                          <a:r>
                            <a:rPr lang="en-AU" sz="1600" dirty="0">
                              <a:solidFill>
                                <a:schemeClr val="tx1"/>
                              </a:solidFill>
                              <a:effectLst/>
                              <a:latin typeface="Arial" panose="020B0604020202020204" pitchFamily="34" charset="0"/>
                              <a:ea typeface="Calibri" panose="020F0502020204030204" pitchFamily="34" charset="0"/>
                              <a:cs typeface="Arial" panose="020B0604020202020204" pitchFamily="34" charset="0"/>
                            </a:rPr>
                            <a:t>37</a:t>
                          </a:r>
                        </a:p>
                      </a:txBody>
                      <a:tcPr marL="68580" marR="68580" marT="0" marB="0"/>
                    </a:tc>
                    <a:extLst>
                      <a:ext uri="{0D108BD9-81ED-4DB2-BD59-A6C34878D82A}">
                        <a16:rowId xmlns:a16="http://schemas.microsoft.com/office/drawing/2014/main" val="773476838"/>
                      </a:ext>
                    </a:extLst>
                  </a:tr>
                </a:tbl>
              </a:graphicData>
            </a:graphic>
          </p:graphicFrame>
        </mc:Choice>
        <mc:Fallback xmlns="">
          <p:graphicFrame>
            <p:nvGraphicFramePr>
              <p:cNvPr id="6" name="Table 5">
                <a:extLst>
                  <a:ext uri="{FF2B5EF4-FFF2-40B4-BE49-F238E27FC236}">
                    <a16:creationId xmlns:a16="http://schemas.microsoft.com/office/drawing/2014/main" id="{82BD92ED-9964-8E97-27D9-5BB419CEA389}"/>
                  </a:ext>
                </a:extLst>
              </p:cNvPr>
              <p:cNvGraphicFramePr>
                <a:graphicFrameLocks noGrp="1"/>
              </p:cNvGraphicFramePr>
              <p:nvPr>
                <p:extLst>
                  <p:ext uri="{D42A27DB-BD31-4B8C-83A1-F6EECF244321}">
                    <p14:modId xmlns:p14="http://schemas.microsoft.com/office/powerpoint/2010/main" val="375683904"/>
                  </p:ext>
                </p:extLst>
              </p:nvPr>
            </p:nvGraphicFramePr>
            <p:xfrm>
              <a:off x="6096000" y="1797812"/>
              <a:ext cx="2958351" cy="2193137"/>
            </p:xfrm>
            <a:graphic>
              <a:graphicData uri="http://schemas.openxmlformats.org/drawingml/2006/table">
                <a:tbl>
                  <a:tblPr firstRow="1" firstCol="1" bandRow="1">
                    <a:tableStyleId>{69012ECD-51FC-41F1-AA8D-1B2483CD663E}</a:tableStyleId>
                  </a:tblPr>
                  <a:tblGrid>
                    <a:gridCol w="824753">
                      <a:extLst>
                        <a:ext uri="{9D8B030D-6E8A-4147-A177-3AD203B41FA5}">
                          <a16:colId xmlns:a16="http://schemas.microsoft.com/office/drawing/2014/main" val="773698382"/>
                        </a:ext>
                      </a:extLst>
                    </a:gridCol>
                    <a:gridCol w="1308847">
                      <a:extLst>
                        <a:ext uri="{9D8B030D-6E8A-4147-A177-3AD203B41FA5}">
                          <a16:colId xmlns:a16="http://schemas.microsoft.com/office/drawing/2014/main" val="1845319274"/>
                        </a:ext>
                      </a:extLst>
                    </a:gridCol>
                    <a:gridCol w="824751">
                      <a:extLst>
                        <a:ext uri="{9D8B030D-6E8A-4147-A177-3AD203B41FA5}">
                          <a16:colId xmlns:a16="http://schemas.microsoft.com/office/drawing/2014/main" val="2810752157"/>
                        </a:ext>
                      </a:extLst>
                    </a:gridCol>
                  </a:tblGrid>
                  <a:tr h="395576">
                    <a:tc>
                      <a:txBody>
                        <a:bodyPr/>
                        <a:lstStyle/>
                        <a:p>
                          <a:pPr>
                            <a:lnSpc>
                              <a:spcPct val="115000"/>
                            </a:lnSpc>
                            <a:spcBef>
                              <a:spcPts val="600"/>
                            </a:spcBef>
                            <a:spcAft>
                              <a:spcPts val="600"/>
                            </a:spcAft>
                            <a:buNone/>
                          </a:pPr>
                          <a:r>
                            <a:rPr lang="en-AU" sz="1600">
                              <a:effectLst/>
                            </a:rPr>
                            <a:t>Score</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nSpc>
                              <a:spcPct val="115000"/>
                            </a:lnSpc>
                            <a:spcBef>
                              <a:spcPts val="600"/>
                            </a:spcBef>
                            <a:spcAft>
                              <a:spcPts val="600"/>
                            </a:spcAft>
                            <a:buNone/>
                          </a:pPr>
                          <a:r>
                            <a:rPr lang="en-AU" sz="1600">
                              <a:effectLst/>
                            </a:rPr>
                            <a:t>Frequency</a:t>
                          </a:r>
                          <a:endParaRPr lang="en-AU"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endParaRPr lang="en-US"/>
                        </a:p>
                      </a:txBody>
                      <a:tcPr marL="68580" marR="68580" marT="0" marB="0">
                        <a:blipFill>
                          <a:blip r:embed="rId3"/>
                          <a:stretch>
                            <a:fillRect l="-260741" t="-10769" r="-741" b="-463077"/>
                          </a:stretch>
                        </a:blipFill>
                      </a:tcPr>
                    </a:tc>
                    <a:extLst>
                      <a:ext uri="{0D108BD9-81ED-4DB2-BD59-A6C34878D82A}">
                        <a16:rowId xmlns:a16="http://schemas.microsoft.com/office/drawing/2014/main" val="2147740663"/>
                      </a:ext>
                    </a:extLst>
                  </a:tr>
                  <a:tr h="364161">
                    <a:tc>
                      <a:txBody>
                        <a:bodyPr/>
                        <a:lstStyle/>
                        <a:p>
                          <a:pPr>
                            <a:lnSpc>
                              <a:spcPct val="115000"/>
                            </a:lnSpc>
                            <a:spcBef>
                              <a:spcPts val="600"/>
                            </a:spcBef>
                            <a:spcAft>
                              <a:spcPts val="600"/>
                            </a:spcAft>
                            <a:buNone/>
                          </a:pPr>
                          <a:r>
                            <a:rPr lang="en-AU" sz="1600" b="1">
                              <a:solidFill>
                                <a:schemeClr val="tx1"/>
                              </a:solidFill>
                              <a:effectLst/>
                              <a:latin typeface="Arial" panose="020B0604020202020204" pitchFamily="34" charset="0"/>
                              <a:ea typeface="Calibri" panose="020F0502020204030204" pitchFamily="34" charset="0"/>
                              <a:cs typeface="Arial" panose="020B0604020202020204" pitchFamily="34" charset="0"/>
                            </a:rPr>
                            <a:t>1</a:t>
                          </a:r>
                          <a:endPar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Bef>
                              <a:spcPts val="600"/>
                            </a:spcBef>
                            <a:spcAft>
                              <a:spcPts val="600"/>
                            </a:spcAft>
                            <a:buNone/>
                          </a:pPr>
                          <a:r>
                            <a:rPr lang="en-AU" sz="1600" b="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tc>
                      <a:txBody>
                        <a:bodyPr/>
                        <a:lstStyle/>
                        <a:p>
                          <a:pPr algn="ctr">
                            <a:lnSpc>
                              <a:spcPct val="115000"/>
                            </a:lnSpc>
                            <a:spcBef>
                              <a:spcPts val="600"/>
                            </a:spcBef>
                            <a:spcAft>
                              <a:spcPts val="600"/>
                            </a:spcAft>
                            <a:buNone/>
                          </a:pPr>
                          <a:r>
                            <a:rPr lang="en-AU" sz="1600" b="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extLst>
                      <a:ext uri="{0D108BD9-81ED-4DB2-BD59-A6C34878D82A}">
                        <a16:rowId xmlns:a16="http://schemas.microsoft.com/office/drawing/2014/main" val="1434187535"/>
                      </a:ext>
                    </a:extLst>
                  </a:tr>
                  <a:tr h="356413">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tc>
                    <a:extLst>
                      <a:ext uri="{0D108BD9-81ED-4DB2-BD59-A6C34878D82A}">
                        <a16:rowId xmlns:a16="http://schemas.microsoft.com/office/drawing/2014/main" val="292254539"/>
                      </a:ext>
                    </a:extLst>
                  </a:tr>
                  <a:tr h="364161">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3</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6</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18</a:t>
                          </a:r>
                        </a:p>
                      </a:txBody>
                      <a:tcPr marL="68580" marR="68580" marT="0" marB="0"/>
                    </a:tc>
                    <a:extLst>
                      <a:ext uri="{0D108BD9-81ED-4DB2-BD59-A6C34878D82A}">
                        <a16:rowId xmlns:a16="http://schemas.microsoft.com/office/drawing/2014/main" val="968069064"/>
                      </a:ext>
                    </a:extLst>
                  </a:tr>
                  <a:tr h="356413">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4</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2</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8</a:t>
                          </a:r>
                        </a:p>
                      </a:txBody>
                      <a:tcPr marL="68580" marR="68580" marT="0" marB="0"/>
                    </a:tc>
                    <a:extLst>
                      <a:ext uri="{0D108BD9-81ED-4DB2-BD59-A6C34878D82A}">
                        <a16:rowId xmlns:a16="http://schemas.microsoft.com/office/drawing/2014/main" val="1539004934"/>
                      </a:ext>
                    </a:extLst>
                  </a:tr>
                  <a:tr h="356413">
                    <a:tc>
                      <a:txBody>
                        <a:bodyPr/>
                        <a:lstStyle/>
                        <a:p>
                          <a:pP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Total</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15</a:t>
                          </a:r>
                        </a:p>
                      </a:txBody>
                      <a:tcPr marL="68580" marR="68580" marT="0" marB="0"/>
                    </a:tc>
                    <a:tc>
                      <a:txBody>
                        <a:bodyPr/>
                        <a:lstStyle/>
                        <a:p>
                          <a:pPr algn="ctr">
                            <a:lnSpc>
                              <a:spcPct val="115000"/>
                            </a:lnSpc>
                            <a:spcBef>
                              <a:spcPts val="600"/>
                            </a:spcBef>
                            <a:spcAft>
                              <a:spcPts val="600"/>
                            </a:spcAft>
                            <a:buNone/>
                          </a:pPr>
                          <a:r>
                            <a:rPr lang="en-AU" sz="1600">
                              <a:solidFill>
                                <a:schemeClr val="tx1"/>
                              </a:solidFill>
                              <a:effectLst/>
                              <a:latin typeface="Arial" panose="020B0604020202020204" pitchFamily="34" charset="0"/>
                              <a:ea typeface="Calibri" panose="020F0502020204030204" pitchFamily="34" charset="0"/>
                              <a:cs typeface="Arial" panose="020B0604020202020204" pitchFamily="34" charset="0"/>
                            </a:rPr>
                            <a:t>37</a:t>
                          </a:r>
                        </a:p>
                      </a:txBody>
                      <a:tcPr marL="68580" marR="68580" marT="0" marB="0"/>
                    </a:tc>
                    <a:extLst>
                      <a:ext uri="{0D108BD9-81ED-4DB2-BD59-A6C34878D82A}">
                        <a16:rowId xmlns:a16="http://schemas.microsoft.com/office/drawing/2014/main" val="773476838"/>
                      </a:ext>
                    </a:extLst>
                  </a:tr>
                </a:tbl>
              </a:graphicData>
            </a:graphic>
          </p:graphicFrame>
        </mc:Fallback>
      </mc:AlternateContent>
      <p:cxnSp>
        <p:nvCxnSpPr>
          <p:cNvPr id="9" name="Straight Connector 8">
            <a:extLst>
              <a:ext uri="{FF2B5EF4-FFF2-40B4-BE49-F238E27FC236}">
                <a16:creationId xmlns:a16="http://schemas.microsoft.com/office/drawing/2014/main" id="{2A3DFB2A-4579-0831-54E8-4FF05915735C}"/>
              </a:ext>
              <a:ext uri="{C183D7F6-B498-43B3-948B-1728B52AA6E4}">
                <adec:decorative xmlns:adec="http://schemas.microsoft.com/office/drawing/2017/decorative" val="1"/>
              </a:ext>
            </a:extLst>
          </p:cNvPr>
          <p:cNvCxnSpPr/>
          <p:nvPr/>
        </p:nvCxnSpPr>
        <p:spPr>
          <a:xfrm>
            <a:off x="5925670" y="1524000"/>
            <a:ext cx="0" cy="4688541"/>
          </a:xfrm>
          <a:prstGeom prst="line">
            <a:avLst/>
          </a:prstGeom>
          <a:ln w="9525"/>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7B85A71-CCFF-340C-22E0-A1EBE52170E7}"/>
                  </a:ext>
                </a:extLst>
              </p:cNvPr>
              <p:cNvSpPr txBox="1"/>
              <p:nvPr/>
            </p:nvSpPr>
            <p:spPr>
              <a:xfrm>
                <a:off x="9572893" y="1815464"/>
                <a:ext cx="2410095" cy="3644042"/>
              </a:xfrm>
              <a:prstGeom prst="rect">
                <a:avLst/>
              </a:prstGeom>
              <a:noFill/>
            </p:spPr>
            <p:txBody>
              <a:bodyPr wrap="none" lIns="0" tIns="0" rIns="0" bIns="0" rtlCol="0">
                <a:noAutofit/>
              </a:bodyPr>
              <a:lstStyle/>
              <a:p>
                <a:pPr algn="l">
                  <a:spcBef>
                    <a:spcPts val="600"/>
                  </a:spcBef>
                  <a:spcAft>
                    <a:spcPts val="600"/>
                  </a:spcAft>
                </a:pPr>
                <a:r>
                  <a:rPr lang="en-AU" sz="1800" dirty="0"/>
                  <a:t>Range </a:t>
                </a:r>
                <a14:m>
                  <m:oMath xmlns:m="http://schemas.openxmlformats.org/officeDocument/2006/math">
                    <m:r>
                      <a:rPr lang="en-AU" sz="1800" b="0" i="0" smtClean="0">
                        <a:latin typeface="Cambria Math" panose="02040503050406030204" pitchFamily="18" charset="0"/>
                      </a:rPr>
                      <m:t>=</m:t>
                    </m:r>
                    <m:r>
                      <a:rPr lang="en-AU" sz="1800" b="0" i="1" smtClean="0">
                        <a:latin typeface="Cambria Math" panose="02040503050406030204" pitchFamily="18" charset="0"/>
                      </a:rPr>
                      <m:t>4−1</m:t>
                    </m:r>
                  </m:oMath>
                </a14:m>
                <a:endParaRPr lang="en-AU" sz="1800" b="0" dirty="0"/>
              </a:p>
              <a:p>
                <a:pPr marL="717550" algn="l">
                  <a:spcBef>
                    <a:spcPts val="600"/>
                  </a:spcBef>
                  <a:spcAft>
                    <a:spcPts val="600"/>
                  </a:spcAft>
                </a:pPr>
                <a14:m>
                  <m:oMathPara xmlns:m="http://schemas.openxmlformats.org/officeDocument/2006/math">
                    <m:oMathParaPr>
                      <m:jc m:val="left"/>
                    </m:oMathParaPr>
                    <m:oMath xmlns:m="http://schemas.openxmlformats.org/officeDocument/2006/math">
                      <m:r>
                        <a:rPr lang="en-AU" sz="1800" b="0" i="1" smtClean="0">
                          <a:latin typeface="Cambria Math" panose="02040503050406030204" pitchFamily="18" charset="0"/>
                        </a:rPr>
                        <m:t>=3</m:t>
                      </m:r>
                    </m:oMath>
                  </m:oMathPara>
                </a14:m>
                <a:endParaRPr lang="en-AU" sz="1800" dirty="0"/>
              </a:p>
              <a:p>
                <a:pPr algn="l">
                  <a:lnSpc>
                    <a:spcPct val="200000"/>
                  </a:lnSpc>
                  <a:spcBef>
                    <a:spcPts val="600"/>
                  </a:spcBef>
                  <a:spcAft>
                    <a:spcPts val="600"/>
                  </a:spcAft>
                </a:pPr>
                <a:r>
                  <a:rPr lang="en-AU" sz="1800" dirty="0"/>
                  <a:t>Median </a:t>
                </a:r>
                <a14:m>
                  <m:oMath xmlns:m="http://schemas.openxmlformats.org/officeDocument/2006/math">
                    <m:r>
                      <a:rPr lang="en-AU" sz="1800" b="0" i="1" smtClean="0">
                        <a:latin typeface="Cambria Math" panose="02040503050406030204" pitchFamily="18" charset="0"/>
                      </a:rPr>
                      <m:t>=3</m:t>
                    </m:r>
                  </m:oMath>
                </a14:m>
                <a:r>
                  <a:rPr lang="en-AU" sz="1800" dirty="0"/>
                  <a:t> </a:t>
                </a:r>
                <a:r>
                  <a:rPr lang="en-AU" sz="1800" i="1" dirty="0"/>
                  <a:t>(8</a:t>
                </a:r>
                <a:r>
                  <a:rPr lang="en-AU" sz="1800" i="1" baseline="30000" dirty="0"/>
                  <a:t>th</a:t>
                </a:r>
                <a:r>
                  <a:rPr lang="en-AU" sz="1800" i="1" dirty="0"/>
                  <a:t> score)</a:t>
                </a:r>
                <a:r>
                  <a:rPr lang="en-AU" sz="1800" dirty="0"/>
                  <a:t> </a:t>
                </a:r>
              </a:p>
              <a:p>
                <a:pPr algn="l">
                  <a:lnSpc>
                    <a:spcPct val="200000"/>
                  </a:lnSpc>
                  <a:spcBef>
                    <a:spcPts val="600"/>
                  </a:spcBef>
                  <a:spcAft>
                    <a:spcPts val="600"/>
                  </a:spcAft>
                </a:pPr>
                <a:r>
                  <a:rPr lang="en-AU" sz="1800" dirty="0"/>
                  <a:t>Mode </a:t>
                </a:r>
                <a14:m>
                  <m:oMath xmlns:m="http://schemas.openxmlformats.org/officeDocument/2006/math">
                    <m:r>
                      <a:rPr lang="en-AU" sz="1800" b="0" i="1" smtClean="0">
                        <a:latin typeface="Cambria Math" panose="02040503050406030204" pitchFamily="18" charset="0"/>
                      </a:rPr>
                      <m:t>=3</m:t>
                    </m:r>
                  </m:oMath>
                </a14:m>
                <a:endParaRPr lang="en-AU" sz="1800" dirty="0"/>
              </a:p>
              <a:p>
                <a:pPr algn="l">
                  <a:lnSpc>
                    <a:spcPct val="200000"/>
                  </a:lnSpc>
                  <a:spcBef>
                    <a:spcPts val="600"/>
                  </a:spcBef>
                  <a:spcAft>
                    <a:spcPts val="600"/>
                  </a:spcAft>
                </a:pPr>
                <a:r>
                  <a:rPr lang="en-AU" sz="1800" dirty="0"/>
                  <a:t>Mean </a:t>
                </a:r>
                <a14:m>
                  <m:oMath xmlns:m="http://schemas.openxmlformats.org/officeDocument/2006/math">
                    <m:r>
                      <a:rPr lang="en-AU" sz="1800" b="0" i="1" smtClean="0">
                        <a:latin typeface="Cambria Math" panose="02040503050406030204" pitchFamily="18" charset="0"/>
                      </a:rPr>
                      <m:t>=</m:t>
                    </m:r>
                    <m:f>
                      <m:fPr>
                        <m:ctrlPr>
                          <a:rPr lang="en-AU" sz="1800" b="0" i="1" smtClean="0">
                            <a:latin typeface="Cambria Math" panose="02040503050406030204" pitchFamily="18" charset="0"/>
                          </a:rPr>
                        </m:ctrlPr>
                      </m:fPr>
                      <m:num>
                        <m:r>
                          <a:rPr lang="en-AU" sz="1800" b="0" i="1" smtClean="0">
                            <a:latin typeface="Cambria Math" panose="02040503050406030204" pitchFamily="18" charset="0"/>
                          </a:rPr>
                          <m:t>37</m:t>
                        </m:r>
                      </m:num>
                      <m:den>
                        <m:r>
                          <a:rPr lang="en-AU" sz="1800" b="0" i="1" smtClean="0">
                            <a:latin typeface="Cambria Math" panose="02040503050406030204" pitchFamily="18" charset="0"/>
                          </a:rPr>
                          <m:t>15</m:t>
                        </m:r>
                      </m:den>
                    </m:f>
                  </m:oMath>
                </a14:m>
                <a:endParaRPr lang="en-AU" sz="1800" dirty="0"/>
              </a:p>
              <a:p>
                <a:pPr marL="627063" algn="l">
                  <a:spcBef>
                    <a:spcPts val="600"/>
                  </a:spcBef>
                  <a:spcAft>
                    <a:spcPts val="600"/>
                  </a:spcAft>
                </a:pPr>
                <a14:m>
                  <m:oMath xmlns:m="http://schemas.openxmlformats.org/officeDocument/2006/math">
                    <m:r>
                      <a:rPr lang="en-AU" sz="1800" b="0" i="1" smtClean="0">
                        <a:latin typeface="Cambria Math" panose="02040503050406030204" pitchFamily="18" charset="0"/>
                      </a:rPr>
                      <m:t>=2.5 (1.</m:t>
                    </m:r>
                    <m:r>
                      <m:rPr>
                        <m:nor/>
                      </m:rPr>
                      <a:rPr lang="en-AU" sz="1800" b="0" i="0" smtClean="0">
                        <a:latin typeface="Cambria Math" panose="02040503050406030204" pitchFamily="18" charset="0"/>
                      </a:rPr>
                      <m:t>d</m:t>
                    </m:r>
                    <m:r>
                      <m:rPr>
                        <m:nor/>
                      </m:rPr>
                      <a:rPr lang="en-AU" sz="1800" b="0" i="0" smtClean="0">
                        <a:latin typeface="Cambria Math" panose="02040503050406030204" pitchFamily="18" charset="0"/>
                      </a:rPr>
                      <m:t>.</m:t>
                    </m:r>
                    <m:r>
                      <m:rPr>
                        <m:nor/>
                      </m:rPr>
                      <a:rPr lang="en-AU" sz="1800" b="0" i="0" smtClean="0">
                        <a:latin typeface="Cambria Math" panose="02040503050406030204" pitchFamily="18" charset="0"/>
                      </a:rPr>
                      <m:t>p</m:t>
                    </m:r>
                    <m:r>
                      <m:rPr>
                        <m:nor/>
                      </m:rPr>
                      <a:rPr lang="en-AU" sz="1800" b="0" i="0" smtClean="0">
                        <a:latin typeface="Cambria Math" panose="02040503050406030204" pitchFamily="18" charset="0"/>
                      </a:rPr>
                      <m:t>)</m:t>
                    </m:r>
                  </m:oMath>
                </a14:m>
                <a:r>
                  <a:rPr lang="en-AU" sz="1800" dirty="0"/>
                  <a:t>  </a:t>
                </a:r>
              </a:p>
              <a:p>
                <a:pPr algn="l">
                  <a:lnSpc>
                    <a:spcPct val="150000"/>
                  </a:lnSpc>
                  <a:spcBef>
                    <a:spcPts val="600"/>
                  </a:spcBef>
                  <a:spcAft>
                    <a:spcPts val="600"/>
                  </a:spcAft>
                </a:pPr>
                <a:endParaRPr lang="en-AU" sz="1800" dirty="0"/>
              </a:p>
            </p:txBody>
          </p:sp>
        </mc:Choice>
        <mc:Fallback xmlns="">
          <p:sp>
            <p:nvSpPr>
              <p:cNvPr id="10" name="TextBox 9">
                <a:extLst>
                  <a:ext uri="{FF2B5EF4-FFF2-40B4-BE49-F238E27FC236}">
                    <a16:creationId xmlns:a16="http://schemas.microsoft.com/office/drawing/2014/main" id="{D7B85A71-CCFF-340C-22E0-A1EBE52170E7}"/>
                  </a:ext>
                </a:extLst>
              </p:cNvPr>
              <p:cNvSpPr txBox="1">
                <a:spLocks noRot="1" noChangeAspect="1" noMove="1" noResize="1" noEditPoints="1" noAdjustHandles="1" noChangeArrowheads="1" noChangeShapeType="1" noTextEdit="1"/>
              </p:cNvSpPr>
              <p:nvPr/>
            </p:nvSpPr>
            <p:spPr>
              <a:xfrm>
                <a:off x="9572893" y="1815464"/>
                <a:ext cx="2410095" cy="3644042"/>
              </a:xfrm>
              <a:prstGeom prst="rect">
                <a:avLst/>
              </a:prstGeom>
              <a:blipFill>
                <a:blip r:embed="rId5"/>
                <a:stretch>
                  <a:fillRect l="-5808" t="-2174" r="-253"/>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D0D2335A-784F-66C1-BAA6-3178818E3F0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5</a:t>
            </a:fld>
            <a:endParaRPr lang="en-AU" dirty="0"/>
          </a:p>
        </p:txBody>
      </p:sp>
    </p:spTree>
    <p:extLst>
      <p:ext uri="{BB962C8B-B14F-4D97-AF65-F5344CB8AC3E}">
        <p14:creationId xmlns:p14="http://schemas.microsoft.com/office/powerpoint/2010/main" val="2067205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755706-07E2-7785-BD7D-829432E01334}"/>
              </a:ext>
            </a:extLst>
          </p:cNvPr>
          <p:cNvSpPr>
            <a:spLocks noGrp="1"/>
          </p:cNvSpPr>
          <p:nvPr>
            <p:ph type="title"/>
          </p:nvPr>
        </p:nvSpPr>
        <p:spPr/>
        <p:txBody>
          <a:bodyPr/>
          <a:lstStyle/>
          <a:p>
            <a:r>
              <a:rPr lang="en-AU" dirty="0"/>
              <a:t>NESA Glossary</a:t>
            </a:r>
          </a:p>
        </p:txBody>
      </p:sp>
      <p:sp>
        <p:nvSpPr>
          <p:cNvPr id="4" name="Text Placeholder 3">
            <a:extLst>
              <a:ext uri="{FF2B5EF4-FFF2-40B4-BE49-F238E27FC236}">
                <a16:creationId xmlns:a16="http://schemas.microsoft.com/office/drawing/2014/main" id="{AC1D07F9-246B-FA2D-A2D9-46A6ED391B57}"/>
              </a:ext>
            </a:extLst>
          </p:cNvPr>
          <p:cNvSpPr>
            <a:spLocks noGrp="1"/>
          </p:cNvSpPr>
          <p:nvPr>
            <p:ph type="body" sz="quarter" idx="18"/>
          </p:nvPr>
        </p:nvSpPr>
        <p:spPr/>
        <p:txBody>
          <a:bodyPr/>
          <a:lstStyle/>
          <a:p>
            <a:r>
              <a:rPr lang="en-AU" dirty="0"/>
              <a:t>Standard deviation</a:t>
            </a:r>
          </a:p>
        </p:txBody>
      </p:sp>
      <mc:AlternateContent xmlns:mc="http://schemas.openxmlformats.org/markup-compatibility/2006" xmlns:a14="http://schemas.microsoft.com/office/drawing/2010/main">
        <mc:Choice Requires="a14">
          <p:sp>
            <p:nvSpPr>
              <p:cNvPr id="5" name="Text Placeholder 4">
                <a:extLst>
                  <a:ext uri="{FF2B5EF4-FFF2-40B4-BE49-F238E27FC236}">
                    <a16:creationId xmlns:a16="http://schemas.microsoft.com/office/drawing/2014/main" id="{80E66AD9-93FB-7083-B0CE-0246C9A06CC1}"/>
                  </a:ext>
                </a:extLst>
              </p:cNvPr>
              <p:cNvSpPr>
                <a:spLocks noGrp="1"/>
              </p:cNvSpPr>
              <p:nvPr>
                <p:ph type="body" sz="quarter" idx="17"/>
              </p:nvPr>
            </p:nvSpPr>
            <p:spPr>
              <a:xfrm>
                <a:off x="360000" y="1567086"/>
                <a:ext cx="11607882" cy="2960090"/>
              </a:xfrm>
              <a:prstGeom prst="roundRect">
                <a:avLst/>
              </a:prstGeom>
            </p:spPr>
            <p:style>
              <a:lnRef idx="3">
                <a:schemeClr val="lt1"/>
              </a:lnRef>
              <a:fillRef idx="1">
                <a:schemeClr val="accent4"/>
              </a:fillRef>
              <a:effectRef idx="1">
                <a:schemeClr val="accent4"/>
              </a:effectRef>
              <a:fontRef idx="minor">
                <a:schemeClr val="lt1"/>
              </a:fontRef>
            </p:style>
            <p:txBody>
              <a:bodyPr/>
              <a:lstStyle/>
              <a:p>
                <a:pPr marL="179388"/>
                <a:r>
                  <a:rPr lang="en-AU" dirty="0">
                    <a:solidFill>
                      <a:schemeClr val="tx1"/>
                    </a:solidFill>
                  </a:rPr>
                  <a:t>A measure of the variability or spread of a dataset. </a:t>
                </a:r>
              </a:p>
              <a:p>
                <a:pPr marL="179388"/>
                <a:r>
                  <a:rPr lang="en-AU" dirty="0">
                    <a:solidFill>
                      <a:schemeClr val="tx1"/>
                    </a:solidFill>
                  </a:rPr>
                  <a:t>It gives an indication of the degree to which the individual data values are spread around their mean.</a:t>
                </a:r>
              </a:p>
              <a:p>
                <a:pPr lvl="1" algn="r"/>
                <a:r>
                  <a:rPr lang="en-AU" dirty="0">
                    <a:solidFill>
                      <a:schemeClr val="tx1"/>
                    </a:solidFill>
                  </a:rPr>
                  <a:t>(NESA, 2024)</a:t>
                </a:r>
              </a:p>
              <a:p>
                <a:pPr marL="179388" lvl="1"/>
                <a:r>
                  <a:rPr lang="en-AU" sz="2000" dirty="0">
                    <a:solidFill>
                      <a:schemeClr val="tx1"/>
                    </a:solidFill>
                    <a:ea typeface="Calibri" panose="020F0502020204030204" pitchFamily="34" charset="0"/>
                  </a:rPr>
                  <a:t>The symbol for standard deviation of a population is </a:t>
                </a:r>
                <a14:m>
                  <m:oMath xmlns:m="http://schemas.openxmlformats.org/officeDocument/2006/math">
                    <m:r>
                      <a:rPr lang="en-AU" sz="2000" i="1">
                        <a:solidFill>
                          <a:schemeClr val="tx1"/>
                        </a:solidFill>
                        <a:latin typeface="Cambria Math" panose="02040503050406030204" pitchFamily="18" charset="0"/>
                        <a:ea typeface="Calibri" panose="020F0502020204030204" pitchFamily="34" charset="0"/>
                        <a:cs typeface="Arial" panose="020B0604020202020204" pitchFamily="34" charset="0"/>
                      </a:rPr>
                      <m:t>𝜎</m:t>
                    </m:r>
                  </m:oMath>
                </a14:m>
                <a:r>
                  <a:rPr lang="en-AU" sz="2000" dirty="0">
                    <a:solidFill>
                      <a:schemeClr val="tx1"/>
                    </a:solidFill>
                    <a:ea typeface="Calibri" panose="020F0502020204030204" pitchFamily="34" charset="0"/>
                  </a:rPr>
                  <a:t>. </a:t>
                </a:r>
                <a:endParaRPr lang="en-AU" sz="2000" dirty="0">
                  <a:solidFill>
                    <a:schemeClr val="tx1"/>
                  </a:solidFill>
                </a:endParaRPr>
              </a:p>
            </p:txBody>
          </p:sp>
        </mc:Choice>
        <mc:Fallback xmlns="">
          <p:sp>
            <p:nvSpPr>
              <p:cNvPr id="5" name="Text Placeholder 4">
                <a:extLst>
                  <a:ext uri="{FF2B5EF4-FFF2-40B4-BE49-F238E27FC236}">
                    <a16:creationId xmlns:a16="http://schemas.microsoft.com/office/drawing/2014/main" id="{80E66AD9-93FB-7083-B0CE-0246C9A06CC1}"/>
                  </a:ext>
                </a:extLst>
              </p:cNvPr>
              <p:cNvSpPr>
                <a:spLocks noGrp="1" noRot="1" noChangeAspect="1" noMove="1" noResize="1" noEditPoints="1" noAdjustHandles="1" noChangeArrowheads="1" noChangeShapeType="1" noTextEdit="1"/>
              </p:cNvSpPr>
              <p:nvPr>
                <p:ph type="body" sz="quarter" idx="17"/>
              </p:nvPr>
            </p:nvSpPr>
            <p:spPr>
              <a:xfrm>
                <a:off x="360000" y="1567086"/>
                <a:ext cx="11607882" cy="2960090"/>
              </a:xfrm>
              <a:prstGeom prst="roundRect">
                <a:avLst/>
              </a:prstGeom>
              <a:blipFill>
                <a:blip r:embed="rId2"/>
                <a:stretch>
                  <a:fillRect/>
                </a:stretch>
              </a:blipFill>
            </p:spPr>
            <p:txBody>
              <a:bodyPr/>
              <a:lstStyle/>
              <a:p>
                <a:r>
                  <a:rPr lang="en-US">
                    <a:noFill/>
                  </a:rPr>
                  <a:t> </a:t>
                </a:r>
              </a:p>
            </p:txBody>
          </p:sp>
        </mc:Fallback>
      </mc:AlternateContent>
      <p:sp>
        <p:nvSpPr>
          <p:cNvPr id="2" name="Slide Number Placeholder 1">
            <a:extLst>
              <a:ext uri="{FF2B5EF4-FFF2-40B4-BE49-F238E27FC236}">
                <a16:creationId xmlns:a16="http://schemas.microsoft.com/office/drawing/2014/main" id="{18C24952-26BF-6911-9A87-BC5ABAC68C33}"/>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6</a:t>
            </a:fld>
            <a:endParaRPr lang="en-AU" dirty="0"/>
          </a:p>
        </p:txBody>
      </p:sp>
    </p:spTree>
    <p:extLst>
      <p:ext uri="{BB962C8B-B14F-4D97-AF65-F5344CB8AC3E}">
        <p14:creationId xmlns:p14="http://schemas.microsoft.com/office/powerpoint/2010/main" val="2842914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4D82DD-75D2-D1EE-CBAC-317AE798F552}"/>
              </a:ext>
            </a:extLst>
          </p:cNvPr>
          <p:cNvSpPr>
            <a:spLocks noGrp="1"/>
          </p:cNvSpPr>
          <p:nvPr>
            <p:ph type="title"/>
          </p:nvPr>
        </p:nvSpPr>
        <p:spPr/>
        <p:txBody>
          <a:bodyPr/>
          <a:lstStyle/>
          <a:p>
            <a:r>
              <a:rPr lang="en-AU" dirty="0"/>
              <a:t>Example</a:t>
            </a:r>
          </a:p>
        </p:txBody>
      </p:sp>
      <p:sp>
        <p:nvSpPr>
          <p:cNvPr id="4" name="Text Placeholder 3">
            <a:extLst>
              <a:ext uri="{FF2B5EF4-FFF2-40B4-BE49-F238E27FC236}">
                <a16:creationId xmlns:a16="http://schemas.microsoft.com/office/drawing/2014/main" id="{09DB3B7F-4BF9-008A-149E-35AEB0FE4352}"/>
              </a:ext>
            </a:extLst>
          </p:cNvPr>
          <p:cNvSpPr>
            <a:spLocks noGrp="1"/>
          </p:cNvSpPr>
          <p:nvPr>
            <p:ph type="body" sz="quarter" idx="18"/>
          </p:nvPr>
        </p:nvSpPr>
        <p:spPr/>
        <p:txBody>
          <a:bodyPr/>
          <a:lstStyle/>
          <a:p>
            <a:r>
              <a:rPr lang="en-AU" dirty="0"/>
              <a:t>Standard deviation</a:t>
            </a:r>
          </a:p>
        </p:txBody>
      </p:sp>
      <p:sp>
        <p:nvSpPr>
          <p:cNvPr id="5" name="Text Placeholder 4">
            <a:extLst>
              <a:ext uri="{FF2B5EF4-FFF2-40B4-BE49-F238E27FC236}">
                <a16:creationId xmlns:a16="http://schemas.microsoft.com/office/drawing/2014/main" id="{FA1FBF48-748A-300A-F3DF-39517BACE4E1}"/>
              </a:ext>
            </a:extLst>
          </p:cNvPr>
          <p:cNvSpPr>
            <a:spLocks noGrp="1"/>
          </p:cNvSpPr>
          <p:nvPr>
            <p:ph type="body" sz="quarter" idx="17"/>
          </p:nvPr>
        </p:nvSpPr>
        <p:spPr>
          <a:xfrm>
            <a:off x="359999" y="1444578"/>
            <a:ext cx="4716825" cy="2744999"/>
          </a:xfrm>
        </p:spPr>
        <p:txBody>
          <a:bodyPr/>
          <a:lstStyle/>
          <a:p>
            <a:r>
              <a:rPr lang="en-AU" sz="1800" b="1" u="sng" dirty="0"/>
              <a:t>Dataset </a:t>
            </a:r>
            <a:r>
              <a:rPr lang="en-AU" sz="1800" b="1" dirty="0"/>
              <a:t>1: </a:t>
            </a:r>
            <a:r>
              <a:rPr lang="en-AU" sz="1800" dirty="0"/>
              <a:t>1, 3, 5, 7, 10, 10, 13, 15, 17, 19</a:t>
            </a:r>
          </a:p>
          <a:p>
            <a:r>
              <a:rPr lang="en-AU" sz="1800" dirty="0"/>
              <a:t>Mode = 10</a:t>
            </a:r>
          </a:p>
          <a:p>
            <a:r>
              <a:rPr lang="en-AU" sz="1800" dirty="0"/>
              <a:t>Median = 10</a:t>
            </a:r>
          </a:p>
          <a:p>
            <a:r>
              <a:rPr lang="en-AU" sz="1800" dirty="0"/>
              <a:t>Mean = 10</a:t>
            </a:r>
          </a:p>
          <a:p>
            <a:r>
              <a:rPr lang="en-AU" sz="1800" dirty="0"/>
              <a:t>Range = 18</a:t>
            </a:r>
          </a:p>
        </p:txBody>
      </p:sp>
      <p:sp>
        <p:nvSpPr>
          <p:cNvPr id="6" name="Text Placeholder 4">
            <a:extLst>
              <a:ext uri="{FF2B5EF4-FFF2-40B4-BE49-F238E27FC236}">
                <a16:creationId xmlns:a16="http://schemas.microsoft.com/office/drawing/2014/main" id="{37EA28B9-B47D-FE55-3CAF-469C2824958C}"/>
              </a:ext>
            </a:extLst>
          </p:cNvPr>
          <p:cNvSpPr txBox="1">
            <a:spLocks/>
          </p:cNvSpPr>
          <p:nvPr/>
        </p:nvSpPr>
        <p:spPr>
          <a:xfrm>
            <a:off x="5522550" y="1427330"/>
            <a:ext cx="4716825" cy="2744999"/>
          </a:xfrm>
          <a:prstGeom prst="rect">
            <a:avLst/>
          </a:prstGeom>
        </p:spPr>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1800" b="1" u="sng" dirty="0"/>
              <a:t>Dataset 2:</a:t>
            </a:r>
            <a:r>
              <a:rPr lang="en-AU" sz="1800" b="1" dirty="0"/>
              <a:t> </a:t>
            </a:r>
            <a:r>
              <a:rPr lang="en-AU" sz="1800" dirty="0"/>
              <a:t>1, 8, 9, 10, 10, 10, 10, 11, 12, 19</a:t>
            </a:r>
          </a:p>
          <a:p>
            <a:r>
              <a:rPr lang="en-AU" sz="1800" dirty="0"/>
              <a:t>Mode = 10</a:t>
            </a:r>
          </a:p>
          <a:p>
            <a:r>
              <a:rPr lang="en-AU" sz="1800" dirty="0"/>
              <a:t>Median = 10</a:t>
            </a:r>
          </a:p>
          <a:p>
            <a:r>
              <a:rPr lang="en-AU" sz="1800" dirty="0"/>
              <a:t>Mean = 10</a:t>
            </a:r>
          </a:p>
          <a:p>
            <a:r>
              <a:rPr lang="en-AU" sz="1800" dirty="0"/>
              <a:t>Range = 18</a:t>
            </a:r>
          </a:p>
          <a:p>
            <a:endParaRPr lang="en-AU" sz="1800" dirty="0"/>
          </a:p>
        </p:txBody>
      </p:sp>
      <p:sp>
        <p:nvSpPr>
          <p:cNvPr id="18" name="TextBox 17">
            <a:extLst>
              <a:ext uri="{FF2B5EF4-FFF2-40B4-BE49-F238E27FC236}">
                <a16:creationId xmlns:a16="http://schemas.microsoft.com/office/drawing/2014/main" id="{3CC290F2-C85C-0311-CFC9-39365ED510F8}"/>
              </a:ext>
            </a:extLst>
          </p:cNvPr>
          <p:cNvSpPr txBox="1"/>
          <p:nvPr/>
        </p:nvSpPr>
        <p:spPr>
          <a:xfrm>
            <a:off x="9301163" y="2271137"/>
            <a:ext cx="2462212" cy="919401"/>
          </a:xfrm>
          <a:prstGeom prst="wedgeRoundRectCallout">
            <a:avLst>
              <a:gd name="adj1" fmla="val -48880"/>
              <a:gd name="adj2" fmla="val 84160"/>
              <a:gd name="adj3" fmla="val 16667"/>
            </a:avLst>
          </a:prstGeom>
        </p:spPr>
        <p:style>
          <a:lnRef idx="3">
            <a:schemeClr val="lt1"/>
          </a:lnRef>
          <a:fillRef idx="1">
            <a:schemeClr val="accent1"/>
          </a:fillRef>
          <a:effectRef idx="1">
            <a:schemeClr val="accent1"/>
          </a:effectRef>
          <a:fontRef idx="minor">
            <a:schemeClr val="lt1"/>
          </a:fontRef>
        </p:style>
        <p:txBody>
          <a:bodyPr wrap="square">
            <a:spAutoFit/>
          </a:bodyPr>
          <a:lstStyle/>
          <a:p>
            <a:r>
              <a:rPr lang="en-AU" sz="1600" dirty="0"/>
              <a:t>What is the same and what is different about these 2 datasets?</a:t>
            </a:r>
          </a:p>
        </p:txBody>
      </p:sp>
      <p:grpSp>
        <p:nvGrpSpPr>
          <p:cNvPr id="16" name="Group 15" descr="A parallel box plot. The top box plot is labelled 'Dataset 1' and has points at 1, 5.5, 10, 14.5 and 19, with the box extending from 5.5 to 14.5. A line is drawn in the middle of the box at 10. The bottom box plot is labelled 'Dataset 2' and has points 1, 9.5, 10, 10.5 and 19, with the box extending from 9.5 to 11.5. ">
            <a:extLst>
              <a:ext uri="{FF2B5EF4-FFF2-40B4-BE49-F238E27FC236}">
                <a16:creationId xmlns:a16="http://schemas.microsoft.com/office/drawing/2014/main" id="{8EEFC9A5-8D9A-E440-1020-56B739FF855B}"/>
              </a:ext>
            </a:extLst>
          </p:cNvPr>
          <p:cNvGrpSpPr/>
          <p:nvPr/>
        </p:nvGrpSpPr>
        <p:grpSpPr>
          <a:xfrm>
            <a:off x="498112" y="4943008"/>
            <a:ext cx="7534275" cy="1752992"/>
            <a:chOff x="2228850" y="4991100"/>
            <a:chExt cx="7534275" cy="1752992"/>
          </a:xfrm>
        </p:grpSpPr>
        <p:pic>
          <p:nvPicPr>
            <p:cNvPr id="12" name="Picture 11">
              <a:extLst>
                <a:ext uri="{FF2B5EF4-FFF2-40B4-BE49-F238E27FC236}">
                  <a16:creationId xmlns:a16="http://schemas.microsoft.com/office/drawing/2014/main" id="{DB012B56-EE34-0E39-3104-B19DF308D9DD}"/>
                </a:ext>
              </a:extLst>
            </p:cNvPr>
            <p:cNvPicPr>
              <a:picLocks noChangeAspect="1"/>
            </p:cNvPicPr>
            <p:nvPr/>
          </p:nvPicPr>
          <p:blipFill>
            <a:blip r:embed="rId2"/>
            <a:srcRect t="12016"/>
            <a:stretch>
              <a:fillRect/>
            </a:stretch>
          </p:blipFill>
          <p:spPr>
            <a:xfrm>
              <a:off x="2228850" y="4991100"/>
              <a:ext cx="6524830" cy="1752992"/>
            </a:xfrm>
            <a:prstGeom prst="rect">
              <a:avLst/>
            </a:prstGeom>
          </p:spPr>
        </p:pic>
        <p:sp>
          <p:nvSpPr>
            <p:cNvPr id="13" name="TextBox 12">
              <a:extLst>
                <a:ext uri="{FF2B5EF4-FFF2-40B4-BE49-F238E27FC236}">
                  <a16:creationId xmlns:a16="http://schemas.microsoft.com/office/drawing/2014/main" id="{CEEFF084-B2DF-F8BB-9DA2-F033A4D6AB72}"/>
                </a:ext>
              </a:extLst>
            </p:cNvPr>
            <p:cNvSpPr txBox="1"/>
            <p:nvPr/>
          </p:nvSpPr>
          <p:spPr>
            <a:xfrm>
              <a:off x="8848725" y="5074631"/>
              <a:ext cx="914400" cy="457200"/>
            </a:xfrm>
            <a:prstGeom prst="rect">
              <a:avLst/>
            </a:prstGeom>
            <a:noFill/>
          </p:spPr>
          <p:txBody>
            <a:bodyPr wrap="none" lIns="0" tIns="0" rIns="0" bIns="0" rtlCol="0">
              <a:noAutofit/>
            </a:bodyPr>
            <a:lstStyle/>
            <a:p>
              <a:pPr algn="l"/>
              <a:r>
                <a:rPr lang="en-AU" sz="1800" dirty="0">
                  <a:solidFill>
                    <a:srgbClr val="7030A0"/>
                  </a:solidFill>
                </a:rPr>
                <a:t>Dataset 1</a:t>
              </a:r>
            </a:p>
          </p:txBody>
        </p:sp>
        <p:sp>
          <p:nvSpPr>
            <p:cNvPr id="14" name="TextBox 13">
              <a:extLst>
                <a:ext uri="{FF2B5EF4-FFF2-40B4-BE49-F238E27FC236}">
                  <a16:creationId xmlns:a16="http://schemas.microsoft.com/office/drawing/2014/main" id="{86EC077E-A544-B973-EBC6-D482498B42E8}"/>
                </a:ext>
              </a:extLst>
            </p:cNvPr>
            <p:cNvSpPr txBox="1"/>
            <p:nvPr/>
          </p:nvSpPr>
          <p:spPr>
            <a:xfrm>
              <a:off x="8848725" y="5995684"/>
              <a:ext cx="914400" cy="457200"/>
            </a:xfrm>
            <a:prstGeom prst="rect">
              <a:avLst/>
            </a:prstGeom>
            <a:noFill/>
          </p:spPr>
          <p:txBody>
            <a:bodyPr wrap="none" lIns="0" tIns="0" rIns="0" bIns="0" rtlCol="0">
              <a:noAutofit/>
            </a:bodyPr>
            <a:lstStyle/>
            <a:p>
              <a:pPr algn="l"/>
              <a:r>
                <a:rPr lang="en-AU" sz="1800" dirty="0">
                  <a:solidFill>
                    <a:srgbClr val="C00000"/>
                  </a:solidFill>
                </a:rPr>
                <a:t>Dataset 2</a:t>
              </a:r>
            </a:p>
          </p:txBody>
        </p:sp>
      </p:grpSp>
      <p:sp>
        <p:nvSpPr>
          <p:cNvPr id="7" name="Text Placeholder 4">
            <a:extLst>
              <a:ext uri="{FF2B5EF4-FFF2-40B4-BE49-F238E27FC236}">
                <a16:creationId xmlns:a16="http://schemas.microsoft.com/office/drawing/2014/main" id="{EEEF770D-3BAB-0599-4249-779DFBD9E38C}"/>
              </a:ext>
            </a:extLst>
          </p:cNvPr>
          <p:cNvSpPr txBox="1">
            <a:spLocks/>
          </p:cNvSpPr>
          <p:nvPr/>
        </p:nvSpPr>
        <p:spPr>
          <a:xfrm>
            <a:off x="255226" y="4205319"/>
            <a:ext cx="3202350" cy="552449"/>
          </a:xfrm>
          <a:prstGeom prst="rect">
            <a:avLst/>
          </a:prstGeom>
        </p:spPr>
        <p:style>
          <a:lnRef idx="3">
            <a:schemeClr val="lt1"/>
          </a:lnRef>
          <a:fillRef idx="1">
            <a:schemeClr val="accent6"/>
          </a:fillRef>
          <a:effectRef idx="1">
            <a:schemeClr val="accent6"/>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a:r>
              <a:rPr lang="en-AU" sz="1800" dirty="0"/>
              <a:t>Standard deviation = 5.727…</a:t>
            </a:r>
          </a:p>
        </p:txBody>
      </p:sp>
      <p:sp>
        <p:nvSpPr>
          <p:cNvPr id="8" name="Text Placeholder 4">
            <a:extLst>
              <a:ext uri="{FF2B5EF4-FFF2-40B4-BE49-F238E27FC236}">
                <a16:creationId xmlns:a16="http://schemas.microsoft.com/office/drawing/2014/main" id="{5A327EA7-F8B7-EE50-BC83-1DEB9E9DB773}"/>
              </a:ext>
            </a:extLst>
          </p:cNvPr>
          <p:cNvSpPr txBox="1">
            <a:spLocks/>
          </p:cNvSpPr>
          <p:nvPr/>
        </p:nvSpPr>
        <p:spPr>
          <a:xfrm>
            <a:off x="5417776" y="4260795"/>
            <a:ext cx="3202350" cy="552449"/>
          </a:xfrm>
          <a:prstGeom prst="rect">
            <a:avLst/>
          </a:prstGeom>
        </p:spPr>
        <p:style>
          <a:lnRef idx="3">
            <a:schemeClr val="lt1"/>
          </a:lnRef>
          <a:fillRef idx="1">
            <a:schemeClr val="accent6"/>
          </a:fillRef>
          <a:effectRef idx="1">
            <a:schemeClr val="accent6"/>
          </a:effectRef>
          <a:fontRef idx="minor">
            <a:schemeClr val="lt1"/>
          </a:fontRef>
        </p:style>
        <p:txBody>
          <a:bodyPr vert="horz" lIns="0" tIns="0" rIns="0" bIns="0" rtlCol="0">
            <a:noAutofit/>
          </a:bodyPr>
          <a:lstStyle>
            <a:lvl1pPr marL="0" indent="0" algn="l" defTabSz="914377" rtl="0" eaLnBrk="1" latinLnBrk="0" hangingPunct="1">
              <a:lnSpc>
                <a:spcPct val="150000"/>
              </a:lnSpc>
              <a:spcBef>
                <a:spcPts val="0"/>
              </a:spcBef>
              <a:spcAft>
                <a:spcPts val="1200"/>
              </a:spcAft>
              <a:buFont typeface="Arial" panose="020B0604020202020204" pitchFamily="34" charset="0"/>
              <a:buNone/>
              <a:defRPr sz="2000" b="0" kern="1200">
                <a:solidFill>
                  <a:schemeClr val="tx1"/>
                </a:solidFill>
                <a:latin typeface="Arial" panose="020B0604020202020204" pitchFamily="34" charset="0"/>
                <a:ea typeface="+mn-ea"/>
                <a:cs typeface="Arial" panose="020B0604020202020204" pitchFamily="34" charset="0"/>
              </a:defRPr>
            </a:lvl1pPr>
            <a:lvl2pPr marL="0" indent="0" algn="l" defTabSz="914377" rtl="0" eaLnBrk="1" latinLnBrk="0" hangingPunct="1">
              <a:lnSpc>
                <a:spcPct val="150000"/>
              </a:lnSpc>
              <a:spcBef>
                <a:spcPts val="0"/>
              </a:spcBef>
              <a:spcAft>
                <a:spcPts val="600"/>
              </a:spcAft>
              <a:buFont typeface="Arial" panose="020B0604020202020204" pitchFamily="34" charset="0"/>
              <a:buNone/>
              <a:defRPr sz="1800" b="0" kern="1200">
                <a:solidFill>
                  <a:schemeClr val="tx1"/>
                </a:solidFill>
                <a:latin typeface="Arial" panose="020B0604020202020204" pitchFamily="34" charset="0"/>
                <a:ea typeface="+mn-ea"/>
                <a:cs typeface="Arial" panose="020B0604020202020204" pitchFamily="34" charset="0"/>
              </a:defRPr>
            </a:lvl2pPr>
            <a:lvl3pPr marL="0" indent="0" algn="l" defTabSz="914377" rtl="0" eaLnBrk="1" latinLnBrk="0" hangingPunct="1">
              <a:lnSpc>
                <a:spcPct val="150000"/>
              </a:lnSpc>
              <a:spcBef>
                <a:spcPts val="0"/>
              </a:spcBef>
              <a:spcAft>
                <a:spcPts val="600"/>
              </a:spcAft>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0" indent="-180000" algn="l" defTabSz="914377" rtl="0" eaLnBrk="1" latinLnBrk="0" hangingPunct="1">
              <a:lnSpc>
                <a:spcPct val="150000"/>
              </a:lnSpc>
              <a:spcBef>
                <a:spcPts val="0"/>
              </a:spcBef>
              <a:spcAft>
                <a:spcPts val="600"/>
              </a:spcAft>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360000" indent="-180000" algn="l" defTabSz="914377" rtl="0" eaLnBrk="1" latinLnBrk="0" hangingPunct="1">
              <a:lnSpc>
                <a:spcPct val="150000"/>
              </a:lnSpc>
              <a:spcBef>
                <a:spcPts val="0"/>
              </a:spcBef>
              <a:spcAft>
                <a:spcPts val="600"/>
              </a:spcAft>
              <a:buFont typeface="Times New Roman" panose="02020603050405020304" pitchFamily="18"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5725"/>
            <a:r>
              <a:rPr lang="en-AU" sz="1800" dirty="0"/>
              <a:t>Standard deviation = 4.147…</a:t>
            </a:r>
          </a:p>
        </p:txBody>
      </p:sp>
      <p:sp>
        <p:nvSpPr>
          <p:cNvPr id="2" name="Slide Number Placeholder 1">
            <a:extLst>
              <a:ext uri="{FF2B5EF4-FFF2-40B4-BE49-F238E27FC236}">
                <a16:creationId xmlns:a16="http://schemas.microsoft.com/office/drawing/2014/main" id="{68FD3420-2E34-C13A-CE8C-31B489DE7448}"/>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7</a:t>
            </a:fld>
            <a:endParaRPr lang="en-AU" dirty="0"/>
          </a:p>
        </p:txBody>
      </p:sp>
    </p:spTree>
    <p:extLst>
      <p:ext uri="{BB962C8B-B14F-4D97-AF65-F5344CB8AC3E}">
        <p14:creationId xmlns:p14="http://schemas.microsoft.com/office/powerpoint/2010/main" val="1468616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75535-970E-19A0-1D9B-288ED63E2EF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6D22A0A-4AC0-A240-EB36-90296E6401E3}"/>
              </a:ext>
            </a:extLst>
          </p:cNvPr>
          <p:cNvSpPr>
            <a:spLocks noGrp="1"/>
          </p:cNvSpPr>
          <p:nvPr>
            <p:ph type="ctrTitle"/>
          </p:nvPr>
        </p:nvSpPr>
        <p:spPr/>
        <p:txBody>
          <a:bodyPr/>
          <a:lstStyle/>
          <a:p>
            <a:r>
              <a:rPr lang="en-AU" dirty="0">
                <a:latin typeface="+mj-lt"/>
              </a:rPr>
              <a:t>Releasing responsibility</a:t>
            </a:r>
          </a:p>
        </p:txBody>
      </p:sp>
    </p:spTree>
    <p:extLst>
      <p:ext uri="{BB962C8B-B14F-4D97-AF65-F5344CB8AC3E}">
        <p14:creationId xmlns:p14="http://schemas.microsoft.com/office/powerpoint/2010/main" val="4283036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EB643DC-CF87-F44F-09E4-B084D630BD82}"/>
              </a:ext>
            </a:extLst>
          </p:cNvPr>
          <p:cNvSpPr>
            <a:spLocks noGrp="1"/>
          </p:cNvSpPr>
          <p:nvPr>
            <p:ph type="title"/>
          </p:nvPr>
        </p:nvSpPr>
        <p:spPr/>
        <p:txBody>
          <a:bodyPr/>
          <a:lstStyle/>
          <a:p>
            <a:r>
              <a:rPr lang="en-AU" dirty="0"/>
              <a:t>Comparing using the standard deviation</a:t>
            </a:r>
          </a:p>
        </p:txBody>
      </p:sp>
      <p:sp>
        <p:nvSpPr>
          <p:cNvPr id="4" name="Text Placeholder 3">
            <a:extLst>
              <a:ext uri="{FF2B5EF4-FFF2-40B4-BE49-F238E27FC236}">
                <a16:creationId xmlns:a16="http://schemas.microsoft.com/office/drawing/2014/main" id="{8BB4E3E5-DC00-7995-DDCD-5EE4EF95D703}"/>
              </a:ext>
            </a:extLst>
          </p:cNvPr>
          <p:cNvSpPr>
            <a:spLocks noGrp="1"/>
          </p:cNvSpPr>
          <p:nvPr>
            <p:ph type="body" sz="quarter" idx="18"/>
          </p:nvPr>
        </p:nvSpPr>
        <p:spPr/>
        <p:txBody>
          <a:bodyPr/>
          <a:lstStyle/>
          <a:p>
            <a:endParaRPr lang="en-AU" dirty="0"/>
          </a:p>
        </p:txBody>
      </p:sp>
      <p:sp>
        <p:nvSpPr>
          <p:cNvPr id="5" name="Text Placeholder 4">
            <a:extLst>
              <a:ext uri="{FF2B5EF4-FFF2-40B4-BE49-F238E27FC236}">
                <a16:creationId xmlns:a16="http://schemas.microsoft.com/office/drawing/2014/main" id="{D27070BF-C71C-D5CA-CB74-7B58C71A3367}"/>
              </a:ext>
            </a:extLst>
          </p:cNvPr>
          <p:cNvSpPr>
            <a:spLocks noGrp="1"/>
          </p:cNvSpPr>
          <p:nvPr>
            <p:ph type="body" sz="quarter" idx="17"/>
          </p:nvPr>
        </p:nvSpPr>
        <p:spPr/>
        <p:txBody>
          <a:bodyPr/>
          <a:lstStyle/>
          <a:p>
            <a:r>
              <a:rPr lang="en-AU" sz="1800" dirty="0"/>
              <a:t>Below are datasets that show how many hours of sleep students in 3 different classes got last night. </a:t>
            </a:r>
          </a:p>
          <a:p>
            <a:r>
              <a:rPr lang="en-AU" sz="1800" b="1" dirty="0"/>
              <a:t>Class 1</a:t>
            </a:r>
            <a:endParaRPr lang="en-AU" sz="1800" dirty="0"/>
          </a:p>
          <a:p>
            <a:r>
              <a:rPr lang="en-AU" sz="1800" dirty="0"/>
              <a:t>6.5, 6.5, 7, 7, 7, 7, 7, 7, 7, 7, 7.5, 7.5, 7.5, 7.5, 8</a:t>
            </a:r>
          </a:p>
          <a:p>
            <a:r>
              <a:rPr lang="en-AU" sz="1800" b="1" dirty="0"/>
              <a:t>Class 2</a:t>
            </a:r>
            <a:endParaRPr lang="en-AU" sz="1800" dirty="0"/>
          </a:p>
          <a:p>
            <a:r>
              <a:rPr lang="en-AU" sz="1800" dirty="0"/>
              <a:t>7, 7, 7, 7, 7, 7, 7, 7, 7, 7, 7, 7, 7, 7.5, 7.5</a:t>
            </a:r>
          </a:p>
          <a:p>
            <a:r>
              <a:rPr lang="en-AU" sz="1800" b="1" dirty="0"/>
              <a:t>Class 3</a:t>
            </a:r>
            <a:endParaRPr lang="en-AU" sz="1800" dirty="0"/>
          </a:p>
          <a:p>
            <a:r>
              <a:rPr lang="en-AU" sz="1800" dirty="0"/>
              <a:t>6.5, 7, 7, 7, 7.5, 7.5, 7.5, 7.5, 7.5, 8, 8, 8, 8, 8.5, 9</a:t>
            </a:r>
          </a:p>
          <a:p>
            <a:r>
              <a:rPr lang="en-AU" sz="1800" dirty="0"/>
              <a:t>Calculate the mean and standard deviation for each class and justify which class got the most sleep. </a:t>
            </a:r>
          </a:p>
          <a:p>
            <a:endParaRPr lang="en-AU" sz="1800" dirty="0"/>
          </a:p>
        </p:txBody>
      </p:sp>
      <p:sp>
        <p:nvSpPr>
          <p:cNvPr id="2" name="Slide Number Placeholder 1">
            <a:extLst>
              <a:ext uri="{FF2B5EF4-FFF2-40B4-BE49-F238E27FC236}">
                <a16:creationId xmlns:a16="http://schemas.microsoft.com/office/drawing/2014/main" id="{AD6B5A34-2D2C-9C6C-8097-5D523566D12F}"/>
              </a:ext>
              <a:ext uri="{C183D7F6-B498-43B3-948B-1728B52AA6E4}">
                <adec:decorative xmlns:adec="http://schemas.microsoft.com/office/drawing/2017/decorative" val="1"/>
              </a:ext>
            </a:extLst>
          </p:cNvPr>
          <p:cNvSpPr>
            <a:spLocks noGrp="1"/>
          </p:cNvSpPr>
          <p:nvPr>
            <p:ph type="sldNum" sz="quarter" idx="12"/>
          </p:nvPr>
        </p:nvSpPr>
        <p:spPr/>
        <p:txBody>
          <a:bodyPr/>
          <a:lstStyle/>
          <a:p>
            <a:fld id="{10A01DC5-1685-4615-8240-15192985C6A2}" type="slidenum">
              <a:rPr lang="en-AU" smtClean="0"/>
              <a:t>9</a:t>
            </a:fld>
            <a:endParaRPr lang="en-AU" dirty="0"/>
          </a:p>
        </p:txBody>
      </p:sp>
    </p:spTree>
    <p:extLst>
      <p:ext uri="{BB962C8B-B14F-4D97-AF65-F5344CB8AC3E}">
        <p14:creationId xmlns:p14="http://schemas.microsoft.com/office/powerpoint/2010/main" val="1137431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SWG Corporate">
  <a:themeElements>
    <a:clrScheme name="Custom 14">
      <a:dk1>
        <a:srgbClr val="22272B"/>
      </a:dk1>
      <a:lt1>
        <a:srgbClr val="FFFFFF"/>
      </a:lt1>
      <a:dk2>
        <a:srgbClr val="D7153A"/>
      </a:dk2>
      <a:lt2>
        <a:srgbClr val="EBEBEB"/>
      </a:lt2>
      <a:accent1>
        <a:srgbClr val="002664"/>
      </a:accent1>
      <a:accent2>
        <a:srgbClr val="146CFD"/>
      </a:accent2>
      <a:accent3>
        <a:srgbClr val="8CE0FF"/>
      </a:accent3>
      <a:accent4>
        <a:srgbClr val="CBEDFD"/>
      </a:accent4>
      <a:accent5>
        <a:srgbClr val="495054"/>
      </a:accent5>
      <a:accent6>
        <a:srgbClr val="FFE6EA"/>
      </a:accent6>
      <a:hlink>
        <a:srgbClr val="146CFD"/>
      </a:hlink>
      <a:folHlink>
        <a:srgbClr val="146CF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800" dirty="0"/>
        </a:defPPr>
      </a:lstStyle>
    </a:txDef>
  </a:objectDefaults>
  <a:extraClrSchemeLst/>
  <a:extLst>
    <a:ext uri="{05A4C25C-085E-4340-85A3-A5531E510DB2}">
      <thm15:themeFamily xmlns:thm15="http://schemas.microsoft.com/office/thememl/2012/main" name="Presentation1" id="{98D72BBF-9DFB-4703-A10A-3D04BF39C611}" vid="{E5DF0675-1073-40E7-AE87-3170FA1911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55E080995292A458D08911AB2F9EE60" ma:contentTypeVersion="14" ma:contentTypeDescription="Create a new document." ma:contentTypeScope="" ma:versionID="975ddda72fd53fa907a1850f0c62e65e">
  <xsd:schema xmlns:xsd="http://www.w3.org/2001/XMLSchema" xmlns:xs="http://www.w3.org/2001/XMLSchema" xmlns:p="http://schemas.microsoft.com/office/2006/metadata/properties" xmlns:ns2="0d94be99-a0f6-44e7-93d1-7f56be2e14d5" xmlns:ns3="8c6f0761-0ef4-4d3b-8fe8-3b60dff82ea3" targetNamespace="http://schemas.microsoft.com/office/2006/metadata/properties" ma:root="true" ma:fieldsID="3124d994bfd16314df04b4bffaff3696" ns2:_="" ns3:_="">
    <xsd:import namespace="0d94be99-a0f6-44e7-93d1-7f56be2e14d5"/>
    <xsd:import namespace="8c6f0761-0ef4-4d3b-8fe8-3b60dff82ea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4be99-a0f6-44e7-93d1-7f56be2e14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1f47cd6-212f-4ea2-b6af-f1d1e47bdbaf"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6f0761-0ef4-4d3b-8fe8-3b60dff82ea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c47464-5fdf-40a8-8052-50f181b1a3f2}" ma:internalName="TaxCatchAll" ma:showField="CatchAllData" ma:web="8c6f0761-0ef4-4d3b-8fe8-3b60dff82e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d94be99-a0f6-44e7-93d1-7f56be2e14d5">
      <Terms xmlns="http://schemas.microsoft.com/office/infopath/2007/PartnerControls"/>
    </lcf76f155ced4ddcb4097134ff3c332f>
    <TaxCatchAll xmlns="8c6f0761-0ef4-4d3b-8fe8-3b60dff82ea3" xsi:nil="true"/>
  </documentManagement>
</p:properties>
</file>

<file path=customXml/itemProps1.xml><?xml version="1.0" encoding="utf-8"?>
<ds:datastoreItem xmlns:ds="http://schemas.openxmlformats.org/officeDocument/2006/customXml" ds:itemID="{BD27A563-7A9A-421D-B829-2609421368E3}">
  <ds:schemaRefs>
    <ds:schemaRef ds:uri="http://schemas.microsoft.com/sharepoint/v3/contenttype/forms"/>
  </ds:schemaRefs>
</ds:datastoreItem>
</file>

<file path=customXml/itemProps2.xml><?xml version="1.0" encoding="utf-8"?>
<ds:datastoreItem xmlns:ds="http://schemas.openxmlformats.org/officeDocument/2006/customXml" ds:itemID="{9DFA9944-499F-4A22-911A-5C09875152E9}">
  <ds:schemaRefs>
    <ds:schemaRef ds:uri="0d94be99-a0f6-44e7-93d1-7f56be2e14d5"/>
    <ds:schemaRef ds:uri="8c6f0761-0ef4-4d3b-8fe8-3b60dff82ea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3E76218-B129-49DE-ACFC-BAB9D9414ACE}">
  <ds:schemaRefs>
    <ds:schemaRef ds:uri="http://schemas.microsoft.com/office/2006/documentManagement/types"/>
    <ds:schemaRef ds:uri="0d94be99-a0f6-44e7-93d1-7f56be2e14d5"/>
    <ds:schemaRef ds:uri="8c6f0761-0ef4-4d3b-8fe8-3b60dff82ea3"/>
    <ds:schemaRef ds:uri="http://www.w3.org/XML/1998/namespace"/>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12</TotalTime>
  <Words>1239</Words>
  <Application>Microsoft Office PowerPoint</Application>
  <PresentationFormat>Widescreen</PresentationFormat>
  <Paragraphs>215</Paragraphs>
  <Slides>11</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Cambria Math</vt:lpstr>
      <vt:lpstr>Public Sans</vt:lpstr>
      <vt:lpstr>Arial</vt:lpstr>
      <vt:lpstr>Times New Roman</vt:lpstr>
      <vt:lpstr>Calibri</vt:lpstr>
      <vt:lpstr>NSWG Corporate</vt:lpstr>
      <vt:lpstr>Standard deviation</vt:lpstr>
      <vt:lpstr>Learning intentions and success criteria</vt:lpstr>
      <vt:lpstr>Connecting learning</vt:lpstr>
      <vt:lpstr>Datasets – Steering variation</vt:lpstr>
      <vt:lpstr>Datasets – Speed variation</vt:lpstr>
      <vt:lpstr>NESA Glossary</vt:lpstr>
      <vt:lpstr>Example</vt:lpstr>
      <vt:lpstr>Releasing responsibility</vt:lpstr>
      <vt:lpstr>Comparing using the standard deviation</vt:lpstr>
      <vt:lpstr>References</vt:lpstr>
      <vt:lpstr>Copyright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 lesson 5 – Standard deviation – deck – Mathematics Standard</dc:title>
  <dc:creator>NSW Department of Education</dc:creator>
  <dcterms:created xsi:type="dcterms:W3CDTF">2025-01-17T00:15:23Z</dcterms:created>
  <dcterms:modified xsi:type="dcterms:W3CDTF">2026-03-24T02:44:29Z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603dfd7-d93a-4381-a340-2995d8282205_Enabled">
    <vt:lpwstr>true</vt:lpwstr>
  </property>
  <property fmtid="{D5CDD505-2E9C-101B-9397-08002B2CF9AE}" pid="3" name="MSIP_Label_b603dfd7-d93a-4381-a340-2995d8282205_SetDate">
    <vt:lpwstr>2024-07-31T04:44:31Z</vt:lpwstr>
  </property>
  <property fmtid="{D5CDD505-2E9C-101B-9397-08002B2CF9AE}" pid="4" name="MSIP_Label_b603dfd7-d93a-4381-a340-2995d8282205_Method">
    <vt:lpwstr>Standard</vt:lpwstr>
  </property>
  <property fmtid="{D5CDD505-2E9C-101B-9397-08002B2CF9AE}" pid="5" name="MSIP_Label_b603dfd7-d93a-4381-a340-2995d8282205_Name">
    <vt:lpwstr>OFFICIAL</vt:lpwstr>
  </property>
  <property fmtid="{D5CDD505-2E9C-101B-9397-08002B2CF9AE}" pid="6" name="MSIP_Label_b603dfd7-d93a-4381-a340-2995d8282205_SiteId">
    <vt:lpwstr>05a0e69a-418a-47c1-9c25-9387261bf991</vt:lpwstr>
  </property>
  <property fmtid="{D5CDD505-2E9C-101B-9397-08002B2CF9AE}" pid="7" name="MSIP_Label_b603dfd7-d93a-4381-a340-2995d8282205_ActionId">
    <vt:lpwstr>86cc9e70-6da9-4653-95a8-be9aa2ad5056</vt:lpwstr>
  </property>
  <property fmtid="{D5CDD505-2E9C-101B-9397-08002B2CF9AE}" pid="8" name="MSIP_Label_b603dfd7-d93a-4381-a340-2995d8282205_ContentBits">
    <vt:lpwstr>0</vt:lpwstr>
  </property>
  <property fmtid="{D5CDD505-2E9C-101B-9397-08002B2CF9AE}" pid="9" name="ContentTypeId">
    <vt:lpwstr>0x010100655E080995292A458D08911AB2F9EE60</vt:lpwstr>
  </property>
  <property fmtid="{D5CDD505-2E9C-101B-9397-08002B2CF9AE}" pid="10" name="MediaServiceImageTags">
    <vt:lpwstr/>
  </property>
</Properties>
</file>