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microsoft.com/office/2020/02/relationships/classificationlabels" Target="docMetadata/LabelInfo.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660" r:id="rId4"/>
  </p:sldMasterIdLst>
  <p:notesMasterIdLst>
    <p:notesMasterId r:id="rId15"/>
  </p:notesMasterIdLst>
  <p:handoutMasterIdLst>
    <p:handoutMasterId r:id="rId16"/>
  </p:handoutMasterIdLst>
  <p:sldIdLst>
    <p:sldId id="26505" r:id="rId5"/>
    <p:sldId id="271" r:id="rId6"/>
    <p:sldId id="26526" r:id="rId7"/>
    <p:sldId id="26508" r:id="rId8"/>
    <p:sldId id="26513" r:id="rId9"/>
    <p:sldId id="26529" r:id="rId10"/>
    <p:sldId id="26523" r:id="rId11"/>
    <p:sldId id="26533" r:id="rId12"/>
    <p:sldId id="360" r:id="rId13"/>
    <p:sldId id="361" r:id="rId14"/>
  </p:sldIdLst>
  <p:sldSz cx="12192000" cy="6858000"/>
  <p:notesSz cx="6858000" cy="9144000"/>
  <p:embeddedFontLst>
    <p:embeddedFont>
      <p:font typeface="Cambria Math" panose="02040503050406030204" pitchFamily="18" charset="0"/>
      <p:regular r:id="rId17"/>
    </p:embeddedFont>
    <p:embeddedFont>
      <p:font typeface="Public Sans" pitchFamily="2" charset="0"/>
      <p:regular r:id="rId18"/>
      <p:bold r:id="rId19"/>
      <p:italic r:id="rId20"/>
      <p:boldItalic r:id="rId21"/>
    </p:embeddedFont>
  </p:embeddedFontLst>
  <p:defaultTextStyle>
    <a:defPPr>
      <a:defRPr lang="en-US"/>
    </a:defPPr>
    <a:lvl1pPr marL="0" algn="l" defTabSz="609585" rtl="0" eaLnBrk="1" latinLnBrk="0" hangingPunct="1">
      <a:defRPr sz="2400" kern="1200">
        <a:solidFill>
          <a:schemeClr val="tx1"/>
        </a:solidFill>
        <a:latin typeface="+mn-lt"/>
        <a:ea typeface="+mn-ea"/>
        <a:cs typeface="+mn-cs"/>
      </a:defRPr>
    </a:lvl1pPr>
    <a:lvl2pPr marL="609585" algn="l" defTabSz="609585" rtl="0" eaLnBrk="1" latinLnBrk="0" hangingPunct="1">
      <a:defRPr sz="2400" kern="1200">
        <a:solidFill>
          <a:schemeClr val="tx1"/>
        </a:solidFill>
        <a:latin typeface="+mn-lt"/>
        <a:ea typeface="+mn-ea"/>
        <a:cs typeface="+mn-cs"/>
      </a:defRPr>
    </a:lvl2pPr>
    <a:lvl3pPr marL="1219170" algn="l" defTabSz="609585" rtl="0" eaLnBrk="1" latinLnBrk="0" hangingPunct="1">
      <a:defRPr sz="2400" kern="1200">
        <a:solidFill>
          <a:schemeClr val="tx1"/>
        </a:solidFill>
        <a:latin typeface="+mn-lt"/>
        <a:ea typeface="+mn-ea"/>
        <a:cs typeface="+mn-cs"/>
      </a:defRPr>
    </a:lvl3pPr>
    <a:lvl4pPr marL="1828754" algn="l" defTabSz="609585" rtl="0" eaLnBrk="1" latinLnBrk="0" hangingPunct="1">
      <a:defRPr sz="2400" kern="1200">
        <a:solidFill>
          <a:schemeClr val="tx1"/>
        </a:solidFill>
        <a:latin typeface="+mn-lt"/>
        <a:ea typeface="+mn-ea"/>
        <a:cs typeface="+mn-cs"/>
      </a:defRPr>
    </a:lvl4pPr>
    <a:lvl5pPr marL="2438339" algn="l" defTabSz="609585" rtl="0" eaLnBrk="1" latinLnBrk="0" hangingPunct="1">
      <a:defRPr sz="2400" kern="1200">
        <a:solidFill>
          <a:schemeClr val="tx1"/>
        </a:solidFill>
        <a:latin typeface="+mn-lt"/>
        <a:ea typeface="+mn-ea"/>
        <a:cs typeface="+mn-cs"/>
      </a:defRPr>
    </a:lvl5pPr>
    <a:lvl6pPr marL="3047924" algn="l" defTabSz="609585" rtl="0" eaLnBrk="1" latinLnBrk="0" hangingPunct="1">
      <a:defRPr sz="2400" kern="1200">
        <a:solidFill>
          <a:schemeClr val="tx1"/>
        </a:solidFill>
        <a:latin typeface="+mn-lt"/>
        <a:ea typeface="+mn-ea"/>
        <a:cs typeface="+mn-cs"/>
      </a:defRPr>
    </a:lvl6pPr>
    <a:lvl7pPr marL="3657509" algn="l" defTabSz="609585" rtl="0" eaLnBrk="1" latinLnBrk="0" hangingPunct="1">
      <a:defRPr sz="2400" kern="1200">
        <a:solidFill>
          <a:schemeClr val="tx1"/>
        </a:solidFill>
        <a:latin typeface="+mn-lt"/>
        <a:ea typeface="+mn-ea"/>
        <a:cs typeface="+mn-cs"/>
      </a:defRPr>
    </a:lvl7pPr>
    <a:lvl8pPr marL="4267093" algn="l" defTabSz="609585" rtl="0" eaLnBrk="1" latinLnBrk="0" hangingPunct="1">
      <a:defRPr sz="2400" kern="1200">
        <a:solidFill>
          <a:schemeClr val="tx1"/>
        </a:solidFill>
        <a:latin typeface="+mn-lt"/>
        <a:ea typeface="+mn-ea"/>
        <a:cs typeface="+mn-cs"/>
      </a:defRPr>
    </a:lvl8pPr>
    <a:lvl9pPr marL="4876678" algn="l" defTabSz="609585" rtl="0" eaLnBrk="1" latinLnBrk="0" hangingPunct="1">
      <a:defRPr sz="24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63" userDrawn="1">
          <p15:clr>
            <a:srgbClr val="A4A3A4"/>
          </p15:clr>
        </p15:guide>
      </p15:sld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00000000-0000-0000-0000-000000000000}" name="Author" initials="A" userId="Author"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B51458"/>
    <a:srgbClr val="00ACC2"/>
    <a:srgbClr val="64BB47"/>
    <a:srgbClr val="E5F7FC"/>
    <a:srgbClr val="FBDBE7"/>
    <a:srgbClr val="FFFFFF"/>
    <a:srgbClr val="EDF9E0"/>
    <a:srgbClr val="63E2EF"/>
    <a:srgbClr val="00296C"/>
    <a:srgbClr val="146CFD"/>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B90432D9-6743-4D8F-84FB-4340AC58F81C}" v="1" dt="2026-09-02T02:31:55.487"/>
  </p1510:revLst>
</p1510:revInfo>
</file>

<file path=ppt/tableStyles.xml><?xml version="1.0" encoding="utf-8"?>
<a:tblStyleLst xmlns:a="http://schemas.openxmlformats.org/drawingml/2006/main" def="{5A111915-BE36-4E01-A7E5-04B1672EAD32}">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C083E6E3-FA7D-4D7B-A595-EF9225AFEA82}" styleName="Light Style 1 - Accent 3">
    <a:wholeTbl>
      <a:tcTxStyle>
        <a:fontRef idx="minor">
          <a:scrgbClr r="0" g="0" b="0"/>
        </a:fontRef>
        <a:schemeClr val="tx1"/>
      </a:tcTxStyle>
      <a:tcStyle>
        <a:tcBdr>
          <a:left>
            <a:ln>
              <a:noFill/>
            </a:ln>
          </a:left>
          <a:right>
            <a:ln>
              <a:noFill/>
            </a:ln>
          </a:right>
          <a:top>
            <a:ln w="12700" cmpd="sng">
              <a:solidFill>
                <a:schemeClr val="accent3"/>
              </a:solidFill>
            </a:ln>
          </a:top>
          <a:bottom>
            <a:ln w="12700" cmpd="sng">
              <a:solidFill>
                <a:schemeClr val="accent3"/>
              </a:solidFill>
            </a:ln>
          </a:bottom>
          <a:insideH>
            <a:ln>
              <a:noFill/>
            </a:ln>
          </a:insideH>
          <a:insideV>
            <a:ln>
              <a:noFill/>
            </a:ln>
          </a:insideV>
        </a:tcBdr>
        <a:fill>
          <a:noFill/>
        </a:fill>
      </a:tcStyle>
    </a:wholeTbl>
    <a:band1H>
      <a:tcStyle>
        <a:tcBdr/>
        <a:fill>
          <a:solidFill>
            <a:schemeClr val="accent3">
              <a:alpha val="20000"/>
            </a:schemeClr>
          </a:solidFill>
        </a:fill>
      </a:tcStyle>
    </a:band1H>
    <a:band2H>
      <a:tcStyle>
        <a:tcBdr/>
      </a:tcStyle>
    </a:band2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12700" cmpd="sng">
              <a:solidFill>
                <a:schemeClr val="accent3"/>
              </a:solidFill>
            </a:ln>
          </a:top>
        </a:tcBdr>
        <a:fill>
          <a:noFill/>
        </a:fill>
      </a:tcStyle>
    </a:lastRow>
    <a:firstRow>
      <a:tcTxStyle b="on"/>
      <a:tcStyle>
        <a:tcBdr>
          <a:bottom>
            <a:ln w="12700" cmpd="sng">
              <a:solidFill>
                <a:schemeClr val="accent3"/>
              </a:solidFill>
            </a:ln>
          </a:bottom>
        </a:tcBdr>
        <a:fill>
          <a:noFill/>
        </a:fill>
      </a:tcStyle>
    </a:firstRow>
  </a:tblStyle>
  <a:tblStyle styleId="{3B4B98B0-60AC-42C2-AFA5-B58CD77FA1E5}" styleName="Light Style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D27102A9-8310-4765-A935-A1911B00CA55}" styleName="Light Style 1 - Accent 4">
    <a:wholeTbl>
      <a:tcTxStyle>
        <a:fontRef idx="minor">
          <a:scrgbClr r="0" g="0" b="0"/>
        </a:fontRef>
        <a:schemeClr val="tx1"/>
      </a:tcTxStyle>
      <a:tcStyle>
        <a:tcBdr>
          <a:left>
            <a:ln>
              <a:noFill/>
            </a:ln>
          </a:left>
          <a:right>
            <a:ln>
              <a:noFill/>
            </a:ln>
          </a:right>
          <a:top>
            <a:ln w="12700" cmpd="sng">
              <a:solidFill>
                <a:schemeClr val="accent4"/>
              </a:solidFill>
            </a:ln>
          </a:top>
          <a:bottom>
            <a:ln w="12700" cmpd="sng">
              <a:solidFill>
                <a:schemeClr val="accent4"/>
              </a:solidFill>
            </a:ln>
          </a:bottom>
          <a:insideH>
            <a:ln>
              <a:noFill/>
            </a:ln>
          </a:insideH>
          <a:insideV>
            <a:ln>
              <a:noFill/>
            </a:ln>
          </a:insideV>
        </a:tcBdr>
        <a:fill>
          <a:noFill/>
        </a:fill>
      </a:tcStyle>
    </a:wholeTbl>
    <a:band1H>
      <a:tcStyle>
        <a:tcBdr/>
        <a:fill>
          <a:solidFill>
            <a:schemeClr val="accent4">
              <a:alpha val="20000"/>
            </a:schemeClr>
          </a:solidFill>
        </a:fill>
      </a:tcStyle>
    </a:band1H>
    <a:band2H>
      <a:tcStyle>
        <a:tcBdr/>
      </a:tcStyle>
    </a:band2H>
    <a:band1V>
      <a:tcStyle>
        <a:tcBdr/>
        <a:fill>
          <a:solidFill>
            <a:schemeClr val="accent4">
              <a:alpha val="20000"/>
            </a:schemeClr>
          </a:solidFill>
        </a:fill>
      </a:tcStyle>
    </a:band1V>
    <a:lastCol>
      <a:tcTxStyle b="on"/>
      <a:tcStyle>
        <a:tcBdr/>
      </a:tcStyle>
    </a:lastCol>
    <a:firstCol>
      <a:tcTxStyle b="on"/>
      <a:tcStyle>
        <a:tcBdr/>
      </a:tcStyle>
    </a:firstCol>
    <a:lastRow>
      <a:tcTxStyle b="on"/>
      <a:tcStyle>
        <a:tcBdr>
          <a:top>
            <a:ln w="12700" cmpd="sng">
              <a:solidFill>
                <a:schemeClr val="accent4"/>
              </a:solidFill>
            </a:ln>
          </a:top>
        </a:tcBdr>
        <a:fill>
          <a:noFill/>
        </a:fill>
      </a:tcStyle>
    </a:lastRow>
    <a:firstRow>
      <a:tcTxStyle b="on"/>
      <a:tcStyle>
        <a:tcBdr>
          <a:bottom>
            <a:ln w="12700" cmpd="sng">
              <a:solidFill>
                <a:schemeClr val="accent4"/>
              </a:solidFill>
            </a:ln>
          </a:bottom>
        </a:tcBdr>
        <a:fill>
          <a:noFill/>
        </a:fill>
      </a:tcStyle>
    </a:firstRow>
  </a:tblStyle>
  <a:tblStyle styleId="{68D230F3-CF80-4859-8CE7-A43EE81993B5}" styleName="Light Style 1 - Accent 6">
    <a:wholeTbl>
      <a:tcTxStyle>
        <a:fontRef idx="minor">
          <a:scrgbClr r="0" g="0" b="0"/>
        </a:fontRef>
        <a:schemeClr val="tx1"/>
      </a:tcTxStyle>
      <a:tcStyle>
        <a:tcBdr>
          <a:left>
            <a:ln>
              <a:noFill/>
            </a:ln>
          </a:left>
          <a:right>
            <a:ln>
              <a:noFill/>
            </a:ln>
          </a:right>
          <a:top>
            <a:ln w="12700" cmpd="sng">
              <a:solidFill>
                <a:schemeClr val="accent6"/>
              </a:solidFill>
            </a:ln>
          </a:top>
          <a:bottom>
            <a:ln w="12700" cmpd="sng">
              <a:solidFill>
                <a:schemeClr val="accent6"/>
              </a:solidFill>
            </a:ln>
          </a:bottom>
          <a:insideH>
            <a:ln>
              <a:noFill/>
            </a:ln>
          </a:insideH>
          <a:insideV>
            <a:ln>
              <a:noFill/>
            </a:ln>
          </a:insideV>
        </a:tcBdr>
        <a:fill>
          <a:noFill/>
        </a:fill>
      </a:tcStyle>
    </a:wholeTbl>
    <a:band1H>
      <a:tcStyle>
        <a:tcBdr/>
        <a:fill>
          <a:solidFill>
            <a:schemeClr val="accent6">
              <a:alpha val="20000"/>
            </a:schemeClr>
          </a:solidFill>
        </a:fill>
      </a:tcStyle>
    </a:band1H>
    <a:band2H>
      <a:tcStyle>
        <a:tcBdr/>
      </a:tcStyle>
    </a:band2H>
    <a:band1V>
      <a:tcStyle>
        <a:tcBdr/>
        <a:fill>
          <a:solidFill>
            <a:schemeClr val="accent6">
              <a:alpha val="20000"/>
            </a:schemeClr>
          </a:solidFill>
        </a:fill>
      </a:tcStyle>
    </a:band1V>
    <a:lastCol>
      <a:tcTxStyle b="on"/>
      <a:tcStyle>
        <a:tcBdr/>
      </a:tcStyle>
    </a:lastCol>
    <a:firstCol>
      <a:tcTxStyle b="on"/>
      <a:tcStyle>
        <a:tcBdr/>
      </a:tcStyle>
    </a:firstCol>
    <a:lastRow>
      <a:tcTxStyle b="on"/>
      <a:tcStyle>
        <a:tcBdr>
          <a:top>
            <a:ln w="12700" cmpd="sng">
              <a:solidFill>
                <a:schemeClr val="accent6"/>
              </a:solidFill>
            </a:ln>
          </a:top>
        </a:tcBdr>
        <a:fill>
          <a:noFill/>
        </a:fill>
      </a:tcStyle>
    </a:lastRow>
    <a:firstRow>
      <a:tcTxStyle b="on"/>
      <a:tcStyle>
        <a:tcBdr>
          <a:bottom>
            <a:ln w="12700" cmpd="sng">
              <a:solidFill>
                <a:schemeClr val="accent6"/>
              </a:solidFill>
            </a:ln>
          </a:bottom>
        </a:tcBdr>
        <a:fill>
          <a:noFill/>
        </a:fill>
      </a:tcStyle>
    </a:firstRow>
  </a:tblStyle>
  <a:tblStyle styleId="{72833802-FEF1-4C79-8D5D-14CF1EAF98D9}" styleName="Light Style 2 - Accent 2">
    <a:wholeTbl>
      <a:tcTxStyle>
        <a:fontRef idx="minor">
          <a:scrgbClr r="0" g="0" b="0"/>
        </a:fontRef>
        <a:schemeClr val="tx1"/>
      </a:tcTxStyle>
      <a:tcStyle>
        <a:tcBdr>
          <a:left>
            <a:lnRef idx="1">
              <a:schemeClr val="accent2"/>
            </a:lnRef>
          </a:left>
          <a:right>
            <a:lnRef idx="1">
              <a:schemeClr val="accent2"/>
            </a:lnRef>
          </a:right>
          <a:top>
            <a:lnRef idx="1">
              <a:schemeClr val="accent2"/>
            </a:lnRef>
          </a:top>
          <a:bottom>
            <a:lnRef idx="1">
              <a:schemeClr val="accent2"/>
            </a:lnRef>
          </a:bottom>
          <a:insideH>
            <a:ln>
              <a:noFill/>
            </a:ln>
          </a:insideH>
          <a:insideV>
            <a:ln>
              <a:noFill/>
            </a:ln>
          </a:insideV>
        </a:tcBdr>
        <a:fill>
          <a:noFill/>
        </a:fill>
      </a:tcStyle>
    </a:wholeTbl>
    <a:band1H>
      <a:tcStyle>
        <a:tcBdr>
          <a:top>
            <a:lnRef idx="1">
              <a:schemeClr val="accent2"/>
            </a:lnRef>
          </a:top>
          <a:bottom>
            <a:lnRef idx="1">
              <a:schemeClr val="accent2"/>
            </a:lnRef>
          </a:bottom>
        </a:tcBdr>
      </a:tcStyle>
    </a:band1H>
    <a:band1V>
      <a:tcStyle>
        <a:tcBdr>
          <a:left>
            <a:lnRef idx="1">
              <a:schemeClr val="accent2"/>
            </a:lnRef>
          </a:left>
          <a:right>
            <a:lnRef idx="1">
              <a:schemeClr val="accent2"/>
            </a:lnRef>
          </a:right>
        </a:tcBdr>
      </a:tcStyle>
    </a:band1V>
    <a:band2V>
      <a:tcStyle>
        <a:tcBdr>
          <a:left>
            <a:lnRef idx="1">
              <a:schemeClr val="accent2"/>
            </a:lnRef>
          </a:left>
          <a:right>
            <a:lnRef idx="1">
              <a:schemeClr val="accent2"/>
            </a:lnRef>
          </a:right>
        </a:tcBdr>
      </a:tcStyle>
    </a:band2V>
    <a:lastCol>
      <a:tcTxStyle b="on"/>
      <a:tcStyle>
        <a:tcBdr/>
      </a:tcStyle>
    </a:lastCol>
    <a:firstCol>
      <a:tcTxStyle b="on"/>
      <a:tcStyle>
        <a:tcBdr/>
      </a:tcStyle>
    </a:firstCol>
    <a:lastRow>
      <a:tcTxStyle b="on"/>
      <a:tcStyle>
        <a:tcBdr>
          <a:top>
            <a:ln w="50800" cmpd="dbl">
              <a:solidFill>
                <a:schemeClr val="accent2"/>
              </a:solidFill>
            </a:ln>
          </a:top>
        </a:tcBdr>
      </a:tcStyle>
    </a:lastRow>
    <a:firstRow>
      <a:tcTxStyle b="on">
        <a:fontRef idx="minor">
          <a:scrgbClr r="0" g="0" b="0"/>
        </a:fontRef>
        <a:schemeClr val="bg1"/>
      </a:tcTxStyle>
      <a:tcStyle>
        <a:tcBdr/>
        <a:fillRef idx="1">
          <a:schemeClr val="accent2"/>
        </a:fillRef>
      </a:tcStyle>
    </a:firstRow>
  </a:tblStyle>
  <a:tblStyle styleId="{F2DE63D5-997A-4646-A377-4702673A728D}" styleName="Light Style 2 - Accent 3">
    <a:wholeTbl>
      <a:tcTxStyle>
        <a:fontRef idx="minor">
          <a:scrgbClr r="0" g="0" b="0"/>
        </a:fontRef>
        <a:schemeClr val="tx1"/>
      </a:tcTxStyle>
      <a:tcStyle>
        <a:tcBdr>
          <a:left>
            <a:lnRef idx="1">
              <a:schemeClr val="accent3"/>
            </a:lnRef>
          </a:left>
          <a:right>
            <a:lnRef idx="1">
              <a:schemeClr val="accent3"/>
            </a:lnRef>
          </a:right>
          <a:top>
            <a:lnRef idx="1">
              <a:schemeClr val="accent3"/>
            </a:lnRef>
          </a:top>
          <a:bottom>
            <a:lnRef idx="1">
              <a:schemeClr val="accent3"/>
            </a:lnRef>
          </a:bottom>
          <a:insideH>
            <a:ln>
              <a:noFill/>
            </a:ln>
          </a:insideH>
          <a:insideV>
            <a:ln>
              <a:noFill/>
            </a:ln>
          </a:insideV>
        </a:tcBdr>
        <a:fill>
          <a:noFill/>
        </a:fill>
      </a:tcStyle>
    </a:wholeTbl>
    <a:band1H>
      <a:tcStyle>
        <a:tcBdr>
          <a:top>
            <a:lnRef idx="1">
              <a:schemeClr val="accent3"/>
            </a:lnRef>
          </a:top>
          <a:bottom>
            <a:lnRef idx="1">
              <a:schemeClr val="accent3"/>
            </a:lnRef>
          </a:bottom>
        </a:tcBdr>
      </a:tcStyle>
    </a:band1H>
    <a:band1V>
      <a:tcStyle>
        <a:tcBdr>
          <a:left>
            <a:lnRef idx="1">
              <a:schemeClr val="accent3"/>
            </a:lnRef>
          </a:left>
          <a:right>
            <a:lnRef idx="1">
              <a:schemeClr val="accent3"/>
            </a:lnRef>
          </a:right>
        </a:tcBdr>
      </a:tcStyle>
    </a:band1V>
    <a:band2V>
      <a:tcStyle>
        <a:tcBdr>
          <a:left>
            <a:lnRef idx="1">
              <a:schemeClr val="accent3"/>
            </a:lnRef>
          </a:left>
          <a:right>
            <a:lnRef idx="1">
              <a:schemeClr val="accent3"/>
            </a:lnRef>
          </a:right>
        </a:tcBdr>
      </a:tcStyle>
    </a:band2V>
    <a:lastCol>
      <a:tcTxStyle b="on"/>
      <a:tcStyle>
        <a:tcBdr/>
      </a:tcStyle>
    </a:lastCol>
    <a:firstCol>
      <a:tcTxStyle b="on"/>
      <a:tcStyle>
        <a:tcBdr/>
      </a:tcStyle>
    </a:firstCol>
    <a:lastRow>
      <a:tcTxStyle b="on"/>
      <a:tcStyle>
        <a:tcBdr>
          <a:top>
            <a:ln w="50800" cmpd="dbl">
              <a:solidFill>
                <a:schemeClr val="accent3"/>
              </a:solidFill>
            </a:ln>
          </a:top>
        </a:tcBdr>
      </a:tcStyle>
    </a:lastRow>
    <a:firstRow>
      <a:tcTxStyle b="on">
        <a:fontRef idx="minor">
          <a:scrgbClr r="0" g="0" b="0"/>
        </a:fontRef>
        <a:schemeClr val="bg1"/>
      </a:tcTxStyle>
      <a:tcStyle>
        <a:tcBdr/>
        <a:fillRef idx="1">
          <a:schemeClr val="accent3"/>
        </a:fillRef>
      </a:tcStyle>
    </a:firstRow>
  </a:tblStyle>
  <a:tblStyle styleId="{17292A2E-F333-43FB-9621-5CBBE7FDCDCB}" styleName="Light Style 2 - Accent 4">
    <a:wholeTbl>
      <a:tcTxStyle>
        <a:fontRef idx="minor">
          <a:scrgbClr r="0" g="0" b="0"/>
        </a:fontRef>
        <a:schemeClr val="tx1"/>
      </a:tcTxStyle>
      <a:tcStyle>
        <a:tcBdr>
          <a:left>
            <a:lnRef idx="1">
              <a:schemeClr val="accent4"/>
            </a:lnRef>
          </a:left>
          <a:right>
            <a:lnRef idx="1">
              <a:schemeClr val="accent4"/>
            </a:lnRef>
          </a:right>
          <a:top>
            <a:lnRef idx="1">
              <a:schemeClr val="accent4"/>
            </a:lnRef>
          </a:top>
          <a:bottom>
            <a:lnRef idx="1">
              <a:schemeClr val="accent4"/>
            </a:lnRef>
          </a:bottom>
          <a:insideH>
            <a:ln>
              <a:noFill/>
            </a:ln>
          </a:insideH>
          <a:insideV>
            <a:ln>
              <a:noFill/>
            </a:ln>
          </a:insideV>
        </a:tcBdr>
        <a:fill>
          <a:noFill/>
        </a:fill>
      </a:tcStyle>
    </a:wholeTbl>
    <a:band1H>
      <a:tcStyle>
        <a:tcBdr>
          <a:top>
            <a:lnRef idx="1">
              <a:schemeClr val="accent4"/>
            </a:lnRef>
          </a:top>
          <a:bottom>
            <a:lnRef idx="1">
              <a:schemeClr val="accent4"/>
            </a:lnRef>
          </a:bottom>
        </a:tcBdr>
      </a:tcStyle>
    </a:band1H>
    <a:band1V>
      <a:tcStyle>
        <a:tcBdr>
          <a:left>
            <a:lnRef idx="1">
              <a:schemeClr val="accent4"/>
            </a:lnRef>
          </a:left>
          <a:right>
            <a:lnRef idx="1">
              <a:schemeClr val="accent4"/>
            </a:lnRef>
          </a:right>
        </a:tcBdr>
      </a:tcStyle>
    </a:band1V>
    <a:band2V>
      <a:tcStyle>
        <a:tcBdr>
          <a:left>
            <a:lnRef idx="1">
              <a:schemeClr val="accent4"/>
            </a:lnRef>
          </a:left>
          <a:right>
            <a:lnRef idx="1">
              <a:schemeClr val="accent4"/>
            </a:lnRef>
          </a:right>
        </a:tcBdr>
      </a:tcStyle>
    </a:band2V>
    <a:lastCol>
      <a:tcTxStyle b="on"/>
      <a:tcStyle>
        <a:tcBdr/>
      </a:tcStyle>
    </a:lastCol>
    <a:firstCol>
      <a:tcTxStyle b="on"/>
      <a:tcStyle>
        <a:tcBdr/>
      </a:tcStyle>
    </a:firstCol>
    <a:lastRow>
      <a:tcTxStyle b="on"/>
      <a:tcStyle>
        <a:tcBdr>
          <a:top>
            <a:ln w="50800" cmpd="dbl">
              <a:solidFill>
                <a:schemeClr val="accent4"/>
              </a:solidFill>
            </a:ln>
          </a:top>
        </a:tcBdr>
      </a:tcStyle>
    </a:lastRow>
    <a:firstRow>
      <a:tcTxStyle b="on">
        <a:fontRef idx="minor">
          <a:scrgbClr r="0" g="0" b="0"/>
        </a:fontRef>
        <a:schemeClr val="bg1"/>
      </a:tcTxStyle>
      <a:tcStyle>
        <a:tcBdr/>
        <a:fillRef idx="1">
          <a:schemeClr val="accent4"/>
        </a:fillRef>
      </a:tcStyle>
    </a:firstRow>
  </a:tblStyle>
  <a:tblStyle styleId="{5A111915-BE36-4E01-A7E5-04B1672EAD32}" styleName="Light Style 2 - Accent 5">
    <a:wholeTbl>
      <a:tcTxStyle>
        <a:fontRef idx="minor">
          <a:scrgbClr r="0" g="0" b="0"/>
        </a:fontRef>
        <a:schemeClr val="tx1"/>
      </a:tcTxStyle>
      <a:tcStyle>
        <a:tcBdr>
          <a:left>
            <a:lnRef idx="1">
              <a:schemeClr val="accent5"/>
            </a:lnRef>
          </a:left>
          <a:right>
            <a:lnRef idx="1">
              <a:schemeClr val="accent5"/>
            </a:lnRef>
          </a:right>
          <a:top>
            <a:lnRef idx="1">
              <a:schemeClr val="accent5"/>
            </a:lnRef>
          </a:top>
          <a:bottom>
            <a:lnRef idx="1">
              <a:schemeClr val="accent5"/>
            </a:lnRef>
          </a:bottom>
          <a:insideH>
            <a:ln>
              <a:noFill/>
            </a:ln>
          </a:insideH>
          <a:insideV>
            <a:ln>
              <a:noFill/>
            </a:ln>
          </a:insideV>
        </a:tcBdr>
        <a:fill>
          <a:noFill/>
        </a:fill>
      </a:tcStyle>
    </a:wholeTbl>
    <a:band1H>
      <a:tcStyle>
        <a:tcBdr>
          <a:top>
            <a:lnRef idx="1">
              <a:schemeClr val="accent5"/>
            </a:lnRef>
          </a:top>
          <a:bottom>
            <a:lnRef idx="1">
              <a:schemeClr val="accent5"/>
            </a:lnRef>
          </a:bottom>
        </a:tcBdr>
      </a:tcStyle>
    </a:band1H>
    <a:band1V>
      <a:tcStyle>
        <a:tcBdr>
          <a:left>
            <a:lnRef idx="1">
              <a:schemeClr val="accent5"/>
            </a:lnRef>
          </a:left>
          <a:right>
            <a:lnRef idx="1">
              <a:schemeClr val="accent5"/>
            </a:lnRef>
          </a:right>
        </a:tcBdr>
      </a:tcStyle>
    </a:band1V>
    <a:band2V>
      <a:tcStyle>
        <a:tcBdr>
          <a:left>
            <a:lnRef idx="1">
              <a:schemeClr val="accent5"/>
            </a:lnRef>
          </a:left>
          <a:right>
            <a:lnRef idx="1">
              <a:schemeClr val="accent5"/>
            </a:lnRef>
          </a:right>
        </a:tcBdr>
      </a:tcStyle>
    </a:band2V>
    <a:lastCol>
      <a:tcTxStyle b="on"/>
      <a:tcStyle>
        <a:tcBdr/>
      </a:tcStyle>
    </a:lastCol>
    <a:firstCol>
      <a:tcTxStyle b="on"/>
      <a:tcStyle>
        <a:tcBdr/>
      </a:tcStyle>
    </a:firstCol>
    <a:lastRow>
      <a:tcTxStyle b="on"/>
      <a:tcStyle>
        <a:tcBdr>
          <a:top>
            <a:ln w="50800" cmpd="dbl">
              <a:solidFill>
                <a:schemeClr val="accent5"/>
              </a:solidFill>
            </a:ln>
          </a:top>
        </a:tcBdr>
      </a:tcStyle>
    </a:lastRow>
    <a:firstRow>
      <a:tcTxStyle b="on">
        <a:fontRef idx="minor">
          <a:scrgbClr r="0" g="0" b="0"/>
        </a:fontRef>
        <a:schemeClr val="bg1"/>
      </a:tcTxStyle>
      <a:tcStyle>
        <a:tcBdr/>
        <a:fillRef idx="1">
          <a:schemeClr val="accent5"/>
        </a:fillRef>
      </a:tcStyle>
    </a:firstRow>
  </a:tblStyle>
  <a:tblStyle styleId="{912C8C85-51F0-491E-9774-3900AFEF0FD7}" styleName="Light Style 2 - Accent 6">
    <a:wholeTbl>
      <a:tcTxStyle>
        <a:fontRef idx="minor">
          <a:scrgbClr r="0" g="0" b="0"/>
        </a:fontRef>
        <a:schemeClr val="tx1"/>
      </a:tcTxStyle>
      <a:tcStyle>
        <a:tcBdr>
          <a:left>
            <a:lnRef idx="1">
              <a:schemeClr val="accent6"/>
            </a:lnRef>
          </a:left>
          <a:right>
            <a:lnRef idx="1">
              <a:schemeClr val="accent6"/>
            </a:lnRef>
          </a:right>
          <a:top>
            <a:lnRef idx="1">
              <a:schemeClr val="accent6"/>
            </a:lnRef>
          </a:top>
          <a:bottom>
            <a:lnRef idx="1">
              <a:schemeClr val="accent6"/>
            </a:lnRef>
          </a:bottom>
          <a:insideH>
            <a:ln>
              <a:noFill/>
            </a:ln>
          </a:insideH>
          <a:insideV>
            <a:ln>
              <a:noFill/>
            </a:ln>
          </a:insideV>
        </a:tcBdr>
        <a:fill>
          <a:noFill/>
        </a:fill>
      </a:tcStyle>
    </a:wholeTbl>
    <a:band1H>
      <a:tcStyle>
        <a:tcBdr>
          <a:top>
            <a:lnRef idx="1">
              <a:schemeClr val="accent6"/>
            </a:lnRef>
          </a:top>
          <a:bottom>
            <a:lnRef idx="1">
              <a:schemeClr val="accent6"/>
            </a:lnRef>
          </a:bottom>
        </a:tcBdr>
      </a:tcStyle>
    </a:band1H>
    <a:band1V>
      <a:tcStyle>
        <a:tcBdr>
          <a:left>
            <a:lnRef idx="1">
              <a:schemeClr val="accent6"/>
            </a:lnRef>
          </a:left>
          <a:right>
            <a:lnRef idx="1">
              <a:schemeClr val="accent6"/>
            </a:lnRef>
          </a:right>
        </a:tcBdr>
      </a:tcStyle>
    </a:band1V>
    <a:band2V>
      <a:tcStyle>
        <a:tcBdr>
          <a:left>
            <a:lnRef idx="1">
              <a:schemeClr val="accent6"/>
            </a:lnRef>
          </a:left>
          <a:right>
            <a:lnRef idx="1">
              <a:schemeClr val="accent6"/>
            </a:lnRef>
          </a:right>
        </a:tcBdr>
      </a:tcStyle>
    </a:band2V>
    <a:lastCol>
      <a:tcTxStyle b="on"/>
      <a:tcStyle>
        <a:tcBdr/>
      </a:tcStyle>
    </a:lastCol>
    <a:firstCol>
      <a:tcTxStyle b="on"/>
      <a:tcStyle>
        <a:tcBdr/>
      </a:tcStyle>
    </a:firstCol>
    <a:lastRow>
      <a:tcTxStyle b="on"/>
      <a:tcStyle>
        <a:tcBdr>
          <a:top>
            <a:ln w="50800" cmpd="dbl">
              <a:solidFill>
                <a:schemeClr val="accent6"/>
              </a:solidFill>
            </a:ln>
          </a:top>
        </a:tcBdr>
      </a:tcStyle>
    </a:lastRow>
    <a:firstRow>
      <a:tcTxStyle b="on">
        <a:fontRef idx="minor">
          <a:scrgbClr r="0" g="0" b="0"/>
        </a:fontRef>
        <a:schemeClr val="bg1"/>
      </a:tcTxStyle>
      <a:tcStyle>
        <a:tcBdr/>
        <a:fillRef idx="1">
          <a:schemeClr val="accent6"/>
        </a:fillRef>
      </a:tcStyle>
    </a:firstRow>
  </a:tblStyle>
  <a:tblStyle styleId="{7E9639D4-E3E2-4D34-9284-5A2195B3D0D7}" styleName="Light Style 2">
    <a:wholeTbl>
      <a:tcTxStyle>
        <a:fontRef idx="minor">
          <a:scrgbClr r="0" g="0" b="0"/>
        </a:fontRef>
        <a:schemeClr val="tx1"/>
      </a:tcTxStyle>
      <a:tcStyle>
        <a:tcBdr>
          <a:left>
            <a:lnRef idx="1">
              <a:schemeClr val="tx1"/>
            </a:lnRef>
          </a:left>
          <a:right>
            <a:lnRef idx="1">
              <a:schemeClr val="tx1"/>
            </a:lnRef>
          </a:right>
          <a:top>
            <a:lnRef idx="1">
              <a:schemeClr val="tx1"/>
            </a:lnRef>
          </a:top>
          <a:bottom>
            <a:lnRef idx="1">
              <a:schemeClr val="tx1"/>
            </a:lnRef>
          </a:bottom>
          <a:insideH>
            <a:ln>
              <a:noFill/>
            </a:ln>
          </a:insideH>
          <a:insideV>
            <a:ln>
              <a:noFill/>
            </a:ln>
          </a:insideV>
        </a:tcBdr>
        <a:fill>
          <a:noFill/>
        </a:fill>
      </a:tcStyle>
    </a:wholeTbl>
    <a:band1H>
      <a:tcStyle>
        <a:tcBdr>
          <a:top>
            <a:lnRef idx="1">
              <a:schemeClr val="tx1"/>
            </a:lnRef>
          </a:top>
          <a:bottom>
            <a:lnRef idx="1">
              <a:schemeClr val="tx1"/>
            </a:lnRef>
          </a:bottom>
        </a:tcBdr>
      </a:tcStyle>
    </a:band1H>
    <a:band1V>
      <a:tcStyle>
        <a:tcBdr>
          <a:left>
            <a:lnRef idx="1">
              <a:schemeClr val="tx1"/>
            </a:lnRef>
          </a:left>
          <a:right>
            <a:lnRef idx="1">
              <a:schemeClr val="tx1"/>
            </a:lnRef>
          </a:right>
        </a:tcBdr>
      </a:tcStyle>
    </a:band1V>
    <a:band2V>
      <a:tcStyle>
        <a:tcBdr>
          <a:left>
            <a:lnRef idx="1">
              <a:schemeClr val="tx1"/>
            </a:lnRef>
          </a:left>
          <a:right>
            <a:lnRef idx="1">
              <a:schemeClr val="tx1"/>
            </a:lnRef>
          </a:right>
        </a:tcBdr>
      </a:tcStyle>
    </a:band2V>
    <a:lastCol>
      <a:tcTxStyle b="on"/>
      <a:tcStyle>
        <a:tcBdr/>
      </a:tcStyle>
    </a:lastCol>
    <a:firstCol>
      <a:tcTxStyle b="on"/>
      <a:tcStyle>
        <a:tcBdr/>
      </a:tcStyle>
    </a:firstCol>
    <a:lastRow>
      <a:tcTxStyle b="on"/>
      <a:tcStyle>
        <a:tcBdr>
          <a:top>
            <a:ln w="50800" cmpd="dbl">
              <a:solidFill>
                <a:schemeClr val="tx1"/>
              </a:solidFill>
            </a:ln>
          </a:top>
        </a:tcBdr>
      </a:tcStyle>
    </a:lastRow>
    <a:firstRow>
      <a:tcTxStyle b="on">
        <a:fontRef idx="minor">
          <a:scrgbClr r="0" g="0" b="0"/>
        </a:fontRef>
        <a:schemeClr val="bg1"/>
      </a:tcTxStyle>
      <a:tcStyle>
        <a:tcBdr/>
        <a:fillRef idx="1">
          <a:schemeClr val="tx1"/>
        </a:fillRef>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FABFCF23-3B69-468F-B69F-88F6DE6A72F2}" styleName="Medium Style 1 - Accent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a:noFill/>
            </a:ln>
          </a:insideV>
        </a:tcBdr>
        <a:fill>
          <a:solidFill>
            <a:schemeClr val="lt1"/>
          </a:solidFill>
        </a:fill>
      </a:tcStyle>
    </a:wholeTbl>
    <a:band1H>
      <a:tcStyle>
        <a:tcBdr/>
        <a:fill>
          <a:solidFill>
            <a:schemeClr val="accent5">
              <a:tint val="20000"/>
            </a:schemeClr>
          </a:solidFill>
        </a:fill>
      </a:tcStyle>
    </a:band1H>
    <a:band1V>
      <a:tcStyle>
        <a:tcBdr/>
        <a:fill>
          <a:solidFill>
            <a:schemeClr val="accent5">
              <a:tint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solidFill>
            <a:schemeClr val="lt1"/>
          </a:solidFill>
        </a:fill>
      </a:tcStyle>
    </a:lastRow>
    <a:firstRow>
      <a:tcTxStyle b="on">
        <a:fontRef idx="minor">
          <a:scrgbClr r="0" g="0" b="0"/>
        </a:fontRef>
        <a:schemeClr val="lt1"/>
      </a:tcTxStyle>
      <a:tcStyle>
        <a:tcBdr/>
        <a:fill>
          <a:solidFill>
            <a:schemeClr val="accent5"/>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11"/>
    <p:restoredTop sz="94667"/>
  </p:normalViewPr>
  <p:slideViewPr>
    <p:cSldViewPr snapToGrid="0">
      <p:cViewPr varScale="1">
        <p:scale>
          <a:sx n="90" d="100"/>
          <a:sy n="90" d="100"/>
        </p:scale>
        <p:origin x="150" y="78"/>
      </p:cViewPr>
      <p:guideLst>
        <p:guide orient="horz" pos="2160"/>
        <p:guide pos="3863"/>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font" Target="fonts/font2.fntdata"/><Relationship Id="rId26" Type="http://schemas.microsoft.com/office/2015/10/relationships/revisionInfo" Target="revisionInfo.xml"/><Relationship Id="rId3" Type="http://schemas.openxmlformats.org/officeDocument/2006/relationships/customXml" Target="../customXml/item3.xml"/><Relationship Id="rId21" Type="http://schemas.openxmlformats.org/officeDocument/2006/relationships/font" Target="fonts/font5.fntdata"/><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font" Target="fonts/font1.fntdata"/><Relationship Id="rId25"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handoutMaster" Target="handoutMasters/handoutMaster1.xml"/><Relationship Id="rId20" Type="http://schemas.openxmlformats.org/officeDocument/2006/relationships/font" Target="fonts/font4.fntdata"/><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theme" Target="theme/theme1.xml"/><Relationship Id="rId5" Type="http://schemas.openxmlformats.org/officeDocument/2006/relationships/slide" Target="slides/slide1.xml"/><Relationship Id="rId15" Type="http://schemas.openxmlformats.org/officeDocument/2006/relationships/notesMaster" Target="notesMasters/notesMaster1.xml"/><Relationship Id="rId23" Type="http://schemas.openxmlformats.org/officeDocument/2006/relationships/viewProps" Target="viewProps.xml"/><Relationship Id="rId10" Type="http://schemas.openxmlformats.org/officeDocument/2006/relationships/slide" Target="slides/slide6.xml"/><Relationship Id="rId19" Type="http://schemas.openxmlformats.org/officeDocument/2006/relationships/font" Target="fonts/font3.fntdata"/><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presProps" Target="presProps.xml"/><Relationship Id="rId27" Type="http://schemas.microsoft.com/office/2018/10/relationships/authors" Target="author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243F5A19-4E20-4EDB-9EC8-DF02AC748E78}"/>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AU" dirty="0">
              <a:latin typeface="Public Sans" pitchFamily="2" charset="0"/>
            </a:endParaRPr>
          </a:p>
        </p:txBody>
      </p:sp>
      <p:sp>
        <p:nvSpPr>
          <p:cNvPr id="3" name="Date Placeholder 2">
            <a:extLst>
              <a:ext uri="{FF2B5EF4-FFF2-40B4-BE49-F238E27FC236}">
                <a16:creationId xmlns:a16="http://schemas.microsoft.com/office/drawing/2014/main" id="{6F2B4FC2-E151-470D-9291-01D2A5A6D34B}"/>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B0BF4B7B-ADA4-42BE-A113-1D67CA67812F}" type="datetimeFigureOut">
              <a:rPr lang="en-AU" smtClean="0">
                <a:latin typeface="Public Sans" pitchFamily="2" charset="0"/>
              </a:rPr>
              <a:t>2/09/2026</a:t>
            </a:fld>
            <a:endParaRPr lang="en-AU" dirty="0">
              <a:latin typeface="Public Sans" pitchFamily="2" charset="0"/>
            </a:endParaRPr>
          </a:p>
        </p:txBody>
      </p:sp>
      <p:sp>
        <p:nvSpPr>
          <p:cNvPr id="4" name="Footer Placeholder 3">
            <a:extLst>
              <a:ext uri="{FF2B5EF4-FFF2-40B4-BE49-F238E27FC236}">
                <a16:creationId xmlns:a16="http://schemas.microsoft.com/office/drawing/2014/main" id="{2F07DE46-ED0B-49F3-8199-C129451A46B7}"/>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AU" dirty="0">
              <a:latin typeface="Public Sans" pitchFamily="2" charset="0"/>
            </a:endParaRPr>
          </a:p>
        </p:txBody>
      </p:sp>
      <p:sp>
        <p:nvSpPr>
          <p:cNvPr id="5" name="Slide Number Placeholder 4">
            <a:extLst>
              <a:ext uri="{FF2B5EF4-FFF2-40B4-BE49-F238E27FC236}">
                <a16:creationId xmlns:a16="http://schemas.microsoft.com/office/drawing/2014/main" id="{56DA6684-5527-4DB9-88B5-C4F66FB5F787}"/>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8AAF8501-5769-46EC-B8B9-363B75FA9999}" type="slidenum">
              <a:rPr lang="en-AU" smtClean="0">
                <a:latin typeface="Public Sans" pitchFamily="2" charset="0"/>
              </a:rPr>
              <a:t>‹#›</a:t>
            </a:fld>
            <a:endParaRPr lang="en-AU" dirty="0">
              <a:latin typeface="Public Sans" pitchFamily="2" charset="0"/>
            </a:endParaRPr>
          </a:p>
        </p:txBody>
      </p:sp>
    </p:spTree>
    <p:extLst>
      <p:ext uri="{BB962C8B-B14F-4D97-AF65-F5344CB8AC3E}">
        <p14:creationId xmlns:p14="http://schemas.microsoft.com/office/powerpoint/2010/main" val="414479380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atin typeface="Public Sans" pitchFamily="2" charset="0"/>
              </a:defRPr>
            </a:lvl1pPr>
          </a:lstStyle>
          <a:p>
            <a:endParaRPr lang="en-AU"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atin typeface="Public Sans" pitchFamily="2" charset="0"/>
              </a:defRPr>
            </a:lvl1pPr>
          </a:lstStyle>
          <a:p>
            <a:fld id="{EC6F825C-382E-4C1A-82AB-BCE4AFD21ABE}" type="datetimeFigureOut">
              <a:rPr lang="en-AU" smtClean="0"/>
              <a:pPr/>
              <a:t>2/09/2026</a:t>
            </a:fld>
            <a:endParaRPr lang="en-AU"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AU"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atin typeface="Public Sans" pitchFamily="2" charset="0"/>
              </a:defRPr>
            </a:lvl1pPr>
          </a:lstStyle>
          <a:p>
            <a:endParaRPr lang="en-AU"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atin typeface="Public Sans" pitchFamily="2" charset="0"/>
              </a:defRPr>
            </a:lvl1pPr>
          </a:lstStyle>
          <a:p>
            <a:fld id="{B07158C4-A119-4B78-9DE8-A50001BC31DC}" type="slidenum">
              <a:rPr lang="en-AU" smtClean="0"/>
              <a:pPr/>
              <a:t>‹#›</a:t>
            </a:fld>
            <a:endParaRPr lang="en-AU" dirty="0"/>
          </a:p>
        </p:txBody>
      </p:sp>
    </p:spTree>
    <p:extLst>
      <p:ext uri="{BB962C8B-B14F-4D97-AF65-F5344CB8AC3E}">
        <p14:creationId xmlns:p14="http://schemas.microsoft.com/office/powerpoint/2010/main" val="3301092027"/>
      </p:ext>
    </p:extLst>
  </p:cSld>
  <p:clrMap bg1="lt1" tx1="dk1" bg2="lt2" tx2="dk2" accent1="accent1" accent2="accent2" accent3="accent3" accent4="accent4" accent5="accent5" accent6="accent6" hlink="hlink" folHlink="folHlink"/>
  <p:notesStyle>
    <a:lvl1pPr marL="0" algn="l" defTabSz="1219170" rtl="0" eaLnBrk="1" latinLnBrk="0" hangingPunct="1">
      <a:defRPr sz="1600" kern="1200">
        <a:solidFill>
          <a:schemeClr val="tx1"/>
        </a:solidFill>
        <a:latin typeface="Arial" panose="020B0604020202020204" pitchFamily="34" charset="0"/>
        <a:ea typeface="+mn-ea"/>
        <a:cs typeface="Arial" panose="020B0604020202020204" pitchFamily="34" charset="0"/>
      </a:defRPr>
    </a:lvl1pPr>
    <a:lvl2pPr marL="609585" algn="l" defTabSz="1219170" rtl="0" eaLnBrk="1" latinLnBrk="0" hangingPunct="1">
      <a:defRPr sz="1600" kern="1200">
        <a:solidFill>
          <a:schemeClr val="tx1"/>
        </a:solidFill>
        <a:latin typeface="Arial" panose="020B0604020202020204" pitchFamily="34" charset="0"/>
        <a:ea typeface="+mn-ea"/>
        <a:cs typeface="Arial" panose="020B0604020202020204" pitchFamily="34" charset="0"/>
      </a:defRPr>
    </a:lvl2pPr>
    <a:lvl3pPr marL="1219170" algn="l" defTabSz="1219170" rtl="0" eaLnBrk="1" latinLnBrk="0" hangingPunct="1">
      <a:defRPr sz="1600" kern="1200">
        <a:solidFill>
          <a:schemeClr val="tx1"/>
        </a:solidFill>
        <a:latin typeface="Arial" panose="020B0604020202020204" pitchFamily="34" charset="0"/>
        <a:ea typeface="+mn-ea"/>
        <a:cs typeface="Arial" panose="020B0604020202020204" pitchFamily="34" charset="0"/>
      </a:defRPr>
    </a:lvl3pPr>
    <a:lvl4pPr marL="1828754" algn="l" defTabSz="1219170" rtl="0" eaLnBrk="1" latinLnBrk="0" hangingPunct="1">
      <a:defRPr sz="1600" kern="1200">
        <a:solidFill>
          <a:schemeClr val="tx1"/>
        </a:solidFill>
        <a:latin typeface="Arial" panose="020B0604020202020204" pitchFamily="34" charset="0"/>
        <a:ea typeface="+mn-ea"/>
        <a:cs typeface="Arial" panose="020B0604020202020204" pitchFamily="34" charset="0"/>
      </a:defRPr>
    </a:lvl4pPr>
    <a:lvl5pPr marL="2438339" algn="l" defTabSz="1219170" rtl="0" eaLnBrk="1" latinLnBrk="0" hangingPunct="1">
      <a:defRPr sz="1600" kern="1200">
        <a:solidFill>
          <a:schemeClr val="tx1"/>
        </a:solidFill>
        <a:latin typeface="Arial" panose="020B0604020202020204" pitchFamily="34" charset="0"/>
        <a:ea typeface="+mn-ea"/>
        <a:cs typeface="Arial" panose="020B0604020202020204" pitchFamily="34" charset="0"/>
      </a:defRPr>
    </a:lvl5pPr>
    <a:lvl6pPr marL="3047924" algn="l" defTabSz="1219170" rtl="0" eaLnBrk="1" latinLnBrk="0" hangingPunct="1">
      <a:defRPr sz="1600" kern="1200">
        <a:solidFill>
          <a:schemeClr val="tx1"/>
        </a:solidFill>
        <a:latin typeface="+mn-lt"/>
        <a:ea typeface="+mn-ea"/>
        <a:cs typeface="+mn-cs"/>
      </a:defRPr>
    </a:lvl6pPr>
    <a:lvl7pPr marL="3657509" algn="l" defTabSz="1219170" rtl="0" eaLnBrk="1" latinLnBrk="0" hangingPunct="1">
      <a:defRPr sz="1600" kern="1200">
        <a:solidFill>
          <a:schemeClr val="tx1"/>
        </a:solidFill>
        <a:latin typeface="+mn-lt"/>
        <a:ea typeface="+mn-ea"/>
        <a:cs typeface="+mn-cs"/>
      </a:defRPr>
    </a:lvl7pPr>
    <a:lvl8pPr marL="4267093" algn="l" defTabSz="1219170" rtl="0" eaLnBrk="1" latinLnBrk="0" hangingPunct="1">
      <a:defRPr sz="1600" kern="1200">
        <a:solidFill>
          <a:schemeClr val="tx1"/>
        </a:solidFill>
        <a:latin typeface="+mn-lt"/>
        <a:ea typeface="+mn-ea"/>
        <a:cs typeface="+mn-cs"/>
      </a:defRPr>
    </a:lvl8pPr>
    <a:lvl9pPr marL="4876678" algn="l" defTabSz="1219170" rtl="0" eaLnBrk="1" latinLnBrk="0" hangingPunct="1">
      <a:defRPr sz="16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dirty="0"/>
          </a:p>
        </p:txBody>
      </p:sp>
      <p:sp>
        <p:nvSpPr>
          <p:cNvPr id="4" name="Slide Number Placeholder 3"/>
          <p:cNvSpPr>
            <a:spLocks noGrp="1"/>
          </p:cNvSpPr>
          <p:nvPr>
            <p:ph type="sldNum" sz="quarter" idx="5"/>
          </p:nvPr>
        </p:nvSpPr>
        <p:spPr/>
        <p:txBody>
          <a:bodyPr/>
          <a:lstStyle/>
          <a:p>
            <a:fld id="{B07158C4-A119-4B78-9DE8-A50001BC31DC}" type="slidenum">
              <a:rPr lang="en-AU" smtClean="0"/>
              <a:pPr/>
              <a:t>1</a:t>
            </a:fld>
            <a:endParaRPr lang="en-AU" dirty="0"/>
          </a:p>
        </p:txBody>
      </p:sp>
    </p:spTree>
    <p:extLst>
      <p:ext uri="{BB962C8B-B14F-4D97-AF65-F5344CB8AC3E}">
        <p14:creationId xmlns:p14="http://schemas.microsoft.com/office/powerpoint/2010/main" val="300881315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dirty="0"/>
          </a:p>
        </p:txBody>
      </p:sp>
      <p:sp>
        <p:nvSpPr>
          <p:cNvPr id="4" name="Slide Number Placeholder 3"/>
          <p:cNvSpPr>
            <a:spLocks noGrp="1"/>
          </p:cNvSpPr>
          <p:nvPr>
            <p:ph type="sldNum" sz="quarter" idx="5"/>
          </p:nvPr>
        </p:nvSpPr>
        <p:spPr/>
        <p:txBody>
          <a:bodyPr/>
          <a:lstStyle/>
          <a:p>
            <a:fld id="{B07158C4-A119-4B78-9DE8-A50001BC31DC}" type="slidenum">
              <a:rPr lang="en-AU" smtClean="0"/>
              <a:pPr/>
              <a:t>2</a:t>
            </a:fld>
            <a:endParaRPr lang="en-AU" dirty="0"/>
          </a:p>
        </p:txBody>
      </p:sp>
    </p:spTree>
    <p:extLst>
      <p:ext uri="{BB962C8B-B14F-4D97-AF65-F5344CB8AC3E}">
        <p14:creationId xmlns:p14="http://schemas.microsoft.com/office/powerpoint/2010/main" val="348028542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6F096CB-93F4-A534-9A09-E62D8D0FCC5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50C9771-8B71-A815-47B2-80AD61CAA48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1CF5A5D-52E1-3FF0-F117-A15B3B2C873C}"/>
              </a:ext>
            </a:extLst>
          </p:cNvPr>
          <p:cNvSpPr>
            <a:spLocks noGrp="1"/>
          </p:cNvSpPr>
          <p:nvPr>
            <p:ph type="body" idx="1"/>
          </p:nvPr>
        </p:nvSpPr>
        <p:spPr/>
        <p:txBody>
          <a:bodyPr/>
          <a:lstStyle/>
          <a:p>
            <a:endParaRPr lang="en-AU" dirty="0"/>
          </a:p>
        </p:txBody>
      </p:sp>
      <p:sp>
        <p:nvSpPr>
          <p:cNvPr id="4" name="Slide Number Placeholder 3">
            <a:extLst>
              <a:ext uri="{FF2B5EF4-FFF2-40B4-BE49-F238E27FC236}">
                <a16:creationId xmlns:a16="http://schemas.microsoft.com/office/drawing/2014/main" id="{CE2E415B-2D3E-DDCD-2327-3935E1E20996}"/>
              </a:ext>
            </a:extLst>
          </p:cNvPr>
          <p:cNvSpPr>
            <a:spLocks noGrp="1"/>
          </p:cNvSpPr>
          <p:nvPr>
            <p:ph type="sldNum" sz="quarter" idx="5"/>
          </p:nvPr>
        </p:nvSpPr>
        <p:spPr/>
        <p:txBody>
          <a:bodyPr/>
          <a:lstStyle/>
          <a:p>
            <a:fld id="{B07158C4-A119-4B78-9DE8-A50001BC31DC}" type="slidenum">
              <a:rPr lang="en-AU" smtClean="0"/>
              <a:pPr/>
              <a:t>4</a:t>
            </a:fld>
            <a:endParaRPr lang="en-AU" dirty="0"/>
          </a:p>
        </p:txBody>
      </p:sp>
    </p:spTree>
    <p:extLst>
      <p:ext uri="{BB962C8B-B14F-4D97-AF65-F5344CB8AC3E}">
        <p14:creationId xmlns:p14="http://schemas.microsoft.com/office/powerpoint/2010/main" val="413518278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F76FE5F-183D-2578-5E80-0079E6C2633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0521835-83AD-427B-B217-252F544A995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2859E10-2964-4C2B-2C9F-38C2396178C0}"/>
              </a:ext>
            </a:extLst>
          </p:cNvPr>
          <p:cNvSpPr>
            <a:spLocks noGrp="1"/>
          </p:cNvSpPr>
          <p:nvPr>
            <p:ph type="body" idx="1"/>
          </p:nvPr>
        </p:nvSpPr>
        <p:spPr/>
        <p:txBody>
          <a:bodyPr/>
          <a:lstStyle/>
          <a:p>
            <a:endParaRPr lang="en-AU" dirty="0"/>
          </a:p>
        </p:txBody>
      </p:sp>
      <p:sp>
        <p:nvSpPr>
          <p:cNvPr id="4" name="Slide Number Placeholder 3">
            <a:extLst>
              <a:ext uri="{FF2B5EF4-FFF2-40B4-BE49-F238E27FC236}">
                <a16:creationId xmlns:a16="http://schemas.microsoft.com/office/drawing/2014/main" id="{1DAB7154-5F22-1B71-61C9-049BB5C93870}"/>
              </a:ext>
            </a:extLst>
          </p:cNvPr>
          <p:cNvSpPr>
            <a:spLocks noGrp="1"/>
          </p:cNvSpPr>
          <p:nvPr>
            <p:ph type="sldNum" sz="quarter" idx="5"/>
          </p:nvPr>
        </p:nvSpPr>
        <p:spPr/>
        <p:txBody>
          <a:bodyPr/>
          <a:lstStyle/>
          <a:p>
            <a:fld id="{B07158C4-A119-4B78-9DE8-A50001BC31DC}" type="slidenum">
              <a:rPr lang="en-AU" smtClean="0"/>
              <a:pPr/>
              <a:t>7</a:t>
            </a:fld>
            <a:endParaRPr lang="en-AU" dirty="0"/>
          </a:p>
        </p:txBody>
      </p:sp>
    </p:spTree>
    <p:extLst>
      <p:ext uri="{BB962C8B-B14F-4D97-AF65-F5344CB8AC3E}">
        <p14:creationId xmlns:p14="http://schemas.microsoft.com/office/powerpoint/2010/main" val="119487220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115259E-6C1B-6B58-1E14-600C10E6C81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342563D-356F-7719-7D3F-398E9DC1C59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805E7C0-02E5-E201-EAA6-FBD5A57DC47C}"/>
              </a:ext>
            </a:extLst>
          </p:cNvPr>
          <p:cNvSpPr>
            <a:spLocks noGrp="1"/>
          </p:cNvSpPr>
          <p:nvPr>
            <p:ph type="body" idx="1"/>
          </p:nvPr>
        </p:nvSpPr>
        <p:spPr/>
        <p:txBody>
          <a:bodyPr/>
          <a:lstStyle/>
          <a:p>
            <a:endParaRPr lang="en-AU" dirty="0"/>
          </a:p>
        </p:txBody>
      </p:sp>
      <p:sp>
        <p:nvSpPr>
          <p:cNvPr id="4" name="Slide Number Placeholder 3">
            <a:extLst>
              <a:ext uri="{FF2B5EF4-FFF2-40B4-BE49-F238E27FC236}">
                <a16:creationId xmlns:a16="http://schemas.microsoft.com/office/drawing/2014/main" id="{2C3B7571-722F-D580-F74D-59B2F9659959}"/>
              </a:ext>
            </a:extLst>
          </p:cNvPr>
          <p:cNvSpPr>
            <a:spLocks noGrp="1"/>
          </p:cNvSpPr>
          <p:nvPr>
            <p:ph type="sldNum" sz="quarter" idx="5"/>
          </p:nvPr>
        </p:nvSpPr>
        <p:spPr/>
        <p:txBody>
          <a:bodyPr/>
          <a:lstStyle/>
          <a:p>
            <a:fld id="{B07158C4-A119-4B78-9DE8-A50001BC31DC}" type="slidenum">
              <a:rPr lang="en-AU" smtClean="0"/>
              <a:pPr/>
              <a:t>8</a:t>
            </a:fld>
            <a:endParaRPr lang="en-AU" dirty="0"/>
          </a:p>
        </p:txBody>
      </p:sp>
    </p:spTree>
    <p:extLst>
      <p:ext uri="{BB962C8B-B14F-4D97-AF65-F5344CB8AC3E}">
        <p14:creationId xmlns:p14="http://schemas.microsoft.com/office/powerpoint/2010/main" val="29810355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dirty="0"/>
          </a:p>
        </p:txBody>
      </p:sp>
      <p:sp>
        <p:nvSpPr>
          <p:cNvPr id="4" name="Slide Number Placeholder 3"/>
          <p:cNvSpPr>
            <a:spLocks noGrp="1"/>
          </p:cNvSpPr>
          <p:nvPr>
            <p:ph type="sldNum" sz="quarter" idx="5"/>
          </p:nvPr>
        </p:nvSpPr>
        <p:spPr/>
        <p:txBody>
          <a:bodyPr/>
          <a:lstStyle/>
          <a:p>
            <a:fld id="{B07158C4-A119-4B78-9DE8-A50001BC31DC}" type="slidenum">
              <a:rPr lang="en-AU" smtClean="0"/>
              <a:pPr/>
              <a:t>9</a:t>
            </a:fld>
            <a:endParaRPr lang="en-AU" dirty="0"/>
          </a:p>
        </p:txBody>
      </p:sp>
    </p:spTree>
    <p:extLst>
      <p:ext uri="{BB962C8B-B14F-4D97-AF65-F5344CB8AC3E}">
        <p14:creationId xmlns:p14="http://schemas.microsoft.com/office/powerpoint/2010/main" val="228557524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dirty="0"/>
          </a:p>
        </p:txBody>
      </p:sp>
      <p:sp>
        <p:nvSpPr>
          <p:cNvPr id="4" name="Slide Number Placeholder 3"/>
          <p:cNvSpPr>
            <a:spLocks noGrp="1"/>
          </p:cNvSpPr>
          <p:nvPr>
            <p:ph type="sldNum" sz="quarter" idx="5"/>
          </p:nvPr>
        </p:nvSpPr>
        <p:spPr/>
        <p:txBody>
          <a:bodyPr/>
          <a:lstStyle/>
          <a:p>
            <a:fld id="{B07158C4-A119-4B78-9DE8-A50001BC31DC}" type="slidenum">
              <a:rPr lang="en-AU" smtClean="0"/>
              <a:pPr/>
              <a:t>10</a:t>
            </a:fld>
            <a:endParaRPr lang="en-AU" dirty="0"/>
          </a:p>
        </p:txBody>
      </p:sp>
    </p:spTree>
    <p:extLst>
      <p:ext uri="{BB962C8B-B14F-4D97-AF65-F5344CB8AC3E}">
        <p14:creationId xmlns:p14="http://schemas.microsoft.com/office/powerpoint/2010/main" val="1810535122"/>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Cover">
    <p:spTree>
      <p:nvGrpSpPr>
        <p:cNvPr id="1" name=""/>
        <p:cNvGrpSpPr/>
        <p:nvPr/>
      </p:nvGrpSpPr>
      <p:grpSpPr>
        <a:xfrm>
          <a:off x="0" y="0"/>
          <a:ext cx="0" cy="0"/>
          <a:chOff x="0" y="0"/>
          <a:chExt cx="0" cy="0"/>
        </a:xfrm>
      </p:grpSpPr>
      <p:sp>
        <p:nvSpPr>
          <p:cNvPr id="29" name="Rectangle 28">
            <a:extLst>
              <a:ext uri="{FF2B5EF4-FFF2-40B4-BE49-F238E27FC236}">
                <a16:creationId xmlns:a16="http://schemas.microsoft.com/office/drawing/2014/main" id="{EA17B1F9-1883-FB0F-19DA-8B4A4053535B}"/>
              </a:ext>
            </a:extLst>
          </p:cNvPr>
          <p:cNvSpPr/>
          <p:nvPr userDrawn="1"/>
        </p:nvSpPr>
        <p:spPr>
          <a:xfrm>
            <a:off x="7128000" y="0"/>
            <a:ext cx="5064000" cy="685800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dirty="0"/>
          </a:p>
        </p:txBody>
      </p:sp>
      <p:sp>
        <p:nvSpPr>
          <p:cNvPr id="6" name="Rectangle 5">
            <a:extLst>
              <a:ext uri="{FF2B5EF4-FFF2-40B4-BE49-F238E27FC236}">
                <a16:creationId xmlns:a16="http://schemas.microsoft.com/office/drawing/2014/main" id="{6E6ACE4A-E374-4533-BE29-9C2AA078581F}"/>
              </a:ext>
              <a:ext uri="{C183D7F6-B498-43B3-948B-1728B52AA6E4}">
                <adec:decorative xmlns:adec="http://schemas.microsoft.com/office/drawing/2017/decorative" val="1"/>
              </a:ext>
            </a:extLst>
          </p:cNvPr>
          <p:cNvSpPr/>
          <p:nvPr userDrawn="1"/>
        </p:nvSpPr>
        <p:spPr>
          <a:xfrm>
            <a:off x="0" y="0"/>
            <a:ext cx="7128000"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dirty="0">
              <a:solidFill>
                <a:schemeClr val="bg1"/>
              </a:solidFill>
              <a:latin typeface="Public Sans" pitchFamily="2" charset="0"/>
            </a:endParaRPr>
          </a:p>
        </p:txBody>
      </p:sp>
      <p:cxnSp>
        <p:nvCxnSpPr>
          <p:cNvPr id="8" name="Straight Connector 7">
            <a:extLst>
              <a:ext uri="{FF2B5EF4-FFF2-40B4-BE49-F238E27FC236}">
                <a16:creationId xmlns:a16="http://schemas.microsoft.com/office/drawing/2014/main" id="{1379E5D7-4594-7BEA-DCDE-7C07259A2A00}"/>
              </a:ext>
              <a:ext uri="{C183D7F6-B498-43B3-948B-1728B52AA6E4}">
                <adec:decorative xmlns:adec="http://schemas.microsoft.com/office/drawing/2017/decorative" val="1"/>
              </a:ext>
            </a:extLst>
          </p:cNvPr>
          <p:cNvCxnSpPr>
            <a:cxnSpLocks/>
          </p:cNvCxnSpPr>
          <p:nvPr userDrawn="1"/>
        </p:nvCxnSpPr>
        <p:spPr>
          <a:xfrm>
            <a:off x="360000" y="360000"/>
            <a:ext cx="0" cy="6192000"/>
          </a:xfrm>
          <a:prstGeom prst="line">
            <a:avLst/>
          </a:prstGeom>
          <a:ln w="9525">
            <a:solidFill>
              <a:schemeClr val="bg1"/>
            </a:solidFill>
          </a:ln>
        </p:spPr>
        <p:style>
          <a:lnRef idx="1">
            <a:schemeClr val="accent1"/>
          </a:lnRef>
          <a:fillRef idx="0">
            <a:schemeClr val="accent1"/>
          </a:fillRef>
          <a:effectRef idx="0">
            <a:schemeClr val="accent1"/>
          </a:effectRef>
          <a:fontRef idx="minor">
            <a:schemeClr val="tx1"/>
          </a:fontRef>
        </p:style>
      </p:cxnSp>
      <p:sp>
        <p:nvSpPr>
          <p:cNvPr id="10" name="Title 1">
            <a:extLst>
              <a:ext uri="{FF2B5EF4-FFF2-40B4-BE49-F238E27FC236}">
                <a16:creationId xmlns:a16="http://schemas.microsoft.com/office/drawing/2014/main" id="{06313123-38FC-0AA8-8313-B587FAEA9FAB}"/>
              </a:ext>
            </a:extLst>
          </p:cNvPr>
          <p:cNvSpPr>
            <a:spLocks noGrp="1"/>
          </p:cNvSpPr>
          <p:nvPr>
            <p:ph type="ctrTitle" hasCustomPrompt="1"/>
          </p:nvPr>
        </p:nvSpPr>
        <p:spPr>
          <a:xfrm>
            <a:off x="539999" y="2240968"/>
            <a:ext cx="6255979" cy="2033997"/>
          </a:xfrm>
          <a:ln>
            <a:noFill/>
          </a:ln>
        </p:spPr>
        <p:txBody>
          <a:bodyPr anchor="b">
            <a:noAutofit/>
          </a:bodyPr>
          <a:lstStyle>
            <a:lvl1pPr algn="l">
              <a:lnSpc>
                <a:spcPct val="100000"/>
              </a:lnSpc>
              <a:defRPr sz="4800">
                <a:solidFill>
                  <a:schemeClr val="bg1"/>
                </a:solidFill>
                <a:latin typeface="Arial" panose="020B0604020202020204" pitchFamily="34" charset="0"/>
                <a:cs typeface="Arial" panose="020B0604020202020204" pitchFamily="34" charset="0"/>
              </a:defRPr>
            </a:lvl1pPr>
          </a:lstStyle>
          <a:p>
            <a:r>
              <a:rPr lang="en-US"/>
              <a:t>Learning sequence/lesson/ activity title</a:t>
            </a:r>
          </a:p>
        </p:txBody>
      </p:sp>
      <p:sp>
        <p:nvSpPr>
          <p:cNvPr id="11" name="Text Placeholder 10">
            <a:extLst>
              <a:ext uri="{FF2B5EF4-FFF2-40B4-BE49-F238E27FC236}">
                <a16:creationId xmlns:a16="http://schemas.microsoft.com/office/drawing/2014/main" id="{1ECD7A7F-13F8-9E9F-94FF-03D42EEEF0A8}"/>
              </a:ext>
            </a:extLst>
          </p:cNvPr>
          <p:cNvSpPr>
            <a:spLocks noGrp="1"/>
          </p:cNvSpPr>
          <p:nvPr>
            <p:ph type="body" sz="quarter" idx="10" hasCustomPrompt="1"/>
          </p:nvPr>
        </p:nvSpPr>
        <p:spPr>
          <a:xfrm>
            <a:off x="539999" y="4385568"/>
            <a:ext cx="6255977" cy="426611"/>
          </a:xfrm>
        </p:spPr>
        <p:txBody>
          <a:bodyPr anchor="t">
            <a:noAutofit/>
          </a:bodyPr>
          <a:lstStyle>
            <a:lvl1pPr>
              <a:defRPr sz="2000">
                <a:solidFill>
                  <a:schemeClr val="accent4"/>
                </a:solidFill>
                <a:latin typeface="Arial" panose="020B0604020202020204" pitchFamily="34" charset="0"/>
                <a:cs typeface="Arial" panose="020B0604020202020204" pitchFamily="34" charset="0"/>
              </a:defRPr>
            </a:lvl1pPr>
            <a:lvl2pPr>
              <a:defRPr sz="2000">
                <a:solidFill>
                  <a:schemeClr val="bg1"/>
                </a:solidFill>
              </a:defRPr>
            </a:lvl2pPr>
            <a:lvl3pPr>
              <a:defRPr sz="2000">
                <a:solidFill>
                  <a:schemeClr val="bg1"/>
                </a:solidFill>
              </a:defRPr>
            </a:lvl3pPr>
            <a:lvl4pPr>
              <a:defRPr sz="2000">
                <a:solidFill>
                  <a:schemeClr val="bg1"/>
                </a:solidFill>
              </a:defRPr>
            </a:lvl4pPr>
            <a:lvl5pPr>
              <a:defRPr sz="2000">
                <a:solidFill>
                  <a:schemeClr val="bg1"/>
                </a:solidFill>
              </a:defRPr>
            </a:lvl5pPr>
          </a:lstStyle>
          <a:p>
            <a:pPr lvl="0"/>
            <a:r>
              <a:rPr lang="en-US"/>
              <a:t>Stage</a:t>
            </a:r>
          </a:p>
        </p:txBody>
      </p:sp>
      <p:sp>
        <p:nvSpPr>
          <p:cNvPr id="12" name="Text Placeholder 14">
            <a:extLst>
              <a:ext uri="{FF2B5EF4-FFF2-40B4-BE49-F238E27FC236}">
                <a16:creationId xmlns:a16="http://schemas.microsoft.com/office/drawing/2014/main" id="{1F1B4A2E-693D-413E-6506-E51D3453E154}"/>
              </a:ext>
            </a:extLst>
          </p:cNvPr>
          <p:cNvSpPr>
            <a:spLocks noGrp="1"/>
          </p:cNvSpPr>
          <p:nvPr>
            <p:ph type="body" sz="quarter" idx="16" hasCustomPrompt="1"/>
          </p:nvPr>
        </p:nvSpPr>
        <p:spPr>
          <a:xfrm>
            <a:off x="540000" y="4925698"/>
            <a:ext cx="6255975" cy="360000"/>
          </a:xfrm>
        </p:spPr>
        <p:txBody>
          <a:bodyPr>
            <a:noAutofit/>
          </a:bodyPr>
          <a:lstStyle>
            <a:lvl1pPr>
              <a:spcAft>
                <a:spcPts val="0"/>
              </a:spcAft>
              <a:defRPr sz="1800" b="1">
                <a:solidFill>
                  <a:schemeClr val="bg1"/>
                </a:solidFill>
                <a:latin typeface="Arial" panose="020B0604020202020204" pitchFamily="34" charset="0"/>
                <a:cs typeface="Arial" panose="020B0604020202020204" pitchFamily="34" charset="0"/>
              </a:defRPr>
            </a:lvl1pPr>
            <a:lvl2pPr>
              <a:spcAft>
                <a:spcPts val="0"/>
              </a:spcAft>
              <a:defRPr sz="1800" b="0">
                <a:solidFill>
                  <a:schemeClr val="bg1"/>
                </a:solidFill>
                <a:latin typeface="+mj-lt"/>
              </a:defRPr>
            </a:lvl2pPr>
            <a:lvl3pPr marL="0" indent="0">
              <a:buNone/>
              <a:defRPr sz="2000">
                <a:solidFill>
                  <a:schemeClr val="bg1"/>
                </a:solidFill>
              </a:defRPr>
            </a:lvl3pPr>
            <a:lvl4pPr>
              <a:defRPr sz="2000">
                <a:solidFill>
                  <a:schemeClr val="bg1"/>
                </a:solidFill>
              </a:defRPr>
            </a:lvl4pPr>
            <a:lvl5pPr>
              <a:defRPr sz="2000">
                <a:solidFill>
                  <a:schemeClr val="bg1"/>
                </a:solidFill>
              </a:defRPr>
            </a:lvl5pPr>
          </a:lstStyle>
          <a:p>
            <a:pPr lvl="0"/>
            <a:r>
              <a:rPr lang="en-US"/>
              <a:t>Module</a:t>
            </a:r>
          </a:p>
        </p:txBody>
      </p:sp>
      <p:sp>
        <p:nvSpPr>
          <p:cNvPr id="13" name="Text Placeholder 7">
            <a:extLst>
              <a:ext uri="{FF2B5EF4-FFF2-40B4-BE49-F238E27FC236}">
                <a16:creationId xmlns:a16="http://schemas.microsoft.com/office/drawing/2014/main" id="{0C245AE8-A9B0-AE21-616C-11D22901313C}"/>
              </a:ext>
            </a:extLst>
          </p:cNvPr>
          <p:cNvSpPr>
            <a:spLocks noGrp="1"/>
          </p:cNvSpPr>
          <p:nvPr>
            <p:ph type="body" sz="quarter" idx="14" hasCustomPrompt="1"/>
          </p:nvPr>
        </p:nvSpPr>
        <p:spPr>
          <a:xfrm>
            <a:off x="540000" y="5327998"/>
            <a:ext cx="6255971" cy="792000"/>
          </a:xfrm>
        </p:spPr>
        <p:txBody>
          <a:bodyPr/>
          <a:lstStyle>
            <a:lvl1pPr>
              <a:defRPr sz="1800">
                <a:solidFill>
                  <a:schemeClr val="bg1"/>
                </a:solidFill>
                <a:latin typeface="Arial" panose="020B0604020202020204" pitchFamily="34" charset="0"/>
                <a:cs typeface="Arial" panose="020B0604020202020204" pitchFamily="34" charset="0"/>
              </a:defRPr>
            </a:lvl1pPr>
          </a:lstStyle>
          <a:p>
            <a:pPr lvl="0"/>
            <a:r>
              <a:rPr lang="en-US"/>
              <a:t>Presenter name</a:t>
            </a:r>
            <a:endParaRPr lang="en-AU"/>
          </a:p>
        </p:txBody>
      </p:sp>
      <p:sp>
        <p:nvSpPr>
          <p:cNvPr id="15" name="Text Placeholder 14">
            <a:extLst>
              <a:ext uri="{FF2B5EF4-FFF2-40B4-BE49-F238E27FC236}">
                <a16:creationId xmlns:a16="http://schemas.microsoft.com/office/drawing/2014/main" id="{5C2AC99F-F6FA-4B77-DD09-207FFF07B242}"/>
              </a:ext>
            </a:extLst>
          </p:cNvPr>
          <p:cNvSpPr>
            <a:spLocks noGrp="1"/>
          </p:cNvSpPr>
          <p:nvPr>
            <p:ph type="body" sz="quarter" idx="15" hasCustomPrompt="1"/>
          </p:nvPr>
        </p:nvSpPr>
        <p:spPr>
          <a:xfrm>
            <a:off x="540000" y="6192000"/>
            <a:ext cx="6255975" cy="360000"/>
          </a:xfrm>
        </p:spPr>
        <p:txBody>
          <a:bodyPr anchor="b" anchorCtr="0">
            <a:noAutofit/>
          </a:bodyPr>
          <a:lstStyle>
            <a:lvl1pPr algn="l">
              <a:defRPr sz="1800" b="0">
                <a:solidFill>
                  <a:schemeClr val="bg1"/>
                </a:solidFill>
                <a:latin typeface="Arial" panose="020B0604020202020204" pitchFamily="34" charset="0"/>
                <a:cs typeface="Arial" panose="020B0604020202020204" pitchFamily="34" charset="0"/>
              </a:defRPr>
            </a:lvl1pPr>
            <a:lvl2pPr>
              <a:defRPr sz="1600">
                <a:solidFill>
                  <a:schemeClr val="bg1"/>
                </a:solidFill>
              </a:defRPr>
            </a:lvl2pPr>
            <a:lvl3pPr marL="0" indent="0">
              <a:buNone/>
              <a:defRPr sz="2000">
                <a:solidFill>
                  <a:schemeClr val="bg1"/>
                </a:solidFill>
              </a:defRPr>
            </a:lvl3pPr>
            <a:lvl4pPr>
              <a:defRPr sz="2000">
                <a:solidFill>
                  <a:schemeClr val="bg1"/>
                </a:solidFill>
              </a:defRPr>
            </a:lvl4pPr>
            <a:lvl5pPr>
              <a:defRPr sz="2000">
                <a:solidFill>
                  <a:schemeClr val="bg1"/>
                </a:solidFill>
              </a:defRPr>
            </a:lvl5pPr>
          </a:lstStyle>
          <a:p>
            <a:pPr lvl="0"/>
            <a:r>
              <a:rPr lang="en-US"/>
              <a:t>00 Month YYYY</a:t>
            </a:r>
          </a:p>
        </p:txBody>
      </p:sp>
      <p:pic>
        <p:nvPicPr>
          <p:cNvPr id="17" name="Picture 16">
            <a:extLst>
              <a:ext uri="{FF2B5EF4-FFF2-40B4-BE49-F238E27FC236}">
                <a16:creationId xmlns:a16="http://schemas.microsoft.com/office/drawing/2014/main" id="{1B2918F2-2A15-B218-B84D-C469AD3B60DA}"/>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p:blipFill>
        <p:spPr>
          <a:xfrm>
            <a:off x="6135329" y="360000"/>
            <a:ext cx="660650" cy="715199"/>
          </a:xfrm>
          <a:prstGeom prst="rect">
            <a:avLst/>
          </a:prstGeom>
        </p:spPr>
      </p:pic>
      <p:sp>
        <p:nvSpPr>
          <p:cNvPr id="2" name="Picture Placeholder 4">
            <a:extLst>
              <a:ext uri="{FF2B5EF4-FFF2-40B4-BE49-F238E27FC236}">
                <a16:creationId xmlns:a16="http://schemas.microsoft.com/office/drawing/2014/main" id="{206B55C3-1914-D3B1-73B3-69F5509A4B69}"/>
              </a:ext>
              <a:ext uri="{C183D7F6-B498-43B3-948B-1728B52AA6E4}">
                <adec:decorative xmlns:adec="http://schemas.microsoft.com/office/drawing/2017/decorative" val="1"/>
              </a:ext>
            </a:extLst>
          </p:cNvPr>
          <p:cNvSpPr>
            <a:spLocks noGrp="1"/>
          </p:cNvSpPr>
          <p:nvPr>
            <p:ph type="pic" sz="quarter" idx="13"/>
          </p:nvPr>
        </p:nvSpPr>
        <p:spPr>
          <a:xfrm>
            <a:off x="7128000" y="0"/>
            <a:ext cx="5064000" cy="6858000"/>
          </a:xfrm>
        </p:spPr>
        <p:txBody>
          <a:bodyPr/>
          <a:lstStyle/>
          <a:p>
            <a:r>
              <a:rPr lang="en-US" dirty="0"/>
              <a:t>Click icon to add picture</a:t>
            </a:r>
            <a:endParaRPr lang="en-AU" dirty="0"/>
          </a:p>
        </p:txBody>
      </p:sp>
    </p:spTree>
    <p:extLst>
      <p:ext uri="{BB962C8B-B14F-4D97-AF65-F5344CB8AC3E}">
        <p14:creationId xmlns:p14="http://schemas.microsoft.com/office/powerpoint/2010/main" val="157840842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4110">
          <p15:clr>
            <a:srgbClr val="FBAE40"/>
          </p15:clr>
        </p15:guide>
        <p15:guide id="2" pos="3840">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Divider">
    <p:bg>
      <p:bgPr>
        <a:solidFill>
          <a:schemeClr val="accent1"/>
        </a:solidFill>
        <a:effectLst/>
      </p:bgPr>
    </p:bg>
    <p:spTree>
      <p:nvGrpSpPr>
        <p:cNvPr id="1" name=""/>
        <p:cNvGrpSpPr/>
        <p:nvPr/>
      </p:nvGrpSpPr>
      <p:grpSpPr>
        <a:xfrm>
          <a:off x="0" y="0"/>
          <a:ext cx="0" cy="0"/>
          <a:chOff x="0" y="0"/>
          <a:chExt cx="0" cy="0"/>
        </a:xfrm>
      </p:grpSpPr>
      <p:cxnSp>
        <p:nvCxnSpPr>
          <p:cNvPr id="8" name="Straight Connector 7">
            <a:extLst>
              <a:ext uri="{FF2B5EF4-FFF2-40B4-BE49-F238E27FC236}">
                <a16:creationId xmlns:a16="http://schemas.microsoft.com/office/drawing/2014/main" id="{5C261660-AF47-818D-7C30-D254D989CACE}"/>
              </a:ext>
              <a:ext uri="{C183D7F6-B498-43B3-948B-1728B52AA6E4}">
                <adec:decorative xmlns:adec="http://schemas.microsoft.com/office/drawing/2017/decorative" val="1"/>
              </a:ext>
            </a:extLst>
          </p:cNvPr>
          <p:cNvCxnSpPr>
            <a:cxnSpLocks/>
          </p:cNvCxnSpPr>
          <p:nvPr userDrawn="1"/>
        </p:nvCxnSpPr>
        <p:spPr>
          <a:xfrm>
            <a:off x="360000" y="360000"/>
            <a:ext cx="0" cy="6192000"/>
          </a:xfrm>
          <a:prstGeom prst="line">
            <a:avLst/>
          </a:prstGeom>
          <a:ln w="9525">
            <a:solidFill>
              <a:schemeClr val="bg1"/>
            </a:solidFill>
          </a:ln>
        </p:spPr>
        <p:style>
          <a:lnRef idx="1">
            <a:schemeClr val="accent1"/>
          </a:lnRef>
          <a:fillRef idx="0">
            <a:schemeClr val="accent1"/>
          </a:fillRef>
          <a:effectRef idx="0">
            <a:schemeClr val="accent1"/>
          </a:effectRef>
          <a:fontRef idx="minor">
            <a:schemeClr val="tx1"/>
          </a:fontRef>
        </p:style>
      </p:cxnSp>
      <p:sp>
        <p:nvSpPr>
          <p:cNvPr id="3" name="Title 1">
            <a:extLst>
              <a:ext uri="{FF2B5EF4-FFF2-40B4-BE49-F238E27FC236}">
                <a16:creationId xmlns:a16="http://schemas.microsoft.com/office/drawing/2014/main" id="{8AD8A72A-7327-BEF4-2507-0522B8614AE9}"/>
              </a:ext>
            </a:extLst>
          </p:cNvPr>
          <p:cNvSpPr>
            <a:spLocks noGrp="1"/>
          </p:cNvSpPr>
          <p:nvPr>
            <p:ph type="ctrTitle" hasCustomPrompt="1"/>
          </p:nvPr>
        </p:nvSpPr>
        <p:spPr>
          <a:xfrm>
            <a:off x="540000" y="4067881"/>
            <a:ext cx="11291998" cy="800681"/>
          </a:xfrm>
          <a:ln>
            <a:noFill/>
          </a:ln>
        </p:spPr>
        <p:txBody>
          <a:bodyPr anchor="t">
            <a:noAutofit/>
          </a:bodyPr>
          <a:lstStyle>
            <a:lvl1pPr algn="l">
              <a:lnSpc>
                <a:spcPct val="110000"/>
              </a:lnSpc>
              <a:defRPr sz="4800">
                <a:solidFill>
                  <a:schemeClr val="bg1"/>
                </a:solidFill>
                <a:latin typeface="Arial" panose="020B0604020202020204" pitchFamily="34" charset="0"/>
                <a:cs typeface="Arial" panose="020B0604020202020204" pitchFamily="34" charset="0"/>
              </a:defRPr>
            </a:lvl1pPr>
          </a:lstStyle>
          <a:p>
            <a:pPr>
              <a:lnSpc>
                <a:spcPct val="100000"/>
              </a:lnSpc>
            </a:pPr>
            <a:r>
              <a:rPr lang="en-AU"/>
              <a:t>Lesson title</a:t>
            </a:r>
          </a:p>
        </p:txBody>
      </p:sp>
      <p:sp>
        <p:nvSpPr>
          <p:cNvPr id="6" name="Oval 5">
            <a:extLst>
              <a:ext uri="{FF2B5EF4-FFF2-40B4-BE49-F238E27FC236}">
                <a16:creationId xmlns:a16="http://schemas.microsoft.com/office/drawing/2014/main" id="{5EBAE78F-1A35-0A2C-DBF4-48477CA8F3A7}"/>
              </a:ext>
            </a:extLst>
          </p:cNvPr>
          <p:cNvSpPr>
            <a:spLocks noGrp="1" noRot="1" noMove="1" noResize="1" noEditPoints="1" noAdjustHandles="1" noChangeArrowheads="1" noChangeShapeType="1"/>
          </p:cNvSpPr>
          <p:nvPr userDrawn="1"/>
        </p:nvSpPr>
        <p:spPr>
          <a:xfrm>
            <a:off x="11056620" y="289560"/>
            <a:ext cx="906780" cy="800681"/>
          </a:xfrm>
          <a:prstGeom prst="ellipse">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dirty="0"/>
          </a:p>
        </p:txBody>
      </p:sp>
      <p:pic>
        <p:nvPicPr>
          <p:cNvPr id="2" name="Picture 1">
            <a:extLst>
              <a:ext uri="{FF2B5EF4-FFF2-40B4-BE49-F238E27FC236}">
                <a16:creationId xmlns:a16="http://schemas.microsoft.com/office/drawing/2014/main" id="{1DE675F6-B3E6-7651-8B0E-50E39CE29B9F}"/>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p:blipFill>
        <p:spPr>
          <a:xfrm>
            <a:off x="11171348" y="360000"/>
            <a:ext cx="660650" cy="715199"/>
          </a:xfrm>
          <a:prstGeom prst="rect">
            <a:avLst/>
          </a:prstGeom>
        </p:spPr>
      </p:pic>
    </p:spTree>
    <p:extLst>
      <p:ext uri="{BB962C8B-B14F-4D97-AF65-F5344CB8AC3E}">
        <p14:creationId xmlns:p14="http://schemas.microsoft.com/office/powerpoint/2010/main" val="286467215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and Text">
    <p:spTree>
      <p:nvGrpSpPr>
        <p:cNvPr id="1" name=""/>
        <p:cNvGrpSpPr/>
        <p:nvPr/>
      </p:nvGrpSpPr>
      <p:grpSpPr>
        <a:xfrm>
          <a:off x="0" y="0"/>
          <a:ext cx="0" cy="0"/>
          <a:chOff x="0" y="0"/>
          <a:chExt cx="0" cy="0"/>
        </a:xfrm>
      </p:grpSpPr>
      <p:sp>
        <p:nvSpPr>
          <p:cNvPr id="5" name="Slide Number Placeholder 4"/>
          <p:cNvSpPr>
            <a:spLocks noGrp="1"/>
          </p:cNvSpPr>
          <p:nvPr>
            <p:ph type="sldNum" sz="quarter" idx="12"/>
          </p:nvPr>
        </p:nvSpPr>
        <p:spPr/>
        <p:txBody>
          <a:bodyPr/>
          <a:lstStyle/>
          <a:p>
            <a:fld id="{10A01DC5-1685-4615-8240-15192985C6A2}" type="slidenum">
              <a:rPr lang="en-AU" smtClean="0"/>
              <a:t>‹#›</a:t>
            </a:fld>
            <a:endParaRPr lang="en-AU" dirty="0"/>
          </a:p>
        </p:txBody>
      </p:sp>
      <p:sp>
        <p:nvSpPr>
          <p:cNvPr id="4" name="Title 3">
            <a:extLst>
              <a:ext uri="{FF2B5EF4-FFF2-40B4-BE49-F238E27FC236}">
                <a16:creationId xmlns:a16="http://schemas.microsoft.com/office/drawing/2014/main" id="{7CF8C2E4-E0FA-4F11-9270-098EDFE8B41D}"/>
              </a:ext>
            </a:extLst>
          </p:cNvPr>
          <p:cNvSpPr>
            <a:spLocks noGrp="1"/>
          </p:cNvSpPr>
          <p:nvPr>
            <p:ph type="title" hasCustomPrompt="1"/>
          </p:nvPr>
        </p:nvSpPr>
        <p:spPr>
          <a:xfrm>
            <a:off x="360000" y="360000"/>
            <a:ext cx="11484000" cy="545601"/>
          </a:xfrm>
        </p:spPr>
        <p:txBody>
          <a:bodyPr/>
          <a:lstStyle>
            <a:lvl1pPr>
              <a:defRPr>
                <a:solidFill>
                  <a:schemeClr val="accent1"/>
                </a:solidFill>
              </a:defRPr>
            </a:lvl1pPr>
          </a:lstStyle>
          <a:p>
            <a:r>
              <a:rPr lang="en-US"/>
              <a:t>Title</a:t>
            </a:r>
            <a:endParaRPr lang="en-AU"/>
          </a:p>
        </p:txBody>
      </p:sp>
      <p:sp>
        <p:nvSpPr>
          <p:cNvPr id="7" name="Text Placeholder 10">
            <a:extLst>
              <a:ext uri="{FF2B5EF4-FFF2-40B4-BE49-F238E27FC236}">
                <a16:creationId xmlns:a16="http://schemas.microsoft.com/office/drawing/2014/main" id="{C65DF8EF-3190-4490-9931-2111E9229317}"/>
              </a:ext>
            </a:extLst>
          </p:cNvPr>
          <p:cNvSpPr>
            <a:spLocks noGrp="1"/>
          </p:cNvSpPr>
          <p:nvPr>
            <p:ph type="body" sz="quarter" idx="18" hasCustomPrompt="1"/>
          </p:nvPr>
        </p:nvSpPr>
        <p:spPr>
          <a:xfrm>
            <a:off x="359999" y="982520"/>
            <a:ext cx="11483999" cy="310015"/>
          </a:xfrm>
        </p:spPr>
        <p:txBody>
          <a:bodyPr anchor="b">
            <a:noAutofit/>
          </a:bodyPr>
          <a:lstStyle>
            <a:lvl1pPr>
              <a:defRPr sz="2000">
                <a:solidFill>
                  <a:schemeClr val="accent2"/>
                </a:solidFill>
                <a:latin typeface="Arial" panose="020B0604020202020204" pitchFamily="34" charset="0"/>
                <a:cs typeface="Arial" panose="020B0604020202020204" pitchFamily="34" charset="0"/>
              </a:defRPr>
            </a:lvl1pPr>
            <a:lvl2pPr>
              <a:defRPr sz="2000">
                <a:solidFill>
                  <a:schemeClr val="bg1"/>
                </a:solidFill>
              </a:defRPr>
            </a:lvl2pPr>
            <a:lvl3pPr>
              <a:defRPr sz="2000">
                <a:solidFill>
                  <a:schemeClr val="bg1"/>
                </a:solidFill>
              </a:defRPr>
            </a:lvl3pPr>
            <a:lvl4pPr>
              <a:defRPr sz="2000">
                <a:solidFill>
                  <a:schemeClr val="bg1"/>
                </a:solidFill>
              </a:defRPr>
            </a:lvl4pPr>
            <a:lvl5pPr>
              <a:defRPr sz="2000">
                <a:solidFill>
                  <a:schemeClr val="bg1"/>
                </a:solidFill>
              </a:defRPr>
            </a:lvl5pPr>
          </a:lstStyle>
          <a:p>
            <a:pPr lvl="0"/>
            <a:r>
              <a:rPr lang="en-US"/>
              <a:t>Subtitle</a:t>
            </a:r>
          </a:p>
        </p:txBody>
      </p:sp>
      <p:sp>
        <p:nvSpPr>
          <p:cNvPr id="2" name="Text Placeholder 3">
            <a:extLst>
              <a:ext uri="{FF2B5EF4-FFF2-40B4-BE49-F238E27FC236}">
                <a16:creationId xmlns:a16="http://schemas.microsoft.com/office/drawing/2014/main" id="{7A679F83-4A45-8E00-A9A4-2E8DE35C1BB0}"/>
              </a:ext>
            </a:extLst>
          </p:cNvPr>
          <p:cNvSpPr>
            <a:spLocks noGrp="1"/>
          </p:cNvSpPr>
          <p:nvPr>
            <p:ph type="body" sz="quarter" idx="17" hasCustomPrompt="1"/>
          </p:nvPr>
        </p:nvSpPr>
        <p:spPr>
          <a:xfrm>
            <a:off x="360000" y="1567086"/>
            <a:ext cx="11484000" cy="4807835"/>
          </a:xfrm>
        </p:spPr>
        <p:txBody>
          <a:bodyPr/>
          <a:lstStyle>
            <a:lvl1pPr>
              <a:defRPr/>
            </a:lvl1pPr>
          </a:lstStyle>
          <a:p>
            <a:pPr lvl="0"/>
            <a:r>
              <a:rPr lang="en-US"/>
              <a:t>Click to add text</a:t>
            </a:r>
          </a:p>
          <a:p>
            <a:pPr lvl="1"/>
            <a:r>
              <a:rPr lang="en-US"/>
              <a:t>Second level</a:t>
            </a:r>
          </a:p>
          <a:p>
            <a:pPr lvl="4"/>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90947255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Content and picture">
    <p:spTree>
      <p:nvGrpSpPr>
        <p:cNvPr id="1" name=""/>
        <p:cNvGrpSpPr/>
        <p:nvPr/>
      </p:nvGrpSpPr>
      <p:grpSpPr>
        <a:xfrm>
          <a:off x="0" y="0"/>
          <a:ext cx="0" cy="0"/>
          <a:chOff x="0" y="0"/>
          <a:chExt cx="0" cy="0"/>
        </a:xfrm>
      </p:grpSpPr>
      <p:sp>
        <p:nvSpPr>
          <p:cNvPr id="5" name="Slide Number Placeholder 4"/>
          <p:cNvSpPr>
            <a:spLocks noGrp="1"/>
          </p:cNvSpPr>
          <p:nvPr>
            <p:ph type="sldNum" sz="quarter" idx="12"/>
          </p:nvPr>
        </p:nvSpPr>
        <p:spPr/>
        <p:txBody>
          <a:bodyPr/>
          <a:lstStyle/>
          <a:p>
            <a:fld id="{10A01DC5-1685-4615-8240-15192985C6A2}" type="slidenum">
              <a:rPr lang="en-AU" smtClean="0"/>
              <a:t>‹#›</a:t>
            </a:fld>
            <a:endParaRPr lang="en-AU" dirty="0"/>
          </a:p>
        </p:txBody>
      </p:sp>
      <p:sp>
        <p:nvSpPr>
          <p:cNvPr id="4" name="Title 3">
            <a:extLst>
              <a:ext uri="{FF2B5EF4-FFF2-40B4-BE49-F238E27FC236}">
                <a16:creationId xmlns:a16="http://schemas.microsoft.com/office/drawing/2014/main" id="{7CF8C2E4-E0FA-4F11-9270-098EDFE8B41D}"/>
              </a:ext>
            </a:extLst>
          </p:cNvPr>
          <p:cNvSpPr>
            <a:spLocks noGrp="1"/>
          </p:cNvSpPr>
          <p:nvPr>
            <p:ph type="title" hasCustomPrompt="1"/>
          </p:nvPr>
        </p:nvSpPr>
        <p:spPr>
          <a:xfrm>
            <a:off x="360000" y="360000"/>
            <a:ext cx="11484000" cy="545601"/>
          </a:xfrm>
        </p:spPr>
        <p:txBody>
          <a:bodyPr/>
          <a:lstStyle>
            <a:lvl1pPr>
              <a:defRPr>
                <a:solidFill>
                  <a:schemeClr val="accent1"/>
                </a:solidFill>
              </a:defRPr>
            </a:lvl1pPr>
          </a:lstStyle>
          <a:p>
            <a:r>
              <a:rPr lang="en-US"/>
              <a:t>Title</a:t>
            </a:r>
            <a:endParaRPr lang="en-AU"/>
          </a:p>
        </p:txBody>
      </p:sp>
      <p:sp>
        <p:nvSpPr>
          <p:cNvPr id="7" name="Text Placeholder 10">
            <a:extLst>
              <a:ext uri="{FF2B5EF4-FFF2-40B4-BE49-F238E27FC236}">
                <a16:creationId xmlns:a16="http://schemas.microsoft.com/office/drawing/2014/main" id="{C65DF8EF-3190-4490-9931-2111E9229317}"/>
              </a:ext>
            </a:extLst>
          </p:cNvPr>
          <p:cNvSpPr>
            <a:spLocks noGrp="1"/>
          </p:cNvSpPr>
          <p:nvPr>
            <p:ph type="body" sz="quarter" idx="18" hasCustomPrompt="1"/>
          </p:nvPr>
        </p:nvSpPr>
        <p:spPr>
          <a:xfrm>
            <a:off x="359999" y="982520"/>
            <a:ext cx="11483999" cy="310015"/>
          </a:xfrm>
        </p:spPr>
        <p:txBody>
          <a:bodyPr anchor="b">
            <a:noAutofit/>
          </a:bodyPr>
          <a:lstStyle>
            <a:lvl1pPr>
              <a:defRPr sz="2000">
                <a:solidFill>
                  <a:schemeClr val="accent2"/>
                </a:solidFill>
                <a:latin typeface="Arial" panose="020B0604020202020204" pitchFamily="34" charset="0"/>
                <a:cs typeface="Arial" panose="020B0604020202020204" pitchFamily="34" charset="0"/>
              </a:defRPr>
            </a:lvl1pPr>
            <a:lvl2pPr>
              <a:defRPr sz="2000">
                <a:solidFill>
                  <a:schemeClr val="bg1"/>
                </a:solidFill>
              </a:defRPr>
            </a:lvl2pPr>
            <a:lvl3pPr>
              <a:defRPr sz="2000">
                <a:solidFill>
                  <a:schemeClr val="bg1"/>
                </a:solidFill>
              </a:defRPr>
            </a:lvl3pPr>
            <a:lvl4pPr>
              <a:defRPr sz="2000">
                <a:solidFill>
                  <a:schemeClr val="bg1"/>
                </a:solidFill>
              </a:defRPr>
            </a:lvl4pPr>
            <a:lvl5pPr>
              <a:defRPr sz="2000">
                <a:solidFill>
                  <a:schemeClr val="bg1"/>
                </a:solidFill>
              </a:defRPr>
            </a:lvl5pPr>
          </a:lstStyle>
          <a:p>
            <a:pPr lvl="0"/>
            <a:r>
              <a:rPr lang="en-US"/>
              <a:t>Subtitle</a:t>
            </a:r>
          </a:p>
        </p:txBody>
      </p:sp>
      <p:sp>
        <p:nvSpPr>
          <p:cNvPr id="3" name="Content Placeholder 2">
            <a:extLst>
              <a:ext uri="{FF2B5EF4-FFF2-40B4-BE49-F238E27FC236}">
                <a16:creationId xmlns:a16="http://schemas.microsoft.com/office/drawing/2014/main" id="{EAC13D79-FA01-577F-AC79-E39D6DCCC806}"/>
              </a:ext>
            </a:extLst>
          </p:cNvPr>
          <p:cNvSpPr>
            <a:spLocks noGrp="1"/>
          </p:cNvSpPr>
          <p:nvPr>
            <p:ph sz="quarter" idx="19" hasCustomPrompt="1"/>
          </p:nvPr>
        </p:nvSpPr>
        <p:spPr>
          <a:xfrm>
            <a:off x="360363" y="1562471"/>
            <a:ext cx="5735637" cy="4814518"/>
          </a:xfrm>
        </p:spPr>
        <p:txBody>
          <a:bodyPr/>
          <a:lstStyle/>
          <a:p>
            <a:pPr lvl="0"/>
            <a:r>
              <a:rPr lang="en-US"/>
              <a:t>Click to add text</a:t>
            </a:r>
          </a:p>
          <a:p>
            <a:pPr lvl="1"/>
            <a:r>
              <a:rPr lang="en-US"/>
              <a:t>Second level</a:t>
            </a:r>
          </a:p>
          <a:p>
            <a:pPr lvl="4"/>
            <a:r>
              <a:rPr lang="en-US"/>
              <a:t>Third level</a:t>
            </a:r>
          </a:p>
          <a:p>
            <a:pPr lvl="3"/>
            <a:r>
              <a:rPr lang="en-US"/>
              <a:t>Fourth level</a:t>
            </a:r>
          </a:p>
          <a:p>
            <a:pPr lvl="4"/>
            <a:r>
              <a:rPr lang="en-US"/>
              <a:t>Fifth level</a:t>
            </a:r>
          </a:p>
        </p:txBody>
      </p:sp>
      <p:sp>
        <p:nvSpPr>
          <p:cNvPr id="8" name="Picture Placeholder 7">
            <a:extLst>
              <a:ext uri="{FF2B5EF4-FFF2-40B4-BE49-F238E27FC236}">
                <a16:creationId xmlns:a16="http://schemas.microsoft.com/office/drawing/2014/main" id="{F0C3D212-D9E6-5651-0336-B3898E36FBA5}"/>
              </a:ext>
            </a:extLst>
          </p:cNvPr>
          <p:cNvSpPr>
            <a:spLocks noGrp="1"/>
          </p:cNvSpPr>
          <p:nvPr>
            <p:ph type="pic" sz="quarter" idx="20"/>
          </p:nvPr>
        </p:nvSpPr>
        <p:spPr>
          <a:xfrm>
            <a:off x="6324599" y="1562470"/>
            <a:ext cx="5507038" cy="4814518"/>
          </a:xfrm>
        </p:spPr>
        <p:txBody>
          <a:bodyPr/>
          <a:lstStyle/>
          <a:p>
            <a:r>
              <a:rPr lang="en-US" dirty="0"/>
              <a:t>Click icon to add picture</a:t>
            </a:r>
            <a:endParaRPr lang="en-AU" dirty="0"/>
          </a:p>
        </p:txBody>
      </p:sp>
    </p:spTree>
    <p:extLst>
      <p:ext uri="{BB962C8B-B14F-4D97-AF65-F5344CB8AC3E}">
        <p14:creationId xmlns:p14="http://schemas.microsoft.com/office/powerpoint/2010/main" val="428385512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Feature image and text">
    <p:spTree>
      <p:nvGrpSpPr>
        <p:cNvPr id="1" name=""/>
        <p:cNvGrpSpPr/>
        <p:nvPr/>
      </p:nvGrpSpPr>
      <p:grpSpPr>
        <a:xfrm>
          <a:off x="0" y="0"/>
          <a:ext cx="0" cy="0"/>
          <a:chOff x="0" y="0"/>
          <a:chExt cx="0" cy="0"/>
        </a:xfrm>
      </p:grpSpPr>
      <p:sp>
        <p:nvSpPr>
          <p:cNvPr id="2" name="Picture Placeholder 8">
            <a:extLst>
              <a:ext uri="{FF2B5EF4-FFF2-40B4-BE49-F238E27FC236}">
                <a16:creationId xmlns:a16="http://schemas.microsoft.com/office/drawing/2014/main" id="{91FCC384-7450-516C-24D0-7D029ED3855A}"/>
              </a:ext>
              <a:ext uri="{C183D7F6-B498-43B3-948B-1728B52AA6E4}">
                <adec:decorative xmlns:adec="http://schemas.microsoft.com/office/drawing/2017/decorative" val="1"/>
              </a:ext>
            </a:extLst>
          </p:cNvPr>
          <p:cNvSpPr>
            <a:spLocks noGrp="1"/>
          </p:cNvSpPr>
          <p:nvPr>
            <p:ph type="pic" sz="quarter" idx="13"/>
          </p:nvPr>
        </p:nvSpPr>
        <p:spPr>
          <a:xfrm>
            <a:off x="0" y="0"/>
            <a:ext cx="5040000" cy="6858000"/>
          </a:xfrm>
        </p:spPr>
        <p:txBody>
          <a:bodyPr/>
          <a:lstStyle/>
          <a:p>
            <a:r>
              <a:rPr lang="en-US" dirty="0"/>
              <a:t>Click icon to add picture</a:t>
            </a:r>
            <a:endParaRPr lang="en-AU" dirty="0"/>
          </a:p>
        </p:txBody>
      </p:sp>
      <p:sp>
        <p:nvSpPr>
          <p:cNvPr id="4" name="Title 1">
            <a:extLst>
              <a:ext uri="{FF2B5EF4-FFF2-40B4-BE49-F238E27FC236}">
                <a16:creationId xmlns:a16="http://schemas.microsoft.com/office/drawing/2014/main" id="{46E61F09-1856-72E7-5C79-31B4A856E7AD}"/>
              </a:ext>
            </a:extLst>
          </p:cNvPr>
          <p:cNvSpPr>
            <a:spLocks noGrp="1"/>
          </p:cNvSpPr>
          <p:nvPr>
            <p:ph type="title" hasCustomPrompt="1"/>
          </p:nvPr>
        </p:nvSpPr>
        <p:spPr>
          <a:xfrm>
            <a:off x="5400000" y="360000"/>
            <a:ext cx="6407150" cy="554400"/>
          </a:xfrm>
        </p:spPr>
        <p:txBody>
          <a:bodyPr/>
          <a:lstStyle>
            <a:lvl1pPr>
              <a:defRPr>
                <a:solidFill>
                  <a:schemeClr val="accent1"/>
                </a:solidFill>
              </a:defRPr>
            </a:lvl1pPr>
          </a:lstStyle>
          <a:p>
            <a:r>
              <a:rPr lang="en-US"/>
              <a:t>Title</a:t>
            </a:r>
          </a:p>
        </p:txBody>
      </p:sp>
      <p:cxnSp>
        <p:nvCxnSpPr>
          <p:cNvPr id="6" name="Straight Connector 5">
            <a:extLst>
              <a:ext uri="{FF2B5EF4-FFF2-40B4-BE49-F238E27FC236}">
                <a16:creationId xmlns:a16="http://schemas.microsoft.com/office/drawing/2014/main" id="{52576981-5B08-29E1-CBD0-60B20605F583}"/>
              </a:ext>
              <a:ext uri="{C183D7F6-B498-43B3-948B-1728B52AA6E4}">
                <adec:decorative xmlns:adec="http://schemas.microsoft.com/office/drawing/2017/decorative" val="1"/>
              </a:ext>
            </a:extLst>
          </p:cNvPr>
          <p:cNvCxnSpPr>
            <a:cxnSpLocks/>
          </p:cNvCxnSpPr>
          <p:nvPr userDrawn="1"/>
        </p:nvCxnSpPr>
        <p:spPr>
          <a:xfrm>
            <a:off x="5220000" y="1800000"/>
            <a:ext cx="0" cy="4536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8" name="Slide Number Placeholder 1">
            <a:extLst>
              <a:ext uri="{FF2B5EF4-FFF2-40B4-BE49-F238E27FC236}">
                <a16:creationId xmlns:a16="http://schemas.microsoft.com/office/drawing/2014/main" id="{AC754ADD-23A8-B626-EF2D-A89E9897C22E}"/>
              </a:ext>
            </a:extLst>
          </p:cNvPr>
          <p:cNvSpPr>
            <a:spLocks noGrp="1"/>
          </p:cNvSpPr>
          <p:nvPr>
            <p:ph type="sldNum" sz="quarter" idx="16"/>
          </p:nvPr>
        </p:nvSpPr>
        <p:spPr>
          <a:xfrm>
            <a:off x="11124000" y="6516000"/>
            <a:ext cx="720000" cy="180000"/>
          </a:xfrm>
        </p:spPr>
        <p:txBody>
          <a:bodyPr/>
          <a:lstStyle/>
          <a:p>
            <a:fld id="{10A01DC5-1685-4615-8240-15192985C6A2}" type="slidenum">
              <a:rPr lang="en-AU" smtClean="0"/>
              <a:pPr/>
              <a:t>‹#›</a:t>
            </a:fld>
            <a:endParaRPr lang="en-AU" dirty="0"/>
          </a:p>
        </p:txBody>
      </p:sp>
      <p:sp>
        <p:nvSpPr>
          <p:cNvPr id="10" name="Text Placeholder 3">
            <a:extLst>
              <a:ext uri="{FF2B5EF4-FFF2-40B4-BE49-F238E27FC236}">
                <a16:creationId xmlns:a16="http://schemas.microsoft.com/office/drawing/2014/main" id="{DE31FF8A-F945-2755-C01F-A984129CCFE4}"/>
              </a:ext>
            </a:extLst>
          </p:cNvPr>
          <p:cNvSpPr>
            <a:spLocks noGrp="1"/>
          </p:cNvSpPr>
          <p:nvPr>
            <p:ph type="body" sz="quarter" idx="17" hasCustomPrompt="1"/>
          </p:nvPr>
        </p:nvSpPr>
        <p:spPr>
          <a:xfrm>
            <a:off x="5400675" y="1800000"/>
            <a:ext cx="6407150" cy="4536000"/>
          </a:xfrm>
        </p:spPr>
        <p:txBody>
          <a:bodyPr/>
          <a:lstStyle>
            <a:lvl1pPr>
              <a:defRPr/>
            </a:lvl1pPr>
          </a:lstStyle>
          <a:p>
            <a:pPr lvl="0"/>
            <a:r>
              <a:rPr lang="en-US"/>
              <a:t>Click to add text</a:t>
            </a:r>
          </a:p>
          <a:p>
            <a:pPr lvl="1"/>
            <a:r>
              <a:rPr lang="en-US"/>
              <a:t>Second level</a:t>
            </a:r>
          </a:p>
          <a:p>
            <a:pPr lvl="4"/>
            <a:r>
              <a:rPr lang="en-US"/>
              <a:t>Third level</a:t>
            </a:r>
          </a:p>
          <a:p>
            <a:pPr lvl="3"/>
            <a:r>
              <a:rPr lang="en-US"/>
              <a:t>Fourth level</a:t>
            </a:r>
          </a:p>
          <a:p>
            <a:pPr lvl="4"/>
            <a:r>
              <a:rPr lang="en-US"/>
              <a:t>Fifth level</a:t>
            </a:r>
          </a:p>
        </p:txBody>
      </p:sp>
      <p:sp>
        <p:nvSpPr>
          <p:cNvPr id="13" name="Text Placeholder 10">
            <a:extLst>
              <a:ext uri="{FF2B5EF4-FFF2-40B4-BE49-F238E27FC236}">
                <a16:creationId xmlns:a16="http://schemas.microsoft.com/office/drawing/2014/main" id="{5222D209-0CF8-F581-20B2-402482319282}"/>
              </a:ext>
            </a:extLst>
          </p:cNvPr>
          <p:cNvSpPr>
            <a:spLocks noGrp="1"/>
          </p:cNvSpPr>
          <p:nvPr>
            <p:ph type="body" sz="quarter" idx="18" hasCustomPrompt="1"/>
          </p:nvPr>
        </p:nvSpPr>
        <p:spPr>
          <a:xfrm>
            <a:off x="5399998" y="982520"/>
            <a:ext cx="6407150" cy="294189"/>
          </a:xfrm>
        </p:spPr>
        <p:txBody>
          <a:bodyPr anchor="b">
            <a:noAutofit/>
          </a:bodyPr>
          <a:lstStyle>
            <a:lvl1pPr>
              <a:defRPr sz="2000">
                <a:solidFill>
                  <a:schemeClr val="accent2"/>
                </a:solidFill>
                <a:latin typeface="Arial" panose="020B0604020202020204" pitchFamily="34" charset="0"/>
                <a:cs typeface="Arial" panose="020B0604020202020204" pitchFamily="34" charset="0"/>
              </a:defRPr>
            </a:lvl1pPr>
            <a:lvl2pPr>
              <a:defRPr sz="2000">
                <a:solidFill>
                  <a:schemeClr val="bg1"/>
                </a:solidFill>
              </a:defRPr>
            </a:lvl2pPr>
            <a:lvl3pPr>
              <a:defRPr sz="2000">
                <a:solidFill>
                  <a:schemeClr val="bg1"/>
                </a:solidFill>
              </a:defRPr>
            </a:lvl3pPr>
            <a:lvl4pPr>
              <a:defRPr sz="2000">
                <a:solidFill>
                  <a:schemeClr val="bg1"/>
                </a:solidFill>
              </a:defRPr>
            </a:lvl4pPr>
            <a:lvl5pPr>
              <a:defRPr sz="2000">
                <a:solidFill>
                  <a:schemeClr val="bg1"/>
                </a:solidFill>
              </a:defRPr>
            </a:lvl5pPr>
          </a:lstStyle>
          <a:p>
            <a:pPr lvl="0"/>
            <a:r>
              <a:rPr lang="en-US"/>
              <a:t>Subtitle</a:t>
            </a:r>
          </a:p>
        </p:txBody>
      </p:sp>
    </p:spTree>
    <p:extLst>
      <p:ext uri="{BB962C8B-B14F-4D97-AF65-F5344CB8AC3E}">
        <p14:creationId xmlns:p14="http://schemas.microsoft.com/office/powerpoint/2010/main" val="172199819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4224">
          <p15:clr>
            <a:srgbClr val="FBAE40"/>
          </p15:clr>
        </p15:guide>
        <p15:guide id="2" pos="3840">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Student devised example">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3E8F6E96-99E3-4F1D-3A20-E08B77215476}"/>
              </a:ext>
            </a:extLst>
          </p:cNvPr>
          <p:cNvSpPr/>
          <p:nvPr userDrawn="1"/>
        </p:nvSpPr>
        <p:spPr>
          <a:xfrm>
            <a:off x="0" y="0"/>
            <a:ext cx="12192000" cy="1616364"/>
          </a:xfrm>
          <a:prstGeom prst="rect">
            <a:avLst/>
          </a:prstGeom>
          <a:solidFill>
            <a:schemeClr val="accent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dirty="0"/>
          </a:p>
        </p:txBody>
      </p:sp>
      <p:sp>
        <p:nvSpPr>
          <p:cNvPr id="5" name="Slide Number Placeholder 4"/>
          <p:cNvSpPr>
            <a:spLocks noGrp="1"/>
          </p:cNvSpPr>
          <p:nvPr>
            <p:ph type="sldNum" sz="quarter" idx="12"/>
          </p:nvPr>
        </p:nvSpPr>
        <p:spPr/>
        <p:txBody>
          <a:bodyPr/>
          <a:lstStyle/>
          <a:p>
            <a:fld id="{10A01DC5-1685-4615-8240-15192985C6A2}" type="slidenum">
              <a:rPr lang="en-AU" smtClean="0"/>
              <a:t>‹#›</a:t>
            </a:fld>
            <a:endParaRPr lang="en-AU" dirty="0"/>
          </a:p>
        </p:txBody>
      </p:sp>
      <p:sp>
        <p:nvSpPr>
          <p:cNvPr id="4" name="Title 3">
            <a:extLst>
              <a:ext uri="{FF2B5EF4-FFF2-40B4-BE49-F238E27FC236}">
                <a16:creationId xmlns:a16="http://schemas.microsoft.com/office/drawing/2014/main" id="{7CF8C2E4-E0FA-4F11-9270-098EDFE8B41D}"/>
              </a:ext>
            </a:extLst>
          </p:cNvPr>
          <p:cNvSpPr>
            <a:spLocks noGrp="1"/>
          </p:cNvSpPr>
          <p:nvPr>
            <p:ph type="title" hasCustomPrompt="1"/>
          </p:nvPr>
        </p:nvSpPr>
        <p:spPr>
          <a:xfrm>
            <a:off x="360000" y="535382"/>
            <a:ext cx="9920073" cy="545601"/>
          </a:xfrm>
        </p:spPr>
        <p:txBody>
          <a:bodyPr/>
          <a:lstStyle>
            <a:lvl1pPr>
              <a:defRPr>
                <a:solidFill>
                  <a:schemeClr val="accent1"/>
                </a:solidFill>
              </a:defRPr>
            </a:lvl1pPr>
          </a:lstStyle>
          <a:p>
            <a:r>
              <a:rPr lang="en-US"/>
              <a:t>Title</a:t>
            </a:r>
            <a:endParaRPr lang="en-AU"/>
          </a:p>
        </p:txBody>
      </p:sp>
      <p:sp>
        <p:nvSpPr>
          <p:cNvPr id="7" name="Text Placeholder 10">
            <a:extLst>
              <a:ext uri="{FF2B5EF4-FFF2-40B4-BE49-F238E27FC236}">
                <a16:creationId xmlns:a16="http://schemas.microsoft.com/office/drawing/2014/main" id="{C65DF8EF-3190-4490-9931-2111E9229317}"/>
              </a:ext>
            </a:extLst>
          </p:cNvPr>
          <p:cNvSpPr>
            <a:spLocks noGrp="1"/>
          </p:cNvSpPr>
          <p:nvPr>
            <p:ph type="body" sz="quarter" idx="18" hasCustomPrompt="1"/>
          </p:nvPr>
        </p:nvSpPr>
        <p:spPr>
          <a:xfrm>
            <a:off x="360000" y="1743837"/>
            <a:ext cx="9920073" cy="471554"/>
          </a:xfrm>
        </p:spPr>
        <p:txBody>
          <a:bodyPr anchor="b">
            <a:noAutofit/>
          </a:bodyPr>
          <a:lstStyle>
            <a:lvl1pPr>
              <a:defRPr sz="2800">
                <a:solidFill>
                  <a:schemeClr val="accent2"/>
                </a:solidFill>
                <a:latin typeface="Arial" panose="020B0604020202020204" pitchFamily="34" charset="0"/>
                <a:cs typeface="Arial" panose="020B0604020202020204" pitchFamily="34" charset="0"/>
              </a:defRPr>
            </a:lvl1pPr>
            <a:lvl2pPr>
              <a:defRPr sz="2000">
                <a:solidFill>
                  <a:schemeClr val="bg1"/>
                </a:solidFill>
              </a:defRPr>
            </a:lvl2pPr>
            <a:lvl3pPr>
              <a:defRPr sz="2000">
                <a:solidFill>
                  <a:schemeClr val="bg1"/>
                </a:solidFill>
              </a:defRPr>
            </a:lvl3pPr>
            <a:lvl4pPr>
              <a:defRPr sz="2000">
                <a:solidFill>
                  <a:schemeClr val="bg1"/>
                </a:solidFill>
              </a:defRPr>
            </a:lvl4pPr>
            <a:lvl5pPr>
              <a:defRPr sz="2000">
                <a:solidFill>
                  <a:schemeClr val="bg1"/>
                </a:solidFill>
              </a:defRPr>
            </a:lvl5pPr>
          </a:lstStyle>
          <a:p>
            <a:pPr lvl="0"/>
            <a:r>
              <a:rPr lang="en-US"/>
              <a:t>Subtitle</a:t>
            </a:r>
          </a:p>
        </p:txBody>
      </p:sp>
      <p:pic>
        <p:nvPicPr>
          <p:cNvPr id="3" name="Picture 2" descr="A blue circle with a piece of a puzzle&#10;&#10;Description automatically generated">
            <a:extLst>
              <a:ext uri="{FF2B5EF4-FFF2-40B4-BE49-F238E27FC236}">
                <a16:creationId xmlns:a16="http://schemas.microsoft.com/office/drawing/2014/main" id="{F96725C5-9C99-B330-D0AA-938DE6B59F4D}"/>
              </a:ext>
            </a:extLst>
          </p:cNvPr>
          <p:cNvPicPr>
            <a:picLocks noChangeAspect="1" noChangeArrowheads="1"/>
          </p:cNvPicPr>
          <p:nvPr userDrawn="1"/>
        </p:nvPicPr>
        <p:blipFill>
          <a:blip r:embed="rId2" cstate="screen">
            <a:extLst>
              <a:ext uri="{28A0092B-C50C-407E-A947-70E740481C1C}">
                <a14:useLocalDpi xmlns:a14="http://schemas.microsoft.com/office/drawing/2010/main"/>
              </a:ext>
            </a:extLst>
          </a:blip>
          <a:srcRect/>
          <a:stretch>
            <a:fillRect/>
          </a:stretch>
        </p:blipFill>
        <p:spPr bwMode="auto">
          <a:xfrm>
            <a:off x="10682417" y="134354"/>
            <a:ext cx="1347657" cy="1347657"/>
          </a:xfrm>
          <a:prstGeom prst="rect">
            <a:avLst/>
          </a:prstGeom>
          <a:noFill/>
          <a:extLst>
            <a:ext uri="{909E8E84-426E-40DD-AFC4-6F175D3DCCD1}">
              <a14:hiddenFill xmlns:a14="http://schemas.microsoft.com/office/drawing/2010/main">
                <a:solidFill>
                  <a:srgbClr val="FFFFFF"/>
                </a:solidFill>
              </a14:hiddenFill>
            </a:ext>
          </a:extLst>
        </p:spPr>
      </p:pic>
      <p:sp>
        <p:nvSpPr>
          <p:cNvPr id="8" name="Picture Placeholder 7">
            <a:extLst>
              <a:ext uri="{FF2B5EF4-FFF2-40B4-BE49-F238E27FC236}">
                <a16:creationId xmlns:a16="http://schemas.microsoft.com/office/drawing/2014/main" id="{0A1CAFC3-176E-0DAD-ACB1-AD56FA16962A}"/>
              </a:ext>
            </a:extLst>
          </p:cNvPr>
          <p:cNvSpPr>
            <a:spLocks noGrp="1"/>
          </p:cNvSpPr>
          <p:nvPr>
            <p:ph type="pic" sz="quarter" idx="19"/>
          </p:nvPr>
        </p:nvSpPr>
        <p:spPr>
          <a:xfrm>
            <a:off x="360363" y="2317750"/>
            <a:ext cx="11483637" cy="2060575"/>
          </a:xfrm>
        </p:spPr>
        <p:txBody>
          <a:bodyPr/>
          <a:lstStyle/>
          <a:p>
            <a:r>
              <a:rPr lang="en-US" dirty="0"/>
              <a:t>Click icon to add picture</a:t>
            </a:r>
            <a:endParaRPr lang="en-AU" dirty="0"/>
          </a:p>
        </p:txBody>
      </p:sp>
      <p:sp>
        <p:nvSpPr>
          <p:cNvPr id="10" name="Text Placeholder 9">
            <a:extLst>
              <a:ext uri="{FF2B5EF4-FFF2-40B4-BE49-F238E27FC236}">
                <a16:creationId xmlns:a16="http://schemas.microsoft.com/office/drawing/2014/main" id="{3C17158F-8305-9FAD-5D27-F260E3A45E51}"/>
              </a:ext>
            </a:extLst>
          </p:cNvPr>
          <p:cNvSpPr>
            <a:spLocks noGrp="1"/>
          </p:cNvSpPr>
          <p:nvPr>
            <p:ph type="body" sz="quarter" idx="20"/>
          </p:nvPr>
        </p:nvSpPr>
        <p:spPr>
          <a:xfrm>
            <a:off x="360363" y="4579938"/>
            <a:ext cx="11483975" cy="1743075"/>
          </a:xfrm>
        </p:spPr>
        <p:txBody>
          <a:bodyPr/>
          <a:lstStyle>
            <a:lvl1pPr>
              <a:spcAft>
                <a:spcPts val="1200"/>
              </a:spcAft>
              <a:defRPr sz="1800"/>
            </a:lvl1pPr>
            <a:lvl2pPr>
              <a:spcAft>
                <a:spcPts val="1200"/>
              </a:spcAft>
              <a:defRPr sz="1800"/>
            </a:lvl2pPr>
            <a:lvl3pPr>
              <a:spcAft>
                <a:spcPts val="1200"/>
              </a:spcAft>
              <a:defRPr sz="1800"/>
            </a:lvl3pPr>
            <a:lvl4pPr>
              <a:spcAft>
                <a:spcPts val="1200"/>
              </a:spcAft>
              <a:defRPr sz="1800"/>
            </a:lvl4pPr>
            <a:lvl5pPr>
              <a:spcAft>
                <a:spcPts val="1200"/>
              </a:spcAft>
              <a:defRPr sz="18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Tree>
    <p:extLst>
      <p:ext uri="{BB962C8B-B14F-4D97-AF65-F5344CB8AC3E}">
        <p14:creationId xmlns:p14="http://schemas.microsoft.com/office/powerpoint/2010/main" val="31527811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itle and subtitle">
    <p:spTree>
      <p:nvGrpSpPr>
        <p:cNvPr id="1" name=""/>
        <p:cNvGrpSpPr/>
        <p:nvPr/>
      </p:nvGrpSpPr>
      <p:grpSpPr>
        <a:xfrm>
          <a:off x="0" y="0"/>
          <a:ext cx="0" cy="0"/>
          <a:chOff x="0" y="0"/>
          <a:chExt cx="0" cy="0"/>
        </a:xfrm>
      </p:grpSpPr>
      <p:sp>
        <p:nvSpPr>
          <p:cNvPr id="5" name="Slide Number Placeholder 4"/>
          <p:cNvSpPr>
            <a:spLocks noGrp="1"/>
          </p:cNvSpPr>
          <p:nvPr>
            <p:ph type="sldNum" sz="quarter" idx="12"/>
          </p:nvPr>
        </p:nvSpPr>
        <p:spPr/>
        <p:txBody>
          <a:bodyPr/>
          <a:lstStyle/>
          <a:p>
            <a:fld id="{10A01DC5-1685-4615-8240-15192985C6A2}" type="slidenum">
              <a:rPr lang="en-AU" smtClean="0"/>
              <a:t>‹#›</a:t>
            </a:fld>
            <a:endParaRPr lang="en-AU" dirty="0"/>
          </a:p>
        </p:txBody>
      </p:sp>
      <p:sp>
        <p:nvSpPr>
          <p:cNvPr id="4" name="Title 3">
            <a:extLst>
              <a:ext uri="{FF2B5EF4-FFF2-40B4-BE49-F238E27FC236}">
                <a16:creationId xmlns:a16="http://schemas.microsoft.com/office/drawing/2014/main" id="{7CF8C2E4-E0FA-4F11-9270-098EDFE8B41D}"/>
              </a:ext>
            </a:extLst>
          </p:cNvPr>
          <p:cNvSpPr>
            <a:spLocks noGrp="1"/>
          </p:cNvSpPr>
          <p:nvPr>
            <p:ph type="title" hasCustomPrompt="1"/>
          </p:nvPr>
        </p:nvSpPr>
        <p:spPr>
          <a:xfrm>
            <a:off x="360000" y="360000"/>
            <a:ext cx="11484000" cy="545601"/>
          </a:xfrm>
        </p:spPr>
        <p:txBody>
          <a:bodyPr/>
          <a:lstStyle>
            <a:lvl1pPr>
              <a:defRPr>
                <a:solidFill>
                  <a:schemeClr val="accent1"/>
                </a:solidFill>
              </a:defRPr>
            </a:lvl1pPr>
          </a:lstStyle>
          <a:p>
            <a:r>
              <a:rPr lang="en-US"/>
              <a:t>Title</a:t>
            </a:r>
            <a:endParaRPr lang="en-AU"/>
          </a:p>
        </p:txBody>
      </p:sp>
      <p:sp>
        <p:nvSpPr>
          <p:cNvPr id="7" name="Text Placeholder 10">
            <a:extLst>
              <a:ext uri="{FF2B5EF4-FFF2-40B4-BE49-F238E27FC236}">
                <a16:creationId xmlns:a16="http://schemas.microsoft.com/office/drawing/2014/main" id="{C65DF8EF-3190-4490-9931-2111E9229317}"/>
              </a:ext>
            </a:extLst>
          </p:cNvPr>
          <p:cNvSpPr>
            <a:spLocks noGrp="1"/>
          </p:cNvSpPr>
          <p:nvPr>
            <p:ph type="body" sz="quarter" idx="18" hasCustomPrompt="1"/>
          </p:nvPr>
        </p:nvSpPr>
        <p:spPr>
          <a:xfrm>
            <a:off x="360000" y="982520"/>
            <a:ext cx="11484000" cy="310015"/>
          </a:xfrm>
        </p:spPr>
        <p:txBody>
          <a:bodyPr anchor="b">
            <a:noAutofit/>
          </a:bodyPr>
          <a:lstStyle>
            <a:lvl1pPr>
              <a:defRPr sz="2000">
                <a:solidFill>
                  <a:schemeClr val="accent2"/>
                </a:solidFill>
                <a:latin typeface="Arial" panose="020B0604020202020204" pitchFamily="34" charset="0"/>
                <a:cs typeface="Arial" panose="020B0604020202020204" pitchFamily="34" charset="0"/>
              </a:defRPr>
            </a:lvl1pPr>
            <a:lvl2pPr>
              <a:defRPr sz="2000">
                <a:solidFill>
                  <a:schemeClr val="bg1"/>
                </a:solidFill>
              </a:defRPr>
            </a:lvl2pPr>
            <a:lvl3pPr>
              <a:defRPr sz="2000">
                <a:solidFill>
                  <a:schemeClr val="bg1"/>
                </a:solidFill>
              </a:defRPr>
            </a:lvl3pPr>
            <a:lvl4pPr>
              <a:defRPr sz="2000">
                <a:solidFill>
                  <a:schemeClr val="bg1"/>
                </a:solidFill>
              </a:defRPr>
            </a:lvl4pPr>
            <a:lvl5pPr>
              <a:defRPr sz="2000">
                <a:solidFill>
                  <a:schemeClr val="bg1"/>
                </a:solidFill>
              </a:defRPr>
            </a:lvl5pPr>
          </a:lstStyle>
          <a:p>
            <a:pPr lvl="0"/>
            <a:r>
              <a:rPr lang="en-US"/>
              <a:t>Subtitle</a:t>
            </a:r>
          </a:p>
        </p:txBody>
      </p:sp>
    </p:spTree>
    <p:extLst>
      <p:ext uri="{BB962C8B-B14F-4D97-AF65-F5344CB8AC3E}">
        <p14:creationId xmlns:p14="http://schemas.microsoft.com/office/powerpoint/2010/main" val="378147718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10A01DC5-1685-4615-8240-15192985C6A2}" type="slidenum">
              <a:rPr lang="en-AU" smtClean="0"/>
              <a:t>‹#›</a:t>
            </a:fld>
            <a:endParaRPr lang="en-AU" dirty="0"/>
          </a:p>
        </p:txBody>
      </p:sp>
    </p:spTree>
    <p:extLst>
      <p:ext uri="{BB962C8B-B14F-4D97-AF65-F5344CB8AC3E}">
        <p14:creationId xmlns:p14="http://schemas.microsoft.com/office/powerpoint/2010/main" val="258680778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userDrawn="1">
  <p:cSld name="References">
    <p:bg>
      <p:bgPr>
        <a:solidFill>
          <a:schemeClr val="accent4"/>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73C69E21-27A4-4448-A8A5-3DF6A41F3B28}"/>
              </a:ext>
            </a:extLst>
          </p:cNvPr>
          <p:cNvSpPr/>
          <p:nvPr userDrawn="1"/>
        </p:nvSpPr>
        <p:spPr>
          <a:xfrm>
            <a:off x="0" y="1265616"/>
            <a:ext cx="12192000" cy="190116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dirty="0"/>
          </a:p>
        </p:txBody>
      </p:sp>
      <p:cxnSp>
        <p:nvCxnSpPr>
          <p:cNvPr id="7" name="Straight Connector 6">
            <a:extLst>
              <a:ext uri="{FF2B5EF4-FFF2-40B4-BE49-F238E27FC236}">
                <a16:creationId xmlns:a16="http://schemas.microsoft.com/office/drawing/2014/main" id="{FDEA8E5D-F9A7-48AC-AF91-6754515E9D1B}"/>
              </a:ext>
              <a:ext uri="{C183D7F6-B498-43B3-948B-1728B52AA6E4}">
                <adec:decorative xmlns:adec="http://schemas.microsoft.com/office/drawing/2017/decorative" val="1"/>
              </a:ext>
            </a:extLst>
          </p:cNvPr>
          <p:cNvCxnSpPr>
            <a:cxnSpLocks/>
          </p:cNvCxnSpPr>
          <p:nvPr userDrawn="1"/>
        </p:nvCxnSpPr>
        <p:spPr>
          <a:xfrm>
            <a:off x="0" y="1265616"/>
            <a:ext cx="12192000"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5" name="Slide Number Placeholder 4">
            <a:extLst>
              <a:ext uri="{FF2B5EF4-FFF2-40B4-BE49-F238E27FC236}">
                <a16:creationId xmlns:a16="http://schemas.microsoft.com/office/drawing/2014/main" id="{81B646BC-5BB3-E31B-1A9E-AD82558D7FE8}"/>
              </a:ext>
            </a:extLst>
          </p:cNvPr>
          <p:cNvSpPr>
            <a:spLocks noGrp="1"/>
          </p:cNvSpPr>
          <p:nvPr>
            <p:ph type="sldNum" sz="quarter" idx="10"/>
          </p:nvPr>
        </p:nvSpPr>
        <p:spPr/>
        <p:txBody>
          <a:bodyPr/>
          <a:lstStyle/>
          <a:p>
            <a:fld id="{10A01DC5-1685-4615-8240-15192985C6A2}" type="slidenum">
              <a:rPr lang="en-AU" smtClean="0"/>
              <a:pPr/>
              <a:t>‹#›</a:t>
            </a:fld>
            <a:endParaRPr lang="en-AU" dirty="0"/>
          </a:p>
        </p:txBody>
      </p:sp>
      <p:sp>
        <p:nvSpPr>
          <p:cNvPr id="8" name="Title 3">
            <a:extLst>
              <a:ext uri="{FF2B5EF4-FFF2-40B4-BE49-F238E27FC236}">
                <a16:creationId xmlns:a16="http://schemas.microsoft.com/office/drawing/2014/main" id="{2245FC77-E959-4B3D-936D-71858DF4D065}"/>
              </a:ext>
            </a:extLst>
          </p:cNvPr>
          <p:cNvSpPr>
            <a:spLocks noGrp="1"/>
          </p:cNvSpPr>
          <p:nvPr>
            <p:ph type="title" hasCustomPrompt="1"/>
          </p:nvPr>
        </p:nvSpPr>
        <p:spPr>
          <a:xfrm>
            <a:off x="360000" y="360001"/>
            <a:ext cx="10080000" cy="521412"/>
          </a:xfrm>
        </p:spPr>
        <p:txBody>
          <a:bodyPr/>
          <a:lstStyle>
            <a:lvl1pPr>
              <a:defRPr>
                <a:solidFill>
                  <a:schemeClr val="accent1"/>
                </a:solidFill>
              </a:defRPr>
            </a:lvl1pPr>
          </a:lstStyle>
          <a:p>
            <a:r>
              <a:rPr lang="en-US"/>
              <a:t>References</a:t>
            </a:r>
            <a:endParaRPr lang="en-AU"/>
          </a:p>
        </p:txBody>
      </p:sp>
      <p:sp>
        <p:nvSpPr>
          <p:cNvPr id="2" name="Content Placeholder 2">
            <a:extLst>
              <a:ext uri="{FF2B5EF4-FFF2-40B4-BE49-F238E27FC236}">
                <a16:creationId xmlns:a16="http://schemas.microsoft.com/office/drawing/2014/main" id="{27905181-B8A1-3C65-36D9-EB3FF362FF6C}"/>
              </a:ext>
            </a:extLst>
          </p:cNvPr>
          <p:cNvSpPr>
            <a:spLocks noGrp="1"/>
          </p:cNvSpPr>
          <p:nvPr>
            <p:ph idx="1" hasCustomPrompt="1"/>
          </p:nvPr>
        </p:nvSpPr>
        <p:spPr>
          <a:xfrm>
            <a:off x="360000" y="3428999"/>
            <a:ext cx="11484000" cy="2927351"/>
          </a:xfrm>
        </p:spPr>
        <p:txBody>
          <a:bodyPr/>
          <a:lstStyle>
            <a:lvl1pPr>
              <a:lnSpc>
                <a:spcPct val="150000"/>
              </a:lnSpc>
              <a:defRPr sz="1200">
                <a:latin typeface="Arial" panose="020B0604020202020204" pitchFamily="34" charset="0"/>
                <a:cs typeface="Arial" panose="020B0604020202020204" pitchFamily="34" charset="0"/>
              </a:defRPr>
            </a:lvl1pPr>
            <a:lvl2pPr>
              <a:lnSpc>
                <a:spcPct val="150000"/>
              </a:lnSpc>
              <a:defRPr sz="1200"/>
            </a:lvl2pPr>
            <a:lvl3pPr>
              <a:lnSpc>
                <a:spcPct val="150000"/>
              </a:lnSpc>
              <a:defRPr/>
            </a:lvl3pPr>
            <a:lvl4pPr>
              <a:lnSpc>
                <a:spcPct val="150000"/>
              </a:lnSpc>
              <a:defRPr sz="1200"/>
            </a:lvl4pPr>
            <a:lvl5pPr>
              <a:lnSpc>
                <a:spcPct val="150000"/>
              </a:lnSpc>
              <a:defRPr sz="1200"/>
            </a:lvl5pPr>
          </a:lstStyle>
          <a:p>
            <a:pPr lvl="0"/>
            <a:r>
              <a:rPr lang="en-US"/>
              <a:t>Click to add text</a:t>
            </a:r>
          </a:p>
          <a:p>
            <a:pPr lvl="1"/>
            <a:r>
              <a:rPr lang="en-US"/>
              <a:t>Second level</a:t>
            </a:r>
          </a:p>
          <a:p>
            <a:pPr lvl="4"/>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3059301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4224">
          <p15:clr>
            <a:srgbClr val="FBAE40"/>
          </p15:clr>
        </p15:guide>
        <p15:guide id="2" pos="3840">
          <p15:clr>
            <a:srgbClr val="FBAE40"/>
          </p15:clr>
        </p15:guide>
      </p15:sldGuideLst>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userDrawn="1">
  <p:cSld name="Copyright">
    <p:bg>
      <p:bgPr>
        <a:solidFill>
          <a:schemeClr val="accent1"/>
        </a:solidFill>
        <a:effectLst/>
      </p:bgPr>
    </p:bg>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lvl1pPr>
              <a:defRPr>
                <a:solidFill>
                  <a:schemeClr val="bg1"/>
                </a:solidFill>
              </a:defRPr>
            </a:lvl1pPr>
          </a:lstStyle>
          <a:p>
            <a:fld id="{10A01DC5-1685-4615-8240-15192985C6A2}" type="slidenum">
              <a:rPr lang="en-AU" smtClean="0"/>
              <a:pPr/>
              <a:t>‹#›</a:t>
            </a:fld>
            <a:endParaRPr lang="en-AU" dirty="0"/>
          </a:p>
        </p:txBody>
      </p:sp>
      <p:sp>
        <p:nvSpPr>
          <p:cNvPr id="2" name="Title 1">
            <a:extLst>
              <a:ext uri="{FF2B5EF4-FFF2-40B4-BE49-F238E27FC236}">
                <a16:creationId xmlns:a16="http://schemas.microsoft.com/office/drawing/2014/main" id="{34BE5FFA-C863-5F63-2574-4F650BA4588D}"/>
              </a:ext>
            </a:extLst>
          </p:cNvPr>
          <p:cNvSpPr>
            <a:spLocks noGrp="1"/>
          </p:cNvSpPr>
          <p:nvPr>
            <p:ph type="title" hasCustomPrompt="1"/>
          </p:nvPr>
        </p:nvSpPr>
        <p:spPr>
          <a:xfrm>
            <a:off x="360000" y="360000"/>
            <a:ext cx="10080000" cy="537467"/>
          </a:xfrm>
        </p:spPr>
        <p:txBody>
          <a:bodyPr/>
          <a:lstStyle>
            <a:lvl1pPr>
              <a:defRPr>
                <a:solidFill>
                  <a:schemeClr val="bg1"/>
                </a:solidFill>
              </a:defRPr>
            </a:lvl1pPr>
          </a:lstStyle>
          <a:p>
            <a:r>
              <a:rPr lang="en-US"/>
              <a:t>Copyright</a:t>
            </a:r>
          </a:p>
        </p:txBody>
      </p:sp>
      <p:sp>
        <p:nvSpPr>
          <p:cNvPr id="3" name="Slide Number Placeholder 4">
            <a:extLst>
              <a:ext uri="{FF2B5EF4-FFF2-40B4-BE49-F238E27FC236}">
                <a16:creationId xmlns:a16="http://schemas.microsoft.com/office/drawing/2014/main" id="{CAF241D3-718F-F3B9-95BA-7ED78B1B5BDD}"/>
              </a:ext>
            </a:extLst>
          </p:cNvPr>
          <p:cNvSpPr txBox="1">
            <a:spLocks/>
          </p:cNvSpPr>
          <p:nvPr userDrawn="1"/>
        </p:nvSpPr>
        <p:spPr>
          <a:xfrm>
            <a:off x="11124000" y="6516000"/>
            <a:ext cx="720000" cy="180000"/>
          </a:xfrm>
          <a:prstGeom prst="rect">
            <a:avLst/>
          </a:prstGeom>
        </p:spPr>
        <p:txBody>
          <a:bodyPr vert="horz" lIns="0" tIns="0" rIns="0" bIns="0" rtlCol="0" anchor="t"/>
          <a:lstStyle>
            <a:defPPr>
              <a:defRPr lang="en-US"/>
            </a:defPPr>
            <a:lvl1pPr marL="0" algn="r" defTabSz="609585" rtl="0" eaLnBrk="1" latinLnBrk="0" hangingPunct="1">
              <a:defRPr sz="1200" kern="1200">
                <a:solidFill>
                  <a:schemeClr val="bg1"/>
                </a:solidFill>
                <a:latin typeface="+mn-lt"/>
                <a:ea typeface="+mn-ea"/>
                <a:cs typeface="+mn-cs"/>
              </a:defRPr>
            </a:lvl1pPr>
            <a:lvl2pPr marL="609585" algn="l" defTabSz="609585" rtl="0" eaLnBrk="1" latinLnBrk="0" hangingPunct="1">
              <a:defRPr sz="2400" kern="1200">
                <a:solidFill>
                  <a:schemeClr val="tx1"/>
                </a:solidFill>
                <a:latin typeface="+mn-lt"/>
                <a:ea typeface="+mn-ea"/>
                <a:cs typeface="+mn-cs"/>
              </a:defRPr>
            </a:lvl2pPr>
            <a:lvl3pPr marL="1219170" algn="l" defTabSz="609585" rtl="0" eaLnBrk="1" latinLnBrk="0" hangingPunct="1">
              <a:defRPr sz="2400" kern="1200">
                <a:solidFill>
                  <a:schemeClr val="tx1"/>
                </a:solidFill>
                <a:latin typeface="+mn-lt"/>
                <a:ea typeface="+mn-ea"/>
                <a:cs typeface="+mn-cs"/>
              </a:defRPr>
            </a:lvl3pPr>
            <a:lvl4pPr marL="1828754" algn="l" defTabSz="609585" rtl="0" eaLnBrk="1" latinLnBrk="0" hangingPunct="1">
              <a:defRPr sz="2400" kern="1200">
                <a:solidFill>
                  <a:schemeClr val="tx1"/>
                </a:solidFill>
                <a:latin typeface="+mn-lt"/>
                <a:ea typeface="+mn-ea"/>
                <a:cs typeface="+mn-cs"/>
              </a:defRPr>
            </a:lvl4pPr>
            <a:lvl5pPr marL="2438339" algn="l" defTabSz="609585" rtl="0" eaLnBrk="1" latinLnBrk="0" hangingPunct="1">
              <a:defRPr sz="2400" kern="1200">
                <a:solidFill>
                  <a:schemeClr val="tx1"/>
                </a:solidFill>
                <a:latin typeface="+mn-lt"/>
                <a:ea typeface="+mn-ea"/>
                <a:cs typeface="+mn-cs"/>
              </a:defRPr>
            </a:lvl5pPr>
            <a:lvl6pPr marL="3047924" algn="l" defTabSz="609585" rtl="0" eaLnBrk="1" latinLnBrk="0" hangingPunct="1">
              <a:defRPr sz="2400" kern="1200">
                <a:solidFill>
                  <a:schemeClr val="tx1"/>
                </a:solidFill>
                <a:latin typeface="+mn-lt"/>
                <a:ea typeface="+mn-ea"/>
                <a:cs typeface="+mn-cs"/>
              </a:defRPr>
            </a:lvl6pPr>
            <a:lvl7pPr marL="3657509" algn="l" defTabSz="609585" rtl="0" eaLnBrk="1" latinLnBrk="0" hangingPunct="1">
              <a:defRPr sz="2400" kern="1200">
                <a:solidFill>
                  <a:schemeClr val="tx1"/>
                </a:solidFill>
                <a:latin typeface="+mn-lt"/>
                <a:ea typeface="+mn-ea"/>
                <a:cs typeface="+mn-cs"/>
              </a:defRPr>
            </a:lvl7pPr>
            <a:lvl8pPr marL="4267093" algn="l" defTabSz="609585" rtl="0" eaLnBrk="1" latinLnBrk="0" hangingPunct="1">
              <a:defRPr sz="2400" kern="1200">
                <a:solidFill>
                  <a:schemeClr val="tx1"/>
                </a:solidFill>
                <a:latin typeface="+mn-lt"/>
                <a:ea typeface="+mn-ea"/>
                <a:cs typeface="+mn-cs"/>
              </a:defRPr>
            </a:lvl8pPr>
            <a:lvl9pPr marL="4876678" algn="l" defTabSz="609585" rtl="0" eaLnBrk="1" latinLnBrk="0" hangingPunct="1">
              <a:defRPr sz="2400" kern="1200">
                <a:solidFill>
                  <a:schemeClr val="tx1"/>
                </a:solidFill>
                <a:latin typeface="+mn-lt"/>
                <a:ea typeface="+mn-ea"/>
                <a:cs typeface="+mn-cs"/>
              </a:defRPr>
            </a:lvl9pPr>
          </a:lstStyle>
          <a:p>
            <a:fld id="{10A01DC5-1685-4615-8240-15192985C6A2}" type="slidenum">
              <a:rPr lang="en-AU" smtClean="0"/>
              <a:pPr/>
              <a:t>‹#›</a:t>
            </a:fld>
            <a:endParaRPr lang="en-AU" dirty="0"/>
          </a:p>
        </p:txBody>
      </p:sp>
      <p:sp>
        <p:nvSpPr>
          <p:cNvPr id="5" name="Rectangle 4">
            <a:extLst>
              <a:ext uri="{FF2B5EF4-FFF2-40B4-BE49-F238E27FC236}">
                <a16:creationId xmlns:a16="http://schemas.microsoft.com/office/drawing/2014/main" id="{147A10EB-69B5-E036-369C-033BAFE6DB18}"/>
              </a:ext>
            </a:extLst>
          </p:cNvPr>
          <p:cNvSpPr/>
          <p:nvPr userDrawn="1"/>
        </p:nvSpPr>
        <p:spPr>
          <a:xfrm>
            <a:off x="10915048" y="231006"/>
            <a:ext cx="1039529" cy="110099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dirty="0"/>
          </a:p>
        </p:txBody>
      </p:sp>
      <p:pic>
        <p:nvPicPr>
          <p:cNvPr id="6" name="Picture 5" descr="A red flower with white text&#10;&#10;Description automatically generated with low confidence">
            <a:extLst>
              <a:ext uri="{FF2B5EF4-FFF2-40B4-BE49-F238E27FC236}">
                <a16:creationId xmlns:a16="http://schemas.microsoft.com/office/drawing/2014/main" id="{F5F3CD7E-F06C-6B47-6A3E-198A7C0DC313}"/>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1195216" y="360000"/>
            <a:ext cx="660785" cy="717587"/>
          </a:xfrm>
          <a:prstGeom prst="rect">
            <a:avLst/>
          </a:prstGeom>
        </p:spPr>
      </p:pic>
      <p:pic>
        <p:nvPicPr>
          <p:cNvPr id="7" name="Picture 12" descr="Creative Commons Attribution licence logo">
            <a:extLst>
              <a:ext uri="{FF2B5EF4-FFF2-40B4-BE49-F238E27FC236}">
                <a16:creationId xmlns:a16="http://schemas.microsoft.com/office/drawing/2014/main" id="{7948A98C-F758-2F9B-44F6-E4FEA77CAA7A}"/>
              </a:ext>
            </a:extLst>
          </p:cNvPr>
          <p:cNvPicPr>
            <a:picLocks noChangeAspect="1" noChangeArrowheads="1"/>
          </p:cNvPicPr>
          <p:nvPr userDrawn="1"/>
        </p:nvPicPr>
        <p:blipFill>
          <a:blip r:embed="rId3" cstate="screen">
            <a:extLst>
              <a:ext uri="{28A0092B-C50C-407E-A947-70E740481C1C}">
                <a14:useLocalDpi xmlns:a14="http://schemas.microsoft.com/office/drawing/2010/main"/>
              </a:ext>
            </a:extLst>
          </a:blip>
          <a:srcRect/>
          <a:stretch>
            <a:fillRect/>
          </a:stretch>
        </p:blipFill>
        <p:spPr bwMode="auto">
          <a:xfrm>
            <a:off x="10244972" y="2967486"/>
            <a:ext cx="1406523" cy="489432"/>
          </a:xfrm>
          <a:prstGeom prst="rect">
            <a:avLst/>
          </a:prstGeom>
          <a:noFill/>
          <a:extLst>
            <a:ext uri="{909E8E84-426E-40DD-AFC4-6F175D3DCCD1}">
              <a14:hiddenFill xmlns:a14="http://schemas.microsoft.com/office/drawing/2010/main">
                <a:solidFill>
                  <a:srgbClr val="FFFFFF"/>
                </a:solidFill>
              </a14:hiddenFill>
            </a:ext>
          </a:extLst>
        </p:spPr>
      </p:pic>
      <p:sp>
        <p:nvSpPr>
          <p:cNvPr id="8" name="Text Placeholder 10">
            <a:extLst>
              <a:ext uri="{FF2B5EF4-FFF2-40B4-BE49-F238E27FC236}">
                <a16:creationId xmlns:a16="http://schemas.microsoft.com/office/drawing/2014/main" id="{CD8E711E-20C4-EB65-95D8-4E4BB3686546}"/>
              </a:ext>
            </a:extLst>
          </p:cNvPr>
          <p:cNvSpPr>
            <a:spLocks noGrp="1"/>
          </p:cNvSpPr>
          <p:nvPr>
            <p:ph type="body" sz="quarter" idx="18" hasCustomPrompt="1"/>
          </p:nvPr>
        </p:nvSpPr>
        <p:spPr>
          <a:xfrm>
            <a:off x="360000" y="981264"/>
            <a:ext cx="10080000" cy="310015"/>
          </a:xfrm>
        </p:spPr>
        <p:txBody>
          <a:bodyPr anchor="b">
            <a:noAutofit/>
          </a:bodyPr>
          <a:lstStyle>
            <a:lvl1pPr>
              <a:defRPr sz="2000">
                <a:solidFill>
                  <a:schemeClr val="accent4"/>
                </a:solidFill>
                <a:latin typeface="Arial" panose="020B0604020202020204" pitchFamily="34" charset="0"/>
                <a:cs typeface="Arial" panose="020B0604020202020204" pitchFamily="34" charset="0"/>
              </a:defRPr>
            </a:lvl1pPr>
            <a:lvl2pPr>
              <a:defRPr sz="2000">
                <a:solidFill>
                  <a:schemeClr val="bg1"/>
                </a:solidFill>
              </a:defRPr>
            </a:lvl2pPr>
            <a:lvl3pPr>
              <a:defRPr sz="2000">
                <a:solidFill>
                  <a:schemeClr val="bg1"/>
                </a:solidFill>
              </a:defRPr>
            </a:lvl3pPr>
            <a:lvl4pPr>
              <a:defRPr sz="2000">
                <a:solidFill>
                  <a:schemeClr val="bg1"/>
                </a:solidFill>
              </a:defRPr>
            </a:lvl4pPr>
            <a:lvl5pPr>
              <a:defRPr sz="2000">
                <a:solidFill>
                  <a:schemeClr val="bg1"/>
                </a:solidFill>
              </a:defRPr>
            </a:lvl5pPr>
          </a:lstStyle>
          <a:p>
            <a:pPr lvl="0"/>
            <a:r>
              <a:rPr lang="en-US"/>
              <a:t>Subtitle</a:t>
            </a:r>
          </a:p>
        </p:txBody>
      </p:sp>
    </p:spTree>
    <p:extLst>
      <p:ext uri="{BB962C8B-B14F-4D97-AF65-F5344CB8AC3E}">
        <p14:creationId xmlns:p14="http://schemas.microsoft.com/office/powerpoint/2010/main" val="307603753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360000" y="360000"/>
            <a:ext cx="10080000" cy="1008000"/>
          </a:xfrm>
          <a:prstGeom prst="rect">
            <a:avLst/>
          </a:prstGeom>
        </p:spPr>
        <p:txBody>
          <a:bodyPr vert="horz" lIns="0" tIns="0" rIns="0" bIns="0" rtlCol="0" anchor="t">
            <a:noAutofit/>
          </a:bodyPr>
          <a:lstStyle/>
          <a:p>
            <a:r>
              <a:rPr lang="en-US"/>
              <a:t>Click to edit Master title style</a:t>
            </a:r>
          </a:p>
        </p:txBody>
      </p:sp>
      <p:sp>
        <p:nvSpPr>
          <p:cNvPr id="3" name="Text Placeholder 2"/>
          <p:cNvSpPr>
            <a:spLocks noGrp="1"/>
          </p:cNvSpPr>
          <p:nvPr>
            <p:ph type="body" idx="1"/>
          </p:nvPr>
        </p:nvSpPr>
        <p:spPr>
          <a:xfrm>
            <a:off x="360000" y="1620000"/>
            <a:ext cx="11484000" cy="4536000"/>
          </a:xfrm>
          <a:prstGeom prst="rect">
            <a:avLst/>
          </a:prstGeom>
        </p:spPr>
        <p:txBody>
          <a:bodyPr vert="horz" lIns="0" tIns="0" rIns="0" bIns="0" rtlCol="0">
            <a:noAutofit/>
          </a:bodyPr>
          <a:lstStyle/>
          <a:p>
            <a:pPr lvl="0"/>
            <a:r>
              <a:rPr lang="en-US"/>
              <a:t>Click to add text</a:t>
            </a:r>
          </a:p>
          <a:p>
            <a:pPr lvl="1"/>
            <a:r>
              <a:rPr lang="en-US"/>
              <a:t>Second level</a:t>
            </a:r>
          </a:p>
          <a:p>
            <a:pPr lvl="4"/>
            <a:r>
              <a:rPr lang="en-US"/>
              <a:t>Third level</a:t>
            </a:r>
          </a:p>
          <a:p>
            <a:pPr lvl="3"/>
            <a:r>
              <a:rPr lang="en-US"/>
              <a:t>Fourth level</a:t>
            </a:r>
          </a:p>
          <a:p>
            <a:pPr lvl="4"/>
            <a:r>
              <a:rPr lang="en-US"/>
              <a:t>Fifth level</a:t>
            </a:r>
          </a:p>
        </p:txBody>
      </p:sp>
      <p:sp>
        <p:nvSpPr>
          <p:cNvPr id="6" name="Slide Number Placeholder 5"/>
          <p:cNvSpPr>
            <a:spLocks noGrp="1"/>
          </p:cNvSpPr>
          <p:nvPr>
            <p:ph type="sldNum" sz="quarter" idx="4"/>
          </p:nvPr>
        </p:nvSpPr>
        <p:spPr>
          <a:xfrm>
            <a:off x="11124000" y="6516000"/>
            <a:ext cx="720000" cy="180000"/>
          </a:xfrm>
          <a:prstGeom prst="rect">
            <a:avLst/>
          </a:prstGeom>
        </p:spPr>
        <p:txBody>
          <a:bodyPr vert="horz" lIns="0" tIns="0" rIns="0" bIns="0" rtlCol="0" anchor="t"/>
          <a:lstStyle>
            <a:lvl1pPr algn="r">
              <a:defRPr sz="1200">
                <a:solidFill>
                  <a:schemeClr val="tx1"/>
                </a:solidFill>
                <a:latin typeface="+mn-lt"/>
              </a:defRPr>
            </a:lvl1pPr>
          </a:lstStyle>
          <a:p>
            <a:fld id="{10A01DC5-1685-4615-8240-15192985C6A2}" type="slidenum">
              <a:rPr lang="en-AU" smtClean="0"/>
              <a:pPr/>
              <a:t>‹#›</a:t>
            </a:fld>
            <a:endParaRPr lang="en-AU" dirty="0"/>
          </a:p>
        </p:txBody>
      </p:sp>
    </p:spTree>
    <p:extLst>
      <p:ext uri="{BB962C8B-B14F-4D97-AF65-F5344CB8AC3E}">
        <p14:creationId xmlns:p14="http://schemas.microsoft.com/office/powerpoint/2010/main" val="4123316428"/>
      </p:ext>
    </p:extLst>
  </p:cSld>
  <p:clrMap bg1="lt1" tx1="dk1" bg2="lt2" tx2="dk2" accent1="accent1" accent2="accent2" accent3="accent3" accent4="accent4" accent5="accent5" accent6="accent6" hlink="hlink" folHlink="folHlink"/>
  <p:sldLayoutIdLst>
    <p:sldLayoutId id="2147483728" r:id="rId1"/>
    <p:sldLayoutId id="2147483731" r:id="rId2"/>
    <p:sldLayoutId id="2147483724" r:id="rId3"/>
    <p:sldLayoutId id="2147483762" r:id="rId4"/>
    <p:sldLayoutId id="2147483723" r:id="rId5"/>
    <p:sldLayoutId id="2147483764" r:id="rId6"/>
    <p:sldLayoutId id="2147483746" r:id="rId7"/>
    <p:sldLayoutId id="2147483725" r:id="rId8"/>
    <p:sldLayoutId id="2147483743" r:id="rId9"/>
    <p:sldLayoutId id="2147483744" r:id="rId10"/>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hdr="0" ftr="0" dt="0"/>
  <p:txStyles>
    <p:titleStyle>
      <a:lvl1pPr algn="l" defTabSz="914377" rtl="0" eaLnBrk="1" latinLnBrk="0" hangingPunct="1">
        <a:lnSpc>
          <a:spcPct val="90000"/>
        </a:lnSpc>
        <a:spcBef>
          <a:spcPct val="0"/>
        </a:spcBef>
        <a:buNone/>
        <a:defRPr sz="3600" kern="1200">
          <a:solidFill>
            <a:schemeClr val="tx1"/>
          </a:solidFill>
          <a:latin typeface="Arial" panose="020B0604020202020204" pitchFamily="34" charset="0"/>
          <a:ea typeface="+mj-ea"/>
          <a:cs typeface="Arial" panose="020B0604020202020204" pitchFamily="34" charset="0"/>
        </a:defRPr>
      </a:lvl1pPr>
    </p:titleStyle>
    <p:bodyStyle>
      <a:lvl1pPr marL="0" indent="0" algn="l" defTabSz="914377" rtl="0" eaLnBrk="1" latinLnBrk="0" hangingPunct="1">
        <a:lnSpc>
          <a:spcPct val="150000"/>
        </a:lnSpc>
        <a:spcBef>
          <a:spcPts val="0"/>
        </a:spcBef>
        <a:spcAft>
          <a:spcPts val="1200"/>
        </a:spcAft>
        <a:buFont typeface="Arial" panose="020B0604020202020204" pitchFamily="34" charset="0"/>
        <a:buNone/>
        <a:defRPr sz="2000" b="0" kern="1200">
          <a:solidFill>
            <a:schemeClr val="tx1"/>
          </a:solidFill>
          <a:latin typeface="Arial" panose="020B0604020202020204" pitchFamily="34" charset="0"/>
          <a:ea typeface="+mn-ea"/>
          <a:cs typeface="Arial" panose="020B0604020202020204" pitchFamily="34" charset="0"/>
        </a:defRPr>
      </a:lvl1pPr>
      <a:lvl2pPr marL="0" indent="0" algn="l" defTabSz="914377" rtl="0" eaLnBrk="1" latinLnBrk="0" hangingPunct="1">
        <a:lnSpc>
          <a:spcPct val="150000"/>
        </a:lnSpc>
        <a:spcBef>
          <a:spcPts val="0"/>
        </a:spcBef>
        <a:spcAft>
          <a:spcPts val="600"/>
        </a:spcAft>
        <a:buFont typeface="Arial" panose="020B0604020202020204" pitchFamily="34" charset="0"/>
        <a:buNone/>
        <a:defRPr sz="1800" b="0" kern="1200">
          <a:solidFill>
            <a:schemeClr val="tx1"/>
          </a:solidFill>
          <a:latin typeface="Arial" panose="020B0604020202020204" pitchFamily="34" charset="0"/>
          <a:ea typeface="+mn-ea"/>
          <a:cs typeface="Arial" panose="020B0604020202020204" pitchFamily="34" charset="0"/>
        </a:defRPr>
      </a:lvl2pPr>
      <a:lvl3pPr marL="0" indent="0" algn="l" defTabSz="914377" rtl="0" eaLnBrk="1" latinLnBrk="0" hangingPunct="1">
        <a:lnSpc>
          <a:spcPct val="150000"/>
        </a:lnSpc>
        <a:spcBef>
          <a:spcPts val="0"/>
        </a:spcBef>
        <a:spcAft>
          <a:spcPts val="600"/>
        </a:spcAft>
        <a:buFont typeface="Arial" panose="020B0604020202020204" pitchFamily="34" charset="0"/>
        <a:buNone/>
        <a:defRPr sz="1800" kern="1200">
          <a:solidFill>
            <a:schemeClr val="tx1"/>
          </a:solidFill>
          <a:latin typeface="Arial" panose="020B0604020202020204" pitchFamily="34" charset="0"/>
          <a:ea typeface="+mn-ea"/>
          <a:cs typeface="Arial" panose="020B0604020202020204" pitchFamily="34" charset="0"/>
        </a:defRPr>
      </a:lvl3pPr>
      <a:lvl4pPr marL="0" indent="-180000" algn="l" defTabSz="914377" rtl="0" eaLnBrk="1" latinLnBrk="0" hangingPunct="1">
        <a:lnSpc>
          <a:spcPct val="150000"/>
        </a:lnSpc>
        <a:spcBef>
          <a:spcPts val="0"/>
        </a:spcBef>
        <a:spcAft>
          <a:spcPts val="600"/>
        </a:spcAft>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4pPr>
      <a:lvl5pPr marL="360000" indent="-180000" algn="l" defTabSz="914377" rtl="0" eaLnBrk="1" latinLnBrk="0" hangingPunct="1">
        <a:lnSpc>
          <a:spcPct val="150000"/>
        </a:lnSpc>
        <a:spcBef>
          <a:spcPts val="0"/>
        </a:spcBef>
        <a:spcAft>
          <a:spcPts val="600"/>
        </a:spcAft>
        <a:buFont typeface="Times New Roman" panose="02020603050405020304" pitchFamily="18" charset="0"/>
        <a:buChar char="–"/>
        <a:defRPr sz="1800" kern="1200">
          <a:solidFill>
            <a:schemeClr val="tx1"/>
          </a:solidFill>
          <a:latin typeface="Arial" panose="020B0604020202020204" pitchFamily="34" charset="0"/>
          <a:ea typeface="+mn-ea"/>
          <a:cs typeface="Arial" panose="020B0604020202020204" pitchFamily="34" charset="0"/>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18.png"/><Relationship Id="rId1" Type="http://schemas.openxmlformats.org/officeDocument/2006/relationships/slideLayout" Target="../slideLayouts/slideLayout3.xml"/><Relationship Id="rId4" Type="http://schemas.openxmlformats.org/officeDocument/2006/relationships/image" Target="../media/image26.png"/></Relationships>
</file>

<file path=ppt/slides/_rels/slide6.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30.png"/><Relationship Id="rId1" Type="http://schemas.openxmlformats.org/officeDocument/2006/relationships/slideLayout" Target="../slideLayouts/slideLayout3.xml"/><Relationship Id="rId5" Type="http://schemas.openxmlformats.org/officeDocument/2006/relationships/image" Target="../media/image29.png"/><Relationship Id="rId4" Type="http://schemas.openxmlformats.org/officeDocument/2006/relationships/image" Target="../media/image8.png"/></Relationships>
</file>

<file path=ppt/slides/_rels/slide7.xml.rels><?xml version="1.0" encoding="UTF-8" standalone="yes"?>
<Relationships xmlns="http://schemas.openxmlformats.org/package/2006/relationships"><Relationship Id="rId3" Type="http://schemas.openxmlformats.org/officeDocument/2006/relationships/image" Target="../media/image280.png"/><Relationship Id="rId2" Type="http://schemas.openxmlformats.org/officeDocument/2006/relationships/notesSlide" Target="../notesSlides/notesSlide4.xml"/><Relationship Id="rId1" Type="http://schemas.openxmlformats.org/officeDocument/2006/relationships/slideLayout" Target="../slideLayouts/slideLayout3.xml"/><Relationship Id="rId6" Type="http://schemas.openxmlformats.org/officeDocument/2006/relationships/image" Target="../media/image33.png"/><Relationship Id="rId5" Type="http://schemas.openxmlformats.org/officeDocument/2006/relationships/image" Target="../media/image32.png"/><Relationship Id="rId4" Type="http://schemas.openxmlformats.org/officeDocument/2006/relationships/image" Target="../media/image31.png"/></Relationships>
</file>

<file path=ppt/slides/_rels/slide8.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5.xml"/><Relationship Id="rId1" Type="http://schemas.openxmlformats.org/officeDocument/2006/relationships/slideLayout" Target="../slideLayouts/slideLayout3.xml"/><Relationship Id="rId5" Type="http://schemas.openxmlformats.org/officeDocument/2006/relationships/image" Target="../media/image36.png"/><Relationship Id="rId4" Type="http://schemas.openxmlformats.org/officeDocument/2006/relationships/image" Target="../media/image35.png"/></Relationships>
</file>

<file path=ppt/slides/_rels/slide9.xml.rels><?xml version="1.0" encoding="UTF-8" standalone="yes"?>
<Relationships xmlns="http://schemas.openxmlformats.org/package/2006/relationships"><Relationship Id="rId3" Type="http://schemas.openxmlformats.org/officeDocument/2006/relationships/hyperlink" Target="https://educationstandards.nsw.edu.au/wps/portal/nesa/mini-footer/copyright" TargetMode="External"/><Relationship Id="rId2" Type="http://schemas.openxmlformats.org/officeDocument/2006/relationships/notesSlide" Target="../notesSlides/notesSlide6.xml"/><Relationship Id="rId1" Type="http://schemas.openxmlformats.org/officeDocument/2006/relationships/slideLayout" Target="../slideLayouts/slideLayout9.xml"/><Relationship Id="rId6" Type="http://schemas.openxmlformats.org/officeDocument/2006/relationships/hyperlink" Target="https://curriculum.nsw.edu.au/learning-areas/mathematics/mathematics-extension-1-11-12-2024/overview" TargetMode="External"/><Relationship Id="rId5" Type="http://schemas.openxmlformats.org/officeDocument/2006/relationships/hyperlink" Target="https://curriculum.nsw.edu.au/" TargetMode="External"/><Relationship Id="rId4" Type="http://schemas.openxmlformats.org/officeDocument/2006/relationships/hyperlink" Target="https://educationstandards.nsw.edu.au/wps/portal/nesa/home" TargetMode="External"/></Relationships>
</file>

<file path=ppt/slides/_rels/slide10.xml.rels><?xml version="1.0" encoding="UTF-8" standalone="yes"?>
<Relationships xmlns="http://schemas.openxmlformats.org/package/2006/relationships"><Relationship Id="rId3" Type="http://schemas.openxmlformats.org/officeDocument/2006/relationships/hyperlink" Target="https://creativecommons.org/licenses/by/4.0/" TargetMode="External"/><Relationship Id="rId2" Type="http://schemas.openxmlformats.org/officeDocument/2006/relationships/notesSlide" Target="../notesSlides/notesSlide7.xml"/><Relationship Id="rId1" Type="http://schemas.openxmlformats.org/officeDocument/2006/relationships/slideLayout" Target="../slideLayouts/slideLayout10.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2EF38185-B00A-9878-8E80-7D55E5647711}"/>
              </a:ext>
            </a:extLst>
          </p:cNvPr>
          <p:cNvSpPr>
            <a:spLocks noGrp="1"/>
          </p:cNvSpPr>
          <p:nvPr>
            <p:ph type="ctrTitle"/>
          </p:nvPr>
        </p:nvSpPr>
        <p:spPr/>
        <p:txBody>
          <a:bodyPr/>
          <a:lstStyle/>
          <a:p>
            <a:r>
              <a:rPr lang="en-AU" dirty="0">
                <a:effectLst/>
                <a:latin typeface="+mj-lt"/>
                <a:ea typeface="Times New Roman" panose="02020603050405020304" pitchFamily="18" charset="0"/>
              </a:rPr>
              <a:t>Vector equations of circles</a:t>
            </a:r>
            <a:endParaRPr lang="en-AU" dirty="0">
              <a:latin typeface="+mj-lt"/>
            </a:endParaRPr>
          </a:p>
        </p:txBody>
      </p:sp>
      <p:sp>
        <p:nvSpPr>
          <p:cNvPr id="11" name="Text Placeholder 10">
            <a:extLst>
              <a:ext uri="{FF2B5EF4-FFF2-40B4-BE49-F238E27FC236}">
                <a16:creationId xmlns:a16="http://schemas.microsoft.com/office/drawing/2014/main" id="{3D12AD43-6748-1D46-1B69-DCBF45A45856}"/>
              </a:ext>
            </a:extLst>
          </p:cNvPr>
          <p:cNvSpPr>
            <a:spLocks noGrp="1"/>
          </p:cNvSpPr>
          <p:nvPr>
            <p:ph type="body" sz="quarter" idx="10"/>
          </p:nvPr>
        </p:nvSpPr>
        <p:spPr/>
        <p:txBody>
          <a:bodyPr/>
          <a:lstStyle/>
          <a:p>
            <a:r>
              <a:rPr lang="en-AU" dirty="0">
                <a:latin typeface="+mj-lt"/>
              </a:rPr>
              <a:t>Mathematics Extension 2 – Stage 6 (Year 12)</a:t>
            </a:r>
          </a:p>
        </p:txBody>
      </p:sp>
      <p:sp>
        <p:nvSpPr>
          <p:cNvPr id="10" name="Text Placeholder 9">
            <a:extLst>
              <a:ext uri="{FF2B5EF4-FFF2-40B4-BE49-F238E27FC236}">
                <a16:creationId xmlns:a16="http://schemas.microsoft.com/office/drawing/2014/main" id="{CA5E7E5A-B4C4-F5B9-98E5-6C838D018316}"/>
              </a:ext>
            </a:extLst>
          </p:cNvPr>
          <p:cNvSpPr>
            <a:spLocks noGrp="1"/>
          </p:cNvSpPr>
          <p:nvPr>
            <p:ph type="body" sz="quarter" idx="16"/>
          </p:nvPr>
        </p:nvSpPr>
        <p:spPr/>
        <p:txBody>
          <a:bodyPr/>
          <a:lstStyle/>
          <a:p>
            <a:r>
              <a:rPr lang="en-AU" dirty="0">
                <a:latin typeface="+mj-lt"/>
              </a:rPr>
              <a:t>Vector equations of lines and curves </a:t>
            </a:r>
          </a:p>
        </p:txBody>
      </p:sp>
      <p:pic>
        <p:nvPicPr>
          <p:cNvPr id="5" name="Picture Placeholder 4">
            <a:extLst>
              <a:ext uri="{FF2B5EF4-FFF2-40B4-BE49-F238E27FC236}">
                <a16:creationId xmlns:a16="http://schemas.microsoft.com/office/drawing/2014/main" id="{C005F2B8-4859-8FF1-A79D-BC4F91C4D5CB}"/>
              </a:ext>
              <a:ext uri="{C183D7F6-B498-43B3-948B-1728B52AA6E4}">
                <adec:decorative xmlns:adec="http://schemas.microsoft.com/office/drawing/2017/decorative" val="1"/>
              </a:ext>
            </a:extLst>
          </p:cNvPr>
          <p:cNvPicPr>
            <a:picLocks noGrp="1" noChangeAspect="1"/>
          </p:cNvPicPr>
          <p:nvPr>
            <p:ph type="pic" sz="quarter" idx="13"/>
          </p:nvPr>
        </p:nvPicPr>
        <p:blipFill>
          <a:blip r:embed="rId3">
            <a:extLst>
              <a:ext uri="{28A0092B-C50C-407E-A947-70E740481C1C}">
                <a14:useLocalDpi xmlns:a14="http://schemas.microsoft.com/office/drawing/2010/main"/>
              </a:ext>
            </a:extLst>
          </a:blip>
          <a:srcRect/>
          <a:stretch>
            <a:fillRect/>
          </a:stretch>
        </p:blipFill>
        <p:spPr>
          <a:prstGeom prst="rect">
            <a:avLst/>
          </a:prstGeom>
        </p:spPr>
      </p:pic>
    </p:spTree>
    <p:extLst>
      <p:ext uri="{BB962C8B-B14F-4D97-AF65-F5344CB8AC3E}">
        <p14:creationId xmlns:p14="http://schemas.microsoft.com/office/powerpoint/2010/main" val="221226492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49800255-62C7-52FC-7626-3B3FEBADF4CA}"/>
              </a:ext>
            </a:extLst>
          </p:cNvPr>
          <p:cNvSpPr>
            <a:spLocks noGrp="1"/>
          </p:cNvSpPr>
          <p:nvPr>
            <p:ph type="ctrTitle"/>
          </p:nvPr>
        </p:nvSpPr>
        <p:spPr/>
        <p:txBody>
          <a:bodyPr/>
          <a:lstStyle/>
          <a:p>
            <a:r>
              <a:rPr lang="en-AU" dirty="0">
                <a:latin typeface="+mj-lt"/>
              </a:rPr>
              <a:t>Retrieval practice</a:t>
            </a:r>
          </a:p>
        </p:txBody>
      </p:sp>
    </p:spTree>
    <p:extLst>
      <p:ext uri="{BB962C8B-B14F-4D97-AF65-F5344CB8AC3E}">
        <p14:creationId xmlns:p14="http://schemas.microsoft.com/office/powerpoint/2010/main" val="202819391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675A969F-2DC6-1C34-BA80-FA2B13901099}"/>
              </a:ext>
            </a:extLst>
          </p:cNvPr>
          <p:cNvSpPr>
            <a:spLocks noGrp="1"/>
          </p:cNvSpPr>
          <p:nvPr>
            <p:ph type="title"/>
          </p:nvPr>
        </p:nvSpPr>
        <p:spPr/>
        <p:txBody>
          <a:bodyPr/>
          <a:lstStyle/>
          <a:p>
            <a:r>
              <a:rPr lang="en-AU" dirty="0"/>
              <a:t>Equation of a circle </a:t>
            </a:r>
          </a:p>
        </p:txBody>
      </p:sp>
      <mc:AlternateContent xmlns:mc="http://schemas.openxmlformats.org/markup-compatibility/2006" xmlns:a14="http://schemas.microsoft.com/office/drawing/2010/main">
        <mc:Choice Requires="a14">
          <p:sp>
            <p:nvSpPr>
              <p:cNvPr id="4" name="Text Placeholder 3">
                <a:extLst>
                  <a:ext uri="{FF2B5EF4-FFF2-40B4-BE49-F238E27FC236}">
                    <a16:creationId xmlns:a16="http://schemas.microsoft.com/office/drawing/2014/main" id="{AAC41027-7EE0-4DE3-0F16-BE4014310566}"/>
                  </a:ext>
                </a:extLst>
              </p:cNvPr>
              <p:cNvSpPr>
                <a:spLocks noGrp="1"/>
              </p:cNvSpPr>
              <p:nvPr>
                <p:ph type="body" sz="quarter" idx="17"/>
              </p:nvPr>
            </p:nvSpPr>
            <p:spPr/>
            <p:txBody>
              <a:bodyPr/>
              <a:lstStyle/>
              <a:p>
                <a:pPr marL="457200" indent="-457200">
                  <a:buFont typeface="+mj-lt"/>
                  <a:buAutoNum type="alphaLcParenR"/>
                </a:pPr>
                <a:r>
                  <a:rPr lang="en-AU" dirty="0"/>
                  <a:t>Calculate the distance between </a:t>
                </a:r>
                <a14:m>
                  <m:oMath xmlns:m="http://schemas.openxmlformats.org/officeDocument/2006/math">
                    <m:r>
                      <a:rPr lang="en-AU" b="0" i="1" smtClean="0">
                        <a:latin typeface="Cambria Math" panose="02040503050406030204" pitchFamily="18" charset="0"/>
                      </a:rPr>
                      <m:t>𝐴</m:t>
                    </m:r>
                    <m:r>
                      <a:rPr lang="en-AU" b="0" i="1" smtClean="0">
                        <a:latin typeface="Cambria Math" panose="02040503050406030204" pitchFamily="18" charset="0"/>
                      </a:rPr>
                      <m:t>(1, 2)</m:t>
                    </m:r>
                  </m:oMath>
                </a14:m>
                <a:r>
                  <a:rPr lang="en-AU" dirty="0"/>
                  <a:t> and </a:t>
                </a:r>
                <a14:m>
                  <m:oMath xmlns:m="http://schemas.openxmlformats.org/officeDocument/2006/math">
                    <m:r>
                      <a:rPr lang="en-AU" b="0" i="1" smtClean="0">
                        <a:latin typeface="Cambria Math" panose="02040503050406030204" pitchFamily="18" charset="0"/>
                      </a:rPr>
                      <m:t>𝐵</m:t>
                    </m:r>
                    <m:r>
                      <a:rPr lang="en-AU" b="0" i="1" smtClean="0">
                        <a:latin typeface="Cambria Math" panose="02040503050406030204" pitchFamily="18" charset="0"/>
                      </a:rPr>
                      <m:t>(5, −1)</m:t>
                    </m:r>
                  </m:oMath>
                </a14:m>
                <a:endParaRPr lang="en-AU" dirty="0"/>
              </a:p>
              <a:p>
                <a:pPr/>
                <a14:m>
                  <m:oMathPara xmlns:m="http://schemas.openxmlformats.org/officeDocument/2006/math">
                    <m:oMathParaPr>
                      <m:jc m:val="centerGroup"/>
                    </m:oMathParaPr>
                    <m:oMath xmlns:m="http://schemas.openxmlformats.org/officeDocument/2006/math">
                      <m:r>
                        <a:rPr lang="en-AU" b="0" i="1" smtClean="0">
                          <a:latin typeface="Cambria Math" panose="02040503050406030204" pitchFamily="18" charset="0"/>
                        </a:rPr>
                        <m:t>𝐴𝐵</m:t>
                      </m:r>
                      <m:r>
                        <a:rPr lang="en-AU" b="0" i="1" smtClean="0">
                          <a:latin typeface="Cambria Math" panose="02040503050406030204" pitchFamily="18" charset="0"/>
                        </a:rPr>
                        <m:t>=5</m:t>
                      </m:r>
                    </m:oMath>
                  </m:oMathPara>
                </a14:m>
                <a:endParaRPr lang="en-AU" dirty="0"/>
              </a:p>
              <a:p>
                <a:pPr marL="457200" indent="-457200">
                  <a:buFont typeface="+mj-lt"/>
                  <a:buAutoNum type="alphaLcParenR" startAt="2"/>
                </a:pPr>
                <a:r>
                  <a:rPr lang="en-AU" dirty="0"/>
                  <a:t>Find the Cartesian equation of a circle with centre </a:t>
                </a:r>
                <a14:m>
                  <m:oMath xmlns:m="http://schemas.openxmlformats.org/officeDocument/2006/math">
                    <m:r>
                      <a:rPr lang="en-AU" i="1">
                        <a:latin typeface="Cambria Math" panose="02040503050406030204" pitchFamily="18" charset="0"/>
                      </a:rPr>
                      <m:t>(2, 3)</m:t>
                    </m:r>
                  </m:oMath>
                </a14:m>
                <a:r>
                  <a:rPr lang="en-AU" dirty="0"/>
                  <a:t> and radius of </a:t>
                </a:r>
                <a14:m>
                  <m:oMath xmlns:m="http://schemas.openxmlformats.org/officeDocument/2006/math">
                    <m:r>
                      <a:rPr lang="en-AU" i="1">
                        <a:latin typeface="Cambria Math" panose="02040503050406030204" pitchFamily="18" charset="0"/>
                      </a:rPr>
                      <m:t>5</m:t>
                    </m:r>
                  </m:oMath>
                </a14:m>
                <a:endParaRPr lang="en-AU" dirty="0"/>
              </a:p>
              <a:p>
                <a:pPr/>
                <a14:m>
                  <m:oMathPara xmlns:m="http://schemas.openxmlformats.org/officeDocument/2006/math">
                    <m:oMathParaPr>
                      <m:jc m:val="centerGroup"/>
                    </m:oMathParaPr>
                    <m:oMath xmlns:m="http://schemas.openxmlformats.org/officeDocument/2006/math">
                      <m:sSup>
                        <m:sSupPr>
                          <m:ctrlPr>
                            <a:rPr lang="en-AU" b="0" i="1" smtClean="0">
                              <a:latin typeface="Cambria Math" panose="02040503050406030204" pitchFamily="18" charset="0"/>
                            </a:rPr>
                          </m:ctrlPr>
                        </m:sSupPr>
                        <m:e>
                          <m:d>
                            <m:dPr>
                              <m:ctrlPr>
                                <a:rPr lang="en-AU" b="0" i="1" smtClean="0">
                                  <a:latin typeface="Cambria Math" panose="02040503050406030204" pitchFamily="18" charset="0"/>
                                </a:rPr>
                              </m:ctrlPr>
                            </m:dPr>
                            <m:e>
                              <m:r>
                                <a:rPr lang="en-AU" b="0" i="1" smtClean="0">
                                  <a:latin typeface="Cambria Math" panose="02040503050406030204" pitchFamily="18" charset="0"/>
                                </a:rPr>
                                <m:t>𝑥</m:t>
                              </m:r>
                              <m:r>
                                <a:rPr lang="en-AU" b="0" i="1" smtClean="0">
                                  <a:latin typeface="Cambria Math" panose="02040503050406030204" pitchFamily="18" charset="0"/>
                                </a:rPr>
                                <m:t>−2</m:t>
                              </m:r>
                            </m:e>
                          </m:d>
                        </m:e>
                        <m:sup>
                          <m:r>
                            <a:rPr lang="en-AU" b="0" i="1" smtClean="0">
                              <a:latin typeface="Cambria Math" panose="02040503050406030204" pitchFamily="18" charset="0"/>
                            </a:rPr>
                            <m:t>2</m:t>
                          </m:r>
                        </m:sup>
                      </m:sSup>
                      <m:r>
                        <a:rPr lang="en-AU" b="0" i="1" smtClean="0">
                          <a:latin typeface="Cambria Math" panose="02040503050406030204" pitchFamily="18" charset="0"/>
                        </a:rPr>
                        <m:t>+</m:t>
                      </m:r>
                      <m:sSup>
                        <m:sSupPr>
                          <m:ctrlPr>
                            <a:rPr lang="en-AU" b="0" i="1" smtClean="0">
                              <a:latin typeface="Cambria Math" panose="02040503050406030204" pitchFamily="18" charset="0"/>
                            </a:rPr>
                          </m:ctrlPr>
                        </m:sSupPr>
                        <m:e>
                          <m:d>
                            <m:dPr>
                              <m:ctrlPr>
                                <a:rPr lang="en-AU" b="0" i="1" smtClean="0">
                                  <a:latin typeface="Cambria Math" panose="02040503050406030204" pitchFamily="18" charset="0"/>
                                </a:rPr>
                              </m:ctrlPr>
                            </m:dPr>
                            <m:e>
                              <m:r>
                                <a:rPr lang="en-AU" b="0" i="1" smtClean="0">
                                  <a:latin typeface="Cambria Math" panose="02040503050406030204" pitchFamily="18" charset="0"/>
                                </a:rPr>
                                <m:t>𝑦</m:t>
                              </m:r>
                              <m:r>
                                <a:rPr lang="en-AU" b="0" i="1" smtClean="0">
                                  <a:latin typeface="Cambria Math" panose="02040503050406030204" pitchFamily="18" charset="0"/>
                                </a:rPr>
                                <m:t>−3</m:t>
                              </m:r>
                            </m:e>
                          </m:d>
                        </m:e>
                        <m:sup>
                          <m:r>
                            <a:rPr lang="en-AU" b="0" i="1" smtClean="0">
                              <a:latin typeface="Cambria Math" panose="02040503050406030204" pitchFamily="18" charset="0"/>
                            </a:rPr>
                            <m:t>2</m:t>
                          </m:r>
                        </m:sup>
                      </m:sSup>
                      <m:r>
                        <a:rPr lang="en-AU" b="0" i="1" smtClean="0">
                          <a:latin typeface="Cambria Math" panose="02040503050406030204" pitchFamily="18" charset="0"/>
                        </a:rPr>
                        <m:t>=</m:t>
                      </m:r>
                      <m:sSup>
                        <m:sSupPr>
                          <m:ctrlPr>
                            <a:rPr lang="en-AU" b="0" i="1" smtClean="0">
                              <a:latin typeface="Cambria Math" panose="02040503050406030204" pitchFamily="18" charset="0"/>
                            </a:rPr>
                          </m:ctrlPr>
                        </m:sSupPr>
                        <m:e>
                          <m:r>
                            <a:rPr lang="en-AU" b="0" i="1" smtClean="0">
                              <a:latin typeface="Cambria Math" panose="02040503050406030204" pitchFamily="18" charset="0"/>
                            </a:rPr>
                            <m:t>5</m:t>
                          </m:r>
                        </m:e>
                        <m:sup>
                          <m:r>
                            <a:rPr lang="en-AU" b="0" i="1" smtClean="0">
                              <a:latin typeface="Cambria Math" panose="02040503050406030204" pitchFamily="18" charset="0"/>
                            </a:rPr>
                            <m:t>2</m:t>
                          </m:r>
                        </m:sup>
                      </m:sSup>
                    </m:oMath>
                  </m:oMathPara>
                </a14:m>
                <a:endParaRPr lang="en-AU" dirty="0"/>
              </a:p>
              <a:p>
                <a:r>
                  <a:rPr lang="en-AU" dirty="0"/>
                  <a:t>c) What is the parametric equation of a circle with radius r centred at the origin?</a:t>
                </a:r>
              </a:p>
              <a:p>
                <a:pPr/>
                <a14:m>
                  <m:oMathPara xmlns:m="http://schemas.openxmlformats.org/officeDocument/2006/math">
                    <m:oMathParaPr>
                      <m:jc m:val="centerGroup"/>
                    </m:oMathParaPr>
                    <m:oMath xmlns:m="http://schemas.openxmlformats.org/officeDocument/2006/math">
                      <m:r>
                        <a:rPr lang="en-AU" b="0" i="1" smtClean="0">
                          <a:latin typeface="Cambria Math" panose="02040503050406030204" pitchFamily="18" charset="0"/>
                        </a:rPr>
                        <m:t>𝑥</m:t>
                      </m:r>
                      <m:r>
                        <a:rPr lang="en-AU" b="0" i="1" smtClean="0">
                          <a:latin typeface="Cambria Math" panose="02040503050406030204" pitchFamily="18" charset="0"/>
                        </a:rPr>
                        <m:t>=</m:t>
                      </m:r>
                      <m:r>
                        <a:rPr lang="en-AU" b="0" i="1" smtClean="0">
                          <a:latin typeface="Cambria Math" panose="02040503050406030204" pitchFamily="18" charset="0"/>
                        </a:rPr>
                        <m:t>𝑟𝑐𝑜𝑠</m:t>
                      </m:r>
                      <m:r>
                        <a:rPr lang="en-AU" b="0" i="1" smtClean="0">
                          <a:latin typeface="Cambria Math" panose="02040503050406030204" pitchFamily="18" charset="0"/>
                        </a:rPr>
                        <m:t>𝜃</m:t>
                      </m:r>
                      <m:r>
                        <a:rPr lang="en-AU" b="0" i="1" smtClean="0">
                          <a:latin typeface="Cambria Math" panose="02040503050406030204" pitchFamily="18" charset="0"/>
                        </a:rPr>
                        <m:t>, </m:t>
                      </m:r>
                      <m:r>
                        <a:rPr lang="en-AU" b="0" i="1" smtClean="0">
                          <a:latin typeface="Cambria Math" panose="02040503050406030204" pitchFamily="18" charset="0"/>
                        </a:rPr>
                        <m:t>𝑦</m:t>
                      </m:r>
                      <m:r>
                        <a:rPr lang="en-AU" b="0" i="1" smtClean="0">
                          <a:latin typeface="Cambria Math" panose="02040503050406030204" pitchFamily="18" charset="0"/>
                        </a:rPr>
                        <m:t>=</m:t>
                      </m:r>
                      <m:r>
                        <a:rPr lang="en-AU" b="0" i="1" smtClean="0">
                          <a:latin typeface="Cambria Math" panose="02040503050406030204" pitchFamily="18" charset="0"/>
                        </a:rPr>
                        <m:t>𝑟𝑠𝑖𝑛</m:t>
                      </m:r>
                      <m:r>
                        <a:rPr lang="en-AU" b="0" i="1" smtClean="0">
                          <a:latin typeface="Cambria Math" panose="02040503050406030204" pitchFamily="18" charset="0"/>
                        </a:rPr>
                        <m:t>𝜃</m:t>
                      </m:r>
                    </m:oMath>
                  </m:oMathPara>
                </a14:m>
                <a:endParaRPr lang="en-AU" dirty="0"/>
              </a:p>
              <a:p>
                <a:pPr marL="457200" indent="-457200">
                  <a:buFont typeface="+mj-lt"/>
                  <a:buAutoNum type="alphaLcParenR" startAt="2"/>
                </a:pPr>
                <a:endParaRPr lang="en-AU" dirty="0"/>
              </a:p>
            </p:txBody>
          </p:sp>
        </mc:Choice>
        <mc:Fallback xmlns="">
          <p:sp>
            <p:nvSpPr>
              <p:cNvPr id="4" name="Text Placeholder 3">
                <a:extLst>
                  <a:ext uri="{FF2B5EF4-FFF2-40B4-BE49-F238E27FC236}">
                    <a16:creationId xmlns:a16="http://schemas.microsoft.com/office/drawing/2014/main" id="{AAC41027-7EE0-4DE3-0F16-BE4014310566}"/>
                  </a:ext>
                </a:extLst>
              </p:cNvPr>
              <p:cNvSpPr>
                <a:spLocks noGrp="1" noRot="1" noChangeAspect="1" noMove="1" noResize="1" noEditPoints="1" noAdjustHandles="1" noChangeArrowheads="1" noChangeShapeType="1" noTextEdit="1"/>
              </p:cNvSpPr>
              <p:nvPr>
                <p:ph type="body" sz="quarter" idx="17"/>
              </p:nvPr>
            </p:nvSpPr>
            <p:spPr>
              <a:blipFill>
                <a:blip r:embed="rId2"/>
                <a:stretch>
                  <a:fillRect l="-1327"/>
                </a:stretch>
              </a:blipFill>
            </p:spPr>
            <p:txBody>
              <a:bodyPr/>
              <a:lstStyle/>
              <a:p>
                <a:r>
                  <a:rPr lang="en-AU">
                    <a:noFill/>
                  </a:rPr>
                  <a:t> </a:t>
                </a:r>
              </a:p>
            </p:txBody>
          </p:sp>
        </mc:Fallback>
      </mc:AlternateContent>
      <p:sp>
        <p:nvSpPr>
          <p:cNvPr id="2" name="Slide Number Placeholder 1">
            <a:extLst>
              <a:ext uri="{FF2B5EF4-FFF2-40B4-BE49-F238E27FC236}">
                <a16:creationId xmlns:a16="http://schemas.microsoft.com/office/drawing/2014/main" id="{C17F32EB-2FAF-07B1-69A1-01BDD552C2DC}"/>
              </a:ext>
            </a:extLst>
          </p:cNvPr>
          <p:cNvSpPr>
            <a:spLocks noGrp="1"/>
          </p:cNvSpPr>
          <p:nvPr>
            <p:ph type="sldNum" sz="quarter" idx="12"/>
          </p:nvPr>
        </p:nvSpPr>
        <p:spPr/>
        <p:txBody>
          <a:bodyPr/>
          <a:lstStyle/>
          <a:p>
            <a:fld id="{10A01DC5-1685-4615-8240-15192985C6A2}" type="slidenum">
              <a:rPr lang="en-AU" smtClean="0"/>
              <a:t>3</a:t>
            </a:fld>
            <a:endParaRPr lang="en-AU" dirty="0"/>
          </a:p>
        </p:txBody>
      </p:sp>
    </p:spTree>
    <p:extLst>
      <p:ext uri="{BB962C8B-B14F-4D97-AF65-F5344CB8AC3E}">
        <p14:creationId xmlns:p14="http://schemas.microsoft.com/office/powerpoint/2010/main" val="41736707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
                                            <p:txEl>
                                              <p:pRg st="1" end="1"/>
                                            </p:txEl>
                                          </p:spTgt>
                                        </p:tgtEl>
                                        <p:attrNameLst>
                                          <p:attrName>style.visibility</p:attrName>
                                        </p:attrNameLst>
                                      </p:cBhvr>
                                      <p:to>
                                        <p:strVal val="visible"/>
                                      </p:to>
                                    </p:set>
                                    <p:animEffect transition="in" filter="fade">
                                      <p:cBhvr>
                                        <p:cTn id="7" dur="500"/>
                                        <p:tgtEl>
                                          <p:spTgt spid="4">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4">
                                            <p:txEl>
                                              <p:pRg st="3" end="3"/>
                                            </p:txEl>
                                          </p:spTgt>
                                        </p:tgtEl>
                                        <p:attrNameLst>
                                          <p:attrName>style.visibility</p:attrName>
                                        </p:attrNameLst>
                                      </p:cBhvr>
                                      <p:to>
                                        <p:strVal val="visible"/>
                                      </p:to>
                                    </p:set>
                                    <p:animEffect transition="in" filter="fade">
                                      <p:cBhvr>
                                        <p:cTn id="12" dur="500"/>
                                        <p:tgtEl>
                                          <p:spTgt spid="4">
                                            <p:txEl>
                                              <p:pRg st="3" end="3"/>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4">
                                            <p:txEl>
                                              <p:pRg st="5" end="5"/>
                                            </p:txEl>
                                          </p:spTgt>
                                        </p:tgtEl>
                                        <p:attrNameLst>
                                          <p:attrName>style.visibility</p:attrName>
                                        </p:attrNameLst>
                                      </p:cBhvr>
                                      <p:to>
                                        <p:strVal val="visible"/>
                                      </p:to>
                                    </p:set>
                                    <p:animEffect transition="in" filter="fade">
                                      <p:cBhvr>
                                        <p:cTn id="17" dur="500"/>
                                        <p:tgtEl>
                                          <p:spTgt spid="4">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3975535-970E-19A0-1D9B-288ED63E2EF2}"/>
            </a:ext>
          </a:extLst>
        </p:cNvPr>
        <p:cNvGrpSpPr/>
        <p:nvPr/>
      </p:nvGrpSpPr>
      <p:grpSpPr>
        <a:xfrm>
          <a:off x="0" y="0"/>
          <a:ext cx="0" cy="0"/>
          <a:chOff x="0" y="0"/>
          <a:chExt cx="0" cy="0"/>
        </a:xfrm>
      </p:grpSpPr>
      <p:sp>
        <p:nvSpPr>
          <p:cNvPr id="7" name="Title 6">
            <a:extLst>
              <a:ext uri="{FF2B5EF4-FFF2-40B4-BE49-F238E27FC236}">
                <a16:creationId xmlns:a16="http://schemas.microsoft.com/office/drawing/2014/main" id="{46D22A0A-4AC0-A240-EB36-90296E6401E3}"/>
              </a:ext>
            </a:extLst>
          </p:cNvPr>
          <p:cNvSpPr>
            <a:spLocks noGrp="1"/>
          </p:cNvSpPr>
          <p:nvPr>
            <p:ph type="ctrTitle"/>
          </p:nvPr>
        </p:nvSpPr>
        <p:spPr/>
        <p:txBody>
          <a:bodyPr/>
          <a:lstStyle/>
          <a:p>
            <a:r>
              <a:rPr lang="en-AU" dirty="0">
                <a:latin typeface="+mj-lt"/>
              </a:rPr>
              <a:t>Releasing responsibility</a:t>
            </a:r>
          </a:p>
        </p:txBody>
      </p:sp>
    </p:spTree>
    <p:extLst>
      <p:ext uri="{BB962C8B-B14F-4D97-AF65-F5344CB8AC3E}">
        <p14:creationId xmlns:p14="http://schemas.microsoft.com/office/powerpoint/2010/main" val="428303634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EB3133E1-BB75-4767-3CCE-D43014F20BFA}"/>
              </a:ext>
            </a:extLst>
          </p:cNvPr>
          <p:cNvSpPr>
            <a:spLocks noGrp="1"/>
          </p:cNvSpPr>
          <p:nvPr>
            <p:ph type="title"/>
          </p:nvPr>
        </p:nvSpPr>
        <p:spPr/>
        <p:txBody>
          <a:bodyPr/>
          <a:lstStyle/>
          <a:p>
            <a:r>
              <a:rPr lang="en-AU" dirty="0"/>
              <a:t>Vector equations of circles (1)</a:t>
            </a:r>
          </a:p>
        </p:txBody>
      </p:sp>
      <p:sp>
        <p:nvSpPr>
          <p:cNvPr id="4" name="Text Placeholder 3">
            <a:extLst>
              <a:ext uri="{FF2B5EF4-FFF2-40B4-BE49-F238E27FC236}">
                <a16:creationId xmlns:a16="http://schemas.microsoft.com/office/drawing/2014/main" id="{07703A8A-1FC2-6B8C-5045-40ED27D26856}"/>
              </a:ext>
            </a:extLst>
          </p:cNvPr>
          <p:cNvSpPr>
            <a:spLocks noGrp="1"/>
          </p:cNvSpPr>
          <p:nvPr>
            <p:ph type="body" sz="quarter" idx="18"/>
          </p:nvPr>
        </p:nvSpPr>
        <p:spPr/>
        <p:txBody>
          <a:bodyPr/>
          <a:lstStyle/>
          <a:p>
            <a:r>
              <a:rPr lang="en-AU" dirty="0"/>
              <a:t>Circle centred at the origin</a:t>
            </a:r>
          </a:p>
        </p:txBody>
      </p:sp>
      <mc:AlternateContent xmlns:mc="http://schemas.openxmlformats.org/markup-compatibility/2006" xmlns:a14="http://schemas.microsoft.com/office/drawing/2010/main">
        <mc:Choice Requires="a14">
          <p:sp>
            <p:nvSpPr>
              <p:cNvPr id="5" name="Text Placeholder 4">
                <a:extLst>
                  <a:ext uri="{FF2B5EF4-FFF2-40B4-BE49-F238E27FC236}">
                    <a16:creationId xmlns:a16="http://schemas.microsoft.com/office/drawing/2014/main" id="{A5408906-2AD5-7E7E-1A82-95497E60EA9E}"/>
                  </a:ext>
                </a:extLst>
              </p:cNvPr>
              <p:cNvSpPr>
                <a:spLocks noGrp="1"/>
              </p:cNvSpPr>
              <p:nvPr>
                <p:ph type="body" sz="quarter" idx="17"/>
              </p:nvPr>
            </p:nvSpPr>
            <p:spPr>
              <a:xfrm>
                <a:off x="360000" y="1567086"/>
                <a:ext cx="5583568" cy="4807835"/>
              </a:xfrm>
            </p:spPr>
            <p:txBody>
              <a:bodyPr/>
              <a:lstStyle/>
              <a:p>
                <a:r>
                  <a:rPr lang="en-AU" dirty="0"/>
                  <a:t>A vector of constant magnitude </a:t>
                </a:r>
                <a14:m>
                  <m:oMath xmlns:m="http://schemas.openxmlformats.org/officeDocument/2006/math">
                    <m:r>
                      <a:rPr lang="en-AU" b="0" i="1" smtClean="0">
                        <a:latin typeface="Cambria Math" panose="02040503050406030204" pitchFamily="18" charset="0"/>
                      </a:rPr>
                      <m:t>𝑟</m:t>
                    </m:r>
                  </m:oMath>
                </a14:m>
                <a:r>
                  <a:rPr lang="en-AU" dirty="0"/>
                  <a:t> traces a circle as its direction changes.</a:t>
                </a:r>
              </a:p>
              <a:p>
                <a:r>
                  <a:rPr lang="en-AU" dirty="0"/>
                  <a:t>2 equivalent vector equations of a circle of radius </a:t>
                </a:r>
                <a14:m>
                  <m:oMath xmlns:m="http://schemas.openxmlformats.org/officeDocument/2006/math">
                    <m:r>
                      <a:rPr lang="en-AU" b="0" i="1" smtClean="0">
                        <a:latin typeface="Cambria Math" panose="02040503050406030204" pitchFamily="18" charset="0"/>
                      </a:rPr>
                      <m:t>𝑟</m:t>
                    </m:r>
                  </m:oMath>
                </a14:m>
                <a:r>
                  <a:rPr lang="en-AU" dirty="0"/>
                  <a:t> centred at the origin are:</a:t>
                </a:r>
              </a:p>
              <a:p>
                <a14:m>
                  <m:oMath xmlns:m="http://schemas.openxmlformats.org/officeDocument/2006/math">
                    <m:r>
                      <a:rPr lang="en-AU" b="1" i="0" smtClean="0">
                        <a:latin typeface="Cambria Math" panose="02040503050406030204" pitchFamily="18" charset="0"/>
                      </a:rPr>
                      <m:t>𝐫</m:t>
                    </m:r>
                    <m:r>
                      <a:rPr lang="en-AU" b="1" i="1" smtClean="0">
                        <a:latin typeface="Cambria Math" panose="02040503050406030204" pitchFamily="18" charset="0"/>
                      </a:rPr>
                      <m:t>=</m:t>
                    </m:r>
                    <m:r>
                      <a:rPr lang="en-AU" b="0" i="1" smtClean="0">
                        <a:latin typeface="Cambria Math" panose="02040503050406030204" pitchFamily="18" charset="0"/>
                      </a:rPr>
                      <m:t>𝑟𝑐𝑜𝑠</m:t>
                    </m:r>
                    <m:r>
                      <a:rPr lang="en-AU" b="0" i="1" smtClean="0">
                        <a:latin typeface="Cambria Math" panose="02040503050406030204" pitchFamily="18" charset="0"/>
                      </a:rPr>
                      <m:t>𝜃</m:t>
                    </m:r>
                    <m:r>
                      <a:rPr lang="en-AU" b="1" i="0" smtClean="0">
                        <a:latin typeface="Cambria Math" panose="02040503050406030204" pitchFamily="18" charset="0"/>
                      </a:rPr>
                      <m:t>𝐢</m:t>
                    </m:r>
                    <m:r>
                      <a:rPr lang="en-AU" b="1" i="1" smtClean="0">
                        <a:latin typeface="Cambria Math" panose="02040503050406030204" pitchFamily="18" charset="0"/>
                      </a:rPr>
                      <m:t>+</m:t>
                    </m:r>
                    <m:r>
                      <a:rPr lang="en-AU" b="0" i="1" smtClean="0">
                        <a:latin typeface="Cambria Math" panose="02040503050406030204" pitchFamily="18" charset="0"/>
                      </a:rPr>
                      <m:t>𝑟𝑠𝑖𝑛</m:t>
                    </m:r>
                    <m:r>
                      <a:rPr lang="en-AU" b="0" i="1" smtClean="0">
                        <a:latin typeface="Cambria Math" panose="02040503050406030204" pitchFamily="18" charset="0"/>
                      </a:rPr>
                      <m:t>𝜃</m:t>
                    </m:r>
                    <m:r>
                      <a:rPr lang="en-AU" b="1" i="0" smtClean="0">
                        <a:latin typeface="Cambria Math" panose="02040503050406030204" pitchFamily="18" charset="0"/>
                      </a:rPr>
                      <m:t>𝐣</m:t>
                    </m:r>
                  </m:oMath>
                </a14:m>
                <a:r>
                  <a:rPr lang="en-AU" b="1" i="0" dirty="0">
                    <a:latin typeface="Cambria Math" panose="02040503050406030204" pitchFamily="18" charset="0"/>
                  </a:rPr>
                  <a:t> </a:t>
                </a:r>
                <a:br>
                  <a:rPr lang="en-AU" b="1" i="0" dirty="0">
                    <a:latin typeface="Cambria Math" panose="02040503050406030204" pitchFamily="18" charset="0"/>
                  </a:rPr>
                </a:br>
                <a14:m>
                  <m:oMath xmlns:m="http://schemas.openxmlformats.org/officeDocument/2006/math">
                    <m:d>
                      <m:dPr>
                        <m:begChr m:val="|"/>
                        <m:endChr m:val="|"/>
                        <m:ctrlPr>
                          <a:rPr lang="en-AU" b="0" i="1" smtClean="0">
                            <a:latin typeface="Cambria Math" panose="02040503050406030204" pitchFamily="18" charset="0"/>
                          </a:rPr>
                        </m:ctrlPr>
                      </m:dPr>
                      <m:e>
                        <m:r>
                          <a:rPr lang="en-AU" b="0" i="1" smtClean="0">
                            <a:latin typeface="Cambria Math" panose="02040503050406030204" pitchFamily="18" charset="0"/>
                          </a:rPr>
                          <m:t>𝑟</m:t>
                        </m:r>
                      </m:e>
                    </m:d>
                    <m:r>
                      <a:rPr lang="en-AU" b="0" i="1" smtClean="0">
                        <a:latin typeface="Cambria Math" panose="02040503050406030204" pitchFamily="18" charset="0"/>
                      </a:rPr>
                      <m:t>=</m:t>
                    </m:r>
                    <m:r>
                      <a:rPr lang="en-AU" b="0" i="1" smtClean="0">
                        <a:latin typeface="Cambria Math" panose="02040503050406030204" pitchFamily="18" charset="0"/>
                      </a:rPr>
                      <m:t>𝑟</m:t>
                    </m:r>
                  </m:oMath>
                </a14:m>
                <a:r>
                  <a:rPr lang="en-AU" dirty="0"/>
                  <a:t> </a:t>
                </a:r>
              </a:p>
            </p:txBody>
          </p:sp>
        </mc:Choice>
        <mc:Fallback xmlns="">
          <p:sp>
            <p:nvSpPr>
              <p:cNvPr id="5" name="Text Placeholder 4">
                <a:extLst>
                  <a:ext uri="{FF2B5EF4-FFF2-40B4-BE49-F238E27FC236}">
                    <a16:creationId xmlns:a16="http://schemas.microsoft.com/office/drawing/2014/main" id="{A5408906-2AD5-7E7E-1A82-95497E60EA9E}"/>
                  </a:ext>
                </a:extLst>
              </p:cNvPr>
              <p:cNvSpPr>
                <a:spLocks noGrp="1" noRot="1" noChangeAspect="1" noMove="1" noResize="1" noEditPoints="1" noAdjustHandles="1" noChangeArrowheads="1" noChangeShapeType="1" noTextEdit="1"/>
              </p:cNvSpPr>
              <p:nvPr>
                <p:ph type="body" sz="quarter" idx="17"/>
              </p:nvPr>
            </p:nvSpPr>
            <p:spPr>
              <a:xfrm>
                <a:off x="360000" y="1567086"/>
                <a:ext cx="5583568" cy="4807835"/>
              </a:xfrm>
              <a:blipFill>
                <a:blip r:embed="rId2"/>
                <a:stretch>
                  <a:fillRect l="-2729" r="-2620"/>
                </a:stretch>
              </a:blipFill>
            </p:spPr>
            <p:txBody>
              <a:bodyPr/>
              <a:lstStyle/>
              <a:p>
                <a:r>
                  <a:rPr lang="en-AU">
                    <a:noFill/>
                  </a:rPr>
                  <a:t> </a:t>
                </a:r>
              </a:p>
            </p:txBody>
          </p:sp>
        </mc:Fallback>
      </mc:AlternateContent>
      <p:pic>
        <p:nvPicPr>
          <p:cNvPr id="7" name="Picture 6" descr="The image shows a circle centred at the origin 𝐶(0,0) with a radius of 3 units.&#10;Point 𝑃(2,2) lies on the circumference, and the line segment 𝐶𝑃 represents the radius.&#10;This diagram illustrates the geometric definition of a circle — all points that are 3 units from the center 𝐶.">
            <a:extLst>
              <a:ext uri="{FF2B5EF4-FFF2-40B4-BE49-F238E27FC236}">
                <a16:creationId xmlns:a16="http://schemas.microsoft.com/office/drawing/2014/main" id="{C2EDE2D2-50C9-149C-7F2F-D38A6A776AC5}"/>
              </a:ext>
            </a:extLst>
          </p:cNvPr>
          <p:cNvPicPr>
            <a:picLocks noChangeAspect="1"/>
          </p:cNvPicPr>
          <p:nvPr/>
        </p:nvPicPr>
        <p:blipFill>
          <a:blip r:embed="rId3" cstate="screen">
            <a:extLst>
              <a:ext uri="{28A0092B-C50C-407E-A947-70E740481C1C}">
                <a14:useLocalDpi xmlns:a14="http://schemas.microsoft.com/office/drawing/2010/main"/>
              </a:ext>
            </a:extLst>
          </a:blip>
          <a:srcRect/>
          <a:stretch/>
        </p:blipFill>
        <p:spPr>
          <a:xfrm>
            <a:off x="8622227" y="360000"/>
            <a:ext cx="3123511" cy="3069000"/>
          </a:xfrm>
          <a:prstGeom prst="rect">
            <a:avLst/>
          </a:prstGeom>
        </p:spPr>
      </p:pic>
      <mc:AlternateContent xmlns:mc="http://schemas.openxmlformats.org/markup-compatibility/2006" xmlns:a14="http://schemas.microsoft.com/office/drawing/2010/main">
        <mc:Choice Requires="a14">
          <p:sp>
            <p:nvSpPr>
              <p:cNvPr id="8" name="TextBox 7">
                <a:extLst>
                  <a:ext uri="{FF2B5EF4-FFF2-40B4-BE49-F238E27FC236}">
                    <a16:creationId xmlns:a16="http://schemas.microsoft.com/office/drawing/2014/main" id="{B1629E1B-0BC5-8900-5B8B-371ADB7168A9}"/>
                  </a:ext>
                </a:extLst>
              </p:cNvPr>
              <p:cNvSpPr txBox="1"/>
              <p:nvPr/>
            </p:nvSpPr>
            <p:spPr>
              <a:xfrm>
                <a:off x="6260430" y="3766059"/>
                <a:ext cx="5583568" cy="2859350"/>
              </a:xfrm>
              <a:prstGeom prst="rect">
                <a:avLst/>
              </a:prstGeom>
              <a:noFill/>
              <a:ln>
                <a:solidFill>
                  <a:schemeClr val="tx1"/>
                </a:solidFill>
              </a:ln>
            </p:spPr>
            <p:txBody>
              <a:bodyPr wrap="none" lIns="108000" tIns="0" rIns="0" bIns="0" rtlCol="0">
                <a:noAutofit/>
              </a:bodyPr>
              <a:lstStyle/>
              <a:p>
                <a:pPr algn="l"/>
                <a:r>
                  <a:rPr lang="en-AU" sz="1800" b="1" dirty="0"/>
                  <a:t>For example: </a:t>
                </a:r>
                <a:r>
                  <a:rPr lang="en-AU" sz="1800" dirty="0"/>
                  <a:t>From the diagram,</a:t>
                </a:r>
              </a:p>
              <a:p>
                <a:pPr algn="l"/>
                <a:endParaRPr lang="en-AU" sz="1800" dirty="0"/>
              </a:p>
              <a:p>
                <a:pPr algn="l"/>
                <a:r>
                  <a:rPr lang="en-AU" sz="1800" dirty="0"/>
                  <a:t>Vector equation (parametric):	</a:t>
                </a:r>
                <a14:m>
                  <m:oMath xmlns:m="http://schemas.openxmlformats.org/officeDocument/2006/math">
                    <m:r>
                      <a:rPr lang="en-AU" sz="1800" b="1" i="1" smtClean="0">
                        <a:latin typeface="Cambria Math" panose="02040503050406030204" pitchFamily="18" charset="0"/>
                      </a:rPr>
                      <m:t>𝒓</m:t>
                    </m:r>
                    <m:r>
                      <a:rPr lang="en-AU" sz="1800" b="0" i="1" smtClean="0">
                        <a:latin typeface="Cambria Math" panose="02040503050406030204" pitchFamily="18" charset="0"/>
                      </a:rPr>
                      <m:t>=3</m:t>
                    </m:r>
                    <m:r>
                      <a:rPr lang="en-AU" sz="1800" b="0" i="1" smtClean="0">
                        <a:latin typeface="Cambria Math" panose="02040503050406030204" pitchFamily="18" charset="0"/>
                      </a:rPr>
                      <m:t>𝑐𝑜𝑠</m:t>
                    </m:r>
                    <m:r>
                      <a:rPr lang="en-AU" sz="1800" b="0" i="1" smtClean="0">
                        <a:latin typeface="Cambria Math" panose="02040503050406030204" pitchFamily="18" charset="0"/>
                      </a:rPr>
                      <m:t>𝜃</m:t>
                    </m:r>
                    <m:r>
                      <a:rPr lang="en-AU" sz="1800" b="0" i="1" smtClean="0">
                        <a:latin typeface="Cambria Math" panose="02040503050406030204" pitchFamily="18" charset="0"/>
                      </a:rPr>
                      <m:t> </m:t>
                    </m:r>
                    <m:r>
                      <m:rPr>
                        <m:nor/>
                      </m:rPr>
                      <a:rPr lang="en-AU" sz="1800" b="0" i="0" smtClean="0">
                        <a:latin typeface="Cambria Math" panose="02040503050406030204" pitchFamily="18" charset="0"/>
                      </a:rPr>
                      <m:t>i</m:t>
                    </m:r>
                    <m:r>
                      <a:rPr lang="en-AU" sz="1800" b="0" i="1" smtClean="0">
                        <a:latin typeface="Cambria Math" panose="02040503050406030204" pitchFamily="18" charset="0"/>
                      </a:rPr>
                      <m:t>+3</m:t>
                    </m:r>
                    <m:r>
                      <a:rPr lang="en-AU" sz="1800" b="0" i="1" smtClean="0">
                        <a:latin typeface="Cambria Math" panose="02040503050406030204" pitchFamily="18" charset="0"/>
                      </a:rPr>
                      <m:t>𝑠𝑖𝑛</m:t>
                    </m:r>
                    <m:r>
                      <a:rPr lang="en-AU" sz="1800" b="0" i="1" smtClean="0">
                        <a:latin typeface="Cambria Math" panose="02040503050406030204" pitchFamily="18" charset="0"/>
                      </a:rPr>
                      <m:t>𝜃</m:t>
                    </m:r>
                    <m:r>
                      <a:rPr lang="en-AU" sz="1800" b="0" i="1" smtClean="0">
                        <a:latin typeface="Cambria Math" panose="02040503050406030204" pitchFamily="18" charset="0"/>
                      </a:rPr>
                      <m:t> </m:t>
                    </m:r>
                    <m:r>
                      <m:rPr>
                        <m:nor/>
                      </m:rPr>
                      <a:rPr lang="en-AU" sz="1800" b="0" i="0" smtClean="0">
                        <a:latin typeface="Cambria Math" panose="02040503050406030204" pitchFamily="18" charset="0"/>
                      </a:rPr>
                      <m:t>j</m:t>
                    </m:r>
                  </m:oMath>
                </a14:m>
                <a:endParaRPr lang="en-AU" sz="1800" b="1" dirty="0"/>
              </a:p>
              <a:p>
                <a:pPr algn="l"/>
                <a:endParaRPr lang="en-AU" sz="1800" dirty="0"/>
              </a:p>
              <a:p>
                <a:pPr algn="l"/>
                <a:r>
                  <a:rPr lang="en-AU" sz="1800" dirty="0"/>
                  <a:t>Magnitude form:			</a:t>
                </a:r>
                <a14:m>
                  <m:oMath xmlns:m="http://schemas.openxmlformats.org/officeDocument/2006/math">
                    <m:d>
                      <m:dPr>
                        <m:begChr m:val="|"/>
                        <m:endChr m:val="|"/>
                        <m:ctrlPr>
                          <a:rPr lang="en-AU" sz="1800" b="0" i="1" smtClean="0">
                            <a:latin typeface="Cambria Math" panose="02040503050406030204" pitchFamily="18" charset="0"/>
                          </a:rPr>
                        </m:ctrlPr>
                      </m:dPr>
                      <m:e>
                        <m:r>
                          <a:rPr lang="en-AU" sz="1800" b="0" i="1" smtClean="0">
                            <a:latin typeface="Cambria Math" panose="02040503050406030204" pitchFamily="18" charset="0"/>
                          </a:rPr>
                          <m:t>𝑟</m:t>
                        </m:r>
                      </m:e>
                    </m:d>
                    <m:r>
                      <a:rPr lang="en-AU" sz="1800" b="0" i="1" smtClean="0">
                        <a:latin typeface="Cambria Math" panose="02040503050406030204" pitchFamily="18" charset="0"/>
                      </a:rPr>
                      <m:t>=3</m:t>
                    </m:r>
                  </m:oMath>
                </a14:m>
                <a:br>
                  <a:rPr lang="en-AU" sz="1800" dirty="0"/>
                </a:br>
                <a:endParaRPr lang="en-AU" sz="1800" dirty="0"/>
              </a:p>
              <a:p>
                <a:pPr algn="l"/>
                <a:r>
                  <a:rPr lang="en-AU" sz="1800" dirty="0"/>
                  <a:t>Cartesian equation: 		</a:t>
                </a:r>
                <a14:m>
                  <m:oMath xmlns:m="http://schemas.openxmlformats.org/officeDocument/2006/math">
                    <m:sSup>
                      <m:sSupPr>
                        <m:ctrlPr>
                          <a:rPr lang="en-AU" sz="1800" b="0" i="1" smtClean="0">
                            <a:latin typeface="Cambria Math" panose="02040503050406030204" pitchFamily="18" charset="0"/>
                          </a:rPr>
                        </m:ctrlPr>
                      </m:sSupPr>
                      <m:e>
                        <m:r>
                          <a:rPr lang="en-AU" sz="1800" b="0" i="1" smtClean="0">
                            <a:latin typeface="Cambria Math" panose="02040503050406030204" pitchFamily="18" charset="0"/>
                          </a:rPr>
                          <m:t>𝑥</m:t>
                        </m:r>
                      </m:e>
                      <m:sup>
                        <m:r>
                          <a:rPr lang="en-AU" sz="1800" b="0" i="1" smtClean="0">
                            <a:latin typeface="Cambria Math" panose="02040503050406030204" pitchFamily="18" charset="0"/>
                          </a:rPr>
                          <m:t>2</m:t>
                        </m:r>
                      </m:sup>
                    </m:sSup>
                    <m:r>
                      <a:rPr lang="en-AU" sz="1800" b="0" i="1" smtClean="0">
                        <a:latin typeface="Cambria Math" panose="02040503050406030204" pitchFamily="18" charset="0"/>
                      </a:rPr>
                      <m:t>+</m:t>
                    </m:r>
                    <m:sSup>
                      <m:sSupPr>
                        <m:ctrlPr>
                          <a:rPr lang="en-AU" sz="1800" b="0" i="1" smtClean="0">
                            <a:latin typeface="Cambria Math" panose="02040503050406030204" pitchFamily="18" charset="0"/>
                          </a:rPr>
                        </m:ctrlPr>
                      </m:sSupPr>
                      <m:e>
                        <m:r>
                          <a:rPr lang="en-AU" sz="1800" b="0" i="1" smtClean="0">
                            <a:latin typeface="Cambria Math" panose="02040503050406030204" pitchFamily="18" charset="0"/>
                          </a:rPr>
                          <m:t>𝑦</m:t>
                        </m:r>
                      </m:e>
                      <m:sup>
                        <m:r>
                          <a:rPr lang="en-AU" sz="1800" b="0" i="1" smtClean="0">
                            <a:latin typeface="Cambria Math" panose="02040503050406030204" pitchFamily="18" charset="0"/>
                          </a:rPr>
                          <m:t>2</m:t>
                        </m:r>
                      </m:sup>
                    </m:sSup>
                    <m:r>
                      <a:rPr lang="en-AU" sz="1800" b="0" i="1" smtClean="0">
                        <a:latin typeface="Cambria Math" panose="02040503050406030204" pitchFamily="18" charset="0"/>
                      </a:rPr>
                      <m:t>=</m:t>
                    </m:r>
                    <m:sSup>
                      <m:sSupPr>
                        <m:ctrlPr>
                          <a:rPr lang="en-AU" sz="1800" b="0" i="1" smtClean="0">
                            <a:latin typeface="Cambria Math" panose="02040503050406030204" pitchFamily="18" charset="0"/>
                          </a:rPr>
                        </m:ctrlPr>
                      </m:sSupPr>
                      <m:e>
                        <m:r>
                          <a:rPr lang="en-AU" sz="1800" b="0" i="1" smtClean="0">
                            <a:latin typeface="Cambria Math" panose="02040503050406030204" pitchFamily="18" charset="0"/>
                          </a:rPr>
                          <m:t>3</m:t>
                        </m:r>
                      </m:e>
                      <m:sup>
                        <m:r>
                          <a:rPr lang="en-AU" sz="1800" b="0" i="1" smtClean="0">
                            <a:latin typeface="Cambria Math" panose="02040503050406030204" pitchFamily="18" charset="0"/>
                          </a:rPr>
                          <m:t>2</m:t>
                        </m:r>
                      </m:sup>
                    </m:sSup>
                  </m:oMath>
                </a14:m>
                <a:endParaRPr lang="en-AU" sz="1800" dirty="0"/>
              </a:p>
            </p:txBody>
          </p:sp>
        </mc:Choice>
        <mc:Fallback xmlns="">
          <p:sp>
            <p:nvSpPr>
              <p:cNvPr id="8" name="TextBox 7">
                <a:extLst>
                  <a:ext uri="{FF2B5EF4-FFF2-40B4-BE49-F238E27FC236}">
                    <a16:creationId xmlns:a16="http://schemas.microsoft.com/office/drawing/2014/main" id="{B1629E1B-0BC5-8900-5B8B-371ADB7168A9}"/>
                  </a:ext>
                </a:extLst>
              </p:cNvPr>
              <p:cNvSpPr txBox="1">
                <a:spLocks noRot="1" noChangeAspect="1" noMove="1" noResize="1" noEditPoints="1" noAdjustHandles="1" noChangeArrowheads="1" noChangeShapeType="1" noTextEdit="1"/>
              </p:cNvSpPr>
              <p:nvPr/>
            </p:nvSpPr>
            <p:spPr>
              <a:xfrm>
                <a:off x="6260430" y="3766059"/>
                <a:ext cx="5583568" cy="2859350"/>
              </a:xfrm>
              <a:prstGeom prst="rect">
                <a:avLst/>
              </a:prstGeom>
              <a:blipFill>
                <a:blip r:embed="rId4"/>
                <a:stretch>
                  <a:fillRect l="-545" t="-2548"/>
                </a:stretch>
              </a:blipFill>
              <a:ln>
                <a:solidFill>
                  <a:schemeClr val="tx1"/>
                </a:solidFill>
              </a:ln>
            </p:spPr>
            <p:txBody>
              <a:bodyPr/>
              <a:lstStyle/>
              <a:p>
                <a:r>
                  <a:rPr lang="en-AU">
                    <a:noFill/>
                  </a:rPr>
                  <a:t> </a:t>
                </a:r>
              </a:p>
            </p:txBody>
          </p:sp>
        </mc:Fallback>
      </mc:AlternateContent>
    </p:spTree>
    <p:extLst>
      <p:ext uri="{BB962C8B-B14F-4D97-AF65-F5344CB8AC3E}">
        <p14:creationId xmlns:p14="http://schemas.microsoft.com/office/powerpoint/2010/main" val="262201311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8"/>
                                        </p:tgtEl>
                                        <p:attrNameLst>
                                          <p:attrName>style.visibility</p:attrName>
                                        </p:attrNameLst>
                                      </p:cBhvr>
                                      <p:to>
                                        <p:strVal val="visible"/>
                                      </p:to>
                                    </p:set>
                                    <p:animEffect transition="in" filter="fade">
                                      <p:cBhvr>
                                        <p:cTn id="10"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15647A7-2A75-EEFC-7B89-D917030CB04C}"/>
            </a:ext>
          </a:extLst>
        </p:cNvPr>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C64485E7-2931-D6A0-C532-614EF5C9CD03}"/>
              </a:ext>
              <a:ext uri="{C183D7F6-B498-43B3-948B-1728B52AA6E4}">
                <adec:decorative xmlns:adec="http://schemas.microsoft.com/office/drawing/2017/decorative" val="1"/>
              </a:ext>
            </a:extLst>
          </p:cNvPr>
          <p:cNvSpPr>
            <a:spLocks noGrp="1"/>
          </p:cNvSpPr>
          <p:nvPr>
            <p:ph type="sldNum" sz="quarter" idx="12"/>
          </p:nvPr>
        </p:nvSpPr>
        <p:spPr/>
        <p:txBody>
          <a:bodyPr/>
          <a:lstStyle/>
          <a:p>
            <a:fld id="{10A01DC5-1685-4615-8240-15192985C6A2}" type="slidenum">
              <a:rPr lang="en-AU" smtClean="0"/>
              <a:t>6</a:t>
            </a:fld>
            <a:endParaRPr lang="en-AU" dirty="0"/>
          </a:p>
        </p:txBody>
      </p:sp>
      <p:sp>
        <p:nvSpPr>
          <p:cNvPr id="3" name="Title 2">
            <a:extLst>
              <a:ext uri="{FF2B5EF4-FFF2-40B4-BE49-F238E27FC236}">
                <a16:creationId xmlns:a16="http://schemas.microsoft.com/office/drawing/2014/main" id="{38416CA1-F41D-365E-ABB5-9C0810898666}"/>
              </a:ext>
            </a:extLst>
          </p:cNvPr>
          <p:cNvSpPr>
            <a:spLocks noGrp="1"/>
          </p:cNvSpPr>
          <p:nvPr>
            <p:ph type="title"/>
          </p:nvPr>
        </p:nvSpPr>
        <p:spPr/>
        <p:txBody>
          <a:bodyPr/>
          <a:lstStyle/>
          <a:p>
            <a:r>
              <a:rPr lang="en-AU" dirty="0"/>
              <a:t>Vector equations of circles (2)</a:t>
            </a:r>
          </a:p>
        </p:txBody>
      </p:sp>
      <mc:AlternateContent xmlns:mc="http://schemas.openxmlformats.org/markup-compatibility/2006" xmlns:a14="http://schemas.microsoft.com/office/drawing/2010/main">
        <mc:Choice Requires="a14">
          <p:sp>
            <p:nvSpPr>
              <p:cNvPr id="4" name="Text Placeholder 3">
                <a:extLst>
                  <a:ext uri="{FF2B5EF4-FFF2-40B4-BE49-F238E27FC236}">
                    <a16:creationId xmlns:a16="http://schemas.microsoft.com/office/drawing/2014/main" id="{DA73E66F-F5E0-1F53-EA45-E3F9130DC2FA}"/>
                  </a:ext>
                </a:extLst>
              </p:cNvPr>
              <p:cNvSpPr>
                <a:spLocks noGrp="1"/>
              </p:cNvSpPr>
              <p:nvPr>
                <p:ph type="body" sz="quarter" idx="18"/>
              </p:nvPr>
            </p:nvSpPr>
            <p:spPr/>
            <p:txBody>
              <a:bodyPr/>
              <a:lstStyle/>
              <a:p>
                <a:r>
                  <a:rPr lang="en-AU" dirty="0"/>
                  <a:t>Circle centred at a point </a:t>
                </a:r>
                <a14:m>
                  <m:oMath xmlns:m="http://schemas.openxmlformats.org/officeDocument/2006/math">
                    <m:r>
                      <a:rPr lang="en-AU" b="0" i="1" smtClean="0">
                        <a:latin typeface="Cambria Math" panose="02040503050406030204" pitchFamily="18" charset="0"/>
                      </a:rPr>
                      <m:t>𝐶</m:t>
                    </m:r>
                  </m:oMath>
                </a14:m>
                <a:endParaRPr lang="en-AU" dirty="0"/>
              </a:p>
            </p:txBody>
          </p:sp>
        </mc:Choice>
        <mc:Fallback xmlns="">
          <p:sp>
            <p:nvSpPr>
              <p:cNvPr id="4" name="Text Placeholder 3">
                <a:extLst>
                  <a:ext uri="{FF2B5EF4-FFF2-40B4-BE49-F238E27FC236}">
                    <a16:creationId xmlns:a16="http://schemas.microsoft.com/office/drawing/2014/main" id="{DA73E66F-F5E0-1F53-EA45-E3F9130DC2FA}"/>
                  </a:ext>
                </a:extLst>
              </p:cNvPr>
              <p:cNvSpPr>
                <a:spLocks noGrp="1" noRot="1" noChangeAspect="1" noMove="1" noResize="1" noEditPoints="1" noAdjustHandles="1" noChangeArrowheads="1" noChangeShapeType="1" noTextEdit="1"/>
              </p:cNvSpPr>
              <p:nvPr>
                <p:ph type="body" sz="quarter" idx="18"/>
              </p:nvPr>
            </p:nvSpPr>
            <p:spPr>
              <a:blipFill>
                <a:blip r:embed="rId2"/>
                <a:stretch>
                  <a:fillRect l="-1327" t="-23529" b="-50980"/>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5" name="Text Placeholder 4">
                <a:extLst>
                  <a:ext uri="{FF2B5EF4-FFF2-40B4-BE49-F238E27FC236}">
                    <a16:creationId xmlns:a16="http://schemas.microsoft.com/office/drawing/2014/main" id="{1CCD49B5-30BC-DE75-A6CB-FEBC13FD247A}"/>
                  </a:ext>
                </a:extLst>
              </p:cNvPr>
              <p:cNvSpPr>
                <a:spLocks noGrp="1"/>
              </p:cNvSpPr>
              <p:nvPr>
                <p:ph type="body" sz="quarter" idx="17"/>
              </p:nvPr>
            </p:nvSpPr>
            <p:spPr>
              <a:xfrm>
                <a:off x="359999" y="1567086"/>
                <a:ext cx="5736001" cy="4807835"/>
              </a:xfrm>
            </p:spPr>
            <p:txBody>
              <a:bodyPr/>
              <a:lstStyle/>
              <a:p>
                <a:r>
                  <a:rPr lang="en-AU" dirty="0"/>
                  <a:t>If the centre of the circle is the point </a:t>
                </a:r>
                <a14:m>
                  <m:oMath xmlns:m="http://schemas.openxmlformats.org/officeDocument/2006/math">
                    <m:r>
                      <a:rPr lang="en-AU" i="1">
                        <a:latin typeface="Cambria Math" panose="02040503050406030204" pitchFamily="18" charset="0"/>
                      </a:rPr>
                      <m:t>𝐶</m:t>
                    </m:r>
                    <m:r>
                      <a:rPr lang="en-AU" i="1">
                        <a:latin typeface="Cambria Math" panose="02040503050406030204" pitchFamily="18" charset="0"/>
                      </a:rPr>
                      <m:t>=(</m:t>
                    </m:r>
                    <m:sSub>
                      <m:sSubPr>
                        <m:ctrlPr>
                          <a:rPr lang="en-AU" i="1">
                            <a:latin typeface="Cambria Math" panose="02040503050406030204" pitchFamily="18" charset="0"/>
                          </a:rPr>
                        </m:ctrlPr>
                      </m:sSubPr>
                      <m:e>
                        <m:r>
                          <a:rPr lang="en-AU" i="1">
                            <a:latin typeface="Cambria Math" panose="02040503050406030204" pitchFamily="18" charset="0"/>
                          </a:rPr>
                          <m:t>𝑥</m:t>
                        </m:r>
                      </m:e>
                      <m:sub>
                        <m:r>
                          <a:rPr lang="en-AU" i="1">
                            <a:latin typeface="Cambria Math" panose="02040503050406030204" pitchFamily="18" charset="0"/>
                          </a:rPr>
                          <m:t>𝐶</m:t>
                        </m:r>
                      </m:sub>
                    </m:sSub>
                    <m:r>
                      <a:rPr lang="en-AU" i="1">
                        <a:latin typeface="Cambria Math" panose="02040503050406030204" pitchFamily="18" charset="0"/>
                      </a:rPr>
                      <m:t>,</m:t>
                    </m:r>
                    <m:sSub>
                      <m:sSubPr>
                        <m:ctrlPr>
                          <a:rPr lang="en-AU" i="1">
                            <a:latin typeface="Cambria Math" panose="02040503050406030204" pitchFamily="18" charset="0"/>
                          </a:rPr>
                        </m:ctrlPr>
                      </m:sSubPr>
                      <m:e>
                        <m:r>
                          <a:rPr lang="en-AU" i="1">
                            <a:latin typeface="Cambria Math" panose="02040503050406030204" pitchFamily="18" charset="0"/>
                          </a:rPr>
                          <m:t>𝑦</m:t>
                        </m:r>
                      </m:e>
                      <m:sub>
                        <m:r>
                          <a:rPr lang="en-AU" i="1">
                            <a:latin typeface="Cambria Math" panose="02040503050406030204" pitchFamily="18" charset="0"/>
                          </a:rPr>
                          <m:t>𝐶</m:t>
                        </m:r>
                      </m:sub>
                    </m:sSub>
                    <m:r>
                      <a:rPr lang="en-AU" i="1">
                        <a:latin typeface="Cambria Math" panose="02040503050406030204" pitchFamily="18" charset="0"/>
                      </a:rPr>
                      <m:t>),</m:t>
                    </m:r>
                  </m:oMath>
                </a14:m>
                <a:endParaRPr lang="en-AU" dirty="0"/>
              </a:p>
              <a:p>
                <a:r>
                  <a:rPr lang="en-AU" dirty="0"/>
                  <a:t>Then the vector equations becomes:</a:t>
                </a:r>
              </a:p>
              <a:p>
                <a:pPr/>
                <a14:m>
                  <m:oMathPara xmlns:m="http://schemas.openxmlformats.org/officeDocument/2006/math">
                    <m:oMathParaPr>
                      <m:jc m:val="left"/>
                    </m:oMathParaPr>
                    <m:oMath xmlns:m="http://schemas.openxmlformats.org/officeDocument/2006/math">
                      <m:r>
                        <a:rPr lang="en-AU" b="1" i="1">
                          <a:latin typeface="Cambria Math" panose="02040503050406030204" pitchFamily="18" charset="0"/>
                        </a:rPr>
                        <m:t>𝒓</m:t>
                      </m:r>
                      <m:r>
                        <a:rPr lang="en-AU" i="1">
                          <a:latin typeface="Cambria Math" panose="02040503050406030204" pitchFamily="18" charset="0"/>
                        </a:rPr>
                        <m:t>=(</m:t>
                      </m:r>
                      <m:r>
                        <a:rPr lang="en-AU" i="1">
                          <a:latin typeface="Cambria Math" panose="02040503050406030204" pitchFamily="18" charset="0"/>
                        </a:rPr>
                        <m:t>𝑟</m:t>
                      </m:r>
                      <m:r>
                        <m:rPr>
                          <m:sty m:val="p"/>
                        </m:rPr>
                        <a:rPr lang="en-AU">
                          <a:latin typeface="Cambria Math" panose="02040503050406030204" pitchFamily="18" charset="0"/>
                        </a:rPr>
                        <m:t>cos</m:t>
                      </m:r>
                      <m:r>
                        <a:rPr lang="en-AU" i="1">
                          <a:latin typeface="Cambria Math" panose="02040503050406030204" pitchFamily="18" charset="0"/>
                        </a:rPr>
                        <m:t>𝜃</m:t>
                      </m:r>
                      <m:r>
                        <a:rPr lang="en-AU" i="1">
                          <a:latin typeface="Cambria Math" panose="02040503050406030204" pitchFamily="18" charset="0"/>
                        </a:rPr>
                        <m:t>+</m:t>
                      </m:r>
                      <m:sSub>
                        <m:sSubPr>
                          <m:ctrlPr>
                            <a:rPr lang="en-AU" i="1">
                              <a:latin typeface="Cambria Math" panose="02040503050406030204" pitchFamily="18" charset="0"/>
                            </a:rPr>
                          </m:ctrlPr>
                        </m:sSubPr>
                        <m:e>
                          <m:r>
                            <a:rPr lang="en-AU" i="1">
                              <a:latin typeface="Cambria Math" panose="02040503050406030204" pitchFamily="18" charset="0"/>
                            </a:rPr>
                            <m:t>𝑥</m:t>
                          </m:r>
                        </m:e>
                        <m:sub>
                          <m:r>
                            <a:rPr lang="en-AU" i="1">
                              <a:latin typeface="Cambria Math" panose="02040503050406030204" pitchFamily="18" charset="0"/>
                            </a:rPr>
                            <m:t>𝐶</m:t>
                          </m:r>
                        </m:sub>
                      </m:sSub>
                      <m:r>
                        <a:rPr lang="en-AU" i="1">
                          <a:latin typeface="Cambria Math" panose="02040503050406030204" pitchFamily="18" charset="0"/>
                        </a:rPr>
                        <m:t>)</m:t>
                      </m:r>
                      <m:r>
                        <a:rPr lang="en-AU" b="1" i="1">
                          <a:latin typeface="Cambria Math" panose="02040503050406030204" pitchFamily="18" charset="0"/>
                        </a:rPr>
                        <m:t>𝐢</m:t>
                      </m:r>
                      <m:r>
                        <a:rPr lang="en-AU" i="1">
                          <a:latin typeface="Cambria Math" panose="02040503050406030204" pitchFamily="18" charset="0"/>
                        </a:rPr>
                        <m:t>+(</m:t>
                      </m:r>
                      <m:r>
                        <a:rPr lang="en-AU" i="1">
                          <a:latin typeface="Cambria Math" panose="02040503050406030204" pitchFamily="18" charset="0"/>
                        </a:rPr>
                        <m:t>𝑟</m:t>
                      </m:r>
                      <m:r>
                        <m:rPr>
                          <m:sty m:val="p"/>
                        </m:rPr>
                        <a:rPr lang="en-AU">
                          <a:latin typeface="Cambria Math" panose="02040503050406030204" pitchFamily="18" charset="0"/>
                        </a:rPr>
                        <m:t>sin</m:t>
                      </m:r>
                      <m:r>
                        <a:rPr lang="en-AU" i="1">
                          <a:latin typeface="Cambria Math" panose="02040503050406030204" pitchFamily="18" charset="0"/>
                        </a:rPr>
                        <m:t>𝜃</m:t>
                      </m:r>
                      <m:r>
                        <a:rPr lang="en-AU" i="1">
                          <a:latin typeface="Cambria Math" panose="02040503050406030204" pitchFamily="18" charset="0"/>
                        </a:rPr>
                        <m:t>+</m:t>
                      </m:r>
                      <m:sSub>
                        <m:sSubPr>
                          <m:ctrlPr>
                            <a:rPr lang="en-AU" i="1">
                              <a:latin typeface="Cambria Math" panose="02040503050406030204" pitchFamily="18" charset="0"/>
                            </a:rPr>
                          </m:ctrlPr>
                        </m:sSubPr>
                        <m:e>
                          <m:r>
                            <a:rPr lang="en-AU" i="1">
                              <a:latin typeface="Cambria Math" panose="02040503050406030204" pitchFamily="18" charset="0"/>
                            </a:rPr>
                            <m:t>𝑦</m:t>
                          </m:r>
                        </m:e>
                        <m:sub>
                          <m:r>
                            <a:rPr lang="en-AU" i="1">
                              <a:latin typeface="Cambria Math" panose="02040503050406030204" pitchFamily="18" charset="0"/>
                            </a:rPr>
                            <m:t>𝐶</m:t>
                          </m:r>
                        </m:sub>
                      </m:sSub>
                      <m:r>
                        <a:rPr lang="en-AU" i="1">
                          <a:latin typeface="Cambria Math" panose="02040503050406030204" pitchFamily="18" charset="0"/>
                        </a:rPr>
                        <m:t>)</m:t>
                      </m:r>
                      <m:r>
                        <a:rPr lang="en-AU" b="1" i="1">
                          <a:latin typeface="Cambria Math" panose="02040503050406030204" pitchFamily="18" charset="0"/>
                        </a:rPr>
                        <m:t>𝐣</m:t>
                      </m:r>
                    </m:oMath>
                  </m:oMathPara>
                </a14:m>
                <a:endParaRPr lang="en-AU" b="1" dirty="0"/>
              </a:p>
              <a:p>
                <a:r>
                  <a:rPr lang="en-AU" dirty="0"/>
                  <a:t>The magnitude form is:</a:t>
                </a:r>
              </a:p>
              <a:p>
                <a:pPr/>
                <a14:m>
                  <m:oMathPara xmlns:m="http://schemas.openxmlformats.org/officeDocument/2006/math">
                    <m:oMathParaPr>
                      <m:jc m:val="left"/>
                    </m:oMathParaPr>
                    <m:oMath xmlns:m="http://schemas.openxmlformats.org/officeDocument/2006/math">
                      <m:d>
                        <m:dPr>
                          <m:begChr m:val="|"/>
                          <m:endChr m:val="|"/>
                          <m:ctrlPr>
                            <a:rPr lang="en-AU" b="0" i="1" smtClean="0">
                              <a:latin typeface="Cambria Math" panose="02040503050406030204" pitchFamily="18" charset="0"/>
                            </a:rPr>
                          </m:ctrlPr>
                        </m:dPr>
                        <m:e>
                          <m:r>
                            <a:rPr lang="en-AU" b="0" i="1" smtClean="0">
                              <a:latin typeface="Cambria Math" panose="02040503050406030204" pitchFamily="18" charset="0"/>
                            </a:rPr>
                            <m:t>𝑟</m:t>
                          </m:r>
                          <m:r>
                            <a:rPr lang="en-AU" b="0" i="1" smtClean="0">
                              <a:latin typeface="Cambria Math" panose="02040503050406030204" pitchFamily="18" charset="0"/>
                            </a:rPr>
                            <m:t>−</m:t>
                          </m:r>
                          <m:r>
                            <a:rPr lang="en-AU" b="1" i="1" smtClean="0">
                              <a:latin typeface="Cambria Math" panose="02040503050406030204" pitchFamily="18" charset="0"/>
                            </a:rPr>
                            <m:t>𝒄</m:t>
                          </m:r>
                        </m:e>
                      </m:d>
                      <m:r>
                        <a:rPr lang="en-AU" b="0" i="1" smtClean="0">
                          <a:latin typeface="Cambria Math" panose="02040503050406030204" pitchFamily="18" charset="0"/>
                        </a:rPr>
                        <m:t>=</m:t>
                      </m:r>
                      <m:r>
                        <a:rPr lang="en-AU" b="0" i="1" smtClean="0">
                          <a:latin typeface="Cambria Math" panose="02040503050406030204" pitchFamily="18" charset="0"/>
                        </a:rPr>
                        <m:t>𝑟</m:t>
                      </m:r>
                    </m:oMath>
                  </m:oMathPara>
                </a14:m>
                <a:endParaRPr lang="en-AU" b="0" dirty="0"/>
              </a:p>
              <a:p>
                <a:r>
                  <a:rPr lang="en-AU" dirty="0"/>
                  <a:t>Where </a:t>
                </a:r>
                <a14:m>
                  <m:oMath xmlns:m="http://schemas.openxmlformats.org/officeDocument/2006/math">
                    <m:r>
                      <a:rPr lang="en-AU" b="1" i="0" smtClean="0">
                        <a:latin typeface="Cambria Math" panose="02040503050406030204" pitchFamily="18" charset="0"/>
                      </a:rPr>
                      <m:t>𝐜</m:t>
                    </m:r>
                    <m:r>
                      <a:rPr lang="en-AU" b="0" i="1" smtClean="0">
                        <a:latin typeface="Cambria Math" panose="02040503050406030204" pitchFamily="18" charset="0"/>
                      </a:rPr>
                      <m:t>=</m:t>
                    </m:r>
                    <m:d>
                      <m:dPr>
                        <m:ctrlPr>
                          <a:rPr lang="en-AU" i="1">
                            <a:latin typeface="Cambria Math" panose="02040503050406030204" pitchFamily="18" charset="0"/>
                          </a:rPr>
                        </m:ctrlPr>
                      </m:dPr>
                      <m:e>
                        <m:sSub>
                          <m:sSubPr>
                            <m:ctrlPr>
                              <a:rPr lang="en-AU" i="1">
                                <a:latin typeface="Cambria Math" panose="02040503050406030204" pitchFamily="18" charset="0"/>
                              </a:rPr>
                            </m:ctrlPr>
                          </m:sSubPr>
                          <m:e>
                            <m:r>
                              <a:rPr lang="en-AU" i="1">
                                <a:latin typeface="Cambria Math" panose="02040503050406030204" pitchFamily="18" charset="0"/>
                              </a:rPr>
                              <m:t>𝑥</m:t>
                            </m:r>
                          </m:e>
                          <m:sub>
                            <m:r>
                              <a:rPr lang="en-AU" i="1">
                                <a:latin typeface="Cambria Math" panose="02040503050406030204" pitchFamily="18" charset="0"/>
                              </a:rPr>
                              <m:t>𝐶</m:t>
                            </m:r>
                          </m:sub>
                        </m:sSub>
                        <m:r>
                          <a:rPr lang="en-AU" i="1">
                            <a:latin typeface="Cambria Math" panose="02040503050406030204" pitchFamily="18" charset="0"/>
                          </a:rPr>
                          <m:t>,</m:t>
                        </m:r>
                        <m:sSub>
                          <m:sSubPr>
                            <m:ctrlPr>
                              <a:rPr lang="en-AU" i="1">
                                <a:latin typeface="Cambria Math" panose="02040503050406030204" pitchFamily="18" charset="0"/>
                              </a:rPr>
                            </m:ctrlPr>
                          </m:sSubPr>
                          <m:e>
                            <m:r>
                              <a:rPr lang="en-AU" i="1">
                                <a:latin typeface="Cambria Math" panose="02040503050406030204" pitchFamily="18" charset="0"/>
                              </a:rPr>
                              <m:t>𝑦</m:t>
                            </m:r>
                          </m:e>
                          <m:sub>
                            <m:r>
                              <a:rPr lang="en-AU" i="1">
                                <a:latin typeface="Cambria Math" panose="02040503050406030204" pitchFamily="18" charset="0"/>
                              </a:rPr>
                              <m:t>𝐶</m:t>
                            </m:r>
                          </m:sub>
                        </m:sSub>
                      </m:e>
                    </m:d>
                  </m:oMath>
                </a14:m>
                <a:r>
                  <a:rPr lang="en-AU" dirty="0"/>
                  <a:t> is the position vector of the centre</a:t>
                </a:r>
              </a:p>
              <a:p>
                <a:endParaRPr lang="en-AU" dirty="0"/>
              </a:p>
            </p:txBody>
          </p:sp>
        </mc:Choice>
        <mc:Fallback xmlns="">
          <p:sp>
            <p:nvSpPr>
              <p:cNvPr id="5" name="Text Placeholder 4">
                <a:extLst>
                  <a:ext uri="{FF2B5EF4-FFF2-40B4-BE49-F238E27FC236}">
                    <a16:creationId xmlns:a16="http://schemas.microsoft.com/office/drawing/2014/main" id="{1CCD49B5-30BC-DE75-A6CB-FEBC13FD247A}"/>
                  </a:ext>
                </a:extLst>
              </p:cNvPr>
              <p:cNvSpPr>
                <a:spLocks noGrp="1" noRot="1" noChangeAspect="1" noMove="1" noResize="1" noEditPoints="1" noAdjustHandles="1" noChangeArrowheads="1" noChangeShapeType="1" noTextEdit="1"/>
              </p:cNvSpPr>
              <p:nvPr>
                <p:ph type="body" sz="quarter" idx="17"/>
              </p:nvPr>
            </p:nvSpPr>
            <p:spPr>
              <a:xfrm>
                <a:off x="359999" y="1567086"/>
                <a:ext cx="5736001" cy="4807835"/>
              </a:xfrm>
              <a:blipFill>
                <a:blip r:embed="rId3"/>
                <a:stretch>
                  <a:fillRect l="-2657"/>
                </a:stretch>
              </a:blipFill>
            </p:spPr>
            <p:txBody>
              <a:bodyPr/>
              <a:lstStyle/>
              <a:p>
                <a:r>
                  <a:rPr lang="en-AU">
                    <a:noFill/>
                  </a:rPr>
                  <a:t> </a:t>
                </a:r>
              </a:p>
            </p:txBody>
          </p:sp>
        </mc:Fallback>
      </mc:AlternateContent>
      <p:pic>
        <p:nvPicPr>
          <p:cNvPr id="7" name="Picture 6" descr="This diagram shows a circle centred at &#10;𝐶(2,3) with a radius of 4 units, represented by the line segment 𝐶𝑃.Point 𝑃 lies on the circumference.">
            <a:extLst>
              <a:ext uri="{FF2B5EF4-FFF2-40B4-BE49-F238E27FC236}">
                <a16:creationId xmlns:a16="http://schemas.microsoft.com/office/drawing/2014/main" id="{DE7C6326-19C1-3684-4EFC-767CAF1DF0D2}"/>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8288161" y="632800"/>
            <a:ext cx="3543839" cy="2956822"/>
          </a:xfrm>
          <a:prstGeom prst="rect">
            <a:avLst/>
          </a:prstGeom>
        </p:spPr>
      </p:pic>
      <mc:AlternateContent xmlns:mc="http://schemas.openxmlformats.org/markup-compatibility/2006" xmlns:a14="http://schemas.microsoft.com/office/drawing/2010/main">
        <mc:Choice Requires="a14">
          <p:sp>
            <p:nvSpPr>
              <p:cNvPr id="9" name="TextBox 8">
                <a:extLst>
                  <a:ext uri="{FF2B5EF4-FFF2-40B4-BE49-F238E27FC236}">
                    <a16:creationId xmlns:a16="http://schemas.microsoft.com/office/drawing/2014/main" id="{3140CD65-C8E4-60BC-3C2F-7FCC65E02838}"/>
                  </a:ext>
                </a:extLst>
              </p:cNvPr>
              <p:cNvSpPr txBox="1"/>
              <p:nvPr/>
            </p:nvSpPr>
            <p:spPr>
              <a:xfrm>
                <a:off x="6868851" y="3982454"/>
                <a:ext cx="5149417" cy="2392468"/>
              </a:xfrm>
              <a:prstGeom prst="rect">
                <a:avLst/>
              </a:prstGeom>
              <a:noFill/>
              <a:ln>
                <a:solidFill>
                  <a:schemeClr val="tx1"/>
                </a:solidFill>
              </a:ln>
            </p:spPr>
            <p:txBody>
              <a:bodyPr wrap="none" lIns="108000" tIns="0" rIns="0" bIns="0" rtlCol="0">
                <a:noAutofit/>
              </a:bodyPr>
              <a:lstStyle/>
              <a:p>
                <a:pPr algn="l"/>
                <a:r>
                  <a:rPr lang="en-AU" sz="1800" b="1" dirty="0"/>
                  <a:t>For example: </a:t>
                </a:r>
                <a:r>
                  <a:rPr lang="en-AU" sz="1800" dirty="0"/>
                  <a:t>From the diagram</a:t>
                </a:r>
              </a:p>
              <a:p>
                <a:pPr algn="l"/>
                <a:endParaRPr lang="en-AU" sz="1800" dirty="0"/>
              </a:p>
              <a:p>
                <a:pPr algn="l"/>
                <a:r>
                  <a:rPr lang="en-AU" sz="1800" dirty="0"/>
                  <a:t>Vector equation (parametric): </a:t>
                </a:r>
              </a:p>
              <a:p>
                <a:pPr algn="l"/>
                <a14:m>
                  <m:oMathPara xmlns:m="http://schemas.openxmlformats.org/officeDocument/2006/math">
                    <m:oMathParaPr>
                      <m:jc m:val="centerGroup"/>
                    </m:oMathParaPr>
                    <m:oMath xmlns:m="http://schemas.openxmlformats.org/officeDocument/2006/math">
                      <m:r>
                        <a:rPr lang="en-AU" sz="1800" b="1" i="0" smtClean="0">
                          <a:latin typeface="Cambria Math" panose="02040503050406030204" pitchFamily="18" charset="0"/>
                        </a:rPr>
                        <m:t>𝐫</m:t>
                      </m:r>
                      <m:r>
                        <a:rPr lang="en-AU" sz="1800" b="0" i="1" smtClean="0">
                          <a:latin typeface="Cambria Math" panose="02040503050406030204" pitchFamily="18" charset="0"/>
                        </a:rPr>
                        <m:t>=(4</m:t>
                      </m:r>
                      <m:r>
                        <a:rPr lang="en-AU" sz="1800" b="0" i="1" smtClean="0">
                          <a:latin typeface="Cambria Math" panose="02040503050406030204" pitchFamily="18" charset="0"/>
                        </a:rPr>
                        <m:t>𝑐𝑜𝑠</m:t>
                      </m:r>
                      <m:r>
                        <a:rPr lang="en-AU" sz="1800" b="0" i="1" smtClean="0">
                          <a:latin typeface="Cambria Math" panose="02040503050406030204" pitchFamily="18" charset="0"/>
                        </a:rPr>
                        <m:t>𝜃</m:t>
                      </m:r>
                      <m:r>
                        <a:rPr lang="en-AU" sz="1800" b="0" i="1" smtClean="0">
                          <a:latin typeface="Cambria Math" panose="02040503050406030204" pitchFamily="18" charset="0"/>
                        </a:rPr>
                        <m:t>+2) </m:t>
                      </m:r>
                      <m:r>
                        <m:rPr>
                          <m:nor/>
                        </m:rPr>
                        <a:rPr lang="en-AU" sz="1800" b="0" i="0" smtClean="0">
                          <a:latin typeface="Cambria Math" panose="02040503050406030204" pitchFamily="18" charset="0"/>
                        </a:rPr>
                        <m:t>i</m:t>
                      </m:r>
                      <m:r>
                        <a:rPr lang="en-AU" sz="1800" b="0" i="1" smtClean="0">
                          <a:latin typeface="Cambria Math" panose="02040503050406030204" pitchFamily="18" charset="0"/>
                        </a:rPr>
                        <m:t>+(4</m:t>
                      </m:r>
                      <m:r>
                        <a:rPr lang="en-AU" sz="1800" b="0" i="1" smtClean="0">
                          <a:latin typeface="Cambria Math" panose="02040503050406030204" pitchFamily="18" charset="0"/>
                        </a:rPr>
                        <m:t>𝑠𝑖𝑛</m:t>
                      </m:r>
                      <m:r>
                        <a:rPr lang="en-AU" sz="1800" b="0" i="1" smtClean="0">
                          <a:latin typeface="Cambria Math" panose="02040503050406030204" pitchFamily="18" charset="0"/>
                        </a:rPr>
                        <m:t>𝜃</m:t>
                      </m:r>
                      <m:r>
                        <a:rPr lang="en-AU" sz="1800" b="0" i="1" smtClean="0">
                          <a:latin typeface="Cambria Math" panose="02040503050406030204" pitchFamily="18" charset="0"/>
                        </a:rPr>
                        <m:t>+3) </m:t>
                      </m:r>
                      <m:r>
                        <m:rPr>
                          <m:nor/>
                        </m:rPr>
                        <a:rPr lang="en-AU" sz="1800" b="0" i="0" smtClean="0">
                          <a:latin typeface="Cambria Math" panose="02040503050406030204" pitchFamily="18" charset="0"/>
                        </a:rPr>
                        <m:t>j</m:t>
                      </m:r>
                    </m:oMath>
                  </m:oMathPara>
                </a14:m>
                <a:endParaRPr lang="en-AU" sz="1800" b="1" dirty="0"/>
              </a:p>
              <a:p>
                <a:pPr algn="l"/>
                <a:endParaRPr lang="en-AU" sz="1800" b="1" dirty="0"/>
              </a:p>
              <a:p>
                <a:pPr algn="l"/>
                <a:r>
                  <a:rPr lang="en-AU" sz="1800" dirty="0"/>
                  <a:t>Magnitude form:		</a:t>
                </a:r>
                <a14:m>
                  <m:oMath xmlns:m="http://schemas.openxmlformats.org/officeDocument/2006/math">
                    <m:d>
                      <m:dPr>
                        <m:begChr m:val="|"/>
                        <m:endChr m:val="|"/>
                        <m:ctrlPr>
                          <a:rPr lang="en-AU" sz="1800" b="0" i="1" smtClean="0">
                            <a:latin typeface="Cambria Math" panose="02040503050406030204" pitchFamily="18" charset="0"/>
                          </a:rPr>
                        </m:ctrlPr>
                      </m:dPr>
                      <m:e>
                        <m:r>
                          <a:rPr lang="en-AU" sz="1800" b="0" i="1" smtClean="0">
                            <a:latin typeface="Cambria Math" panose="02040503050406030204" pitchFamily="18" charset="0"/>
                          </a:rPr>
                          <m:t>𝑟</m:t>
                        </m:r>
                        <m:r>
                          <a:rPr lang="en-AU" sz="1800" b="0" i="1" smtClean="0">
                            <a:latin typeface="Cambria Math" panose="02040503050406030204" pitchFamily="18" charset="0"/>
                          </a:rPr>
                          <m:t>−(2</m:t>
                        </m:r>
                        <m:r>
                          <a:rPr lang="en-AU" sz="1800" b="0" i="1" smtClean="0">
                            <a:latin typeface="Cambria Math" panose="02040503050406030204" pitchFamily="18" charset="0"/>
                          </a:rPr>
                          <m:t>𝑖</m:t>
                        </m:r>
                        <m:r>
                          <a:rPr lang="en-AU" sz="1800" b="0" i="1" smtClean="0">
                            <a:latin typeface="Cambria Math" panose="02040503050406030204" pitchFamily="18" charset="0"/>
                          </a:rPr>
                          <m:t>+3</m:t>
                        </m:r>
                        <m:r>
                          <a:rPr lang="en-AU" sz="1800" b="0" i="1" smtClean="0">
                            <a:latin typeface="Cambria Math" panose="02040503050406030204" pitchFamily="18" charset="0"/>
                          </a:rPr>
                          <m:t>𝑗</m:t>
                        </m:r>
                        <m:r>
                          <a:rPr lang="en-AU" sz="1800" b="0" i="1" smtClean="0">
                            <a:latin typeface="Cambria Math" panose="02040503050406030204" pitchFamily="18" charset="0"/>
                          </a:rPr>
                          <m:t>)</m:t>
                        </m:r>
                      </m:e>
                    </m:d>
                    <m:r>
                      <a:rPr lang="en-AU" sz="1800" b="0" i="1" smtClean="0">
                        <a:latin typeface="Cambria Math" panose="02040503050406030204" pitchFamily="18" charset="0"/>
                      </a:rPr>
                      <m:t>=4</m:t>
                    </m:r>
                  </m:oMath>
                </a14:m>
                <a:endParaRPr lang="en-AU" sz="1800" dirty="0"/>
              </a:p>
              <a:p>
                <a:pPr algn="l"/>
                <a:endParaRPr lang="en-AU" sz="1800" dirty="0"/>
              </a:p>
              <a:p>
                <a:pPr algn="l"/>
                <a:r>
                  <a:rPr lang="en-AU" sz="1800" dirty="0"/>
                  <a:t>Cartesian equation:	</a:t>
                </a:r>
                <a14:m>
                  <m:oMath xmlns:m="http://schemas.openxmlformats.org/officeDocument/2006/math">
                    <m:sSup>
                      <m:sSupPr>
                        <m:ctrlPr>
                          <a:rPr lang="en-AU" sz="1800" b="0" i="1" smtClean="0">
                            <a:latin typeface="Cambria Math" panose="02040503050406030204" pitchFamily="18" charset="0"/>
                          </a:rPr>
                        </m:ctrlPr>
                      </m:sSupPr>
                      <m:e>
                        <m:d>
                          <m:dPr>
                            <m:ctrlPr>
                              <a:rPr lang="en-AU" sz="1800" b="0" i="1" smtClean="0">
                                <a:latin typeface="Cambria Math" panose="02040503050406030204" pitchFamily="18" charset="0"/>
                              </a:rPr>
                            </m:ctrlPr>
                          </m:dPr>
                          <m:e>
                            <m:r>
                              <a:rPr lang="en-AU" sz="1800" b="0" i="1" smtClean="0">
                                <a:latin typeface="Cambria Math" panose="02040503050406030204" pitchFamily="18" charset="0"/>
                              </a:rPr>
                              <m:t>𝑥</m:t>
                            </m:r>
                            <m:r>
                              <a:rPr lang="en-AU" sz="1800" b="0" i="1" smtClean="0">
                                <a:latin typeface="Cambria Math" panose="02040503050406030204" pitchFamily="18" charset="0"/>
                              </a:rPr>
                              <m:t>−2</m:t>
                            </m:r>
                          </m:e>
                        </m:d>
                      </m:e>
                      <m:sup>
                        <m:r>
                          <a:rPr lang="en-AU" sz="1800" b="0" i="1" smtClean="0">
                            <a:latin typeface="Cambria Math" panose="02040503050406030204" pitchFamily="18" charset="0"/>
                          </a:rPr>
                          <m:t>2</m:t>
                        </m:r>
                      </m:sup>
                    </m:sSup>
                    <m:r>
                      <a:rPr lang="en-AU" sz="1800" b="0" i="1" smtClean="0">
                        <a:latin typeface="Cambria Math" panose="02040503050406030204" pitchFamily="18" charset="0"/>
                      </a:rPr>
                      <m:t>+</m:t>
                    </m:r>
                    <m:sSup>
                      <m:sSupPr>
                        <m:ctrlPr>
                          <a:rPr lang="en-AU" sz="1800" b="0" i="1" smtClean="0">
                            <a:latin typeface="Cambria Math" panose="02040503050406030204" pitchFamily="18" charset="0"/>
                          </a:rPr>
                        </m:ctrlPr>
                      </m:sSupPr>
                      <m:e>
                        <m:d>
                          <m:dPr>
                            <m:ctrlPr>
                              <a:rPr lang="en-AU" sz="1800" b="0" i="1" smtClean="0">
                                <a:latin typeface="Cambria Math" panose="02040503050406030204" pitchFamily="18" charset="0"/>
                              </a:rPr>
                            </m:ctrlPr>
                          </m:dPr>
                          <m:e>
                            <m:r>
                              <a:rPr lang="en-AU" sz="1800" b="0" i="1" smtClean="0">
                                <a:latin typeface="Cambria Math" panose="02040503050406030204" pitchFamily="18" charset="0"/>
                              </a:rPr>
                              <m:t>𝑦</m:t>
                            </m:r>
                            <m:r>
                              <a:rPr lang="en-AU" sz="1800" b="0" i="1" smtClean="0">
                                <a:latin typeface="Cambria Math" panose="02040503050406030204" pitchFamily="18" charset="0"/>
                              </a:rPr>
                              <m:t>−3</m:t>
                            </m:r>
                          </m:e>
                        </m:d>
                      </m:e>
                      <m:sup>
                        <m:r>
                          <a:rPr lang="en-AU" sz="1800" b="0" i="1" smtClean="0">
                            <a:latin typeface="Cambria Math" panose="02040503050406030204" pitchFamily="18" charset="0"/>
                          </a:rPr>
                          <m:t>2</m:t>
                        </m:r>
                      </m:sup>
                    </m:sSup>
                    <m:r>
                      <a:rPr lang="en-AU" sz="1800" b="0" i="1" smtClean="0">
                        <a:latin typeface="Cambria Math" panose="02040503050406030204" pitchFamily="18" charset="0"/>
                      </a:rPr>
                      <m:t>=</m:t>
                    </m:r>
                    <m:sSup>
                      <m:sSupPr>
                        <m:ctrlPr>
                          <a:rPr lang="en-AU" sz="1800" b="0" i="1" smtClean="0">
                            <a:latin typeface="Cambria Math" panose="02040503050406030204" pitchFamily="18" charset="0"/>
                          </a:rPr>
                        </m:ctrlPr>
                      </m:sSupPr>
                      <m:e>
                        <m:r>
                          <a:rPr lang="en-AU" sz="1800" b="0" i="1" smtClean="0">
                            <a:latin typeface="Cambria Math" panose="02040503050406030204" pitchFamily="18" charset="0"/>
                          </a:rPr>
                          <m:t>4</m:t>
                        </m:r>
                      </m:e>
                      <m:sup>
                        <m:r>
                          <a:rPr lang="en-AU" sz="1800" b="0" i="1" smtClean="0">
                            <a:latin typeface="Cambria Math" panose="02040503050406030204" pitchFamily="18" charset="0"/>
                          </a:rPr>
                          <m:t>2</m:t>
                        </m:r>
                      </m:sup>
                    </m:sSup>
                  </m:oMath>
                </a14:m>
                <a:endParaRPr lang="en-AU" sz="1800" dirty="0"/>
              </a:p>
            </p:txBody>
          </p:sp>
        </mc:Choice>
        <mc:Fallback xmlns="">
          <p:sp>
            <p:nvSpPr>
              <p:cNvPr id="9" name="TextBox 8">
                <a:extLst>
                  <a:ext uri="{FF2B5EF4-FFF2-40B4-BE49-F238E27FC236}">
                    <a16:creationId xmlns:a16="http://schemas.microsoft.com/office/drawing/2014/main" id="{3140CD65-C8E4-60BC-3C2F-7FCC65E02838}"/>
                  </a:ext>
                </a:extLst>
              </p:cNvPr>
              <p:cNvSpPr txBox="1">
                <a:spLocks noRot="1" noChangeAspect="1" noMove="1" noResize="1" noEditPoints="1" noAdjustHandles="1" noChangeArrowheads="1" noChangeShapeType="1" noTextEdit="1"/>
              </p:cNvSpPr>
              <p:nvPr/>
            </p:nvSpPr>
            <p:spPr>
              <a:xfrm>
                <a:off x="6868851" y="3982454"/>
                <a:ext cx="5149417" cy="2392468"/>
              </a:xfrm>
              <a:prstGeom prst="rect">
                <a:avLst/>
              </a:prstGeom>
              <a:blipFill>
                <a:blip r:embed="rId5"/>
                <a:stretch>
                  <a:fillRect l="-590" t="-3038"/>
                </a:stretch>
              </a:blipFill>
              <a:ln>
                <a:solidFill>
                  <a:schemeClr val="tx1"/>
                </a:solidFill>
              </a:ln>
            </p:spPr>
            <p:txBody>
              <a:bodyPr/>
              <a:lstStyle/>
              <a:p>
                <a:r>
                  <a:rPr lang="en-AU">
                    <a:noFill/>
                  </a:rPr>
                  <a:t> </a:t>
                </a:r>
              </a:p>
            </p:txBody>
          </p:sp>
        </mc:Fallback>
      </mc:AlternateContent>
    </p:spTree>
    <p:extLst>
      <p:ext uri="{BB962C8B-B14F-4D97-AF65-F5344CB8AC3E}">
        <p14:creationId xmlns:p14="http://schemas.microsoft.com/office/powerpoint/2010/main" val="260746977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9"/>
                                        </p:tgtEl>
                                        <p:attrNameLst>
                                          <p:attrName>style.visibility</p:attrName>
                                        </p:attrNameLst>
                                      </p:cBhvr>
                                      <p:to>
                                        <p:strVal val="visible"/>
                                      </p:to>
                                    </p:set>
                                    <p:animEffect transition="in" filter="fade">
                                      <p:cBhvr>
                                        <p:cTn id="10"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2D3023D-28BE-EB05-8805-FB70EA9BE3AE}"/>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A1D0EFE5-D114-67EF-3FC2-AAC5F3290C67}"/>
              </a:ext>
            </a:extLst>
          </p:cNvPr>
          <p:cNvSpPr>
            <a:spLocks noGrp="1"/>
          </p:cNvSpPr>
          <p:nvPr>
            <p:ph type="title"/>
          </p:nvPr>
        </p:nvSpPr>
        <p:spPr/>
        <p:txBody>
          <a:bodyPr/>
          <a:lstStyle/>
          <a:p>
            <a:r>
              <a:rPr lang="en-AU" dirty="0">
                <a:latin typeface="+mj-lt"/>
              </a:rPr>
              <a:t>Worked example </a:t>
            </a:r>
          </a:p>
        </p:txBody>
      </p:sp>
      <mc:AlternateContent xmlns:mc="http://schemas.openxmlformats.org/markup-compatibility/2006" xmlns:a14="http://schemas.microsoft.com/office/drawing/2010/main">
        <mc:Choice Requires="a14">
          <p:sp>
            <p:nvSpPr>
              <p:cNvPr id="5" name="TextBox 4">
                <a:extLst>
                  <a:ext uri="{FF2B5EF4-FFF2-40B4-BE49-F238E27FC236}">
                    <a16:creationId xmlns:a16="http://schemas.microsoft.com/office/drawing/2014/main" id="{F0B84988-060E-5139-3588-49B8A42984C7}"/>
                  </a:ext>
                </a:extLst>
              </p:cNvPr>
              <p:cNvSpPr txBox="1"/>
              <p:nvPr/>
            </p:nvSpPr>
            <p:spPr>
              <a:xfrm>
                <a:off x="360000" y="918898"/>
                <a:ext cx="11344320" cy="941842"/>
              </a:xfrm>
              <a:prstGeom prst="rect">
                <a:avLst/>
              </a:prstGeom>
              <a:noFill/>
            </p:spPr>
            <p:txBody>
              <a:bodyPr wrap="square" lIns="0" tIns="0" rIns="0" bIns="0" rtlCol="0">
                <a:noAutofit/>
              </a:bodyPr>
              <a:lstStyle/>
              <a:p>
                <a:pPr algn="l">
                  <a:lnSpc>
                    <a:spcPct val="150000"/>
                  </a:lnSpc>
                </a:pPr>
                <a:r>
                  <a:rPr lang="en-AU" sz="2000" dirty="0"/>
                  <a:t>Let a circle have centre </a:t>
                </a:r>
                <a14:m>
                  <m:oMath xmlns:m="http://schemas.openxmlformats.org/officeDocument/2006/math">
                    <m:r>
                      <a:rPr lang="en-AU" sz="2000" b="0" i="1" smtClean="0">
                        <a:latin typeface="Cambria Math" panose="02040503050406030204" pitchFamily="18" charset="0"/>
                      </a:rPr>
                      <m:t>𝐶</m:t>
                    </m:r>
                    <m:r>
                      <a:rPr lang="en-AU" sz="2000" b="0" i="1" smtClean="0">
                        <a:latin typeface="Cambria Math" panose="02040503050406030204" pitchFamily="18" charset="0"/>
                      </a:rPr>
                      <m:t>(1, −2)</m:t>
                    </m:r>
                  </m:oMath>
                </a14:m>
                <a:r>
                  <a:rPr lang="en-AU" sz="2000" dirty="0"/>
                  <a:t> and radius 5. Write the vector equation of the circle, then use it to determine whether the point </a:t>
                </a:r>
                <a14:m>
                  <m:oMath xmlns:m="http://schemas.openxmlformats.org/officeDocument/2006/math">
                    <m:r>
                      <a:rPr lang="en-AU" sz="2000" b="0" i="1" smtClean="0">
                        <a:latin typeface="Cambria Math" panose="02040503050406030204" pitchFamily="18" charset="0"/>
                      </a:rPr>
                      <m:t>𝑃</m:t>
                    </m:r>
                    <m:r>
                      <a:rPr lang="en-AU" sz="2000" b="0" i="1" smtClean="0">
                        <a:latin typeface="Cambria Math" panose="02040503050406030204" pitchFamily="18" charset="0"/>
                      </a:rPr>
                      <m:t>(4, 2)</m:t>
                    </m:r>
                  </m:oMath>
                </a14:m>
                <a:r>
                  <a:rPr lang="en-AU" sz="2000" dirty="0"/>
                  <a:t> lies inside, on, or outside the circle.</a:t>
                </a:r>
              </a:p>
              <a:p>
                <a:pPr algn="l">
                  <a:lnSpc>
                    <a:spcPct val="150000"/>
                  </a:lnSpc>
                </a:pPr>
                <a:r>
                  <a:rPr lang="en-AU" sz="1800" dirty="0"/>
                  <a:t> </a:t>
                </a:r>
              </a:p>
            </p:txBody>
          </p:sp>
        </mc:Choice>
        <mc:Fallback xmlns="">
          <p:sp>
            <p:nvSpPr>
              <p:cNvPr id="5" name="TextBox 4">
                <a:extLst>
                  <a:ext uri="{FF2B5EF4-FFF2-40B4-BE49-F238E27FC236}">
                    <a16:creationId xmlns:a16="http://schemas.microsoft.com/office/drawing/2014/main" id="{F0B84988-060E-5139-3588-49B8A42984C7}"/>
                  </a:ext>
                </a:extLst>
              </p:cNvPr>
              <p:cNvSpPr txBox="1">
                <a:spLocks noRot="1" noChangeAspect="1" noMove="1" noResize="1" noEditPoints="1" noAdjustHandles="1" noChangeArrowheads="1" noChangeShapeType="1" noTextEdit="1"/>
              </p:cNvSpPr>
              <p:nvPr/>
            </p:nvSpPr>
            <p:spPr>
              <a:xfrm>
                <a:off x="360000" y="918898"/>
                <a:ext cx="11344320" cy="941842"/>
              </a:xfrm>
              <a:prstGeom prst="rect">
                <a:avLst/>
              </a:prstGeom>
              <a:blipFill>
                <a:blip r:embed="rId3"/>
                <a:stretch>
                  <a:fillRect l="-1343" b="-7792"/>
                </a:stretch>
              </a:blipFill>
            </p:spPr>
            <p:txBody>
              <a:bodyPr/>
              <a:lstStyle/>
              <a:p>
                <a:r>
                  <a:rPr lang="en-AU">
                    <a:noFill/>
                  </a:rPr>
                  <a:t> </a:t>
                </a:r>
              </a:p>
            </p:txBody>
          </p:sp>
        </mc:Fallback>
      </mc:AlternateContent>
      <mc:AlternateContent xmlns:mc="http://schemas.openxmlformats.org/markup-compatibility/2006" xmlns:a14="http://schemas.microsoft.com/office/drawing/2010/main">
        <mc:Choice Requires="a14">
          <p:sp>
            <p:nvSpPr>
              <p:cNvPr id="6" name="TextBox 5">
                <a:extLst>
                  <a:ext uri="{FF2B5EF4-FFF2-40B4-BE49-F238E27FC236}">
                    <a16:creationId xmlns:a16="http://schemas.microsoft.com/office/drawing/2014/main" id="{BDC13EC2-FD9E-BE4C-C5AE-9A572F4A0484}"/>
                  </a:ext>
                </a:extLst>
              </p:cNvPr>
              <p:cNvSpPr txBox="1"/>
              <p:nvPr/>
            </p:nvSpPr>
            <p:spPr>
              <a:xfrm>
                <a:off x="360000" y="2089799"/>
                <a:ext cx="4650912" cy="3626036"/>
              </a:xfrm>
              <a:prstGeom prst="rect">
                <a:avLst/>
              </a:prstGeom>
              <a:noFill/>
            </p:spPr>
            <p:txBody>
              <a:bodyPr wrap="none" lIns="0" tIns="0" rIns="0" bIns="0" rtlCol="0">
                <a:noAutofit/>
              </a:bodyPr>
              <a:lstStyle/>
              <a:p>
                <a:pPr algn="l">
                  <a:lnSpc>
                    <a:spcPct val="150000"/>
                  </a:lnSpc>
                </a:pPr>
                <a:r>
                  <a:rPr lang="en-AU" sz="1800" b="1" dirty="0"/>
                  <a:t>Vector form</a:t>
                </a:r>
              </a:p>
              <a:p>
                <a:pPr algn="l">
                  <a:lnSpc>
                    <a:spcPct val="150000"/>
                  </a:lnSpc>
                </a:pPr>
                <a14:m>
                  <m:oMathPara xmlns:m="http://schemas.openxmlformats.org/officeDocument/2006/math">
                    <m:oMathParaPr>
                      <m:jc m:val="left"/>
                    </m:oMathParaPr>
                    <m:oMath xmlns:m="http://schemas.openxmlformats.org/officeDocument/2006/math">
                      <m:r>
                        <a:rPr lang="en-AU" sz="1800" b="1" i="0" smtClean="0">
                          <a:latin typeface="Cambria Math" panose="02040503050406030204" pitchFamily="18" charset="0"/>
                        </a:rPr>
                        <m:t>𝐫</m:t>
                      </m:r>
                      <m:r>
                        <a:rPr lang="en-AU" sz="1800" b="1" i="1" smtClean="0">
                          <a:latin typeface="Cambria Math" panose="02040503050406030204" pitchFamily="18" charset="0"/>
                        </a:rPr>
                        <m:t>=</m:t>
                      </m:r>
                      <m:d>
                        <m:dPr>
                          <m:ctrlPr>
                            <a:rPr lang="en-AU" sz="1800" b="0" i="1" smtClean="0">
                              <a:latin typeface="Cambria Math" panose="02040503050406030204" pitchFamily="18" charset="0"/>
                            </a:rPr>
                          </m:ctrlPr>
                        </m:dPr>
                        <m:e>
                          <m:r>
                            <a:rPr lang="en-AU" sz="1800" b="0" i="1" smtClean="0">
                              <a:latin typeface="Cambria Math" panose="02040503050406030204" pitchFamily="18" charset="0"/>
                            </a:rPr>
                            <m:t>5</m:t>
                          </m:r>
                          <m:r>
                            <a:rPr lang="en-AU" sz="1800" b="0" i="1" smtClean="0">
                              <a:latin typeface="Cambria Math" panose="02040503050406030204" pitchFamily="18" charset="0"/>
                            </a:rPr>
                            <m:t>𝑐𝑜𝑠</m:t>
                          </m:r>
                          <m:r>
                            <a:rPr lang="en-AU" sz="1800" b="0" i="1" smtClean="0">
                              <a:latin typeface="Cambria Math" panose="02040503050406030204" pitchFamily="18" charset="0"/>
                            </a:rPr>
                            <m:t>𝜃</m:t>
                          </m:r>
                          <m:r>
                            <a:rPr lang="en-AU" sz="1800" b="0" i="1" smtClean="0">
                              <a:latin typeface="Cambria Math" panose="02040503050406030204" pitchFamily="18" charset="0"/>
                            </a:rPr>
                            <m:t>+1</m:t>
                          </m:r>
                        </m:e>
                      </m:d>
                      <m:r>
                        <a:rPr lang="en-AU" sz="1800" b="0" i="1" smtClean="0">
                          <a:latin typeface="Cambria Math" panose="02040503050406030204" pitchFamily="18" charset="0"/>
                        </a:rPr>
                        <m:t> </m:t>
                      </m:r>
                      <m:r>
                        <a:rPr lang="en-AU" sz="1800" b="1" i="0" smtClean="0">
                          <a:latin typeface="Cambria Math" panose="02040503050406030204" pitchFamily="18" charset="0"/>
                        </a:rPr>
                        <m:t>𝐢</m:t>
                      </m:r>
                      <m:r>
                        <a:rPr lang="en-AU" sz="1800" b="0" i="1" smtClean="0">
                          <a:latin typeface="Cambria Math" panose="02040503050406030204" pitchFamily="18" charset="0"/>
                        </a:rPr>
                        <m:t>+</m:t>
                      </m:r>
                      <m:d>
                        <m:dPr>
                          <m:ctrlPr>
                            <a:rPr lang="en-AU" sz="1800" b="0" i="1" smtClean="0">
                              <a:latin typeface="Cambria Math" panose="02040503050406030204" pitchFamily="18" charset="0"/>
                            </a:rPr>
                          </m:ctrlPr>
                        </m:dPr>
                        <m:e>
                          <m:r>
                            <a:rPr lang="en-AU" sz="1800" b="0" i="1" smtClean="0">
                              <a:latin typeface="Cambria Math" panose="02040503050406030204" pitchFamily="18" charset="0"/>
                            </a:rPr>
                            <m:t>5</m:t>
                          </m:r>
                          <m:r>
                            <a:rPr lang="en-AU" sz="1800" b="0" i="1" smtClean="0">
                              <a:latin typeface="Cambria Math" panose="02040503050406030204" pitchFamily="18" charset="0"/>
                            </a:rPr>
                            <m:t>𝑠𝑖𝑛</m:t>
                          </m:r>
                          <m:r>
                            <a:rPr lang="en-AU" sz="1800" b="0" i="1" smtClean="0">
                              <a:latin typeface="Cambria Math" panose="02040503050406030204" pitchFamily="18" charset="0"/>
                            </a:rPr>
                            <m:t>𝜃</m:t>
                          </m:r>
                          <m:r>
                            <a:rPr lang="en-AU" sz="1800" b="0" i="1" smtClean="0">
                              <a:latin typeface="Cambria Math" panose="02040503050406030204" pitchFamily="18" charset="0"/>
                            </a:rPr>
                            <m:t>−2</m:t>
                          </m:r>
                        </m:e>
                      </m:d>
                      <m:r>
                        <a:rPr lang="en-AU" sz="1800" b="1" i="0" smtClean="0">
                          <a:latin typeface="Cambria Math" panose="02040503050406030204" pitchFamily="18" charset="0"/>
                        </a:rPr>
                        <m:t>𝐣</m:t>
                      </m:r>
                    </m:oMath>
                  </m:oMathPara>
                </a14:m>
                <a:endParaRPr lang="en-AU" sz="1800" b="1" dirty="0"/>
              </a:p>
              <a:p>
                <a:pPr algn="l">
                  <a:lnSpc>
                    <a:spcPct val="150000"/>
                  </a:lnSpc>
                </a:pPr>
                <a:r>
                  <a:rPr lang="en-AU" sz="1800" b="1" dirty="0"/>
                  <a:t>Magnitude form </a:t>
                </a:r>
                <a:br>
                  <a:rPr lang="en-AU" sz="1800" b="1" dirty="0"/>
                </a:br>
                <a14:m>
                  <m:oMathPara xmlns:m="http://schemas.openxmlformats.org/officeDocument/2006/math">
                    <m:oMathParaPr>
                      <m:jc m:val="left"/>
                    </m:oMathParaPr>
                    <m:oMath xmlns:m="http://schemas.openxmlformats.org/officeDocument/2006/math">
                      <m:d>
                        <m:dPr>
                          <m:begChr m:val="|"/>
                          <m:endChr m:val="|"/>
                          <m:ctrlPr>
                            <a:rPr lang="en-AU" sz="1800" b="0" i="1" smtClean="0">
                              <a:latin typeface="Cambria Math" panose="02040503050406030204" pitchFamily="18" charset="0"/>
                            </a:rPr>
                          </m:ctrlPr>
                        </m:dPr>
                        <m:e>
                          <m:r>
                            <a:rPr lang="en-AU" sz="1800" b="0" i="1" smtClean="0">
                              <a:latin typeface="Cambria Math" panose="02040503050406030204" pitchFamily="18" charset="0"/>
                            </a:rPr>
                            <m:t>𝑟</m:t>
                          </m:r>
                          <m:r>
                            <a:rPr lang="en-AU" sz="1800" b="0" i="1" smtClean="0">
                              <a:latin typeface="Cambria Math" panose="02040503050406030204" pitchFamily="18" charset="0"/>
                            </a:rPr>
                            <m:t>−</m:t>
                          </m:r>
                          <m:d>
                            <m:dPr>
                              <m:ctrlPr>
                                <a:rPr lang="en-AU" sz="1800" b="1" i="1" smtClean="0">
                                  <a:latin typeface="Cambria Math" panose="02040503050406030204" pitchFamily="18" charset="0"/>
                                </a:rPr>
                              </m:ctrlPr>
                            </m:dPr>
                            <m:e>
                              <m:r>
                                <a:rPr lang="en-AU" sz="1800" b="1" i="0" smtClean="0">
                                  <a:latin typeface="Cambria Math" panose="02040503050406030204" pitchFamily="18" charset="0"/>
                                </a:rPr>
                                <m:t>𝐢</m:t>
                              </m:r>
                              <m:r>
                                <a:rPr lang="en-AU" sz="1800" b="0" i="1" smtClean="0">
                                  <a:latin typeface="Cambria Math" panose="02040503050406030204" pitchFamily="18" charset="0"/>
                                </a:rPr>
                                <m:t>−2</m:t>
                              </m:r>
                              <m:r>
                                <a:rPr lang="en-AU" sz="1800" b="1" i="0" smtClean="0">
                                  <a:latin typeface="Cambria Math" panose="02040503050406030204" pitchFamily="18" charset="0"/>
                                </a:rPr>
                                <m:t>𝐣</m:t>
                              </m:r>
                            </m:e>
                          </m:d>
                        </m:e>
                      </m:d>
                      <m:r>
                        <a:rPr lang="en-AU" sz="1800" b="0" i="1" smtClean="0">
                          <a:latin typeface="Cambria Math" panose="02040503050406030204" pitchFamily="18" charset="0"/>
                        </a:rPr>
                        <m:t>=5</m:t>
                      </m:r>
                    </m:oMath>
                  </m:oMathPara>
                </a14:m>
                <a:endParaRPr lang="en-AU" sz="1800" dirty="0"/>
              </a:p>
              <a:p>
                <a:pPr algn="l">
                  <a:lnSpc>
                    <a:spcPct val="150000"/>
                  </a:lnSpc>
                </a:pPr>
                <a:endParaRPr lang="en-AU" sz="1800" dirty="0"/>
              </a:p>
              <a:p>
                <a:pPr algn="l">
                  <a:lnSpc>
                    <a:spcPct val="150000"/>
                  </a:lnSpc>
                </a:pPr>
                <a:br>
                  <a:rPr lang="en-AU" sz="1800" b="0" dirty="0"/>
                </a:br>
                <a:r>
                  <a:rPr lang="en-AU" sz="1800" dirty="0"/>
                  <a:t>  </a:t>
                </a:r>
              </a:p>
            </p:txBody>
          </p:sp>
        </mc:Choice>
        <mc:Fallback xmlns="">
          <p:sp>
            <p:nvSpPr>
              <p:cNvPr id="6" name="TextBox 5">
                <a:extLst>
                  <a:ext uri="{FF2B5EF4-FFF2-40B4-BE49-F238E27FC236}">
                    <a16:creationId xmlns:a16="http://schemas.microsoft.com/office/drawing/2014/main" id="{BDC13EC2-FD9E-BE4C-C5AE-9A572F4A0484}"/>
                  </a:ext>
                </a:extLst>
              </p:cNvPr>
              <p:cNvSpPr txBox="1">
                <a:spLocks noRot="1" noChangeAspect="1" noMove="1" noResize="1" noEditPoints="1" noAdjustHandles="1" noChangeArrowheads="1" noChangeShapeType="1" noTextEdit="1"/>
              </p:cNvSpPr>
              <p:nvPr/>
            </p:nvSpPr>
            <p:spPr>
              <a:xfrm>
                <a:off x="360000" y="2089799"/>
                <a:ext cx="4650912" cy="3626036"/>
              </a:xfrm>
              <a:prstGeom prst="rect">
                <a:avLst/>
              </a:prstGeom>
              <a:blipFill>
                <a:blip r:embed="rId4"/>
                <a:stretch>
                  <a:fillRect l="-3014"/>
                </a:stretch>
              </a:blipFill>
            </p:spPr>
            <p:txBody>
              <a:bodyPr/>
              <a:lstStyle/>
              <a:p>
                <a:r>
                  <a:rPr lang="en-AU">
                    <a:noFill/>
                  </a:rPr>
                  <a:t> </a:t>
                </a:r>
              </a:p>
            </p:txBody>
          </p:sp>
        </mc:Fallback>
      </mc:AlternateContent>
      <mc:AlternateContent xmlns:mc="http://schemas.openxmlformats.org/markup-compatibility/2006" xmlns:a14="http://schemas.microsoft.com/office/drawing/2010/main">
        <mc:Choice Requires="a14">
          <p:sp>
            <p:nvSpPr>
              <p:cNvPr id="7" name="TextBox 6">
                <a:extLst>
                  <a:ext uri="{FF2B5EF4-FFF2-40B4-BE49-F238E27FC236}">
                    <a16:creationId xmlns:a16="http://schemas.microsoft.com/office/drawing/2014/main" id="{390D7D4D-2FEB-DAB8-9D1C-F35D4ABE5177}"/>
                  </a:ext>
                </a:extLst>
              </p:cNvPr>
              <p:cNvSpPr txBox="1"/>
              <p:nvPr/>
            </p:nvSpPr>
            <p:spPr>
              <a:xfrm>
                <a:off x="6833088" y="2313066"/>
                <a:ext cx="4650912" cy="3626036"/>
              </a:xfrm>
              <a:prstGeom prst="rect">
                <a:avLst/>
              </a:prstGeom>
              <a:noFill/>
            </p:spPr>
            <p:txBody>
              <a:bodyPr wrap="none" lIns="0" tIns="0" rIns="0" bIns="0" rtlCol="0">
                <a:noAutofit/>
              </a:bodyPr>
              <a:lstStyle/>
              <a:p>
                <a:pPr>
                  <a:lnSpc>
                    <a:spcPct val="150000"/>
                  </a:lnSpc>
                </a:pPr>
                <a:r>
                  <a:rPr lang="en-AU" sz="1800" b="1" dirty="0"/>
                  <a:t>Distance of </a:t>
                </a:r>
                <a14:m>
                  <m:oMath xmlns:m="http://schemas.openxmlformats.org/officeDocument/2006/math">
                    <m:r>
                      <a:rPr lang="en-AU" sz="1800" b="1" dirty="0">
                        <a:latin typeface="Cambria Math" panose="02040503050406030204" pitchFamily="18" charset="0"/>
                      </a:rPr>
                      <m:t>𝐂</m:t>
                    </m:r>
                    <m:d>
                      <m:dPr>
                        <m:ctrlPr>
                          <a:rPr lang="en-AU" sz="1800" b="1" i="1" dirty="0">
                            <a:latin typeface="Cambria Math" panose="02040503050406030204" pitchFamily="18" charset="0"/>
                          </a:rPr>
                        </m:ctrlPr>
                      </m:dPr>
                      <m:e>
                        <m:r>
                          <a:rPr lang="en-AU" sz="1800" b="1" dirty="0">
                            <a:latin typeface="Cambria Math" panose="02040503050406030204" pitchFamily="18" charset="0"/>
                          </a:rPr>
                          <m:t>𝟏</m:t>
                        </m:r>
                        <m:r>
                          <a:rPr lang="en-AU" sz="1800" b="1" dirty="0">
                            <a:latin typeface="Cambria Math" panose="02040503050406030204" pitchFamily="18" charset="0"/>
                          </a:rPr>
                          <m:t>,−</m:t>
                        </m:r>
                        <m:r>
                          <a:rPr lang="en-AU" sz="1800" b="1" dirty="0">
                            <a:latin typeface="Cambria Math" panose="02040503050406030204" pitchFamily="18" charset="0"/>
                          </a:rPr>
                          <m:t>𝟐</m:t>
                        </m:r>
                      </m:e>
                    </m:d>
                    <m:r>
                      <a:rPr lang="en-AU" sz="1800" b="1" dirty="0">
                        <a:latin typeface="Cambria Math" panose="02040503050406030204" pitchFamily="18" charset="0"/>
                      </a:rPr>
                      <m:t> </m:t>
                    </m:r>
                    <m:r>
                      <a:rPr lang="en-AU" sz="1800" b="1" dirty="0">
                        <a:latin typeface="Cambria Math" panose="02040503050406030204" pitchFamily="18" charset="0"/>
                      </a:rPr>
                      <m:t>𝐭𝐨</m:t>
                    </m:r>
                    <m:r>
                      <a:rPr lang="en-AU" sz="1800" b="1" dirty="0">
                        <a:latin typeface="Cambria Math" panose="02040503050406030204" pitchFamily="18" charset="0"/>
                      </a:rPr>
                      <m:t> </m:t>
                    </m:r>
                    <m:r>
                      <a:rPr lang="en-AU" sz="1800" b="1" i="1">
                        <a:latin typeface="Cambria Math" panose="02040503050406030204" pitchFamily="18" charset="0"/>
                      </a:rPr>
                      <m:t>𝑷</m:t>
                    </m:r>
                    <m:r>
                      <a:rPr lang="en-AU" sz="1800" b="1" i="1">
                        <a:latin typeface="Cambria Math" panose="02040503050406030204" pitchFamily="18" charset="0"/>
                      </a:rPr>
                      <m:t>(</m:t>
                    </m:r>
                    <m:r>
                      <a:rPr lang="en-AU" sz="1800" b="1" i="1">
                        <a:latin typeface="Cambria Math" panose="02040503050406030204" pitchFamily="18" charset="0"/>
                      </a:rPr>
                      <m:t>𝟒</m:t>
                    </m:r>
                    <m:r>
                      <a:rPr lang="en-AU" sz="1800" b="1" i="1">
                        <a:latin typeface="Cambria Math" panose="02040503050406030204" pitchFamily="18" charset="0"/>
                      </a:rPr>
                      <m:t>, </m:t>
                    </m:r>
                    <m:r>
                      <a:rPr lang="en-AU" sz="1800" b="1" i="1">
                        <a:latin typeface="Cambria Math" panose="02040503050406030204" pitchFamily="18" charset="0"/>
                      </a:rPr>
                      <m:t>𝟐</m:t>
                    </m:r>
                    <m:r>
                      <a:rPr lang="en-AU" sz="1800" b="1" i="1">
                        <a:latin typeface="Cambria Math" panose="02040503050406030204" pitchFamily="18" charset="0"/>
                      </a:rPr>
                      <m:t>)</m:t>
                    </m:r>
                  </m:oMath>
                </a14:m>
                <a:endParaRPr lang="en-AU" sz="1800" b="1" dirty="0"/>
              </a:p>
              <a:p>
                <a:pPr>
                  <a:lnSpc>
                    <a:spcPct val="150000"/>
                  </a:lnSpc>
                </a:pPr>
                <a14:m>
                  <m:oMathPara xmlns:m="http://schemas.openxmlformats.org/officeDocument/2006/math">
                    <m:oMathParaPr>
                      <m:jc m:val="left"/>
                    </m:oMathParaPr>
                    <m:oMath xmlns:m="http://schemas.openxmlformats.org/officeDocument/2006/math">
                      <m:d>
                        <m:dPr>
                          <m:begChr m:val="|"/>
                          <m:endChr m:val="|"/>
                          <m:ctrlPr>
                            <a:rPr lang="en-AU" sz="1800" b="1" i="1">
                              <a:latin typeface="Cambria Math" panose="02040503050406030204" pitchFamily="18" charset="0"/>
                            </a:rPr>
                          </m:ctrlPr>
                        </m:dPr>
                        <m:e>
                          <m:r>
                            <a:rPr lang="en-AU" sz="1800" b="1" i="0">
                              <a:latin typeface="Cambria Math" panose="02040503050406030204" pitchFamily="18" charset="0"/>
                            </a:rPr>
                            <m:t>𝐫</m:t>
                          </m:r>
                          <m:r>
                            <a:rPr lang="en-AU" sz="1800" i="1">
                              <a:latin typeface="Cambria Math" panose="02040503050406030204" pitchFamily="18" charset="0"/>
                            </a:rPr>
                            <m:t>−</m:t>
                          </m:r>
                          <m:r>
                            <a:rPr lang="en-AU" sz="1800" b="1" i="0" smtClean="0">
                              <a:latin typeface="Cambria Math" panose="02040503050406030204" pitchFamily="18" charset="0"/>
                            </a:rPr>
                            <m:t>𝐜</m:t>
                          </m:r>
                        </m:e>
                      </m:d>
                      <m:r>
                        <m:rPr>
                          <m:aln/>
                        </m:rPr>
                        <a:rPr lang="en-AU" sz="1800" i="1">
                          <a:latin typeface="Cambria Math" panose="02040503050406030204" pitchFamily="18" charset="0"/>
                        </a:rPr>
                        <m:t>=</m:t>
                      </m:r>
                      <m:d>
                        <m:dPr>
                          <m:begChr m:val="|"/>
                          <m:endChr m:val="|"/>
                          <m:ctrlPr>
                            <a:rPr lang="en-AU" sz="1800" i="1">
                              <a:latin typeface="Cambria Math" panose="02040503050406030204" pitchFamily="18" charset="0"/>
                            </a:rPr>
                          </m:ctrlPr>
                        </m:dPr>
                        <m:e>
                          <m:d>
                            <m:dPr>
                              <m:ctrlPr>
                                <a:rPr lang="en-AU" sz="1800" i="1">
                                  <a:latin typeface="Cambria Math" panose="02040503050406030204" pitchFamily="18" charset="0"/>
                                </a:rPr>
                              </m:ctrlPr>
                            </m:dPr>
                            <m:e>
                              <m:r>
                                <a:rPr lang="en-AU" sz="1800" i="1">
                                  <a:latin typeface="Cambria Math" panose="02040503050406030204" pitchFamily="18" charset="0"/>
                                </a:rPr>
                                <m:t>4, 2</m:t>
                              </m:r>
                            </m:e>
                          </m:d>
                          <m:r>
                            <a:rPr lang="en-AU" sz="1800" i="1">
                              <a:latin typeface="Cambria Math" panose="02040503050406030204" pitchFamily="18" charset="0"/>
                            </a:rPr>
                            <m:t>−</m:t>
                          </m:r>
                          <m:d>
                            <m:dPr>
                              <m:ctrlPr>
                                <a:rPr lang="en-AU" sz="1800" i="1">
                                  <a:latin typeface="Cambria Math" panose="02040503050406030204" pitchFamily="18" charset="0"/>
                                </a:rPr>
                              </m:ctrlPr>
                            </m:dPr>
                            <m:e>
                              <m:r>
                                <a:rPr lang="en-AU" sz="1800" i="1">
                                  <a:latin typeface="Cambria Math" panose="02040503050406030204" pitchFamily="18" charset="0"/>
                                </a:rPr>
                                <m:t>1, −2</m:t>
                              </m:r>
                            </m:e>
                          </m:d>
                        </m:e>
                      </m:d>
                    </m:oMath>
                    <m:oMath xmlns:m="http://schemas.openxmlformats.org/officeDocument/2006/math">
                      <m:r>
                        <m:rPr>
                          <m:aln/>
                        </m:rPr>
                        <a:rPr lang="en-AU" sz="1800" i="1">
                          <a:latin typeface="Cambria Math" panose="02040503050406030204" pitchFamily="18" charset="0"/>
                        </a:rPr>
                        <m:t>=</m:t>
                      </m:r>
                      <m:d>
                        <m:dPr>
                          <m:begChr m:val="|"/>
                          <m:endChr m:val="|"/>
                          <m:ctrlPr>
                            <a:rPr lang="en-AU" sz="1800" i="1">
                              <a:latin typeface="Cambria Math" panose="02040503050406030204" pitchFamily="18" charset="0"/>
                            </a:rPr>
                          </m:ctrlPr>
                        </m:dPr>
                        <m:e>
                          <m:r>
                            <a:rPr lang="en-AU" sz="1800" i="1">
                              <a:latin typeface="Cambria Math" panose="02040503050406030204" pitchFamily="18" charset="0"/>
                            </a:rPr>
                            <m:t>(3, 4)</m:t>
                          </m:r>
                        </m:e>
                      </m:d>
                    </m:oMath>
                    <m:oMath xmlns:m="http://schemas.openxmlformats.org/officeDocument/2006/math">
                      <m:r>
                        <m:rPr>
                          <m:aln/>
                        </m:rPr>
                        <a:rPr lang="en-AU" sz="1800" i="1">
                          <a:latin typeface="Cambria Math" panose="02040503050406030204" pitchFamily="18" charset="0"/>
                        </a:rPr>
                        <m:t>=</m:t>
                      </m:r>
                      <m:rad>
                        <m:radPr>
                          <m:degHide m:val="on"/>
                          <m:ctrlPr>
                            <a:rPr lang="en-AU" sz="1800" i="1">
                              <a:latin typeface="Cambria Math" panose="02040503050406030204" pitchFamily="18" charset="0"/>
                            </a:rPr>
                          </m:ctrlPr>
                        </m:radPr>
                        <m:deg/>
                        <m:e>
                          <m:sSup>
                            <m:sSupPr>
                              <m:ctrlPr>
                                <a:rPr lang="en-AU" sz="1800" i="1">
                                  <a:latin typeface="Cambria Math" panose="02040503050406030204" pitchFamily="18" charset="0"/>
                                </a:rPr>
                              </m:ctrlPr>
                            </m:sSupPr>
                            <m:e>
                              <m:r>
                                <a:rPr lang="en-AU" sz="1800" i="1">
                                  <a:latin typeface="Cambria Math" panose="02040503050406030204" pitchFamily="18" charset="0"/>
                                </a:rPr>
                                <m:t>3</m:t>
                              </m:r>
                            </m:e>
                            <m:sup>
                              <m:r>
                                <a:rPr lang="en-AU" sz="1800" i="1">
                                  <a:latin typeface="Cambria Math" panose="02040503050406030204" pitchFamily="18" charset="0"/>
                                </a:rPr>
                                <m:t>2</m:t>
                              </m:r>
                            </m:sup>
                          </m:sSup>
                          <m:r>
                            <a:rPr lang="en-AU" sz="1800" i="1">
                              <a:latin typeface="Cambria Math" panose="02040503050406030204" pitchFamily="18" charset="0"/>
                            </a:rPr>
                            <m:t>+</m:t>
                          </m:r>
                          <m:sSup>
                            <m:sSupPr>
                              <m:ctrlPr>
                                <a:rPr lang="en-AU" sz="1800" i="1">
                                  <a:latin typeface="Cambria Math" panose="02040503050406030204" pitchFamily="18" charset="0"/>
                                </a:rPr>
                              </m:ctrlPr>
                            </m:sSupPr>
                            <m:e>
                              <m:r>
                                <a:rPr lang="en-AU" sz="1800" i="1">
                                  <a:latin typeface="Cambria Math" panose="02040503050406030204" pitchFamily="18" charset="0"/>
                                </a:rPr>
                                <m:t>4</m:t>
                              </m:r>
                            </m:e>
                            <m:sup>
                              <m:r>
                                <a:rPr lang="en-AU" sz="1800" i="1">
                                  <a:latin typeface="Cambria Math" panose="02040503050406030204" pitchFamily="18" charset="0"/>
                                </a:rPr>
                                <m:t>2</m:t>
                              </m:r>
                            </m:sup>
                          </m:sSup>
                        </m:e>
                      </m:rad>
                    </m:oMath>
                    <m:oMath xmlns:m="http://schemas.openxmlformats.org/officeDocument/2006/math">
                      <m:r>
                        <m:rPr>
                          <m:aln/>
                        </m:rPr>
                        <a:rPr lang="en-AU" sz="1800" i="1">
                          <a:latin typeface="Cambria Math" panose="02040503050406030204" pitchFamily="18" charset="0"/>
                        </a:rPr>
                        <m:t>=</m:t>
                      </m:r>
                      <m:r>
                        <a:rPr lang="en-AU" sz="1800" i="1">
                          <a:latin typeface="Cambria Math" panose="02040503050406030204" pitchFamily="18" charset="0"/>
                        </a:rPr>
                        <m:t>5 </m:t>
                      </m:r>
                    </m:oMath>
                  </m:oMathPara>
                </a14:m>
                <a:endParaRPr lang="en-AU" sz="1800" dirty="0"/>
              </a:p>
              <a:p>
                <a:pPr>
                  <a:lnSpc>
                    <a:spcPct val="150000"/>
                  </a:lnSpc>
                </a:pPr>
                <a:r>
                  <a:rPr lang="en-AU" sz="1800" dirty="0"/>
                  <a:t>Since radius of circle </a:t>
                </a:r>
                <a14:m>
                  <m:oMath xmlns:m="http://schemas.openxmlformats.org/officeDocument/2006/math">
                    <m:r>
                      <a:rPr lang="en-AU" sz="1800" b="0" i="1" smtClean="0">
                        <a:latin typeface="Cambria Math" panose="02040503050406030204" pitchFamily="18" charset="0"/>
                      </a:rPr>
                      <m:t>=</m:t>
                    </m:r>
                  </m:oMath>
                </a14:m>
                <a:r>
                  <a:rPr lang="en-AU" sz="1800" dirty="0"/>
                  <a:t> distance of </a:t>
                </a:r>
                <a14:m>
                  <m:oMath xmlns:m="http://schemas.openxmlformats.org/officeDocument/2006/math">
                    <m:r>
                      <a:rPr lang="en-AU" sz="1800" b="0" i="1" smtClean="0">
                        <a:latin typeface="Cambria Math" panose="02040503050406030204" pitchFamily="18" charset="0"/>
                      </a:rPr>
                      <m:t>𝐶𝑃</m:t>
                    </m:r>
                  </m:oMath>
                </a14:m>
                <a:endParaRPr lang="en-AU" sz="1800" dirty="0"/>
              </a:p>
              <a:p>
                <a:endParaRPr lang="en-AU" sz="1800" dirty="0"/>
              </a:p>
              <a:p>
                <a:r>
                  <a:rPr lang="en-AU" sz="1800" dirty="0"/>
                  <a:t>Then point </a:t>
                </a:r>
                <a14:m>
                  <m:oMath xmlns:m="http://schemas.openxmlformats.org/officeDocument/2006/math">
                    <m:r>
                      <a:rPr lang="en-AU" sz="1800" b="0" i="1" smtClean="0">
                        <a:latin typeface="Cambria Math" panose="02040503050406030204" pitchFamily="18" charset="0"/>
                      </a:rPr>
                      <m:t>𝑃</m:t>
                    </m:r>
                    <m:r>
                      <a:rPr lang="en-AU" sz="1800" b="0" i="1" smtClean="0">
                        <a:latin typeface="Cambria Math" panose="02040503050406030204" pitchFamily="18" charset="0"/>
                      </a:rPr>
                      <m:t>(4, 2)</m:t>
                    </m:r>
                  </m:oMath>
                </a14:m>
                <a:r>
                  <a:rPr lang="en-AU" sz="1800" dirty="0"/>
                  <a:t> lies on the circle</a:t>
                </a:r>
              </a:p>
              <a:p>
                <a:pPr algn="l"/>
                <a:r>
                  <a:rPr lang="en-AU" sz="1800" dirty="0"/>
                  <a:t>  </a:t>
                </a:r>
              </a:p>
            </p:txBody>
          </p:sp>
        </mc:Choice>
        <mc:Fallback xmlns="">
          <p:sp>
            <p:nvSpPr>
              <p:cNvPr id="7" name="TextBox 6">
                <a:extLst>
                  <a:ext uri="{FF2B5EF4-FFF2-40B4-BE49-F238E27FC236}">
                    <a16:creationId xmlns:a16="http://schemas.microsoft.com/office/drawing/2014/main" id="{390D7D4D-2FEB-DAB8-9D1C-F35D4ABE5177}"/>
                  </a:ext>
                </a:extLst>
              </p:cNvPr>
              <p:cNvSpPr txBox="1">
                <a:spLocks noRot="1" noChangeAspect="1" noMove="1" noResize="1" noEditPoints="1" noAdjustHandles="1" noChangeArrowheads="1" noChangeShapeType="1" noTextEdit="1"/>
              </p:cNvSpPr>
              <p:nvPr/>
            </p:nvSpPr>
            <p:spPr>
              <a:xfrm>
                <a:off x="6833088" y="2313066"/>
                <a:ext cx="4650912" cy="3626036"/>
              </a:xfrm>
              <a:prstGeom prst="rect">
                <a:avLst/>
              </a:prstGeom>
              <a:blipFill>
                <a:blip r:embed="rId5"/>
                <a:stretch>
                  <a:fillRect l="-3145"/>
                </a:stretch>
              </a:blipFill>
            </p:spPr>
            <p:txBody>
              <a:bodyPr/>
              <a:lstStyle/>
              <a:p>
                <a:r>
                  <a:rPr lang="en-AU">
                    <a:noFill/>
                  </a:rPr>
                  <a:t> </a:t>
                </a:r>
              </a:p>
            </p:txBody>
          </p:sp>
        </mc:Fallback>
      </mc:AlternateContent>
      <p:sp>
        <p:nvSpPr>
          <p:cNvPr id="3" name="Slide Number Placeholder 2">
            <a:extLst>
              <a:ext uri="{FF2B5EF4-FFF2-40B4-BE49-F238E27FC236}">
                <a16:creationId xmlns:a16="http://schemas.microsoft.com/office/drawing/2014/main" id="{40178E35-D46D-AAA3-A74D-C581C9F79882}"/>
              </a:ext>
              <a:ext uri="{C183D7F6-B498-43B3-948B-1728B52AA6E4}">
                <adec:decorative xmlns:adec="http://schemas.microsoft.com/office/drawing/2017/decorative" val="1"/>
              </a:ext>
            </a:extLst>
          </p:cNvPr>
          <p:cNvSpPr>
            <a:spLocks noGrp="1"/>
          </p:cNvSpPr>
          <p:nvPr>
            <p:ph type="sldNum" sz="quarter" idx="12"/>
          </p:nvPr>
        </p:nvSpPr>
        <p:spPr/>
        <p:txBody>
          <a:bodyPr/>
          <a:lstStyle/>
          <a:p>
            <a:fld id="{10A01DC5-1685-4615-8240-15192985C6A2}" type="slidenum">
              <a:rPr lang="en-AU" smtClean="0"/>
              <a:pPr/>
              <a:t>7</a:t>
            </a:fld>
            <a:endParaRPr lang="en-AU" dirty="0"/>
          </a:p>
        </p:txBody>
      </p:sp>
      <mc:AlternateContent xmlns:mc="http://schemas.openxmlformats.org/markup-compatibility/2006" xmlns:a14="http://schemas.microsoft.com/office/drawing/2010/main">
        <mc:Choice Requires="a14">
          <p:sp>
            <p:nvSpPr>
              <p:cNvPr id="8" name="Speech Bubble: Rectangle with Corners Rounded 7">
                <a:extLst>
                  <a:ext uri="{FF2B5EF4-FFF2-40B4-BE49-F238E27FC236}">
                    <a16:creationId xmlns:a16="http://schemas.microsoft.com/office/drawing/2014/main" id="{B83FED9D-A86B-BECF-D06B-80EF85EFB47A}"/>
                  </a:ext>
                </a:extLst>
              </p:cNvPr>
              <p:cNvSpPr/>
              <p:nvPr/>
            </p:nvSpPr>
            <p:spPr>
              <a:xfrm>
                <a:off x="1656522" y="4274718"/>
                <a:ext cx="2869714" cy="1142211"/>
              </a:xfrm>
              <a:prstGeom prst="wedgeRoundRectCallout">
                <a:avLst>
                  <a:gd name="adj1" fmla="val 140537"/>
                  <a:gd name="adj2" fmla="val -119752"/>
                  <a:gd name="adj3" fmla="val 16667"/>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nchorCtr="1"/>
              <a:lstStyle/>
              <a:p>
                <a:pPr>
                  <a:lnSpc>
                    <a:spcPct val="150000"/>
                  </a:lnSpc>
                </a:pPr>
                <a:r>
                  <a:rPr lang="en-AU" sz="1800" dirty="0"/>
                  <a:t>Why are we calculating </a:t>
                </a:r>
                <a14:m>
                  <m:oMath xmlns:m="http://schemas.openxmlformats.org/officeDocument/2006/math">
                    <m:rad>
                      <m:radPr>
                        <m:degHide m:val="on"/>
                        <m:ctrlPr>
                          <a:rPr lang="en-AU" sz="1800" b="0" i="1" smtClean="0">
                            <a:latin typeface="Cambria Math" panose="02040503050406030204" pitchFamily="18" charset="0"/>
                          </a:rPr>
                        </m:ctrlPr>
                      </m:radPr>
                      <m:deg/>
                      <m:e>
                        <m:sSup>
                          <m:sSupPr>
                            <m:ctrlPr>
                              <a:rPr lang="en-AU" sz="1800" b="0" i="1" smtClean="0">
                                <a:latin typeface="Cambria Math" panose="02040503050406030204" pitchFamily="18" charset="0"/>
                              </a:rPr>
                            </m:ctrlPr>
                          </m:sSupPr>
                          <m:e>
                            <m:r>
                              <a:rPr lang="en-AU" sz="1800" b="0" i="1" smtClean="0">
                                <a:latin typeface="Cambria Math" panose="02040503050406030204" pitchFamily="18" charset="0"/>
                              </a:rPr>
                              <m:t>3</m:t>
                            </m:r>
                          </m:e>
                          <m:sup>
                            <m:r>
                              <a:rPr lang="en-AU" sz="1800" b="0" i="1" smtClean="0">
                                <a:latin typeface="Cambria Math" panose="02040503050406030204" pitchFamily="18" charset="0"/>
                              </a:rPr>
                              <m:t>2</m:t>
                            </m:r>
                          </m:sup>
                        </m:sSup>
                        <m:r>
                          <a:rPr lang="en-AU" sz="1800" b="0" i="1" smtClean="0">
                            <a:latin typeface="Cambria Math" panose="02040503050406030204" pitchFamily="18" charset="0"/>
                          </a:rPr>
                          <m:t>+</m:t>
                        </m:r>
                        <m:sSup>
                          <m:sSupPr>
                            <m:ctrlPr>
                              <a:rPr lang="en-AU" sz="1800" b="0" i="1" smtClean="0">
                                <a:latin typeface="Cambria Math" panose="02040503050406030204" pitchFamily="18" charset="0"/>
                              </a:rPr>
                            </m:ctrlPr>
                          </m:sSupPr>
                          <m:e>
                            <m:r>
                              <a:rPr lang="en-AU" sz="1800" b="0" i="1" smtClean="0">
                                <a:latin typeface="Cambria Math" panose="02040503050406030204" pitchFamily="18" charset="0"/>
                              </a:rPr>
                              <m:t>4</m:t>
                            </m:r>
                          </m:e>
                          <m:sup>
                            <m:r>
                              <a:rPr lang="en-AU" sz="1800" b="0" i="1" smtClean="0">
                                <a:latin typeface="Cambria Math" panose="02040503050406030204" pitchFamily="18" charset="0"/>
                              </a:rPr>
                              <m:t>2</m:t>
                            </m:r>
                          </m:sup>
                        </m:sSup>
                      </m:e>
                    </m:rad>
                  </m:oMath>
                </a14:m>
                <a:r>
                  <a:rPr lang="en-AU" sz="1800" dirty="0"/>
                  <a:t> ?</a:t>
                </a:r>
              </a:p>
            </p:txBody>
          </p:sp>
        </mc:Choice>
        <mc:Fallback xmlns="">
          <p:sp>
            <p:nvSpPr>
              <p:cNvPr id="8" name="Speech Bubble: Rectangle with Corners Rounded 7">
                <a:extLst>
                  <a:ext uri="{FF2B5EF4-FFF2-40B4-BE49-F238E27FC236}">
                    <a16:creationId xmlns:a16="http://schemas.microsoft.com/office/drawing/2014/main" id="{B83FED9D-A86B-BECF-D06B-80EF85EFB47A}"/>
                  </a:ext>
                </a:extLst>
              </p:cNvPr>
              <p:cNvSpPr>
                <a:spLocks noRot="1" noChangeAspect="1" noMove="1" noResize="1" noEditPoints="1" noAdjustHandles="1" noChangeArrowheads="1" noChangeShapeType="1" noTextEdit="1"/>
              </p:cNvSpPr>
              <p:nvPr/>
            </p:nvSpPr>
            <p:spPr>
              <a:xfrm>
                <a:off x="1656522" y="4274718"/>
                <a:ext cx="2869714" cy="1142211"/>
              </a:xfrm>
              <a:prstGeom prst="wedgeRoundRectCallout">
                <a:avLst>
                  <a:gd name="adj1" fmla="val 140537"/>
                  <a:gd name="adj2" fmla="val -119752"/>
                  <a:gd name="adj3" fmla="val 16667"/>
                </a:avLst>
              </a:prstGeom>
              <a:blipFill>
                <a:blip r:embed="rId6"/>
                <a:stretch>
                  <a:fillRect/>
                </a:stretch>
              </a:blipFill>
            </p:spPr>
            <p:txBody>
              <a:bodyPr/>
              <a:lstStyle/>
              <a:p>
                <a:r>
                  <a:rPr lang="en-AU">
                    <a:noFill/>
                  </a:rPr>
                  <a:t> </a:t>
                </a:r>
              </a:p>
            </p:txBody>
          </p:sp>
        </mc:Fallback>
      </mc:AlternateContent>
      <p:sp>
        <p:nvSpPr>
          <p:cNvPr id="2" name="Speech Bubble: Rectangle with Corners Rounded 1">
            <a:extLst>
              <a:ext uri="{FF2B5EF4-FFF2-40B4-BE49-F238E27FC236}">
                <a16:creationId xmlns:a16="http://schemas.microsoft.com/office/drawing/2014/main" id="{66D44219-9D90-941E-2CD4-BFB1FD6E6220}"/>
              </a:ext>
            </a:extLst>
          </p:cNvPr>
          <p:cNvSpPr/>
          <p:nvPr/>
        </p:nvSpPr>
        <p:spPr>
          <a:xfrm>
            <a:off x="4261427" y="5597055"/>
            <a:ext cx="3541466" cy="1142211"/>
          </a:xfrm>
          <a:prstGeom prst="wedgeRoundRectCallout">
            <a:avLst>
              <a:gd name="adj1" fmla="val -55"/>
              <a:gd name="adj2" fmla="val -72831"/>
              <a:gd name="adj3" fmla="val 16667"/>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nchorCtr="1"/>
          <a:lstStyle/>
          <a:p>
            <a:pPr>
              <a:lnSpc>
                <a:spcPct val="150000"/>
              </a:lnSpc>
            </a:pPr>
            <a:r>
              <a:rPr lang="en-AU" sz="1800" dirty="0"/>
              <a:t>How would we know if the point laid inside or outside the circle?</a:t>
            </a:r>
          </a:p>
        </p:txBody>
      </p:sp>
    </p:spTree>
    <p:extLst>
      <p:ext uri="{BB962C8B-B14F-4D97-AF65-F5344CB8AC3E}">
        <p14:creationId xmlns:p14="http://schemas.microsoft.com/office/powerpoint/2010/main" val="108894920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8"/>
                                        </p:tgtEl>
                                        <p:attrNameLst>
                                          <p:attrName>style.visibility</p:attrName>
                                        </p:attrNameLst>
                                      </p:cBhvr>
                                      <p:to>
                                        <p:strVal val="visible"/>
                                      </p:to>
                                    </p:set>
                                    <p:animEffect transition="in" filter="fade">
                                      <p:cBhvr>
                                        <p:cTn id="10"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2"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9752E78-0702-5F9A-6E68-77DB399BA4A0}"/>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52F02E8B-C94C-8278-B6C2-00B6A8805192}"/>
              </a:ext>
            </a:extLst>
          </p:cNvPr>
          <p:cNvSpPr>
            <a:spLocks noGrp="1"/>
          </p:cNvSpPr>
          <p:nvPr>
            <p:ph type="title"/>
          </p:nvPr>
        </p:nvSpPr>
        <p:spPr/>
        <p:txBody>
          <a:bodyPr/>
          <a:lstStyle/>
          <a:p>
            <a:r>
              <a:rPr lang="en-AU" dirty="0">
                <a:latin typeface="+mj-lt"/>
              </a:rPr>
              <a:t>Your turn</a:t>
            </a:r>
          </a:p>
        </p:txBody>
      </p:sp>
      <mc:AlternateContent xmlns:mc="http://schemas.openxmlformats.org/markup-compatibility/2006" xmlns:a14="http://schemas.microsoft.com/office/drawing/2010/main">
        <mc:Choice Requires="a14">
          <p:sp>
            <p:nvSpPr>
              <p:cNvPr id="5" name="TextBox 4">
                <a:extLst>
                  <a:ext uri="{FF2B5EF4-FFF2-40B4-BE49-F238E27FC236}">
                    <a16:creationId xmlns:a16="http://schemas.microsoft.com/office/drawing/2014/main" id="{6E346CA2-CB6C-A7E5-84F2-F0715DABE4BF}"/>
                  </a:ext>
                </a:extLst>
              </p:cNvPr>
              <p:cNvSpPr txBox="1"/>
              <p:nvPr/>
            </p:nvSpPr>
            <p:spPr>
              <a:xfrm>
                <a:off x="360000" y="984471"/>
                <a:ext cx="11344320" cy="1005840"/>
              </a:xfrm>
              <a:prstGeom prst="rect">
                <a:avLst/>
              </a:prstGeom>
              <a:noFill/>
            </p:spPr>
            <p:txBody>
              <a:bodyPr wrap="square" lIns="0" tIns="0" rIns="0" bIns="0" rtlCol="0">
                <a:noAutofit/>
              </a:bodyPr>
              <a:lstStyle/>
              <a:p>
                <a:pPr algn="l">
                  <a:lnSpc>
                    <a:spcPct val="150000"/>
                  </a:lnSpc>
                </a:pPr>
                <a:r>
                  <a:rPr lang="en-AU" sz="2000" dirty="0"/>
                  <a:t>Let a circle have centre </a:t>
                </a:r>
                <a14:m>
                  <m:oMath xmlns:m="http://schemas.openxmlformats.org/officeDocument/2006/math">
                    <m:r>
                      <a:rPr lang="en-AU" sz="2000" b="0" i="1" smtClean="0">
                        <a:latin typeface="Cambria Math" panose="02040503050406030204" pitchFamily="18" charset="0"/>
                      </a:rPr>
                      <m:t>𝐶</m:t>
                    </m:r>
                    <m:r>
                      <a:rPr lang="en-AU" sz="2000" b="0" i="1" smtClean="0">
                        <a:latin typeface="Cambria Math" panose="02040503050406030204" pitchFamily="18" charset="0"/>
                      </a:rPr>
                      <m:t>(2, −1)</m:t>
                    </m:r>
                  </m:oMath>
                </a14:m>
                <a:r>
                  <a:rPr lang="en-AU" sz="2000" dirty="0"/>
                  <a:t> and radius 4. Write the vector equation of the circle, then use it to determine whether the point </a:t>
                </a:r>
                <a14:m>
                  <m:oMath xmlns:m="http://schemas.openxmlformats.org/officeDocument/2006/math">
                    <m:r>
                      <a:rPr lang="en-AU" sz="2000" b="0" i="1" smtClean="0">
                        <a:latin typeface="Cambria Math" panose="02040503050406030204" pitchFamily="18" charset="0"/>
                      </a:rPr>
                      <m:t>𝑃</m:t>
                    </m:r>
                    <m:r>
                      <a:rPr lang="en-AU" sz="2000" b="0" i="1" smtClean="0">
                        <a:latin typeface="Cambria Math" panose="02040503050406030204" pitchFamily="18" charset="0"/>
                      </a:rPr>
                      <m:t>(7, 1)</m:t>
                    </m:r>
                  </m:oMath>
                </a14:m>
                <a:r>
                  <a:rPr lang="en-AU" sz="2000" dirty="0"/>
                  <a:t> lies inside, on, or outside the circle. </a:t>
                </a:r>
              </a:p>
              <a:p>
                <a:pPr algn="l"/>
                <a:r>
                  <a:rPr lang="en-AU" sz="1800" dirty="0"/>
                  <a:t> </a:t>
                </a:r>
              </a:p>
            </p:txBody>
          </p:sp>
        </mc:Choice>
        <mc:Fallback xmlns="">
          <p:sp>
            <p:nvSpPr>
              <p:cNvPr id="5" name="TextBox 4">
                <a:extLst>
                  <a:ext uri="{FF2B5EF4-FFF2-40B4-BE49-F238E27FC236}">
                    <a16:creationId xmlns:a16="http://schemas.microsoft.com/office/drawing/2014/main" id="{6E346CA2-CB6C-A7E5-84F2-F0715DABE4BF}"/>
                  </a:ext>
                </a:extLst>
              </p:cNvPr>
              <p:cNvSpPr txBox="1">
                <a:spLocks noRot="1" noChangeAspect="1" noMove="1" noResize="1" noEditPoints="1" noAdjustHandles="1" noChangeArrowheads="1" noChangeShapeType="1" noTextEdit="1"/>
              </p:cNvSpPr>
              <p:nvPr/>
            </p:nvSpPr>
            <p:spPr>
              <a:xfrm>
                <a:off x="360000" y="984471"/>
                <a:ext cx="11344320" cy="1005840"/>
              </a:xfrm>
              <a:prstGeom prst="rect">
                <a:avLst/>
              </a:prstGeom>
              <a:blipFill>
                <a:blip r:embed="rId3"/>
                <a:stretch>
                  <a:fillRect l="-1343" b="-1212"/>
                </a:stretch>
              </a:blipFill>
            </p:spPr>
            <p:txBody>
              <a:bodyPr/>
              <a:lstStyle/>
              <a:p>
                <a:r>
                  <a:rPr lang="en-AU">
                    <a:noFill/>
                  </a:rPr>
                  <a:t> </a:t>
                </a:r>
              </a:p>
            </p:txBody>
          </p:sp>
        </mc:Fallback>
      </mc:AlternateContent>
      <mc:AlternateContent xmlns:mc="http://schemas.openxmlformats.org/markup-compatibility/2006" xmlns:a14="http://schemas.microsoft.com/office/drawing/2010/main">
        <mc:Choice Requires="a14">
          <p:sp>
            <p:nvSpPr>
              <p:cNvPr id="6" name="TextBox 5">
                <a:extLst>
                  <a:ext uri="{FF2B5EF4-FFF2-40B4-BE49-F238E27FC236}">
                    <a16:creationId xmlns:a16="http://schemas.microsoft.com/office/drawing/2014/main" id="{DB35BE9A-B30C-DE0C-AEEC-6A03AA4E5D1A}"/>
                  </a:ext>
                </a:extLst>
              </p:cNvPr>
              <p:cNvSpPr txBox="1"/>
              <p:nvPr/>
            </p:nvSpPr>
            <p:spPr>
              <a:xfrm>
                <a:off x="590820" y="2247493"/>
                <a:ext cx="4650912" cy="2902024"/>
              </a:xfrm>
              <a:prstGeom prst="rect">
                <a:avLst/>
              </a:prstGeom>
              <a:noFill/>
            </p:spPr>
            <p:txBody>
              <a:bodyPr wrap="none" lIns="0" tIns="0" rIns="0" bIns="0" rtlCol="0">
                <a:noAutofit/>
              </a:bodyPr>
              <a:lstStyle/>
              <a:p>
                <a:pPr algn="l">
                  <a:lnSpc>
                    <a:spcPct val="150000"/>
                  </a:lnSpc>
                </a:pPr>
                <a:r>
                  <a:rPr lang="en-AU" sz="2000" b="1" dirty="0"/>
                  <a:t>Vector form</a:t>
                </a:r>
              </a:p>
              <a:p>
                <a:pPr algn="l">
                  <a:lnSpc>
                    <a:spcPct val="150000"/>
                  </a:lnSpc>
                </a:pPr>
                <a14:m>
                  <m:oMathPara xmlns:m="http://schemas.openxmlformats.org/officeDocument/2006/math">
                    <m:oMathParaPr>
                      <m:jc m:val="left"/>
                    </m:oMathParaPr>
                    <m:oMath xmlns:m="http://schemas.openxmlformats.org/officeDocument/2006/math">
                      <m:r>
                        <a:rPr lang="en-AU" sz="2000" b="1" i="0" smtClean="0">
                          <a:latin typeface="Cambria Math" panose="02040503050406030204" pitchFamily="18" charset="0"/>
                        </a:rPr>
                        <m:t>𝐫</m:t>
                      </m:r>
                      <m:r>
                        <a:rPr lang="en-AU" sz="2000" b="1" i="1" smtClean="0">
                          <a:latin typeface="Cambria Math" panose="02040503050406030204" pitchFamily="18" charset="0"/>
                        </a:rPr>
                        <m:t>=</m:t>
                      </m:r>
                      <m:d>
                        <m:dPr>
                          <m:ctrlPr>
                            <a:rPr lang="en-AU" sz="2000" b="0" i="1" smtClean="0">
                              <a:latin typeface="Cambria Math" panose="02040503050406030204" pitchFamily="18" charset="0"/>
                            </a:rPr>
                          </m:ctrlPr>
                        </m:dPr>
                        <m:e>
                          <m:r>
                            <a:rPr lang="en-AU" sz="2000" b="0" i="1" smtClean="0">
                              <a:latin typeface="Cambria Math" panose="02040503050406030204" pitchFamily="18" charset="0"/>
                            </a:rPr>
                            <m:t>4</m:t>
                          </m:r>
                          <m:r>
                            <a:rPr lang="en-AU" sz="2000" b="0" i="1" smtClean="0">
                              <a:latin typeface="Cambria Math" panose="02040503050406030204" pitchFamily="18" charset="0"/>
                            </a:rPr>
                            <m:t>𝑐𝑜𝑠</m:t>
                          </m:r>
                          <m:r>
                            <a:rPr lang="en-AU" sz="2000" b="0" i="1" smtClean="0">
                              <a:latin typeface="Cambria Math" panose="02040503050406030204" pitchFamily="18" charset="0"/>
                            </a:rPr>
                            <m:t>𝜃</m:t>
                          </m:r>
                          <m:r>
                            <a:rPr lang="en-AU" sz="2000" b="0" i="1" smtClean="0">
                              <a:latin typeface="Cambria Math" panose="02040503050406030204" pitchFamily="18" charset="0"/>
                            </a:rPr>
                            <m:t>+2</m:t>
                          </m:r>
                        </m:e>
                      </m:d>
                      <m:r>
                        <a:rPr lang="en-AU" sz="2000" b="0" i="1" smtClean="0">
                          <a:latin typeface="Cambria Math" panose="02040503050406030204" pitchFamily="18" charset="0"/>
                        </a:rPr>
                        <m:t> </m:t>
                      </m:r>
                      <m:r>
                        <a:rPr lang="en-AU" sz="2000" b="1" i="0" smtClean="0">
                          <a:latin typeface="Cambria Math" panose="02040503050406030204" pitchFamily="18" charset="0"/>
                        </a:rPr>
                        <m:t>𝐢</m:t>
                      </m:r>
                      <m:r>
                        <a:rPr lang="en-AU" sz="2000" b="0" i="1" smtClean="0">
                          <a:latin typeface="Cambria Math" panose="02040503050406030204" pitchFamily="18" charset="0"/>
                        </a:rPr>
                        <m:t>+</m:t>
                      </m:r>
                      <m:d>
                        <m:dPr>
                          <m:ctrlPr>
                            <a:rPr lang="en-AU" sz="2000" b="0" i="1" smtClean="0">
                              <a:latin typeface="Cambria Math" panose="02040503050406030204" pitchFamily="18" charset="0"/>
                            </a:rPr>
                          </m:ctrlPr>
                        </m:dPr>
                        <m:e>
                          <m:r>
                            <a:rPr lang="en-AU" sz="2000" b="0" i="1" smtClean="0">
                              <a:latin typeface="Cambria Math" panose="02040503050406030204" pitchFamily="18" charset="0"/>
                            </a:rPr>
                            <m:t>4</m:t>
                          </m:r>
                          <m:r>
                            <a:rPr lang="en-AU" sz="2000" b="0" i="1" smtClean="0">
                              <a:latin typeface="Cambria Math" panose="02040503050406030204" pitchFamily="18" charset="0"/>
                            </a:rPr>
                            <m:t>𝑠𝑖𝑛</m:t>
                          </m:r>
                          <m:r>
                            <a:rPr lang="en-AU" sz="2000" b="0" i="1" smtClean="0">
                              <a:latin typeface="Cambria Math" panose="02040503050406030204" pitchFamily="18" charset="0"/>
                            </a:rPr>
                            <m:t>𝜃</m:t>
                          </m:r>
                          <m:r>
                            <a:rPr lang="en-AU" sz="2000" b="0" i="1" smtClean="0">
                              <a:latin typeface="Cambria Math" panose="02040503050406030204" pitchFamily="18" charset="0"/>
                            </a:rPr>
                            <m:t>−1</m:t>
                          </m:r>
                        </m:e>
                      </m:d>
                      <m:r>
                        <a:rPr lang="en-AU" sz="2000" b="1" i="0" smtClean="0">
                          <a:latin typeface="Cambria Math" panose="02040503050406030204" pitchFamily="18" charset="0"/>
                        </a:rPr>
                        <m:t>𝐣</m:t>
                      </m:r>
                    </m:oMath>
                  </m:oMathPara>
                </a14:m>
                <a:endParaRPr lang="en-AU" sz="2000" b="1" dirty="0"/>
              </a:p>
              <a:p>
                <a:pPr algn="l">
                  <a:lnSpc>
                    <a:spcPct val="150000"/>
                  </a:lnSpc>
                </a:pPr>
                <a:r>
                  <a:rPr lang="en-AU" sz="2000" b="1" dirty="0"/>
                  <a:t>Magnitude form </a:t>
                </a:r>
                <a:br>
                  <a:rPr lang="en-AU" sz="2000" b="1" dirty="0"/>
                </a:br>
                <a14:m>
                  <m:oMathPara xmlns:m="http://schemas.openxmlformats.org/officeDocument/2006/math">
                    <m:oMathParaPr>
                      <m:jc m:val="left"/>
                    </m:oMathParaPr>
                    <m:oMath xmlns:m="http://schemas.openxmlformats.org/officeDocument/2006/math">
                      <m:d>
                        <m:dPr>
                          <m:begChr m:val="|"/>
                          <m:endChr m:val="|"/>
                          <m:ctrlPr>
                            <a:rPr lang="en-AU" sz="2000" b="1" i="1" smtClean="0">
                              <a:latin typeface="Cambria Math" panose="02040503050406030204" pitchFamily="18" charset="0"/>
                            </a:rPr>
                          </m:ctrlPr>
                        </m:dPr>
                        <m:e>
                          <m:r>
                            <a:rPr lang="en-AU" sz="2000" b="1" i="0" smtClean="0">
                              <a:latin typeface="Cambria Math" panose="02040503050406030204" pitchFamily="18" charset="0"/>
                            </a:rPr>
                            <m:t>𝐫</m:t>
                          </m:r>
                          <m:r>
                            <a:rPr lang="en-AU" sz="2000" b="0" i="1" smtClean="0">
                              <a:latin typeface="Cambria Math" panose="02040503050406030204" pitchFamily="18" charset="0"/>
                            </a:rPr>
                            <m:t>−</m:t>
                          </m:r>
                          <m:d>
                            <m:dPr>
                              <m:ctrlPr>
                                <a:rPr lang="en-AU" sz="2000" b="0" i="1" smtClean="0">
                                  <a:latin typeface="Cambria Math" panose="02040503050406030204" pitchFamily="18" charset="0"/>
                                </a:rPr>
                              </m:ctrlPr>
                            </m:dPr>
                            <m:e>
                              <m:r>
                                <a:rPr lang="en-AU" sz="2000" b="0" i="1" smtClean="0">
                                  <a:latin typeface="Cambria Math" panose="02040503050406030204" pitchFamily="18" charset="0"/>
                                </a:rPr>
                                <m:t>2</m:t>
                              </m:r>
                              <m:r>
                                <a:rPr lang="en-AU" sz="2000" b="1" i="0" smtClean="0">
                                  <a:latin typeface="Cambria Math" panose="02040503050406030204" pitchFamily="18" charset="0"/>
                                </a:rPr>
                                <m:t>𝐢</m:t>
                              </m:r>
                              <m:r>
                                <a:rPr lang="en-AU" sz="2000" b="0" i="1" smtClean="0">
                                  <a:latin typeface="Cambria Math" panose="02040503050406030204" pitchFamily="18" charset="0"/>
                                </a:rPr>
                                <m:t>−</m:t>
                              </m:r>
                              <m:r>
                                <a:rPr lang="en-AU" sz="2000" b="1" i="0" smtClean="0">
                                  <a:latin typeface="Cambria Math" panose="02040503050406030204" pitchFamily="18" charset="0"/>
                                </a:rPr>
                                <m:t>𝐣</m:t>
                              </m:r>
                            </m:e>
                          </m:d>
                        </m:e>
                      </m:d>
                      <m:r>
                        <a:rPr lang="en-AU" sz="2000" b="0" i="1" smtClean="0">
                          <a:latin typeface="Cambria Math" panose="02040503050406030204" pitchFamily="18" charset="0"/>
                        </a:rPr>
                        <m:t>=4</m:t>
                      </m:r>
                    </m:oMath>
                  </m:oMathPara>
                </a14:m>
                <a:endParaRPr lang="en-AU" sz="2000" dirty="0"/>
              </a:p>
              <a:p>
                <a:pPr algn="l">
                  <a:lnSpc>
                    <a:spcPct val="150000"/>
                  </a:lnSpc>
                </a:pPr>
                <a:endParaRPr lang="en-AU" sz="2000" dirty="0"/>
              </a:p>
            </p:txBody>
          </p:sp>
        </mc:Choice>
        <mc:Fallback xmlns="">
          <p:sp>
            <p:nvSpPr>
              <p:cNvPr id="6" name="TextBox 5">
                <a:extLst>
                  <a:ext uri="{FF2B5EF4-FFF2-40B4-BE49-F238E27FC236}">
                    <a16:creationId xmlns:a16="http://schemas.microsoft.com/office/drawing/2014/main" id="{DB35BE9A-B30C-DE0C-AEEC-6A03AA4E5D1A}"/>
                  </a:ext>
                </a:extLst>
              </p:cNvPr>
              <p:cNvSpPr txBox="1">
                <a:spLocks noRot="1" noChangeAspect="1" noMove="1" noResize="1" noEditPoints="1" noAdjustHandles="1" noChangeArrowheads="1" noChangeShapeType="1" noTextEdit="1"/>
              </p:cNvSpPr>
              <p:nvPr/>
            </p:nvSpPr>
            <p:spPr>
              <a:xfrm>
                <a:off x="590820" y="2247493"/>
                <a:ext cx="4650912" cy="2902024"/>
              </a:xfrm>
              <a:prstGeom prst="rect">
                <a:avLst/>
              </a:prstGeom>
              <a:blipFill>
                <a:blip r:embed="rId4"/>
                <a:stretch>
                  <a:fillRect l="-3408"/>
                </a:stretch>
              </a:blipFill>
            </p:spPr>
            <p:txBody>
              <a:bodyPr/>
              <a:lstStyle/>
              <a:p>
                <a:r>
                  <a:rPr lang="en-AU">
                    <a:noFill/>
                  </a:rPr>
                  <a:t> </a:t>
                </a:r>
              </a:p>
            </p:txBody>
          </p:sp>
        </mc:Fallback>
      </mc:AlternateContent>
      <mc:AlternateContent xmlns:mc="http://schemas.openxmlformats.org/markup-compatibility/2006" xmlns:a14="http://schemas.microsoft.com/office/drawing/2010/main">
        <mc:Choice Requires="a14">
          <p:sp>
            <p:nvSpPr>
              <p:cNvPr id="7" name="TextBox 6">
                <a:extLst>
                  <a:ext uri="{FF2B5EF4-FFF2-40B4-BE49-F238E27FC236}">
                    <a16:creationId xmlns:a16="http://schemas.microsoft.com/office/drawing/2014/main" id="{D0A7C4DF-C91A-E281-BA96-E9328A638FD7}"/>
                  </a:ext>
                </a:extLst>
              </p:cNvPr>
              <p:cNvSpPr txBox="1"/>
              <p:nvPr/>
            </p:nvSpPr>
            <p:spPr>
              <a:xfrm>
                <a:off x="6032160" y="2247493"/>
                <a:ext cx="4650912" cy="4448508"/>
              </a:xfrm>
              <a:prstGeom prst="rect">
                <a:avLst/>
              </a:prstGeom>
              <a:noFill/>
            </p:spPr>
            <p:txBody>
              <a:bodyPr wrap="none" lIns="0" tIns="0" rIns="0" bIns="0" rtlCol="0">
                <a:noAutofit/>
              </a:bodyPr>
              <a:lstStyle/>
              <a:p>
                <a:pPr>
                  <a:lnSpc>
                    <a:spcPct val="150000"/>
                  </a:lnSpc>
                </a:pPr>
                <a:r>
                  <a:rPr lang="en-AU" sz="2000" b="1" dirty="0"/>
                  <a:t>Distance of </a:t>
                </a:r>
                <a14:m>
                  <m:oMath xmlns:m="http://schemas.openxmlformats.org/officeDocument/2006/math">
                    <m:r>
                      <a:rPr lang="en-AU" sz="2000" b="1" dirty="0">
                        <a:latin typeface="Cambria Math" panose="02040503050406030204" pitchFamily="18" charset="0"/>
                      </a:rPr>
                      <m:t>𝐂</m:t>
                    </m:r>
                    <m:d>
                      <m:dPr>
                        <m:ctrlPr>
                          <a:rPr lang="en-AU" sz="2000" b="1" i="1" dirty="0">
                            <a:latin typeface="Cambria Math" panose="02040503050406030204" pitchFamily="18" charset="0"/>
                          </a:rPr>
                        </m:ctrlPr>
                      </m:dPr>
                      <m:e>
                        <m:r>
                          <a:rPr lang="en-AU" sz="2000" b="1" dirty="0">
                            <a:latin typeface="Cambria Math" panose="02040503050406030204" pitchFamily="18" charset="0"/>
                          </a:rPr>
                          <m:t>𝟐</m:t>
                        </m:r>
                        <m:r>
                          <a:rPr lang="en-AU" sz="2000" b="1" dirty="0">
                            <a:latin typeface="Cambria Math" panose="02040503050406030204" pitchFamily="18" charset="0"/>
                          </a:rPr>
                          <m:t>,−</m:t>
                        </m:r>
                        <m:r>
                          <a:rPr lang="en-AU" sz="2000" b="1" dirty="0">
                            <a:latin typeface="Cambria Math" panose="02040503050406030204" pitchFamily="18" charset="0"/>
                          </a:rPr>
                          <m:t>𝟏</m:t>
                        </m:r>
                      </m:e>
                    </m:d>
                    <m:r>
                      <a:rPr lang="en-AU" sz="2000" b="1" dirty="0">
                        <a:latin typeface="Cambria Math" panose="02040503050406030204" pitchFamily="18" charset="0"/>
                      </a:rPr>
                      <m:t> </m:t>
                    </m:r>
                    <m:r>
                      <a:rPr lang="en-AU" sz="2000" b="1" dirty="0">
                        <a:latin typeface="Cambria Math" panose="02040503050406030204" pitchFamily="18" charset="0"/>
                      </a:rPr>
                      <m:t>𝐭𝐨</m:t>
                    </m:r>
                    <m:r>
                      <a:rPr lang="en-AU" sz="2000" b="1" dirty="0">
                        <a:latin typeface="Cambria Math" panose="02040503050406030204" pitchFamily="18" charset="0"/>
                      </a:rPr>
                      <m:t> </m:t>
                    </m:r>
                    <m:r>
                      <a:rPr lang="en-AU" sz="2000" b="1" i="1">
                        <a:latin typeface="Cambria Math" panose="02040503050406030204" pitchFamily="18" charset="0"/>
                      </a:rPr>
                      <m:t>𝑷</m:t>
                    </m:r>
                    <m:r>
                      <a:rPr lang="en-AU" sz="2000" b="1" i="1">
                        <a:latin typeface="Cambria Math" panose="02040503050406030204" pitchFamily="18" charset="0"/>
                      </a:rPr>
                      <m:t>(</m:t>
                    </m:r>
                    <m:r>
                      <a:rPr lang="en-AU" sz="2000" b="1" i="1">
                        <a:latin typeface="Cambria Math" panose="02040503050406030204" pitchFamily="18" charset="0"/>
                      </a:rPr>
                      <m:t>𝟕</m:t>
                    </m:r>
                    <m:r>
                      <a:rPr lang="en-AU" sz="2000" b="1" i="1">
                        <a:latin typeface="Cambria Math" panose="02040503050406030204" pitchFamily="18" charset="0"/>
                      </a:rPr>
                      <m:t>, </m:t>
                    </m:r>
                    <m:r>
                      <a:rPr lang="en-AU" sz="2000" b="1" i="1">
                        <a:latin typeface="Cambria Math" panose="02040503050406030204" pitchFamily="18" charset="0"/>
                      </a:rPr>
                      <m:t>𝟏</m:t>
                    </m:r>
                    <m:r>
                      <a:rPr lang="en-AU" sz="2000" b="1" i="1">
                        <a:latin typeface="Cambria Math" panose="02040503050406030204" pitchFamily="18" charset="0"/>
                      </a:rPr>
                      <m:t>)</m:t>
                    </m:r>
                  </m:oMath>
                </a14:m>
                <a:endParaRPr lang="en-AU" sz="2000" b="1" dirty="0"/>
              </a:p>
              <a:p>
                <a:pPr>
                  <a:lnSpc>
                    <a:spcPct val="150000"/>
                  </a:lnSpc>
                </a:pPr>
                <a14:m>
                  <m:oMathPara xmlns:m="http://schemas.openxmlformats.org/officeDocument/2006/math">
                    <m:oMathParaPr>
                      <m:jc m:val="left"/>
                    </m:oMathParaPr>
                    <m:oMath xmlns:m="http://schemas.openxmlformats.org/officeDocument/2006/math">
                      <m:d>
                        <m:dPr>
                          <m:begChr m:val="|"/>
                          <m:endChr m:val="|"/>
                          <m:ctrlPr>
                            <a:rPr lang="en-AU" sz="2000" b="1" i="1">
                              <a:latin typeface="Cambria Math" panose="02040503050406030204" pitchFamily="18" charset="0"/>
                            </a:rPr>
                          </m:ctrlPr>
                        </m:dPr>
                        <m:e>
                          <m:r>
                            <a:rPr lang="en-AU" sz="2000" b="1">
                              <a:latin typeface="Cambria Math" panose="02040503050406030204" pitchFamily="18" charset="0"/>
                            </a:rPr>
                            <m:t>𝐫</m:t>
                          </m:r>
                          <m:r>
                            <a:rPr lang="en-AU" sz="2000" i="1">
                              <a:latin typeface="Cambria Math" panose="02040503050406030204" pitchFamily="18" charset="0"/>
                            </a:rPr>
                            <m:t>−</m:t>
                          </m:r>
                          <m:r>
                            <a:rPr lang="en-AU" sz="2000" b="1">
                              <a:latin typeface="Cambria Math" panose="02040503050406030204" pitchFamily="18" charset="0"/>
                            </a:rPr>
                            <m:t>𝐜</m:t>
                          </m:r>
                        </m:e>
                      </m:d>
                      <m:r>
                        <m:rPr>
                          <m:aln/>
                        </m:rPr>
                        <a:rPr lang="en-AU" sz="2000" i="1">
                          <a:latin typeface="Cambria Math" panose="02040503050406030204" pitchFamily="18" charset="0"/>
                        </a:rPr>
                        <m:t>=</m:t>
                      </m:r>
                      <m:d>
                        <m:dPr>
                          <m:begChr m:val="|"/>
                          <m:endChr m:val="|"/>
                          <m:ctrlPr>
                            <a:rPr lang="en-AU" sz="2000" i="1">
                              <a:latin typeface="Cambria Math" panose="02040503050406030204" pitchFamily="18" charset="0"/>
                            </a:rPr>
                          </m:ctrlPr>
                        </m:dPr>
                        <m:e>
                          <m:d>
                            <m:dPr>
                              <m:ctrlPr>
                                <a:rPr lang="en-AU" sz="2000" i="1">
                                  <a:latin typeface="Cambria Math" panose="02040503050406030204" pitchFamily="18" charset="0"/>
                                </a:rPr>
                              </m:ctrlPr>
                            </m:dPr>
                            <m:e>
                              <m:r>
                                <a:rPr lang="en-AU" sz="2000" i="1">
                                  <a:latin typeface="Cambria Math" panose="02040503050406030204" pitchFamily="18" charset="0"/>
                                </a:rPr>
                                <m:t>7, 1</m:t>
                              </m:r>
                            </m:e>
                          </m:d>
                          <m:r>
                            <a:rPr lang="en-AU" sz="2000" i="1">
                              <a:latin typeface="Cambria Math" panose="02040503050406030204" pitchFamily="18" charset="0"/>
                            </a:rPr>
                            <m:t>−</m:t>
                          </m:r>
                          <m:d>
                            <m:dPr>
                              <m:ctrlPr>
                                <a:rPr lang="en-AU" sz="2000" i="1">
                                  <a:latin typeface="Cambria Math" panose="02040503050406030204" pitchFamily="18" charset="0"/>
                                </a:rPr>
                              </m:ctrlPr>
                            </m:dPr>
                            <m:e>
                              <m:r>
                                <a:rPr lang="en-AU" sz="2000" i="1">
                                  <a:latin typeface="Cambria Math" panose="02040503050406030204" pitchFamily="18" charset="0"/>
                                </a:rPr>
                                <m:t>2, −1</m:t>
                              </m:r>
                            </m:e>
                          </m:d>
                        </m:e>
                      </m:d>
                    </m:oMath>
                    <m:oMath xmlns:m="http://schemas.openxmlformats.org/officeDocument/2006/math">
                      <m:r>
                        <m:rPr>
                          <m:aln/>
                        </m:rPr>
                        <a:rPr lang="en-AU" sz="2000" i="1">
                          <a:latin typeface="Cambria Math" panose="02040503050406030204" pitchFamily="18" charset="0"/>
                        </a:rPr>
                        <m:t>=</m:t>
                      </m:r>
                      <m:d>
                        <m:dPr>
                          <m:begChr m:val="|"/>
                          <m:endChr m:val="|"/>
                          <m:ctrlPr>
                            <a:rPr lang="en-AU" sz="2000" i="1">
                              <a:latin typeface="Cambria Math" panose="02040503050406030204" pitchFamily="18" charset="0"/>
                            </a:rPr>
                          </m:ctrlPr>
                        </m:dPr>
                        <m:e>
                          <m:r>
                            <a:rPr lang="en-AU" sz="2000" i="1">
                              <a:latin typeface="Cambria Math" panose="02040503050406030204" pitchFamily="18" charset="0"/>
                            </a:rPr>
                            <m:t>(5, 2)</m:t>
                          </m:r>
                        </m:e>
                      </m:d>
                    </m:oMath>
                    <m:oMath xmlns:m="http://schemas.openxmlformats.org/officeDocument/2006/math">
                      <m:r>
                        <m:rPr>
                          <m:aln/>
                        </m:rPr>
                        <a:rPr lang="en-AU" sz="2000" i="1">
                          <a:latin typeface="Cambria Math" panose="02040503050406030204" pitchFamily="18" charset="0"/>
                        </a:rPr>
                        <m:t>=</m:t>
                      </m:r>
                      <m:rad>
                        <m:radPr>
                          <m:degHide m:val="on"/>
                          <m:ctrlPr>
                            <a:rPr lang="en-AU" sz="2000" i="1">
                              <a:latin typeface="Cambria Math" panose="02040503050406030204" pitchFamily="18" charset="0"/>
                            </a:rPr>
                          </m:ctrlPr>
                        </m:radPr>
                        <m:deg/>
                        <m:e>
                          <m:sSup>
                            <m:sSupPr>
                              <m:ctrlPr>
                                <a:rPr lang="en-AU" sz="2000" i="1">
                                  <a:latin typeface="Cambria Math" panose="02040503050406030204" pitchFamily="18" charset="0"/>
                                </a:rPr>
                              </m:ctrlPr>
                            </m:sSupPr>
                            <m:e>
                              <m:r>
                                <a:rPr lang="en-AU" sz="2000" i="1">
                                  <a:latin typeface="Cambria Math" panose="02040503050406030204" pitchFamily="18" charset="0"/>
                                </a:rPr>
                                <m:t>5</m:t>
                              </m:r>
                            </m:e>
                            <m:sup>
                              <m:r>
                                <a:rPr lang="en-AU" sz="2000" i="1">
                                  <a:latin typeface="Cambria Math" panose="02040503050406030204" pitchFamily="18" charset="0"/>
                                </a:rPr>
                                <m:t>2</m:t>
                              </m:r>
                            </m:sup>
                          </m:sSup>
                          <m:r>
                            <a:rPr lang="en-AU" sz="2000" i="1">
                              <a:latin typeface="Cambria Math" panose="02040503050406030204" pitchFamily="18" charset="0"/>
                            </a:rPr>
                            <m:t>+</m:t>
                          </m:r>
                          <m:sSup>
                            <m:sSupPr>
                              <m:ctrlPr>
                                <a:rPr lang="en-AU" sz="2000" i="1">
                                  <a:latin typeface="Cambria Math" panose="02040503050406030204" pitchFamily="18" charset="0"/>
                                </a:rPr>
                              </m:ctrlPr>
                            </m:sSupPr>
                            <m:e>
                              <m:r>
                                <a:rPr lang="en-AU" sz="2000" i="1">
                                  <a:latin typeface="Cambria Math" panose="02040503050406030204" pitchFamily="18" charset="0"/>
                                </a:rPr>
                                <m:t>2</m:t>
                              </m:r>
                            </m:e>
                            <m:sup>
                              <m:r>
                                <a:rPr lang="en-AU" sz="2000" i="1">
                                  <a:latin typeface="Cambria Math" panose="02040503050406030204" pitchFamily="18" charset="0"/>
                                </a:rPr>
                                <m:t>2</m:t>
                              </m:r>
                            </m:sup>
                          </m:sSup>
                        </m:e>
                      </m:rad>
                    </m:oMath>
                    <m:oMath xmlns:m="http://schemas.openxmlformats.org/officeDocument/2006/math">
                      <m:r>
                        <m:rPr>
                          <m:aln/>
                        </m:rPr>
                        <a:rPr lang="en-AU" sz="2000" i="1">
                          <a:latin typeface="Cambria Math" panose="02040503050406030204" pitchFamily="18" charset="0"/>
                        </a:rPr>
                        <m:t>=</m:t>
                      </m:r>
                      <m:rad>
                        <m:radPr>
                          <m:degHide m:val="on"/>
                          <m:ctrlPr>
                            <a:rPr lang="en-AU" sz="2000" i="1">
                              <a:latin typeface="Cambria Math" panose="02040503050406030204" pitchFamily="18" charset="0"/>
                            </a:rPr>
                          </m:ctrlPr>
                        </m:radPr>
                        <m:deg/>
                        <m:e>
                          <m:r>
                            <a:rPr lang="en-AU" sz="2000" i="1">
                              <a:latin typeface="Cambria Math" panose="02040503050406030204" pitchFamily="18" charset="0"/>
                            </a:rPr>
                            <m:t>29</m:t>
                          </m:r>
                        </m:e>
                      </m:rad>
                    </m:oMath>
                    <m:oMath xmlns:m="http://schemas.openxmlformats.org/officeDocument/2006/math">
                      <m:r>
                        <m:rPr>
                          <m:aln/>
                        </m:rPr>
                        <a:rPr lang="en-AU" sz="2000" i="1">
                          <a:latin typeface="Cambria Math" panose="02040503050406030204" pitchFamily="18" charset="0"/>
                        </a:rPr>
                        <m:t>≈</m:t>
                      </m:r>
                      <m:r>
                        <a:rPr lang="en-AU" sz="2000" i="1">
                          <a:latin typeface="Cambria Math" panose="02040503050406030204" pitchFamily="18" charset="0"/>
                        </a:rPr>
                        <m:t>5.39</m:t>
                      </m:r>
                    </m:oMath>
                  </m:oMathPara>
                </a14:m>
                <a:br>
                  <a:rPr lang="en-AU" sz="1800" dirty="0"/>
                </a:br>
                <a:r>
                  <a:rPr lang="en-AU" sz="2000" dirty="0"/>
                  <a:t>Since radius of circle </a:t>
                </a:r>
                <a14:m>
                  <m:oMath xmlns:m="http://schemas.openxmlformats.org/officeDocument/2006/math">
                    <m:r>
                      <a:rPr lang="en-AU" sz="2000" b="0" i="1" smtClean="0">
                        <a:latin typeface="Cambria Math" panose="02040503050406030204" pitchFamily="18" charset="0"/>
                      </a:rPr>
                      <m:t>&lt;</m:t>
                    </m:r>
                  </m:oMath>
                </a14:m>
                <a:r>
                  <a:rPr lang="en-AU" sz="2000" dirty="0"/>
                  <a:t> distance of </a:t>
                </a:r>
                <a14:m>
                  <m:oMath xmlns:m="http://schemas.openxmlformats.org/officeDocument/2006/math">
                    <m:r>
                      <a:rPr lang="en-AU" sz="2000" b="0" i="1" smtClean="0">
                        <a:latin typeface="Cambria Math" panose="02040503050406030204" pitchFamily="18" charset="0"/>
                      </a:rPr>
                      <m:t>𝐶𝑃</m:t>
                    </m:r>
                  </m:oMath>
                </a14:m>
                <a:endParaRPr lang="en-AU" sz="2000" dirty="0"/>
              </a:p>
              <a:p>
                <a:endParaRPr lang="en-AU" sz="2000" dirty="0"/>
              </a:p>
              <a:p>
                <a:r>
                  <a:rPr lang="en-AU" sz="2000" dirty="0"/>
                  <a:t>Then point </a:t>
                </a:r>
                <a14:m>
                  <m:oMath xmlns:m="http://schemas.openxmlformats.org/officeDocument/2006/math">
                    <m:r>
                      <a:rPr lang="en-AU" sz="2000" b="0" i="1" smtClean="0">
                        <a:latin typeface="Cambria Math" panose="02040503050406030204" pitchFamily="18" charset="0"/>
                      </a:rPr>
                      <m:t>𝑃</m:t>
                    </m:r>
                    <m:r>
                      <a:rPr lang="en-AU" sz="2000" b="0" i="1" smtClean="0">
                        <a:latin typeface="Cambria Math" panose="02040503050406030204" pitchFamily="18" charset="0"/>
                      </a:rPr>
                      <m:t>(7, 1)</m:t>
                    </m:r>
                  </m:oMath>
                </a14:m>
                <a:r>
                  <a:rPr lang="en-AU" sz="2000" dirty="0"/>
                  <a:t> lies outside the circle</a:t>
                </a:r>
              </a:p>
              <a:p>
                <a:pPr algn="l"/>
                <a:r>
                  <a:rPr lang="en-AU" sz="1800" dirty="0"/>
                  <a:t>  </a:t>
                </a:r>
              </a:p>
            </p:txBody>
          </p:sp>
        </mc:Choice>
        <mc:Fallback xmlns="">
          <p:sp>
            <p:nvSpPr>
              <p:cNvPr id="7" name="TextBox 6">
                <a:extLst>
                  <a:ext uri="{FF2B5EF4-FFF2-40B4-BE49-F238E27FC236}">
                    <a16:creationId xmlns:a16="http://schemas.microsoft.com/office/drawing/2014/main" id="{D0A7C4DF-C91A-E281-BA96-E9328A638FD7}"/>
                  </a:ext>
                </a:extLst>
              </p:cNvPr>
              <p:cNvSpPr txBox="1">
                <a:spLocks noRot="1" noChangeAspect="1" noMove="1" noResize="1" noEditPoints="1" noAdjustHandles="1" noChangeArrowheads="1" noChangeShapeType="1" noTextEdit="1"/>
              </p:cNvSpPr>
              <p:nvPr/>
            </p:nvSpPr>
            <p:spPr>
              <a:xfrm>
                <a:off x="6032160" y="2247493"/>
                <a:ext cx="4650912" cy="4448508"/>
              </a:xfrm>
              <a:prstGeom prst="rect">
                <a:avLst/>
              </a:prstGeom>
              <a:blipFill>
                <a:blip r:embed="rId5"/>
                <a:stretch>
                  <a:fillRect l="-3412"/>
                </a:stretch>
              </a:blipFill>
            </p:spPr>
            <p:txBody>
              <a:bodyPr/>
              <a:lstStyle/>
              <a:p>
                <a:r>
                  <a:rPr lang="en-AU">
                    <a:noFill/>
                  </a:rPr>
                  <a:t> </a:t>
                </a:r>
              </a:p>
            </p:txBody>
          </p:sp>
        </mc:Fallback>
      </mc:AlternateContent>
      <p:sp>
        <p:nvSpPr>
          <p:cNvPr id="3" name="Slide Number Placeholder 2">
            <a:extLst>
              <a:ext uri="{FF2B5EF4-FFF2-40B4-BE49-F238E27FC236}">
                <a16:creationId xmlns:a16="http://schemas.microsoft.com/office/drawing/2014/main" id="{989D9025-0FF2-747C-8423-9958F8E972FE}"/>
              </a:ext>
              <a:ext uri="{C183D7F6-B498-43B3-948B-1728B52AA6E4}">
                <adec:decorative xmlns:adec="http://schemas.microsoft.com/office/drawing/2017/decorative" val="1"/>
              </a:ext>
            </a:extLst>
          </p:cNvPr>
          <p:cNvSpPr>
            <a:spLocks noGrp="1"/>
          </p:cNvSpPr>
          <p:nvPr>
            <p:ph type="sldNum" sz="quarter" idx="12"/>
          </p:nvPr>
        </p:nvSpPr>
        <p:spPr/>
        <p:txBody>
          <a:bodyPr/>
          <a:lstStyle/>
          <a:p>
            <a:fld id="{10A01DC5-1685-4615-8240-15192985C6A2}" type="slidenum">
              <a:rPr lang="en-AU" smtClean="0"/>
              <a:pPr/>
              <a:t>8</a:t>
            </a:fld>
            <a:endParaRPr lang="en-AU" dirty="0"/>
          </a:p>
        </p:txBody>
      </p:sp>
    </p:spTree>
    <p:extLst>
      <p:ext uri="{BB962C8B-B14F-4D97-AF65-F5344CB8AC3E}">
        <p14:creationId xmlns:p14="http://schemas.microsoft.com/office/powerpoint/2010/main" val="364077390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A8966FD-9600-3EC7-EF10-06492353388E}"/>
              </a:ext>
            </a:extLst>
          </p:cNvPr>
          <p:cNvSpPr>
            <a:spLocks noGrp="1"/>
          </p:cNvSpPr>
          <p:nvPr>
            <p:ph type="title"/>
          </p:nvPr>
        </p:nvSpPr>
        <p:spPr/>
        <p:txBody>
          <a:bodyPr/>
          <a:lstStyle/>
          <a:p>
            <a:r>
              <a:rPr lang="en-AU" dirty="0">
                <a:latin typeface="+mj-lt"/>
              </a:rPr>
              <a:t>References</a:t>
            </a:r>
          </a:p>
        </p:txBody>
      </p:sp>
      <p:sp>
        <p:nvSpPr>
          <p:cNvPr id="6" name="TextBox 5">
            <a:extLst>
              <a:ext uri="{FF2B5EF4-FFF2-40B4-BE49-F238E27FC236}">
                <a16:creationId xmlns:a16="http://schemas.microsoft.com/office/drawing/2014/main" id="{EABCE76F-41B1-7EE2-14F1-DC744150DE0C}"/>
              </a:ext>
            </a:extLst>
          </p:cNvPr>
          <p:cNvSpPr txBox="1"/>
          <p:nvPr/>
        </p:nvSpPr>
        <p:spPr>
          <a:xfrm>
            <a:off x="335826" y="1397263"/>
            <a:ext cx="11471999" cy="1597297"/>
          </a:xfrm>
          <a:prstGeom prst="rect">
            <a:avLst/>
          </a:prstGeom>
          <a:noFill/>
        </p:spPr>
        <p:txBody>
          <a:bodyPr wrap="square">
            <a:spAutoFit/>
          </a:bodyPr>
          <a:lstStyle/>
          <a:p>
            <a:pPr marL="0" marR="0" lvl="0" indent="0" algn="l" defTabSz="609585" rtl="0" eaLnBrk="1" fontAlgn="auto" latinLnBrk="0" hangingPunct="1">
              <a:lnSpc>
                <a:spcPct val="150000"/>
              </a:lnSpc>
              <a:spcBef>
                <a:spcPts val="0"/>
              </a:spcBef>
              <a:spcAft>
                <a:spcPts val="600"/>
              </a:spcAft>
              <a:buClrTx/>
              <a:buSzTx/>
              <a:buFontTx/>
              <a:buNone/>
              <a:tabLst/>
              <a:defRPr/>
            </a:pPr>
            <a:r>
              <a:rPr kumimoji="0" lang="en-AU" sz="1200" b="0" i="0" u="none" strike="noStrike" kern="1200" cap="none" spc="0" normalizeH="0" baseline="0" noProof="0" dirty="0">
                <a:ln>
                  <a:noFill/>
                </a:ln>
                <a:solidFill>
                  <a:srgbClr val="FFFFFF"/>
                </a:solidFill>
                <a:effectLst/>
                <a:uLnTx/>
                <a:uFillTx/>
                <a:ea typeface="+mn-ea"/>
                <a:cs typeface="+mn-cs"/>
              </a:rPr>
              <a:t>This presentation contains NSW Curriculum and syllabus content. The NSW Curriculum is developed by the NSW Education Standards Authority. This content is prepared by NESA for and on behalf of the Crown in the right of the State of New South Wales. The material is protected by Crown copyright.</a:t>
            </a:r>
          </a:p>
          <a:p>
            <a:pPr marL="0" marR="0" lvl="0" indent="0" algn="l" defTabSz="609585" rtl="0" eaLnBrk="1" fontAlgn="auto" latinLnBrk="0" hangingPunct="1">
              <a:lnSpc>
                <a:spcPct val="150000"/>
              </a:lnSpc>
              <a:spcBef>
                <a:spcPts val="0"/>
              </a:spcBef>
              <a:spcAft>
                <a:spcPts val="600"/>
              </a:spcAft>
              <a:buClrTx/>
              <a:buSzTx/>
              <a:buFontTx/>
              <a:buNone/>
              <a:tabLst/>
              <a:defRPr/>
            </a:pPr>
            <a:r>
              <a:rPr kumimoji="0" lang="en-AU" sz="1200" b="0" i="0" u="none" strike="noStrike" kern="1200" cap="none" spc="0" normalizeH="0" baseline="0" noProof="0" dirty="0">
                <a:ln>
                  <a:noFill/>
                </a:ln>
                <a:solidFill>
                  <a:srgbClr val="FFFFFF"/>
                </a:solidFill>
                <a:effectLst/>
                <a:uLnTx/>
                <a:uFillTx/>
                <a:ea typeface="+mn-ea"/>
                <a:cs typeface="+mn-cs"/>
              </a:rPr>
              <a:t>Please refer to the NESA Copyright Disclaimer for more information </a:t>
            </a:r>
            <a:r>
              <a:rPr kumimoji="0" lang="en-AU" sz="1200" b="0" i="0" u="none" strike="noStrike" kern="1200" cap="none" spc="0" normalizeH="0" baseline="0" noProof="0" dirty="0">
                <a:ln>
                  <a:noFill/>
                </a:ln>
                <a:solidFill>
                  <a:srgbClr val="CBEDFD"/>
                </a:solidFill>
                <a:effectLst/>
                <a:uLnTx/>
                <a:uFillTx/>
                <a:ea typeface="+mn-ea"/>
                <a:cs typeface="+mn-cs"/>
                <a:hlinkClick r:id="rId3">
                  <a:extLst>
                    <a:ext uri="{A12FA001-AC4F-418D-AE19-62706E023703}">
                      <ahyp:hlinkClr xmlns:ahyp="http://schemas.microsoft.com/office/drawing/2018/hyperlinkcolor" val="tx"/>
                    </a:ext>
                  </a:extLst>
                </a:hlinkClick>
              </a:rPr>
              <a:t>https://educationstandards.nsw.edu.au/wps/portal/nesa/mini-footer/copyright</a:t>
            </a:r>
            <a:r>
              <a:rPr kumimoji="0" lang="en-AU" sz="1200" b="0" i="0" u="none" strike="noStrike" kern="1200" cap="none" spc="0" normalizeH="0" baseline="0" noProof="0" dirty="0">
                <a:ln>
                  <a:noFill/>
                </a:ln>
                <a:solidFill>
                  <a:srgbClr val="FFFFFF"/>
                </a:solidFill>
                <a:effectLst/>
                <a:uLnTx/>
                <a:uFillTx/>
                <a:ea typeface="+mn-ea"/>
                <a:cs typeface="+mn-cs"/>
              </a:rPr>
              <a:t>. </a:t>
            </a:r>
          </a:p>
          <a:p>
            <a:pPr marL="0" marR="0" lvl="0" indent="0" algn="l" defTabSz="609585" rtl="0" eaLnBrk="1" fontAlgn="auto" latinLnBrk="0" hangingPunct="1">
              <a:lnSpc>
                <a:spcPct val="150000"/>
              </a:lnSpc>
              <a:spcBef>
                <a:spcPts val="0"/>
              </a:spcBef>
              <a:spcAft>
                <a:spcPts val="600"/>
              </a:spcAft>
              <a:buClrTx/>
              <a:buSzTx/>
              <a:buFontTx/>
              <a:buNone/>
              <a:tabLst/>
              <a:defRPr/>
            </a:pPr>
            <a:r>
              <a:rPr kumimoji="0" lang="en-AU" sz="1200" b="0" i="0" u="none" strike="noStrike" kern="1200" cap="none" spc="0" normalizeH="0" baseline="0" noProof="0" dirty="0">
                <a:ln>
                  <a:noFill/>
                </a:ln>
                <a:solidFill>
                  <a:srgbClr val="FFFFFF"/>
                </a:solidFill>
                <a:effectLst/>
                <a:uLnTx/>
                <a:uFillTx/>
                <a:ea typeface="+mn-ea"/>
                <a:cs typeface="+mn-cs"/>
              </a:rPr>
              <a:t>NESA holds the only official and up-to-date versions of the NSW Curriculum and syllabus documents. Please visit the NSW Education Standards Authority (NESA) website </a:t>
            </a:r>
            <a:r>
              <a:rPr kumimoji="0" lang="en-AU" sz="1200" b="0" i="0" u="none" strike="noStrike" kern="1200" cap="none" spc="0" normalizeH="0" baseline="0" noProof="0" dirty="0">
                <a:ln>
                  <a:noFill/>
                </a:ln>
                <a:solidFill>
                  <a:srgbClr val="CBEDFD"/>
                </a:solidFill>
                <a:effectLst/>
                <a:uLnTx/>
                <a:uFillTx/>
                <a:ea typeface="+mn-ea"/>
                <a:cs typeface="+mn-cs"/>
                <a:hlinkClick r:id="rId4">
                  <a:extLst>
                    <a:ext uri="{A12FA001-AC4F-418D-AE19-62706E023703}">
                      <ahyp:hlinkClr xmlns:ahyp="http://schemas.microsoft.com/office/drawing/2018/hyperlinkcolor" val="tx"/>
                    </a:ext>
                  </a:extLst>
                </a:hlinkClick>
              </a:rPr>
              <a:t>https://educationstandards.nsw.edu.au/wps/portal/nesa/home</a:t>
            </a:r>
            <a:r>
              <a:rPr kumimoji="0" lang="en-AU" sz="1200" b="0" i="0" u="none" strike="noStrike" kern="1200" cap="none" spc="0" normalizeH="0" baseline="0" noProof="0" dirty="0">
                <a:ln>
                  <a:noFill/>
                </a:ln>
                <a:solidFill>
                  <a:srgbClr val="CBEDFD"/>
                </a:solidFill>
                <a:effectLst/>
                <a:uLnTx/>
                <a:uFillTx/>
                <a:ea typeface="+mn-ea"/>
                <a:cs typeface="+mn-cs"/>
              </a:rPr>
              <a:t> </a:t>
            </a:r>
            <a:r>
              <a:rPr kumimoji="0" lang="en-AU" sz="1200" b="0" i="0" u="none" strike="noStrike" kern="1200" cap="none" spc="0" normalizeH="0" baseline="0" noProof="0" dirty="0">
                <a:ln>
                  <a:noFill/>
                </a:ln>
                <a:solidFill>
                  <a:srgbClr val="FFFFFF"/>
                </a:solidFill>
                <a:effectLst/>
                <a:uLnTx/>
                <a:uFillTx/>
                <a:ea typeface="+mn-ea"/>
                <a:cs typeface="+mn-cs"/>
              </a:rPr>
              <a:t>and the NSW Curriculum website </a:t>
            </a:r>
            <a:r>
              <a:rPr kumimoji="0" lang="en-AU" sz="1200" b="0" i="0" u="none" strike="noStrike" kern="1200" cap="none" spc="0" normalizeH="0" baseline="0" noProof="0" dirty="0">
                <a:ln>
                  <a:noFill/>
                </a:ln>
                <a:solidFill>
                  <a:srgbClr val="CBEDFD"/>
                </a:solidFill>
                <a:effectLst/>
                <a:uLnTx/>
                <a:uFillTx/>
                <a:ea typeface="+mn-ea"/>
                <a:cs typeface="+mn-cs"/>
                <a:hlinkClick r:id="rId5">
                  <a:extLst>
                    <a:ext uri="{A12FA001-AC4F-418D-AE19-62706E023703}">
                      <ahyp:hlinkClr xmlns:ahyp="http://schemas.microsoft.com/office/drawing/2018/hyperlinkcolor" val="tx"/>
                    </a:ext>
                  </a:extLst>
                </a:hlinkClick>
              </a:rPr>
              <a:t>https://curriculum.nsw.edu.au</a:t>
            </a:r>
            <a:r>
              <a:rPr kumimoji="0" lang="en-AU" sz="1200" b="0" i="0" u="none" strike="noStrike" kern="1200" cap="none" spc="0" normalizeH="0" baseline="0" noProof="0" dirty="0">
                <a:ln>
                  <a:noFill/>
                </a:ln>
                <a:solidFill>
                  <a:srgbClr val="FFFFFF"/>
                </a:solidFill>
                <a:effectLst/>
                <a:uLnTx/>
                <a:uFillTx/>
                <a:ea typeface="+mn-ea"/>
                <a:cs typeface="+mn-cs"/>
              </a:rPr>
              <a:t>.</a:t>
            </a:r>
          </a:p>
        </p:txBody>
      </p:sp>
      <p:sp>
        <p:nvSpPr>
          <p:cNvPr id="4" name="Content Placeholder 3">
            <a:extLst>
              <a:ext uri="{FF2B5EF4-FFF2-40B4-BE49-F238E27FC236}">
                <a16:creationId xmlns:a16="http://schemas.microsoft.com/office/drawing/2014/main" id="{B7C07B50-96D9-2E35-E2CE-3139F6377F08}"/>
              </a:ext>
            </a:extLst>
          </p:cNvPr>
          <p:cNvSpPr>
            <a:spLocks noGrp="1"/>
          </p:cNvSpPr>
          <p:nvPr>
            <p:ph idx="1"/>
          </p:nvPr>
        </p:nvSpPr>
        <p:spPr/>
        <p:txBody>
          <a:bodyPr/>
          <a:lstStyle/>
          <a:p>
            <a:pPr>
              <a:lnSpc>
                <a:spcPct val="150000"/>
              </a:lnSpc>
              <a:spcBef>
                <a:spcPts val="1200"/>
              </a:spcBef>
              <a:spcAft>
                <a:spcPts val="600"/>
              </a:spcAft>
            </a:pPr>
            <a:r>
              <a:rPr lang="en-US" u="sng" dirty="0">
                <a:solidFill>
                  <a:srgbClr val="2F5496"/>
                </a:solidFill>
                <a:effectLst/>
                <a:latin typeface="Arial" panose="020B0604020202020204" pitchFamily="34" charset="0"/>
                <a:ea typeface="Arial" panose="020B0604020202020204" pitchFamily="34" charset="0"/>
                <a:hlinkClick r:id="rId6"/>
              </a:rPr>
              <a:t>Mathematics Extension 2 11–12 Syllabus</a:t>
            </a:r>
            <a:r>
              <a:rPr lang="en-AU" dirty="0">
                <a:solidFill>
                  <a:srgbClr val="000000"/>
                </a:solidFill>
                <a:effectLst/>
                <a:latin typeface="Arial" panose="020B0604020202020204" pitchFamily="34" charset="0"/>
                <a:ea typeface="Arial" panose="020B0604020202020204" pitchFamily="34" charset="0"/>
              </a:rPr>
              <a:t> </a:t>
            </a:r>
            <a:r>
              <a:rPr lang="en-AU" dirty="0">
                <a:effectLst/>
                <a:latin typeface="Arial" panose="020B0604020202020204" pitchFamily="34" charset="0"/>
                <a:ea typeface="Calibri" panose="020F0502020204030204" pitchFamily="34" charset="0"/>
              </a:rPr>
              <a:t>© NSW Education Standards Authority (NESA) for and on behalf of the Crown in right of the State of New South Wales, 2024.</a:t>
            </a:r>
            <a:endParaRPr lang="en-AU" sz="1800" dirty="0">
              <a:effectLst/>
              <a:latin typeface="Arial" panose="020B0604020202020204" pitchFamily="34" charset="0"/>
              <a:ea typeface="Calibri" panose="020F0502020204030204" pitchFamily="34" charset="0"/>
            </a:endParaRPr>
          </a:p>
        </p:txBody>
      </p:sp>
      <p:sp>
        <p:nvSpPr>
          <p:cNvPr id="2" name="Slide Number Placeholder 1">
            <a:extLst>
              <a:ext uri="{FF2B5EF4-FFF2-40B4-BE49-F238E27FC236}">
                <a16:creationId xmlns:a16="http://schemas.microsoft.com/office/drawing/2014/main" id="{48223418-AC99-D403-B6BA-7F5E5111A87A}"/>
              </a:ext>
              <a:ext uri="{C183D7F6-B498-43B3-948B-1728B52AA6E4}">
                <adec:decorative xmlns:adec="http://schemas.microsoft.com/office/drawing/2017/decorative" val="1"/>
              </a:ext>
            </a:extLst>
          </p:cNvPr>
          <p:cNvSpPr>
            <a:spLocks noGrp="1"/>
          </p:cNvSpPr>
          <p:nvPr>
            <p:ph type="sldNum" sz="quarter" idx="10"/>
          </p:nvPr>
        </p:nvSpPr>
        <p:spPr/>
        <p:txBody>
          <a:bodyPr/>
          <a:lstStyle/>
          <a:p>
            <a:fld id="{10A01DC5-1685-4615-8240-15192985C6A2}" type="slidenum">
              <a:rPr lang="en-AU" smtClean="0"/>
              <a:pPr/>
              <a:t>9</a:t>
            </a:fld>
            <a:endParaRPr lang="en-AU" dirty="0"/>
          </a:p>
        </p:txBody>
      </p:sp>
    </p:spTree>
    <p:extLst>
      <p:ext uri="{BB962C8B-B14F-4D97-AF65-F5344CB8AC3E}">
        <p14:creationId xmlns:p14="http://schemas.microsoft.com/office/powerpoint/2010/main" val="118101457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02146F84-0A22-2DEF-978C-013AB2B0CDA6}"/>
              </a:ext>
            </a:extLst>
          </p:cNvPr>
          <p:cNvSpPr>
            <a:spLocks noGrp="1"/>
          </p:cNvSpPr>
          <p:nvPr>
            <p:ph type="title"/>
          </p:nvPr>
        </p:nvSpPr>
        <p:spPr>
          <a:xfrm>
            <a:off x="360000" y="360000"/>
            <a:ext cx="10080000" cy="537467"/>
          </a:xfrm>
        </p:spPr>
        <p:txBody>
          <a:bodyPr/>
          <a:lstStyle/>
          <a:p>
            <a:r>
              <a:rPr lang="en-AU" dirty="0">
                <a:latin typeface="+mj-lt"/>
              </a:rPr>
              <a:t>Copyright</a:t>
            </a:r>
          </a:p>
        </p:txBody>
      </p:sp>
      <p:sp>
        <p:nvSpPr>
          <p:cNvPr id="7" name="Text Placeholder 6">
            <a:extLst>
              <a:ext uri="{FF2B5EF4-FFF2-40B4-BE49-F238E27FC236}">
                <a16:creationId xmlns:a16="http://schemas.microsoft.com/office/drawing/2014/main" id="{E762E711-B51D-9854-C2DD-A164FE59F882}"/>
              </a:ext>
            </a:extLst>
          </p:cNvPr>
          <p:cNvSpPr>
            <a:spLocks noGrp="1"/>
          </p:cNvSpPr>
          <p:nvPr>
            <p:ph type="body" sz="quarter" idx="18"/>
          </p:nvPr>
        </p:nvSpPr>
        <p:spPr/>
        <p:txBody>
          <a:bodyPr/>
          <a:lstStyle/>
          <a:p>
            <a:r>
              <a:rPr lang="en-AU" dirty="0">
                <a:latin typeface="+mj-lt"/>
              </a:rPr>
              <a:t>© State of New South Wales (Department of Education), 2026</a:t>
            </a:r>
          </a:p>
        </p:txBody>
      </p:sp>
      <p:sp>
        <p:nvSpPr>
          <p:cNvPr id="8" name="TextBox 7">
            <a:extLst>
              <a:ext uri="{FF2B5EF4-FFF2-40B4-BE49-F238E27FC236}">
                <a16:creationId xmlns:a16="http://schemas.microsoft.com/office/drawing/2014/main" id="{F70BB973-8437-BE43-4C71-6089E7F934FA}"/>
              </a:ext>
            </a:extLst>
          </p:cNvPr>
          <p:cNvSpPr txBox="1"/>
          <p:nvPr/>
        </p:nvSpPr>
        <p:spPr>
          <a:xfrm>
            <a:off x="360000" y="1453575"/>
            <a:ext cx="11484338" cy="5067724"/>
          </a:xfrm>
          <a:prstGeom prst="rect">
            <a:avLst/>
          </a:prstGeom>
          <a:noFill/>
        </p:spPr>
        <p:txBody>
          <a:bodyPr wrap="square" lIns="0" tIns="0" rIns="0" bIns="0" rtlCol="0">
            <a:noAutofit/>
          </a:bodyPr>
          <a:lstStyle/>
          <a:p>
            <a:pPr algn="l">
              <a:lnSpc>
                <a:spcPct val="150000"/>
              </a:lnSpc>
              <a:spcAft>
                <a:spcPts val="600"/>
              </a:spcAft>
            </a:pPr>
            <a:r>
              <a:rPr lang="en-AU" sz="1200" dirty="0">
                <a:solidFill>
                  <a:schemeClr val="bg1"/>
                </a:solidFill>
              </a:rPr>
              <a:t>The copyright material published in this resource is subject to the </a:t>
            </a:r>
            <a:r>
              <a:rPr lang="en-AU" sz="1200" i="1" dirty="0">
                <a:solidFill>
                  <a:schemeClr val="bg1"/>
                </a:solidFill>
              </a:rPr>
              <a:t>Copyright Act 1968</a:t>
            </a:r>
            <a:r>
              <a:rPr lang="en-AU" sz="1200" dirty="0">
                <a:solidFill>
                  <a:schemeClr val="bg1"/>
                </a:solidFill>
              </a:rPr>
              <a:t> (Cth) and is owned by the NSW Department of Education or, where indicated, by a party other than the NSW Department of Education (third-party material).</a:t>
            </a:r>
          </a:p>
          <a:p>
            <a:pPr algn="l">
              <a:lnSpc>
                <a:spcPct val="150000"/>
              </a:lnSpc>
              <a:spcAft>
                <a:spcPts val="600"/>
              </a:spcAft>
            </a:pPr>
            <a:r>
              <a:rPr lang="en-AU" sz="1200" dirty="0">
                <a:solidFill>
                  <a:schemeClr val="bg1"/>
                </a:solidFill>
              </a:rPr>
              <a:t>Copyright material available in this resource and owned by the NSW Department of Education is licensed under a </a:t>
            </a:r>
            <a:r>
              <a:rPr lang="en-AU" sz="1200" dirty="0">
                <a:solidFill>
                  <a:schemeClr val="accent4"/>
                </a:solidFill>
                <a:hlinkClick r:id="rId3">
                  <a:extLst>
                    <a:ext uri="{A12FA001-AC4F-418D-AE19-62706E023703}">
                      <ahyp:hlinkClr xmlns:ahyp="http://schemas.microsoft.com/office/drawing/2018/hyperlinkcolor" val="tx"/>
                    </a:ext>
                  </a:extLst>
                </a:hlinkClick>
              </a:rPr>
              <a:t>Creative Commons Attribution 4.0 International (CC BY 4.0) license</a:t>
            </a:r>
            <a:r>
              <a:rPr lang="en-AU" sz="1200" dirty="0">
                <a:solidFill>
                  <a:schemeClr val="bg1"/>
                </a:solidFill>
              </a:rPr>
              <a:t>.</a:t>
            </a:r>
          </a:p>
          <a:p>
            <a:pPr algn="l">
              <a:lnSpc>
                <a:spcPct val="150000"/>
              </a:lnSpc>
              <a:spcAft>
                <a:spcPts val="600"/>
              </a:spcAft>
            </a:pPr>
            <a:r>
              <a:rPr lang="en-AU" sz="1200" dirty="0">
                <a:solidFill>
                  <a:schemeClr val="bg1"/>
                </a:solidFill>
              </a:rPr>
              <a:t>This license allows you to share and adapt the material for any purpose, even commercially.</a:t>
            </a:r>
          </a:p>
          <a:p>
            <a:pPr algn="l">
              <a:lnSpc>
                <a:spcPct val="150000"/>
              </a:lnSpc>
              <a:spcAft>
                <a:spcPts val="600"/>
              </a:spcAft>
            </a:pPr>
            <a:r>
              <a:rPr lang="en-AU" sz="1200" dirty="0">
                <a:solidFill>
                  <a:schemeClr val="bg1"/>
                </a:solidFill>
              </a:rPr>
              <a:t>Attribution should be given to © State of New South Wales (Department of Education), 2026.</a:t>
            </a:r>
          </a:p>
          <a:p>
            <a:pPr algn="l">
              <a:lnSpc>
                <a:spcPct val="150000"/>
              </a:lnSpc>
            </a:pPr>
            <a:r>
              <a:rPr lang="en-AU" sz="1200" dirty="0">
                <a:solidFill>
                  <a:schemeClr val="bg1"/>
                </a:solidFill>
              </a:rPr>
              <a:t>Material in this resource not available under a Creative Commons license:</a:t>
            </a:r>
          </a:p>
          <a:p>
            <a:pPr marL="171450" indent="-171450" algn="l">
              <a:lnSpc>
                <a:spcPct val="150000"/>
              </a:lnSpc>
              <a:buFont typeface="Arial" panose="020B0604020202020204" pitchFamily="34" charset="0"/>
              <a:buChar char="•"/>
            </a:pPr>
            <a:r>
              <a:rPr lang="en-AU" sz="1200" dirty="0">
                <a:solidFill>
                  <a:schemeClr val="bg1"/>
                </a:solidFill>
              </a:rPr>
              <a:t>the NSW Department of Education logo, other logos and trademark-protected material</a:t>
            </a:r>
          </a:p>
          <a:p>
            <a:pPr marL="171450" indent="-171450" algn="l">
              <a:lnSpc>
                <a:spcPct val="150000"/>
              </a:lnSpc>
              <a:buFont typeface="Arial" panose="020B0604020202020204" pitchFamily="34" charset="0"/>
              <a:buChar char="•"/>
            </a:pPr>
            <a:r>
              <a:rPr lang="en-AU" sz="1200" dirty="0">
                <a:solidFill>
                  <a:schemeClr val="bg1"/>
                </a:solidFill>
              </a:rPr>
              <a:t>Material owned by a third party that has been reproduced with permission. You will need to obtain permission from the third party to reuse its material. </a:t>
            </a:r>
          </a:p>
          <a:p>
            <a:pPr algn="l">
              <a:lnSpc>
                <a:spcPct val="150000"/>
              </a:lnSpc>
              <a:spcBef>
                <a:spcPts val="1200"/>
              </a:spcBef>
              <a:spcAft>
                <a:spcPts val="600"/>
              </a:spcAft>
            </a:pPr>
            <a:r>
              <a:rPr lang="en-AU" sz="1200" b="1" dirty="0">
                <a:solidFill>
                  <a:schemeClr val="bg1"/>
                </a:solidFill>
                <a:latin typeface="+mj-lt"/>
              </a:rPr>
              <a:t>Links to third-party material and websites</a:t>
            </a:r>
          </a:p>
          <a:p>
            <a:pPr algn="l">
              <a:lnSpc>
                <a:spcPct val="150000"/>
              </a:lnSpc>
              <a:spcAft>
                <a:spcPts val="600"/>
              </a:spcAft>
            </a:pPr>
            <a:r>
              <a:rPr lang="en-AU" sz="1200" dirty="0">
                <a:solidFill>
                  <a:schemeClr val="bg1"/>
                </a:solidFill>
              </a:rPr>
              <a:t>Please note that the provided (reading/viewing material/list/links/texts) are a suggestion only and implies no endorsement, by the New South Wales Department of Education, of any author, publisher, or book title. School principals and teachers are best placed to assess the suitability of resources that would complement the curriculum and reflect the needs and interests of their students.</a:t>
            </a:r>
          </a:p>
          <a:p>
            <a:pPr algn="l">
              <a:lnSpc>
                <a:spcPct val="150000"/>
              </a:lnSpc>
              <a:spcAft>
                <a:spcPts val="600"/>
              </a:spcAft>
            </a:pPr>
            <a:r>
              <a:rPr lang="en-AU" sz="1200" dirty="0">
                <a:solidFill>
                  <a:schemeClr val="bg1"/>
                </a:solidFill>
              </a:rPr>
              <a:t>If you use the links provided in this document to access a third-party’s website, you acknowledge that the terms of use, including licence terms set out on the third-party’s website apply to the use which may be made of the materials on that third-party website or where permitted by the </a:t>
            </a:r>
            <a:r>
              <a:rPr lang="en-AU" sz="1200" i="1" dirty="0">
                <a:solidFill>
                  <a:schemeClr val="bg1"/>
                </a:solidFill>
              </a:rPr>
              <a:t>Copyright Act 1968 </a:t>
            </a:r>
            <a:r>
              <a:rPr lang="en-AU" sz="1200" dirty="0">
                <a:solidFill>
                  <a:schemeClr val="bg1"/>
                </a:solidFill>
              </a:rPr>
              <a:t>(Cth). The department accepts no responsibility for content on third-party websites. </a:t>
            </a:r>
          </a:p>
        </p:txBody>
      </p:sp>
      <p:sp>
        <p:nvSpPr>
          <p:cNvPr id="2" name="Slide Number Placeholder 1">
            <a:extLst>
              <a:ext uri="{FF2B5EF4-FFF2-40B4-BE49-F238E27FC236}">
                <a16:creationId xmlns:a16="http://schemas.microsoft.com/office/drawing/2014/main" id="{FF564352-DE04-8E1A-8BAD-D87BB36191E7}"/>
              </a:ext>
            </a:extLst>
          </p:cNvPr>
          <p:cNvSpPr>
            <a:spLocks noGrp="1"/>
          </p:cNvSpPr>
          <p:nvPr>
            <p:ph type="sldNum" sz="quarter" idx="12"/>
          </p:nvPr>
        </p:nvSpPr>
        <p:spPr/>
        <p:txBody>
          <a:bodyPr/>
          <a:lstStyle/>
          <a:p>
            <a:fld id="{10A01DC5-1685-4615-8240-15192985C6A2}" type="slidenum">
              <a:rPr lang="en-AU" smtClean="0"/>
              <a:pPr/>
              <a:t>10</a:t>
            </a:fld>
            <a:endParaRPr lang="en-AU" dirty="0"/>
          </a:p>
        </p:txBody>
      </p:sp>
    </p:spTree>
    <p:extLst>
      <p:ext uri="{BB962C8B-B14F-4D97-AF65-F5344CB8AC3E}">
        <p14:creationId xmlns:p14="http://schemas.microsoft.com/office/powerpoint/2010/main" val="382041175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NSWG Corporate">
  <a:themeElements>
    <a:clrScheme name="Custom 14">
      <a:dk1>
        <a:srgbClr val="22272B"/>
      </a:dk1>
      <a:lt1>
        <a:srgbClr val="FFFFFF"/>
      </a:lt1>
      <a:dk2>
        <a:srgbClr val="D7153A"/>
      </a:dk2>
      <a:lt2>
        <a:srgbClr val="EBEBEB"/>
      </a:lt2>
      <a:accent1>
        <a:srgbClr val="002664"/>
      </a:accent1>
      <a:accent2>
        <a:srgbClr val="146CFD"/>
      </a:accent2>
      <a:accent3>
        <a:srgbClr val="8CE0FF"/>
      </a:accent3>
      <a:accent4>
        <a:srgbClr val="CBEDFD"/>
      </a:accent4>
      <a:accent5>
        <a:srgbClr val="495054"/>
      </a:accent5>
      <a:accent6>
        <a:srgbClr val="FFE6EA"/>
      </a:accent6>
      <a:hlink>
        <a:srgbClr val="146CFD"/>
      </a:hlink>
      <a:folHlink>
        <a:srgbClr val="146CFD"/>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txDef>
      <a:spPr>
        <a:noFill/>
      </a:spPr>
      <a:bodyPr wrap="square" lIns="0" tIns="0" rIns="0" bIns="0" rtlCol="0">
        <a:noAutofit/>
      </a:bodyPr>
      <a:lstStyle>
        <a:defPPr algn="l">
          <a:defRPr sz="1800" dirty="0"/>
        </a:defPPr>
      </a:lstStyle>
    </a:txDef>
  </a:objectDefaults>
  <a:extraClrSchemeLst/>
  <a:extLst>
    <a:ext uri="{05A4C25C-085E-4340-85A3-A5531E510DB2}">
      <thm15:themeFamily xmlns:thm15="http://schemas.microsoft.com/office/thememl/2012/main" name="Presentation1" id="{98D72BBF-9DFB-4703-A10A-3D04BF39C611}" vid="{E5DF0675-1073-40E7-AE87-3170FA1911D5}"/>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_ip_UnifiedCompliancePolicyUIAction xmlns="http://schemas.microsoft.com/sharepoint/v3" xsi:nil="true"/>
    <_ip_UnifiedCompliancePolicyProperties xmlns="http://schemas.microsoft.com/sharepoint/v3" xsi:nil="true"/>
    <lcf76f155ced4ddcb4097134ff3c332f xmlns="95386ad3-46d6-4eb6-bbc1-9b19b13a5756">
      <Terms xmlns="http://schemas.microsoft.com/office/infopath/2007/PartnerControls"/>
    </lcf76f155ced4ddcb4097134ff3c332f>
    <TaxCatchAll xmlns="9191b990-ddf9-46cb-8ffe-20db9d3a58aa" xsi:nil="true"/>
    <Description2 xmlns="95386ad3-46d6-4eb6-bbc1-9b19b13a5756" xsi:nil="true"/>
    <Notes xmlns="95386ad3-46d6-4eb6-bbc1-9b19b13a5756" xsi:nil="true"/>
    <Migrated xmlns="95386ad3-46d6-4eb6-bbc1-9b19b13a5756">true</Migrated>
    <Readytopublish xmlns="95386ad3-46d6-4eb6-bbc1-9b19b13a5756">false</Readytopublish>
    <InDAM xmlns="95386ad3-46d6-4eb6-bbc1-9b19b13a5756">false</InDAM>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4A1D8124FFB2A1438B815462E05615AB" ma:contentTypeVersion="29" ma:contentTypeDescription="Create a new document." ma:contentTypeScope="" ma:versionID="45c28c542093280c9fa5692bc3c07283">
  <xsd:schema xmlns:xsd="http://www.w3.org/2001/XMLSchema" xmlns:xs="http://www.w3.org/2001/XMLSchema" xmlns:p="http://schemas.microsoft.com/office/2006/metadata/properties" xmlns:ns1="http://schemas.microsoft.com/sharepoint/v3" xmlns:ns2="95386ad3-46d6-4eb6-bbc1-9b19b13a5756" xmlns:ns3="9191b990-ddf9-46cb-8ffe-20db9d3a58aa" targetNamespace="http://schemas.microsoft.com/office/2006/metadata/properties" ma:root="true" ma:fieldsID="0d99887e6d791b7771067d6ba2ebe598" ns1:_="" ns2:_="" ns3:_="">
    <xsd:import namespace="http://schemas.microsoft.com/sharepoint/v3"/>
    <xsd:import namespace="95386ad3-46d6-4eb6-bbc1-9b19b13a5756"/>
    <xsd:import namespace="9191b990-ddf9-46cb-8ffe-20db9d3a58aa"/>
    <xsd:element name="properties">
      <xsd:complexType>
        <xsd:sequence>
          <xsd:element name="documentManagement">
            <xsd:complexType>
              <xsd:all>
                <xsd:element ref="ns2:MediaServiceMetadata" minOccurs="0"/>
                <xsd:element ref="ns2:MediaServiceFastMetadata" minOccurs="0"/>
                <xsd:element ref="ns2:MediaServiceAutoTags" minOccurs="0"/>
                <xsd:element ref="ns2:MediaServiceOCR" minOccurs="0"/>
                <xsd:element ref="ns2:MediaServiceGenerationTime" minOccurs="0"/>
                <xsd:element ref="ns2:MediaServiceEventHashCode" minOccurs="0"/>
                <xsd:element ref="ns2:MediaServiceDateTaken" minOccurs="0"/>
                <xsd:element ref="ns2:MediaServiceLocation" minOccurs="0"/>
                <xsd:element ref="ns2:MediaServiceAutoKeyPoints" minOccurs="0"/>
                <xsd:element ref="ns2:MediaServiceKeyPoints" minOccurs="0"/>
                <xsd:element ref="ns3:SharedWithUsers" minOccurs="0"/>
                <xsd:element ref="ns3:SharedWithDetails" minOccurs="0"/>
                <xsd:element ref="ns2:MediaLengthInSeconds" minOccurs="0"/>
                <xsd:element ref="ns2:lcf76f155ced4ddcb4097134ff3c332f" minOccurs="0"/>
                <xsd:element ref="ns3:TaxCatchAll" minOccurs="0"/>
                <xsd:element ref="ns2:InDAM" minOccurs="0"/>
                <xsd:element ref="ns2:Readytopublish" minOccurs="0"/>
                <xsd:element ref="ns2:MediaServiceObjectDetectorVersions" minOccurs="0"/>
                <xsd:element ref="ns2:MediaServiceSearchProperties" minOccurs="0"/>
                <xsd:element ref="ns2:Migrated" minOccurs="0"/>
                <xsd:element ref="ns2:Description2" minOccurs="0"/>
                <xsd:element ref="ns2:MediaServiceBillingMetadata" minOccurs="0"/>
                <xsd:element ref="ns1:_ip_UnifiedCompliancePolicyProperties" minOccurs="0"/>
                <xsd:element ref="ns1:_ip_UnifiedCompliancePolicyUIAction" minOccurs="0"/>
                <xsd:element ref="ns2:Not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_ip_UnifiedCompliancePolicyProperties" ma:index="31" nillable="true" ma:displayName="Unified Compliance Policy Properties" ma:hidden="true" ma:internalName="_ip_UnifiedCompliancePolicyProperties">
      <xsd:simpleType>
        <xsd:restriction base="dms:Note"/>
      </xsd:simpleType>
    </xsd:element>
    <xsd:element name="_ip_UnifiedCompliancePolicyUIAction" ma:index="32" nillable="true" ma:displayName="Unified Compliance Policy UI Action" ma:hidden="true" ma:internalName="_ip_UnifiedCompliancePolicyUIAction">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95386ad3-46d6-4eb6-bbc1-9b19b13a5756"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Tags" ma:internalName="MediaServiceAutoTags" ma:readOnly="true">
      <xsd:simpleType>
        <xsd:restriction base="dms:Text"/>
      </xsd:simpleType>
    </xsd:element>
    <xsd:element name="MediaServiceOCR" ma:index="11" nillable="true" ma:displayName="Extracted Text" ma:internalName="MediaServiceOCR" ma:readOnly="true">
      <xsd:simpleType>
        <xsd:restriction base="dms:Note">
          <xsd:maxLength value="255"/>
        </xsd:restriction>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element name="MediaServiceDateTaken" ma:index="14" nillable="true" ma:displayName="MediaServiceDateTaken" ma:hidden="true" ma:internalName="MediaServiceDateTaken" ma:readOnly="true">
      <xsd:simpleType>
        <xsd:restriction base="dms:Text"/>
      </xsd:simpleType>
    </xsd:element>
    <xsd:element name="MediaServiceLocation" ma:index="15" nillable="true" ma:displayName="Location" ma:internalName="MediaServiceLocation"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internalName="MediaServiceKeyPoints" ma:readOnly="true">
      <xsd:simpleType>
        <xsd:restriction base="dms:Note">
          <xsd:maxLength value="255"/>
        </xsd:restriction>
      </xsd:simpleType>
    </xsd:element>
    <xsd:element name="MediaLengthInSeconds" ma:index="20" nillable="true" ma:displayName="MediaLengthInSeconds" ma:hidden="true" ma:internalName="MediaLengthInSeconds" ma:readOnly="true">
      <xsd:simpleType>
        <xsd:restriction base="dms:Unknown"/>
      </xsd:simpleType>
    </xsd:element>
    <xsd:element name="lcf76f155ced4ddcb4097134ff3c332f" ma:index="22" nillable="true" ma:taxonomy="true" ma:internalName="lcf76f155ced4ddcb4097134ff3c332f" ma:taxonomyFieldName="MediaServiceImageTags" ma:displayName="Image Tags" ma:readOnly="false" ma:fieldId="{5cf76f15-5ced-4ddc-b409-7134ff3c332f}" ma:taxonomyMulti="true" ma:sspId="51f47cd6-212f-4ea2-b6af-f1d1e47bdbaf" ma:termSetId="09814cd3-568e-fe90-9814-8d621ff8fb84" ma:anchorId="fba54fb3-c3e1-fe81-a776-ca4b69148c4d" ma:open="true" ma:isKeyword="false">
      <xsd:complexType>
        <xsd:sequence>
          <xsd:element ref="pc:Terms" minOccurs="0" maxOccurs="1"/>
        </xsd:sequence>
      </xsd:complexType>
    </xsd:element>
    <xsd:element name="InDAM" ma:index="24" nillable="true" ma:displayName="In DAM" ma:default="0" ma:format="Dropdown" ma:internalName="InDAM">
      <xsd:simpleType>
        <xsd:restriction base="dms:Boolean"/>
      </xsd:simpleType>
    </xsd:element>
    <xsd:element name="Readytopublish" ma:index="25" nillable="true" ma:displayName="Ready to publish" ma:default="0" ma:format="Dropdown" ma:internalName="Readytopublish">
      <xsd:simpleType>
        <xsd:restriction base="dms:Boolean"/>
      </xsd:simpleType>
    </xsd:element>
    <xsd:element name="MediaServiceObjectDetectorVersions" ma:index="26" nillable="true" ma:displayName="MediaServiceObjectDetectorVersions" ma:hidden="true" ma:indexed="true" ma:internalName="MediaServiceObjectDetectorVersions" ma:readOnly="true">
      <xsd:simpleType>
        <xsd:restriction base="dms:Text"/>
      </xsd:simpleType>
    </xsd:element>
    <xsd:element name="MediaServiceSearchProperties" ma:index="27" nillable="true" ma:displayName="MediaServiceSearchProperties" ma:hidden="true" ma:internalName="MediaServiceSearchProperties" ma:readOnly="true">
      <xsd:simpleType>
        <xsd:restriction base="dms:Note"/>
      </xsd:simpleType>
    </xsd:element>
    <xsd:element name="Migrated" ma:index="28" nillable="true" ma:displayName="Migrated" ma:default="1" ma:format="Dropdown" ma:internalName="Migrated">
      <xsd:simpleType>
        <xsd:restriction base="dms:Boolean"/>
      </xsd:simpleType>
    </xsd:element>
    <xsd:element name="Description2" ma:index="29" nillable="true" ma:displayName="Description" ma:description="Secondary Curriculum introduction - MLIC S2 2026&#10;" ma:format="Dropdown" ma:internalName="Description2">
      <xsd:simpleType>
        <xsd:restriction base="dms:Note">
          <xsd:maxLength value="255"/>
        </xsd:restriction>
      </xsd:simpleType>
    </xsd:element>
    <xsd:element name="MediaServiceBillingMetadata" ma:index="30" nillable="true" ma:displayName="MediaServiceBillingMetadata" ma:hidden="true" ma:internalName="MediaServiceBillingMetadata" ma:readOnly="true">
      <xsd:simpleType>
        <xsd:restriction base="dms:Note"/>
      </xsd:simpleType>
    </xsd:element>
    <xsd:element name="Notes" ma:index="33" nillable="true" ma:displayName="Notes" ma:format="Dropdown" ma:internalName="Notes">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9191b990-ddf9-46cb-8ffe-20db9d3a58aa" elementFormDefault="qualified">
    <xsd:import namespace="http://schemas.microsoft.com/office/2006/documentManagement/types"/>
    <xsd:import namespace="http://schemas.microsoft.com/office/infopath/2007/PartnerControls"/>
    <xsd:element name="SharedWithUsers" ma:index="1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9" nillable="true" ma:displayName="Shared With Details" ma:internalName="SharedWithDetails" ma:readOnly="true">
      <xsd:simpleType>
        <xsd:restriction base="dms:Note">
          <xsd:maxLength value="255"/>
        </xsd:restriction>
      </xsd:simpleType>
    </xsd:element>
    <xsd:element name="TaxCatchAll" ma:index="23" nillable="true" ma:displayName="Taxonomy Catch All Column" ma:hidden="true" ma:list="{e063c910-61e7-482c-9a48-4fe9d05e06db}" ma:internalName="TaxCatchAll" ma:showField="CatchAllData" ma:web="9191b990-ddf9-46cb-8ffe-20db9d3a58aa">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5E1C6453-9FF9-4479-BD11-75A90855B5DF}">
  <ds:schemaRefs>
    <ds:schemaRef ds:uri="http://schemas.microsoft.com/sharepoint/v3/contenttype/forms"/>
  </ds:schemaRefs>
</ds:datastoreItem>
</file>

<file path=customXml/itemProps2.xml><?xml version="1.0" encoding="utf-8"?>
<ds:datastoreItem xmlns:ds="http://schemas.openxmlformats.org/officeDocument/2006/customXml" ds:itemID="{3AAA53A4-9D6B-446D-9AEB-78C52826C83E}">
  <ds:schemaRefs>
    <ds:schemaRef ds:uri="http://schemas.microsoft.com/office/2006/metadata/properties"/>
    <ds:schemaRef ds:uri="http://schemas.microsoft.com/office/2006/documentManagement/types"/>
    <ds:schemaRef ds:uri="http://schemas.microsoft.com/sharepoint/v3"/>
    <ds:schemaRef ds:uri="http://www.w3.org/XML/1998/namespace"/>
    <ds:schemaRef ds:uri="http://purl.org/dc/elements/1.1/"/>
    <ds:schemaRef ds:uri="http://purl.org/dc/terms/"/>
    <ds:schemaRef ds:uri="http://purl.org/dc/dcmitype/"/>
    <ds:schemaRef ds:uri="http://schemas.openxmlformats.org/package/2006/metadata/core-properties"/>
    <ds:schemaRef ds:uri="http://schemas.microsoft.com/office/infopath/2007/PartnerControls"/>
    <ds:schemaRef ds:uri="9191b990-ddf9-46cb-8ffe-20db9d3a58aa"/>
    <ds:schemaRef ds:uri="95386ad3-46d6-4eb6-bbc1-9b19b13a5756"/>
  </ds:schemaRefs>
</ds:datastoreItem>
</file>

<file path=customXml/itemProps3.xml><?xml version="1.0" encoding="utf-8"?>
<ds:datastoreItem xmlns:ds="http://schemas.openxmlformats.org/officeDocument/2006/customXml" ds:itemID="{51F3F21B-3F1C-4E70-9EF7-12C989981EF3}">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
    <ds:schemaRef ds:uri="95386ad3-46d6-4eb6-bbc1-9b19b13a5756"/>
    <ds:schemaRef ds:uri="9191b990-ddf9-46cb-8ffe-20db9d3a58aa"/>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Metadata/LabelInfo.xml><?xml version="1.0" encoding="utf-8"?>
<clbl:labelList xmlns:clbl="http://schemas.microsoft.com/office/2020/mipLabelMetadata">
  <clbl:label id="{b603dfd7-d93a-4381-a340-2995d8282205}" enabled="1" method="Standard" siteId="{05a0e69a-418a-47c1-9c25-9387261bf991}" removed="0"/>
</clbl:labelList>
</file>

<file path=docProps/app.xml><?xml version="1.0" encoding="utf-8"?>
<Properties xmlns="http://schemas.openxmlformats.org/officeDocument/2006/extended-properties" xmlns:vt="http://schemas.openxmlformats.org/officeDocument/2006/docPropsVTypes">
  <Template/>
  <TotalTime>0</TotalTime>
  <Words>1060</Words>
  <Application>Microsoft Office PowerPoint</Application>
  <PresentationFormat>Widescreen</PresentationFormat>
  <Paragraphs>96</Paragraphs>
  <Slides>10</Slides>
  <Notes>7</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10</vt:i4>
      </vt:variant>
    </vt:vector>
  </HeadingPairs>
  <TitlesOfParts>
    <vt:vector size="15" baseType="lpstr">
      <vt:lpstr>Cambria Math</vt:lpstr>
      <vt:lpstr>Public Sans</vt:lpstr>
      <vt:lpstr>Arial</vt:lpstr>
      <vt:lpstr>Times New Roman</vt:lpstr>
      <vt:lpstr>NSWG Corporate</vt:lpstr>
      <vt:lpstr>Vector equations of circles</vt:lpstr>
      <vt:lpstr>Retrieval practice</vt:lpstr>
      <vt:lpstr>Equation of a circle </vt:lpstr>
      <vt:lpstr>Releasing responsibility</vt:lpstr>
      <vt:lpstr>Vector equations of circles (1)</vt:lpstr>
      <vt:lpstr>Vector equations of circles (2)</vt:lpstr>
      <vt:lpstr>Worked example </vt:lpstr>
      <vt:lpstr>Your turn</vt:lpstr>
      <vt:lpstr>References</vt:lpstr>
      <vt:lpstr>Copyright</vt:lpstr>
    </vt:vector>
  </TitlesOfParts>
  <Manager/>
  <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Unit 2, lesson 6 – Vector equations of circles – Stage 6, Extension 2</dc:title>
  <dc:subject/>
  <dc:creator>NSW Department of Education</dc:creator>
  <cp:keywords/>
  <dc:description/>
  <dcterms:created xsi:type="dcterms:W3CDTF">2026-07-31T00:41:18Z</dcterms:created>
  <dcterms:modified xsi:type="dcterms:W3CDTF">2026-09-02T02:32:12Z</dcterms:modified>
  <cp:category/>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b603dfd7-d93a-4381-a340-2995d8282205_Enabled">
    <vt:lpwstr>true</vt:lpwstr>
  </property>
  <property fmtid="{D5CDD505-2E9C-101B-9397-08002B2CF9AE}" pid="3" name="MediaServiceImageTags">
    <vt:lpwstr/>
  </property>
  <property fmtid="{D5CDD505-2E9C-101B-9397-08002B2CF9AE}" pid="4" name="ContentTypeId">
    <vt:lpwstr>0x0101004A1D8124FFB2A1438B815462E05615AB</vt:lpwstr>
  </property>
  <property fmtid="{D5CDD505-2E9C-101B-9397-08002B2CF9AE}" pid="5" name="MSIP_Label_b603dfd7-d93a-4381-a340-2995d8282205_ContentBits">
    <vt:lpwstr>0</vt:lpwstr>
  </property>
  <property fmtid="{D5CDD505-2E9C-101B-9397-08002B2CF9AE}" pid="6" name="MSIP_Label_b603dfd7-d93a-4381-a340-2995d8282205_SetDate">
    <vt:lpwstr>2024-07-31T04:44:31Z</vt:lpwstr>
  </property>
  <property fmtid="{D5CDD505-2E9C-101B-9397-08002B2CF9AE}" pid="7" name="MSIP_Label_b603dfd7-d93a-4381-a340-2995d8282205_Name">
    <vt:lpwstr>OFFICIAL</vt:lpwstr>
  </property>
  <property fmtid="{D5CDD505-2E9C-101B-9397-08002B2CF9AE}" pid="8" name="MSIP_Label_b603dfd7-d93a-4381-a340-2995d8282205_Method">
    <vt:lpwstr>Standard</vt:lpwstr>
  </property>
  <property fmtid="{D5CDD505-2E9C-101B-9397-08002B2CF9AE}" pid="9" name="MSIP_Label_b603dfd7-d93a-4381-a340-2995d8282205_SiteId">
    <vt:lpwstr>05a0e69a-418a-47c1-9c25-9387261bf991</vt:lpwstr>
  </property>
  <property fmtid="{D5CDD505-2E9C-101B-9397-08002B2CF9AE}" pid="10" name="MSIP_Label_b603dfd7-d93a-4381-a340-2995d8282205_ActionId">
    <vt:lpwstr>86cc9e70-6da9-4653-95a8-be9aa2ad5056</vt:lpwstr>
  </property>
</Properties>
</file>