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4"/>
  </p:sldMasterIdLst>
  <p:notesMasterIdLst>
    <p:notesMasterId r:id="rId13"/>
  </p:notesMasterIdLst>
  <p:handoutMasterIdLst>
    <p:handoutMasterId r:id="rId14"/>
  </p:handoutMasterIdLst>
  <p:sldIdLst>
    <p:sldId id="26505" r:id="rId5"/>
    <p:sldId id="26383" r:id="rId6"/>
    <p:sldId id="26534" r:id="rId7"/>
    <p:sldId id="26535" r:id="rId8"/>
    <p:sldId id="26506" r:id="rId9"/>
    <p:sldId id="26522" r:id="rId10"/>
    <p:sldId id="26536" r:id="rId11"/>
    <p:sldId id="361" r:id="rId12"/>
  </p:sldIdLst>
  <p:sldSz cx="12192000" cy="6858000"/>
  <p:notesSz cx="6858000" cy="9144000"/>
  <p:embeddedFontLst>
    <p:embeddedFont>
      <p:font typeface="Cambria Math" panose="02040503050406030204" pitchFamily="18" charset="0"/>
      <p:regular r:id="rId15"/>
    </p:embeddedFont>
    <p:embeddedFont>
      <p:font typeface="Public Sans" pitchFamily="2" charset="0"/>
      <p:regular r:id="rId16"/>
      <p:bold r:id="rId17"/>
      <p:italic r:id="rId18"/>
      <p:boldItalic r:id="rId19"/>
    </p:embeddedFont>
  </p:embeddedFontLst>
  <p:defaultTex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63"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51458"/>
    <a:srgbClr val="00ACC2"/>
    <a:srgbClr val="64BB47"/>
    <a:srgbClr val="E5F7FC"/>
    <a:srgbClr val="FBDBE7"/>
    <a:srgbClr val="FFFFFF"/>
    <a:srgbClr val="EDF9E0"/>
    <a:srgbClr val="63E2EF"/>
    <a:srgbClr val="00296C"/>
    <a:srgbClr val="146C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A57124C-4CEA-4BC5-A310-3F3539F43613}" v="2" dt="2026-07-30T06:43:37.583"/>
  </p1510:revLst>
</p1510:revInfo>
</file>

<file path=ppt/tableStyles.xml><?xml version="1.0" encoding="utf-8"?>
<a:tblStyleLst xmlns:a="http://schemas.openxmlformats.org/drawingml/2006/main" def="{5A111915-BE36-4E01-A7E5-04B1672EAD3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286"/>
    <p:restoredTop sz="94689"/>
  </p:normalViewPr>
  <p:slideViewPr>
    <p:cSldViewPr snapToGrid="0">
      <p:cViewPr varScale="1">
        <p:scale>
          <a:sx n="93" d="100"/>
          <a:sy n="93" d="100"/>
        </p:scale>
        <p:origin x="90" y="468"/>
      </p:cViewPr>
      <p:guideLst>
        <p:guide orient="horz" pos="2160"/>
        <p:guide pos="3863"/>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font" Target="fonts/font4.fntdata"/><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3.fntdata"/><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font" Target="fonts/font2.fntdata"/><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font" Target="fonts/font1.fntdata"/><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font" Target="fonts/font5.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43F5A19-4E20-4EDB-9EC8-DF02AC748E7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latin typeface="Public Sans" pitchFamily="2" charset="0"/>
            </a:endParaRPr>
          </a:p>
        </p:txBody>
      </p:sp>
      <p:sp>
        <p:nvSpPr>
          <p:cNvPr id="3" name="Date Placeholder 2">
            <a:extLst>
              <a:ext uri="{FF2B5EF4-FFF2-40B4-BE49-F238E27FC236}">
                <a16:creationId xmlns:a16="http://schemas.microsoft.com/office/drawing/2014/main" id="{6F2B4FC2-E151-470D-9291-01D2A5A6D34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0BF4B7B-ADA4-42BE-A113-1D67CA67812F}" type="datetimeFigureOut">
              <a:rPr lang="en-AU" smtClean="0">
                <a:latin typeface="Public Sans" pitchFamily="2" charset="0"/>
              </a:rPr>
              <a:t>30/07/2026</a:t>
            </a:fld>
            <a:endParaRPr lang="en-AU">
              <a:latin typeface="Public Sans" pitchFamily="2" charset="0"/>
            </a:endParaRPr>
          </a:p>
        </p:txBody>
      </p:sp>
      <p:sp>
        <p:nvSpPr>
          <p:cNvPr id="4" name="Footer Placeholder 3">
            <a:extLst>
              <a:ext uri="{FF2B5EF4-FFF2-40B4-BE49-F238E27FC236}">
                <a16:creationId xmlns:a16="http://schemas.microsoft.com/office/drawing/2014/main" id="{2F07DE46-ED0B-49F3-8199-C129451A46B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latin typeface="Public Sans" pitchFamily="2" charset="0"/>
            </a:endParaRPr>
          </a:p>
        </p:txBody>
      </p:sp>
      <p:sp>
        <p:nvSpPr>
          <p:cNvPr id="5" name="Slide Number Placeholder 4">
            <a:extLst>
              <a:ext uri="{FF2B5EF4-FFF2-40B4-BE49-F238E27FC236}">
                <a16:creationId xmlns:a16="http://schemas.microsoft.com/office/drawing/2014/main" id="{56DA6684-5527-4DB9-88B5-C4F66FB5F78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AAF8501-5769-46EC-B8B9-363B75FA9999}" type="slidenum">
              <a:rPr lang="en-AU" smtClean="0">
                <a:latin typeface="Public Sans" pitchFamily="2" charset="0"/>
              </a:rPr>
              <a:t>‹#›</a:t>
            </a:fld>
            <a:endParaRPr lang="en-AU">
              <a:latin typeface="Public Sans" pitchFamily="2" charset="0"/>
            </a:endParaRPr>
          </a:p>
        </p:txBody>
      </p:sp>
    </p:spTree>
    <p:extLst>
      <p:ext uri="{BB962C8B-B14F-4D97-AF65-F5344CB8AC3E}">
        <p14:creationId xmlns:p14="http://schemas.microsoft.com/office/powerpoint/2010/main" val="41447938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Public Sans" pitchFamily="2" charset="0"/>
              </a:defRPr>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Public Sans" pitchFamily="2" charset="0"/>
              </a:defRPr>
            </a:lvl1pPr>
          </a:lstStyle>
          <a:p>
            <a:fld id="{EC6F825C-382E-4C1A-82AB-BCE4AFD21ABE}" type="datetimeFigureOut">
              <a:rPr lang="en-AU" smtClean="0"/>
              <a:pPr/>
              <a:t>30/07/2026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Public Sans" pitchFamily="2" charset="0"/>
              </a:defRPr>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Public Sans" pitchFamily="2" charset="0"/>
              </a:defRPr>
            </a:lvl1pPr>
          </a:lstStyle>
          <a:p>
            <a:fld id="{B07158C4-A119-4B78-9DE8-A50001BC31DC}" type="slidenum">
              <a:rPr lang="en-AU" smtClean="0"/>
              <a:pPr/>
              <a:t>‹#›</a:t>
            </a:fld>
            <a:endParaRPr lang="en-AU"/>
          </a:p>
        </p:txBody>
      </p:sp>
    </p:spTree>
    <p:extLst>
      <p:ext uri="{BB962C8B-B14F-4D97-AF65-F5344CB8AC3E}">
        <p14:creationId xmlns:p14="http://schemas.microsoft.com/office/powerpoint/2010/main" val="3301092027"/>
      </p:ext>
    </p:extLst>
  </p:cSld>
  <p:clrMap bg1="lt1" tx1="dk1" bg2="lt2" tx2="dk2" accent1="accent1" accent2="accent2" accent3="accent3" accent4="accent4" accent5="accent5" accent6="accent6" hlink="hlink" folHlink="folHlink"/>
  <p:notesStyle>
    <a:lvl1pPr marL="0"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1pPr>
    <a:lvl2pPr marL="609585"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2pPr>
    <a:lvl3pPr marL="1219170"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3pPr>
    <a:lvl4pPr marL="1828754"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4pPr>
    <a:lvl5pPr marL="2438339"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B07158C4-A119-4B78-9DE8-A50001BC31DC}" type="slidenum">
              <a:rPr lang="en-AU" smtClean="0"/>
              <a:pPr/>
              <a:t>1</a:t>
            </a:fld>
            <a:endParaRPr lang="en-AU"/>
          </a:p>
        </p:txBody>
      </p:sp>
    </p:spTree>
    <p:extLst>
      <p:ext uri="{BB962C8B-B14F-4D97-AF65-F5344CB8AC3E}">
        <p14:creationId xmlns:p14="http://schemas.microsoft.com/office/powerpoint/2010/main" val="30088131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D09C5488-DD16-4714-9519-7BE21BA11D4E}" type="slidenum">
              <a:rPr lang="en-AU" smtClean="0"/>
              <a:t>2</a:t>
            </a:fld>
            <a:endParaRPr lang="en-AU"/>
          </a:p>
        </p:txBody>
      </p:sp>
    </p:spTree>
    <p:extLst>
      <p:ext uri="{BB962C8B-B14F-4D97-AF65-F5344CB8AC3E}">
        <p14:creationId xmlns:p14="http://schemas.microsoft.com/office/powerpoint/2010/main" val="19151260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C778D4-1209-CE4D-4939-9BF1AD09FF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40057A-8FB3-01B3-0EB6-685144179E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B33BF1-A3A7-17D6-F026-3B7F4381AB38}"/>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6654D049-29F6-443A-273D-65F1507270ED}"/>
              </a:ext>
            </a:extLst>
          </p:cNvPr>
          <p:cNvSpPr>
            <a:spLocks noGrp="1"/>
          </p:cNvSpPr>
          <p:nvPr>
            <p:ph type="sldNum" sz="quarter" idx="5"/>
          </p:nvPr>
        </p:nvSpPr>
        <p:spPr/>
        <p:txBody>
          <a:bodyPr/>
          <a:lstStyle/>
          <a:p>
            <a:fld id="{B07158C4-A119-4B78-9DE8-A50001BC31DC}" type="slidenum">
              <a:rPr lang="en-AU" smtClean="0"/>
              <a:pPr/>
              <a:t>5</a:t>
            </a:fld>
            <a:endParaRPr lang="en-AU"/>
          </a:p>
        </p:txBody>
      </p:sp>
    </p:spTree>
    <p:extLst>
      <p:ext uri="{BB962C8B-B14F-4D97-AF65-F5344CB8AC3E}">
        <p14:creationId xmlns:p14="http://schemas.microsoft.com/office/powerpoint/2010/main" val="39977421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7</a:t>
            </a:fld>
            <a:endParaRPr lang="en-AU" dirty="0"/>
          </a:p>
        </p:txBody>
      </p:sp>
    </p:spTree>
    <p:extLst>
      <p:ext uri="{BB962C8B-B14F-4D97-AF65-F5344CB8AC3E}">
        <p14:creationId xmlns:p14="http://schemas.microsoft.com/office/powerpoint/2010/main" val="22855752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B07158C4-A119-4B78-9DE8-A50001BC31DC}" type="slidenum">
              <a:rPr lang="en-AU" smtClean="0"/>
              <a:pPr/>
              <a:t>8</a:t>
            </a:fld>
            <a:endParaRPr lang="en-AU"/>
          </a:p>
        </p:txBody>
      </p:sp>
    </p:spTree>
    <p:extLst>
      <p:ext uri="{BB962C8B-B14F-4D97-AF65-F5344CB8AC3E}">
        <p14:creationId xmlns:p14="http://schemas.microsoft.com/office/powerpoint/2010/main" val="18105351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EA17B1F9-1883-FB0F-19DA-8B4A4053535B}"/>
              </a:ext>
            </a:extLst>
          </p:cNvPr>
          <p:cNvSpPr/>
          <p:nvPr userDrawn="1"/>
        </p:nvSpPr>
        <p:spPr>
          <a:xfrm>
            <a:off x="7128000" y="0"/>
            <a:ext cx="5064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Rectangle 5">
            <a:extLst>
              <a:ext uri="{FF2B5EF4-FFF2-40B4-BE49-F238E27FC236}">
                <a16:creationId xmlns:a16="http://schemas.microsoft.com/office/drawing/2014/main" id="{6E6ACE4A-E374-4533-BE29-9C2AA078581F}"/>
              </a:ext>
              <a:ext uri="{C183D7F6-B498-43B3-948B-1728B52AA6E4}">
                <adec:decorative xmlns:adec="http://schemas.microsoft.com/office/drawing/2017/decorative" val="1"/>
              </a:ext>
            </a:extLst>
          </p:cNvPr>
          <p:cNvSpPr/>
          <p:nvPr userDrawn="1"/>
        </p:nvSpPr>
        <p:spPr>
          <a:xfrm>
            <a:off x="0" y="0"/>
            <a:ext cx="7128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latin typeface="Public Sans" pitchFamily="2" charset="0"/>
            </a:endParaRPr>
          </a:p>
        </p:txBody>
      </p:sp>
      <p:cxnSp>
        <p:nvCxnSpPr>
          <p:cNvPr id="8" name="Straight Connector 7">
            <a:extLst>
              <a:ext uri="{FF2B5EF4-FFF2-40B4-BE49-F238E27FC236}">
                <a16:creationId xmlns:a16="http://schemas.microsoft.com/office/drawing/2014/main" id="{1379E5D7-4594-7BEA-DCDE-7C07259A2A00}"/>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06313123-38FC-0AA8-8313-B587FAEA9FAB}"/>
              </a:ext>
            </a:extLst>
          </p:cNvPr>
          <p:cNvSpPr>
            <a:spLocks noGrp="1"/>
          </p:cNvSpPr>
          <p:nvPr>
            <p:ph type="ctrTitle" hasCustomPrompt="1"/>
          </p:nvPr>
        </p:nvSpPr>
        <p:spPr>
          <a:xfrm>
            <a:off x="539999" y="2240968"/>
            <a:ext cx="6255979" cy="2033997"/>
          </a:xfrm>
          <a:ln>
            <a:noFill/>
          </a:ln>
        </p:spPr>
        <p:txBody>
          <a:bodyPr anchor="b">
            <a:noAutofit/>
          </a:bodyPr>
          <a:lstStyle>
            <a:lvl1pPr algn="l">
              <a:lnSpc>
                <a:spcPct val="100000"/>
              </a:lnSpc>
              <a:defRPr sz="4800">
                <a:solidFill>
                  <a:schemeClr val="bg1"/>
                </a:solidFill>
                <a:latin typeface="Arial" panose="020B0604020202020204" pitchFamily="34" charset="0"/>
                <a:cs typeface="Arial" panose="020B0604020202020204" pitchFamily="34" charset="0"/>
              </a:defRPr>
            </a:lvl1pPr>
          </a:lstStyle>
          <a:p>
            <a:r>
              <a:rPr lang="en-US"/>
              <a:t>Learning sequence/lesson/ activity title</a:t>
            </a:r>
          </a:p>
        </p:txBody>
      </p:sp>
      <p:sp>
        <p:nvSpPr>
          <p:cNvPr id="11" name="Text Placeholder 10">
            <a:extLst>
              <a:ext uri="{FF2B5EF4-FFF2-40B4-BE49-F238E27FC236}">
                <a16:creationId xmlns:a16="http://schemas.microsoft.com/office/drawing/2014/main" id="{1ECD7A7F-13F8-9E9F-94FF-03D42EEEF0A8}"/>
              </a:ext>
            </a:extLst>
          </p:cNvPr>
          <p:cNvSpPr>
            <a:spLocks noGrp="1"/>
          </p:cNvSpPr>
          <p:nvPr>
            <p:ph type="body" sz="quarter" idx="10" hasCustomPrompt="1"/>
          </p:nvPr>
        </p:nvSpPr>
        <p:spPr>
          <a:xfrm>
            <a:off x="539999" y="4385568"/>
            <a:ext cx="6255977" cy="426611"/>
          </a:xfrm>
        </p:spPr>
        <p:txBody>
          <a:bodyPr anchor="t">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Stage</a:t>
            </a:r>
          </a:p>
        </p:txBody>
      </p:sp>
      <p:sp>
        <p:nvSpPr>
          <p:cNvPr id="12" name="Text Placeholder 14">
            <a:extLst>
              <a:ext uri="{FF2B5EF4-FFF2-40B4-BE49-F238E27FC236}">
                <a16:creationId xmlns:a16="http://schemas.microsoft.com/office/drawing/2014/main" id="{1F1B4A2E-693D-413E-6506-E51D3453E154}"/>
              </a:ext>
            </a:extLst>
          </p:cNvPr>
          <p:cNvSpPr>
            <a:spLocks noGrp="1"/>
          </p:cNvSpPr>
          <p:nvPr>
            <p:ph type="body" sz="quarter" idx="16" hasCustomPrompt="1"/>
          </p:nvPr>
        </p:nvSpPr>
        <p:spPr>
          <a:xfrm>
            <a:off x="540000" y="4925698"/>
            <a:ext cx="6255975" cy="360000"/>
          </a:xfrm>
        </p:spPr>
        <p:txBody>
          <a:bodyPr>
            <a:noAutofit/>
          </a:bodyPr>
          <a:lstStyle>
            <a:lvl1pPr>
              <a:spcAft>
                <a:spcPts val="0"/>
              </a:spcAft>
              <a:defRPr sz="1800" b="1">
                <a:solidFill>
                  <a:schemeClr val="bg1"/>
                </a:solidFill>
                <a:latin typeface="Arial" panose="020B0604020202020204" pitchFamily="34" charset="0"/>
                <a:cs typeface="Arial" panose="020B0604020202020204" pitchFamily="34" charset="0"/>
              </a:defRPr>
            </a:lvl1pPr>
            <a:lvl2pPr>
              <a:spcAft>
                <a:spcPts val="0"/>
              </a:spcAft>
              <a:defRPr sz="1800" b="0">
                <a:solidFill>
                  <a:schemeClr val="bg1"/>
                </a:solidFill>
                <a:latin typeface="+mj-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Module</a:t>
            </a:r>
          </a:p>
        </p:txBody>
      </p:sp>
      <p:sp>
        <p:nvSpPr>
          <p:cNvPr id="13" name="Text Placeholder 7">
            <a:extLst>
              <a:ext uri="{FF2B5EF4-FFF2-40B4-BE49-F238E27FC236}">
                <a16:creationId xmlns:a16="http://schemas.microsoft.com/office/drawing/2014/main" id="{0C245AE8-A9B0-AE21-616C-11D22901313C}"/>
              </a:ext>
            </a:extLst>
          </p:cNvPr>
          <p:cNvSpPr>
            <a:spLocks noGrp="1"/>
          </p:cNvSpPr>
          <p:nvPr>
            <p:ph type="body" sz="quarter" idx="14" hasCustomPrompt="1"/>
          </p:nvPr>
        </p:nvSpPr>
        <p:spPr>
          <a:xfrm>
            <a:off x="540000" y="5327998"/>
            <a:ext cx="6255971" cy="792000"/>
          </a:xfrm>
        </p:spPr>
        <p:txBody>
          <a:bodyPr/>
          <a:lstStyle>
            <a:lvl1pPr>
              <a:defRPr sz="1800">
                <a:solidFill>
                  <a:schemeClr val="bg1"/>
                </a:solidFill>
                <a:latin typeface="Arial" panose="020B0604020202020204" pitchFamily="34" charset="0"/>
                <a:cs typeface="Arial" panose="020B0604020202020204" pitchFamily="34" charset="0"/>
              </a:defRPr>
            </a:lvl1pPr>
          </a:lstStyle>
          <a:p>
            <a:pPr lvl="0"/>
            <a:r>
              <a:rPr lang="en-US"/>
              <a:t>Presenter name</a:t>
            </a:r>
            <a:endParaRPr lang="en-AU"/>
          </a:p>
        </p:txBody>
      </p:sp>
      <p:sp>
        <p:nvSpPr>
          <p:cNvPr id="15" name="Text Placeholder 14">
            <a:extLst>
              <a:ext uri="{FF2B5EF4-FFF2-40B4-BE49-F238E27FC236}">
                <a16:creationId xmlns:a16="http://schemas.microsoft.com/office/drawing/2014/main" id="{5C2AC99F-F6FA-4B77-DD09-207FFF07B242}"/>
              </a:ext>
            </a:extLst>
          </p:cNvPr>
          <p:cNvSpPr>
            <a:spLocks noGrp="1"/>
          </p:cNvSpPr>
          <p:nvPr>
            <p:ph type="body" sz="quarter" idx="15" hasCustomPrompt="1"/>
          </p:nvPr>
        </p:nvSpPr>
        <p:spPr>
          <a:xfrm>
            <a:off x="540000" y="6192000"/>
            <a:ext cx="6255975" cy="360000"/>
          </a:xfrm>
        </p:spPr>
        <p:txBody>
          <a:bodyPr anchor="b" anchorCtr="0">
            <a:noAutofit/>
          </a:bodyPr>
          <a:lstStyle>
            <a:lvl1pPr algn="l">
              <a:defRPr sz="1800" b="0">
                <a:solidFill>
                  <a:schemeClr val="bg1"/>
                </a:solidFill>
                <a:latin typeface="Arial" panose="020B0604020202020204" pitchFamily="34" charset="0"/>
                <a:cs typeface="Arial" panose="020B0604020202020204" pitchFamily="34" charset="0"/>
              </a:defRPr>
            </a:lvl1pPr>
            <a:lvl2pPr>
              <a:defRPr sz="1600">
                <a:solidFill>
                  <a:schemeClr val="bg1"/>
                </a:solidFill>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00 Month YYYY</a:t>
            </a:r>
          </a:p>
        </p:txBody>
      </p:sp>
      <p:pic>
        <p:nvPicPr>
          <p:cNvPr id="17" name="Picture 16">
            <a:extLst>
              <a:ext uri="{FF2B5EF4-FFF2-40B4-BE49-F238E27FC236}">
                <a16:creationId xmlns:a16="http://schemas.microsoft.com/office/drawing/2014/main" id="{1B2918F2-2A15-B218-B84D-C469AD3B60D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135329" y="360000"/>
            <a:ext cx="660650" cy="715199"/>
          </a:xfrm>
          <a:prstGeom prst="rect">
            <a:avLst/>
          </a:prstGeom>
        </p:spPr>
      </p:pic>
      <p:sp>
        <p:nvSpPr>
          <p:cNvPr id="2" name="Picture Placeholder 4">
            <a:extLst>
              <a:ext uri="{FF2B5EF4-FFF2-40B4-BE49-F238E27FC236}">
                <a16:creationId xmlns:a16="http://schemas.microsoft.com/office/drawing/2014/main" id="{206B55C3-1914-D3B1-73B3-69F5509A4B69}"/>
              </a:ext>
              <a:ext uri="{C183D7F6-B498-43B3-948B-1728B52AA6E4}">
                <adec:decorative xmlns:adec="http://schemas.microsoft.com/office/drawing/2017/decorative" val="1"/>
              </a:ext>
            </a:extLst>
          </p:cNvPr>
          <p:cNvSpPr>
            <a:spLocks noGrp="1"/>
          </p:cNvSpPr>
          <p:nvPr>
            <p:ph type="pic" sz="quarter" idx="13"/>
          </p:nvPr>
        </p:nvSpPr>
        <p:spPr>
          <a:xfrm>
            <a:off x="7128000" y="0"/>
            <a:ext cx="5064000" cy="6858000"/>
          </a:xfrm>
        </p:spPr>
        <p:txBody>
          <a:bodyPr/>
          <a:lstStyle/>
          <a:p>
            <a:r>
              <a:rPr lang="en-US"/>
              <a:t>Click icon to add picture</a:t>
            </a:r>
            <a:endParaRPr lang="en-AU"/>
          </a:p>
        </p:txBody>
      </p:sp>
    </p:spTree>
    <p:extLst>
      <p:ext uri="{BB962C8B-B14F-4D97-AF65-F5344CB8AC3E}">
        <p14:creationId xmlns:p14="http://schemas.microsoft.com/office/powerpoint/2010/main" val="1578408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11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References">
    <p:bg>
      <p:bgPr>
        <a:solidFill>
          <a:schemeClr val="accent4"/>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3C69E21-27A4-4448-A8A5-3DF6A41F3B28}"/>
              </a:ext>
            </a:extLst>
          </p:cNvPr>
          <p:cNvSpPr/>
          <p:nvPr userDrawn="1"/>
        </p:nvSpPr>
        <p:spPr>
          <a:xfrm>
            <a:off x="0" y="1265616"/>
            <a:ext cx="12192000" cy="1901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7" name="Straight Connector 6">
            <a:extLst>
              <a:ext uri="{FF2B5EF4-FFF2-40B4-BE49-F238E27FC236}">
                <a16:creationId xmlns:a16="http://schemas.microsoft.com/office/drawing/2014/main" id="{FDEA8E5D-F9A7-48AC-AF91-6754515E9D1B}"/>
              </a:ext>
              <a:ext uri="{C183D7F6-B498-43B3-948B-1728B52AA6E4}">
                <adec:decorative xmlns:adec="http://schemas.microsoft.com/office/drawing/2017/decorative" val="1"/>
              </a:ext>
            </a:extLst>
          </p:cNvPr>
          <p:cNvCxnSpPr>
            <a:cxnSpLocks/>
          </p:cNvCxnSpPr>
          <p:nvPr userDrawn="1"/>
        </p:nvCxnSpPr>
        <p:spPr>
          <a:xfrm>
            <a:off x="0" y="1265616"/>
            <a:ext cx="12192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81B646BC-5BB3-E31B-1A9E-AD82558D7FE8}"/>
              </a:ext>
            </a:extLst>
          </p:cNvPr>
          <p:cNvSpPr>
            <a:spLocks noGrp="1"/>
          </p:cNvSpPr>
          <p:nvPr>
            <p:ph type="sldNum" sz="quarter" idx="10"/>
          </p:nvPr>
        </p:nvSpPr>
        <p:spPr/>
        <p:txBody>
          <a:bodyPr/>
          <a:lstStyle/>
          <a:p>
            <a:fld id="{10A01DC5-1685-4615-8240-15192985C6A2}" type="slidenum">
              <a:rPr lang="en-AU" smtClean="0"/>
              <a:pPr/>
              <a:t>‹#›</a:t>
            </a:fld>
            <a:endParaRPr lang="en-AU"/>
          </a:p>
        </p:txBody>
      </p:sp>
      <p:sp>
        <p:nvSpPr>
          <p:cNvPr id="8" name="Title 3">
            <a:extLst>
              <a:ext uri="{FF2B5EF4-FFF2-40B4-BE49-F238E27FC236}">
                <a16:creationId xmlns:a16="http://schemas.microsoft.com/office/drawing/2014/main" id="{2245FC77-E959-4B3D-936D-71858DF4D065}"/>
              </a:ext>
            </a:extLst>
          </p:cNvPr>
          <p:cNvSpPr>
            <a:spLocks noGrp="1"/>
          </p:cNvSpPr>
          <p:nvPr>
            <p:ph type="title" hasCustomPrompt="1"/>
          </p:nvPr>
        </p:nvSpPr>
        <p:spPr>
          <a:xfrm>
            <a:off x="360000" y="360001"/>
            <a:ext cx="10080000" cy="521412"/>
          </a:xfrm>
        </p:spPr>
        <p:txBody>
          <a:bodyPr/>
          <a:lstStyle>
            <a:lvl1pPr>
              <a:defRPr>
                <a:solidFill>
                  <a:schemeClr val="accent1"/>
                </a:solidFill>
              </a:defRPr>
            </a:lvl1pPr>
          </a:lstStyle>
          <a:p>
            <a:r>
              <a:rPr lang="en-US"/>
              <a:t>References</a:t>
            </a:r>
            <a:endParaRPr lang="en-AU"/>
          </a:p>
        </p:txBody>
      </p:sp>
      <p:sp>
        <p:nvSpPr>
          <p:cNvPr id="2" name="Content Placeholder 2">
            <a:extLst>
              <a:ext uri="{FF2B5EF4-FFF2-40B4-BE49-F238E27FC236}">
                <a16:creationId xmlns:a16="http://schemas.microsoft.com/office/drawing/2014/main" id="{27905181-B8A1-3C65-36D9-EB3FF362FF6C}"/>
              </a:ext>
            </a:extLst>
          </p:cNvPr>
          <p:cNvSpPr>
            <a:spLocks noGrp="1"/>
          </p:cNvSpPr>
          <p:nvPr>
            <p:ph idx="1" hasCustomPrompt="1"/>
          </p:nvPr>
        </p:nvSpPr>
        <p:spPr>
          <a:xfrm>
            <a:off x="360000" y="3428999"/>
            <a:ext cx="11484000" cy="2927351"/>
          </a:xfrm>
        </p:spPr>
        <p:txBody>
          <a:bodyPr/>
          <a:lstStyle>
            <a:lvl1pPr>
              <a:lnSpc>
                <a:spcPct val="150000"/>
              </a:lnSpc>
              <a:defRPr sz="1200">
                <a:latin typeface="Arial" panose="020B0604020202020204" pitchFamily="34" charset="0"/>
                <a:cs typeface="Arial" panose="020B0604020202020204" pitchFamily="34" charset="0"/>
              </a:defRPr>
            </a:lvl1pPr>
            <a:lvl2pPr>
              <a:lnSpc>
                <a:spcPct val="150000"/>
              </a:lnSpc>
              <a:defRPr sz="1200"/>
            </a:lvl2pPr>
            <a:lvl3pPr>
              <a:lnSpc>
                <a:spcPct val="150000"/>
              </a:lnSpc>
              <a:defRPr/>
            </a:lvl3pPr>
            <a:lvl4pPr>
              <a:lnSpc>
                <a:spcPct val="150000"/>
              </a:lnSpc>
              <a:defRPr sz="1200"/>
            </a:lvl4pPr>
            <a:lvl5pPr>
              <a:lnSpc>
                <a:spcPct val="150000"/>
              </a:lnSpc>
              <a:defRPr sz="1200"/>
            </a:lvl5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0593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pyright">
    <p:bg>
      <p:bgPr>
        <a:solidFill>
          <a:schemeClr val="accent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bg1"/>
                </a:solidFill>
              </a:defRPr>
            </a:lvl1pPr>
          </a:lstStyle>
          <a:p>
            <a:fld id="{10A01DC5-1685-4615-8240-15192985C6A2}" type="slidenum">
              <a:rPr lang="en-AU" smtClean="0"/>
              <a:pPr/>
              <a:t>‹#›</a:t>
            </a:fld>
            <a:endParaRPr lang="en-AU"/>
          </a:p>
        </p:txBody>
      </p:sp>
      <p:sp>
        <p:nvSpPr>
          <p:cNvPr id="2" name="Title 1">
            <a:extLst>
              <a:ext uri="{FF2B5EF4-FFF2-40B4-BE49-F238E27FC236}">
                <a16:creationId xmlns:a16="http://schemas.microsoft.com/office/drawing/2014/main" id="{34BE5FFA-C863-5F63-2574-4F650BA4588D}"/>
              </a:ext>
            </a:extLst>
          </p:cNvPr>
          <p:cNvSpPr>
            <a:spLocks noGrp="1"/>
          </p:cNvSpPr>
          <p:nvPr>
            <p:ph type="title" hasCustomPrompt="1"/>
          </p:nvPr>
        </p:nvSpPr>
        <p:spPr>
          <a:xfrm>
            <a:off x="360000" y="360000"/>
            <a:ext cx="10080000" cy="537467"/>
          </a:xfrm>
        </p:spPr>
        <p:txBody>
          <a:bodyPr/>
          <a:lstStyle>
            <a:lvl1pPr>
              <a:defRPr>
                <a:solidFill>
                  <a:schemeClr val="bg1"/>
                </a:solidFill>
              </a:defRPr>
            </a:lvl1pPr>
          </a:lstStyle>
          <a:p>
            <a:r>
              <a:rPr lang="en-US"/>
              <a:t>Copyright</a:t>
            </a:r>
          </a:p>
        </p:txBody>
      </p:sp>
      <p:sp>
        <p:nvSpPr>
          <p:cNvPr id="3" name="Slide Number Placeholder 4">
            <a:extLst>
              <a:ext uri="{FF2B5EF4-FFF2-40B4-BE49-F238E27FC236}">
                <a16:creationId xmlns:a16="http://schemas.microsoft.com/office/drawing/2014/main" id="{CAF241D3-718F-F3B9-95BA-7ED78B1B5BDD}"/>
              </a:ext>
            </a:extLst>
          </p:cNvPr>
          <p:cNvSpPr txBox="1">
            <a:spLocks/>
          </p:cNvSpPr>
          <p:nvPr userDrawn="1"/>
        </p:nvSpPr>
        <p:spPr>
          <a:xfrm>
            <a:off x="11124000" y="6516000"/>
            <a:ext cx="720000" cy="180000"/>
          </a:xfrm>
          <a:prstGeom prst="rect">
            <a:avLst/>
          </a:prstGeom>
        </p:spPr>
        <p:txBody>
          <a:bodyPr vert="horz" lIns="0" tIns="0" rIns="0" bIns="0" rtlCol="0" anchor="t"/>
          <a:lstStyle>
            <a:defPPr>
              <a:defRPr lang="en-US"/>
            </a:defPPr>
            <a:lvl1pPr marL="0" algn="r" defTabSz="609585" rtl="0" eaLnBrk="1" latinLnBrk="0" hangingPunct="1">
              <a:defRPr sz="1200" kern="1200">
                <a:solidFill>
                  <a:schemeClr val="bg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fld id="{10A01DC5-1685-4615-8240-15192985C6A2}" type="slidenum">
              <a:rPr lang="en-AU" smtClean="0"/>
              <a:pPr/>
              <a:t>‹#›</a:t>
            </a:fld>
            <a:endParaRPr lang="en-AU"/>
          </a:p>
        </p:txBody>
      </p:sp>
      <p:sp>
        <p:nvSpPr>
          <p:cNvPr id="5" name="Rectangle 4">
            <a:extLst>
              <a:ext uri="{FF2B5EF4-FFF2-40B4-BE49-F238E27FC236}">
                <a16:creationId xmlns:a16="http://schemas.microsoft.com/office/drawing/2014/main" id="{147A10EB-69B5-E036-369C-033BAFE6DB18}"/>
              </a:ext>
            </a:extLst>
          </p:cNvPr>
          <p:cNvSpPr/>
          <p:nvPr userDrawn="1"/>
        </p:nvSpPr>
        <p:spPr>
          <a:xfrm>
            <a:off x="10915048" y="231006"/>
            <a:ext cx="1039529" cy="1100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5" descr="A red flower with white text&#10;&#10;Description automatically generated with low confidence">
            <a:extLst>
              <a:ext uri="{FF2B5EF4-FFF2-40B4-BE49-F238E27FC236}">
                <a16:creationId xmlns:a16="http://schemas.microsoft.com/office/drawing/2014/main" id="{F5F3CD7E-F06C-6B47-6A3E-198A7C0DC31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95216" y="360000"/>
            <a:ext cx="660785" cy="717587"/>
          </a:xfrm>
          <a:prstGeom prst="rect">
            <a:avLst/>
          </a:prstGeom>
        </p:spPr>
      </p:pic>
      <p:pic>
        <p:nvPicPr>
          <p:cNvPr id="7" name="Picture 12" descr="Creative Commons Attribution licence logo">
            <a:extLst>
              <a:ext uri="{FF2B5EF4-FFF2-40B4-BE49-F238E27FC236}">
                <a16:creationId xmlns:a16="http://schemas.microsoft.com/office/drawing/2014/main" id="{7948A98C-F758-2F9B-44F6-E4FEA77CAA7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244972" y="2967486"/>
            <a:ext cx="1406523" cy="489432"/>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10">
            <a:extLst>
              <a:ext uri="{FF2B5EF4-FFF2-40B4-BE49-F238E27FC236}">
                <a16:creationId xmlns:a16="http://schemas.microsoft.com/office/drawing/2014/main" id="{CD8E711E-20C4-EB65-95D8-4E4BB3686546}"/>
              </a:ext>
            </a:extLst>
          </p:cNvPr>
          <p:cNvSpPr>
            <a:spLocks noGrp="1"/>
          </p:cNvSpPr>
          <p:nvPr>
            <p:ph type="body" sz="quarter" idx="18" hasCustomPrompt="1"/>
          </p:nvPr>
        </p:nvSpPr>
        <p:spPr>
          <a:xfrm>
            <a:off x="360000" y="981264"/>
            <a:ext cx="10080000" cy="310015"/>
          </a:xfrm>
        </p:spPr>
        <p:txBody>
          <a:bodyPr anchor="b">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3076037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p:bg>
      <p:bgPr>
        <a:solidFill>
          <a:schemeClr val="accent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5C261660-AF47-818D-7C30-D254D989CACE}"/>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8AD8A72A-7327-BEF4-2507-0522B8614AE9}"/>
              </a:ext>
            </a:extLst>
          </p:cNvPr>
          <p:cNvSpPr>
            <a:spLocks noGrp="1"/>
          </p:cNvSpPr>
          <p:nvPr>
            <p:ph type="ctrTitle" hasCustomPrompt="1"/>
          </p:nvPr>
        </p:nvSpPr>
        <p:spPr>
          <a:xfrm>
            <a:off x="540000" y="4067881"/>
            <a:ext cx="11291998" cy="800681"/>
          </a:xfrm>
          <a:ln>
            <a:noFill/>
          </a:ln>
        </p:spPr>
        <p:txBody>
          <a:bodyPr anchor="t">
            <a:noAutofit/>
          </a:bodyPr>
          <a:lstStyle>
            <a:lvl1pPr algn="l">
              <a:lnSpc>
                <a:spcPct val="110000"/>
              </a:lnSpc>
              <a:defRPr sz="4800">
                <a:solidFill>
                  <a:schemeClr val="bg1"/>
                </a:solidFill>
                <a:latin typeface="Arial" panose="020B0604020202020204" pitchFamily="34" charset="0"/>
                <a:cs typeface="Arial" panose="020B0604020202020204" pitchFamily="34" charset="0"/>
              </a:defRPr>
            </a:lvl1pPr>
          </a:lstStyle>
          <a:p>
            <a:pPr>
              <a:lnSpc>
                <a:spcPct val="100000"/>
              </a:lnSpc>
            </a:pPr>
            <a:r>
              <a:rPr lang="en-AU"/>
              <a:t>Lesson title</a:t>
            </a:r>
          </a:p>
        </p:txBody>
      </p:sp>
      <p:sp>
        <p:nvSpPr>
          <p:cNvPr id="6" name="Oval 5">
            <a:extLst>
              <a:ext uri="{FF2B5EF4-FFF2-40B4-BE49-F238E27FC236}">
                <a16:creationId xmlns:a16="http://schemas.microsoft.com/office/drawing/2014/main" id="{5EBAE78F-1A35-0A2C-DBF4-48477CA8F3A7}"/>
              </a:ext>
            </a:extLst>
          </p:cNvPr>
          <p:cNvSpPr>
            <a:spLocks noGrp="1" noRot="1" noMove="1" noResize="1" noEditPoints="1" noAdjustHandles="1" noChangeArrowheads="1" noChangeShapeType="1"/>
          </p:cNvSpPr>
          <p:nvPr userDrawn="1"/>
        </p:nvSpPr>
        <p:spPr>
          <a:xfrm>
            <a:off x="11056620" y="289560"/>
            <a:ext cx="906780" cy="80068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 name="Picture 1">
            <a:extLst>
              <a:ext uri="{FF2B5EF4-FFF2-40B4-BE49-F238E27FC236}">
                <a16:creationId xmlns:a16="http://schemas.microsoft.com/office/drawing/2014/main" id="{1DE675F6-B3E6-7651-8B0E-50E39CE29B9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171348" y="360000"/>
            <a:ext cx="660650" cy="715199"/>
          </a:xfrm>
          <a:prstGeom prst="rect">
            <a:avLst/>
          </a:prstGeom>
        </p:spPr>
      </p:pic>
    </p:spTree>
    <p:extLst>
      <p:ext uri="{BB962C8B-B14F-4D97-AF65-F5344CB8AC3E}">
        <p14:creationId xmlns:p14="http://schemas.microsoft.com/office/powerpoint/2010/main" val="2864672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Blue backgroun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165CECD-C00D-4560-9C97-AE28A8535867}"/>
              </a:ext>
              <a:ext uri="{C183D7F6-B498-43B3-948B-1728B52AA6E4}">
                <adec:decorative xmlns:adec="http://schemas.microsoft.com/office/drawing/2017/decorative" val="1"/>
              </a:ext>
            </a:extLst>
          </p:cNvPr>
          <p:cNvSpPr/>
          <p:nvPr userDrawn="1"/>
        </p:nvSpPr>
        <p:spPr>
          <a:xfrm>
            <a:off x="0" y="1620000"/>
            <a:ext cx="12192000" cy="523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Picture Placeholder 4">
            <a:extLst>
              <a:ext uri="{FF2B5EF4-FFF2-40B4-BE49-F238E27FC236}">
                <a16:creationId xmlns:a16="http://schemas.microsoft.com/office/drawing/2014/main" id="{8AB6FE45-2247-43AE-AFB0-3C1EC574D8FA}"/>
              </a:ext>
              <a:ext uri="{C183D7F6-B498-43B3-948B-1728B52AA6E4}">
                <adec:decorative xmlns:adec="http://schemas.microsoft.com/office/drawing/2017/decorative" val="1"/>
              </a:ext>
            </a:extLst>
          </p:cNvPr>
          <p:cNvSpPr>
            <a:spLocks noGrp="1"/>
          </p:cNvSpPr>
          <p:nvPr>
            <p:ph type="pic" sz="quarter" idx="13"/>
          </p:nvPr>
        </p:nvSpPr>
        <p:spPr>
          <a:xfrm>
            <a:off x="359998" y="1909282"/>
            <a:ext cx="11483999" cy="4210718"/>
          </a:xfrm>
        </p:spPr>
        <p:txBody>
          <a:bodyPr/>
          <a:lstStyle/>
          <a:p>
            <a:r>
              <a:rPr lang="en-US"/>
              <a:t>Click icon to add picture</a:t>
            </a:r>
            <a:endParaRPr lang="en-AU"/>
          </a:p>
        </p:txBody>
      </p:sp>
      <p:sp>
        <p:nvSpPr>
          <p:cNvPr id="7" name="Slide Number Placeholder 6"/>
          <p:cNvSpPr>
            <a:spLocks noGrp="1"/>
          </p:cNvSpPr>
          <p:nvPr>
            <p:ph type="sldNum" sz="quarter" idx="12"/>
          </p:nvPr>
        </p:nvSpPr>
        <p:spPr/>
        <p:txBody>
          <a:bodyPr/>
          <a:lstStyle/>
          <a:p>
            <a:fld id="{10A01DC5-1685-4615-8240-15192985C6A2}" type="slidenum">
              <a:rPr lang="en-AU" smtClean="0"/>
              <a:t>‹#›</a:t>
            </a:fld>
            <a:endParaRPr lang="en-AU"/>
          </a:p>
        </p:txBody>
      </p:sp>
      <p:sp>
        <p:nvSpPr>
          <p:cNvPr id="10" name="Title 4">
            <a:extLst>
              <a:ext uri="{FF2B5EF4-FFF2-40B4-BE49-F238E27FC236}">
                <a16:creationId xmlns:a16="http://schemas.microsoft.com/office/drawing/2014/main" id="{4B69FB63-5913-44B0-9BCA-4B6E66CE48BF}"/>
              </a:ext>
            </a:extLst>
          </p:cNvPr>
          <p:cNvSpPr>
            <a:spLocks noGrp="1"/>
          </p:cNvSpPr>
          <p:nvPr>
            <p:ph type="title"/>
          </p:nvPr>
        </p:nvSpPr>
        <p:spPr>
          <a:xfrm>
            <a:off x="359998" y="360000"/>
            <a:ext cx="10260002" cy="522000"/>
          </a:xfrm>
        </p:spPr>
        <p:txBody>
          <a:bodyPr/>
          <a:lstStyle>
            <a:lvl1pPr>
              <a:defRPr>
                <a:solidFill>
                  <a:schemeClr val="accent1"/>
                </a:solidFill>
              </a:defRPr>
            </a:lvl1pPr>
          </a:lstStyle>
          <a:p>
            <a:r>
              <a:rPr lang="en-US"/>
              <a:t>Click to edit Master title style</a:t>
            </a:r>
            <a:endParaRPr lang="en-AU"/>
          </a:p>
        </p:txBody>
      </p:sp>
      <p:sp>
        <p:nvSpPr>
          <p:cNvPr id="11" name="Text Placeholder 10">
            <a:extLst>
              <a:ext uri="{FF2B5EF4-FFF2-40B4-BE49-F238E27FC236}">
                <a16:creationId xmlns:a16="http://schemas.microsoft.com/office/drawing/2014/main" id="{4A905C52-CF4B-447B-B93D-A86FD209402A}"/>
              </a:ext>
            </a:extLst>
          </p:cNvPr>
          <p:cNvSpPr>
            <a:spLocks noGrp="1"/>
          </p:cNvSpPr>
          <p:nvPr>
            <p:ph type="body" sz="quarter" idx="18" hasCustomPrompt="1"/>
          </p:nvPr>
        </p:nvSpPr>
        <p:spPr>
          <a:xfrm>
            <a:off x="360000" y="1016704"/>
            <a:ext cx="10080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2297222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2" name="Text Placeholder 3">
            <a:extLst>
              <a:ext uri="{FF2B5EF4-FFF2-40B4-BE49-F238E27FC236}">
                <a16:creationId xmlns:a16="http://schemas.microsoft.com/office/drawing/2014/main" id="{7A679F83-4A45-8E00-A9A4-2E8DE35C1BB0}"/>
              </a:ext>
            </a:extLst>
          </p:cNvPr>
          <p:cNvSpPr>
            <a:spLocks noGrp="1"/>
          </p:cNvSpPr>
          <p:nvPr>
            <p:ph type="body" sz="quarter" idx="17" hasCustomPrompt="1"/>
          </p:nvPr>
        </p:nvSpPr>
        <p:spPr>
          <a:xfrm>
            <a:off x="360000" y="1567086"/>
            <a:ext cx="11484000" cy="4807835"/>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09472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3" name="Content Placeholder 2">
            <a:extLst>
              <a:ext uri="{FF2B5EF4-FFF2-40B4-BE49-F238E27FC236}">
                <a16:creationId xmlns:a16="http://schemas.microsoft.com/office/drawing/2014/main" id="{EAC13D79-FA01-577F-AC79-E39D6DCCC806}"/>
              </a:ext>
            </a:extLst>
          </p:cNvPr>
          <p:cNvSpPr>
            <a:spLocks noGrp="1"/>
          </p:cNvSpPr>
          <p:nvPr>
            <p:ph sz="quarter" idx="19" hasCustomPrompt="1"/>
          </p:nvPr>
        </p:nvSpPr>
        <p:spPr>
          <a:xfrm>
            <a:off x="360363" y="1562471"/>
            <a:ext cx="5735637" cy="4814518"/>
          </a:xfrm>
        </p:spPr>
        <p:txBody>
          <a:body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8" name="Picture Placeholder 7">
            <a:extLst>
              <a:ext uri="{FF2B5EF4-FFF2-40B4-BE49-F238E27FC236}">
                <a16:creationId xmlns:a16="http://schemas.microsoft.com/office/drawing/2014/main" id="{F0C3D212-D9E6-5651-0336-B3898E36FBA5}"/>
              </a:ext>
            </a:extLst>
          </p:cNvPr>
          <p:cNvSpPr>
            <a:spLocks noGrp="1"/>
          </p:cNvSpPr>
          <p:nvPr>
            <p:ph type="pic" sz="quarter" idx="20"/>
          </p:nvPr>
        </p:nvSpPr>
        <p:spPr>
          <a:xfrm>
            <a:off x="6324599" y="1562470"/>
            <a:ext cx="5507038" cy="4814518"/>
          </a:xfrm>
        </p:spPr>
        <p:txBody>
          <a:bodyPr/>
          <a:lstStyle/>
          <a:p>
            <a:r>
              <a:rPr lang="en-US"/>
              <a:t>Click icon to add picture</a:t>
            </a:r>
            <a:endParaRPr lang="en-AU"/>
          </a:p>
        </p:txBody>
      </p:sp>
    </p:spTree>
    <p:extLst>
      <p:ext uri="{BB962C8B-B14F-4D97-AF65-F5344CB8AC3E}">
        <p14:creationId xmlns:p14="http://schemas.microsoft.com/office/powerpoint/2010/main" val="4283855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eature image and text">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91FCC384-7450-516C-24D0-7D029ED3855A}"/>
              </a:ext>
              <a:ext uri="{C183D7F6-B498-43B3-948B-1728B52AA6E4}">
                <adec:decorative xmlns:adec="http://schemas.microsoft.com/office/drawing/2017/decorative" val="1"/>
              </a:ext>
            </a:extLst>
          </p:cNvPr>
          <p:cNvSpPr>
            <a:spLocks noGrp="1"/>
          </p:cNvSpPr>
          <p:nvPr>
            <p:ph type="pic" sz="quarter" idx="13"/>
          </p:nvPr>
        </p:nvSpPr>
        <p:spPr>
          <a:xfrm>
            <a:off x="0" y="0"/>
            <a:ext cx="5040000" cy="6858000"/>
          </a:xfrm>
        </p:spPr>
        <p:txBody>
          <a:bodyPr/>
          <a:lstStyle/>
          <a:p>
            <a:r>
              <a:rPr lang="en-US"/>
              <a:t>Click icon to add picture</a:t>
            </a:r>
            <a:endParaRPr lang="en-AU"/>
          </a:p>
        </p:txBody>
      </p:sp>
      <p:sp>
        <p:nvSpPr>
          <p:cNvPr id="4" name="Title 1">
            <a:extLst>
              <a:ext uri="{FF2B5EF4-FFF2-40B4-BE49-F238E27FC236}">
                <a16:creationId xmlns:a16="http://schemas.microsoft.com/office/drawing/2014/main" id="{46E61F09-1856-72E7-5C79-31B4A856E7AD}"/>
              </a:ext>
            </a:extLst>
          </p:cNvPr>
          <p:cNvSpPr>
            <a:spLocks noGrp="1"/>
          </p:cNvSpPr>
          <p:nvPr>
            <p:ph type="title" hasCustomPrompt="1"/>
          </p:nvPr>
        </p:nvSpPr>
        <p:spPr>
          <a:xfrm>
            <a:off x="5400000" y="360000"/>
            <a:ext cx="6407150" cy="554400"/>
          </a:xfrm>
        </p:spPr>
        <p:txBody>
          <a:bodyPr/>
          <a:lstStyle>
            <a:lvl1pPr>
              <a:defRPr>
                <a:solidFill>
                  <a:schemeClr val="accent1"/>
                </a:solidFill>
              </a:defRPr>
            </a:lvl1pPr>
          </a:lstStyle>
          <a:p>
            <a:r>
              <a:rPr lang="en-US"/>
              <a:t>Title</a:t>
            </a:r>
          </a:p>
        </p:txBody>
      </p:sp>
      <p:cxnSp>
        <p:nvCxnSpPr>
          <p:cNvPr id="6" name="Straight Connector 5">
            <a:extLst>
              <a:ext uri="{FF2B5EF4-FFF2-40B4-BE49-F238E27FC236}">
                <a16:creationId xmlns:a16="http://schemas.microsoft.com/office/drawing/2014/main" id="{52576981-5B08-29E1-CBD0-60B20605F583}"/>
              </a:ext>
              <a:ext uri="{C183D7F6-B498-43B3-948B-1728B52AA6E4}">
                <adec:decorative xmlns:adec="http://schemas.microsoft.com/office/drawing/2017/decorative" val="1"/>
              </a:ext>
            </a:extLst>
          </p:cNvPr>
          <p:cNvCxnSpPr>
            <a:cxnSpLocks/>
          </p:cNvCxnSpPr>
          <p:nvPr userDrawn="1"/>
        </p:nvCxnSpPr>
        <p:spPr>
          <a:xfrm>
            <a:off x="5220000" y="1800000"/>
            <a:ext cx="0" cy="4536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Slide Number Placeholder 1">
            <a:extLst>
              <a:ext uri="{FF2B5EF4-FFF2-40B4-BE49-F238E27FC236}">
                <a16:creationId xmlns:a16="http://schemas.microsoft.com/office/drawing/2014/main" id="{AC754ADD-23A8-B626-EF2D-A89E9897C22E}"/>
              </a:ext>
            </a:extLst>
          </p:cNvPr>
          <p:cNvSpPr>
            <a:spLocks noGrp="1"/>
          </p:cNvSpPr>
          <p:nvPr>
            <p:ph type="sldNum" sz="quarter" idx="16"/>
          </p:nvPr>
        </p:nvSpPr>
        <p:spPr>
          <a:xfrm>
            <a:off x="11124000" y="6516000"/>
            <a:ext cx="720000" cy="180000"/>
          </a:xfrm>
        </p:spPr>
        <p:txBody>
          <a:bodyPr/>
          <a:lstStyle/>
          <a:p>
            <a:fld id="{10A01DC5-1685-4615-8240-15192985C6A2}" type="slidenum">
              <a:rPr lang="en-AU" smtClean="0"/>
              <a:pPr/>
              <a:t>‹#›</a:t>
            </a:fld>
            <a:endParaRPr lang="en-AU"/>
          </a:p>
        </p:txBody>
      </p:sp>
      <p:sp>
        <p:nvSpPr>
          <p:cNvPr id="10" name="Text Placeholder 3">
            <a:extLst>
              <a:ext uri="{FF2B5EF4-FFF2-40B4-BE49-F238E27FC236}">
                <a16:creationId xmlns:a16="http://schemas.microsoft.com/office/drawing/2014/main" id="{DE31FF8A-F945-2755-C01F-A984129CCFE4}"/>
              </a:ext>
            </a:extLst>
          </p:cNvPr>
          <p:cNvSpPr>
            <a:spLocks noGrp="1"/>
          </p:cNvSpPr>
          <p:nvPr>
            <p:ph type="body" sz="quarter" idx="17" hasCustomPrompt="1"/>
          </p:nvPr>
        </p:nvSpPr>
        <p:spPr>
          <a:xfrm>
            <a:off x="5400675" y="1800000"/>
            <a:ext cx="6407150" cy="4536000"/>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13" name="Text Placeholder 10">
            <a:extLst>
              <a:ext uri="{FF2B5EF4-FFF2-40B4-BE49-F238E27FC236}">
                <a16:creationId xmlns:a16="http://schemas.microsoft.com/office/drawing/2014/main" id="{5222D209-0CF8-F581-20B2-402482319282}"/>
              </a:ext>
            </a:extLst>
          </p:cNvPr>
          <p:cNvSpPr>
            <a:spLocks noGrp="1"/>
          </p:cNvSpPr>
          <p:nvPr>
            <p:ph type="body" sz="quarter" idx="18" hasCustomPrompt="1"/>
          </p:nvPr>
        </p:nvSpPr>
        <p:spPr>
          <a:xfrm>
            <a:off x="5399998" y="982520"/>
            <a:ext cx="6407150" cy="294189"/>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1721998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udent devised exam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8F6E96-99E3-4F1D-3A20-E08B77215476}"/>
              </a:ext>
            </a:extLst>
          </p:cNvPr>
          <p:cNvSpPr/>
          <p:nvPr userDrawn="1"/>
        </p:nvSpPr>
        <p:spPr>
          <a:xfrm>
            <a:off x="0" y="0"/>
            <a:ext cx="12192000" cy="1616364"/>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535382"/>
            <a:ext cx="9920073"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1743837"/>
            <a:ext cx="9920073" cy="471554"/>
          </a:xfrm>
        </p:spPr>
        <p:txBody>
          <a:bodyPr anchor="b">
            <a:noAutofit/>
          </a:bodyPr>
          <a:lstStyle>
            <a:lvl1pPr>
              <a:defRPr sz="28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pic>
        <p:nvPicPr>
          <p:cNvPr id="3" name="Picture 2" descr="A blue circle with a piece of a puzzle&#10;&#10;Description automatically generated">
            <a:extLst>
              <a:ext uri="{FF2B5EF4-FFF2-40B4-BE49-F238E27FC236}">
                <a16:creationId xmlns:a16="http://schemas.microsoft.com/office/drawing/2014/main" id="{F96725C5-9C99-B330-D0AA-938DE6B59F4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682417" y="134354"/>
            <a:ext cx="1347657" cy="1347657"/>
          </a:xfrm>
          <a:prstGeom prst="rect">
            <a:avLst/>
          </a:prstGeom>
          <a:noFill/>
          <a:extLst>
            <a:ext uri="{909E8E84-426E-40DD-AFC4-6F175D3DCCD1}">
              <a14:hiddenFill xmlns:a14="http://schemas.microsoft.com/office/drawing/2010/main">
                <a:solidFill>
                  <a:srgbClr val="FFFFFF"/>
                </a:solidFill>
              </a14:hiddenFill>
            </a:ext>
          </a:extLst>
        </p:spPr>
      </p:pic>
      <p:sp>
        <p:nvSpPr>
          <p:cNvPr id="8" name="Picture Placeholder 7">
            <a:extLst>
              <a:ext uri="{FF2B5EF4-FFF2-40B4-BE49-F238E27FC236}">
                <a16:creationId xmlns:a16="http://schemas.microsoft.com/office/drawing/2014/main" id="{0A1CAFC3-176E-0DAD-ACB1-AD56FA16962A}"/>
              </a:ext>
            </a:extLst>
          </p:cNvPr>
          <p:cNvSpPr>
            <a:spLocks noGrp="1"/>
          </p:cNvSpPr>
          <p:nvPr>
            <p:ph type="pic" sz="quarter" idx="19"/>
          </p:nvPr>
        </p:nvSpPr>
        <p:spPr>
          <a:xfrm>
            <a:off x="360363" y="2317750"/>
            <a:ext cx="11483637" cy="2060575"/>
          </a:xfrm>
        </p:spPr>
        <p:txBody>
          <a:bodyPr/>
          <a:lstStyle/>
          <a:p>
            <a:r>
              <a:rPr lang="en-US"/>
              <a:t>Click icon to add picture</a:t>
            </a:r>
            <a:endParaRPr lang="en-AU"/>
          </a:p>
        </p:txBody>
      </p:sp>
      <p:sp>
        <p:nvSpPr>
          <p:cNvPr id="10" name="Text Placeholder 9">
            <a:extLst>
              <a:ext uri="{FF2B5EF4-FFF2-40B4-BE49-F238E27FC236}">
                <a16:creationId xmlns:a16="http://schemas.microsoft.com/office/drawing/2014/main" id="{3C17158F-8305-9FAD-5D27-F260E3A45E51}"/>
              </a:ext>
            </a:extLst>
          </p:cNvPr>
          <p:cNvSpPr>
            <a:spLocks noGrp="1"/>
          </p:cNvSpPr>
          <p:nvPr>
            <p:ph type="body" sz="quarter" idx="20"/>
          </p:nvPr>
        </p:nvSpPr>
        <p:spPr>
          <a:xfrm>
            <a:off x="360363" y="4579938"/>
            <a:ext cx="11483975" cy="1743075"/>
          </a:xfrm>
        </p:spPr>
        <p:txBody>
          <a:bodyPr/>
          <a:lstStyle>
            <a:lvl1pPr>
              <a:spcAft>
                <a:spcPts val="1200"/>
              </a:spcAft>
              <a:defRPr sz="1800"/>
            </a:lvl1pPr>
            <a:lvl2pPr>
              <a:spcAft>
                <a:spcPts val="1200"/>
              </a:spcAft>
              <a:defRPr sz="1800"/>
            </a:lvl2pPr>
            <a:lvl3pPr>
              <a:spcAft>
                <a:spcPts val="1200"/>
              </a:spcAft>
              <a:defRPr sz="1800"/>
            </a:lvl3pPr>
            <a:lvl4pPr>
              <a:spcAft>
                <a:spcPts val="1200"/>
              </a:spcAft>
              <a:defRPr sz="1800"/>
            </a:lvl4pPr>
            <a:lvl5pPr>
              <a:spcAft>
                <a:spcPts val="1200"/>
              </a:spcAft>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152781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982520"/>
            <a:ext cx="11484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3781477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0A01DC5-1685-4615-8240-15192985C6A2}" type="slidenum">
              <a:rPr lang="en-AU" smtClean="0"/>
              <a:t>‹#›</a:t>
            </a:fld>
            <a:endParaRPr lang="en-AU"/>
          </a:p>
        </p:txBody>
      </p:sp>
    </p:spTree>
    <p:extLst>
      <p:ext uri="{BB962C8B-B14F-4D97-AF65-F5344CB8AC3E}">
        <p14:creationId xmlns:p14="http://schemas.microsoft.com/office/powerpoint/2010/main" val="2586807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000" y="360000"/>
            <a:ext cx="10080000" cy="1008000"/>
          </a:xfrm>
          <a:prstGeom prst="rect">
            <a:avLst/>
          </a:prstGeom>
        </p:spPr>
        <p:txBody>
          <a:bodyPr vert="horz" lIns="0" tIns="0" rIns="0" bIns="0" rtlCol="0" anchor="t">
            <a:noAutofit/>
          </a:bodyPr>
          <a:lstStyle/>
          <a:p>
            <a:r>
              <a:rPr lang="en-US"/>
              <a:t>Click to edit Master title style</a:t>
            </a:r>
          </a:p>
        </p:txBody>
      </p:sp>
      <p:sp>
        <p:nvSpPr>
          <p:cNvPr id="3" name="Text Placeholder 2"/>
          <p:cNvSpPr>
            <a:spLocks noGrp="1"/>
          </p:cNvSpPr>
          <p:nvPr>
            <p:ph type="body" idx="1"/>
          </p:nvPr>
        </p:nvSpPr>
        <p:spPr>
          <a:xfrm>
            <a:off x="360000" y="1620000"/>
            <a:ext cx="11484000" cy="4536000"/>
          </a:xfrm>
          <a:prstGeom prst="rect">
            <a:avLst/>
          </a:prstGeom>
        </p:spPr>
        <p:txBody>
          <a:bodyPr vert="horz" lIns="0" tIns="0" rIns="0" bIns="0" rtlCol="0">
            <a:noAutofit/>
          </a:body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11124000" y="6516000"/>
            <a:ext cx="720000" cy="180000"/>
          </a:xfrm>
          <a:prstGeom prst="rect">
            <a:avLst/>
          </a:prstGeom>
        </p:spPr>
        <p:txBody>
          <a:bodyPr vert="horz" lIns="0" tIns="0" rIns="0" bIns="0" rtlCol="0" anchor="t"/>
          <a:lstStyle>
            <a:lvl1pPr algn="r">
              <a:defRPr sz="1200">
                <a:solidFill>
                  <a:schemeClr val="tx1"/>
                </a:solidFill>
                <a:latin typeface="+mn-lt"/>
              </a:defRPr>
            </a:lvl1pPr>
          </a:lstStyle>
          <a:p>
            <a:fld id="{10A01DC5-1685-4615-8240-15192985C6A2}" type="slidenum">
              <a:rPr lang="en-AU" smtClean="0"/>
              <a:pPr/>
              <a:t>‹#›</a:t>
            </a:fld>
            <a:endParaRPr lang="en-AU"/>
          </a:p>
        </p:txBody>
      </p:sp>
    </p:spTree>
    <p:extLst>
      <p:ext uri="{BB962C8B-B14F-4D97-AF65-F5344CB8AC3E}">
        <p14:creationId xmlns:p14="http://schemas.microsoft.com/office/powerpoint/2010/main" val="4123316428"/>
      </p:ext>
    </p:extLst>
  </p:cSld>
  <p:clrMap bg1="lt1" tx1="dk1" bg2="lt2" tx2="dk2" accent1="accent1" accent2="accent2" accent3="accent3" accent4="accent4" accent5="accent5" accent6="accent6" hlink="hlink" folHlink="folHlink"/>
  <p:sldLayoutIdLst>
    <p:sldLayoutId id="2147483728" r:id="rId1"/>
    <p:sldLayoutId id="2147483731" r:id="rId2"/>
    <p:sldLayoutId id="2147483747" r:id="rId3"/>
    <p:sldLayoutId id="2147483724" r:id="rId4"/>
    <p:sldLayoutId id="2147483762" r:id="rId5"/>
    <p:sldLayoutId id="2147483723" r:id="rId6"/>
    <p:sldLayoutId id="2147483764" r:id="rId7"/>
    <p:sldLayoutId id="2147483746" r:id="rId8"/>
    <p:sldLayoutId id="2147483725" r:id="rId9"/>
    <p:sldLayoutId id="2147483743" r:id="rId10"/>
    <p:sldLayoutId id="214748374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377" rtl="0" eaLnBrk="1" latinLnBrk="0" hangingPunct="1">
        <a:lnSpc>
          <a:spcPct val="90000"/>
        </a:lnSpc>
        <a:spcBef>
          <a:spcPct val="0"/>
        </a:spcBef>
        <a:buNone/>
        <a:defRPr sz="3600"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hyperlink" Target="https://educationstandards.nsw.edu.au/wps/portal/nesa/mini-footer/copyright" TargetMode="External"/><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hyperlink" Target="https://curriculum.nsw.edu.au/learning-areas/mathematics/mathematics-advanced-11-12-2024/overview" TargetMode="External"/><Relationship Id="rId5" Type="http://schemas.openxmlformats.org/officeDocument/2006/relationships/hyperlink" Target="https://curriculum.nsw.edu.au/" TargetMode="External"/><Relationship Id="rId4" Type="http://schemas.openxmlformats.org/officeDocument/2006/relationships/hyperlink" Target="https://educationstandards.nsw.edu.au/wps/portal/nesa/home"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creativecommons.org/licenses/by/4.0/" TargetMode="External"/><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F38185-B00A-9878-8E80-7D55E5647711}"/>
              </a:ext>
            </a:extLst>
          </p:cNvPr>
          <p:cNvSpPr>
            <a:spLocks noGrp="1"/>
          </p:cNvSpPr>
          <p:nvPr>
            <p:ph type="ctrTitle"/>
          </p:nvPr>
        </p:nvSpPr>
        <p:spPr/>
        <p:txBody>
          <a:bodyPr/>
          <a:lstStyle/>
          <a:p>
            <a:r>
              <a:rPr lang="en-AU" dirty="0">
                <a:effectLst/>
                <a:latin typeface="+mj-lt"/>
                <a:ea typeface="Times New Roman" panose="02020603050405020304" pitchFamily="18" charset="0"/>
              </a:rPr>
              <a:t>Mixed trigonometry</a:t>
            </a:r>
            <a:endParaRPr lang="en-AU" dirty="0">
              <a:latin typeface="+mj-lt"/>
            </a:endParaRPr>
          </a:p>
        </p:txBody>
      </p:sp>
      <p:sp>
        <p:nvSpPr>
          <p:cNvPr id="11" name="Text Placeholder 10">
            <a:extLst>
              <a:ext uri="{FF2B5EF4-FFF2-40B4-BE49-F238E27FC236}">
                <a16:creationId xmlns:a16="http://schemas.microsoft.com/office/drawing/2014/main" id="{3D12AD43-6748-1D46-1B69-DCBF45A45856}"/>
              </a:ext>
            </a:extLst>
          </p:cNvPr>
          <p:cNvSpPr>
            <a:spLocks noGrp="1"/>
          </p:cNvSpPr>
          <p:nvPr>
            <p:ph type="body" sz="quarter" idx="10"/>
          </p:nvPr>
        </p:nvSpPr>
        <p:spPr/>
        <p:txBody>
          <a:bodyPr/>
          <a:lstStyle/>
          <a:p>
            <a:r>
              <a:rPr lang="en-AU" dirty="0"/>
              <a:t>Mathematics Advanced – Stage 6 (Year 11)</a:t>
            </a:r>
          </a:p>
        </p:txBody>
      </p:sp>
      <p:sp>
        <p:nvSpPr>
          <p:cNvPr id="10" name="Text Placeholder 9">
            <a:extLst>
              <a:ext uri="{FF2B5EF4-FFF2-40B4-BE49-F238E27FC236}">
                <a16:creationId xmlns:a16="http://schemas.microsoft.com/office/drawing/2014/main" id="{CA5E7E5A-B4C4-F5B9-98E5-6C838D018316}"/>
              </a:ext>
            </a:extLst>
          </p:cNvPr>
          <p:cNvSpPr>
            <a:spLocks noGrp="1"/>
          </p:cNvSpPr>
          <p:nvPr>
            <p:ph type="body" sz="quarter" idx="16"/>
          </p:nvPr>
        </p:nvSpPr>
        <p:spPr/>
        <p:txBody>
          <a:bodyPr/>
          <a:lstStyle/>
          <a:p>
            <a:r>
              <a:rPr lang="en-AU">
                <a:latin typeface="+mj-lt"/>
              </a:rPr>
              <a:t>Trigonometry</a:t>
            </a:r>
          </a:p>
        </p:txBody>
      </p:sp>
      <p:pic>
        <p:nvPicPr>
          <p:cNvPr id="5" name="Picture Placeholder 4" descr="A young person writing on a whiteboard.">
            <a:extLst>
              <a:ext uri="{FF2B5EF4-FFF2-40B4-BE49-F238E27FC236}">
                <a16:creationId xmlns:a16="http://schemas.microsoft.com/office/drawing/2014/main" id="{E6DC6B72-9447-54BB-FFBB-E5E88AD82B5A}"/>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212264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E6A87E-8352-0E8F-5677-2D3F86A4C16A}"/>
              </a:ext>
            </a:extLst>
          </p:cNvPr>
          <p:cNvSpPr>
            <a:spLocks noGrp="1"/>
          </p:cNvSpPr>
          <p:nvPr>
            <p:ph type="title"/>
          </p:nvPr>
        </p:nvSpPr>
        <p:spPr/>
        <p:txBody>
          <a:bodyPr/>
          <a:lstStyle/>
          <a:p>
            <a:r>
              <a:rPr lang="en-AU" dirty="0">
                <a:latin typeface="+mj-lt"/>
              </a:rPr>
              <a:t>Learning intention and success criteria</a:t>
            </a:r>
          </a:p>
        </p:txBody>
      </p:sp>
      <p:sp>
        <p:nvSpPr>
          <p:cNvPr id="3" name="TextBox 2">
            <a:extLst>
              <a:ext uri="{FF2B5EF4-FFF2-40B4-BE49-F238E27FC236}">
                <a16:creationId xmlns:a16="http://schemas.microsoft.com/office/drawing/2014/main" id="{DF637BA9-DB5E-2457-A795-0B300DBA6F82}"/>
              </a:ext>
            </a:extLst>
          </p:cNvPr>
          <p:cNvSpPr txBox="1"/>
          <p:nvPr/>
        </p:nvSpPr>
        <p:spPr>
          <a:xfrm>
            <a:off x="518285" y="1894417"/>
            <a:ext cx="11325715" cy="3790205"/>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50000"/>
              </a:lnSpc>
              <a:spcAft>
                <a:spcPts val="600"/>
              </a:spcAft>
            </a:pPr>
            <a:r>
              <a:rPr lang="en-AU" sz="2000" b="1" dirty="0">
                <a:solidFill>
                  <a:schemeClr val="accent1"/>
                </a:solidFill>
                <a:latin typeface="+mj-lt"/>
                <a:cs typeface="Arial" panose="020B0604020202020204" pitchFamily="34" charset="0"/>
              </a:rPr>
              <a:t>Learning intention</a:t>
            </a:r>
            <a:endParaRPr lang="en-AU" sz="2000" b="1" dirty="0">
              <a:solidFill>
                <a:schemeClr val="accent1"/>
              </a:solidFill>
              <a:latin typeface="+mj-lt"/>
              <a:ea typeface="+mn-lt"/>
              <a:cs typeface="Arial" panose="020B0604020202020204" pitchFamily="34" charset="0"/>
            </a:endParaRPr>
          </a:p>
          <a:p>
            <a:pPr marL="342900" lvl="0" indent="-342900">
              <a:lnSpc>
                <a:spcPct val="150000"/>
              </a:lnSpc>
              <a:buFont typeface="Arial" panose="020B0604020202020204" pitchFamily="34" charset="0"/>
              <a:buChar char="•"/>
            </a:pPr>
            <a:r>
              <a:rPr lang="en-AU" sz="2000" dirty="0">
                <a:cs typeface="Arial" panose="020B0604020202020204" pitchFamily="34" charset="0"/>
              </a:rPr>
              <a:t>To be able to apply a range of trigonometric rules to solve different types of problems.</a:t>
            </a:r>
          </a:p>
          <a:p>
            <a:pPr>
              <a:lnSpc>
                <a:spcPct val="150000"/>
              </a:lnSpc>
              <a:spcAft>
                <a:spcPts val="600"/>
              </a:spcAft>
            </a:pPr>
            <a:r>
              <a:rPr lang="en-AU" sz="2000" b="1" dirty="0">
                <a:solidFill>
                  <a:schemeClr val="accent1"/>
                </a:solidFill>
                <a:latin typeface="+mj-lt"/>
                <a:cs typeface="Arial" panose="020B0604020202020204" pitchFamily="34" charset="0"/>
              </a:rPr>
              <a:t>Success criteria</a:t>
            </a:r>
            <a:endParaRPr lang="en-US" sz="2000" dirty="0">
              <a:solidFill>
                <a:schemeClr val="accent1"/>
              </a:solidFill>
              <a:latin typeface="+mj-lt"/>
              <a:cs typeface="Arial" panose="020B0604020202020204" pitchFamily="34" charset="0"/>
            </a:endParaRPr>
          </a:p>
          <a:p>
            <a:pPr marL="342900" lvl="0" indent="-342900">
              <a:lnSpc>
                <a:spcPct val="150000"/>
              </a:lnSpc>
              <a:buFont typeface="Arial" panose="020B0604020202020204" pitchFamily="34" charset="0"/>
              <a:buChar char="•"/>
            </a:pPr>
            <a:r>
              <a:rPr lang="en-AU" sz="2000" dirty="0">
                <a:cs typeface="Arial" panose="020B0604020202020204" pitchFamily="34" charset="0"/>
              </a:rPr>
              <a:t>I can identify whether a problem involves a right‑</a:t>
            </a:r>
            <a:r>
              <a:rPr lang="en-AU" sz="2000">
                <a:cs typeface="Arial" panose="020B0604020202020204" pitchFamily="34" charset="0"/>
              </a:rPr>
              <a:t>angled triangle or </a:t>
            </a:r>
            <a:r>
              <a:rPr lang="en-AU" sz="2000" dirty="0">
                <a:cs typeface="Arial" panose="020B0604020202020204" pitchFamily="34" charset="0"/>
              </a:rPr>
              <a:t>non‑right‑angled triangle and select the appropriate trigonometric rule.</a:t>
            </a:r>
          </a:p>
          <a:p>
            <a:pPr marL="342900" lvl="0" indent="-342900">
              <a:lnSpc>
                <a:spcPct val="150000"/>
              </a:lnSpc>
              <a:buFont typeface="Arial" panose="020B0604020202020204" pitchFamily="34" charset="0"/>
              <a:buChar char="•"/>
            </a:pPr>
            <a:r>
              <a:rPr lang="en-AU" sz="2000" dirty="0">
                <a:cs typeface="Arial" panose="020B0604020202020204" pitchFamily="34" charset="0"/>
              </a:rPr>
              <a:t>I can determine when the sine rule or the cosine rule is more appropriate in non‑right‑angled triangles.</a:t>
            </a:r>
          </a:p>
          <a:p>
            <a:pPr marL="342900" lvl="0" indent="-342900">
              <a:lnSpc>
                <a:spcPct val="150000"/>
              </a:lnSpc>
              <a:buFont typeface="Arial" panose="020B0604020202020204" pitchFamily="34" charset="0"/>
              <a:buChar char="•"/>
            </a:pPr>
            <a:r>
              <a:rPr lang="en-AU" sz="2000" dirty="0">
                <a:cs typeface="Arial" panose="020B0604020202020204" pitchFamily="34" charset="0"/>
              </a:rPr>
              <a:t>I can accurately solve trigonometric problems using a variety of rules and methods.</a:t>
            </a:r>
          </a:p>
        </p:txBody>
      </p:sp>
      <p:sp>
        <p:nvSpPr>
          <p:cNvPr id="2" name="Slide Number Placeholder 1">
            <a:extLst>
              <a:ext uri="{FF2B5EF4-FFF2-40B4-BE49-F238E27FC236}">
                <a16:creationId xmlns:a16="http://schemas.microsoft.com/office/drawing/2014/main" id="{19C0759C-7815-62EE-E606-EBC3C273B189}"/>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2</a:t>
            </a:fld>
            <a:endParaRPr lang="en-AU"/>
          </a:p>
        </p:txBody>
      </p:sp>
    </p:spTree>
    <p:extLst>
      <p:ext uri="{BB962C8B-B14F-4D97-AF65-F5344CB8AC3E}">
        <p14:creationId xmlns:p14="http://schemas.microsoft.com/office/powerpoint/2010/main" val="36489671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126BB3-1BF1-7558-D94E-E6A3FF462DCF}"/>
              </a:ext>
            </a:extLst>
          </p:cNvPr>
          <p:cNvSpPr>
            <a:spLocks noGrp="1"/>
          </p:cNvSpPr>
          <p:nvPr>
            <p:ph type="ctrTitle"/>
          </p:nvPr>
        </p:nvSpPr>
        <p:spPr/>
        <p:txBody>
          <a:bodyPr/>
          <a:lstStyle/>
          <a:p>
            <a:r>
              <a:rPr lang="en-AU" dirty="0"/>
              <a:t>Activating prior knowledge</a:t>
            </a:r>
          </a:p>
        </p:txBody>
      </p:sp>
    </p:spTree>
    <p:extLst>
      <p:ext uri="{BB962C8B-B14F-4D97-AF65-F5344CB8AC3E}">
        <p14:creationId xmlns:p14="http://schemas.microsoft.com/office/powerpoint/2010/main" val="788630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9C08530-53F7-EF9A-7004-883128B63784}"/>
              </a:ext>
            </a:extLst>
          </p:cNvPr>
          <p:cNvSpPr>
            <a:spLocks noGrp="1"/>
          </p:cNvSpPr>
          <p:nvPr>
            <p:ph type="title"/>
          </p:nvPr>
        </p:nvSpPr>
        <p:spPr/>
        <p:txBody>
          <a:bodyPr/>
          <a:lstStyle/>
          <a:p>
            <a:r>
              <a:rPr lang="en-AU" dirty="0"/>
              <a:t>Same surface, different deep</a:t>
            </a:r>
          </a:p>
        </p:txBody>
      </p:sp>
      <p:sp>
        <p:nvSpPr>
          <p:cNvPr id="4" name="Text Placeholder 3">
            <a:extLst>
              <a:ext uri="{FF2B5EF4-FFF2-40B4-BE49-F238E27FC236}">
                <a16:creationId xmlns:a16="http://schemas.microsoft.com/office/drawing/2014/main" id="{E7EB3E1D-01D6-D4FB-8E07-83647FB3A3FC}"/>
              </a:ext>
              <a:ext uri="{C183D7F6-B498-43B3-948B-1728B52AA6E4}">
                <adec:decorative xmlns:adec="http://schemas.microsoft.com/office/drawing/2017/decorative" val="0"/>
              </a:ext>
            </a:extLst>
          </p:cNvPr>
          <p:cNvSpPr>
            <a:spLocks noGrp="1"/>
          </p:cNvSpPr>
          <p:nvPr>
            <p:ph type="body" sz="quarter" idx="18"/>
          </p:nvPr>
        </p:nvSpPr>
        <p:spPr/>
        <p:txBody>
          <a:bodyPr/>
          <a:lstStyle/>
          <a:p>
            <a:r>
              <a:rPr lang="en-AU" dirty="0"/>
              <a:t>Triangle problems </a:t>
            </a:r>
          </a:p>
        </p:txBody>
      </p:sp>
      <p:graphicFrame>
        <p:nvGraphicFramePr>
          <p:cNvPr id="8" name="Table 7">
            <a:extLst>
              <a:ext uri="{FF2B5EF4-FFF2-40B4-BE49-F238E27FC236}">
                <a16:creationId xmlns:a16="http://schemas.microsoft.com/office/drawing/2014/main" id="{53862BED-4FB1-69A2-1E8A-8E738C7BC8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51659258"/>
              </p:ext>
            </p:extLst>
          </p:nvPr>
        </p:nvGraphicFramePr>
        <p:xfrm>
          <a:off x="348000" y="1369454"/>
          <a:ext cx="10912900" cy="5326546"/>
        </p:xfrm>
        <a:graphic>
          <a:graphicData uri="http://schemas.openxmlformats.org/drawingml/2006/table">
            <a:tbl>
              <a:tblPr firstRow="1" bandRow="1">
                <a:tableStyleId>{5940675A-B579-460E-94D1-54222C63F5DA}</a:tableStyleId>
              </a:tblPr>
              <a:tblGrid>
                <a:gridCol w="5456450">
                  <a:extLst>
                    <a:ext uri="{9D8B030D-6E8A-4147-A177-3AD203B41FA5}">
                      <a16:colId xmlns:a16="http://schemas.microsoft.com/office/drawing/2014/main" val="1232074241"/>
                    </a:ext>
                  </a:extLst>
                </a:gridCol>
                <a:gridCol w="5456450">
                  <a:extLst>
                    <a:ext uri="{9D8B030D-6E8A-4147-A177-3AD203B41FA5}">
                      <a16:colId xmlns:a16="http://schemas.microsoft.com/office/drawing/2014/main" val="2599561029"/>
                    </a:ext>
                  </a:extLst>
                </a:gridCol>
              </a:tblGrid>
              <a:tr h="2663273">
                <a:tc>
                  <a:txBody>
                    <a:bodyPr/>
                    <a:lstStyle/>
                    <a:p>
                      <a:endParaRPr lang="en-AU" baseline="0" dirty="0"/>
                    </a:p>
                  </a:txBody>
                  <a:tcPr/>
                </a:tc>
                <a:tc>
                  <a:txBody>
                    <a:bodyPr/>
                    <a:lstStyle/>
                    <a:p>
                      <a:endParaRPr lang="en-AU" dirty="0"/>
                    </a:p>
                  </a:txBody>
                  <a:tcPr/>
                </a:tc>
                <a:extLst>
                  <a:ext uri="{0D108BD9-81ED-4DB2-BD59-A6C34878D82A}">
                    <a16:rowId xmlns:a16="http://schemas.microsoft.com/office/drawing/2014/main" val="429526232"/>
                  </a:ext>
                </a:extLst>
              </a:tr>
              <a:tr h="2663273">
                <a:tc>
                  <a:txBody>
                    <a:bodyPr/>
                    <a:lstStyle/>
                    <a:p>
                      <a:endParaRPr lang="en-AU" dirty="0"/>
                    </a:p>
                  </a:txBody>
                  <a:tcPr/>
                </a:tc>
                <a:tc>
                  <a:txBody>
                    <a:bodyPr/>
                    <a:lstStyle/>
                    <a:p>
                      <a:endParaRPr lang="en-AU" dirty="0"/>
                    </a:p>
                  </a:txBody>
                  <a:tcPr/>
                </a:tc>
                <a:extLst>
                  <a:ext uri="{0D108BD9-81ED-4DB2-BD59-A6C34878D82A}">
                    <a16:rowId xmlns:a16="http://schemas.microsoft.com/office/drawing/2014/main" val="1690518118"/>
                  </a:ext>
                </a:extLst>
              </a:tr>
            </a:tbl>
          </a:graphicData>
        </a:graphic>
      </p:graphicFrame>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50123BAD-296C-7A94-CFC1-23191F4865AD}"/>
                  </a:ext>
                </a:extLst>
              </p:cNvPr>
              <p:cNvSpPr txBox="1"/>
              <p:nvPr/>
            </p:nvSpPr>
            <p:spPr>
              <a:xfrm>
                <a:off x="452961" y="1477697"/>
                <a:ext cx="5126401" cy="727250"/>
              </a:xfrm>
              <a:prstGeom prst="rect">
                <a:avLst/>
              </a:prstGeom>
              <a:noFill/>
            </p:spPr>
            <p:txBody>
              <a:bodyPr wrap="square">
                <a:spAutoFit/>
              </a:bodyPr>
              <a:lstStyle/>
              <a:p>
                <a:pPr>
                  <a:lnSpc>
                    <a:spcPct val="114000"/>
                  </a:lnSpc>
                  <a:spcAft>
                    <a:spcPts val="1200"/>
                  </a:spcAft>
                </a:pPr>
                <a:r>
                  <a:rPr lang="en-AU" sz="1800" dirty="0"/>
                  <a:t>The area of the triangle ABD is </a:t>
                </a:r>
                <a14:m>
                  <m:oMath xmlns:m="http://schemas.openxmlformats.org/officeDocument/2006/math">
                    <m:r>
                      <a:rPr lang="en-AU" sz="1800" b="0" i="1" smtClean="0">
                        <a:latin typeface="Cambria Math" panose="02040503050406030204" pitchFamily="18" charset="0"/>
                      </a:rPr>
                      <m:t>8</m:t>
                    </m:r>
                    <m:rad>
                      <m:radPr>
                        <m:degHide m:val="on"/>
                        <m:ctrlPr>
                          <a:rPr lang="en-AU" sz="1800" b="0" i="1" smtClean="0">
                            <a:latin typeface="Cambria Math" panose="02040503050406030204" pitchFamily="18" charset="0"/>
                          </a:rPr>
                        </m:ctrlPr>
                      </m:radPr>
                      <m:deg/>
                      <m:e>
                        <m:r>
                          <a:rPr lang="en-AU" sz="1800" b="0" i="1" smtClean="0">
                            <a:latin typeface="Cambria Math" panose="02040503050406030204" pitchFamily="18" charset="0"/>
                          </a:rPr>
                          <m:t>3</m:t>
                        </m:r>
                      </m:e>
                    </m:rad>
                    <m:r>
                      <a:rPr lang="en-AU" sz="1800" b="0" i="1" smtClean="0">
                        <a:latin typeface="Cambria Math" panose="02040503050406030204" pitchFamily="18" charset="0"/>
                      </a:rPr>
                      <m:t> </m:t>
                    </m:r>
                    <m:r>
                      <m:rPr>
                        <m:sty m:val="p"/>
                      </m:rPr>
                      <a:rPr lang="en-AU" sz="1800" b="0" i="0" smtClean="0">
                        <a:latin typeface="Cambria Math" panose="02040503050406030204" pitchFamily="18" charset="0"/>
                      </a:rPr>
                      <m:t>c</m:t>
                    </m:r>
                    <m:sSup>
                      <m:sSupPr>
                        <m:ctrlPr>
                          <a:rPr lang="en-AU" sz="1800" b="0" i="1" smtClean="0">
                            <a:latin typeface="Cambria Math" panose="02040503050406030204" pitchFamily="18" charset="0"/>
                          </a:rPr>
                        </m:ctrlPr>
                      </m:sSupPr>
                      <m:e>
                        <m:r>
                          <m:rPr>
                            <m:sty m:val="p"/>
                          </m:rPr>
                          <a:rPr lang="en-AU" sz="1800" b="0" i="0" smtClean="0">
                            <a:latin typeface="Cambria Math" panose="02040503050406030204" pitchFamily="18" charset="0"/>
                          </a:rPr>
                          <m:t>m</m:t>
                        </m:r>
                      </m:e>
                      <m:sup>
                        <m:r>
                          <a:rPr lang="en-AU" sz="1800" b="0" i="0" smtClean="0">
                            <a:latin typeface="Cambria Math" panose="02040503050406030204" pitchFamily="18" charset="0"/>
                          </a:rPr>
                          <m:t>2</m:t>
                        </m:r>
                      </m:sup>
                    </m:sSup>
                    <m:r>
                      <a:rPr lang="en-AU" sz="1800" b="0" i="0" smtClean="0">
                        <a:latin typeface="Cambria Math" panose="02040503050406030204" pitchFamily="18" charset="0"/>
                      </a:rPr>
                      <m:t>.</m:t>
                    </m:r>
                  </m:oMath>
                </a14:m>
                <a:r>
                  <a:rPr lang="en-AU" sz="1800" baseline="0" dirty="0"/>
                  <a:t> Find the exact length of BD </a:t>
                </a:r>
              </a:p>
            </p:txBody>
          </p:sp>
        </mc:Choice>
        <mc:Fallback xmlns="">
          <p:sp>
            <p:nvSpPr>
              <p:cNvPr id="7" name="TextBox 6">
                <a:extLst>
                  <a:ext uri="{FF2B5EF4-FFF2-40B4-BE49-F238E27FC236}">
                    <a16:creationId xmlns:a16="http://schemas.microsoft.com/office/drawing/2014/main" id="{50123BAD-296C-7A94-CFC1-23191F4865AD}"/>
                  </a:ext>
                </a:extLst>
              </p:cNvPr>
              <p:cNvSpPr txBox="1">
                <a:spLocks noRot="1" noChangeAspect="1" noMove="1" noResize="1" noEditPoints="1" noAdjustHandles="1" noChangeArrowheads="1" noChangeShapeType="1" noTextEdit="1"/>
              </p:cNvSpPr>
              <p:nvPr/>
            </p:nvSpPr>
            <p:spPr>
              <a:xfrm>
                <a:off x="452961" y="1477697"/>
                <a:ext cx="5126401" cy="727250"/>
              </a:xfrm>
              <a:prstGeom prst="rect">
                <a:avLst/>
              </a:prstGeom>
              <a:blipFill>
                <a:blip r:embed="rId3"/>
                <a:stretch>
                  <a:fillRect l="-988" b="-10345"/>
                </a:stretch>
              </a:blipFill>
            </p:spPr>
            <p:txBody>
              <a:bodyPr/>
              <a:lstStyle/>
              <a:p>
                <a:r>
                  <a:rPr lang="en-US">
                    <a:noFill/>
                  </a:rPr>
                  <a:t> </a:t>
                </a:r>
              </a:p>
            </p:txBody>
          </p:sp>
        </mc:Fallback>
      </mc:AlternateContent>
      <p:pic>
        <p:nvPicPr>
          <p:cNvPr id="5" name="Picture 4" descr="A right‑angled triangle BCA with the right angle at C. Point D lies on side AC. Angle BDC is 60 degrees and angle BAD is 30 degrees.&#10;">
            <a:extLst>
              <a:ext uri="{FF2B5EF4-FFF2-40B4-BE49-F238E27FC236}">
                <a16:creationId xmlns:a16="http://schemas.microsoft.com/office/drawing/2014/main" id="{D3102624-DC9A-C040-BCF6-15C979DEF31E}"/>
              </a:ext>
            </a:extLst>
          </p:cNvPr>
          <p:cNvPicPr>
            <a:picLocks noChangeAspect="1"/>
          </p:cNvPicPr>
          <p:nvPr/>
        </p:nvPicPr>
        <p:blipFill>
          <a:blip r:embed="rId4"/>
          <a:stretch>
            <a:fillRect/>
          </a:stretch>
        </p:blipFill>
        <p:spPr>
          <a:xfrm>
            <a:off x="1856748" y="2253294"/>
            <a:ext cx="2415168" cy="1650973"/>
          </a:xfrm>
          <a:prstGeom prst="rect">
            <a:avLst/>
          </a:prstGeom>
        </p:spPr>
      </p:pic>
      <p:sp>
        <p:nvSpPr>
          <p:cNvPr id="10" name="TextBox 9">
            <a:extLst>
              <a:ext uri="{FF2B5EF4-FFF2-40B4-BE49-F238E27FC236}">
                <a16:creationId xmlns:a16="http://schemas.microsoft.com/office/drawing/2014/main" id="{98166FCD-AFAB-773D-3002-FE74136866EC}"/>
              </a:ext>
            </a:extLst>
          </p:cNvPr>
          <p:cNvSpPr txBox="1"/>
          <p:nvPr/>
        </p:nvSpPr>
        <p:spPr>
          <a:xfrm>
            <a:off x="5997219" y="1477696"/>
            <a:ext cx="5126401" cy="381708"/>
          </a:xfrm>
          <a:prstGeom prst="rect">
            <a:avLst/>
          </a:prstGeom>
          <a:noFill/>
        </p:spPr>
        <p:txBody>
          <a:bodyPr wrap="square">
            <a:spAutoFit/>
          </a:bodyPr>
          <a:lstStyle/>
          <a:p>
            <a:pPr>
              <a:lnSpc>
                <a:spcPct val="114000"/>
              </a:lnSpc>
              <a:spcAft>
                <a:spcPts val="1200"/>
              </a:spcAft>
            </a:pPr>
            <a:r>
              <a:rPr lang="en-AU" sz="1800" dirty="0"/>
              <a:t>Find the length of BD.</a:t>
            </a:r>
          </a:p>
        </p:txBody>
      </p:sp>
      <p:pic>
        <p:nvPicPr>
          <p:cNvPr id="12" name="Picture 11" descr="A right‑angled triangle BCA with the right angle at C. Point D lies on side AC. Angle BDC is 40 degrees and angle BAD is 30 degrees. AB is 8 square root 3 units long.">
            <a:extLst>
              <a:ext uri="{FF2B5EF4-FFF2-40B4-BE49-F238E27FC236}">
                <a16:creationId xmlns:a16="http://schemas.microsoft.com/office/drawing/2014/main" id="{345D5B23-4167-10C1-DC27-9CCF9A59CD9B}"/>
              </a:ext>
            </a:extLst>
          </p:cNvPr>
          <p:cNvPicPr>
            <a:picLocks noChangeAspect="1"/>
          </p:cNvPicPr>
          <p:nvPr/>
        </p:nvPicPr>
        <p:blipFill>
          <a:blip r:embed="rId5"/>
          <a:stretch>
            <a:fillRect/>
          </a:stretch>
        </p:blipFill>
        <p:spPr>
          <a:xfrm>
            <a:off x="7243999" y="1975769"/>
            <a:ext cx="2594355" cy="1928498"/>
          </a:xfrm>
          <a:prstGeom prst="rect">
            <a:avLst/>
          </a:prstGeom>
        </p:spPr>
      </p:pic>
      <p:sp>
        <p:nvSpPr>
          <p:cNvPr id="13" name="TextBox 12">
            <a:extLst>
              <a:ext uri="{FF2B5EF4-FFF2-40B4-BE49-F238E27FC236}">
                <a16:creationId xmlns:a16="http://schemas.microsoft.com/office/drawing/2014/main" id="{6707E17B-5840-3413-3E3B-62B9701D564F}"/>
              </a:ext>
            </a:extLst>
          </p:cNvPr>
          <p:cNvSpPr txBox="1"/>
          <p:nvPr/>
        </p:nvSpPr>
        <p:spPr>
          <a:xfrm>
            <a:off x="359999" y="4179869"/>
            <a:ext cx="5126401" cy="697499"/>
          </a:xfrm>
          <a:prstGeom prst="rect">
            <a:avLst/>
          </a:prstGeom>
          <a:noFill/>
        </p:spPr>
        <p:txBody>
          <a:bodyPr wrap="square">
            <a:spAutoFit/>
          </a:bodyPr>
          <a:lstStyle/>
          <a:p>
            <a:pPr>
              <a:lnSpc>
                <a:spcPct val="114000"/>
              </a:lnSpc>
              <a:spcAft>
                <a:spcPts val="1200"/>
              </a:spcAft>
            </a:pPr>
            <a:r>
              <a:rPr lang="en-AU" sz="1800" dirty="0"/>
              <a:t>AC is divided such that the ratio of the lengths AD:DC is 2:1. Find the length of BD. </a:t>
            </a:r>
          </a:p>
        </p:txBody>
      </p:sp>
      <p:pic>
        <p:nvPicPr>
          <p:cNvPr id="16" name="Picture 15" descr="A right‑angled triangle BCA with the right angle at C. Point D lies on side AC. Angle BDC is 60 degrees and angle BAD is 30 degrees. AC is 15cm.">
            <a:extLst>
              <a:ext uri="{FF2B5EF4-FFF2-40B4-BE49-F238E27FC236}">
                <a16:creationId xmlns:a16="http://schemas.microsoft.com/office/drawing/2014/main" id="{39F0287A-3028-0070-8DF8-9DE851AB453A}"/>
              </a:ext>
            </a:extLst>
          </p:cNvPr>
          <p:cNvPicPr>
            <a:picLocks noChangeAspect="1"/>
          </p:cNvPicPr>
          <p:nvPr/>
        </p:nvPicPr>
        <p:blipFill>
          <a:blip r:embed="rId6"/>
          <a:stretch>
            <a:fillRect/>
          </a:stretch>
        </p:blipFill>
        <p:spPr>
          <a:xfrm>
            <a:off x="1856748" y="4833073"/>
            <a:ext cx="2318828" cy="1772927"/>
          </a:xfrm>
          <a:prstGeom prst="rect">
            <a:avLst/>
          </a:prstGeom>
        </p:spPr>
      </p:pic>
      <p:sp>
        <p:nvSpPr>
          <p:cNvPr id="15" name="TextBox 14">
            <a:extLst>
              <a:ext uri="{FF2B5EF4-FFF2-40B4-BE49-F238E27FC236}">
                <a16:creationId xmlns:a16="http://schemas.microsoft.com/office/drawing/2014/main" id="{78820CB2-055A-7CB5-3B02-15EA719F8027}"/>
              </a:ext>
            </a:extLst>
          </p:cNvPr>
          <p:cNvSpPr txBox="1"/>
          <p:nvPr/>
        </p:nvSpPr>
        <p:spPr>
          <a:xfrm>
            <a:off x="6096000" y="4179869"/>
            <a:ext cx="5027620" cy="381708"/>
          </a:xfrm>
          <a:prstGeom prst="rect">
            <a:avLst/>
          </a:prstGeom>
          <a:noFill/>
        </p:spPr>
        <p:txBody>
          <a:bodyPr wrap="square">
            <a:spAutoFit/>
          </a:bodyPr>
          <a:lstStyle/>
          <a:p>
            <a:pPr>
              <a:lnSpc>
                <a:spcPct val="114000"/>
              </a:lnSpc>
              <a:spcAft>
                <a:spcPts val="1200"/>
              </a:spcAft>
            </a:pPr>
            <a:r>
              <a:rPr lang="en-AU" sz="1800" dirty="0"/>
              <a:t>Find the exact length of BC.</a:t>
            </a:r>
          </a:p>
        </p:txBody>
      </p:sp>
      <p:pic>
        <p:nvPicPr>
          <p:cNvPr id="18" name="Picture 17" descr="A right‑angled triangle BCA with the right angle at C. Point D lies on side AC. Angle BDC is 60 degrees and angle BAD is 30 degrees. AB is 8 square root 3 units long.">
            <a:extLst>
              <a:ext uri="{FF2B5EF4-FFF2-40B4-BE49-F238E27FC236}">
                <a16:creationId xmlns:a16="http://schemas.microsoft.com/office/drawing/2014/main" id="{91885590-DAED-0911-7094-FD8E26D95B55}"/>
              </a:ext>
            </a:extLst>
          </p:cNvPr>
          <p:cNvPicPr>
            <a:picLocks noChangeAspect="1"/>
          </p:cNvPicPr>
          <p:nvPr/>
        </p:nvPicPr>
        <p:blipFill>
          <a:blip r:embed="rId7"/>
          <a:stretch>
            <a:fillRect/>
          </a:stretch>
        </p:blipFill>
        <p:spPr>
          <a:xfrm>
            <a:off x="7243999" y="4587502"/>
            <a:ext cx="2598076" cy="1928498"/>
          </a:xfrm>
          <a:prstGeom prst="rect">
            <a:avLst/>
          </a:prstGeom>
        </p:spPr>
      </p:pic>
      <p:sp>
        <p:nvSpPr>
          <p:cNvPr id="2" name="Slide Number Placeholder 1">
            <a:extLst>
              <a:ext uri="{FF2B5EF4-FFF2-40B4-BE49-F238E27FC236}">
                <a16:creationId xmlns:a16="http://schemas.microsoft.com/office/drawing/2014/main" id="{34C355A5-6545-4ACD-28F6-AFFE0B0C1D9A}"/>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4</a:t>
            </a:fld>
            <a:endParaRPr lang="en-AU"/>
          </a:p>
        </p:txBody>
      </p:sp>
    </p:spTree>
    <p:extLst>
      <p:ext uri="{BB962C8B-B14F-4D97-AF65-F5344CB8AC3E}">
        <p14:creationId xmlns:p14="http://schemas.microsoft.com/office/powerpoint/2010/main" val="4072222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25DC0-A78B-9C20-510F-F88FE757CC1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20030C1D-752A-AD32-B228-695EEA3063DA}"/>
              </a:ext>
            </a:extLst>
          </p:cNvPr>
          <p:cNvSpPr>
            <a:spLocks noGrp="1"/>
          </p:cNvSpPr>
          <p:nvPr>
            <p:ph type="ctrTitle"/>
          </p:nvPr>
        </p:nvSpPr>
        <p:spPr/>
        <p:txBody>
          <a:bodyPr/>
          <a:lstStyle/>
          <a:p>
            <a:r>
              <a:rPr lang="en-AU">
                <a:latin typeface="+mj-lt"/>
              </a:rPr>
              <a:t>Connecting learning</a:t>
            </a:r>
          </a:p>
        </p:txBody>
      </p:sp>
    </p:spTree>
    <p:extLst>
      <p:ext uri="{BB962C8B-B14F-4D97-AF65-F5344CB8AC3E}">
        <p14:creationId xmlns:p14="http://schemas.microsoft.com/office/powerpoint/2010/main" val="1932127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BD9D2-AADD-FABB-97D0-B0FB4F3C215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E0057C8-9960-6F82-7845-9FB18E18C707}"/>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6</a:t>
            </a:fld>
            <a:endParaRPr lang="en-AU"/>
          </a:p>
        </p:txBody>
      </p:sp>
      <p:sp>
        <p:nvSpPr>
          <p:cNvPr id="15" name="TextBox 14">
            <a:extLst>
              <a:ext uri="{FF2B5EF4-FFF2-40B4-BE49-F238E27FC236}">
                <a16:creationId xmlns:a16="http://schemas.microsoft.com/office/drawing/2014/main" id="{9C35E4E7-9F33-BEE4-67AF-A9B9B5E295FE}"/>
              </a:ext>
              <a:ext uri="{C183D7F6-B498-43B3-948B-1728B52AA6E4}">
                <adec:decorative xmlns:adec="http://schemas.microsoft.com/office/drawing/2017/decorative" val="1"/>
              </a:ext>
            </a:extLst>
          </p:cNvPr>
          <p:cNvSpPr txBox="1"/>
          <p:nvPr/>
        </p:nvSpPr>
        <p:spPr>
          <a:xfrm>
            <a:off x="447473" y="4467043"/>
            <a:ext cx="590706" cy="233464"/>
          </a:xfrm>
          <a:prstGeom prst="rect">
            <a:avLst/>
          </a:prstGeom>
          <a:noFill/>
        </p:spPr>
        <p:txBody>
          <a:bodyPr wrap="square" lIns="0" tIns="0" rIns="0" bIns="0" rtlCol="0">
            <a:noAutofit/>
          </a:bodyPr>
          <a:lstStyle/>
          <a:p>
            <a:pPr algn="l"/>
            <a:r>
              <a:rPr lang="en-AU" sz="1100" b="1"/>
              <a:t>…..</a:t>
            </a:r>
          </a:p>
        </p:txBody>
      </p:sp>
      <p:sp>
        <p:nvSpPr>
          <p:cNvPr id="5" name="Title 4">
            <a:extLst>
              <a:ext uri="{FF2B5EF4-FFF2-40B4-BE49-F238E27FC236}">
                <a16:creationId xmlns:a16="http://schemas.microsoft.com/office/drawing/2014/main" id="{F8DC7DB0-977F-CB8C-B2AD-817E13BD088B}"/>
              </a:ext>
            </a:extLst>
          </p:cNvPr>
          <p:cNvSpPr>
            <a:spLocks noGrp="1"/>
          </p:cNvSpPr>
          <p:nvPr>
            <p:ph type="title"/>
          </p:nvPr>
        </p:nvSpPr>
        <p:spPr/>
        <p:txBody>
          <a:bodyPr/>
          <a:lstStyle/>
          <a:p>
            <a:r>
              <a:rPr lang="en-US" dirty="0"/>
              <a:t>Approaching questions scaffold</a:t>
            </a:r>
          </a:p>
        </p:txBody>
      </p:sp>
      <p:pic>
        <p:nvPicPr>
          <p:cNvPr id="4" name="Picture 3" descr="Approaching questions scaffold. It has four steps; understand, plan, solve and check.">
            <a:extLst>
              <a:ext uri="{FF2B5EF4-FFF2-40B4-BE49-F238E27FC236}">
                <a16:creationId xmlns:a16="http://schemas.microsoft.com/office/drawing/2014/main" id="{D9253B5E-AF71-A2B9-80A2-708D01C3B6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378489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8966FD-9600-3EC7-EF10-06492353388E}"/>
              </a:ext>
            </a:extLst>
          </p:cNvPr>
          <p:cNvSpPr>
            <a:spLocks noGrp="1"/>
          </p:cNvSpPr>
          <p:nvPr>
            <p:ph type="title"/>
          </p:nvPr>
        </p:nvSpPr>
        <p:spPr/>
        <p:txBody>
          <a:bodyPr/>
          <a:lstStyle/>
          <a:p>
            <a:r>
              <a:rPr lang="en-AU" dirty="0">
                <a:latin typeface="+mj-lt"/>
              </a:rPr>
              <a:t>References</a:t>
            </a:r>
          </a:p>
        </p:txBody>
      </p:sp>
      <p:sp>
        <p:nvSpPr>
          <p:cNvPr id="6" name="TextBox 5">
            <a:extLst>
              <a:ext uri="{FF2B5EF4-FFF2-40B4-BE49-F238E27FC236}">
                <a16:creationId xmlns:a16="http://schemas.microsoft.com/office/drawing/2014/main" id="{EABCE76F-41B1-7EE2-14F1-DC744150DE0C}"/>
              </a:ext>
            </a:extLst>
          </p:cNvPr>
          <p:cNvSpPr txBox="1"/>
          <p:nvPr/>
        </p:nvSpPr>
        <p:spPr>
          <a:xfrm>
            <a:off x="335826" y="1397263"/>
            <a:ext cx="11471999" cy="1597297"/>
          </a:xfrm>
          <a:prstGeom prst="rect">
            <a:avLst/>
          </a:prstGeom>
          <a:noFill/>
        </p:spPr>
        <p:txBody>
          <a:bodyPr wrap="square">
            <a:spAutoFit/>
          </a:bodyPr>
          <a:lstStyle/>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ea typeface="+mn-ea"/>
                <a:cs typeface="+mn-cs"/>
              </a:rPr>
              <a:t>This presentation contains NSW Curriculum and syllabus content. The NSW Curriculum is developed by the NSW Education Standards Authority. This content is prepared by NESA for and on behalf of the Crown in the right of the State of New South Wales. The material is protected by Crown copyright.</a:t>
            </a: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ea typeface="+mn-ea"/>
                <a:cs typeface="+mn-cs"/>
              </a:rPr>
              <a:t>Please refer to the NESA Copyright Disclaimer for more information </a:t>
            </a:r>
            <a:r>
              <a:rPr kumimoji="0" lang="en-AU" sz="1200" b="0" i="0" u="none" strike="noStrike" kern="1200" cap="none" spc="0" normalizeH="0" baseline="0" noProof="0" dirty="0">
                <a:ln>
                  <a:noFill/>
                </a:ln>
                <a:solidFill>
                  <a:srgbClr val="CBEDFD"/>
                </a:solidFill>
                <a:effectLst/>
                <a:uLnTx/>
                <a:uFillTx/>
                <a:ea typeface="+mn-ea"/>
                <a:cs typeface="+mn-cs"/>
                <a:hlinkClick r:id="rId3">
                  <a:extLst>
                    <a:ext uri="{A12FA001-AC4F-418D-AE19-62706E023703}">
                      <ahyp:hlinkClr xmlns:ahyp="http://schemas.microsoft.com/office/drawing/2018/hyperlinkcolor" val="tx"/>
                    </a:ext>
                  </a:extLst>
                </a:hlinkClick>
              </a:rPr>
              <a:t>https://educationstandards.nsw.edu.au/wps/portal/nesa/mini-footer/copyright</a:t>
            </a:r>
            <a:r>
              <a:rPr kumimoji="0" lang="en-AU" sz="1200" b="0" i="0" u="none" strike="noStrike" kern="1200" cap="none" spc="0" normalizeH="0" baseline="0" noProof="0" dirty="0">
                <a:ln>
                  <a:noFill/>
                </a:ln>
                <a:solidFill>
                  <a:srgbClr val="FFFFFF"/>
                </a:solidFill>
                <a:effectLst/>
                <a:uLnTx/>
                <a:uFillTx/>
                <a:ea typeface="+mn-ea"/>
                <a:cs typeface="+mn-cs"/>
              </a:rPr>
              <a:t>. </a:t>
            </a: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ea typeface="+mn-ea"/>
                <a:cs typeface="+mn-cs"/>
              </a:rPr>
              <a:t>NESA holds the only official and up-to-date versions of the NSW Curriculum and syllabus documents. Please visit the NSW Education Standards Authority (NESA) website </a:t>
            </a:r>
            <a:r>
              <a:rPr kumimoji="0" lang="en-AU" sz="1200" b="0" i="0" u="none" strike="noStrike" kern="1200" cap="none" spc="0" normalizeH="0" baseline="0" noProof="0" dirty="0">
                <a:ln>
                  <a:noFill/>
                </a:ln>
                <a:solidFill>
                  <a:srgbClr val="CBEDFD"/>
                </a:solidFill>
                <a:effectLst/>
                <a:uLnTx/>
                <a:uFillTx/>
                <a:ea typeface="+mn-ea"/>
                <a:cs typeface="+mn-cs"/>
                <a:hlinkClick r:id="rId4">
                  <a:extLst>
                    <a:ext uri="{A12FA001-AC4F-418D-AE19-62706E023703}">
                      <ahyp:hlinkClr xmlns:ahyp="http://schemas.microsoft.com/office/drawing/2018/hyperlinkcolor" val="tx"/>
                    </a:ext>
                  </a:extLst>
                </a:hlinkClick>
              </a:rPr>
              <a:t>https://educationstandards.nsw.edu.au/wps/portal/nesa/home</a:t>
            </a:r>
            <a:r>
              <a:rPr kumimoji="0" lang="en-AU" sz="1200" b="0" i="0" u="none" strike="noStrike" kern="1200" cap="none" spc="0" normalizeH="0" baseline="0" noProof="0" dirty="0">
                <a:ln>
                  <a:noFill/>
                </a:ln>
                <a:solidFill>
                  <a:srgbClr val="CBEDFD"/>
                </a:solidFill>
                <a:effectLst/>
                <a:uLnTx/>
                <a:uFillTx/>
                <a:ea typeface="+mn-ea"/>
                <a:cs typeface="+mn-cs"/>
              </a:rPr>
              <a:t> </a:t>
            </a:r>
            <a:r>
              <a:rPr kumimoji="0" lang="en-AU" sz="1200" b="0" i="0" u="none" strike="noStrike" kern="1200" cap="none" spc="0" normalizeH="0" baseline="0" noProof="0" dirty="0">
                <a:ln>
                  <a:noFill/>
                </a:ln>
                <a:solidFill>
                  <a:srgbClr val="FFFFFF"/>
                </a:solidFill>
                <a:effectLst/>
                <a:uLnTx/>
                <a:uFillTx/>
                <a:ea typeface="+mn-ea"/>
                <a:cs typeface="+mn-cs"/>
              </a:rPr>
              <a:t>and the NSW Curriculum website </a:t>
            </a:r>
            <a:r>
              <a:rPr kumimoji="0" lang="en-AU" sz="1200" b="0" i="0" u="none" strike="noStrike" kern="1200" cap="none" spc="0" normalizeH="0" baseline="0" noProof="0" dirty="0">
                <a:ln>
                  <a:noFill/>
                </a:ln>
                <a:solidFill>
                  <a:srgbClr val="CBEDFD"/>
                </a:solidFill>
                <a:effectLst/>
                <a:uLnTx/>
                <a:uFillTx/>
                <a:ea typeface="+mn-ea"/>
                <a:cs typeface="+mn-cs"/>
                <a:hlinkClick r:id="rId5">
                  <a:extLst>
                    <a:ext uri="{A12FA001-AC4F-418D-AE19-62706E023703}">
                      <ahyp:hlinkClr xmlns:ahyp="http://schemas.microsoft.com/office/drawing/2018/hyperlinkcolor" val="tx"/>
                    </a:ext>
                  </a:extLst>
                </a:hlinkClick>
              </a:rPr>
              <a:t>https://curriculum.nsw.edu.au</a:t>
            </a:r>
            <a:r>
              <a:rPr kumimoji="0" lang="en-AU" sz="1200" b="0" i="0" u="none" strike="noStrike" kern="1200" cap="none" spc="0" normalizeH="0" baseline="0" noProof="0" dirty="0">
                <a:ln>
                  <a:noFill/>
                </a:ln>
                <a:solidFill>
                  <a:srgbClr val="FFFFFF"/>
                </a:solidFill>
                <a:effectLst/>
                <a:uLnTx/>
                <a:uFillTx/>
                <a:ea typeface="+mn-ea"/>
                <a:cs typeface="+mn-cs"/>
              </a:rPr>
              <a:t>.</a:t>
            </a:r>
          </a:p>
        </p:txBody>
      </p:sp>
      <p:sp>
        <p:nvSpPr>
          <p:cNvPr id="4" name="Content Placeholder 3">
            <a:extLst>
              <a:ext uri="{FF2B5EF4-FFF2-40B4-BE49-F238E27FC236}">
                <a16:creationId xmlns:a16="http://schemas.microsoft.com/office/drawing/2014/main" id="{B7C07B50-96D9-2E35-E2CE-3139F6377F08}"/>
              </a:ext>
            </a:extLst>
          </p:cNvPr>
          <p:cNvSpPr>
            <a:spLocks noGrp="1"/>
          </p:cNvSpPr>
          <p:nvPr>
            <p:ph idx="1"/>
          </p:nvPr>
        </p:nvSpPr>
        <p:spPr/>
        <p:txBody>
          <a:bodyPr/>
          <a:lstStyle/>
          <a:p>
            <a:pPr>
              <a:lnSpc>
                <a:spcPct val="150000"/>
              </a:lnSpc>
              <a:spcBef>
                <a:spcPts val="1200"/>
              </a:spcBef>
              <a:spcAft>
                <a:spcPts val="600"/>
              </a:spcAft>
            </a:pPr>
            <a:r>
              <a:rPr lang="en-AU" u="sng" dirty="0">
                <a:solidFill>
                  <a:srgbClr val="2F5496"/>
                </a:solidFill>
                <a:effectLst/>
                <a:latin typeface="Arial" panose="020B0604020202020204" pitchFamily="34" charset="0"/>
                <a:ea typeface="Calibri" panose="020F0502020204030204" pitchFamily="34" charset="0"/>
                <a:hlinkClick r:id="rId6"/>
              </a:rPr>
              <a:t>Mathematics Advanced 11-12 Syllabus</a:t>
            </a:r>
            <a:r>
              <a:rPr lang="en-AU" dirty="0">
                <a:effectLst/>
                <a:latin typeface="Arial" panose="020B0604020202020204" pitchFamily="34" charset="0"/>
                <a:ea typeface="Calibri" panose="020F0502020204030204" pitchFamily="34" charset="0"/>
              </a:rPr>
              <a:t>  © NSW Education Standards Authority (NESA) for and on behalf of the Crown in right of the State of New South Wales, 2024.</a:t>
            </a:r>
          </a:p>
        </p:txBody>
      </p:sp>
      <p:sp>
        <p:nvSpPr>
          <p:cNvPr id="2" name="Slide Number Placeholder 1">
            <a:extLst>
              <a:ext uri="{FF2B5EF4-FFF2-40B4-BE49-F238E27FC236}">
                <a16:creationId xmlns:a16="http://schemas.microsoft.com/office/drawing/2014/main" id="{48223418-AC99-D403-B6BA-7F5E5111A87A}"/>
              </a:ext>
              <a:ext uri="{C183D7F6-B498-43B3-948B-1728B52AA6E4}">
                <adec:decorative xmlns:adec="http://schemas.microsoft.com/office/drawing/2017/decorative" val="1"/>
              </a:ext>
            </a:extLst>
          </p:cNvPr>
          <p:cNvSpPr>
            <a:spLocks noGrp="1"/>
          </p:cNvSpPr>
          <p:nvPr>
            <p:ph type="sldNum" sz="quarter" idx="10"/>
          </p:nvPr>
        </p:nvSpPr>
        <p:spPr/>
        <p:txBody>
          <a:bodyPr/>
          <a:lstStyle/>
          <a:p>
            <a:fld id="{10A01DC5-1685-4615-8240-15192985C6A2}" type="slidenum">
              <a:rPr lang="en-AU" smtClean="0"/>
              <a:pPr/>
              <a:t>7</a:t>
            </a:fld>
            <a:endParaRPr lang="en-AU" dirty="0"/>
          </a:p>
        </p:txBody>
      </p:sp>
    </p:spTree>
    <p:extLst>
      <p:ext uri="{BB962C8B-B14F-4D97-AF65-F5344CB8AC3E}">
        <p14:creationId xmlns:p14="http://schemas.microsoft.com/office/powerpoint/2010/main" val="3475559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146F84-0A22-2DEF-978C-013AB2B0CDA6}"/>
              </a:ext>
            </a:extLst>
          </p:cNvPr>
          <p:cNvSpPr>
            <a:spLocks noGrp="1"/>
          </p:cNvSpPr>
          <p:nvPr>
            <p:ph type="title"/>
          </p:nvPr>
        </p:nvSpPr>
        <p:spPr>
          <a:xfrm>
            <a:off x="360000" y="360000"/>
            <a:ext cx="10080000" cy="537467"/>
          </a:xfrm>
        </p:spPr>
        <p:txBody>
          <a:bodyPr/>
          <a:lstStyle/>
          <a:p>
            <a:r>
              <a:rPr lang="en-AU">
                <a:latin typeface="+mj-lt"/>
              </a:rPr>
              <a:t>Copyright</a:t>
            </a:r>
          </a:p>
        </p:txBody>
      </p:sp>
      <p:sp>
        <p:nvSpPr>
          <p:cNvPr id="7" name="Text Placeholder 6">
            <a:extLst>
              <a:ext uri="{FF2B5EF4-FFF2-40B4-BE49-F238E27FC236}">
                <a16:creationId xmlns:a16="http://schemas.microsoft.com/office/drawing/2014/main" id="{E762E711-B51D-9854-C2DD-A164FE59F882}"/>
              </a:ext>
            </a:extLst>
          </p:cNvPr>
          <p:cNvSpPr>
            <a:spLocks noGrp="1"/>
          </p:cNvSpPr>
          <p:nvPr>
            <p:ph type="body" sz="quarter" idx="18"/>
          </p:nvPr>
        </p:nvSpPr>
        <p:spPr/>
        <p:txBody>
          <a:bodyPr/>
          <a:lstStyle/>
          <a:p>
            <a:r>
              <a:rPr lang="en-AU" dirty="0">
                <a:latin typeface="+mj-lt"/>
              </a:rPr>
              <a:t>© State of New South Wales (Department of Education), 2026</a:t>
            </a:r>
          </a:p>
        </p:txBody>
      </p:sp>
      <p:sp>
        <p:nvSpPr>
          <p:cNvPr id="8" name="TextBox 7">
            <a:extLst>
              <a:ext uri="{FF2B5EF4-FFF2-40B4-BE49-F238E27FC236}">
                <a16:creationId xmlns:a16="http://schemas.microsoft.com/office/drawing/2014/main" id="{F70BB973-8437-BE43-4C71-6089E7F934FA}"/>
              </a:ext>
            </a:extLst>
          </p:cNvPr>
          <p:cNvSpPr txBox="1"/>
          <p:nvPr/>
        </p:nvSpPr>
        <p:spPr>
          <a:xfrm>
            <a:off x="360000" y="1453575"/>
            <a:ext cx="11484338" cy="5067724"/>
          </a:xfrm>
          <a:prstGeom prst="rect">
            <a:avLst/>
          </a:prstGeom>
          <a:noFill/>
        </p:spPr>
        <p:txBody>
          <a:bodyPr wrap="square" lIns="0" tIns="0" rIns="0" bIns="0" rtlCol="0">
            <a:noAutofit/>
          </a:bodyPr>
          <a:lstStyle/>
          <a:p>
            <a:pPr algn="l">
              <a:lnSpc>
                <a:spcPct val="150000"/>
              </a:lnSpc>
              <a:spcAft>
                <a:spcPts val="600"/>
              </a:spcAft>
            </a:pPr>
            <a:r>
              <a:rPr lang="en-AU" sz="1200" dirty="0">
                <a:solidFill>
                  <a:schemeClr val="bg1"/>
                </a:solidFill>
              </a:rPr>
              <a:t>The copyright material published in this resource is subject to the </a:t>
            </a:r>
            <a:r>
              <a:rPr lang="en-AU" sz="1200" i="1" dirty="0">
                <a:solidFill>
                  <a:schemeClr val="bg1"/>
                </a:solidFill>
              </a:rPr>
              <a:t>Copyright Act 1968</a:t>
            </a:r>
            <a:r>
              <a:rPr lang="en-AU" sz="1200" dirty="0">
                <a:solidFill>
                  <a:schemeClr val="bg1"/>
                </a:solidFill>
              </a:rPr>
              <a:t> (Cth) and is owned by the NSW Department of Education or, where indicated, by a party other than the NSW Department of Education (third-party material).</a:t>
            </a:r>
          </a:p>
          <a:p>
            <a:pPr algn="l">
              <a:lnSpc>
                <a:spcPct val="150000"/>
              </a:lnSpc>
              <a:spcAft>
                <a:spcPts val="600"/>
              </a:spcAft>
            </a:pPr>
            <a:r>
              <a:rPr lang="en-AU" sz="1200" dirty="0">
                <a:solidFill>
                  <a:schemeClr val="bg1"/>
                </a:solidFill>
              </a:rPr>
              <a:t>Copyright material available in this resource and owned by the NSW Department of Education is licensed under a </a:t>
            </a:r>
            <a:r>
              <a:rPr lang="en-AU" sz="1200" dirty="0">
                <a:solidFill>
                  <a:schemeClr val="accent4"/>
                </a:solidFill>
                <a:hlinkClick r:id="rId3">
                  <a:extLst>
                    <a:ext uri="{A12FA001-AC4F-418D-AE19-62706E023703}">
                      <ahyp:hlinkClr xmlns:ahyp="http://schemas.microsoft.com/office/drawing/2018/hyperlinkcolor" val="tx"/>
                    </a:ext>
                  </a:extLst>
                </a:hlinkClick>
              </a:rPr>
              <a:t>Creative Commons Attribution 4.0 International (CC BY 4.0) license</a:t>
            </a:r>
            <a:r>
              <a:rPr lang="en-AU" sz="1200" dirty="0">
                <a:solidFill>
                  <a:schemeClr val="bg1"/>
                </a:solidFill>
              </a:rPr>
              <a:t>.</a:t>
            </a:r>
          </a:p>
          <a:p>
            <a:pPr algn="l">
              <a:lnSpc>
                <a:spcPct val="150000"/>
              </a:lnSpc>
              <a:spcAft>
                <a:spcPts val="600"/>
              </a:spcAft>
            </a:pPr>
            <a:r>
              <a:rPr lang="en-AU" sz="1200" dirty="0">
                <a:solidFill>
                  <a:schemeClr val="bg1"/>
                </a:solidFill>
              </a:rPr>
              <a:t>This license allows you to share and adapt the material for any purpose, even commercially.</a:t>
            </a:r>
          </a:p>
          <a:p>
            <a:pPr algn="l">
              <a:lnSpc>
                <a:spcPct val="150000"/>
              </a:lnSpc>
              <a:spcAft>
                <a:spcPts val="600"/>
              </a:spcAft>
            </a:pPr>
            <a:r>
              <a:rPr lang="en-AU" sz="1200">
                <a:solidFill>
                  <a:schemeClr val="bg1"/>
                </a:solidFill>
              </a:rPr>
              <a:t>Attribution should be given to © State of New South Wales (Department of Education), 2026.</a:t>
            </a:r>
          </a:p>
          <a:p>
            <a:pPr algn="l">
              <a:lnSpc>
                <a:spcPct val="150000"/>
              </a:lnSpc>
            </a:pPr>
            <a:r>
              <a:rPr lang="en-AU" sz="1200" dirty="0">
                <a:solidFill>
                  <a:schemeClr val="bg1"/>
                </a:solidFill>
              </a:rPr>
              <a:t>Material in this resource not available under a Creative Commons license:</a:t>
            </a:r>
          </a:p>
          <a:p>
            <a:pPr marL="171450" indent="-171450" algn="l">
              <a:lnSpc>
                <a:spcPct val="150000"/>
              </a:lnSpc>
              <a:buFont typeface="Arial" panose="020B0604020202020204" pitchFamily="34" charset="0"/>
              <a:buChar char="•"/>
            </a:pPr>
            <a:r>
              <a:rPr lang="en-AU" sz="1200" dirty="0">
                <a:solidFill>
                  <a:schemeClr val="bg1"/>
                </a:solidFill>
              </a:rPr>
              <a:t>the NSW Department of Education logo, other logos and trademark-protected material</a:t>
            </a:r>
          </a:p>
          <a:p>
            <a:pPr marL="171450" indent="-171450" algn="l">
              <a:lnSpc>
                <a:spcPct val="150000"/>
              </a:lnSpc>
              <a:buFont typeface="Arial" panose="020B0604020202020204" pitchFamily="34" charset="0"/>
              <a:buChar char="•"/>
            </a:pPr>
            <a:r>
              <a:rPr lang="en-AU" sz="1200" dirty="0">
                <a:solidFill>
                  <a:schemeClr val="bg1"/>
                </a:solidFill>
              </a:rPr>
              <a:t>Material owned by a third party that has been reproduced with permission. You will need to obtain permission from the third party to reuse its material. </a:t>
            </a:r>
          </a:p>
          <a:p>
            <a:pPr algn="l">
              <a:lnSpc>
                <a:spcPct val="150000"/>
              </a:lnSpc>
              <a:spcBef>
                <a:spcPts val="1200"/>
              </a:spcBef>
              <a:spcAft>
                <a:spcPts val="600"/>
              </a:spcAft>
            </a:pPr>
            <a:r>
              <a:rPr lang="en-AU" sz="1200" b="1" dirty="0">
                <a:solidFill>
                  <a:schemeClr val="bg1"/>
                </a:solidFill>
                <a:latin typeface="+mj-lt"/>
              </a:rPr>
              <a:t>Links to third-party material and websites</a:t>
            </a:r>
          </a:p>
          <a:p>
            <a:pPr algn="l">
              <a:lnSpc>
                <a:spcPct val="150000"/>
              </a:lnSpc>
              <a:spcAft>
                <a:spcPts val="600"/>
              </a:spcAft>
            </a:pPr>
            <a:r>
              <a:rPr lang="en-AU" sz="1200" dirty="0">
                <a:solidFill>
                  <a:schemeClr val="bg1"/>
                </a:solidFill>
              </a:rPr>
              <a:t>Please note that the provided (reading/viewing material/list/links/texts) are a suggestion only and implies no endorsement, by the New South Wales Department of Education, of any author, publisher, or book title. School principals and teachers are best placed to assess the suitability of resources that would complement the curriculum and reflect the needs and interests of their students.</a:t>
            </a:r>
          </a:p>
          <a:p>
            <a:pPr algn="l">
              <a:lnSpc>
                <a:spcPct val="150000"/>
              </a:lnSpc>
              <a:spcAft>
                <a:spcPts val="600"/>
              </a:spcAft>
            </a:pPr>
            <a:r>
              <a:rPr lang="en-AU" sz="1200" dirty="0">
                <a:solidFill>
                  <a:schemeClr val="bg1"/>
                </a:solidFill>
              </a:rPr>
              <a:t>If you use the links provided in this document to access a third-party’s website, you acknowledge that the terms of use, including licence terms set out on the third-party’s website apply to the use which may be made of the materials on that third-party website or where permitted by the </a:t>
            </a:r>
            <a:r>
              <a:rPr lang="en-AU" sz="1200" i="1" dirty="0">
                <a:solidFill>
                  <a:schemeClr val="bg1"/>
                </a:solidFill>
              </a:rPr>
              <a:t>Copyright Act 1968 </a:t>
            </a:r>
            <a:r>
              <a:rPr lang="en-AU" sz="1200" dirty="0">
                <a:solidFill>
                  <a:schemeClr val="bg1"/>
                </a:solidFill>
              </a:rPr>
              <a:t>(Cth). The department accepts no responsibility for content on third-party websites. </a:t>
            </a:r>
          </a:p>
        </p:txBody>
      </p:sp>
    </p:spTree>
    <p:extLst>
      <p:ext uri="{BB962C8B-B14F-4D97-AF65-F5344CB8AC3E}">
        <p14:creationId xmlns:p14="http://schemas.microsoft.com/office/powerpoint/2010/main" val="3820411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SWG Corporate">
  <a:themeElements>
    <a:clrScheme name="Custom 14">
      <a:dk1>
        <a:srgbClr val="22272B"/>
      </a:dk1>
      <a:lt1>
        <a:srgbClr val="FFFFFF"/>
      </a:lt1>
      <a:dk2>
        <a:srgbClr val="D7153A"/>
      </a:dk2>
      <a:lt2>
        <a:srgbClr val="EBEBEB"/>
      </a:lt2>
      <a:accent1>
        <a:srgbClr val="002664"/>
      </a:accent1>
      <a:accent2>
        <a:srgbClr val="146CFD"/>
      </a:accent2>
      <a:accent3>
        <a:srgbClr val="8CE0FF"/>
      </a:accent3>
      <a:accent4>
        <a:srgbClr val="CBEDFD"/>
      </a:accent4>
      <a:accent5>
        <a:srgbClr val="495054"/>
      </a:accent5>
      <a:accent6>
        <a:srgbClr val="FFE6EA"/>
      </a:accent6>
      <a:hlink>
        <a:srgbClr val="146CFD"/>
      </a:hlink>
      <a:folHlink>
        <a:srgbClr val="146CF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noAutofit/>
      </a:bodyPr>
      <a:lstStyle>
        <a:defPPr algn="l">
          <a:defRPr sz="1800" dirty="0"/>
        </a:defPPr>
      </a:lstStyle>
    </a:txDef>
  </a:objectDefaults>
  <a:extraClrSchemeLst/>
  <a:extLst>
    <a:ext uri="{05A4C25C-085E-4340-85A3-A5531E510DB2}">
      <thm15:themeFamily xmlns:thm15="http://schemas.microsoft.com/office/thememl/2012/main" name="Presentation1" id="{98D72BBF-9DFB-4703-A10A-3D04BF39C611}" vid="{E5DF0675-1073-40E7-AE87-3170FA1911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A1D8124FFB2A1438B815462E05615AB" ma:contentTypeVersion="29" ma:contentTypeDescription="Create a new document." ma:contentTypeScope="" ma:versionID="45c28c542093280c9fa5692bc3c07283">
  <xsd:schema xmlns:xsd="http://www.w3.org/2001/XMLSchema" xmlns:xs="http://www.w3.org/2001/XMLSchema" xmlns:p="http://schemas.microsoft.com/office/2006/metadata/properties" xmlns:ns1="http://schemas.microsoft.com/sharepoint/v3" xmlns:ns2="95386ad3-46d6-4eb6-bbc1-9b19b13a5756" xmlns:ns3="9191b990-ddf9-46cb-8ffe-20db9d3a58aa" targetNamespace="http://schemas.microsoft.com/office/2006/metadata/properties" ma:root="true" ma:fieldsID="0d99887e6d791b7771067d6ba2ebe598" ns1:_="" ns2:_="" ns3:_="">
    <xsd:import namespace="http://schemas.microsoft.com/sharepoint/v3"/>
    <xsd:import namespace="95386ad3-46d6-4eb6-bbc1-9b19b13a5756"/>
    <xsd:import namespace="9191b990-ddf9-46cb-8ffe-20db9d3a58aa"/>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InDAM" minOccurs="0"/>
                <xsd:element ref="ns2:Readytopublish" minOccurs="0"/>
                <xsd:element ref="ns2:MediaServiceObjectDetectorVersions" minOccurs="0"/>
                <xsd:element ref="ns2:MediaServiceSearchProperties" minOccurs="0"/>
                <xsd:element ref="ns2:Migrated" minOccurs="0"/>
                <xsd:element ref="ns2:Description2" minOccurs="0"/>
                <xsd:element ref="ns2:MediaServiceBillingMetadata" minOccurs="0"/>
                <xsd:element ref="ns1:_ip_UnifiedCompliancePolicyProperties" minOccurs="0"/>
                <xsd:element ref="ns1:_ip_UnifiedCompliancePolicyUIAction" minOccurs="0"/>
                <xsd:element ref="ns2: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31" nillable="true" ma:displayName="Unified Compliance Policy Properties" ma:hidden="true" ma:internalName="_ip_UnifiedCompliancePolicyProperties">
      <xsd:simpleType>
        <xsd:restriction base="dms:Note"/>
      </xsd:simpleType>
    </xsd:element>
    <xsd:element name="_ip_UnifiedCompliancePolicyUIAction" ma:index="32"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5386ad3-46d6-4eb6-bbc1-9b19b13a575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1f47cd6-212f-4ea2-b6af-f1d1e47bdbaf" ma:termSetId="09814cd3-568e-fe90-9814-8d621ff8fb84" ma:anchorId="fba54fb3-c3e1-fe81-a776-ca4b69148c4d" ma:open="true" ma:isKeyword="false">
      <xsd:complexType>
        <xsd:sequence>
          <xsd:element ref="pc:Terms" minOccurs="0" maxOccurs="1"/>
        </xsd:sequence>
      </xsd:complexType>
    </xsd:element>
    <xsd:element name="InDAM" ma:index="24" nillable="true" ma:displayName="In DAM" ma:default="0" ma:format="Dropdown" ma:internalName="InDAM">
      <xsd:simpleType>
        <xsd:restriction base="dms:Boolean"/>
      </xsd:simpleType>
    </xsd:element>
    <xsd:element name="Readytopublish" ma:index="25" nillable="true" ma:displayName="Ready to publish" ma:default="0" ma:format="Dropdown" ma:internalName="Readytopublish">
      <xsd:simpleType>
        <xsd:restriction base="dms:Boolean"/>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igrated" ma:index="28" nillable="true" ma:displayName="Migrated" ma:default="1" ma:format="Dropdown" ma:internalName="Migrated">
      <xsd:simpleType>
        <xsd:restriction base="dms:Boolean"/>
      </xsd:simpleType>
    </xsd:element>
    <xsd:element name="Description2" ma:index="29" nillable="true" ma:displayName="Description" ma:description="Secondary Curriculum introduction - MLIC S2 2026&#10;" ma:format="Dropdown" ma:internalName="Description2">
      <xsd:simpleType>
        <xsd:restriction base="dms:Note">
          <xsd:maxLength value="255"/>
        </xsd:restriction>
      </xsd:simpleType>
    </xsd:element>
    <xsd:element name="MediaServiceBillingMetadata" ma:index="30" nillable="true" ma:displayName="MediaServiceBillingMetadata" ma:hidden="true" ma:internalName="MediaServiceBillingMetadata" ma:readOnly="true">
      <xsd:simpleType>
        <xsd:restriction base="dms:Note"/>
      </xsd:simpleType>
    </xsd:element>
    <xsd:element name="Notes" ma:index="33" nillable="true" ma:displayName="Notes" ma:format="Dropdown" ma:internalName="Notes">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191b990-ddf9-46cb-8ffe-20db9d3a58aa"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063c910-61e7-482c-9a48-4fe9d05e06db}" ma:internalName="TaxCatchAll" ma:showField="CatchAllData" ma:web="9191b990-ddf9-46cb-8ffe-20db9d3a58a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95386ad3-46d6-4eb6-bbc1-9b19b13a5756">
      <Terms xmlns="http://schemas.microsoft.com/office/infopath/2007/PartnerControls"/>
    </lcf76f155ced4ddcb4097134ff3c332f>
    <TaxCatchAll xmlns="9191b990-ddf9-46cb-8ffe-20db9d3a58aa" xsi:nil="true"/>
    <Description2 xmlns="95386ad3-46d6-4eb6-bbc1-9b19b13a5756" xsi:nil="true"/>
    <Notes xmlns="95386ad3-46d6-4eb6-bbc1-9b19b13a5756" xsi:nil="true"/>
    <Migrated xmlns="95386ad3-46d6-4eb6-bbc1-9b19b13a5756">true</Migrated>
    <Readytopublish xmlns="95386ad3-46d6-4eb6-bbc1-9b19b13a5756">false</Readytopublish>
    <InDAM xmlns="95386ad3-46d6-4eb6-bbc1-9b19b13a5756">false</InDAM>
  </documentManagement>
</p:properties>
</file>

<file path=customXml/itemProps1.xml><?xml version="1.0" encoding="utf-8"?>
<ds:datastoreItem xmlns:ds="http://schemas.openxmlformats.org/officeDocument/2006/customXml" ds:itemID="{80E79FD7-BA42-460B-9971-A62E31D7C27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95386ad3-46d6-4eb6-bbc1-9b19b13a5756"/>
    <ds:schemaRef ds:uri="9191b990-ddf9-46cb-8ffe-20db9d3a58a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3C14C40-C495-4CA1-918E-BABC0B073E7D}">
  <ds:schemaRefs>
    <ds:schemaRef ds:uri="http://schemas.microsoft.com/sharepoint/v3/contenttype/forms"/>
  </ds:schemaRefs>
</ds:datastoreItem>
</file>

<file path=customXml/itemProps3.xml><?xml version="1.0" encoding="utf-8"?>
<ds:datastoreItem xmlns:ds="http://schemas.openxmlformats.org/officeDocument/2006/customXml" ds:itemID="{C7D65E19-6B3E-4CEC-BD61-394ADC25083D}">
  <ds:schemaRefs>
    <ds:schemaRef ds:uri="95386ad3-46d6-4eb6-bbc1-9b19b13a5756"/>
    <ds:schemaRef ds:uri="http://purl.org/dc/dcmitype/"/>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www.w3.org/XML/1998/namespace"/>
    <ds:schemaRef ds:uri="http://purl.org/dc/terms/"/>
    <ds:schemaRef ds:uri="http://schemas.openxmlformats.org/package/2006/metadata/core-properties"/>
    <ds:schemaRef ds:uri="9191b990-ddf9-46cb-8ffe-20db9d3a58aa"/>
    <ds:schemaRef ds:uri="http://purl.org/dc/elements/1.1/"/>
  </ds:schemaRefs>
</ds:datastoreItem>
</file>

<file path=docMetadata/LabelInfo.xml><?xml version="1.0" encoding="utf-8"?>
<clbl:labelList xmlns:clbl="http://schemas.microsoft.com/office/2020/mipLabelMetadata">
  <clbl:label id="{b603dfd7-d93a-4381-a340-2995d8282205}" enabled="1" method="Standard" siteId="{05a0e69a-418a-47c1-9c25-9387261bf991}" removed="0"/>
</clbl:labelList>
</file>

<file path=docProps/app.xml><?xml version="1.0" encoding="utf-8"?>
<Properties xmlns="http://schemas.openxmlformats.org/officeDocument/2006/extended-properties" xmlns:vt="http://schemas.openxmlformats.org/officeDocument/2006/docPropsVTypes">
  <Template>Mathematics MASTER 11-12 PowerPoint NEW</Template>
  <TotalTime>2</TotalTime>
  <Words>675</Words>
  <Application>Microsoft Office PowerPoint</Application>
  <PresentationFormat>Widescreen</PresentationFormat>
  <Paragraphs>46</Paragraphs>
  <Slides>8</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Cambria Math</vt:lpstr>
      <vt:lpstr>Arial</vt:lpstr>
      <vt:lpstr>Times New Roman</vt:lpstr>
      <vt:lpstr>Public Sans</vt:lpstr>
      <vt:lpstr>NSWG Corporate</vt:lpstr>
      <vt:lpstr>Mixed trigonometry</vt:lpstr>
      <vt:lpstr>Learning intention and success criteria</vt:lpstr>
      <vt:lpstr>Activating prior knowledge</vt:lpstr>
      <vt:lpstr>Same surface, different deep</vt:lpstr>
      <vt:lpstr>Connecting learning</vt:lpstr>
      <vt:lpstr>Approaching questions scaffold</vt:lpstr>
      <vt:lpstr>References</vt:lpstr>
      <vt:lpstr>Copyright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7, lesson 19 – Mixed Trigonometry, Mathematics Advanced</dc:title>
  <dc:subject>Mathematics Advanced – Stage 6</dc:subject>
  <dc:creator>NSW Department of Education</dc:creator>
  <cp:keywords>Mathematics; Advacned; Stage 6; Year 11; Trigonometry; Mixed trigonometry</cp:keywords>
  <dc:description/>
  <dcterms:created xsi:type="dcterms:W3CDTF">2026-07-13T01:17:58Z</dcterms:created>
  <dcterms:modified xsi:type="dcterms:W3CDTF">2026-07-30T06:43:56Z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MSIP_Label_b603dfd7-d93a-4381-a340-2995d8282205_Enabled">
    <vt:lpwstr>true</vt:lpwstr>
  </property>
  <property fmtid="{D5CDD505-2E9C-101B-9397-08002B2CF9AE}" pid="4" name="ContentTypeId">
    <vt:lpwstr>0x0101004A1D8124FFB2A1438B815462E05615AB</vt:lpwstr>
  </property>
  <property fmtid="{D5CDD505-2E9C-101B-9397-08002B2CF9AE}" pid="5" name="MSIP_Label_b603dfd7-d93a-4381-a340-2995d8282205_ContentBits">
    <vt:lpwstr>0</vt:lpwstr>
  </property>
  <property fmtid="{D5CDD505-2E9C-101B-9397-08002B2CF9AE}" pid="6" name="MSIP_Label_b603dfd7-d93a-4381-a340-2995d8282205_SetDate">
    <vt:lpwstr>2024-07-31T04:44:31Z</vt:lpwstr>
  </property>
  <property fmtid="{D5CDD505-2E9C-101B-9397-08002B2CF9AE}" pid="7" name="MSIP_Label_b603dfd7-d93a-4381-a340-2995d8282205_Name">
    <vt:lpwstr>OFFICIAL</vt:lpwstr>
  </property>
  <property fmtid="{D5CDD505-2E9C-101B-9397-08002B2CF9AE}" pid="8" name="MSIP_Label_b603dfd7-d93a-4381-a340-2995d8282205_SiteId">
    <vt:lpwstr>05a0e69a-418a-47c1-9c25-9387261bf991</vt:lpwstr>
  </property>
  <property fmtid="{D5CDD505-2E9C-101B-9397-08002B2CF9AE}" pid="9" name="MSIP_Label_b603dfd7-d93a-4381-a340-2995d8282205_Method">
    <vt:lpwstr>Standard</vt:lpwstr>
  </property>
  <property fmtid="{D5CDD505-2E9C-101B-9397-08002B2CF9AE}" pid="10" name="MSIP_Label_b603dfd7-d93a-4381-a340-2995d8282205_ActionId">
    <vt:lpwstr>86cc9e70-6da9-4653-95a8-be9aa2ad5056</vt:lpwstr>
  </property>
</Properties>
</file>