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6" r:id="rId9"/>
    <p:sldId id="26507" r:id="rId10"/>
    <p:sldId id="26524" r:id="rId11"/>
    <p:sldId id="26523" r:id="rId12"/>
    <p:sldId id="26525" r:id="rId13"/>
    <p:sldId id="26508" r:id="rId14"/>
    <p:sldId id="26513" r:id="rId15"/>
    <p:sldId id="26528" r:id="rId16"/>
    <p:sldId id="26529" r:id="rId17"/>
    <p:sldId id="2651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217AD476-3FEC-A309-C9FF-4713763B9BC5}" name="Mao Qu" initials="MQ" userId="S::mao.qu1@det.nsw.edu.au::2b3b56ba-f82c-4679-8c27-5fc4cfa6acd1" providerId="AD"/>
  <p188:author id="{C25A559F-B1DB-14E4-86C7-DB877BD15D7B}" name="Corinne Towns" initials="CT" userId="S::Corinne.Vingerhoed1@det.nsw.edu.au::552e047b-3ad6-49ed-9d6e-f028379f5a0b"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D925D-1126-47EB-9DAA-E82D55EE5892}" v="1" dt="2025-10-20T03:15:32.38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1:46.364" v="0"/>
      <pc:docMkLst>
        <pc:docMk/>
      </pc:docMkLst>
      <pc:sldChg chg="modSp">
        <pc:chgData name="Daisy Hong" userId="852f2fe8-ba51-4773-8c32-260fca1b2ee4" providerId="ADAL" clId="{BA9E5D68-9781-55FC-B968-ED696BFEB24F}" dt="2025-10-08T02:01:46.364" v="0"/>
        <pc:sldMkLst>
          <pc:docMk/>
          <pc:sldMk cId="2212264922" sldId="26505"/>
        </pc:sldMkLst>
        <pc:spChg chg="mod">
          <ac:chgData name="Daisy Hong" userId="852f2fe8-ba51-4773-8c32-260fca1b2ee4" providerId="ADAL" clId="{BA9E5D68-9781-55FC-B968-ED696BFEB24F}" dt="2025-10-08T02:01:46.364" v="0"/>
          <ac:spMkLst>
            <pc:docMk/>
            <pc:sldMk cId="2212264922" sldId="26505"/>
            <ac:spMk id="10" creationId="{CA5E7E5A-B4C4-F5B9-98E5-6C838D018316}"/>
          </ac:spMkLst>
        </pc:spChg>
      </pc:sldChg>
    </pc:docChg>
  </pc:docChgLst>
  <pc:docChgLst>
    <pc:chgData name="Daisy Hong" userId="852f2fe8-ba51-4773-8c32-260fca1b2ee4" providerId="ADAL" clId="{2F3543E7-DA52-4215-A95F-45A1E5DA896B}"/>
    <pc:docChg chg="undo custSel modSld">
      <pc:chgData name="Daisy Hong" userId="852f2fe8-ba51-4773-8c32-260fca1b2ee4" providerId="ADAL" clId="{2F3543E7-DA52-4215-A95F-45A1E5DA896B}" dt="2025-10-08T21:53:25.730" v="167" actId="20577"/>
      <pc:docMkLst>
        <pc:docMk/>
      </pc:docMkLst>
      <pc:sldChg chg="modSp mod">
        <pc:chgData name="Daisy Hong" userId="852f2fe8-ba51-4773-8c32-260fca1b2ee4" providerId="ADAL" clId="{2F3543E7-DA52-4215-A95F-45A1E5DA896B}" dt="2025-10-07T01:09:38.013" v="165" actId="20577"/>
        <pc:sldMkLst>
          <pc:docMk/>
          <pc:sldMk cId="1181014578" sldId="360"/>
        </pc:sldMkLst>
        <pc:spChg chg="mod">
          <ac:chgData name="Daisy Hong" userId="852f2fe8-ba51-4773-8c32-260fca1b2ee4" providerId="ADAL" clId="{2F3543E7-DA52-4215-A95F-45A1E5DA896B}" dt="2025-10-07T01:09:38.013" v="165" actId="20577"/>
          <ac:spMkLst>
            <pc:docMk/>
            <pc:sldMk cId="1181014578" sldId="360"/>
            <ac:spMk id="4" creationId="{B7C07B50-96D9-2E35-E2CE-3139F6377F08}"/>
          </ac:spMkLst>
        </pc:spChg>
      </pc:sldChg>
      <pc:sldChg chg="modSp mod">
        <pc:chgData name="Daisy Hong" userId="852f2fe8-ba51-4773-8c32-260fca1b2ee4" providerId="ADAL" clId="{2F3543E7-DA52-4215-A95F-45A1E5DA896B}" dt="2025-10-08T21:53:25.730" v="167" actId="20577"/>
        <pc:sldMkLst>
          <pc:docMk/>
          <pc:sldMk cId="2212264922" sldId="26505"/>
        </pc:sldMkLst>
        <pc:spChg chg="mod">
          <ac:chgData name="Daisy Hong" userId="852f2fe8-ba51-4773-8c32-260fca1b2ee4" providerId="ADAL" clId="{2F3543E7-DA52-4215-A95F-45A1E5DA896B}" dt="2025-10-08T21:53:25.730" v="167" actId="20577"/>
          <ac:spMkLst>
            <pc:docMk/>
            <pc:sldMk cId="2212264922" sldId="26505"/>
            <ac:spMk id="10" creationId="{CA5E7E5A-B4C4-F5B9-98E5-6C838D018316}"/>
          </ac:spMkLst>
        </pc:spChg>
      </pc:sldChg>
      <pc:sldChg chg="modSp mod">
        <pc:chgData name="Daisy Hong" userId="852f2fe8-ba51-4773-8c32-260fca1b2ee4" providerId="ADAL" clId="{2F3543E7-DA52-4215-A95F-45A1E5DA896B}" dt="2025-10-03T04:42:27.152" v="35" actId="20577"/>
        <pc:sldMkLst>
          <pc:docMk/>
          <pc:sldMk cId="2454984682" sldId="26507"/>
        </pc:sldMkLst>
        <pc:spChg chg="mod">
          <ac:chgData name="Daisy Hong" userId="852f2fe8-ba51-4773-8c32-260fca1b2ee4" providerId="ADAL" clId="{2F3543E7-DA52-4215-A95F-45A1E5DA896B}" dt="2025-10-03T04:42:27.152" v="35" actId="20577"/>
          <ac:spMkLst>
            <pc:docMk/>
            <pc:sldMk cId="2454984682" sldId="26507"/>
            <ac:spMk id="12" creationId="{FA37F51C-F13C-4015-C00B-B3774AEBA21D}"/>
          </ac:spMkLst>
        </pc:spChg>
      </pc:sldChg>
      <pc:sldChg chg="modSp mod">
        <pc:chgData name="Daisy Hong" userId="852f2fe8-ba51-4773-8c32-260fca1b2ee4" providerId="ADAL" clId="{2F3543E7-DA52-4215-A95F-45A1E5DA896B}" dt="2025-10-02T05:11:54.154" v="32" actId="13244"/>
        <pc:sldMkLst>
          <pc:docMk/>
          <pc:sldMk cId="2306913608" sldId="26512"/>
        </pc:sldMkLst>
        <pc:spChg chg="mod ord">
          <ac:chgData name="Daisy Hong" userId="852f2fe8-ba51-4773-8c32-260fca1b2ee4" providerId="ADAL" clId="{2F3543E7-DA52-4215-A95F-45A1E5DA896B}" dt="2025-10-02T05:11:54.154" v="32" actId="13244"/>
          <ac:spMkLst>
            <pc:docMk/>
            <pc:sldMk cId="2306913608" sldId="26512"/>
            <ac:spMk id="2" creationId="{90066BB2-79AC-DF13-0444-D81A94B2F469}"/>
          </ac:spMkLst>
        </pc:spChg>
      </pc:sldChg>
      <pc:sldChg chg="modSp mod">
        <pc:chgData name="Daisy Hong" userId="852f2fe8-ba51-4773-8c32-260fca1b2ee4" providerId="ADAL" clId="{2F3543E7-DA52-4215-A95F-45A1E5DA896B}" dt="2025-10-07T00:44:32.854" v="60" actId="14100"/>
        <pc:sldMkLst>
          <pc:docMk/>
          <pc:sldMk cId="2622013119" sldId="26513"/>
        </pc:sldMkLst>
        <pc:spChg chg="mod ord">
          <ac:chgData name="Daisy Hong" userId="852f2fe8-ba51-4773-8c32-260fca1b2ee4" providerId="ADAL" clId="{2F3543E7-DA52-4215-A95F-45A1E5DA896B}" dt="2025-10-02T05:10:08.323" v="20" actId="962"/>
          <ac:spMkLst>
            <pc:docMk/>
            <pc:sldMk cId="2622013119" sldId="26513"/>
            <ac:spMk id="2" creationId="{03AAE85B-CAA5-7C80-1AEA-DC73EFF5E5A0}"/>
          </ac:spMkLst>
        </pc:spChg>
        <pc:spChg chg="mod">
          <ac:chgData name="Daisy Hong" userId="852f2fe8-ba51-4773-8c32-260fca1b2ee4" providerId="ADAL" clId="{2F3543E7-DA52-4215-A95F-45A1E5DA896B}" dt="2025-10-07T00:44:32.854" v="60" actId="14100"/>
          <ac:spMkLst>
            <pc:docMk/>
            <pc:sldMk cId="2622013119" sldId="26513"/>
            <ac:spMk id="7" creationId="{EAE39038-6DBF-F0EC-373D-4BCC73B80C46}"/>
          </ac:spMkLst>
        </pc:spChg>
      </pc:sldChg>
      <pc:sldChg chg="modSp mod">
        <pc:chgData name="Daisy Hong" userId="852f2fe8-ba51-4773-8c32-260fca1b2ee4" providerId="ADAL" clId="{2F3543E7-DA52-4215-A95F-45A1E5DA896B}" dt="2025-10-02T05:09:11.194" v="11" actId="962"/>
        <pc:sldMkLst>
          <pc:docMk/>
          <pc:sldMk cId="4087305387" sldId="26523"/>
        </pc:sldMkLst>
        <pc:spChg chg="mod ord">
          <ac:chgData name="Daisy Hong" userId="852f2fe8-ba51-4773-8c32-260fca1b2ee4" providerId="ADAL" clId="{2F3543E7-DA52-4215-A95F-45A1E5DA896B}" dt="2025-10-02T05:08:33.820" v="6" actId="13244"/>
          <ac:spMkLst>
            <pc:docMk/>
            <pc:sldMk cId="4087305387" sldId="26523"/>
            <ac:spMk id="2" creationId="{DE3E5D21-407D-B5D5-E8DF-886A023DAA56}"/>
          </ac:spMkLst>
        </pc:spChg>
        <pc:spChg chg="ord">
          <ac:chgData name="Daisy Hong" userId="852f2fe8-ba51-4773-8c32-260fca1b2ee4" providerId="ADAL" clId="{2F3543E7-DA52-4215-A95F-45A1E5DA896B}" dt="2025-10-02T05:08:48.905" v="8" actId="13244"/>
          <ac:spMkLst>
            <pc:docMk/>
            <pc:sldMk cId="4087305387" sldId="26523"/>
            <ac:spMk id="4" creationId="{5BBF9A43-DD36-8275-04FB-0327ABC51BA0}"/>
          </ac:spMkLst>
        </pc:spChg>
        <pc:spChg chg="ord">
          <ac:chgData name="Daisy Hong" userId="852f2fe8-ba51-4773-8c32-260fca1b2ee4" providerId="ADAL" clId="{2F3543E7-DA52-4215-A95F-45A1E5DA896B}" dt="2025-10-02T05:08:45.896" v="7" actId="13244"/>
          <ac:spMkLst>
            <pc:docMk/>
            <pc:sldMk cId="4087305387" sldId="26523"/>
            <ac:spMk id="7" creationId="{7E03FA52-BBAA-4D15-20C0-3458D6BDB5E7}"/>
          </ac:spMkLst>
        </pc:spChg>
        <pc:picChg chg="mod">
          <ac:chgData name="Daisy Hong" userId="852f2fe8-ba51-4773-8c32-260fca1b2ee4" providerId="ADAL" clId="{2F3543E7-DA52-4215-A95F-45A1E5DA896B}" dt="2025-10-02T05:09:11.194" v="11" actId="962"/>
          <ac:picMkLst>
            <pc:docMk/>
            <pc:sldMk cId="4087305387" sldId="26523"/>
            <ac:picMk id="1026" creationId="{FBD37BAE-767A-FAA9-AF62-2D72B48A3B7B}"/>
          </ac:picMkLst>
        </pc:picChg>
      </pc:sldChg>
      <pc:sldChg chg="modSp mod">
        <pc:chgData name="Daisy Hong" userId="852f2fe8-ba51-4773-8c32-260fca1b2ee4" providerId="ADAL" clId="{2F3543E7-DA52-4215-A95F-45A1E5DA896B}" dt="2025-10-07T00:29:14.465" v="41" actId="554"/>
        <pc:sldMkLst>
          <pc:docMk/>
          <pc:sldMk cId="1211220767" sldId="26524"/>
        </pc:sldMkLst>
        <pc:spChg chg="mod ord">
          <ac:chgData name="Daisy Hong" userId="852f2fe8-ba51-4773-8c32-260fca1b2ee4" providerId="ADAL" clId="{2F3543E7-DA52-4215-A95F-45A1E5DA896B}" dt="2025-10-02T05:07:45.311" v="1" actId="13244"/>
          <ac:spMkLst>
            <pc:docMk/>
            <pc:sldMk cId="1211220767" sldId="26524"/>
            <ac:spMk id="2" creationId="{480C4E64-1344-A000-2656-3EC08F457C78}"/>
          </ac:spMkLst>
        </pc:spChg>
        <pc:spChg chg="mod">
          <ac:chgData name="Daisy Hong" userId="852f2fe8-ba51-4773-8c32-260fca1b2ee4" providerId="ADAL" clId="{2F3543E7-DA52-4215-A95F-45A1E5DA896B}" dt="2025-10-07T00:29:00.465" v="38" actId="12788"/>
          <ac:spMkLst>
            <pc:docMk/>
            <pc:sldMk cId="1211220767" sldId="26524"/>
            <ac:spMk id="20" creationId="{2F2657B1-4A25-6105-F712-D06F12910315}"/>
          </ac:spMkLst>
        </pc:spChg>
        <pc:spChg chg="mod">
          <ac:chgData name="Daisy Hong" userId="852f2fe8-ba51-4773-8c32-260fca1b2ee4" providerId="ADAL" clId="{2F3543E7-DA52-4215-A95F-45A1E5DA896B}" dt="2025-10-07T00:29:04.750" v="39" actId="12788"/>
          <ac:spMkLst>
            <pc:docMk/>
            <pc:sldMk cId="1211220767" sldId="26524"/>
            <ac:spMk id="21" creationId="{5FEBE618-B1FE-B2D2-9977-5177DBA97598}"/>
          </ac:spMkLst>
        </pc:spChg>
        <pc:spChg chg="mod">
          <ac:chgData name="Daisy Hong" userId="852f2fe8-ba51-4773-8c32-260fca1b2ee4" providerId="ADAL" clId="{2F3543E7-DA52-4215-A95F-45A1E5DA896B}" dt="2025-10-07T00:29:09.160" v="40" actId="12788"/>
          <ac:spMkLst>
            <pc:docMk/>
            <pc:sldMk cId="1211220767" sldId="26524"/>
            <ac:spMk id="22" creationId="{16C4577E-45B5-0B62-BEDC-C15B3523DFC6}"/>
          </ac:spMkLst>
        </pc:spChg>
        <pc:spChg chg="mod ord">
          <ac:chgData name="Daisy Hong" userId="852f2fe8-ba51-4773-8c32-260fca1b2ee4" providerId="ADAL" clId="{2F3543E7-DA52-4215-A95F-45A1E5DA896B}" dt="2025-10-02T05:08:22.376" v="4" actId="13244"/>
          <ac:spMkLst>
            <pc:docMk/>
            <pc:sldMk cId="1211220767" sldId="26524"/>
            <ac:spMk id="23" creationId="{6928F0DD-272B-BE10-A2CC-88145D2E2D9D}"/>
          </ac:spMkLst>
        </pc:spChg>
        <pc:spChg chg="ord">
          <ac:chgData name="Daisy Hong" userId="852f2fe8-ba51-4773-8c32-260fca1b2ee4" providerId="ADAL" clId="{2F3543E7-DA52-4215-A95F-45A1E5DA896B}" dt="2025-10-02T05:08:18.994" v="3" actId="13244"/>
          <ac:spMkLst>
            <pc:docMk/>
            <pc:sldMk cId="1211220767" sldId="26524"/>
            <ac:spMk id="25" creationId="{356B10FA-C388-3044-7E46-42F33381FE8E}"/>
          </ac:spMkLst>
        </pc:spChg>
        <pc:picChg chg="mod">
          <ac:chgData name="Daisy Hong" userId="852f2fe8-ba51-4773-8c32-260fca1b2ee4" providerId="ADAL" clId="{2F3543E7-DA52-4215-A95F-45A1E5DA896B}" dt="2025-10-07T00:29:14.465" v="41" actId="554"/>
          <ac:picMkLst>
            <pc:docMk/>
            <pc:sldMk cId="1211220767" sldId="26524"/>
            <ac:picMk id="12" creationId="{A5E3CA86-E91F-4654-DA7B-1E37B579EB5A}"/>
          </ac:picMkLst>
        </pc:picChg>
        <pc:picChg chg="mod">
          <ac:chgData name="Daisy Hong" userId="852f2fe8-ba51-4773-8c32-260fca1b2ee4" providerId="ADAL" clId="{2F3543E7-DA52-4215-A95F-45A1E5DA896B}" dt="2025-10-07T00:29:14.465" v="41" actId="554"/>
          <ac:picMkLst>
            <pc:docMk/>
            <pc:sldMk cId="1211220767" sldId="26524"/>
            <ac:picMk id="17" creationId="{F84296C1-B276-F1ED-4828-DFB06DA60A84}"/>
          </ac:picMkLst>
        </pc:picChg>
        <pc:picChg chg="mod">
          <ac:chgData name="Daisy Hong" userId="852f2fe8-ba51-4773-8c32-260fca1b2ee4" providerId="ADAL" clId="{2F3543E7-DA52-4215-A95F-45A1E5DA896B}" dt="2025-10-07T00:29:14.465" v="41" actId="554"/>
          <ac:picMkLst>
            <pc:docMk/>
            <pc:sldMk cId="1211220767" sldId="26524"/>
            <ac:picMk id="19" creationId="{4CDFF3A2-B3B6-25D5-7020-67CBDD511FF2}"/>
          </ac:picMkLst>
        </pc:picChg>
      </pc:sldChg>
      <pc:sldChg chg="modSp mod">
        <pc:chgData name="Daisy Hong" userId="852f2fe8-ba51-4773-8c32-260fca1b2ee4" providerId="ADAL" clId="{2F3543E7-DA52-4215-A95F-45A1E5DA896B}" dt="2025-10-07T00:44:07.707" v="54" actId="408"/>
        <pc:sldMkLst>
          <pc:docMk/>
          <pc:sldMk cId="3221384893" sldId="26525"/>
        </pc:sldMkLst>
        <pc:spChg chg="mod ord">
          <ac:chgData name="Daisy Hong" userId="852f2fe8-ba51-4773-8c32-260fca1b2ee4" providerId="ADAL" clId="{2F3543E7-DA52-4215-A95F-45A1E5DA896B}" dt="2025-10-02T05:09:18.434" v="13" actId="13244"/>
          <ac:spMkLst>
            <pc:docMk/>
            <pc:sldMk cId="3221384893" sldId="26525"/>
            <ac:spMk id="2" creationId="{99B935A3-4EBA-BE35-55FD-9F4D1EF99954}"/>
          </ac:spMkLst>
        </pc:spChg>
        <pc:spChg chg="mod">
          <ac:chgData name="Daisy Hong" userId="852f2fe8-ba51-4773-8c32-260fca1b2ee4" providerId="ADAL" clId="{2F3543E7-DA52-4215-A95F-45A1E5DA896B}" dt="2025-10-07T00:44:00.644" v="52" actId="1076"/>
          <ac:spMkLst>
            <pc:docMk/>
            <pc:sldMk cId="3221384893" sldId="26525"/>
            <ac:spMk id="8" creationId="{8A848D1F-D27B-B391-25F4-CA670CE5A82B}"/>
          </ac:spMkLst>
        </pc:spChg>
        <pc:spChg chg="mod">
          <ac:chgData name="Daisy Hong" userId="852f2fe8-ba51-4773-8c32-260fca1b2ee4" providerId="ADAL" clId="{2F3543E7-DA52-4215-A95F-45A1E5DA896B}" dt="2025-10-07T00:44:05.218" v="53" actId="554"/>
          <ac:spMkLst>
            <pc:docMk/>
            <pc:sldMk cId="3221384893" sldId="26525"/>
            <ac:spMk id="11" creationId="{939BDFAB-7981-8DAF-7B22-C343A63F8FC1}"/>
          </ac:spMkLst>
        </pc:spChg>
        <pc:spChg chg="mod ord">
          <ac:chgData name="Daisy Hong" userId="852f2fe8-ba51-4773-8c32-260fca1b2ee4" providerId="ADAL" clId="{2F3543E7-DA52-4215-A95F-45A1E5DA896B}" dt="2025-10-07T00:44:05.218" v="53" actId="554"/>
          <ac:spMkLst>
            <pc:docMk/>
            <pc:sldMk cId="3221384893" sldId="26525"/>
            <ac:spMk id="12" creationId="{655A707A-F871-46FD-05B9-E024652F7337}"/>
          </ac:spMkLst>
        </pc:spChg>
        <pc:spChg chg="mod">
          <ac:chgData name="Daisy Hong" userId="852f2fe8-ba51-4773-8c32-260fca1b2ee4" providerId="ADAL" clId="{2F3543E7-DA52-4215-A95F-45A1E5DA896B}" dt="2025-10-07T00:44:07.707" v="54" actId="408"/>
          <ac:spMkLst>
            <pc:docMk/>
            <pc:sldMk cId="3221384893" sldId="26525"/>
            <ac:spMk id="13" creationId="{0C589493-586A-D01D-FC54-FA7DAD2BDA3F}"/>
          </ac:spMkLst>
        </pc:spChg>
        <pc:spChg chg="mod ord">
          <ac:chgData name="Daisy Hong" userId="852f2fe8-ba51-4773-8c32-260fca1b2ee4" providerId="ADAL" clId="{2F3543E7-DA52-4215-A95F-45A1E5DA896B}" dt="2025-10-07T00:44:00.644" v="52" actId="1076"/>
          <ac:spMkLst>
            <pc:docMk/>
            <pc:sldMk cId="3221384893" sldId="26525"/>
            <ac:spMk id="14" creationId="{96BD6B41-5497-D16F-4A1D-263F0A16A682}"/>
          </ac:spMkLst>
        </pc:spChg>
        <pc:spChg chg="mod ord">
          <ac:chgData name="Daisy Hong" userId="852f2fe8-ba51-4773-8c32-260fca1b2ee4" providerId="ADAL" clId="{2F3543E7-DA52-4215-A95F-45A1E5DA896B}" dt="2025-10-07T00:44:00.644" v="52" actId="1076"/>
          <ac:spMkLst>
            <pc:docMk/>
            <pc:sldMk cId="3221384893" sldId="26525"/>
            <ac:spMk id="15" creationId="{718982AA-3627-452B-6B05-2CB8E21DEAA0}"/>
          </ac:spMkLst>
        </pc:spChg>
      </pc:sldChg>
      <pc:sldChg chg="modSp mod">
        <pc:chgData name="Daisy Hong" userId="852f2fe8-ba51-4773-8c32-260fca1b2ee4" providerId="ADAL" clId="{2F3543E7-DA52-4215-A95F-45A1E5DA896B}" dt="2025-10-07T00:45:54.360" v="71" actId="1076"/>
        <pc:sldMkLst>
          <pc:docMk/>
          <pc:sldMk cId="569319059" sldId="26528"/>
        </pc:sldMkLst>
        <pc:spChg chg="mod ord">
          <ac:chgData name="Daisy Hong" userId="852f2fe8-ba51-4773-8c32-260fca1b2ee4" providerId="ADAL" clId="{2F3543E7-DA52-4215-A95F-45A1E5DA896B}" dt="2025-10-02T05:10:02.351" v="19" actId="13244"/>
          <ac:spMkLst>
            <pc:docMk/>
            <pc:sldMk cId="569319059" sldId="26528"/>
            <ac:spMk id="2" creationId="{38A30C68-5B2D-10AB-0DC0-84A60090D9EB}"/>
          </ac:spMkLst>
        </pc:spChg>
        <pc:spChg chg="mod">
          <ac:chgData name="Daisy Hong" userId="852f2fe8-ba51-4773-8c32-260fca1b2ee4" providerId="ADAL" clId="{2F3543E7-DA52-4215-A95F-45A1E5DA896B}" dt="2025-10-07T00:45:54.360" v="71" actId="1076"/>
          <ac:spMkLst>
            <pc:docMk/>
            <pc:sldMk cId="569319059" sldId="26528"/>
            <ac:spMk id="6" creationId="{24AAEDD3-08F4-28C5-3DAF-92A9E4169552}"/>
          </ac:spMkLst>
        </pc:spChg>
        <pc:spChg chg="mod">
          <ac:chgData name="Daisy Hong" userId="852f2fe8-ba51-4773-8c32-260fca1b2ee4" providerId="ADAL" clId="{2F3543E7-DA52-4215-A95F-45A1E5DA896B}" dt="2025-10-07T00:45:46.304" v="70" actId="1076"/>
          <ac:spMkLst>
            <pc:docMk/>
            <pc:sldMk cId="569319059" sldId="26528"/>
            <ac:spMk id="10" creationId="{BBF29AA4-4421-03B0-1D3C-45A206D56CE3}"/>
          </ac:spMkLst>
        </pc:spChg>
        <pc:spChg chg="mod">
          <ac:chgData name="Daisy Hong" userId="852f2fe8-ba51-4773-8c32-260fca1b2ee4" providerId="ADAL" clId="{2F3543E7-DA52-4215-A95F-45A1E5DA896B}" dt="2025-10-07T00:45:46.304" v="70" actId="1076"/>
          <ac:spMkLst>
            <pc:docMk/>
            <pc:sldMk cId="569319059" sldId="26528"/>
            <ac:spMk id="11" creationId="{85C783F3-7916-BE72-F511-E1A727699004}"/>
          </ac:spMkLst>
        </pc:spChg>
        <pc:picChg chg="mod">
          <ac:chgData name="Daisy Hong" userId="852f2fe8-ba51-4773-8c32-260fca1b2ee4" providerId="ADAL" clId="{2F3543E7-DA52-4215-A95F-45A1E5DA896B}" dt="2025-10-07T00:45:46.304" v="70" actId="1076"/>
          <ac:picMkLst>
            <pc:docMk/>
            <pc:sldMk cId="569319059" sldId="26528"/>
            <ac:picMk id="9" creationId="{45AEED7F-1C12-DED3-9026-734E5ADDB87D}"/>
          </ac:picMkLst>
        </pc:picChg>
      </pc:sldChg>
      <pc:sldChg chg="modSp mod">
        <pc:chgData name="Daisy Hong" userId="852f2fe8-ba51-4773-8c32-260fca1b2ee4" providerId="ADAL" clId="{2F3543E7-DA52-4215-A95F-45A1E5DA896B}" dt="2025-10-02T05:11:48.556" v="30" actId="962"/>
        <pc:sldMkLst>
          <pc:docMk/>
          <pc:sldMk cId="2608801839" sldId="26529"/>
        </pc:sldMkLst>
        <pc:spChg chg="mod ord">
          <ac:chgData name="Daisy Hong" userId="852f2fe8-ba51-4773-8c32-260fca1b2ee4" providerId="ADAL" clId="{2F3543E7-DA52-4215-A95F-45A1E5DA896B}" dt="2025-10-02T05:10:48.964" v="22" actId="13244"/>
          <ac:spMkLst>
            <pc:docMk/>
            <pc:sldMk cId="2608801839" sldId="26529"/>
            <ac:spMk id="2" creationId="{083192AD-1910-5FC8-9FE0-CC3D248E1D79}"/>
          </ac:spMkLst>
        </pc:spChg>
        <pc:spChg chg="ord">
          <ac:chgData name="Daisy Hong" userId="852f2fe8-ba51-4773-8c32-260fca1b2ee4" providerId="ADAL" clId="{2F3543E7-DA52-4215-A95F-45A1E5DA896B}" dt="2025-10-02T05:10:56.925" v="24" actId="13244"/>
          <ac:spMkLst>
            <pc:docMk/>
            <pc:sldMk cId="2608801839" sldId="26529"/>
            <ac:spMk id="4" creationId="{7283FF91-630D-A828-3DB4-0016E0B263DC}"/>
          </ac:spMkLst>
        </pc:spChg>
        <pc:picChg chg="mod ord">
          <ac:chgData name="Daisy Hong" userId="852f2fe8-ba51-4773-8c32-260fca1b2ee4" providerId="ADAL" clId="{2F3543E7-DA52-4215-A95F-45A1E5DA896B}" dt="2025-10-02T05:11:48.556" v="30" actId="962"/>
          <ac:picMkLst>
            <pc:docMk/>
            <pc:sldMk cId="2608801839" sldId="26529"/>
            <ac:picMk id="14" creationId="{D243556A-58B2-75C0-F6C4-04090BF20C68}"/>
          </ac:picMkLst>
        </pc:pic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02.724" v="1"/>
      <pc:docMkLst>
        <pc:docMk/>
      </pc:docMkLst>
      <pc:sldChg chg="addSp delSp modSp mod">
        <pc:chgData name="Daisy Hong" userId="852f2fe8-ba51-4773-8c32-260fca1b2ee4" providerId="ADAL" clId="{BB608F32-918A-4A14-94F6-A0382153581E}" dt="2025-10-17T02:40:02.724" v="1"/>
        <pc:sldMkLst>
          <pc:docMk/>
          <pc:sldMk cId="2212264922" sldId="26505"/>
        </pc:sldMkLst>
        <pc:picChg chg="add mod">
          <ac:chgData name="Daisy Hong" userId="852f2fe8-ba51-4773-8c32-260fca1b2ee4" providerId="ADAL" clId="{BB608F32-918A-4A14-94F6-A0382153581E}" dt="2025-10-17T02:40:02.724" v="1"/>
          <ac:picMkLst>
            <pc:docMk/>
            <pc:sldMk cId="2212264922" sldId="26505"/>
            <ac:picMk id="4" creationId="{6B43629D-4861-AD77-378B-B16F5574DB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62199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Piecewise-defined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Unit 4 – graphing 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6B43629D-4861-AD77-378B-B16F5574DBB0}"/>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Graphing piecewise-defined function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t>Worked example 1 – Part A first function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e>
                        </m:eqArr>
                        <m:m>
                          <m:mPr>
                            <m:mcs>
                              <m:mc>
                                <m:mcPr>
                                  <m:count m:val="1"/>
                                  <m:mcJc m:val="center"/>
                                </m:mcPr>
                              </m:mc>
                            </m:mcs>
                            <m:ctrlPr>
                              <a:rPr lang="en-AU" b="1" i="1" smtClean="0">
                                <a:latin typeface="Cambria Math" panose="02040503050406030204" pitchFamily="18" charset="0"/>
                              </a:rPr>
                            </m:ctrlPr>
                          </m:mPr>
                          <m:mr>
                            <m:e>
                              <m:r>
                                <m:rPr>
                                  <m:nor/>
                                  <m:brk m:alnAt="7"/>
                                </m:rPr>
                                <a:rPr lang="en-AU" b="1" i="0" smtClean="0">
                                  <a:latin typeface="Cambria Math" panose="02040503050406030204" pitchFamily="18" charset="0"/>
                                </a:rPr>
                                <m:t>f</m:t>
                              </m:r>
                              <m:r>
                                <m:rPr>
                                  <m:nor/>
                                </m:rPr>
                                <a:rPr lang="en-AU" b="1" i="0" smtClean="0">
                                  <a:latin typeface="Cambria Math" panose="02040503050406030204" pitchFamily="18" charset="0"/>
                                </a:rPr>
                                <m:t>or</m:t>
                              </m:r>
                              <m:r>
                                <m:rPr>
                                  <m:brk m:alnAt="7"/>
                                </m:rP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mr>
                          <m:mr>
                            <m:e>
                              <m:r>
                                <m:rPr>
                                  <m:nor/>
                                </m:rPr>
                                <a:rPr lang="en-AU" b="1" i="0" smtClean="0">
                                  <a:latin typeface="Cambria Math" panose="02040503050406030204" pitchFamily="18" charset="0"/>
                                </a:rPr>
                                <m:t>for</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mr>
                        </m:m>
                      </m:e>
                    </m:d>
                    <m:r>
                      <a:rPr lang="en-AU" b="1" i="1" smtClean="0">
                        <a:latin typeface="Cambria Math" panose="02040503050406030204" pitchFamily="18" charset="0"/>
                      </a:rPr>
                      <m:t> </m:t>
                    </m:r>
                  </m:oMath>
                </a14:m>
                <a:endParaRPr lang="en-AU" b="1" dirty="0"/>
              </a:p>
              <a:p>
                <a:r>
                  <a:rPr lang="en-AU" dirty="0"/>
                  <a:t>For the exponential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𝑥</m:t>
                        </m:r>
                      </m:sup>
                    </m:sSup>
                  </m:oMath>
                </a14:m>
                <a:endParaRPr lang="en-AU" dirty="0"/>
              </a:p>
              <a:p>
                <a14:m>
                  <m:oMath xmlns:m="http://schemas.openxmlformats.org/officeDocument/2006/math">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0</m:t>
                        </m:r>
                      </m:sup>
                    </m:sSup>
                  </m:oMath>
                </a14:m>
                <a:r>
                  <a:rPr lang="en-AU" dirty="0"/>
                  <a:t>.</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1</m:t>
                    </m:r>
                  </m:oMath>
                </a14:m>
                <a:endParaRPr lang="en-AU" dirty="0"/>
              </a:p>
              <a:p>
                <a:r>
                  <a:rPr lang="en-AU" dirty="0"/>
                  <a:t>Asymptote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dirty="0"/>
              </a:p>
              <a:p>
                <a:r>
                  <a:rPr lang="en-AU" dirty="0"/>
                  <a:t>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e>
                      <m:sup>
                        <m:r>
                          <a:rPr lang="en-AU" b="0" i="1" smtClean="0">
                            <a:latin typeface="Cambria Math" panose="02040503050406030204" pitchFamily="18" charset="0"/>
                          </a:rPr>
                          <m:t>2</m:t>
                        </m:r>
                      </m:sup>
                    </m:sSup>
                  </m:oMath>
                </a14:m>
                <a:r>
                  <a:rPr lang="en-AU" dirty="0"/>
                  <a:t>.</a:t>
                </a:r>
              </a:p>
              <a:p>
                <a14:m>
                  <m:oMath xmlns:m="http://schemas.openxmlformats.org/officeDocument/2006/math">
                    <m:r>
                      <a:rPr lang="en-AU" b="0" i="1" smtClean="0">
                        <a:latin typeface="Cambria Math" panose="02040503050406030204" pitchFamily="18" charset="0"/>
                      </a:rPr>
                      <m:t>∴(2, 4)</m:t>
                    </m:r>
                  </m:oMath>
                </a14:m>
                <a:r>
                  <a:rPr lang="en-AU" dirty="0"/>
                  <a:t> is the end point for the exponential.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2"/>
                <a:stretch>
                  <a:fillRect l="-1327" b="-291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E49D0ED1-ECE6-1924-46B4-E2C2DCC3C83C}"/>
                  </a:ext>
                </a:extLst>
              </p:cNvPr>
              <p:cNvSpPr/>
              <p:nvPr/>
            </p:nvSpPr>
            <p:spPr>
              <a:xfrm>
                <a:off x="2964248" y="4295274"/>
                <a:ext cx="2880076" cy="895492"/>
              </a:xfrm>
              <a:prstGeom prst="wedgeRoundRectCallout">
                <a:avLst>
                  <a:gd name="adj1" fmla="val -53820"/>
                  <a:gd name="adj2" fmla="val 749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the value of </a:t>
                </a:r>
                <a14:m>
                  <m:oMath xmlns:m="http://schemas.openxmlformats.org/officeDocument/2006/math">
                    <m:r>
                      <a:rPr lang="en-AU" sz="1800" b="0" i="1" smtClean="0">
                        <a:latin typeface="Cambria Math" panose="02040503050406030204" pitchFamily="18" charset="0"/>
                      </a:rPr>
                      <m:t>𝑦</m:t>
                    </m:r>
                  </m:oMath>
                </a14:m>
                <a:r>
                  <a:rPr lang="en-AU" sz="1800" dirty="0"/>
                  <a:t> found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E49D0ED1-ECE6-1924-46B4-E2C2DCC3C83C}"/>
                  </a:ext>
                </a:extLst>
              </p:cNvPr>
              <p:cNvSpPr>
                <a:spLocks noRot="1" noChangeAspect="1" noMove="1" noResize="1" noEditPoints="1" noAdjustHandles="1" noChangeArrowheads="1" noChangeShapeType="1" noTextEdit="1"/>
              </p:cNvSpPr>
              <p:nvPr/>
            </p:nvSpPr>
            <p:spPr>
              <a:xfrm>
                <a:off x="2964248" y="4295274"/>
                <a:ext cx="2880076" cy="895492"/>
              </a:xfrm>
              <a:prstGeom prst="wedgeRoundRectCallout">
                <a:avLst>
                  <a:gd name="adj1" fmla="val -53820"/>
                  <a:gd name="adj2" fmla="val 74928"/>
                  <a:gd name="adj3" fmla="val 16667"/>
                </a:avLst>
              </a:prstGeom>
              <a:blipFill>
                <a:blip r:embed="rId4"/>
                <a:stretch>
                  <a:fillRect/>
                </a:stretch>
              </a:blipFill>
            </p:spPr>
            <p:txBody>
              <a:bodyPr/>
              <a:lstStyle/>
              <a:p>
                <a:r>
                  <a:rPr lang="en-US">
                    <a:noFill/>
                  </a:rPr>
                  <a:t> </a:t>
                </a:r>
              </a:p>
            </p:txBody>
          </p:sp>
        </mc:Fallback>
      </mc:AlternateContent>
      <p:pic>
        <p:nvPicPr>
          <p:cNvPr id="10" name="Picture 9" descr="The graph of y=2^x, with the point (2,4) shown. ">
            <a:extLst>
              <a:ext uri="{FF2B5EF4-FFF2-40B4-BE49-F238E27FC236}">
                <a16:creationId xmlns:a16="http://schemas.microsoft.com/office/drawing/2014/main" id="{001034B8-2F43-0C40-B15D-39817EE14597}"/>
              </a:ext>
            </a:extLst>
          </p:cNvPr>
          <p:cNvPicPr>
            <a:picLocks noChangeAspect="1"/>
          </p:cNvPicPr>
          <p:nvPr/>
        </p:nvPicPr>
        <p:blipFill>
          <a:blip r:embed="rId5"/>
          <a:stretch>
            <a:fillRect/>
          </a:stretch>
        </p:blipFill>
        <p:spPr>
          <a:xfrm>
            <a:off x="6484675" y="2513865"/>
            <a:ext cx="5353325" cy="3794320"/>
          </a:xfrm>
          <a:prstGeom prst="rect">
            <a:avLst/>
          </a:prstGeom>
        </p:spPr>
      </p:pic>
      <p:sp>
        <p:nvSpPr>
          <p:cNvPr id="11" name="TextBox 10">
            <a:extLst>
              <a:ext uri="{FF2B5EF4-FFF2-40B4-BE49-F238E27FC236}">
                <a16:creationId xmlns:a16="http://schemas.microsoft.com/office/drawing/2014/main" id="{5DEEFCA1-76BE-9D0D-A136-01CF6AD7B5A3}"/>
              </a:ext>
            </a:extLst>
          </p:cNvPr>
          <p:cNvSpPr txBox="1"/>
          <p:nvPr/>
        </p:nvSpPr>
        <p:spPr>
          <a:xfrm>
            <a:off x="8843211" y="4523873"/>
            <a:ext cx="914400" cy="914400"/>
          </a:xfrm>
          <a:prstGeom prst="rect">
            <a:avLst/>
          </a:prstGeom>
          <a:noFill/>
        </p:spPr>
        <p:txBody>
          <a:bodyPr wrap="none" lIns="0" tIns="0" rIns="0" bIns="0" rtlCol="0">
            <a:noAutofit/>
          </a:bodyPr>
          <a:lstStyle/>
          <a:p>
            <a:pPr algn="l"/>
            <a:r>
              <a:rPr lang="en-AU" sz="1800" dirty="0"/>
              <a:t>1</a:t>
            </a:r>
          </a:p>
        </p:txBody>
      </p:sp>
      <p:sp>
        <p:nvSpPr>
          <p:cNvPr id="7" name="Speech Bubble: Rectangle with Corners Rounded 6">
            <a:extLst>
              <a:ext uri="{FF2B5EF4-FFF2-40B4-BE49-F238E27FC236}">
                <a16:creationId xmlns:a16="http://schemas.microsoft.com/office/drawing/2014/main" id="{EAE39038-6DBF-F0EC-373D-4BCC73B80C46}"/>
              </a:ext>
            </a:extLst>
          </p:cNvPr>
          <p:cNvSpPr/>
          <p:nvPr/>
        </p:nvSpPr>
        <p:spPr>
          <a:xfrm>
            <a:off x="8963922" y="1369454"/>
            <a:ext cx="3048406" cy="1030846"/>
          </a:xfrm>
          <a:prstGeom prst="wedgeRoundRectCallout">
            <a:avLst>
              <a:gd name="adj1" fmla="val -18737"/>
              <a:gd name="adj2" fmla="val 1225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Would this end point have an open or closed circle? How do you know?</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C5C3-3707-B095-5297-E31070C83B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2C0241-F8BF-D177-7979-8B19DDB7B867}"/>
              </a:ext>
            </a:extLst>
          </p:cNvPr>
          <p:cNvSpPr>
            <a:spLocks noGrp="1"/>
          </p:cNvSpPr>
          <p:nvPr>
            <p:ph type="title"/>
          </p:nvPr>
        </p:nvSpPr>
        <p:spPr/>
        <p:txBody>
          <a:bodyPr/>
          <a:lstStyle/>
          <a:p>
            <a:r>
              <a:rPr lang="en-AU" dirty="0"/>
              <a:t>Graphing piecewise-defined function (2)</a:t>
            </a:r>
          </a:p>
        </p:txBody>
      </p:sp>
      <p:sp>
        <p:nvSpPr>
          <p:cNvPr id="4" name="Text Placeholder 3">
            <a:extLst>
              <a:ext uri="{FF2B5EF4-FFF2-40B4-BE49-F238E27FC236}">
                <a16:creationId xmlns:a16="http://schemas.microsoft.com/office/drawing/2014/main" id="{FD392D69-CB35-0BEF-2DA1-872AAC072E04}"/>
              </a:ext>
            </a:extLst>
          </p:cNvPr>
          <p:cNvSpPr>
            <a:spLocks noGrp="1"/>
          </p:cNvSpPr>
          <p:nvPr>
            <p:ph type="body" sz="quarter" idx="18"/>
          </p:nvPr>
        </p:nvSpPr>
        <p:spPr/>
        <p:txBody>
          <a:bodyPr/>
          <a:lstStyle/>
          <a:p>
            <a:r>
              <a:rPr lang="en-AU" dirty="0"/>
              <a:t>Worked example 1 – Part B second function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046EA85-E439-84C0-61D2-9B9C7CA8281F}"/>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eqArr>
                      </m:e>
                    </m:d>
                    <m:r>
                      <a:rPr lang="en-AU" b="0" i="1" smtClean="0">
                        <a:latin typeface="Cambria Math" panose="02040503050406030204" pitchFamily="18" charset="0"/>
                      </a:rPr>
                      <m:t> </m:t>
                    </m:r>
                  </m:oMath>
                </a14:m>
                <a:endParaRPr lang="en-AU" b="0" dirty="0"/>
              </a:p>
              <a:p>
                <a:r>
                  <a:rPr lang="en-AU" dirty="0"/>
                  <a:t>For straight line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a14:m>
                <a:endParaRPr lang="en-AU" dirty="0"/>
              </a:p>
              <a:p>
                <a14:m>
                  <m:oMath xmlns:m="http://schemas.openxmlformats.org/officeDocument/2006/math">
                    <m:r>
                      <a:rPr lang="en-AU" b="0" i="1" smtClean="0">
                        <a:latin typeface="Cambria Math" panose="02040503050406030204" pitchFamily="18" charset="0"/>
                      </a:rPr>
                      <m:t>𝑥</m:t>
                    </m:r>
                  </m:oMath>
                </a14:m>
                <a:r>
                  <a:rPr lang="en-AU" dirty="0"/>
                  <a:t>- intercept when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b="0" dirty="0"/>
              </a:p>
              <a:p>
                <a:pPr marL="1809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a14:m>
                  <m:oMathPara xmlns:m="http://schemas.openxmlformats.org/officeDocument/2006/math">
                    <m:oMathParaPr>
                      <m:jc m:val="left"/>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marL="180975"/>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=10</m:t>
                      </m:r>
                    </m:oMath>
                  </m:oMathPara>
                </a14:m>
                <a:endParaRPr lang="en-AU" dirty="0"/>
              </a:p>
            </p:txBody>
          </p:sp>
        </mc:Choice>
        <mc:Fallback xmlns="">
          <p:sp>
            <p:nvSpPr>
              <p:cNvPr id="5" name="Text Placeholder 4">
                <a:extLst>
                  <a:ext uri="{FF2B5EF4-FFF2-40B4-BE49-F238E27FC236}">
                    <a16:creationId xmlns:a16="http://schemas.microsoft.com/office/drawing/2014/main" id="{9046EA85-E439-84C0-61D2-9B9C7CA8281F}"/>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2"/>
                <a:stretch>
                  <a:fillRect l="-1327" b="-1191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8ABD679D-31D1-915E-5A63-A520561DC6B0}"/>
                  </a:ext>
                </a:extLst>
              </p:cNvPr>
              <p:cNvSpPr txBox="1">
                <a:spLocks/>
              </p:cNvSpPr>
              <p:nvPr/>
            </p:nvSpPr>
            <p:spPr>
              <a:xfrm>
                <a:off x="3548402" y="3301433"/>
                <a:ext cx="5617674" cy="295862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𝑦</m:t>
                    </m:r>
                  </m:oMath>
                </a14:m>
                <a:r>
                  <a:rPr lang="en-AU" dirty="0"/>
                  <a:t>- intercept at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2</m:t>
                        </m:r>
                      </m:den>
                    </m:f>
                    <m:d>
                      <m:dPr>
                        <m:ctrlPr>
                          <a:rPr lang="en-AU" i="1" smtClean="0">
                            <a:latin typeface="Cambria Math" panose="02040503050406030204" pitchFamily="18" charset="0"/>
                          </a:rPr>
                        </m:ctrlPr>
                      </m:dPr>
                      <m:e>
                        <m:r>
                          <a:rPr lang="en-AU" i="1" smtClean="0">
                            <a:latin typeface="Cambria Math" panose="02040503050406030204" pitchFamily="18" charset="0"/>
                          </a:rPr>
                          <m:t>0</m:t>
                        </m:r>
                      </m:e>
                    </m:d>
                    <m:r>
                      <a:rPr lang="en-AU" i="1" smtClean="0">
                        <a:latin typeface="Cambria Math" panose="02040503050406030204" pitchFamily="18" charset="0"/>
                      </a:rPr>
                      <m:t>+5</m:t>
                    </m:r>
                  </m:oMath>
                </a14:m>
                <a:r>
                  <a:rPr lang="en-AU" dirty="0"/>
                  <a:t>.</a:t>
                </a:r>
              </a:p>
              <a:p>
                <a14:m>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5</m:t>
                    </m:r>
                  </m:oMath>
                </a14:m>
                <a:endParaRPr lang="en-AU" dirty="0"/>
              </a:p>
              <a:p>
                <a:r>
                  <a:rPr lang="en-AU" dirty="0"/>
                  <a:t>When </a:t>
                </a:r>
                <a14:m>
                  <m:oMath xmlns:m="http://schemas.openxmlformats.org/officeDocument/2006/math">
                    <m:r>
                      <a:rPr lang="en-AU" i="1" smtClean="0">
                        <a:latin typeface="Cambria Math" panose="02040503050406030204" pitchFamily="18" charset="0"/>
                      </a:rPr>
                      <m:t>𝑥</m:t>
                    </m:r>
                    <m:r>
                      <a:rPr lang="en-AU" i="1" smtClean="0">
                        <a:latin typeface="Cambria Math" panose="02040503050406030204" pitchFamily="18" charset="0"/>
                      </a:rPr>
                      <m:t>=2</m:t>
                    </m:r>
                  </m:oMath>
                </a14:m>
                <a:r>
                  <a:rPr lang="en-AU" dirty="0"/>
                  <a:t>,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2</m:t>
                        </m:r>
                      </m:den>
                    </m:f>
                    <m:d>
                      <m:dPr>
                        <m:ctrlPr>
                          <a:rPr lang="en-AU" i="1" smtClean="0">
                            <a:latin typeface="Cambria Math" panose="02040503050406030204" pitchFamily="18" charset="0"/>
                          </a:rPr>
                        </m:ctrlPr>
                      </m:dPr>
                      <m:e>
                        <m:r>
                          <a:rPr lang="en-AU" i="1" smtClean="0">
                            <a:latin typeface="Cambria Math" panose="02040503050406030204" pitchFamily="18" charset="0"/>
                          </a:rPr>
                          <m:t>2</m:t>
                        </m:r>
                      </m:e>
                    </m:d>
                    <m:r>
                      <a:rPr lang="en-AU" i="1" smtClean="0">
                        <a:latin typeface="Cambria Math" panose="02040503050406030204" pitchFamily="18" charset="0"/>
                      </a:rPr>
                      <m:t>+5</m:t>
                    </m:r>
                  </m:oMath>
                </a14:m>
                <a:endParaRPr lang="en-AU" dirty="0"/>
              </a:p>
              <a:p>
                <a14:m>
                  <m:oMath xmlns:m="http://schemas.openxmlformats.org/officeDocument/2006/math">
                    <m:r>
                      <a:rPr lang="en-AU" i="1" smtClean="0">
                        <a:latin typeface="Cambria Math" panose="02040503050406030204" pitchFamily="18" charset="0"/>
                      </a:rPr>
                      <m:t>∴(2, 4)</m:t>
                    </m:r>
                  </m:oMath>
                </a14:m>
                <a:r>
                  <a:rPr lang="en-AU" dirty="0"/>
                  <a:t> is the end point.  </a:t>
                </a:r>
              </a:p>
            </p:txBody>
          </p:sp>
        </mc:Choice>
        <mc:Fallback xmlns="">
          <p:sp>
            <p:nvSpPr>
              <p:cNvPr id="7" name="Text Placeholder 4">
                <a:extLst>
                  <a:ext uri="{FF2B5EF4-FFF2-40B4-BE49-F238E27FC236}">
                    <a16:creationId xmlns:a16="http://schemas.microsoft.com/office/drawing/2014/main" id="{8ABD679D-31D1-915E-5A63-A520561DC6B0}"/>
                  </a:ext>
                </a:extLst>
              </p:cNvPr>
              <p:cNvSpPr txBox="1">
                <a:spLocks noRot="1" noChangeAspect="1" noMove="1" noResize="1" noEditPoints="1" noAdjustHandles="1" noChangeArrowheads="1" noChangeShapeType="1" noTextEdit="1"/>
              </p:cNvSpPr>
              <p:nvPr/>
            </p:nvSpPr>
            <p:spPr>
              <a:xfrm>
                <a:off x="3548402" y="3301433"/>
                <a:ext cx="5617674" cy="2958624"/>
              </a:xfrm>
              <a:prstGeom prst="rect">
                <a:avLst/>
              </a:prstGeom>
              <a:blipFill>
                <a:blip r:embed="rId3"/>
                <a:stretch>
                  <a:fillRect l="-2711"/>
                </a:stretch>
              </a:blipFill>
            </p:spPr>
            <p:txBody>
              <a:bodyPr/>
              <a:lstStyle/>
              <a:p>
                <a:r>
                  <a:rPr lang="en-US">
                    <a:noFill/>
                  </a:rPr>
                  <a:t> </a:t>
                </a:r>
              </a:p>
            </p:txBody>
          </p:sp>
        </mc:Fallback>
      </mc:AlternateContent>
      <p:pic>
        <p:nvPicPr>
          <p:cNvPr id="9" name="Picture 8" descr="The graph of y=-1/2x+5 with the point (2,4) shown. ">
            <a:extLst>
              <a:ext uri="{FF2B5EF4-FFF2-40B4-BE49-F238E27FC236}">
                <a16:creationId xmlns:a16="http://schemas.microsoft.com/office/drawing/2014/main" id="{45AEED7F-1C12-DED3-9026-734E5ADDB87D}"/>
              </a:ext>
            </a:extLst>
          </p:cNvPr>
          <p:cNvPicPr>
            <a:picLocks noChangeAspect="1"/>
          </p:cNvPicPr>
          <p:nvPr/>
        </p:nvPicPr>
        <p:blipFill>
          <a:blip r:embed="rId4"/>
          <a:stretch>
            <a:fillRect/>
          </a:stretch>
        </p:blipFill>
        <p:spPr>
          <a:xfrm>
            <a:off x="7233544" y="2365521"/>
            <a:ext cx="4514733" cy="3199944"/>
          </a:xfrm>
          <a:prstGeom prst="rect">
            <a:avLst/>
          </a:prstGeom>
        </p:spPr>
      </p:pic>
      <p:sp>
        <p:nvSpPr>
          <p:cNvPr id="10" name="TextBox 9">
            <a:extLst>
              <a:ext uri="{FF2B5EF4-FFF2-40B4-BE49-F238E27FC236}">
                <a16:creationId xmlns:a16="http://schemas.microsoft.com/office/drawing/2014/main" id="{BBF29AA4-4421-03B0-1D3C-45A206D56CE3}"/>
              </a:ext>
            </a:extLst>
          </p:cNvPr>
          <p:cNvSpPr txBox="1"/>
          <p:nvPr/>
        </p:nvSpPr>
        <p:spPr>
          <a:xfrm>
            <a:off x="8438701" y="3458629"/>
            <a:ext cx="914400" cy="914400"/>
          </a:xfrm>
          <a:prstGeom prst="rect">
            <a:avLst/>
          </a:prstGeom>
          <a:noFill/>
        </p:spPr>
        <p:txBody>
          <a:bodyPr wrap="none" lIns="0" tIns="0" rIns="0" bIns="0" rtlCol="0">
            <a:noAutofit/>
          </a:bodyPr>
          <a:lstStyle/>
          <a:p>
            <a:pPr algn="l"/>
            <a:r>
              <a:rPr lang="en-AU" sz="1800" dirty="0"/>
              <a:t>5</a:t>
            </a:r>
          </a:p>
        </p:txBody>
      </p:sp>
      <p:sp>
        <p:nvSpPr>
          <p:cNvPr id="11" name="TextBox 10">
            <a:extLst>
              <a:ext uri="{FF2B5EF4-FFF2-40B4-BE49-F238E27FC236}">
                <a16:creationId xmlns:a16="http://schemas.microsoft.com/office/drawing/2014/main" id="{85C783F3-7916-BE72-F511-E1A727699004}"/>
              </a:ext>
            </a:extLst>
          </p:cNvPr>
          <p:cNvSpPr txBox="1"/>
          <p:nvPr/>
        </p:nvSpPr>
        <p:spPr>
          <a:xfrm>
            <a:off x="10426563" y="4401680"/>
            <a:ext cx="914400" cy="914400"/>
          </a:xfrm>
          <a:prstGeom prst="rect">
            <a:avLst/>
          </a:prstGeom>
          <a:noFill/>
        </p:spPr>
        <p:txBody>
          <a:bodyPr wrap="none" lIns="0" tIns="0" rIns="0" bIns="0" rtlCol="0">
            <a:noAutofit/>
          </a:bodyPr>
          <a:lstStyle/>
          <a:p>
            <a:pPr algn="l"/>
            <a:r>
              <a:rPr lang="en-AU" sz="1800" dirty="0"/>
              <a:t>10</a:t>
            </a:r>
          </a:p>
        </p:txBody>
      </p:sp>
      <p:cxnSp>
        <p:nvCxnSpPr>
          <p:cNvPr id="13" name="Straight Connector 12">
            <a:extLst>
              <a:ext uri="{FF2B5EF4-FFF2-40B4-BE49-F238E27FC236}">
                <a16:creationId xmlns:a16="http://schemas.microsoft.com/office/drawing/2014/main" id="{95FE2481-DEE8-EA66-6DF0-2F46E980A02D}"/>
              </a:ext>
              <a:ext uri="{C183D7F6-B498-43B3-948B-1728B52AA6E4}">
                <adec:decorative xmlns:adec="http://schemas.microsoft.com/office/drawing/2017/decorative" val="1"/>
              </a:ext>
            </a:extLst>
          </p:cNvPr>
          <p:cNvCxnSpPr/>
          <p:nvPr/>
        </p:nvCxnSpPr>
        <p:spPr>
          <a:xfrm>
            <a:off x="3152274" y="3477128"/>
            <a:ext cx="0" cy="30870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4AAEDD3-08F4-28C5-3DAF-92A9E4169552}"/>
                  </a:ext>
                </a:extLst>
              </p:cNvPr>
              <p:cNvSpPr/>
              <p:nvPr/>
            </p:nvSpPr>
            <p:spPr>
              <a:xfrm>
                <a:off x="6837417" y="5190447"/>
                <a:ext cx="3541466" cy="1468126"/>
              </a:xfrm>
              <a:prstGeom prst="wedgeRoundRectCallout">
                <a:avLst>
                  <a:gd name="adj1" fmla="val -67059"/>
                  <a:gd name="adj2" fmla="val -1128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Besides finding the </a:t>
                </a:r>
                <a14:m>
                  <m:oMath xmlns:m="http://schemas.openxmlformats.org/officeDocument/2006/math">
                    <m:r>
                      <a:rPr lang="en-AU" sz="1800" b="0" i="1" smtClean="0">
                        <a:latin typeface="Cambria Math" panose="02040503050406030204" pitchFamily="18" charset="0"/>
                      </a:rPr>
                      <m:t>𝑥</m:t>
                    </m:r>
                  </m:oMath>
                </a14:m>
                <a:r>
                  <a:rPr lang="en-AU" sz="1800" dirty="0"/>
                  <a:t>- and </a:t>
                </a:r>
                <a14:m>
                  <m:oMath xmlns:m="http://schemas.openxmlformats.org/officeDocument/2006/math">
                    <m:r>
                      <a:rPr lang="en-AU" sz="1800" b="0" i="1" smtClean="0">
                        <a:latin typeface="Cambria Math" panose="02040503050406030204" pitchFamily="18" charset="0"/>
                      </a:rPr>
                      <m:t>𝑦</m:t>
                    </m:r>
                  </m:oMath>
                </a14:m>
                <a:r>
                  <a:rPr lang="en-AU" sz="1800" dirty="0"/>
                  <a:t>- intercepts, what other method(s) could have been used to graph the straight line?</a:t>
                </a:r>
              </a:p>
            </p:txBody>
          </p:sp>
        </mc:Choice>
        <mc:Fallback xmlns="">
          <p:sp>
            <p:nvSpPr>
              <p:cNvPr id="6" name="Speech Bubble: Rectangle with Corners Rounded 5">
                <a:extLst>
                  <a:ext uri="{FF2B5EF4-FFF2-40B4-BE49-F238E27FC236}">
                    <a16:creationId xmlns:a16="http://schemas.microsoft.com/office/drawing/2014/main" id="{24AAEDD3-08F4-28C5-3DAF-92A9E4169552}"/>
                  </a:ext>
                </a:extLst>
              </p:cNvPr>
              <p:cNvSpPr>
                <a:spLocks noRot="1" noChangeAspect="1" noMove="1" noResize="1" noEditPoints="1" noAdjustHandles="1" noChangeArrowheads="1" noChangeShapeType="1" noTextEdit="1"/>
              </p:cNvSpPr>
              <p:nvPr/>
            </p:nvSpPr>
            <p:spPr>
              <a:xfrm>
                <a:off x="6837417" y="5190447"/>
                <a:ext cx="3541466" cy="1468126"/>
              </a:xfrm>
              <a:prstGeom prst="wedgeRoundRectCallout">
                <a:avLst>
                  <a:gd name="adj1" fmla="val -67059"/>
                  <a:gd name="adj2" fmla="val -112872"/>
                  <a:gd name="adj3" fmla="val 16667"/>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8A30C68-5B2D-10AB-0DC0-84A60090D9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56931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BE023-9F03-06DD-5375-76055FEBD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EF807D-7C8A-4F3F-B0BB-49BE60F0A23A}"/>
              </a:ext>
            </a:extLst>
          </p:cNvPr>
          <p:cNvSpPr>
            <a:spLocks noGrp="1"/>
          </p:cNvSpPr>
          <p:nvPr>
            <p:ph type="title"/>
          </p:nvPr>
        </p:nvSpPr>
        <p:spPr/>
        <p:txBody>
          <a:bodyPr/>
          <a:lstStyle/>
          <a:p>
            <a:r>
              <a:rPr lang="en-AU" dirty="0"/>
              <a:t>Graphing piecewise-defined function (3)</a:t>
            </a:r>
          </a:p>
        </p:txBody>
      </p:sp>
      <p:sp>
        <p:nvSpPr>
          <p:cNvPr id="4" name="Text Placeholder 3">
            <a:extLst>
              <a:ext uri="{FF2B5EF4-FFF2-40B4-BE49-F238E27FC236}">
                <a16:creationId xmlns:a16="http://schemas.microsoft.com/office/drawing/2014/main" id="{7283FF91-630D-A828-3DB4-0016E0B263DC}"/>
              </a:ext>
            </a:extLst>
          </p:cNvPr>
          <p:cNvSpPr>
            <a:spLocks noGrp="1"/>
          </p:cNvSpPr>
          <p:nvPr>
            <p:ph type="body" sz="quarter" idx="18"/>
          </p:nvPr>
        </p:nvSpPr>
        <p:spPr/>
        <p:txBody>
          <a:bodyPr/>
          <a:lstStyle/>
          <a:p>
            <a:r>
              <a:rPr lang="en-AU" dirty="0"/>
              <a:t>Worked example 1 – Part C final graph</a:t>
            </a:r>
          </a:p>
        </p:txBody>
      </p:sp>
      <p:pic>
        <p:nvPicPr>
          <p:cNvPr id="14" name="Picture 13" descr="The graph of the piecewise-defined function, f(x).">
            <a:extLst>
              <a:ext uri="{FF2B5EF4-FFF2-40B4-BE49-F238E27FC236}">
                <a16:creationId xmlns:a16="http://schemas.microsoft.com/office/drawing/2014/main" id="{D243556A-58B2-75C0-F6C4-04090BF20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785" y="1502211"/>
            <a:ext cx="5145505" cy="5145505"/>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32592A1-7C82-7427-4DA1-3B1725CF7DC3}"/>
                  </a:ext>
                </a:extLst>
              </p:cNvPr>
              <p:cNvSpPr>
                <a:spLocks noGrp="1"/>
              </p:cNvSpPr>
              <p:nvPr>
                <p:ph type="body" sz="quarter" idx="17"/>
              </p:nvPr>
            </p:nvSpPr>
            <p:spPr>
              <a:xfrm>
                <a:off x="354000" y="1292535"/>
                <a:ext cx="11484000" cy="4807835"/>
              </a:xfrm>
            </p:spPr>
            <p:txBody>
              <a:bodyPr/>
              <a:lstStyle/>
              <a:p>
                <a:r>
                  <a:rPr lang="en-AU" b="1" dirty="0"/>
                  <a:t>Graph the piecewise-defined function </a:t>
                </a:r>
                <a14:m>
                  <m:oMath xmlns:m="http://schemas.openxmlformats.org/officeDocument/2006/math">
                    <m:r>
                      <a:rPr lang="en-AU" b="1" i="1" smtClean="0">
                        <a:latin typeface="Cambria Math" panose="02040503050406030204" pitchFamily="18" charset="0"/>
                      </a:rPr>
                      <m:t>𝒇</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d>
                      <m:dPr>
                        <m:begChr m:val="{"/>
                        <m:endChr m:val=""/>
                        <m:ctrlPr>
                          <a:rPr lang="en-AU" b="1" i="1" smtClean="0">
                            <a:latin typeface="Cambria Math" panose="02040503050406030204" pitchFamily="18" charset="0"/>
                          </a:rPr>
                        </m:ctrlPr>
                      </m:dPr>
                      <m:e>
                        <m:eqArr>
                          <m:eqArrPr>
                            <m:ctrlPr>
                              <a:rPr lang="en-AU" b="1" i="1" smtClean="0">
                                <a:latin typeface="Cambria Math" panose="02040503050406030204" pitchFamily="18" charset="0"/>
                              </a:rPr>
                            </m:ctrlPr>
                          </m:eqArrPr>
                          <m:e>
                            <m:sSup>
                              <m:sSupPr>
                                <m:ctrlPr>
                                  <a:rPr lang="en-AU" b="1" i="1" smtClean="0">
                                    <a:latin typeface="Cambria Math" panose="02040503050406030204" pitchFamily="18" charset="0"/>
                                  </a:rPr>
                                </m:ctrlPr>
                              </m:sSupPr>
                              <m:e>
                                <m:r>
                                  <a:rPr lang="en-AU" b="1" i="1" smtClean="0">
                                    <a:latin typeface="Cambria Math" panose="02040503050406030204" pitchFamily="18" charset="0"/>
                                  </a:rPr>
                                  <m:t>𝟐</m:t>
                                </m:r>
                              </m:e>
                              <m:sup>
                                <m:r>
                                  <a:rPr lang="en-AU" b="1" i="1" smtClean="0">
                                    <a:latin typeface="Cambria Math" panose="02040503050406030204" pitchFamily="18" charset="0"/>
                                  </a:rPr>
                                  <m:t>𝒙</m:t>
                                </m:r>
                              </m:sup>
                            </m:sSup>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e>
                          <m:e>
                            <m:r>
                              <a:rPr lang="en-AU" b="1" i="1" smtClean="0">
                                <a:latin typeface="Cambria Math" panose="02040503050406030204" pitchFamily="18" charset="0"/>
                              </a:rPr>
                              <m:t>−</m:t>
                            </m:r>
                            <m:f>
                              <m:fPr>
                                <m:ctrlPr>
                                  <a:rPr lang="en-AU" b="1" i="1" smtClean="0">
                                    <a:latin typeface="Cambria Math" panose="02040503050406030204" pitchFamily="18" charset="0"/>
                                  </a:rPr>
                                </m:ctrlPr>
                              </m:fPr>
                              <m:num>
                                <m:r>
                                  <a:rPr lang="en-AU" b="1" i="1" smtClean="0">
                                    <a:latin typeface="Cambria Math" panose="02040503050406030204" pitchFamily="18" charset="0"/>
                                  </a:rPr>
                                  <m:t>𝟏</m:t>
                                </m:r>
                              </m:num>
                              <m:den>
                                <m:r>
                                  <a:rPr lang="en-AU" b="1" i="1" smtClean="0">
                                    <a:latin typeface="Cambria Math" panose="02040503050406030204" pitchFamily="18" charset="0"/>
                                  </a:rPr>
                                  <m:t>𝟐</m:t>
                                </m:r>
                              </m:den>
                            </m:f>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 </m:t>
                            </m:r>
                            <m:r>
                              <a:rPr lang="en-AU" b="1" i="1" smtClean="0">
                                <a:latin typeface="Cambria Math" panose="02040503050406030204" pitchFamily="18" charset="0"/>
                              </a:rPr>
                              <m:t>𝒙</m:t>
                            </m:r>
                            <m:r>
                              <a:rPr lang="en-AU" b="1" i="1" smtClean="0">
                                <a:latin typeface="Cambria Math" panose="02040503050406030204" pitchFamily="18" charset="0"/>
                              </a:rPr>
                              <m:t>&gt;</m:t>
                            </m:r>
                            <m:r>
                              <a:rPr lang="en-AU" b="1" i="1" smtClean="0">
                                <a:latin typeface="Cambria Math" panose="02040503050406030204" pitchFamily="18" charset="0"/>
                              </a:rPr>
                              <m:t>𝟐</m:t>
                            </m:r>
                          </m:e>
                        </m:eqArr>
                      </m:e>
                    </m:d>
                    <m:r>
                      <a:rPr lang="en-AU" b="1" i="1" smtClean="0">
                        <a:latin typeface="Cambria Math" panose="02040503050406030204" pitchFamily="18" charset="0"/>
                      </a:rPr>
                      <m:t> </m:t>
                    </m:r>
                  </m:oMath>
                </a14:m>
                <a:endParaRPr lang="en-AU" b="1" dirty="0"/>
              </a:p>
              <a:p>
                <a:endParaRPr lang="en-AU" dirty="0"/>
              </a:p>
            </p:txBody>
          </p:sp>
        </mc:Choice>
        <mc:Fallback xmlns="">
          <p:sp>
            <p:nvSpPr>
              <p:cNvPr id="5" name="Text Placeholder 4">
                <a:extLst>
                  <a:ext uri="{FF2B5EF4-FFF2-40B4-BE49-F238E27FC236}">
                    <a16:creationId xmlns:a16="http://schemas.microsoft.com/office/drawing/2014/main" id="{F32592A1-7C82-7427-4DA1-3B1725CF7DC3}"/>
                  </a:ext>
                </a:extLst>
              </p:cNvPr>
              <p:cNvSpPr>
                <a:spLocks noGrp="1" noRot="1" noChangeAspect="1" noMove="1" noResize="1" noEditPoints="1" noAdjustHandles="1" noChangeArrowheads="1" noChangeShapeType="1" noTextEdit="1"/>
              </p:cNvSpPr>
              <p:nvPr>
                <p:ph type="body" sz="quarter" idx="17"/>
              </p:nvPr>
            </p:nvSpPr>
            <p:spPr>
              <a:xfrm>
                <a:off x="354000" y="1292535"/>
                <a:ext cx="11484000" cy="4807835"/>
              </a:xfrm>
              <a:blipFill>
                <a:blip r:embed="rId3"/>
                <a:stretch>
                  <a:fillRect l="-1327"/>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D0C4D220-991A-6ACE-1D45-73D738FAC114}"/>
              </a:ext>
            </a:extLst>
          </p:cNvPr>
          <p:cNvSpPr/>
          <p:nvPr/>
        </p:nvSpPr>
        <p:spPr>
          <a:xfrm>
            <a:off x="3399839" y="2926428"/>
            <a:ext cx="3541466" cy="1142211"/>
          </a:xfrm>
          <a:prstGeom prst="wedgeRoundRectCallout">
            <a:avLst>
              <a:gd name="adj1" fmla="val 41231"/>
              <a:gd name="adj2" fmla="val 896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Is the piecewise-defined function continuous? </a:t>
            </a:r>
          </a:p>
          <a:p>
            <a:r>
              <a:rPr lang="en-AU" sz="1800" dirty="0"/>
              <a:t>How do you know?</a:t>
            </a:r>
          </a:p>
        </p:txBody>
      </p:sp>
      <p:pic>
        <p:nvPicPr>
          <p:cNvPr id="10" name="Picture 9" descr="The graph of y=2^x, with the point (2,4) shown. ">
            <a:extLst>
              <a:ext uri="{FF2B5EF4-FFF2-40B4-BE49-F238E27FC236}">
                <a16:creationId xmlns:a16="http://schemas.microsoft.com/office/drawing/2014/main" id="{164648D3-C82C-768A-DEA5-3E50FD56CE36}"/>
              </a:ext>
            </a:extLst>
          </p:cNvPr>
          <p:cNvPicPr>
            <a:picLocks noChangeAspect="1"/>
          </p:cNvPicPr>
          <p:nvPr/>
        </p:nvPicPr>
        <p:blipFill>
          <a:blip r:embed="rId4"/>
          <a:stretch>
            <a:fillRect/>
          </a:stretch>
        </p:blipFill>
        <p:spPr>
          <a:xfrm>
            <a:off x="359999" y="2473166"/>
            <a:ext cx="2864465" cy="1911667"/>
          </a:xfrm>
          <a:prstGeom prst="rect">
            <a:avLst/>
          </a:prstGeom>
        </p:spPr>
      </p:pic>
      <p:pic>
        <p:nvPicPr>
          <p:cNvPr id="12" name="Picture 11" descr="The graph of y=-1/2x+5 with the point (2,4) shown. ">
            <a:extLst>
              <a:ext uri="{FF2B5EF4-FFF2-40B4-BE49-F238E27FC236}">
                <a16:creationId xmlns:a16="http://schemas.microsoft.com/office/drawing/2014/main" id="{EEDD1D43-ECB4-2EFC-D7E7-62D315C009F0}"/>
              </a:ext>
            </a:extLst>
          </p:cNvPr>
          <p:cNvPicPr>
            <a:picLocks noChangeAspect="1"/>
          </p:cNvPicPr>
          <p:nvPr/>
        </p:nvPicPr>
        <p:blipFill>
          <a:blip r:embed="rId5"/>
          <a:stretch>
            <a:fillRect/>
          </a:stretch>
        </p:blipFill>
        <p:spPr>
          <a:xfrm>
            <a:off x="817199" y="4455573"/>
            <a:ext cx="3129160" cy="2249323"/>
          </a:xfrm>
          <a:prstGeom prst="rect">
            <a:avLst/>
          </a:prstGeom>
        </p:spPr>
      </p:pic>
      <p:sp>
        <p:nvSpPr>
          <p:cNvPr id="2" name="Slide Number Placeholder 1">
            <a:extLst>
              <a:ext uri="{FF2B5EF4-FFF2-40B4-BE49-F238E27FC236}">
                <a16:creationId xmlns:a16="http://schemas.microsoft.com/office/drawing/2014/main" id="{083192AD-1910-5FC8-9FE0-CC3D248E1D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60880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Graphing piecewise-defined function (4)</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0846EFE7-E384-2AC7-10A2-F06F9A0A681C}"/>
                  </a:ext>
                </a:extLst>
              </p:cNvPr>
              <p:cNvSpPr txBox="1">
                <a:spLocks/>
              </p:cNvSpPr>
              <p:nvPr/>
            </p:nvSpPr>
            <p:spPr>
              <a:xfrm>
                <a:off x="354000" y="1292535"/>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Graph the piecewise-defined function </a:t>
                </a:r>
                <a14:m>
                  <m:oMath xmlns:m="http://schemas.openxmlformats.org/officeDocument/2006/math">
                    <m:r>
                      <a:rPr lang="en-AU" i="1" smtClean="0">
                        <a:latin typeface="Cambria Math" panose="02040503050406030204" pitchFamily="18" charset="0"/>
                      </a:rPr>
                      <m:t>𝑓</m:t>
                    </m:r>
                    <m:d>
                      <m:dPr>
                        <m:ctrlPr>
                          <a:rPr lang="en-AU" i="1" smtClean="0">
                            <a:latin typeface="Cambria Math" panose="02040503050406030204" pitchFamily="18" charset="0"/>
                          </a:rPr>
                        </m:ctrlPr>
                      </m:dPr>
                      <m:e>
                        <m:r>
                          <a:rPr lang="en-AU" i="1" smtClean="0">
                            <a:latin typeface="Cambria Math" panose="02040503050406030204" pitchFamily="18" charset="0"/>
                          </a:rPr>
                          <m:t>𝑥</m:t>
                        </m:r>
                      </m:e>
                    </m:d>
                    <m:r>
                      <a:rPr lang="en-AU" i="1" smtClean="0">
                        <a:latin typeface="Cambria Math" panose="02040503050406030204" pitchFamily="18" charset="0"/>
                      </a:rPr>
                      <m:t>=</m:t>
                    </m:r>
                    <m:d>
                      <m:dPr>
                        <m:begChr m:val="{"/>
                        <m:endChr m:val=""/>
                        <m:ctrlPr>
                          <a:rPr lang="en-AU" i="1" smtClean="0">
                            <a:latin typeface="Cambria Math" panose="02040503050406030204" pitchFamily="18" charset="0"/>
                          </a:rPr>
                        </m:ctrlPr>
                      </m:dPr>
                      <m:e>
                        <m:eqArr>
                          <m:eqArrPr>
                            <m:ctrlPr>
                              <a:rPr lang="en-AU" i="1" smtClean="0">
                                <a:latin typeface="Cambria Math" panose="02040503050406030204" pitchFamily="18" charset="0"/>
                              </a:rPr>
                            </m:ctrlPr>
                          </m:eqArrPr>
                          <m:e>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i="1" smtClean="0">
                                <a:latin typeface="Cambria Math" panose="02040503050406030204" pitchFamily="18" charset="0"/>
                              </a:rPr>
                              <m:t>, </m:t>
                            </m:r>
                            <m:r>
                              <a:rPr lang="en-AU" i="1" smtClean="0">
                                <a:latin typeface="Cambria Math" panose="02040503050406030204" pitchFamily="18" charset="0"/>
                              </a:rPr>
                              <m:t>𝑥</m:t>
                            </m:r>
                            <m:r>
                              <a:rPr lang="en-AU" b="0" i="1" smtClean="0">
                                <a:latin typeface="Cambria Math" panose="02040503050406030204" pitchFamily="18" charset="0"/>
                              </a:rPr>
                              <m:t>&lt;1</m:t>
                            </m:r>
                          </m:e>
                          <m:e>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−5, </m:t>
                            </m:r>
                            <m:r>
                              <a:rPr lang="en-AU" i="1" smtClean="0">
                                <a:latin typeface="Cambria Math" panose="02040503050406030204" pitchFamily="18" charset="0"/>
                              </a:rPr>
                              <m:t>𝑥</m:t>
                            </m:r>
                            <m:r>
                              <a:rPr lang="en-AU" b="0" i="1" smtClean="0">
                                <a:latin typeface="Cambria Math" panose="02040503050406030204" pitchFamily="18" charset="0"/>
                              </a:rPr>
                              <m:t>≥1</m:t>
                            </m:r>
                          </m:e>
                        </m:eqArr>
                      </m:e>
                    </m:d>
                    <m:r>
                      <a:rPr lang="en-AU" i="1" smtClean="0">
                        <a:latin typeface="Cambria Math" panose="02040503050406030204" pitchFamily="18" charset="0"/>
                      </a:rPr>
                      <m:t> </m:t>
                    </m:r>
                  </m:oMath>
                </a14:m>
                <a:endParaRPr lang="en-AU" dirty="0"/>
              </a:p>
              <a:p>
                <a:pPr>
                  <a:lnSpc>
                    <a:spcPct val="100000"/>
                  </a:lnSpc>
                </a:pPr>
                <a:r>
                  <a:rPr lang="en-AU" dirty="0"/>
                  <a:t>For the parabola</a:t>
                </a:r>
                <a:endParaRPr lang="en-AU" b="0" i="1" dirty="0">
                  <a:latin typeface="Cambria Math" panose="02040503050406030204" pitchFamily="18" charset="0"/>
                </a:endParaRPr>
              </a:p>
              <a:p>
                <a:pPr>
                  <a:lnSpc>
                    <a:spcPct val="100000"/>
                  </a:lnSpc>
                </a:pPr>
                <a14:m>
                  <m:oMath xmlns:m="http://schemas.openxmlformats.org/officeDocument/2006/math">
                    <m:r>
                      <a:rPr lang="en-AU" i="1" smtClean="0">
                        <a:latin typeface="Cambria Math" panose="02040503050406030204" pitchFamily="18" charset="0"/>
                      </a:rPr>
                      <m:t>𝑦</m:t>
                    </m:r>
                  </m:oMath>
                </a14:m>
                <a:r>
                  <a:rPr lang="en-AU" dirty="0"/>
                  <a:t>- intercept at </a:t>
                </a:r>
                <a14:m>
                  <m:oMath xmlns:m="http://schemas.openxmlformats.org/officeDocument/2006/math">
                    <m:r>
                      <a:rPr lang="en-AU" i="1" smtClean="0">
                        <a:latin typeface="Cambria Math" panose="02040503050406030204" pitchFamily="18" charset="0"/>
                      </a:rPr>
                      <m:t>𝑦</m:t>
                    </m:r>
                    <m:r>
                      <a:rPr lang="en-AU"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0</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oMath>
                </a14:m>
                <a:r>
                  <a:rPr lang="en-AU" dirty="0"/>
                  <a:t>.</a:t>
                </a:r>
              </a:p>
              <a:p>
                <a:pPr>
                  <a:lnSpc>
                    <a:spcPct val="100000"/>
                  </a:lnSpc>
                </a:pPr>
                <a14:m>
                  <m:oMath xmlns:m="http://schemas.openxmlformats.org/officeDocument/2006/math">
                    <m:r>
                      <a:rPr lang="en-AU" i="1" smtClean="0">
                        <a:latin typeface="Cambria Math" panose="02040503050406030204" pitchFamily="18" charset="0"/>
                      </a:rPr>
                      <m:t>∴</m:t>
                    </m:r>
                    <m:r>
                      <a:rPr lang="en-AU"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4</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𝑥</m:t>
                    </m:r>
                  </m:oMath>
                </a14:m>
                <a:r>
                  <a:rPr lang="en-AU" dirty="0"/>
                  <a:t>- intercept when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endParaRPr lang="en-AU" b="0" dirty="0"/>
              </a:p>
              <a:p>
                <a:pPr marL="180975" indent="-84138">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b="0" dirty="0"/>
              </a:p>
              <a:p>
                <a:pPr marL="84138" indent="-84138">
                  <a:lnSpc>
                    <a:spcPct val="1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oMath>
                  </m:oMathPara>
                </a14:m>
                <a:endParaRPr lang="en-AU" b="0"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b="0" dirty="0"/>
              </a:p>
              <a:p>
                <a:pPr>
                  <a:lnSpc>
                    <a:spcPct val="100000"/>
                  </a:lnSpc>
                </a:pPr>
                <a:r>
                  <a:rPr lang="en-AU" dirty="0"/>
                  <a:t>When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=1</m:t>
                    </m:r>
                  </m:oMath>
                </a14:m>
                <a:r>
                  <a:rPr lang="en-AU" dirty="0"/>
                  <a: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2</m:t>
                        </m:r>
                      </m:sup>
                    </m:sSup>
                    <m:r>
                      <a:rPr lang="en-AU" i="1">
                        <a:latin typeface="Cambria Math" panose="02040503050406030204" pitchFamily="18" charset="0"/>
                      </a:rPr>
                      <m:t>+4</m:t>
                    </m:r>
                  </m:oMath>
                </a14:m>
                <a:endParaRPr lang="en-AU" dirty="0"/>
              </a:p>
              <a:p>
                <a:pPr>
                  <a:lnSpc>
                    <a:spcPct val="100000"/>
                  </a:lnSpc>
                </a:pPr>
                <a14:m>
                  <m:oMath xmlns:m="http://schemas.openxmlformats.org/officeDocument/2006/math">
                    <m:r>
                      <a:rPr lang="en-AU" i="1">
                        <a:latin typeface="Cambria Math" panose="02040503050406030204" pitchFamily="18" charset="0"/>
                      </a:rPr>
                      <m:t>∴(1, 3)</m:t>
                    </m:r>
                  </m:oMath>
                </a14:m>
                <a:r>
                  <a:rPr lang="en-AU" dirty="0"/>
                  <a:t> is the end point. </a:t>
                </a:r>
                <a:endParaRPr lang="en-AU" b="0" dirty="0"/>
              </a:p>
              <a:p>
                <a:endParaRPr lang="en-AU" dirty="0"/>
              </a:p>
            </p:txBody>
          </p:sp>
        </mc:Choice>
        <mc:Fallback xmlns="">
          <p:sp>
            <p:nvSpPr>
              <p:cNvPr id="8" name="Text Placeholder 4">
                <a:extLst>
                  <a:ext uri="{FF2B5EF4-FFF2-40B4-BE49-F238E27FC236}">
                    <a16:creationId xmlns:a16="http://schemas.microsoft.com/office/drawing/2014/main" id="{0846EFE7-E384-2AC7-10A2-F06F9A0A681C}"/>
                  </a:ext>
                </a:extLst>
              </p:cNvPr>
              <p:cNvSpPr txBox="1">
                <a:spLocks noRot="1" noChangeAspect="1" noMove="1" noResize="1" noEditPoints="1" noAdjustHandles="1" noChangeArrowheads="1" noChangeShapeType="1" noTextEdit="1"/>
              </p:cNvSpPr>
              <p:nvPr/>
            </p:nvSpPr>
            <p:spPr>
              <a:xfrm>
                <a:off x="354000" y="1292535"/>
                <a:ext cx="11484000" cy="4807835"/>
              </a:xfrm>
              <a:prstGeom prst="rect">
                <a:avLst/>
              </a:prstGeom>
              <a:blipFill>
                <a:blip r:embed="rId2"/>
                <a:stretch>
                  <a:fillRect l="-1327" b="-101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CA347E91-C90D-FBCA-B8A8-8A914044C692}"/>
                  </a:ext>
                </a:extLst>
              </p:cNvPr>
              <p:cNvSpPr txBox="1">
                <a:spLocks/>
              </p:cNvSpPr>
              <p:nvPr/>
            </p:nvSpPr>
            <p:spPr>
              <a:xfrm>
                <a:off x="4042487" y="2340806"/>
                <a:ext cx="5529441" cy="42651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t>For the straight line </a:t>
                </a:r>
                <a:endParaRPr lang="en-AU" b="0" i="1" dirty="0">
                  <a:latin typeface="Cambria Math" panose="02040503050406030204" pitchFamily="18" charset="0"/>
                </a:endParaRPr>
              </a:p>
              <a:p>
                <a:pPr>
                  <a:lnSpc>
                    <a:spcPct val="100000"/>
                  </a:lnSpc>
                </a:pPr>
                <a14:m>
                  <m:oMath xmlns:m="http://schemas.openxmlformats.org/officeDocument/2006/math">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oMath>
                </a14:m>
                <a:r>
                  <a:rPr lang="en-AU" dirty="0"/>
                  <a:t>- intercept at </a:t>
                </a:r>
                <a14:m>
                  <m:oMath xmlns:m="http://schemas.openxmlformats.org/officeDocument/2006/math">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i="1">
                        <a:latin typeface="Cambria Math" panose="02040503050406030204" pitchFamily="18" charset="0"/>
                      </a:rPr>
                      <m:t>𝑥</m:t>
                    </m:r>
                  </m:oMath>
                </a14:m>
                <a:r>
                  <a:rPr lang="en-AU" dirty="0"/>
                  <a:t>- intercept when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=0</m:t>
                    </m:r>
                  </m:oMath>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r>
                        <m:rPr>
                          <m:aln/>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m:t>
                      </m:r>
                    </m:oMath>
                  </m:oMathPara>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Para>
                </a14:m>
                <a:endParaRPr lang="en-AU" dirty="0"/>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2</m:t>
                          </m:r>
                        </m:den>
                      </m:f>
                    </m:oMath>
                  </m:oMathPara>
                </a14:m>
                <a:endParaRPr lang="en-AU" dirty="0"/>
              </a:p>
              <a:p>
                <a:pPr>
                  <a:lnSpc>
                    <a:spcPct val="100000"/>
                  </a:lnSpc>
                </a:pPr>
                <a:r>
                  <a:rPr lang="en-AU" dirty="0"/>
                  <a:t>When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 </m:t>
                    </m:r>
                    <m:r>
                      <a:rPr lang="en-AU" b="0" i="1" smtClean="0">
                        <a:latin typeface="Cambria Math" panose="02040503050406030204" pitchFamily="18" charset="0"/>
                      </a:rPr>
                      <m:t>𝑦</m:t>
                    </m:r>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+5</m:t>
                    </m:r>
                  </m:oMath>
                </a14:m>
                <a:endParaRPr lang="en-AU" dirty="0"/>
              </a:p>
              <a:p>
                <a:pPr>
                  <a:lnSpc>
                    <a:spcPct val="100000"/>
                  </a:lnSpc>
                </a:pPr>
                <a14:m>
                  <m:oMath xmlns:m="http://schemas.openxmlformats.org/officeDocument/2006/math">
                    <m:r>
                      <a:rPr lang="en-AU" b="0" i="1" smtClean="0">
                        <a:latin typeface="Cambria Math" panose="02040503050406030204" pitchFamily="18" charset="0"/>
                      </a:rPr>
                      <m:t>∴(1, 3)</m:t>
                    </m:r>
                  </m:oMath>
                </a14:m>
                <a:r>
                  <a:rPr lang="en-AU" dirty="0"/>
                  <a:t> is the starting point. </a:t>
                </a:r>
              </a:p>
            </p:txBody>
          </p:sp>
        </mc:Choice>
        <mc:Fallback xmlns="">
          <p:sp>
            <p:nvSpPr>
              <p:cNvPr id="11" name="Text Placeholder 4">
                <a:extLst>
                  <a:ext uri="{FF2B5EF4-FFF2-40B4-BE49-F238E27FC236}">
                    <a16:creationId xmlns:a16="http://schemas.microsoft.com/office/drawing/2014/main" id="{CA347E91-C90D-FBCA-B8A8-8A914044C692}"/>
                  </a:ext>
                </a:extLst>
              </p:cNvPr>
              <p:cNvSpPr txBox="1">
                <a:spLocks noRot="1" noChangeAspect="1" noMove="1" noResize="1" noEditPoints="1" noAdjustHandles="1" noChangeArrowheads="1" noChangeShapeType="1" noTextEdit="1"/>
              </p:cNvSpPr>
              <p:nvPr/>
            </p:nvSpPr>
            <p:spPr>
              <a:xfrm>
                <a:off x="4042487" y="2340806"/>
                <a:ext cx="5529441" cy="4265194"/>
              </a:xfrm>
              <a:prstGeom prst="rect">
                <a:avLst/>
              </a:prstGeom>
              <a:blipFill>
                <a:blip r:embed="rId3"/>
                <a:stretch>
                  <a:fillRect l="-2756" t="-1714" b="-2857"/>
                </a:stretch>
              </a:blipFill>
            </p:spPr>
            <p:txBody>
              <a:bodyPr/>
              <a:lstStyle/>
              <a:p>
                <a:r>
                  <a:rPr lang="en-AU">
                    <a:noFill/>
                  </a:rPr>
                  <a:t> </a:t>
                </a:r>
              </a:p>
            </p:txBody>
          </p:sp>
        </mc:Fallback>
      </mc:AlternateContent>
      <p:pic>
        <p:nvPicPr>
          <p:cNvPr id="13" name="Picture 12" descr="The graph of the piecewise defined function, f(x). ">
            <a:extLst>
              <a:ext uri="{FF2B5EF4-FFF2-40B4-BE49-F238E27FC236}">
                <a16:creationId xmlns:a16="http://schemas.microsoft.com/office/drawing/2014/main" id="{359061D5-22A3-A1D9-F602-5C980E2C4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870" y="1953872"/>
            <a:ext cx="4427194" cy="4427194"/>
          </a:xfrm>
          <a:prstGeom prst="rect">
            <a:avLst/>
          </a:prstGeom>
        </p:spPr>
      </p:pic>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cxnSp>
        <p:nvCxnSpPr>
          <p:cNvPr id="14" name="Straight Connector 13">
            <a:extLst>
              <a:ext uri="{FF2B5EF4-FFF2-40B4-BE49-F238E27FC236}">
                <a16:creationId xmlns:a16="http://schemas.microsoft.com/office/drawing/2014/main" id="{47477FFF-80AD-BBBD-B759-748756F65B25}"/>
              </a:ext>
              <a:ext uri="{C183D7F6-B498-43B3-948B-1728B52AA6E4}">
                <adec:decorative xmlns:adec="http://schemas.microsoft.com/office/drawing/2017/decorative" val="1"/>
              </a:ext>
            </a:extLst>
          </p:cNvPr>
          <p:cNvCxnSpPr/>
          <p:nvPr/>
        </p:nvCxnSpPr>
        <p:spPr>
          <a:xfrm>
            <a:off x="3789947" y="2340806"/>
            <a:ext cx="0" cy="417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a:t>
            </a:r>
            <a:r>
              <a:rPr lang="en-AU">
                <a:effectLst/>
                <a:latin typeface="Arial" panose="020B0604020202020204" pitchFamily="34" charset="0"/>
                <a:ea typeface="Calibri" panose="020F0502020204030204" pitchFamily="34" charset="0"/>
              </a:rPr>
              <a:t>, 2024</a:t>
            </a:r>
            <a:r>
              <a:rPr lang="en-AU">
                <a:ea typeface="Calibri" panose="020F0502020204030204" pitchFamily="34" charset="0"/>
              </a:rPr>
              <a:t>.</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interpret and construct piecewise-defined functions.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600"/>
              </a:spcAft>
              <a:buFont typeface="Arial" panose="020B0604020202020204" pitchFamily="34" charset="0"/>
              <a:buChar char="•"/>
            </a:pPr>
            <a:r>
              <a:rPr lang="en-AU" sz="2000" dirty="0"/>
              <a:t>I can describe a piecewise-defined function.</a:t>
            </a:r>
          </a:p>
          <a:p>
            <a:pPr marL="342900" lvl="0" indent="-342900">
              <a:lnSpc>
                <a:spcPct val="150000"/>
              </a:lnSpc>
              <a:spcAft>
                <a:spcPts val="600"/>
              </a:spcAft>
              <a:buFont typeface="Arial" panose="020B0604020202020204" pitchFamily="34" charset="0"/>
              <a:buChar char="•"/>
            </a:pPr>
            <a:r>
              <a:rPr lang="en-AU" sz="2000" dirty="0"/>
              <a:t>I can identify the functions and domains that make up a piecewise-defined function. </a:t>
            </a:r>
          </a:p>
          <a:p>
            <a:pPr marL="342900" lvl="0" indent="-342900">
              <a:lnSpc>
                <a:spcPct val="150000"/>
              </a:lnSpc>
              <a:spcAft>
                <a:spcPts val="600"/>
              </a:spcAft>
              <a:buFont typeface="Arial" panose="020B0604020202020204" pitchFamily="34" charset="0"/>
              <a:buChar char="•"/>
            </a:pPr>
            <a:r>
              <a:rPr lang="en-AU" sz="2000" dirty="0"/>
              <a:t>I can determine whether a piecewise-defined function is continuous or discontinuous at a given point.</a:t>
            </a:r>
          </a:p>
          <a:p>
            <a:pPr marL="342900" lvl="0" indent="-342900">
              <a:lnSpc>
                <a:spcPct val="150000"/>
              </a:lnSpc>
              <a:spcAft>
                <a:spcPts val="600"/>
              </a:spcAft>
              <a:buFont typeface="Arial" panose="020B0604020202020204" pitchFamily="34" charset="0"/>
              <a:buChar char="•"/>
            </a:pPr>
            <a:r>
              <a:rPr lang="en-AU" sz="2000" dirty="0"/>
              <a:t>I can construct the graph of a piecewise-defined function.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City to surf</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Distance travelled</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pic>
        <p:nvPicPr>
          <p:cNvPr id="16" name="Picture 15" descr="A distance travelled graph that aligns to a runner for the city to surf. ">
            <a:extLst>
              <a:ext uri="{FF2B5EF4-FFF2-40B4-BE49-F238E27FC236}">
                <a16:creationId xmlns:a16="http://schemas.microsoft.com/office/drawing/2014/main" id="{572DEFDF-14BB-3043-82F9-42F97469F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023" y="577588"/>
            <a:ext cx="6118411" cy="611841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Piecewise-defined function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NESA Glossary definition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567087"/>
                <a:ext cx="11484000" cy="2647104"/>
              </a:xfrm>
            </p:spPr>
            <p:txBody>
              <a:bodyPr/>
              <a:lstStyle/>
              <a:p>
                <a:r>
                  <a:rPr lang="en-AU" b="0" i="0" dirty="0">
                    <a:solidFill>
                      <a:srgbClr val="22272B"/>
                    </a:solidFill>
                    <a:effectLst/>
                    <a:latin typeface="Public Sans" pitchFamily="2" charset="0"/>
                  </a:rPr>
                  <a:t>A function which is defined differently for different parts of the domain.</a:t>
                </a:r>
              </a:p>
              <a:p>
                <a:r>
                  <a:rPr lang="en-AU" dirty="0">
                    <a:solidFill>
                      <a:srgbClr val="22272B"/>
                    </a:solidFill>
                    <a:latin typeface="Public Sans" pitchFamily="2" charset="0"/>
                  </a:rPr>
                  <a:t>For example, </a:t>
                </a:r>
                <a14:m>
                  <m:oMath xmlns:m="http://schemas.openxmlformats.org/officeDocument/2006/math">
                    <m:r>
                      <a:rPr lang="en-AU" b="0" i="1" smtClean="0">
                        <a:solidFill>
                          <a:srgbClr val="22272B"/>
                        </a:solidFill>
                        <a:latin typeface="Cambria Math" panose="02040503050406030204" pitchFamily="18" charset="0"/>
                      </a:rPr>
                      <m:t>𝑓</m:t>
                    </m:r>
                    <m:d>
                      <m:dPr>
                        <m:ctrlPr>
                          <a:rPr lang="en-AU" b="0" i="1" smtClean="0">
                            <a:solidFill>
                              <a:srgbClr val="22272B"/>
                            </a:solidFill>
                            <a:latin typeface="Cambria Math" panose="02040503050406030204" pitchFamily="18" charset="0"/>
                          </a:rPr>
                        </m:ctrlPr>
                      </m:dPr>
                      <m:e>
                        <m:r>
                          <a:rPr lang="en-AU" b="0" i="1" smtClean="0">
                            <a:solidFill>
                              <a:srgbClr val="22272B"/>
                            </a:solidFill>
                            <a:latin typeface="Cambria Math" panose="02040503050406030204" pitchFamily="18" charset="0"/>
                          </a:rPr>
                          <m:t>𝑥</m:t>
                        </m:r>
                      </m:e>
                    </m:d>
                    <m:r>
                      <a:rPr lang="en-AU" b="0" i="1" smtClean="0">
                        <a:solidFill>
                          <a:srgbClr val="22272B"/>
                        </a:solidFill>
                        <a:latin typeface="Cambria Math" panose="02040503050406030204" pitchFamily="18" charset="0"/>
                      </a:rPr>
                      <m:t>=</m:t>
                    </m:r>
                    <m:d>
                      <m:dPr>
                        <m:begChr m:val="{"/>
                        <m:endChr m:val=""/>
                        <m:ctrlPr>
                          <a:rPr lang="en-AU" b="0" i="1" smtClean="0">
                            <a:solidFill>
                              <a:srgbClr val="22272B"/>
                            </a:solidFill>
                            <a:latin typeface="Cambria Math" panose="02040503050406030204" pitchFamily="18" charset="0"/>
                          </a:rPr>
                        </m:ctrlPr>
                      </m:dPr>
                      <m:e>
                        <m:eqArr>
                          <m:eqArrPr>
                            <m:ctrlPr>
                              <a:rPr lang="en-AU" b="0" i="1" smtClean="0">
                                <a:solidFill>
                                  <a:srgbClr val="22272B"/>
                                </a:solidFill>
                                <a:latin typeface="Cambria Math" panose="02040503050406030204" pitchFamily="18" charset="0"/>
                              </a:rPr>
                            </m:ctrlPr>
                          </m:eqArrPr>
                          <m:e>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𝑥</m:t>
                                </m:r>
                              </m:e>
                              <m:sup>
                                <m:r>
                                  <a:rPr lang="en-AU" b="0" i="1" smtClean="0">
                                    <a:solidFill>
                                      <a:srgbClr val="22272B"/>
                                    </a:solidFill>
                                    <a:latin typeface="Cambria Math" panose="02040503050406030204" pitchFamily="18" charset="0"/>
                                  </a:rPr>
                                  <m:t>2</m:t>
                                </m:r>
                              </m:sup>
                            </m:sSup>
                            <m:r>
                              <a:rPr lang="en-AU" b="0" i="1" smtClean="0">
                                <a:solidFill>
                                  <a:srgbClr val="22272B"/>
                                </a:solidFill>
                                <a:latin typeface="Cambria Math" panose="02040503050406030204" pitchFamily="18" charset="0"/>
                              </a:rPr>
                              <m:t>,</m:t>
                            </m:r>
                          </m:e>
                          <m:e>
                            <m: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rPr>
                              <m:t>−1</m:t>
                            </m:r>
                          </m:e>
                          <m:e>
                            <m:r>
                              <a:rPr lang="en-AU" b="0" i="1" smtClean="0">
                                <a:solidFill>
                                  <a:srgbClr val="22272B"/>
                                </a:solidFill>
                                <a:latin typeface="Cambria Math" panose="02040503050406030204" pitchFamily="18" charset="0"/>
                              </a:rPr>
                              <m:t>−</m:t>
                            </m:r>
                            <m:sSup>
                              <m:sSupPr>
                                <m:ctrlPr>
                                  <a:rPr lang="en-AU" b="0" i="1" smtClean="0">
                                    <a:solidFill>
                                      <a:srgbClr val="22272B"/>
                                    </a:solidFill>
                                    <a:latin typeface="Cambria Math" panose="02040503050406030204" pitchFamily="18" charset="0"/>
                                  </a:rPr>
                                </m:ctrlPr>
                              </m:sSupPr>
                              <m:e>
                                <m:r>
                                  <a:rPr lang="en-AU" b="0" i="1" smtClean="0">
                                    <a:solidFill>
                                      <a:srgbClr val="22272B"/>
                                    </a:solidFill>
                                    <a:latin typeface="Cambria Math" panose="02040503050406030204" pitchFamily="18" charset="0"/>
                                  </a:rPr>
                                  <m:t>𝑥</m:t>
                                </m:r>
                              </m:e>
                              <m:sup>
                                <m:r>
                                  <a:rPr lang="en-AU" b="0" i="1" smtClean="0">
                                    <a:solidFill>
                                      <a:srgbClr val="22272B"/>
                                    </a:solidFill>
                                    <a:latin typeface="Cambria Math" panose="02040503050406030204" pitchFamily="18" charset="0"/>
                                  </a:rPr>
                                  <m:t>3</m:t>
                                </m:r>
                              </m:sup>
                            </m:sSup>
                            <m:r>
                              <a:rPr lang="en-AU" b="0" i="1" smtClean="0">
                                <a:solidFill>
                                  <a:srgbClr val="22272B"/>
                                </a:solidFill>
                                <a:latin typeface="Cambria Math" panose="02040503050406030204" pitchFamily="18" charset="0"/>
                              </a:rPr>
                              <m:t>,</m:t>
                            </m:r>
                          </m:e>
                        </m:eqArr>
                      </m:e>
                    </m:d>
                    <m:r>
                      <a:rPr lang="en-AU" b="0" i="1" smtClean="0">
                        <a:solidFill>
                          <a:srgbClr val="22272B"/>
                        </a:solidFill>
                        <a:latin typeface="Cambria Math" panose="02040503050406030204" pitchFamily="18" charset="0"/>
                      </a:rPr>
                      <m:t>, </m:t>
                    </m:r>
                    <m:m>
                      <m:mPr>
                        <m:mcs>
                          <m:mc>
                            <m:mcPr>
                              <m:count m:val="1"/>
                              <m:mcJc m:val="center"/>
                            </m:mcPr>
                          </m:mc>
                        </m:mcs>
                        <m:ctrlPr>
                          <a:rPr lang="en-AU" b="0" i="1" smtClean="0">
                            <a:solidFill>
                              <a:srgbClr val="22272B"/>
                            </a:solidFill>
                            <a:latin typeface="Cambria Math" panose="02040503050406030204" pitchFamily="18" charset="0"/>
                          </a:rPr>
                        </m:ctrlPr>
                      </m:mPr>
                      <m:mr>
                        <m:e>
                          <m:r>
                            <m:rPr>
                              <m:nor/>
                              <m:brk m:alnAt="7"/>
                            </m:rPr>
                            <a:rPr lang="en-AU" b="0" i="0" smtClean="0">
                              <a:solidFill>
                                <a:srgbClr val="22272B"/>
                              </a:solidFill>
                              <a:latin typeface="Cambria Math" panose="02040503050406030204" pitchFamily="18" charset="0"/>
                            </a:rPr>
                            <m:t>f</m:t>
                          </m:r>
                          <m:r>
                            <m:rPr>
                              <m:nor/>
                            </m:rPr>
                            <a:rPr lang="en-AU" b="0" i="0" smtClean="0">
                              <a:solidFill>
                                <a:srgbClr val="22272B"/>
                              </a:solidFill>
                              <a:latin typeface="Cambria Math" panose="02040503050406030204" pitchFamily="18" charset="0"/>
                            </a:rPr>
                            <m:t>or</m:t>
                          </m:r>
                          <m:r>
                            <m:rPr>
                              <m:nor/>
                            </m:rPr>
                            <a:rPr lang="en-AU" b="0" i="0" smtClean="0">
                              <a:solidFill>
                                <a:srgbClr val="22272B"/>
                              </a:solidFill>
                              <a:latin typeface="Cambria Math" panose="02040503050406030204" pitchFamily="18" charset="0"/>
                            </a:rPr>
                            <m:t> </m:t>
                          </m:r>
                          <m:r>
                            <m:rPr>
                              <m:brk m:alnAt="7"/>
                            </m:rP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≤−1,</m:t>
                          </m:r>
                        </m:e>
                      </m:mr>
                      <m:mr>
                        <m:e>
                          <m:r>
                            <m:rPr>
                              <m:nor/>
                            </m:rPr>
                            <a:rPr lang="en-AU" b="0" i="0" smtClean="0">
                              <a:solidFill>
                                <a:srgbClr val="22272B"/>
                              </a:solidFill>
                              <a:latin typeface="Cambria Math" panose="02040503050406030204" pitchFamily="18" charset="0"/>
                            </a:rPr>
                            <m:t>for</m:t>
                          </m:r>
                          <m:r>
                            <m:rPr>
                              <m:nor/>
                            </m:rPr>
                            <a:rPr lang="en-AU" b="0" i="0" smtClean="0">
                              <a:solidFill>
                                <a:srgbClr val="22272B"/>
                              </a:solidFill>
                              <a:latin typeface="Cambria Math" panose="02040503050406030204" pitchFamily="18" charset="0"/>
                            </a:rPr>
                            <m:t> </m:t>
                          </m:r>
                          <m:r>
                            <a:rPr lang="en-AU" b="0" i="1" smtClean="0">
                              <a:solidFill>
                                <a:srgbClr val="22272B"/>
                              </a:solidFill>
                              <a:latin typeface="Cambria Math" panose="02040503050406030204" pitchFamily="18" charset="0"/>
                            </a:rPr>
                            <m:t>−1</m:t>
                          </m:r>
                          <m:r>
                            <a:rPr lang="en-AU" b="0" i="1" smtClean="0">
                              <a:solidFill>
                                <a:srgbClr val="22272B"/>
                              </a:solidFill>
                              <a:latin typeface="Cambria Math" panose="02040503050406030204" pitchFamily="18" charset="0"/>
                              <a:ea typeface="Cambria Math" panose="02040503050406030204" pitchFamily="18" charset="0"/>
                            </a:rPr>
                            <m:t>&lt;</m:t>
                          </m:r>
                          <m:r>
                            <a:rPr lang="en-AU" b="0" i="1" smtClean="0">
                              <a:solidFill>
                                <a:srgbClr val="22272B"/>
                              </a:solidFill>
                              <a:latin typeface="Cambria Math" panose="02040503050406030204" pitchFamily="18" charset="0"/>
                              <a:ea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≤1,</m:t>
                          </m:r>
                        </m:e>
                      </m:mr>
                      <m:mr>
                        <m:e>
                          <m:r>
                            <m:rPr>
                              <m:nor/>
                            </m:rPr>
                            <a:rPr lang="en-AU" b="0" i="0" smtClean="0">
                              <a:solidFill>
                                <a:srgbClr val="22272B"/>
                              </a:solidFill>
                              <a:latin typeface="Cambria Math" panose="02040503050406030204" pitchFamily="18" charset="0"/>
                            </a:rPr>
                            <m:t>for</m:t>
                          </m:r>
                          <m:r>
                            <a:rPr lang="en-AU" b="0" i="1" smtClean="0">
                              <a:solidFill>
                                <a:srgbClr val="22272B"/>
                              </a:solidFill>
                              <a:latin typeface="Cambria Math" panose="02040503050406030204" pitchFamily="18" charset="0"/>
                            </a:rPr>
                            <m:t> </m:t>
                          </m:r>
                          <m:r>
                            <a:rPr lang="en-AU" b="0" i="1" smtClean="0">
                              <a:solidFill>
                                <a:srgbClr val="22272B"/>
                              </a:solidFill>
                              <a:latin typeface="Cambria Math" panose="02040503050406030204" pitchFamily="18" charset="0"/>
                            </a:rPr>
                            <m:t>𝑥</m:t>
                          </m:r>
                          <m:r>
                            <a:rPr lang="en-AU" b="0" i="1" smtClean="0">
                              <a:solidFill>
                                <a:srgbClr val="22272B"/>
                              </a:solidFill>
                              <a:latin typeface="Cambria Math" panose="02040503050406030204" pitchFamily="18" charset="0"/>
                              <a:ea typeface="Cambria Math" panose="02040503050406030204" pitchFamily="18" charset="0"/>
                            </a:rPr>
                            <m:t>&gt;1.</m:t>
                          </m:r>
                        </m:e>
                      </m:mr>
                    </m:m>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567087"/>
                <a:ext cx="11484000" cy="2647104"/>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5BA4E-3EFB-0EB5-38C3-5113B13B102F}"/>
              </a:ext>
            </a:extLst>
          </p:cNvPr>
          <p:cNvSpPr>
            <a:spLocks noGrp="1"/>
          </p:cNvSpPr>
          <p:nvPr>
            <p:ph type="title"/>
          </p:nvPr>
        </p:nvSpPr>
        <p:spPr/>
        <p:txBody>
          <a:bodyPr/>
          <a:lstStyle/>
          <a:p>
            <a:r>
              <a:rPr lang="en-AU" dirty="0"/>
              <a:t>Piecewise-defined function (2)</a:t>
            </a:r>
          </a:p>
        </p:txBody>
      </p:sp>
      <p:sp>
        <p:nvSpPr>
          <p:cNvPr id="25" name="Text Placeholder 24">
            <a:extLst>
              <a:ext uri="{FF2B5EF4-FFF2-40B4-BE49-F238E27FC236}">
                <a16:creationId xmlns:a16="http://schemas.microsoft.com/office/drawing/2014/main" id="{356B10FA-C388-3044-7E46-42F33381FE8E}"/>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23" name="Text Placeholder 11">
                <a:extLst>
                  <a:ext uri="{FF2B5EF4-FFF2-40B4-BE49-F238E27FC236}">
                    <a16:creationId xmlns:a16="http://schemas.microsoft.com/office/drawing/2014/main" id="{6928F0DD-272B-BE10-A2CC-88145D2E2D9D}"/>
                  </a:ext>
                </a:extLst>
              </p:cNvPr>
              <p:cNvSpPr txBox="1">
                <a:spLocks/>
              </p:cNvSpPr>
              <p:nvPr/>
            </p:nvSpPr>
            <p:spPr>
              <a:xfrm>
                <a:off x="360000" y="711485"/>
                <a:ext cx="11484000" cy="1712504"/>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solidFill>
                            <a:srgbClr val="22272B"/>
                          </a:solidFill>
                          <a:latin typeface="Cambria Math" panose="02040503050406030204" pitchFamily="18" charset="0"/>
                        </a:rPr>
                        <m:t>𝑓</m:t>
                      </m:r>
                      <m:d>
                        <m:dPr>
                          <m:ctrlPr>
                            <a:rPr lang="en-AU" i="1" smtClean="0">
                              <a:solidFill>
                                <a:srgbClr val="22272B"/>
                              </a:solidFill>
                              <a:latin typeface="Cambria Math" panose="02040503050406030204" pitchFamily="18" charset="0"/>
                            </a:rPr>
                          </m:ctrlPr>
                        </m:dPr>
                        <m:e>
                          <m:r>
                            <a:rPr lang="en-AU" i="1" smtClean="0">
                              <a:solidFill>
                                <a:srgbClr val="22272B"/>
                              </a:solidFill>
                              <a:latin typeface="Cambria Math" panose="02040503050406030204" pitchFamily="18" charset="0"/>
                            </a:rPr>
                            <m:t>𝑥</m:t>
                          </m:r>
                        </m:e>
                      </m:d>
                      <m:r>
                        <a:rPr lang="en-AU" i="1" smtClean="0">
                          <a:solidFill>
                            <a:srgbClr val="22272B"/>
                          </a:solidFill>
                          <a:latin typeface="Cambria Math" panose="02040503050406030204" pitchFamily="18" charset="0"/>
                        </a:rPr>
                        <m:t>=</m:t>
                      </m:r>
                      <m:d>
                        <m:dPr>
                          <m:begChr m:val="{"/>
                          <m:endChr m:val=""/>
                          <m:ctrlPr>
                            <a:rPr lang="en-AU" i="1" smtClean="0">
                              <a:solidFill>
                                <a:srgbClr val="22272B"/>
                              </a:solidFill>
                              <a:latin typeface="Cambria Math" panose="02040503050406030204" pitchFamily="18" charset="0"/>
                            </a:rPr>
                          </m:ctrlPr>
                        </m:dPr>
                        <m:e>
                          <m:eqArr>
                            <m:eqArrPr>
                              <m:ctrlPr>
                                <a:rPr lang="en-AU" i="1" smtClean="0">
                                  <a:solidFill>
                                    <a:srgbClr val="22272B"/>
                                  </a:solidFill>
                                  <a:latin typeface="Cambria Math" panose="02040503050406030204" pitchFamily="18" charset="0"/>
                                </a:rPr>
                              </m:ctrlPr>
                            </m:eqArrPr>
                            <m:e>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2</m:t>
                                  </m:r>
                                </m:sup>
                              </m:sSup>
                              <m:r>
                                <a:rPr lang="en-AU" i="1" smtClean="0">
                                  <a:solidFill>
                                    <a:srgbClr val="22272B"/>
                                  </a:solidFill>
                                  <a:latin typeface="Cambria Math" panose="02040503050406030204" pitchFamily="18" charset="0"/>
                                </a:rPr>
                                <m:t>,</m:t>
                              </m:r>
                            </m:e>
                            <m:e>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rPr>
                                <m:t>−1</m:t>
                              </m:r>
                            </m:e>
                            <m:e>
                              <m:r>
                                <a:rPr lang="en-AU" i="1" smtClean="0">
                                  <a:solidFill>
                                    <a:srgbClr val="22272B"/>
                                  </a:solidFill>
                                  <a:latin typeface="Cambria Math" panose="02040503050406030204" pitchFamily="18" charset="0"/>
                                </a:rPr>
                                <m:t>−</m:t>
                              </m:r>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3</m:t>
                                  </m:r>
                                </m:sup>
                              </m:sSup>
                              <m:r>
                                <a:rPr lang="en-AU" i="1" smtClean="0">
                                  <a:solidFill>
                                    <a:srgbClr val="22272B"/>
                                  </a:solidFill>
                                  <a:latin typeface="Cambria Math" panose="02040503050406030204" pitchFamily="18" charset="0"/>
                                </a:rPr>
                                <m:t>,</m:t>
                              </m:r>
                            </m:e>
                          </m:eqArr>
                        </m:e>
                      </m:d>
                      <m:r>
                        <a:rPr lang="en-AU" i="1" smtClean="0">
                          <a:solidFill>
                            <a:srgbClr val="22272B"/>
                          </a:solidFill>
                          <a:latin typeface="Cambria Math" panose="02040503050406030204" pitchFamily="18" charset="0"/>
                        </a:rPr>
                        <m:t>, </m:t>
                      </m:r>
                      <m:m>
                        <m:mPr>
                          <m:mcs>
                            <m:mc>
                              <m:mcPr>
                                <m:count m:val="1"/>
                                <m:mcJc m:val="center"/>
                              </m:mcPr>
                            </m:mc>
                          </m:mcs>
                          <m:ctrlPr>
                            <a:rPr lang="en-AU" i="1" smtClean="0">
                              <a:solidFill>
                                <a:srgbClr val="22272B"/>
                              </a:solidFill>
                              <a:latin typeface="Cambria Math" panose="02040503050406030204" pitchFamily="18" charset="0"/>
                            </a:rPr>
                          </m:ctrlPr>
                        </m:mPr>
                        <m:mr>
                          <m:e>
                            <m:r>
                              <m:rPr>
                                <m:nor/>
                                <m:brk m:alnAt="7"/>
                              </m:rPr>
                              <a:rPr lang="en-AU" smtClean="0">
                                <a:solidFill>
                                  <a:srgbClr val="22272B"/>
                                </a:solidFill>
                                <a:latin typeface="Cambria Math" panose="02040503050406030204" pitchFamily="18" charset="0"/>
                              </a:rPr>
                              <m:t>f</m:t>
                            </m:r>
                            <m:r>
                              <m:rPr>
                                <m:nor/>
                              </m:rPr>
                              <a:rPr lang="en-AU" smtClean="0">
                                <a:solidFill>
                                  <a:srgbClr val="22272B"/>
                                </a:solidFill>
                                <a:latin typeface="Cambria Math" panose="02040503050406030204" pitchFamily="18" charset="0"/>
                              </a:rPr>
                              <m:t>or</m:t>
                            </m:r>
                            <m:r>
                              <m:rPr>
                                <m:nor/>
                              </m:rPr>
                              <a:rPr lang="en-AU" smtClean="0">
                                <a:solidFill>
                                  <a:srgbClr val="22272B"/>
                                </a:solidFill>
                                <a:latin typeface="Cambria Math" panose="02040503050406030204" pitchFamily="18" charset="0"/>
                              </a:rPr>
                              <m:t> </m:t>
                            </m:r>
                            <m:r>
                              <m:rPr>
                                <m:brk m:alnAt="7"/>
                              </m:rP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m:rPr>
                                <m:nor/>
                              </m:rPr>
                              <a:rPr lang="en-AU"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−1</m:t>
                            </m:r>
                            <m:r>
                              <a:rPr lang="en-AU" i="1" smtClean="0">
                                <a:solidFill>
                                  <a:srgbClr val="22272B"/>
                                </a:solidFill>
                                <a:latin typeface="Cambria Math" panose="02040503050406030204" pitchFamily="18" charset="0"/>
                                <a:ea typeface="Cambria Math" panose="02040503050406030204" pitchFamily="18" charset="0"/>
                              </a:rPr>
                              <m:t>&lt;</m:t>
                            </m:r>
                            <m:r>
                              <a:rPr lang="en-AU" i="1" smtClean="0">
                                <a:solidFill>
                                  <a:srgbClr val="22272B"/>
                                </a:solidFill>
                                <a:latin typeface="Cambria Math" panose="02040503050406030204" pitchFamily="18" charset="0"/>
                                <a:ea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a:rPr lang="en-AU" i="1"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&gt;1.</m:t>
                            </m:r>
                          </m:e>
                        </m:mr>
                      </m:m>
                    </m:oMath>
                  </m:oMathPara>
                </a14:m>
                <a:endParaRPr lang="en-AU" dirty="0">
                  <a:latin typeface="+mn-lt"/>
                </a:endParaRPr>
              </a:p>
            </p:txBody>
          </p:sp>
        </mc:Choice>
        <mc:Fallback xmlns="">
          <p:sp>
            <p:nvSpPr>
              <p:cNvPr id="23" name="Text Placeholder 11">
                <a:extLst>
                  <a:ext uri="{FF2B5EF4-FFF2-40B4-BE49-F238E27FC236}">
                    <a16:creationId xmlns:a16="http://schemas.microsoft.com/office/drawing/2014/main" id="{6928F0DD-272B-BE10-A2CC-88145D2E2D9D}"/>
                  </a:ext>
                </a:extLst>
              </p:cNvPr>
              <p:cNvSpPr txBox="1">
                <a:spLocks noRot="1" noChangeAspect="1" noMove="1" noResize="1" noEditPoints="1" noAdjustHandles="1" noChangeArrowheads="1" noChangeShapeType="1" noTextEdit="1"/>
              </p:cNvSpPr>
              <p:nvPr/>
            </p:nvSpPr>
            <p:spPr>
              <a:xfrm>
                <a:off x="360000" y="711485"/>
                <a:ext cx="11484000" cy="1712504"/>
              </a:xfrm>
              <a:prstGeom prst="rect">
                <a:avLst/>
              </a:prstGeom>
              <a:blipFill>
                <a:blip r:embed="rId3"/>
                <a:stretch>
                  <a:fillRect/>
                </a:stretch>
              </a:blipFill>
            </p:spPr>
            <p:txBody>
              <a:bodyPr/>
              <a:lstStyle/>
              <a:p>
                <a:r>
                  <a:rPr lang="en-AU">
                    <a:noFill/>
                  </a:rPr>
                  <a:t> </a:t>
                </a:r>
              </a:p>
            </p:txBody>
          </p:sp>
        </mc:Fallback>
      </mc:AlternateContent>
      <p:pic>
        <p:nvPicPr>
          <p:cNvPr id="12" name="Picture 11" descr="The graph of y=x^2. ">
            <a:extLst>
              <a:ext uri="{FF2B5EF4-FFF2-40B4-BE49-F238E27FC236}">
                <a16:creationId xmlns:a16="http://schemas.microsoft.com/office/drawing/2014/main" id="{A5E3CA86-E91F-4654-DA7B-1E37B579E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2366515"/>
            <a:ext cx="3780000" cy="3780000"/>
          </a:xfrm>
          <a:prstGeom prst="rect">
            <a:avLst/>
          </a:prstGeom>
        </p:spPr>
      </p:pic>
      <p:pic>
        <p:nvPicPr>
          <p:cNvPr id="17" name="Picture 16" descr="The graph of y=x-1.">
            <a:extLst>
              <a:ext uri="{FF2B5EF4-FFF2-40B4-BE49-F238E27FC236}">
                <a16:creationId xmlns:a16="http://schemas.microsoft.com/office/drawing/2014/main" id="{F84296C1-B276-F1ED-4828-DFB06DA60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311" y="2366515"/>
            <a:ext cx="3780000" cy="3780000"/>
          </a:xfrm>
          <a:prstGeom prst="rect">
            <a:avLst/>
          </a:prstGeom>
        </p:spPr>
      </p:pic>
      <p:pic>
        <p:nvPicPr>
          <p:cNvPr id="19" name="Picture 18" descr="The graph of y=-x^3. ">
            <a:extLst>
              <a:ext uri="{FF2B5EF4-FFF2-40B4-BE49-F238E27FC236}">
                <a16:creationId xmlns:a16="http://schemas.microsoft.com/office/drawing/2014/main" id="{4CDFF3A2-B3B6-25D5-7020-67CBDD511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621" y="2366515"/>
            <a:ext cx="3780000" cy="3780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F2657B1-4A25-6105-F712-D06F12910315}"/>
                  </a:ext>
                </a:extLst>
              </p:cNvPr>
              <p:cNvSpPr txBox="1"/>
              <p:nvPr/>
            </p:nvSpPr>
            <p:spPr>
              <a:xfrm>
                <a:off x="1792800"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m:oMathPara>
                </a14:m>
                <a:endParaRPr lang="en-AU" sz="1800" dirty="0"/>
              </a:p>
            </p:txBody>
          </p:sp>
        </mc:Choice>
        <mc:Fallback xmlns="">
          <p:sp>
            <p:nvSpPr>
              <p:cNvPr id="20" name="TextBox 19">
                <a:extLst>
                  <a:ext uri="{FF2B5EF4-FFF2-40B4-BE49-F238E27FC236}">
                    <a16:creationId xmlns:a16="http://schemas.microsoft.com/office/drawing/2014/main" id="{2F2657B1-4A25-6105-F712-D06F12910315}"/>
                  </a:ext>
                </a:extLst>
              </p:cNvPr>
              <p:cNvSpPr txBox="1">
                <a:spLocks noRot="1" noChangeAspect="1" noMove="1" noResize="1" noEditPoints="1" noAdjustHandles="1" noChangeArrowheads="1" noChangeShapeType="1" noTextEdit="1"/>
              </p:cNvSpPr>
              <p:nvPr/>
            </p:nvSpPr>
            <p:spPr>
              <a:xfrm>
                <a:off x="1792800" y="6321286"/>
                <a:ext cx="914400" cy="91440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FEBE618-B1FE-B2D2-9977-5177DBA97598}"/>
                  </a:ext>
                </a:extLst>
              </p:cNvPr>
              <p:cNvSpPr txBox="1"/>
              <p:nvPr/>
            </p:nvSpPr>
            <p:spPr>
              <a:xfrm>
                <a:off x="5753111"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21" name="TextBox 20">
                <a:extLst>
                  <a:ext uri="{FF2B5EF4-FFF2-40B4-BE49-F238E27FC236}">
                    <a16:creationId xmlns:a16="http://schemas.microsoft.com/office/drawing/2014/main" id="{5FEBE618-B1FE-B2D2-9977-5177DBA97598}"/>
                  </a:ext>
                </a:extLst>
              </p:cNvPr>
              <p:cNvSpPr txBox="1">
                <a:spLocks noRot="1" noChangeAspect="1" noMove="1" noResize="1" noEditPoints="1" noAdjustHandles="1" noChangeArrowheads="1" noChangeShapeType="1" noTextEdit="1"/>
              </p:cNvSpPr>
              <p:nvPr/>
            </p:nvSpPr>
            <p:spPr>
              <a:xfrm>
                <a:off x="5753111" y="6321286"/>
                <a:ext cx="914400" cy="914400"/>
              </a:xfrm>
              <a:prstGeom prst="rect">
                <a:avLst/>
              </a:prstGeom>
              <a:blipFill>
                <a:blip r:embed="rId8"/>
                <a:stretch>
                  <a:fillRect l="-9333" r="-14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6C4577E-45B5-0B62-BEDC-C15B3523DFC6}"/>
                  </a:ext>
                </a:extLst>
              </p:cNvPr>
              <p:cNvSpPr txBox="1"/>
              <p:nvPr/>
            </p:nvSpPr>
            <p:spPr>
              <a:xfrm>
                <a:off x="9713421" y="632128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m:t>
                          </m:r>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m:oMathPara>
                </a14:m>
                <a:endParaRPr lang="en-AU" sz="1800" dirty="0"/>
              </a:p>
            </p:txBody>
          </p:sp>
        </mc:Choice>
        <mc:Fallback xmlns="">
          <p:sp>
            <p:nvSpPr>
              <p:cNvPr id="22" name="TextBox 21">
                <a:extLst>
                  <a:ext uri="{FF2B5EF4-FFF2-40B4-BE49-F238E27FC236}">
                    <a16:creationId xmlns:a16="http://schemas.microsoft.com/office/drawing/2014/main" id="{16C4577E-45B5-0B62-BEDC-C15B3523DFC6}"/>
                  </a:ext>
                </a:extLst>
              </p:cNvPr>
              <p:cNvSpPr txBox="1">
                <a:spLocks noRot="1" noChangeAspect="1" noMove="1" noResize="1" noEditPoints="1" noAdjustHandles="1" noChangeArrowheads="1" noChangeShapeType="1" noTextEdit="1"/>
              </p:cNvSpPr>
              <p:nvPr/>
            </p:nvSpPr>
            <p:spPr>
              <a:xfrm>
                <a:off x="9713421" y="6321286"/>
                <a:ext cx="914400" cy="914400"/>
              </a:xfrm>
              <a:prstGeom prst="rect">
                <a:avLst/>
              </a:prstGeom>
              <a:blipFill>
                <a:blip r:embed="rId9"/>
                <a:stretch>
                  <a:fillRect l="-5333" r="-133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80C4E64-1344-A000-2656-3EC08F457C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2112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93F84-57C7-5B1D-662B-F76B0ED68067}"/>
              </a:ext>
            </a:extLst>
          </p:cNvPr>
          <p:cNvSpPr>
            <a:spLocks noGrp="1"/>
          </p:cNvSpPr>
          <p:nvPr>
            <p:ph type="title"/>
          </p:nvPr>
        </p:nvSpPr>
        <p:spPr/>
        <p:txBody>
          <a:bodyPr/>
          <a:lstStyle/>
          <a:p>
            <a:r>
              <a:rPr lang="en-AU" dirty="0"/>
              <a:t>Piecewise-defined </a:t>
            </a:r>
            <a:br>
              <a:rPr lang="en-AU" dirty="0"/>
            </a:br>
            <a:r>
              <a:rPr lang="en-AU" dirty="0"/>
              <a:t>function (3)</a:t>
            </a:r>
          </a:p>
        </p:txBody>
      </p:sp>
      <p:pic>
        <p:nvPicPr>
          <p:cNvPr id="1026" name="Picture 2">
            <a:extLst>
              <a:ext uri="{FF2B5EF4-FFF2-40B4-BE49-F238E27FC236}">
                <a16:creationId xmlns:a16="http://schemas.microsoft.com/office/drawing/2014/main" id="{FBD37BAE-767A-FAA9-AF62-2D72B48A3B7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294" y="360000"/>
            <a:ext cx="6191306" cy="6191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 Placeholder 11">
                <a:extLst>
                  <a:ext uri="{FF2B5EF4-FFF2-40B4-BE49-F238E27FC236}">
                    <a16:creationId xmlns:a16="http://schemas.microsoft.com/office/drawing/2014/main" id="{4B470D0B-9AE5-F18B-FB5E-65D4CA5FF03D}"/>
                  </a:ext>
                </a:extLst>
              </p:cNvPr>
              <p:cNvSpPr txBox="1">
                <a:spLocks/>
              </p:cNvSpPr>
              <p:nvPr/>
            </p:nvSpPr>
            <p:spPr>
              <a:xfrm>
                <a:off x="360000" y="1721301"/>
                <a:ext cx="4159894" cy="184767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i="1" smtClean="0">
                          <a:solidFill>
                            <a:srgbClr val="22272B"/>
                          </a:solidFill>
                          <a:latin typeface="Cambria Math" panose="02040503050406030204" pitchFamily="18" charset="0"/>
                        </a:rPr>
                        <m:t>𝑓</m:t>
                      </m:r>
                      <m:d>
                        <m:dPr>
                          <m:ctrlPr>
                            <a:rPr lang="en-AU" i="1" smtClean="0">
                              <a:solidFill>
                                <a:srgbClr val="22272B"/>
                              </a:solidFill>
                              <a:latin typeface="Cambria Math" panose="02040503050406030204" pitchFamily="18" charset="0"/>
                            </a:rPr>
                          </m:ctrlPr>
                        </m:dPr>
                        <m:e>
                          <m:r>
                            <a:rPr lang="en-AU" i="1" smtClean="0">
                              <a:solidFill>
                                <a:srgbClr val="22272B"/>
                              </a:solidFill>
                              <a:latin typeface="Cambria Math" panose="02040503050406030204" pitchFamily="18" charset="0"/>
                            </a:rPr>
                            <m:t>𝑥</m:t>
                          </m:r>
                        </m:e>
                      </m:d>
                      <m:r>
                        <a:rPr lang="en-AU" i="1" smtClean="0">
                          <a:solidFill>
                            <a:srgbClr val="22272B"/>
                          </a:solidFill>
                          <a:latin typeface="Cambria Math" panose="02040503050406030204" pitchFamily="18" charset="0"/>
                        </a:rPr>
                        <m:t>=</m:t>
                      </m:r>
                      <m:d>
                        <m:dPr>
                          <m:begChr m:val="{"/>
                          <m:endChr m:val=""/>
                          <m:ctrlPr>
                            <a:rPr lang="en-AU" i="1" smtClean="0">
                              <a:solidFill>
                                <a:srgbClr val="22272B"/>
                              </a:solidFill>
                              <a:latin typeface="Cambria Math" panose="02040503050406030204" pitchFamily="18" charset="0"/>
                            </a:rPr>
                          </m:ctrlPr>
                        </m:dPr>
                        <m:e>
                          <m:eqArr>
                            <m:eqArrPr>
                              <m:ctrlPr>
                                <a:rPr lang="en-AU" i="1" smtClean="0">
                                  <a:solidFill>
                                    <a:srgbClr val="22272B"/>
                                  </a:solidFill>
                                  <a:latin typeface="Cambria Math" panose="02040503050406030204" pitchFamily="18" charset="0"/>
                                </a:rPr>
                              </m:ctrlPr>
                            </m:eqArrPr>
                            <m:e>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2</m:t>
                                  </m:r>
                                </m:sup>
                              </m:sSup>
                              <m:r>
                                <a:rPr lang="en-AU" i="1" smtClean="0">
                                  <a:solidFill>
                                    <a:srgbClr val="22272B"/>
                                  </a:solidFill>
                                  <a:latin typeface="Cambria Math" panose="02040503050406030204" pitchFamily="18" charset="0"/>
                                </a:rPr>
                                <m:t>,</m:t>
                              </m:r>
                            </m:e>
                            <m:e>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rPr>
                                <m:t>−1</m:t>
                              </m:r>
                            </m:e>
                            <m:e>
                              <m:r>
                                <a:rPr lang="en-AU" i="1" smtClean="0">
                                  <a:solidFill>
                                    <a:srgbClr val="22272B"/>
                                  </a:solidFill>
                                  <a:latin typeface="Cambria Math" panose="02040503050406030204" pitchFamily="18" charset="0"/>
                                </a:rPr>
                                <m:t>−</m:t>
                              </m:r>
                              <m:sSup>
                                <m:sSupPr>
                                  <m:ctrlPr>
                                    <a:rPr lang="en-AU" i="1" smtClean="0">
                                      <a:solidFill>
                                        <a:srgbClr val="22272B"/>
                                      </a:solidFill>
                                      <a:latin typeface="Cambria Math" panose="02040503050406030204" pitchFamily="18" charset="0"/>
                                    </a:rPr>
                                  </m:ctrlPr>
                                </m:sSupPr>
                                <m:e>
                                  <m:r>
                                    <a:rPr lang="en-AU" i="1" smtClean="0">
                                      <a:solidFill>
                                        <a:srgbClr val="22272B"/>
                                      </a:solidFill>
                                      <a:latin typeface="Cambria Math" panose="02040503050406030204" pitchFamily="18" charset="0"/>
                                    </a:rPr>
                                    <m:t>𝑥</m:t>
                                  </m:r>
                                </m:e>
                                <m:sup>
                                  <m:r>
                                    <a:rPr lang="en-AU" i="1" smtClean="0">
                                      <a:solidFill>
                                        <a:srgbClr val="22272B"/>
                                      </a:solidFill>
                                      <a:latin typeface="Cambria Math" panose="02040503050406030204" pitchFamily="18" charset="0"/>
                                    </a:rPr>
                                    <m:t>3</m:t>
                                  </m:r>
                                </m:sup>
                              </m:sSup>
                              <m:r>
                                <a:rPr lang="en-AU" i="1" smtClean="0">
                                  <a:solidFill>
                                    <a:srgbClr val="22272B"/>
                                  </a:solidFill>
                                  <a:latin typeface="Cambria Math" panose="02040503050406030204" pitchFamily="18" charset="0"/>
                                </a:rPr>
                                <m:t>,</m:t>
                              </m:r>
                            </m:e>
                          </m:eqArr>
                        </m:e>
                      </m:d>
                      <m:r>
                        <a:rPr lang="en-AU" i="1" smtClean="0">
                          <a:solidFill>
                            <a:srgbClr val="22272B"/>
                          </a:solidFill>
                          <a:latin typeface="Cambria Math" panose="02040503050406030204" pitchFamily="18" charset="0"/>
                        </a:rPr>
                        <m:t>, </m:t>
                      </m:r>
                      <m:m>
                        <m:mPr>
                          <m:mcs>
                            <m:mc>
                              <m:mcPr>
                                <m:count m:val="1"/>
                                <m:mcJc m:val="center"/>
                              </m:mcPr>
                            </m:mc>
                          </m:mcs>
                          <m:ctrlPr>
                            <a:rPr lang="en-AU" i="1" smtClean="0">
                              <a:solidFill>
                                <a:srgbClr val="22272B"/>
                              </a:solidFill>
                              <a:latin typeface="Cambria Math" panose="02040503050406030204" pitchFamily="18" charset="0"/>
                            </a:rPr>
                          </m:ctrlPr>
                        </m:mPr>
                        <m:mr>
                          <m:e>
                            <m:r>
                              <m:rPr>
                                <m:nor/>
                                <m:brk m:alnAt="7"/>
                              </m:rPr>
                              <a:rPr lang="en-AU" smtClean="0">
                                <a:solidFill>
                                  <a:srgbClr val="22272B"/>
                                </a:solidFill>
                                <a:latin typeface="Cambria Math" panose="02040503050406030204" pitchFamily="18" charset="0"/>
                              </a:rPr>
                              <m:t>f</m:t>
                            </m:r>
                            <m:r>
                              <m:rPr>
                                <m:nor/>
                              </m:rPr>
                              <a:rPr lang="en-AU" smtClean="0">
                                <a:solidFill>
                                  <a:srgbClr val="22272B"/>
                                </a:solidFill>
                                <a:latin typeface="Cambria Math" panose="02040503050406030204" pitchFamily="18" charset="0"/>
                              </a:rPr>
                              <m:t>or</m:t>
                            </m:r>
                            <m:r>
                              <m:rPr>
                                <m:nor/>
                              </m:rPr>
                              <a:rPr lang="en-AU" smtClean="0">
                                <a:solidFill>
                                  <a:srgbClr val="22272B"/>
                                </a:solidFill>
                                <a:latin typeface="Cambria Math" panose="02040503050406030204" pitchFamily="18" charset="0"/>
                              </a:rPr>
                              <m:t> </m:t>
                            </m:r>
                            <m:r>
                              <m:rPr>
                                <m:brk m:alnAt="7"/>
                              </m:rP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m:rPr>
                                <m:nor/>
                              </m:rPr>
                              <a:rPr lang="en-AU"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−1</m:t>
                            </m:r>
                            <m:r>
                              <a:rPr lang="en-AU" i="1" smtClean="0">
                                <a:solidFill>
                                  <a:srgbClr val="22272B"/>
                                </a:solidFill>
                                <a:latin typeface="Cambria Math" panose="02040503050406030204" pitchFamily="18" charset="0"/>
                                <a:ea typeface="Cambria Math" panose="02040503050406030204" pitchFamily="18" charset="0"/>
                              </a:rPr>
                              <m:t>&lt;</m:t>
                            </m:r>
                            <m:r>
                              <a:rPr lang="en-AU" i="1" smtClean="0">
                                <a:solidFill>
                                  <a:srgbClr val="22272B"/>
                                </a:solidFill>
                                <a:latin typeface="Cambria Math" panose="02040503050406030204" pitchFamily="18" charset="0"/>
                                <a:ea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≤1,</m:t>
                            </m:r>
                          </m:e>
                        </m:mr>
                        <m:mr>
                          <m:e>
                            <m:r>
                              <m:rPr>
                                <m:nor/>
                              </m:rPr>
                              <a:rPr lang="en-AU" smtClean="0">
                                <a:solidFill>
                                  <a:srgbClr val="22272B"/>
                                </a:solidFill>
                                <a:latin typeface="Cambria Math" panose="02040503050406030204" pitchFamily="18" charset="0"/>
                              </a:rPr>
                              <m:t>for</m:t>
                            </m:r>
                            <m:r>
                              <a:rPr lang="en-AU" i="1" smtClean="0">
                                <a:solidFill>
                                  <a:srgbClr val="22272B"/>
                                </a:solidFill>
                                <a:latin typeface="Cambria Math" panose="02040503050406030204" pitchFamily="18" charset="0"/>
                              </a:rPr>
                              <m:t> </m:t>
                            </m:r>
                            <m:r>
                              <a:rPr lang="en-AU" i="1" smtClean="0">
                                <a:solidFill>
                                  <a:srgbClr val="22272B"/>
                                </a:solidFill>
                                <a:latin typeface="Cambria Math" panose="02040503050406030204" pitchFamily="18" charset="0"/>
                              </a:rPr>
                              <m:t>𝑥</m:t>
                            </m:r>
                            <m:r>
                              <a:rPr lang="en-AU" i="1" smtClean="0">
                                <a:solidFill>
                                  <a:srgbClr val="22272B"/>
                                </a:solidFill>
                                <a:latin typeface="Cambria Math" panose="02040503050406030204" pitchFamily="18" charset="0"/>
                                <a:ea typeface="Cambria Math" panose="02040503050406030204" pitchFamily="18" charset="0"/>
                              </a:rPr>
                              <m:t>&gt;1.</m:t>
                            </m:r>
                          </m:e>
                        </m:mr>
                      </m:m>
                    </m:oMath>
                  </m:oMathPara>
                </a14:m>
                <a:endParaRPr lang="en-AU" dirty="0">
                  <a:latin typeface="+mn-lt"/>
                </a:endParaRPr>
              </a:p>
            </p:txBody>
          </p:sp>
        </mc:Choice>
        <mc:Fallback xmlns="">
          <p:sp>
            <p:nvSpPr>
              <p:cNvPr id="3" name="Text Placeholder 11">
                <a:extLst>
                  <a:ext uri="{FF2B5EF4-FFF2-40B4-BE49-F238E27FC236}">
                    <a16:creationId xmlns:a16="http://schemas.microsoft.com/office/drawing/2014/main" id="{4B470D0B-9AE5-F18B-FB5E-65D4CA5FF03D}"/>
                  </a:ext>
                </a:extLst>
              </p:cNvPr>
              <p:cNvSpPr txBox="1">
                <a:spLocks noRot="1" noChangeAspect="1" noMove="1" noResize="1" noEditPoints="1" noAdjustHandles="1" noChangeArrowheads="1" noChangeShapeType="1" noTextEdit="1"/>
              </p:cNvSpPr>
              <p:nvPr/>
            </p:nvSpPr>
            <p:spPr>
              <a:xfrm>
                <a:off x="360000" y="1721301"/>
                <a:ext cx="4159894" cy="1847676"/>
              </a:xfrm>
              <a:prstGeom prst="rect">
                <a:avLst/>
              </a:prstGeom>
              <a:blipFill>
                <a:blip r:embed="rId3"/>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7E03FA52-BBAA-4D15-20C0-3458D6BDB5E7}"/>
              </a:ext>
            </a:extLst>
          </p:cNvPr>
          <p:cNvSpPr/>
          <p:nvPr/>
        </p:nvSpPr>
        <p:spPr>
          <a:xfrm>
            <a:off x="3151301" y="1256494"/>
            <a:ext cx="3013680" cy="739985"/>
          </a:xfrm>
          <a:prstGeom prst="wedgeRoundRectCallout">
            <a:avLst>
              <a:gd name="adj1" fmla="val -3260"/>
              <a:gd name="adj2" fmla="val 1372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equation of the function relate to the graph?</a:t>
            </a:r>
          </a:p>
        </p:txBody>
      </p:sp>
      <p:sp>
        <p:nvSpPr>
          <p:cNvPr id="6" name="Speech Bubble: Rectangle with Corners Rounded 5">
            <a:extLst>
              <a:ext uri="{FF2B5EF4-FFF2-40B4-BE49-F238E27FC236}">
                <a16:creationId xmlns:a16="http://schemas.microsoft.com/office/drawing/2014/main" id="{A29C1412-8F96-D90E-3B5E-7057DA8BD3DA}"/>
              </a:ext>
            </a:extLst>
          </p:cNvPr>
          <p:cNvSpPr/>
          <p:nvPr/>
        </p:nvSpPr>
        <p:spPr>
          <a:xfrm>
            <a:off x="1353467" y="3568977"/>
            <a:ext cx="3013680" cy="951681"/>
          </a:xfrm>
          <a:prstGeom prst="wedgeRoundRectCallout">
            <a:avLst>
              <a:gd name="adj1" fmla="val 70318"/>
              <a:gd name="adj2" fmla="val 4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Could this graph be drawn without lifting your pen off the paper? Why or why not?</a:t>
            </a:r>
          </a:p>
        </p:txBody>
      </p:sp>
      <p:sp>
        <p:nvSpPr>
          <p:cNvPr id="4" name="Speech Bubble: Rectangle with Corners Rounded 3">
            <a:extLst>
              <a:ext uri="{FF2B5EF4-FFF2-40B4-BE49-F238E27FC236}">
                <a16:creationId xmlns:a16="http://schemas.microsoft.com/office/drawing/2014/main" id="{5BBF9A43-DD36-8275-04FB-0327ABC51BA0}"/>
              </a:ext>
            </a:extLst>
          </p:cNvPr>
          <p:cNvSpPr/>
          <p:nvPr/>
        </p:nvSpPr>
        <p:spPr>
          <a:xfrm>
            <a:off x="1353467" y="4940812"/>
            <a:ext cx="3013680" cy="951681"/>
          </a:xfrm>
          <a:prstGeom prst="wedgeRoundRectCallout">
            <a:avLst>
              <a:gd name="adj1" fmla="val 68042"/>
              <a:gd name="adj2" fmla="val 100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might be the difference between open and closed circles on the graph?</a:t>
            </a:r>
          </a:p>
        </p:txBody>
      </p:sp>
      <p:sp>
        <p:nvSpPr>
          <p:cNvPr id="2" name="Slide Number Placeholder 1">
            <a:extLst>
              <a:ext uri="{FF2B5EF4-FFF2-40B4-BE49-F238E27FC236}">
                <a16:creationId xmlns:a16="http://schemas.microsoft.com/office/drawing/2014/main" id="{DE3E5D21-407D-B5D5-E8DF-886A023DAA5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40873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328AE3-BA20-EAD4-7524-238AD033AEF7}"/>
              </a:ext>
            </a:extLst>
          </p:cNvPr>
          <p:cNvSpPr>
            <a:spLocks noGrp="1"/>
          </p:cNvSpPr>
          <p:nvPr>
            <p:ph type="title"/>
          </p:nvPr>
        </p:nvSpPr>
        <p:spPr/>
        <p:txBody>
          <a:bodyPr/>
          <a:lstStyle/>
          <a:p>
            <a:r>
              <a:rPr lang="en-AU" dirty="0"/>
              <a:t>Solutions</a:t>
            </a:r>
          </a:p>
        </p:txBody>
      </p:sp>
      <p:sp>
        <p:nvSpPr>
          <p:cNvPr id="4" name="Text Placeholder 3">
            <a:extLst>
              <a:ext uri="{FF2B5EF4-FFF2-40B4-BE49-F238E27FC236}">
                <a16:creationId xmlns:a16="http://schemas.microsoft.com/office/drawing/2014/main" id="{54907854-EA3A-9EBB-ECFC-B17F98107C9E}"/>
              </a:ext>
            </a:extLst>
          </p:cNvPr>
          <p:cNvSpPr>
            <a:spLocks noGrp="1"/>
          </p:cNvSpPr>
          <p:nvPr>
            <p:ph type="body" sz="quarter" idx="18"/>
          </p:nvPr>
        </p:nvSpPr>
        <p:spPr/>
        <p:txBody>
          <a:bodyPr/>
          <a:lstStyle/>
          <a:p>
            <a:r>
              <a:rPr lang="en-AU" dirty="0"/>
              <a:t>Appendix A ‘Piecewise-defined functions’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BD6B41-5497-D16F-4A1D-263F0A16A682}"/>
                  </a:ext>
                </a:extLst>
              </p:cNvPr>
              <p:cNvSpPr txBox="1"/>
              <p:nvPr/>
            </p:nvSpPr>
            <p:spPr>
              <a:xfrm>
                <a:off x="359999" y="2066404"/>
                <a:ext cx="2930623" cy="1244600"/>
              </a:xfrm>
              <a:prstGeom prst="rect">
                <a:avLst/>
              </a:prstGeom>
              <a:noFill/>
            </p:spPr>
            <p:txBody>
              <a:bodyPr wrap="none" lIns="0" tIns="0" rIns="0" bIns="0" rtlCol="0">
                <a:noAutofit/>
              </a:bodyPr>
              <a:lstStyle/>
              <a:p>
                <a:pPr algn="l"/>
                <a14:m>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−2</m:t>
                            </m:r>
                          </m:e>
                        </m:eqArr>
                      </m:e>
                    </m:d>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mr>
                    </m:m>
                  </m:oMath>
                </a14:m>
                <a:r>
                  <a:rPr lang="en-AU" sz="2000" b="0" dirty="0"/>
                  <a:t> </a:t>
                </a:r>
              </a:p>
              <a:p>
                <a:pPr algn="l"/>
                <a:endParaRPr lang="en-AU" sz="2000" dirty="0">
                  <a:highlight>
                    <a:srgbClr val="FFFF00"/>
                  </a:highlight>
                </a:endParaRPr>
              </a:p>
              <a:p>
                <a:pPr algn="l"/>
                <a:endParaRPr lang="en-AU" sz="2000" dirty="0">
                  <a:highlight>
                    <a:srgbClr val="FFFF00"/>
                  </a:highlight>
                </a:endParaRPr>
              </a:p>
            </p:txBody>
          </p:sp>
        </mc:Choice>
        <mc:Fallback xmlns="">
          <p:sp>
            <p:nvSpPr>
              <p:cNvPr id="14" name="TextBox 13">
                <a:extLst>
                  <a:ext uri="{FF2B5EF4-FFF2-40B4-BE49-F238E27FC236}">
                    <a16:creationId xmlns:a16="http://schemas.microsoft.com/office/drawing/2014/main" id="{96BD6B41-5497-D16F-4A1D-263F0A16A682}"/>
                  </a:ext>
                </a:extLst>
              </p:cNvPr>
              <p:cNvSpPr txBox="1">
                <a:spLocks noRot="1" noChangeAspect="1" noMove="1" noResize="1" noEditPoints="1" noAdjustHandles="1" noChangeArrowheads="1" noChangeShapeType="1" noTextEdit="1"/>
              </p:cNvSpPr>
              <p:nvPr/>
            </p:nvSpPr>
            <p:spPr>
              <a:xfrm>
                <a:off x="359999" y="2066404"/>
                <a:ext cx="2930623" cy="1244600"/>
              </a:xfrm>
              <a:prstGeom prst="rect">
                <a:avLst/>
              </a:prstGeom>
              <a:blipFill>
                <a:blip r:embed="rId2"/>
                <a:stretch>
                  <a:fillRect l="-2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848D1F-D27B-B391-25F4-CA670CE5A82B}"/>
                  </a:ext>
                </a:extLst>
              </p:cNvPr>
              <p:cNvSpPr txBox="1"/>
              <p:nvPr/>
            </p:nvSpPr>
            <p:spPr>
              <a:xfrm>
                <a:off x="4224796" y="2066404"/>
                <a:ext cx="3213100" cy="1244600"/>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m:rPr>
                                    <m:nor/>
                                  </m:rPr>
                                  <a:rPr lang="en-AU" sz="2000" b="0" i="0" smtClean="0">
                                    <a:latin typeface="Cambria Math" panose="02040503050406030204" pitchFamily="18" charset="0"/>
                                  </a:rPr>
                                  <m:t> </m:t>
                                </m:r>
                                <m:r>
                                  <a:rPr lang="en-AU" sz="2000" b="0" i="1" smtClean="0">
                                    <a:latin typeface="Cambria Math" panose="02040503050406030204" pitchFamily="18" charset="0"/>
                                  </a:rPr>
                                  <m:t>−1&lt;</m:t>
                                </m:r>
                                <m:r>
                                  <a:rPr lang="en-AU" sz="2000" b="0" i="1" smtClean="0">
                                    <a:latin typeface="Cambria Math" panose="02040503050406030204" pitchFamily="18" charset="0"/>
                                  </a:rPr>
                                  <m:t>𝑥</m:t>
                                </m:r>
                                <m:r>
                                  <a:rPr lang="en-AU" sz="2000" b="0" i="1" smtClean="0">
                                    <a:latin typeface="Cambria Math" panose="02040503050406030204" pitchFamily="18" charset="0"/>
                                  </a:rPr>
                                  <m:t>≤1</m:t>
                                </m:r>
                              </m:e>
                            </m:mr>
                            <m:mr>
                              <m:e>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8" name="TextBox 7">
                <a:extLst>
                  <a:ext uri="{FF2B5EF4-FFF2-40B4-BE49-F238E27FC236}">
                    <a16:creationId xmlns:a16="http://schemas.microsoft.com/office/drawing/2014/main" id="{8A848D1F-D27B-B391-25F4-CA670CE5A82B}"/>
                  </a:ext>
                </a:extLst>
              </p:cNvPr>
              <p:cNvSpPr txBox="1">
                <a:spLocks noRot="1" noChangeAspect="1" noMove="1" noResize="1" noEditPoints="1" noAdjustHandles="1" noChangeArrowheads="1" noChangeShapeType="1" noTextEdit="1"/>
              </p:cNvSpPr>
              <p:nvPr/>
            </p:nvSpPr>
            <p:spPr>
              <a:xfrm>
                <a:off x="4224796" y="2066404"/>
                <a:ext cx="3213100" cy="1244600"/>
              </a:xfrm>
              <a:prstGeom prst="rect">
                <a:avLst/>
              </a:prstGeom>
              <a:blipFill>
                <a:blip r:embed="rId3"/>
                <a:stretch>
                  <a:fillRect l="-190" r="-130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18982AA-3627-452B-6B05-2CB8E21DEAA0}"/>
                  </a:ext>
                </a:extLst>
              </p:cNvPr>
              <p:cNvSpPr txBox="1"/>
              <p:nvPr/>
            </p:nvSpPr>
            <p:spPr>
              <a:xfrm>
                <a:off x="8372070" y="2066404"/>
                <a:ext cx="3213100" cy="1244600"/>
              </a:xfrm>
              <a:prstGeom prst="rect">
                <a:avLst/>
              </a:prstGeom>
              <a:no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𝑥</m:t>
                                  </m:r>
                                </m:den>
                              </m:f>
                              <m:r>
                                <a:rPr lang="en-AU" sz="2000" b="0" i="1" smtClean="0">
                                  <a:latin typeface="Cambria Math" panose="02040503050406030204" pitchFamily="18" charset="0"/>
                                </a:rPr>
                                <m:t>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≤1</m:t>
                              </m:r>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−2 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&gt;1</m:t>
                              </m:r>
                            </m:e>
                          </m:eqArr>
                        </m:e>
                      </m:d>
                    </m:oMath>
                  </m:oMathPara>
                </a14:m>
                <a:endParaRPr lang="en-AU" sz="2000" b="0" dirty="0"/>
              </a:p>
              <a:p>
                <a:pPr algn="l"/>
                <a:endParaRPr lang="en-AU" sz="2000" dirty="0">
                  <a:highlight>
                    <a:srgbClr val="FFFF00"/>
                  </a:highlight>
                </a:endParaRPr>
              </a:p>
            </p:txBody>
          </p:sp>
        </mc:Choice>
        <mc:Fallback xmlns="">
          <p:sp>
            <p:nvSpPr>
              <p:cNvPr id="15" name="TextBox 14">
                <a:extLst>
                  <a:ext uri="{FF2B5EF4-FFF2-40B4-BE49-F238E27FC236}">
                    <a16:creationId xmlns:a16="http://schemas.microsoft.com/office/drawing/2014/main" id="{718982AA-3627-452B-6B05-2CB8E21DEAA0}"/>
                  </a:ext>
                </a:extLst>
              </p:cNvPr>
              <p:cNvSpPr txBox="1">
                <a:spLocks noRot="1" noChangeAspect="1" noMove="1" noResize="1" noEditPoints="1" noAdjustHandles="1" noChangeArrowheads="1" noChangeShapeType="1" noTextEdit="1"/>
              </p:cNvSpPr>
              <p:nvPr/>
            </p:nvSpPr>
            <p:spPr>
              <a:xfrm>
                <a:off x="8372070" y="2066404"/>
                <a:ext cx="3213100" cy="124460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9BDFAB-7981-8DAF-7B22-C343A63F8FC1}"/>
                  </a:ext>
                </a:extLst>
              </p:cNvPr>
              <p:cNvSpPr txBox="1"/>
              <p:nvPr/>
            </p:nvSpPr>
            <p:spPr>
              <a:xfrm>
                <a:off x="359999" y="4291202"/>
                <a:ext cx="3564301"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+1 </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i="1">
                                  <a:latin typeface="Cambria Math" panose="02040503050406030204" pitchFamily="18" charset="0"/>
                                </a:rPr>
                              </m:ctrlPr>
                            </m:mPr>
                            <m:mr>
                              <m:e>
                                <m:r>
                                  <m:rPr>
                                    <m:nor/>
                                    <m:brk m:alnAt="7"/>
                                  </m:rPr>
                                  <a:rPr lang="en-AU" sz="2000" i="0">
                                    <a:latin typeface="Cambria Math" panose="02040503050406030204" pitchFamily="18" charset="0"/>
                                  </a:rPr>
                                  <m:t>f</m:t>
                                </m:r>
                                <m:r>
                                  <m:rPr>
                                    <m:nor/>
                                  </m:rPr>
                                  <a:rPr lang="en-AU" sz="2000" i="0">
                                    <a:latin typeface="Cambria Math" panose="02040503050406030204" pitchFamily="18" charset="0"/>
                                  </a:rPr>
                                  <m:t>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 </m:t>
                                </m:r>
                              </m:e>
                            </m:mr>
                            <m:mr>
                              <m:e>
                                <m:r>
                                  <m:rPr>
                                    <m:nor/>
                                  </m:rPr>
                                  <a:rPr lang="en-AU" sz="2000" i="0">
                                    <a:latin typeface="Cambria Math" panose="02040503050406030204" pitchFamily="18" charset="0"/>
                                  </a:rPr>
                                  <m:t>for</m:t>
                                </m:r>
                                <m:r>
                                  <a:rPr lang="en-AU" sz="2000" i="1">
                                    <a:latin typeface="Cambria Math" panose="02040503050406030204" pitchFamily="18" charset="0"/>
                                  </a:rPr>
                                  <m:t> −1&lt;</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i="0">
                                    <a:latin typeface="Cambria Math" panose="02040503050406030204" pitchFamily="18" charset="0"/>
                                  </a:rPr>
                                  <m:t>for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11" name="TextBox 10">
                <a:extLst>
                  <a:ext uri="{FF2B5EF4-FFF2-40B4-BE49-F238E27FC236}">
                    <a16:creationId xmlns:a16="http://schemas.microsoft.com/office/drawing/2014/main" id="{939BDFAB-7981-8DAF-7B22-C343A63F8FC1}"/>
                  </a:ext>
                </a:extLst>
              </p:cNvPr>
              <p:cNvSpPr txBox="1">
                <a:spLocks noRot="1" noChangeAspect="1" noMove="1" noResize="1" noEditPoints="1" noAdjustHandles="1" noChangeArrowheads="1" noChangeShapeType="1" noTextEdit="1"/>
              </p:cNvSpPr>
              <p:nvPr/>
            </p:nvSpPr>
            <p:spPr>
              <a:xfrm>
                <a:off x="359999" y="4291202"/>
                <a:ext cx="3564301" cy="1244600"/>
              </a:xfrm>
              <a:prstGeom prst="rect">
                <a:avLst/>
              </a:prstGeom>
              <a:blipFill>
                <a:blip r:embed="rId5"/>
                <a:stretch>
                  <a:fillRect l="-1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C589493-586A-D01D-FC54-FA7DAD2BDA3F}"/>
                  </a:ext>
                </a:extLst>
              </p:cNvPr>
              <p:cNvSpPr txBox="1"/>
              <p:nvPr/>
            </p:nvSpPr>
            <p:spPr>
              <a:xfrm>
                <a:off x="4541635" y="4291202"/>
                <a:ext cx="3213100"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e>
                            <m:e>
                              <m:r>
                                <a:rPr lang="en-AU" sz="2000" b="0" i="1" smtClean="0">
                                  <a:latin typeface="Cambria Math" panose="02040503050406030204" pitchFamily="18" charset="0"/>
                                </a:rPr>
                                <m:t>3</m:t>
                              </m:r>
                              <m:r>
                                <a:rPr lang="en-AU" sz="2000" b="0" i="1" smtClean="0">
                                  <a:latin typeface="Cambria Math" panose="02040503050406030204" pitchFamily="18" charset="0"/>
                                </a:rPr>
                                <m:t>𝑥</m:t>
                              </m:r>
                              <m:r>
                                <a:rPr lang="en-AU" sz="2000" b="0" i="1" smtClean="0">
                                  <a:latin typeface="Cambria Math" panose="02040503050406030204" pitchFamily="18" charset="0"/>
                                </a:rPr>
                                <m:t>−1</m:t>
                              </m:r>
                            </m:e>
                          </m:eqArr>
                          <m:m>
                            <m:mPr>
                              <m:mcs>
                                <m:mc>
                                  <m:mcPr>
                                    <m:count m:val="1"/>
                                    <m:mcJc m:val="center"/>
                                  </m:mcPr>
                                </m:mc>
                              </m:mcs>
                              <m:ctrlPr>
                                <a:rPr lang="en-AU" sz="2000" b="0" i="1" smtClean="0">
                                  <a:latin typeface="Cambria Math" panose="02040503050406030204" pitchFamily="18" charset="0"/>
                                </a:rPr>
                              </m:ctrlPr>
                            </m:mPr>
                            <m:mr>
                              <m:e>
                                <m:r>
                                  <m:rPr>
                                    <m:nor/>
                                    <m:brk m:alnAt="7"/>
                                  </m:rPr>
                                  <a:rPr lang="en-AU" sz="2000" b="0" i="0" smtClean="0">
                                    <a:latin typeface="Cambria Math" panose="02040503050406030204" pitchFamily="18" charset="0"/>
                                  </a:rPr>
                                  <m:t>f</m:t>
                                </m:r>
                                <m:r>
                                  <m:rPr>
                                    <m:nor/>
                                  </m:rPr>
                                  <a:rPr lang="en-AU" sz="2000" b="0" i="0" smtClean="0">
                                    <a:latin typeface="Cambria Math" panose="02040503050406030204" pitchFamily="18" charset="0"/>
                                  </a:rPr>
                                  <m:t>or</m:t>
                                </m:r>
                                <m:r>
                                  <m:rPr>
                                    <m:brk m:alnAt="7"/>
                                  </m:rPr>
                                  <a:rPr lang="en-AU" sz="2000" b="0" i="1" smtClean="0">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b="0" i="0" smtClean="0">
                                    <a:latin typeface="Cambria Math" panose="02040503050406030204" pitchFamily="18" charset="0"/>
                                  </a:rPr>
                                  <m:t>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a:p>
                <a:pPr algn="l"/>
                <a:endParaRPr lang="en-AU" sz="2000" dirty="0">
                  <a:highlight>
                    <a:srgbClr val="FFFF00"/>
                  </a:highlight>
                </a:endParaRPr>
              </a:p>
            </p:txBody>
          </p:sp>
        </mc:Choice>
        <mc:Fallback xmlns="">
          <p:sp>
            <p:nvSpPr>
              <p:cNvPr id="13" name="TextBox 12">
                <a:extLst>
                  <a:ext uri="{FF2B5EF4-FFF2-40B4-BE49-F238E27FC236}">
                    <a16:creationId xmlns:a16="http://schemas.microsoft.com/office/drawing/2014/main" id="{0C589493-586A-D01D-FC54-FA7DAD2BDA3F}"/>
                  </a:ext>
                </a:extLst>
              </p:cNvPr>
              <p:cNvSpPr txBox="1">
                <a:spLocks noRot="1" noChangeAspect="1" noMove="1" noResize="1" noEditPoints="1" noAdjustHandles="1" noChangeArrowheads="1" noChangeShapeType="1" noTextEdit="1"/>
              </p:cNvSpPr>
              <p:nvPr/>
            </p:nvSpPr>
            <p:spPr>
              <a:xfrm>
                <a:off x="4541635" y="4291202"/>
                <a:ext cx="3213100" cy="1244600"/>
              </a:xfrm>
              <a:prstGeom prst="rect">
                <a:avLst/>
              </a:prstGeom>
              <a:blipFill>
                <a:blip r:embed="rId6"/>
                <a:stretch>
                  <a:fillRect l="-1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55A707A-F871-46FD-05B9-E024652F7337}"/>
                  </a:ext>
                </a:extLst>
              </p:cNvPr>
              <p:cNvSpPr txBox="1"/>
              <p:nvPr/>
            </p:nvSpPr>
            <p:spPr>
              <a:xfrm>
                <a:off x="8372070" y="4291202"/>
                <a:ext cx="3213100" cy="1244600"/>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𝑓</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
                              <m:r>
                                <a:rPr lang="en-AU" sz="2000" b="0" i="1" smtClean="0">
                                  <a:latin typeface="Cambria Math" panose="02040503050406030204" pitchFamily="18" charset="0"/>
                                </a:rPr>
                                <m:t>4</m:t>
                              </m:r>
                            </m:e>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e>
                          </m:eqArr>
                          <m:m>
                            <m:mPr>
                              <m:mcs>
                                <m:mc>
                                  <m:mcPr>
                                    <m:count m:val="1"/>
                                    <m:mcJc m:val="center"/>
                                  </m:mcPr>
                                </m:mc>
                              </m:mcs>
                              <m:ctrlPr>
                                <a:rPr lang="en-AU" sz="2000" i="1">
                                  <a:latin typeface="Cambria Math" panose="02040503050406030204" pitchFamily="18" charset="0"/>
                                </a:rPr>
                              </m:ctrlPr>
                            </m:mPr>
                            <m:mr>
                              <m:e>
                                <m:r>
                                  <m:rPr>
                                    <m:nor/>
                                    <m:brk m:alnAt="7"/>
                                  </m:rPr>
                                  <a:rPr lang="en-AU" sz="2000">
                                    <a:latin typeface="Cambria Math" panose="02040503050406030204" pitchFamily="18" charset="0"/>
                                  </a:rPr>
                                  <m:t>f</m:t>
                                </m:r>
                                <m:r>
                                  <m:rPr>
                                    <m:nor/>
                                  </m:rPr>
                                  <a:rPr lang="en-AU" sz="2000">
                                    <a:latin typeface="Cambria Math" panose="02040503050406030204" pitchFamily="18" charset="0"/>
                                  </a:rPr>
                                  <m:t>or</m:t>
                                </m:r>
                                <m:r>
                                  <m:rPr>
                                    <m:brk m:alnAt="7"/>
                                  </m:rP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a:latin typeface="Cambria Math" panose="02040503050406030204" pitchFamily="18" charset="0"/>
                                  </a:rPr>
                                  <m:t>for</m:t>
                                </m:r>
                                <m:r>
                                  <m:rPr>
                                    <m:nor/>
                                  </m:rPr>
                                  <a:rPr lang="en-AU" sz="2000">
                                    <a:latin typeface="Cambria Math" panose="02040503050406030204" pitchFamily="18" charset="0"/>
                                  </a:rPr>
                                  <m:t> </m:t>
                                </m:r>
                                <m:r>
                                  <a:rPr lang="en-AU" sz="2000" i="1">
                                    <a:latin typeface="Cambria Math" panose="02040503050406030204" pitchFamily="18" charset="0"/>
                                  </a:rPr>
                                  <m:t>−1&lt;</m:t>
                                </m:r>
                                <m:r>
                                  <a:rPr lang="en-AU" sz="2000" i="1">
                                    <a:latin typeface="Cambria Math" panose="02040503050406030204" pitchFamily="18" charset="0"/>
                                  </a:rPr>
                                  <m:t>𝑥</m:t>
                                </m:r>
                                <m:r>
                                  <a:rPr lang="en-AU" sz="2000" i="1">
                                    <a:latin typeface="Cambria Math" panose="02040503050406030204" pitchFamily="18" charset="0"/>
                                  </a:rPr>
                                  <m:t>≤1</m:t>
                                </m:r>
                              </m:e>
                            </m:mr>
                            <m:mr>
                              <m:e>
                                <m:r>
                                  <m:rPr>
                                    <m:nor/>
                                  </m:rPr>
                                  <a:rPr lang="en-AU" sz="2000">
                                    <a:latin typeface="Cambria Math" panose="02040503050406030204" pitchFamily="18" charset="0"/>
                                  </a:rPr>
                                  <m:t>for</m:t>
                                </m:r>
                                <m:r>
                                  <a:rPr lang="en-AU" sz="2000" i="1">
                                    <a:latin typeface="Cambria Math" panose="02040503050406030204" pitchFamily="18" charset="0"/>
                                  </a:rPr>
                                  <m:t> </m:t>
                                </m:r>
                                <m:r>
                                  <a:rPr lang="en-AU" sz="2000" i="1">
                                    <a:latin typeface="Cambria Math" panose="02040503050406030204" pitchFamily="18" charset="0"/>
                                  </a:rPr>
                                  <m:t>𝑥</m:t>
                                </m:r>
                                <m:r>
                                  <a:rPr lang="en-AU" sz="2000" i="1">
                                    <a:latin typeface="Cambria Math" panose="02040503050406030204" pitchFamily="18" charset="0"/>
                                  </a:rPr>
                                  <m:t>&gt;1</m:t>
                                </m:r>
                              </m:e>
                            </m:mr>
                          </m:m>
                        </m:e>
                      </m:d>
                    </m:oMath>
                  </m:oMathPara>
                </a14:m>
                <a:endParaRPr lang="en-AU" sz="2000" b="0" dirty="0"/>
              </a:p>
              <a:p>
                <a:pPr algn="l"/>
                <a:endParaRPr lang="en-AU" sz="2000" dirty="0">
                  <a:highlight>
                    <a:srgbClr val="FFFF00"/>
                  </a:highlight>
                </a:endParaRPr>
              </a:p>
            </p:txBody>
          </p:sp>
        </mc:Choice>
        <mc:Fallback xmlns="">
          <p:sp>
            <p:nvSpPr>
              <p:cNvPr id="12" name="TextBox 11">
                <a:extLst>
                  <a:ext uri="{FF2B5EF4-FFF2-40B4-BE49-F238E27FC236}">
                    <a16:creationId xmlns:a16="http://schemas.microsoft.com/office/drawing/2014/main" id="{655A707A-F871-46FD-05B9-E024652F7337}"/>
                  </a:ext>
                </a:extLst>
              </p:cNvPr>
              <p:cNvSpPr txBox="1">
                <a:spLocks noRot="1" noChangeAspect="1" noMove="1" noResize="1" noEditPoints="1" noAdjustHandles="1" noChangeArrowheads="1" noChangeShapeType="1" noTextEdit="1"/>
              </p:cNvSpPr>
              <p:nvPr/>
            </p:nvSpPr>
            <p:spPr>
              <a:xfrm>
                <a:off x="8372070" y="4291202"/>
                <a:ext cx="3213100" cy="1244600"/>
              </a:xfrm>
              <a:prstGeom prst="rect">
                <a:avLst/>
              </a:prstGeom>
              <a:blipFill>
                <a:blip r:embed="rId7"/>
                <a:stretch>
                  <a:fillRect r="-721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9B935A3-4EBA-BE35-55FD-9F4D1EF999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22138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www.w3.org/XML/1998/namespace"/>
    <ds:schemaRef ds:uri="http://schemas.openxmlformats.org/package/2006/metadata/core-properties"/>
    <ds:schemaRef ds:uri="http://purl.org/dc/dcmitype/"/>
    <ds:schemaRef ds:uri="094ce8ca-8c20-4eb0-bb23-b47a1c76b753"/>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98740c54-966f-451d-a76c-e38eb7fddd55"/>
  </ds:schemaRefs>
</ds:datastoreItem>
</file>

<file path=customXml/itemProps2.xml><?xml version="1.0" encoding="utf-8"?>
<ds:datastoreItem xmlns:ds="http://schemas.openxmlformats.org/officeDocument/2006/customXml" ds:itemID="{FAC31FF9-F38F-4135-91C4-CB1AB24ED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237</TotalTime>
  <Words>1241</Words>
  <Application>Microsoft Office PowerPoint</Application>
  <PresentationFormat>Widescreen</PresentationFormat>
  <Paragraphs>134</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 Math</vt:lpstr>
      <vt:lpstr>Public Sans</vt:lpstr>
      <vt:lpstr>Times New Roman</vt:lpstr>
      <vt:lpstr>Calibri</vt:lpstr>
      <vt:lpstr>Arial</vt:lpstr>
      <vt:lpstr>NSWG Corporate</vt:lpstr>
      <vt:lpstr>Piecewise-defined functions</vt:lpstr>
      <vt:lpstr>Learning intentions and success criteria</vt:lpstr>
      <vt:lpstr>Activating prior knowledge</vt:lpstr>
      <vt:lpstr>City to surf</vt:lpstr>
      <vt:lpstr>Connecting learning</vt:lpstr>
      <vt:lpstr>Piecewise-defined function (1)</vt:lpstr>
      <vt:lpstr>Piecewise-defined function (2)</vt:lpstr>
      <vt:lpstr>Piecewise-defined  function (3)</vt:lpstr>
      <vt:lpstr>Solutions</vt:lpstr>
      <vt:lpstr>Releasing responsibility</vt:lpstr>
      <vt:lpstr>Graphing piecewise-defined function (1)</vt:lpstr>
      <vt:lpstr>Graphing piecewise-defined function (2)</vt:lpstr>
      <vt:lpstr>Graphing piecewise-defined function (3)</vt:lpstr>
      <vt:lpstr>Graphing piecewise-defined function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 – Piecewise-defined functions – slide deck – Mathematics Advanced</dc:title>
  <dc:subject>mathematics; stage 6; unit 4;</dc:subject>
  <dc:creator>NSW Department of Education</dc:creator>
  <cp:keywords>graph; transformation; mathematics; Unit 4 – graphing transformations</cp:keywords>
  <dcterms:created xsi:type="dcterms:W3CDTF">2025-05-19T21:52:24Z</dcterms:created>
  <dcterms:modified xsi:type="dcterms:W3CDTF">2025-10-20T03:15:44Z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