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8"/>
  </p:notesMasterIdLst>
  <p:handoutMasterIdLst>
    <p:handoutMasterId r:id="rId9"/>
  </p:handoutMasterIdLst>
  <p:sldIdLst>
    <p:sldId id="266" r:id="rId2"/>
    <p:sldId id="271" r:id="rId3"/>
    <p:sldId id="289" r:id="rId4"/>
    <p:sldId id="26384" r:id="rId5"/>
    <p:sldId id="26385" r:id="rId6"/>
    <p:sldId id="361" r:id="rId7"/>
  </p:sldIdLst>
  <p:sldSz cx="12192000" cy="6858000"/>
  <p:notesSz cx="6858000" cy="9144000"/>
  <p:embeddedFontLst>
    <p:embeddedFont>
      <p:font typeface="Public Sans" pitchFamily="2" charset="0"/>
      <p:regular r:id="rId10"/>
      <p:bold r:id="rId11"/>
      <p:italic r:id="rId12"/>
      <p:bold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3366" autoAdjust="0"/>
  </p:normalViewPr>
  <p:slideViewPr>
    <p:cSldViewPr snapToGrid="0">
      <p:cViewPr varScale="1">
        <p:scale>
          <a:sx n="113" d="100"/>
          <a:sy n="113" d="100"/>
        </p:scale>
        <p:origin x="1830" y="10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C4BAAE34-7249-493C-92AB-FC0332BB9350}"/>
    <pc:docChg chg="modSld">
      <pc:chgData name="Christopher Farlow" userId="1d6e7c80-f391-4c69-991c-b443ceeb1639" providerId="ADAL" clId="{C4BAAE34-7249-493C-92AB-FC0332BB9350}" dt="2024-11-07T04:17:32.470" v="4" actId="962"/>
      <pc:docMkLst>
        <pc:docMk/>
      </pc:docMkLst>
      <pc:sldChg chg="addSp delSp modSp mod">
        <pc:chgData name="Christopher Farlow" userId="1d6e7c80-f391-4c69-991c-b443ceeb1639" providerId="ADAL" clId="{C4BAAE34-7249-493C-92AB-FC0332BB9350}" dt="2024-11-07T04:17:32.470" v="4" actId="962"/>
        <pc:sldMkLst>
          <pc:docMk/>
          <pc:sldMk cId="3218114721" sldId="266"/>
        </pc:sldMkLst>
        <pc:spChg chg="del">
          <ac:chgData name="Christopher Farlow" userId="1d6e7c80-f391-4c69-991c-b443ceeb1639" providerId="ADAL" clId="{C4BAAE34-7249-493C-92AB-FC0332BB9350}" dt="2024-11-07T00:10:14.584" v="0" actId="931"/>
          <ac:spMkLst>
            <pc:docMk/>
            <pc:sldMk cId="3218114721" sldId="266"/>
            <ac:spMk id="5" creationId="{AE374B76-171D-7C19-AA20-292E6063B4B1}"/>
          </ac:spMkLst>
        </pc:spChg>
        <pc:picChg chg="add mod modCrop">
          <ac:chgData name="Christopher Farlow" userId="1d6e7c80-f391-4c69-991c-b443ceeb1639" providerId="ADAL" clId="{C4BAAE34-7249-493C-92AB-FC0332BB9350}" dt="2024-11-07T04:17:32.470" v="4" actId="962"/>
          <ac:picMkLst>
            <pc:docMk/>
            <pc:sldMk cId="3218114721" sldId="266"/>
            <ac:picMk id="4" creationId="{8FC625A0-1912-9EB3-C8A0-FABF373453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0658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34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504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15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377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1807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735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708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1758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857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874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5022616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Where are the bees?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a:t>
            </a:r>
          </a:p>
        </p:txBody>
      </p:sp>
      <p:sp>
        <p:nvSpPr>
          <p:cNvPr id="7" name="Text Placeholder 6">
            <a:extLst>
              <a:ext uri="{FF2B5EF4-FFF2-40B4-BE49-F238E27FC236}">
                <a16:creationId xmlns:a16="http://schemas.microsoft.com/office/drawing/2014/main" id="{B39E850C-D2B3-FC25-EF61-6B23B513AE8E}"/>
              </a:ext>
            </a:extLst>
          </p:cNvPr>
          <p:cNvSpPr>
            <a:spLocks noGrp="1"/>
          </p:cNvSpPr>
          <p:nvPr>
            <p:ph type="body" sz="quarter" idx="16"/>
          </p:nvPr>
        </p:nvSpPr>
        <p:spPr/>
        <p:txBody>
          <a:bodyPr/>
          <a:lstStyle/>
          <a:p>
            <a:r>
              <a:rPr lang="en-AU" dirty="0">
                <a:latin typeface="+mj-lt"/>
              </a:rPr>
              <a:t>Unit 13 – Bivariate relationships</a:t>
            </a:r>
          </a:p>
        </p:txBody>
      </p:sp>
      <p:pic>
        <p:nvPicPr>
          <p:cNvPr id="4" name="Picture Placeholder 3">
            <a:extLst>
              <a:ext uri="{FF2B5EF4-FFF2-40B4-BE49-F238E27FC236}">
                <a16:creationId xmlns:a16="http://schemas.microsoft.com/office/drawing/2014/main" id="{8FC625A0-1912-9EB3-C8A0-FABF373453B6}"/>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26" r="21420"/>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Modelling bee data</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pPr lvl="0">
              <a:lnSpc>
                <a:spcPct val="150000"/>
              </a:lnSpc>
            </a:pPr>
            <a:r>
              <a:rPr lang="en-US" dirty="0">
                <a:effectLst/>
                <a:latin typeface="+mj-lt"/>
                <a:ea typeface="Calibri" panose="020F0502020204030204" pitchFamily="34" charset="0"/>
                <a:cs typeface="Times New Roman" panose="02020603050405020304" pitchFamily="18" charset="0"/>
              </a:rPr>
              <a:t>For each set of data</a:t>
            </a:r>
            <a:endParaRPr lang="en-AU" dirty="0">
              <a:effectLst/>
              <a:latin typeface="+mj-lt"/>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Explain which variable is the independent variable</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Draw a scatter plot</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Describe the relationship formed by the variables, if any</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Fit a line of best fit by eye, if appropriate</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Find the equation for your line of best fit</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Explain what the gradient and y-intercept of the line of best fit represent</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Describe any limitations of your models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Summarise</a:t>
            </a:r>
          </a:p>
        </p:txBody>
      </p:sp>
    </p:spTree>
    <p:extLst>
      <p:ext uri="{BB962C8B-B14F-4D97-AF65-F5344CB8AC3E}">
        <p14:creationId xmlns:p14="http://schemas.microsoft.com/office/powerpoint/2010/main" val="347006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Summarising the bee data</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When does the data suggest that bee colonies will die out?</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panose="02020603050405020304" pitchFamily="18" charset="0"/>
              </a:rPr>
              <a:t>Does the data support a claim that increasing the number of bees would increase food production?</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a:rPr>
              <a:t>Is there any </a:t>
            </a:r>
            <a:r>
              <a:rPr lang="en-AU" dirty="0">
                <a:latin typeface="+mn-lt"/>
                <a:ea typeface="Calibri" panose="020F0502020204030204" pitchFamily="34" charset="0"/>
                <a:cs typeface="Times New Roman"/>
              </a:rPr>
              <a:t>association</a:t>
            </a:r>
            <a:r>
              <a:rPr lang="en-AU" dirty="0">
                <a:effectLst/>
                <a:latin typeface="+mn-lt"/>
                <a:ea typeface="Calibri" panose="020F0502020204030204" pitchFamily="34" charset="0"/>
                <a:cs typeface="Times New Roman"/>
              </a:rPr>
              <a:t> between the sample size and the number of mites?</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cs typeface="Times New Roman"/>
              </a:rPr>
              <a:t>Is there any </a:t>
            </a:r>
            <a:r>
              <a:rPr lang="en-AU" dirty="0">
                <a:latin typeface="+mn-lt"/>
                <a:ea typeface="Calibri" panose="020F0502020204030204" pitchFamily="34" charset="0"/>
                <a:cs typeface="Times New Roman"/>
              </a:rPr>
              <a:t>association</a:t>
            </a:r>
            <a:r>
              <a:rPr lang="en-AU" dirty="0">
                <a:effectLst/>
                <a:latin typeface="+mn-lt"/>
                <a:ea typeface="Calibri" panose="020F0502020204030204" pitchFamily="34" charset="0"/>
                <a:cs typeface="Times New Roman"/>
              </a:rPr>
              <a:t> between the number of standing guards and the number of hovering guards in a colony?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76440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F4486E2B-970B-44C2-95B1-D2145C98A365}" vid="{0E84D85C-CB23-43AD-A877-EC34B6CFF8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4</TotalTime>
  <Words>475</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Times New Roman</vt:lpstr>
      <vt:lpstr>Public Sans</vt:lpstr>
      <vt:lpstr>Arial</vt:lpstr>
      <vt:lpstr>1_NSWG Corporate</vt:lpstr>
      <vt:lpstr>Where are the bees?</vt:lpstr>
      <vt:lpstr>Explore</vt:lpstr>
      <vt:lpstr>Modelling bee data</vt:lpstr>
      <vt:lpstr>Summarise</vt:lpstr>
      <vt:lpstr>Summarising the bee data</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the bees? – Unit 13, Lesson 6 – Stage 5</dc:title>
  <dc:subject>The lessons and sequences in this program of learning are designed to allow students to explore bivariate data and correlation.</dc:subject>
  <dc:creator>NSW Department of Education</dc:creator>
  <dcterms:created xsi:type="dcterms:W3CDTF">2024-11-06T23:35:10Z</dcterms:created>
  <dcterms:modified xsi:type="dcterms:W3CDTF">2024-11-17T23:19:04Z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2024-11-06T23:35:31Z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c0fad580-4c6b-4189-9f5e-e93336ee4cea</vt:lpwstr>
  </property>
  <property fmtid="{D5CDD505-2E9C-101B-9397-08002B2CF9AE}" pid="8" name="MSIP_Label_b603dfd7-d93a-4381-a340-2995d8282205_ContentBits">
    <vt:lpwstr>0</vt:lpwstr>
  </property>
</Properties>
</file>