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4"/>
  </p:sldMasterIdLst>
  <p:notesMasterIdLst>
    <p:notesMasterId r:id="rId13"/>
  </p:notesMasterIdLst>
  <p:handoutMasterIdLst>
    <p:handoutMasterId r:id="rId14"/>
  </p:handoutMasterIdLst>
  <p:sldIdLst>
    <p:sldId id="257" r:id="rId5"/>
    <p:sldId id="272" r:id="rId6"/>
    <p:sldId id="383" r:id="rId7"/>
    <p:sldId id="382" r:id="rId8"/>
    <p:sldId id="385" r:id="rId9"/>
    <p:sldId id="386" r:id="rId10"/>
    <p:sldId id="387"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77"/>
      <p:regular r:id="rId16"/>
      <p:bold r:id="rId17"/>
      <p:italic r:id="rId18"/>
      <p:boldItalic r:id="rId19"/>
    </p:embeddedFont>
    <p:embeddedFont>
      <p:font typeface="Public Sans Light" pitchFamily="2" charset="77"/>
      <p:regular r:id="rId20"/>
      <p:italic r:id="rId21"/>
    </p:embeddedFont>
    <p:embeddedFont>
      <p:font typeface="Public Sans SemiBold" pitchFamily="2" charset="77"/>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272"/>
            <p14:sldId id="383"/>
            <p14:sldId id="382"/>
            <p14:sldId id="385"/>
            <p14:sldId id="386"/>
            <p14:sldId id="387"/>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900F56-96F0-A2C5-2EC5-4A5CA6B1A37B}" name="Nadine Cannings" initials="NC" userId="S::Nadine.Cannings@det.nsw.edu.au::edc68fe4-7015-48b6-a6c0-a33df6c27bb6" providerId="AD"/>
  <p188:author id="{C25A559F-B1DB-14E4-86C7-DB877BD15D7B}" name="Corinne Towns" initials="CT" userId="S::Corinne.Vingerhoed1@det.nsw.edu.au::552e047b-3ad6-49ed-9d6e-f028379f5a0b" providerId="AD"/>
  <p188:author id="{5BCE21E1-733A-A8B8-9D12-85900272A0F9}" name="Taryn Ablott" initials="TA" userId="S::Taryn.Ablott@det.nsw.edu.au::4dfef39f-2539-47b6-9f4a-428105b9b8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3C178-1340-E248-A732-32FC9FD01337}" v="12" dt="2024-10-11T02:06:24.67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9" autoAdjust="0"/>
    <p:restoredTop sz="86240" autoAdjust="0"/>
  </p:normalViewPr>
  <p:slideViewPr>
    <p:cSldViewPr snapToGrid="0">
      <p:cViewPr varScale="1">
        <p:scale>
          <a:sx n="105" d="100"/>
          <a:sy n="105" d="100"/>
        </p:scale>
        <p:origin x="216" y="65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tler" userId="abf28457-3819-4474-9aea-7b706b446d0c" providerId="ADAL" clId="{F2D3C178-1340-E248-A732-32FC9FD01337}"/>
    <pc:docChg chg="undo custSel modSld delMainMaster">
      <pc:chgData name="Sarah Butler" userId="abf28457-3819-4474-9aea-7b706b446d0c" providerId="ADAL" clId="{F2D3C178-1340-E248-A732-32FC9FD01337}" dt="2024-10-11T02:08:45.534" v="69" actId="962"/>
      <pc:docMkLst>
        <pc:docMk/>
      </pc:docMkLst>
      <pc:sldChg chg="addSp delSp modSp mod modClrScheme chgLayout">
        <pc:chgData name="Sarah Butler" userId="abf28457-3819-4474-9aea-7b706b446d0c" providerId="ADAL" clId="{F2D3C178-1340-E248-A732-32FC9FD01337}" dt="2024-10-11T01:59:05.182" v="3" actId="478"/>
        <pc:sldMkLst>
          <pc:docMk/>
          <pc:sldMk cId="3180838536" sldId="257"/>
        </pc:sldMkLst>
        <pc:spChg chg="add del mod ord">
          <ac:chgData name="Sarah Butler" userId="abf28457-3819-4474-9aea-7b706b446d0c" providerId="ADAL" clId="{F2D3C178-1340-E248-A732-32FC9FD01337}" dt="2024-10-11T01:59:05.182" v="3" actId="478"/>
          <ac:spMkLst>
            <pc:docMk/>
            <pc:sldMk cId="3180838536" sldId="257"/>
            <ac:spMk id="2" creationId="{437A4020-A4F0-C10A-CC4C-77C0F6A1DABB}"/>
          </ac:spMkLst>
        </pc:spChg>
        <pc:spChg chg="mod ord">
          <ac:chgData name="Sarah Butler" userId="abf28457-3819-4474-9aea-7b706b446d0c" providerId="ADAL" clId="{F2D3C178-1340-E248-A732-32FC9FD01337}" dt="2024-10-11T01:59:00.233" v="0" actId="700"/>
          <ac:spMkLst>
            <pc:docMk/>
            <pc:sldMk cId="3180838536" sldId="257"/>
            <ac:spMk id="3" creationId="{8396F773-FCED-2CBE-9BE7-2C35CA2E1C29}"/>
          </ac:spMkLst>
        </pc:spChg>
        <pc:spChg chg="add del mod ord">
          <ac:chgData name="Sarah Butler" userId="abf28457-3819-4474-9aea-7b706b446d0c" providerId="ADAL" clId="{F2D3C178-1340-E248-A732-32FC9FD01337}" dt="2024-10-11T01:59:03.969" v="2" actId="478"/>
          <ac:spMkLst>
            <pc:docMk/>
            <pc:sldMk cId="3180838536" sldId="257"/>
            <ac:spMk id="4" creationId="{8ADEEFB9-C7D7-610C-D7D3-676E8629A766}"/>
          </ac:spMkLst>
        </pc:spChg>
        <pc:spChg chg="add del mod ord">
          <ac:chgData name="Sarah Butler" userId="abf28457-3819-4474-9aea-7b706b446d0c" providerId="ADAL" clId="{F2D3C178-1340-E248-A732-32FC9FD01337}" dt="2024-10-11T01:59:02.818" v="1" actId="478"/>
          <ac:spMkLst>
            <pc:docMk/>
            <pc:sldMk cId="3180838536" sldId="257"/>
            <ac:spMk id="5" creationId="{8663EF3A-5107-7997-AFDF-470A40FDEC42}"/>
          </ac:spMkLst>
        </pc:spChg>
        <pc:spChg chg="mod ord">
          <ac:chgData name="Sarah Butler" userId="abf28457-3819-4474-9aea-7b706b446d0c" providerId="ADAL" clId="{F2D3C178-1340-E248-A732-32FC9FD01337}" dt="2024-10-11T01:59:00.233" v="0" actId="700"/>
          <ac:spMkLst>
            <pc:docMk/>
            <pc:sldMk cId="3180838536" sldId="257"/>
            <ac:spMk id="7" creationId="{17ACA6DE-0425-8EF3-5209-66B57CD3D78E}"/>
          </ac:spMkLst>
        </pc:spChg>
        <pc:spChg chg="del mod ord">
          <ac:chgData name="Sarah Butler" userId="abf28457-3819-4474-9aea-7b706b446d0c" providerId="ADAL" clId="{F2D3C178-1340-E248-A732-32FC9FD01337}" dt="2024-10-11T01:59:00.233" v="0" actId="700"/>
          <ac:spMkLst>
            <pc:docMk/>
            <pc:sldMk cId="3180838536" sldId="257"/>
            <ac:spMk id="9" creationId="{E5B907BD-A7A2-88F3-32C9-0E5F73D81F96}"/>
          </ac:spMkLst>
        </pc:spChg>
        <pc:spChg chg="del mod ord">
          <ac:chgData name="Sarah Butler" userId="abf28457-3819-4474-9aea-7b706b446d0c" providerId="ADAL" clId="{F2D3C178-1340-E248-A732-32FC9FD01337}" dt="2024-10-11T01:59:00.233" v="0" actId="700"/>
          <ac:spMkLst>
            <pc:docMk/>
            <pc:sldMk cId="3180838536" sldId="257"/>
            <ac:spMk id="10" creationId="{009E86FB-EA8A-0987-3DAA-0DB014323D7B}"/>
          </ac:spMkLst>
        </pc:spChg>
      </pc:sldChg>
      <pc:sldChg chg="delSp modSp mod modClrScheme chgLayout">
        <pc:chgData name="Sarah Butler" userId="abf28457-3819-4474-9aea-7b706b446d0c" providerId="ADAL" clId="{F2D3C178-1340-E248-A732-32FC9FD01337}" dt="2024-10-11T01:59:11.196" v="5" actId="478"/>
        <pc:sldMkLst>
          <pc:docMk/>
          <pc:sldMk cId="1677632659" sldId="272"/>
        </pc:sldMkLst>
        <pc:spChg chg="del mod ord">
          <ac:chgData name="Sarah Butler" userId="abf28457-3819-4474-9aea-7b706b446d0c" providerId="ADAL" clId="{F2D3C178-1340-E248-A732-32FC9FD01337}" dt="2024-10-11T01:59:11.196" v="5" actId="478"/>
          <ac:spMkLst>
            <pc:docMk/>
            <pc:sldMk cId="1677632659" sldId="272"/>
            <ac:spMk id="2" creationId="{B3064B89-FD5D-4106-EDB2-BE8E84902761}"/>
          </ac:spMkLst>
        </pc:spChg>
        <pc:spChg chg="mod ord">
          <ac:chgData name="Sarah Butler" userId="abf28457-3819-4474-9aea-7b706b446d0c" providerId="ADAL" clId="{F2D3C178-1340-E248-A732-32FC9FD01337}" dt="2024-10-11T01:59:09.538" v="4" actId="700"/>
          <ac:spMkLst>
            <pc:docMk/>
            <pc:sldMk cId="1677632659" sldId="272"/>
            <ac:spMk id="5" creationId="{FCE7BF6A-AB36-CA7B-C94E-7532E9A1E7C4}"/>
          </ac:spMkLst>
        </pc:spChg>
      </pc:sldChg>
      <pc:sldChg chg="modSp mod modClrScheme chgLayout">
        <pc:chgData name="Sarah Butler" userId="abf28457-3819-4474-9aea-7b706b446d0c" providerId="ADAL" clId="{F2D3C178-1340-E248-A732-32FC9FD01337}" dt="2024-10-11T02:08:26.434" v="66" actId="13244"/>
        <pc:sldMkLst>
          <pc:docMk/>
          <pc:sldMk cId="3820411759" sldId="361"/>
        </pc:sldMkLst>
        <pc:spChg chg="mod ord">
          <ac:chgData name="Sarah Butler" userId="abf28457-3819-4474-9aea-7b706b446d0c" providerId="ADAL" clId="{F2D3C178-1340-E248-A732-32FC9FD01337}" dt="2024-10-11T02:08:26.434" v="66" actId="13244"/>
          <ac:spMkLst>
            <pc:docMk/>
            <pc:sldMk cId="3820411759" sldId="361"/>
            <ac:spMk id="2" creationId="{0303DFE7-8ED6-8289-3C7A-37260EDA32BA}"/>
          </ac:spMkLst>
        </pc:spChg>
        <pc:spChg chg="mod ord">
          <ac:chgData name="Sarah Butler" userId="abf28457-3819-4474-9aea-7b706b446d0c" providerId="ADAL" clId="{F2D3C178-1340-E248-A732-32FC9FD01337}" dt="2024-10-11T02:03:06.609" v="53" actId="700"/>
          <ac:spMkLst>
            <pc:docMk/>
            <pc:sldMk cId="3820411759" sldId="361"/>
            <ac:spMk id="3" creationId="{02146F84-0A22-2DEF-978C-013AB2B0CDA6}"/>
          </ac:spMkLst>
        </pc:spChg>
        <pc:spChg chg="mod ord">
          <ac:chgData name="Sarah Butler" userId="abf28457-3819-4474-9aea-7b706b446d0c" providerId="ADAL" clId="{F2D3C178-1340-E248-A732-32FC9FD01337}" dt="2024-10-11T02:03:06.609" v="53" actId="700"/>
          <ac:spMkLst>
            <pc:docMk/>
            <pc:sldMk cId="3820411759" sldId="361"/>
            <ac:spMk id="7" creationId="{E762E711-B51D-9854-C2DD-A164FE59F882}"/>
          </ac:spMkLst>
        </pc:spChg>
      </pc:sldChg>
      <pc:sldChg chg="delSp modSp mod modClrScheme chgLayout">
        <pc:chgData name="Sarah Butler" userId="abf28457-3819-4474-9aea-7b706b446d0c" providerId="ADAL" clId="{F2D3C178-1340-E248-A732-32FC9FD01337}" dt="2024-10-11T01:59:40.108" v="9" actId="478"/>
        <pc:sldMkLst>
          <pc:docMk/>
          <pc:sldMk cId="3874732468" sldId="382"/>
        </pc:sldMkLst>
        <pc:spChg chg="del mod ord">
          <ac:chgData name="Sarah Butler" userId="abf28457-3819-4474-9aea-7b706b446d0c" providerId="ADAL" clId="{F2D3C178-1340-E248-A732-32FC9FD01337}" dt="2024-10-11T01:59:40.108" v="9" actId="478"/>
          <ac:spMkLst>
            <pc:docMk/>
            <pc:sldMk cId="3874732468" sldId="382"/>
            <ac:spMk id="2" creationId="{28029AC0-4C90-9D71-0690-1041C914BAC6}"/>
          </ac:spMkLst>
        </pc:spChg>
        <pc:spChg chg="mod ord">
          <ac:chgData name="Sarah Butler" userId="abf28457-3819-4474-9aea-7b706b446d0c" providerId="ADAL" clId="{F2D3C178-1340-E248-A732-32FC9FD01337}" dt="2024-10-11T01:59:38.106" v="8" actId="700"/>
          <ac:spMkLst>
            <pc:docMk/>
            <pc:sldMk cId="3874732468" sldId="382"/>
            <ac:spMk id="5" creationId="{EAE6B789-4E27-887B-1201-B7D1A12F28F2}"/>
          </ac:spMkLst>
        </pc:spChg>
      </pc:sldChg>
      <pc:sldChg chg="modSp mod modClrScheme chgLayout">
        <pc:chgData name="Sarah Butler" userId="abf28457-3819-4474-9aea-7b706b446d0c" providerId="ADAL" clId="{F2D3C178-1340-E248-A732-32FC9FD01337}" dt="2024-10-11T02:08:45.534" v="69" actId="962"/>
        <pc:sldMkLst>
          <pc:docMk/>
          <pc:sldMk cId="1240984859" sldId="383"/>
        </pc:sldMkLst>
        <pc:spChg chg="mod ord">
          <ac:chgData name="Sarah Butler" userId="abf28457-3819-4474-9aea-7b706b446d0c" providerId="ADAL" clId="{F2D3C178-1340-E248-A732-32FC9FD01337}" dt="2024-10-11T02:08:45.534" v="69" actId="962"/>
          <ac:spMkLst>
            <pc:docMk/>
            <pc:sldMk cId="1240984859" sldId="383"/>
            <ac:spMk id="2" creationId="{29442BF3-4F23-569D-9930-F15ECC563685}"/>
          </ac:spMkLst>
        </pc:spChg>
        <pc:spChg chg="mod ord">
          <ac:chgData name="Sarah Butler" userId="abf28457-3819-4474-9aea-7b706b446d0c" providerId="ADAL" clId="{F2D3C178-1340-E248-A732-32FC9FD01337}" dt="2024-10-11T02:07:55.838" v="62" actId="13244"/>
          <ac:spMkLst>
            <pc:docMk/>
            <pc:sldMk cId="1240984859" sldId="383"/>
            <ac:spMk id="4" creationId="{880C0F84-C528-A726-6D08-0AF549433E03}"/>
          </ac:spMkLst>
        </pc:spChg>
        <pc:spChg chg="mod ord">
          <ac:chgData name="Sarah Butler" userId="abf28457-3819-4474-9aea-7b706b446d0c" providerId="ADAL" clId="{F2D3C178-1340-E248-A732-32FC9FD01337}" dt="2024-10-11T01:59:28.872" v="7" actId="700"/>
          <ac:spMkLst>
            <pc:docMk/>
            <pc:sldMk cId="1240984859" sldId="383"/>
            <ac:spMk id="5" creationId="{371F9C34-C9F2-ECC1-54BE-B1704D153743}"/>
          </ac:spMkLst>
        </pc:spChg>
        <pc:spChg chg="mod ord">
          <ac:chgData name="Sarah Butler" userId="abf28457-3819-4474-9aea-7b706b446d0c" providerId="ADAL" clId="{F2D3C178-1340-E248-A732-32FC9FD01337}" dt="2024-10-11T02:03:24.362" v="54" actId="1076"/>
          <ac:spMkLst>
            <pc:docMk/>
            <pc:sldMk cId="1240984859" sldId="383"/>
            <ac:spMk id="7" creationId="{635C095D-5374-FF75-EF10-70573C1740E8}"/>
          </ac:spMkLst>
        </pc:spChg>
      </pc:sldChg>
      <pc:sldChg chg="modSp mod modClrScheme chgLayout">
        <pc:chgData name="Sarah Butler" userId="abf28457-3819-4474-9aea-7b706b446d0c" providerId="ADAL" clId="{F2D3C178-1340-E248-A732-32FC9FD01337}" dt="2024-10-11T02:08:42.895" v="68" actId="962"/>
        <pc:sldMkLst>
          <pc:docMk/>
          <pc:sldMk cId="538601254" sldId="385"/>
        </pc:sldMkLst>
        <pc:spChg chg="mod ord">
          <ac:chgData name="Sarah Butler" userId="abf28457-3819-4474-9aea-7b706b446d0c" providerId="ADAL" clId="{F2D3C178-1340-E248-A732-32FC9FD01337}" dt="2024-10-11T02:08:05.828" v="64" actId="13244"/>
          <ac:spMkLst>
            <pc:docMk/>
            <pc:sldMk cId="538601254" sldId="385"/>
            <ac:spMk id="2" creationId="{7656BB6D-CADA-861F-EAE0-563653557CF5}"/>
          </ac:spMkLst>
        </pc:spChg>
        <pc:spChg chg="mod ord">
          <ac:chgData name="Sarah Butler" userId="abf28457-3819-4474-9aea-7b706b446d0c" providerId="ADAL" clId="{F2D3C178-1340-E248-A732-32FC9FD01337}" dt="2024-10-11T02:08:42.895" v="68" actId="962"/>
          <ac:spMkLst>
            <pc:docMk/>
            <pc:sldMk cId="538601254" sldId="385"/>
            <ac:spMk id="4" creationId="{10FAEC14-B595-D7E6-B11D-6B539C7A3308}"/>
          </ac:spMkLst>
        </pc:spChg>
        <pc:spChg chg="mod ord">
          <ac:chgData name="Sarah Butler" userId="abf28457-3819-4474-9aea-7b706b446d0c" providerId="ADAL" clId="{F2D3C178-1340-E248-A732-32FC9FD01337}" dt="2024-10-11T02:03:32.925" v="55" actId="14100"/>
          <ac:spMkLst>
            <pc:docMk/>
            <pc:sldMk cId="538601254" sldId="385"/>
            <ac:spMk id="5" creationId="{97AB0DFF-7D1A-ACB9-EC21-15DE46BE363A}"/>
          </ac:spMkLst>
        </pc:spChg>
        <pc:picChg chg="mod">
          <ac:chgData name="Sarah Butler" userId="abf28457-3819-4474-9aea-7b706b446d0c" providerId="ADAL" clId="{F2D3C178-1340-E248-A732-32FC9FD01337}" dt="2024-10-11T02:06:24.671" v="57" actId="18331"/>
          <ac:picMkLst>
            <pc:docMk/>
            <pc:sldMk cId="538601254" sldId="385"/>
            <ac:picMk id="6" creationId="{D86C256C-A4BF-F9EB-8394-93DC886D16E2}"/>
          </ac:picMkLst>
        </pc:picChg>
      </pc:sldChg>
      <pc:sldChg chg="delSp modSp mod modClrScheme chgLayout">
        <pc:chgData name="Sarah Butler" userId="abf28457-3819-4474-9aea-7b706b446d0c" providerId="ADAL" clId="{F2D3C178-1340-E248-A732-32FC9FD01337}" dt="2024-10-11T01:59:55.081" v="14" actId="478"/>
        <pc:sldMkLst>
          <pc:docMk/>
          <pc:sldMk cId="960390335" sldId="386"/>
        </pc:sldMkLst>
        <pc:spChg chg="del mod ord">
          <ac:chgData name="Sarah Butler" userId="abf28457-3819-4474-9aea-7b706b446d0c" providerId="ADAL" clId="{F2D3C178-1340-E248-A732-32FC9FD01337}" dt="2024-10-11T01:59:55.081" v="14" actId="478"/>
          <ac:spMkLst>
            <pc:docMk/>
            <pc:sldMk cId="960390335" sldId="386"/>
            <ac:spMk id="2" creationId="{28029AC0-4C90-9D71-0690-1041C914BAC6}"/>
          </ac:spMkLst>
        </pc:spChg>
        <pc:spChg chg="mod ord">
          <ac:chgData name="Sarah Butler" userId="abf28457-3819-4474-9aea-7b706b446d0c" providerId="ADAL" clId="{F2D3C178-1340-E248-A732-32FC9FD01337}" dt="2024-10-11T01:59:53.373" v="13" actId="700"/>
          <ac:spMkLst>
            <pc:docMk/>
            <pc:sldMk cId="960390335" sldId="386"/>
            <ac:spMk id="5" creationId="{EAE6B789-4E27-887B-1201-B7D1A12F28F2}"/>
          </ac:spMkLst>
        </pc:spChg>
      </pc:sldChg>
      <pc:sldChg chg="addSp delSp modSp mod modClrScheme chgLayout">
        <pc:chgData name="Sarah Butler" userId="abf28457-3819-4474-9aea-7b706b446d0c" providerId="ADAL" clId="{F2D3C178-1340-E248-A732-32FC9FD01337}" dt="2024-10-11T02:08:40.503" v="67" actId="962"/>
        <pc:sldMkLst>
          <pc:docMk/>
          <pc:sldMk cId="1202438486" sldId="387"/>
        </pc:sldMkLst>
        <pc:spChg chg="mod">
          <ac:chgData name="Sarah Butler" userId="abf28457-3819-4474-9aea-7b706b446d0c" providerId="ADAL" clId="{F2D3C178-1340-E248-A732-32FC9FD01337}" dt="2024-10-11T02:02:53.953" v="51" actId="1036"/>
          <ac:spMkLst>
            <pc:docMk/>
            <pc:sldMk cId="1202438486" sldId="387"/>
            <ac:spMk id="2" creationId="{CB2F496D-25CA-7E2F-0655-F823ED84904A}"/>
          </ac:spMkLst>
        </pc:spChg>
        <pc:spChg chg="add del mod">
          <ac:chgData name="Sarah Butler" userId="abf28457-3819-4474-9aea-7b706b446d0c" providerId="ADAL" clId="{F2D3C178-1340-E248-A732-32FC9FD01337}" dt="2024-10-11T02:00:28.772" v="20" actId="478"/>
          <ac:spMkLst>
            <pc:docMk/>
            <pc:sldMk cId="1202438486" sldId="387"/>
            <ac:spMk id="4" creationId="{945941F1-A592-0BDD-C2CF-6495D64BE09C}"/>
          </ac:spMkLst>
        </pc:spChg>
        <pc:spChg chg="mod ord">
          <ac:chgData name="Sarah Butler" userId="abf28457-3819-4474-9aea-7b706b446d0c" providerId="ADAL" clId="{F2D3C178-1340-E248-A732-32FC9FD01337}" dt="2024-10-11T02:01:12.174" v="28" actId="700"/>
          <ac:spMkLst>
            <pc:docMk/>
            <pc:sldMk cId="1202438486" sldId="387"/>
            <ac:spMk id="5" creationId="{5F67BC36-39E5-97B9-4E4A-FFE94144EA6B}"/>
          </ac:spMkLst>
        </pc:spChg>
        <pc:spChg chg="add del mod ord">
          <ac:chgData name="Sarah Butler" userId="abf28457-3819-4474-9aea-7b706b446d0c" providerId="ADAL" clId="{F2D3C178-1340-E248-A732-32FC9FD01337}" dt="2024-10-11T02:02:48.142" v="44" actId="14100"/>
          <ac:spMkLst>
            <pc:docMk/>
            <pc:sldMk cId="1202438486" sldId="387"/>
            <ac:spMk id="6" creationId="{F410CE58-98C1-26F3-002E-A97166DB4E38}"/>
          </ac:spMkLst>
        </pc:spChg>
        <pc:spChg chg="add del mod ord">
          <ac:chgData name="Sarah Butler" userId="abf28457-3819-4474-9aea-7b706b446d0c" providerId="ADAL" clId="{F2D3C178-1340-E248-A732-32FC9FD01337}" dt="2024-10-11T02:00:49.607" v="25" actId="700"/>
          <ac:spMkLst>
            <pc:docMk/>
            <pc:sldMk cId="1202438486" sldId="387"/>
            <ac:spMk id="7" creationId="{93DBA4AE-273F-7775-E61C-282AC57EF453}"/>
          </ac:spMkLst>
        </pc:spChg>
        <pc:spChg chg="add del mod ord">
          <ac:chgData name="Sarah Butler" userId="abf28457-3819-4474-9aea-7b706b446d0c" providerId="ADAL" clId="{F2D3C178-1340-E248-A732-32FC9FD01337}" dt="2024-10-11T02:01:14.525" v="29" actId="478"/>
          <ac:spMkLst>
            <pc:docMk/>
            <pc:sldMk cId="1202438486" sldId="387"/>
            <ac:spMk id="8" creationId="{0D413C80-01F4-D12C-A5C2-529FFF45B539}"/>
          </ac:spMkLst>
        </pc:spChg>
        <pc:spChg chg="add mod">
          <ac:chgData name="Sarah Butler" userId="abf28457-3819-4474-9aea-7b706b446d0c" providerId="ADAL" clId="{F2D3C178-1340-E248-A732-32FC9FD01337}" dt="2024-10-11T02:08:40.503" v="67" actId="962"/>
          <ac:spMkLst>
            <pc:docMk/>
            <pc:sldMk cId="1202438486" sldId="387"/>
            <ac:spMk id="9" creationId="{7F7656F5-600B-DFB5-6598-D3947792B030}"/>
          </ac:spMkLst>
        </pc:spChg>
        <pc:picChg chg="mod">
          <ac:chgData name="Sarah Butler" userId="abf28457-3819-4474-9aea-7b706b446d0c" providerId="ADAL" clId="{F2D3C178-1340-E248-A732-32FC9FD01337}" dt="2024-10-11T02:02:03.689" v="39" actId="1076"/>
          <ac:picMkLst>
            <pc:docMk/>
            <pc:sldMk cId="1202438486" sldId="387"/>
            <ac:picMk id="1026" creationId="{255A5A75-2294-A3DF-D9D1-9F9EC340E30A}"/>
          </ac:picMkLst>
        </pc:picChg>
      </pc:sldChg>
      <pc:sldMasterChg chg="del delSldLayout">
        <pc:chgData name="Sarah Butler" userId="abf28457-3819-4474-9aea-7b706b446d0c" providerId="ADAL" clId="{F2D3C178-1340-E248-A732-32FC9FD01337}" dt="2024-10-11T02:03:06.609" v="53" actId="700"/>
        <pc:sldMasterMkLst>
          <pc:docMk/>
          <pc:sldMasterMk cId="4123316428" sldId="2147483660"/>
        </pc:sldMasterMkLst>
        <pc:sldLayoutChg chg="del">
          <pc:chgData name="Sarah Butler" userId="abf28457-3819-4474-9aea-7b706b446d0c" providerId="ADAL" clId="{F2D3C178-1340-E248-A732-32FC9FD01337}" dt="2024-10-11T02:03:06.609" v="53" actId="700"/>
          <pc:sldLayoutMkLst>
            <pc:docMk/>
            <pc:sldMasterMk cId="4123316428" sldId="2147483660"/>
            <pc:sldLayoutMk cId="356856507" sldId="2147483661"/>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1787055479" sldId="2147483702"/>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4018397184" sldId="2147483703"/>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1345732225" sldId="2147483715"/>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2363389432" sldId="2147483716"/>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4249278770" sldId="2147483717"/>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4148319657" sldId="2147483718"/>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1631444535" sldId="2147483719"/>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3867628314" sldId="2147483720"/>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782107901" sldId="2147483721"/>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3120016355" sldId="2147483722"/>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1721998199" sldId="2147483723"/>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1909472550" sldId="2147483724"/>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2586807787" sldId="2147483725"/>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1578408429" sldId="2147483728"/>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2522913934" sldId="2147483729"/>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3836558094" sldId="2147483730"/>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2864672157" sldId="2147483731"/>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1922215965" sldId="2147483732"/>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2037084974" sldId="2147483733"/>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1118935742" sldId="2147483734"/>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3759513645" sldId="2147483735"/>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546842657" sldId="2147483736"/>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262720241" sldId="2147483737"/>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1193410906" sldId="2147483738"/>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781487984" sldId="2147483740"/>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2971782703" sldId="2147483742"/>
          </pc:sldLayoutMkLst>
        </pc:sldLayoutChg>
        <pc:sldLayoutChg chg="del">
          <pc:chgData name="Sarah Butler" userId="abf28457-3819-4474-9aea-7b706b446d0c" providerId="ADAL" clId="{F2D3C178-1340-E248-A732-32FC9FD01337}" dt="2024-10-11T02:03:06.609" v="53" actId="700"/>
          <pc:sldLayoutMkLst>
            <pc:docMk/>
            <pc:sldMasterMk cId="4123316428" sldId="2147483660"/>
            <pc:sldLayoutMk cId="3076037537" sldId="214748374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11/10/2024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79538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00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3612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99633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68685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311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562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5207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4021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1367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001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073547985"/>
      </p:ext>
    </p:extLst>
  </p:cSld>
  <p:clrMap bg1="lt1" tx1="dk1" bg2="lt2" tx2="dk2" accent1="accent1" accent2="accent2" accent3="accent3" accent4="accent4" accent5="accent5" accent6="accent6" hlink="hlink" folHlink="folHlink"/>
  <p:sldLayoutIdLst>
    <p:sldLayoutId id="2147483746" r:id="rId1"/>
    <p:sldLayoutId id="214748375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hyperlink" Target="https://undergroundmathematics.org/quadratics/which-parabol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Sketching parabolas</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Flying birds</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What does it look like?</a:t>
            </a:r>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635C095D-5374-FF75-EF10-70573C1740E8}"/>
                  </a:ext>
                </a:extLst>
              </p:cNvPr>
              <p:cNvSpPr>
                <a:spLocks noGrp="1"/>
              </p:cNvSpPr>
              <p:nvPr>
                <p:ph idx="4294967295"/>
              </p:nvPr>
            </p:nvSpPr>
            <p:spPr>
              <a:xfrm>
                <a:off x="354012" y="2294958"/>
                <a:ext cx="11483975" cy="2444750"/>
              </a:xfrm>
            </p:spPr>
            <p:txBody>
              <a:bodyPr/>
              <a:lstStyle/>
              <a:p>
                <a:pPr/>
                <a14:m>
                  <m:oMathPara xmlns:m="http://schemas.openxmlformats.org/officeDocument/2006/math">
                    <m:oMathParaPr>
                      <m:jc m:val="centerGroup"/>
                    </m:oMathParaPr>
                    <m:oMath xmlns:m="http://schemas.openxmlformats.org/officeDocument/2006/math">
                      <m:r>
                        <m:rPr>
                          <m:sty m:val="p"/>
                        </m:rPr>
                        <a:rPr lang="en-AU" sz="5000" i="1">
                          <a:latin typeface="Cambria Math" panose="02040503050406030204" pitchFamily="18" charset="0"/>
                        </a:rPr>
                        <m:t>y</m:t>
                      </m:r>
                      <m:r>
                        <a:rPr lang="en-AU" sz="5000" b="0" i="1" smtClean="0">
                          <a:latin typeface="Cambria Math" panose="02040503050406030204" pitchFamily="18" charset="0"/>
                        </a:rPr>
                        <m:t>=−</m:t>
                      </m:r>
                      <m:f>
                        <m:fPr>
                          <m:ctrlPr>
                            <a:rPr lang="en-AU" sz="5000" b="0" i="1" smtClean="0">
                              <a:latin typeface="Cambria Math" panose="02040503050406030204" pitchFamily="18" charset="0"/>
                            </a:rPr>
                          </m:ctrlPr>
                        </m:fPr>
                        <m:num>
                          <m:r>
                            <a:rPr lang="en-AU" sz="5000" b="0" i="1" smtClean="0">
                              <a:latin typeface="Cambria Math" panose="02040503050406030204" pitchFamily="18" charset="0"/>
                            </a:rPr>
                            <m:t>1</m:t>
                          </m:r>
                        </m:num>
                        <m:den>
                          <m:r>
                            <a:rPr lang="en-AU" sz="5000" b="0" i="1" smtClean="0">
                              <a:latin typeface="Cambria Math" panose="02040503050406030204" pitchFamily="18" charset="0"/>
                            </a:rPr>
                            <m:t>2</m:t>
                          </m:r>
                        </m:den>
                      </m:f>
                      <m:sSup>
                        <m:sSupPr>
                          <m:ctrlPr>
                            <a:rPr lang="en-AU" sz="5000" b="0" i="1" smtClean="0">
                              <a:latin typeface="Cambria Math" panose="02040503050406030204" pitchFamily="18" charset="0"/>
                            </a:rPr>
                          </m:ctrlPr>
                        </m:sSupPr>
                        <m:e>
                          <m:d>
                            <m:dPr>
                              <m:ctrlPr>
                                <a:rPr lang="en-AU" sz="5000" b="0" i="1" smtClean="0">
                                  <a:latin typeface="Cambria Math" panose="02040503050406030204" pitchFamily="18" charset="0"/>
                                </a:rPr>
                              </m:ctrlPr>
                            </m:dPr>
                            <m:e>
                              <m:r>
                                <a:rPr lang="en-AU" sz="5000" b="0" i="1" smtClean="0">
                                  <a:latin typeface="Cambria Math" panose="02040503050406030204" pitchFamily="18" charset="0"/>
                                </a:rPr>
                                <m:t>𝑥</m:t>
                              </m:r>
                              <m:r>
                                <a:rPr lang="en-AU" sz="5000" b="0" i="1" smtClean="0">
                                  <a:latin typeface="Cambria Math" panose="02040503050406030204" pitchFamily="18" charset="0"/>
                                </a:rPr>
                                <m:t>+3</m:t>
                              </m:r>
                            </m:e>
                          </m:d>
                        </m:e>
                        <m:sup>
                          <m:r>
                            <a:rPr lang="en-AU" sz="5000" b="0" i="1" smtClean="0">
                              <a:latin typeface="Cambria Math" panose="02040503050406030204" pitchFamily="18" charset="0"/>
                            </a:rPr>
                            <m:t>2</m:t>
                          </m:r>
                        </m:sup>
                      </m:sSup>
                      <m:r>
                        <a:rPr lang="en-AU" sz="5000" b="0" i="1" smtClean="0">
                          <a:latin typeface="Cambria Math" panose="02040503050406030204" pitchFamily="18" charset="0"/>
                        </a:rPr>
                        <m:t>+8</m:t>
                      </m:r>
                    </m:oMath>
                  </m:oMathPara>
                </a14:m>
                <a:endParaRPr lang="en-AU" sz="5000" dirty="0"/>
              </a:p>
            </p:txBody>
          </p:sp>
        </mc:Choice>
        <mc:Fallback>
          <p:sp>
            <p:nvSpPr>
              <p:cNvPr id="7" name="Content Placeholder 6">
                <a:extLst>
                  <a:ext uri="{FF2B5EF4-FFF2-40B4-BE49-F238E27FC236}">
                    <a16:creationId xmlns:a16="http://schemas.microsoft.com/office/drawing/2014/main" id="{635C095D-5374-FF75-EF10-70573C1740E8}"/>
                  </a:ext>
                </a:extLst>
              </p:cNvPr>
              <p:cNvSpPr>
                <a:spLocks noGrp="1" noRot="1" noChangeAspect="1" noMove="1" noResize="1" noEditPoints="1" noAdjustHandles="1" noChangeArrowheads="1" noChangeShapeType="1" noTextEdit="1"/>
              </p:cNvSpPr>
              <p:nvPr>
                <p:ph idx="4294967295"/>
              </p:nvPr>
            </p:nvSpPr>
            <p:spPr>
              <a:xfrm>
                <a:off x="354012" y="2294958"/>
                <a:ext cx="11483975" cy="2444750"/>
              </a:xfr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124098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Summarise</a:t>
            </a:r>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BB6D-CADA-861F-EAE0-563653557CF5}"/>
              </a:ext>
            </a:extLst>
          </p:cNvPr>
          <p:cNvSpPr>
            <a:spLocks noGrp="1"/>
          </p:cNvSpPr>
          <p:nvPr>
            <p:ph type="title"/>
          </p:nvPr>
        </p:nvSpPr>
        <p:spPr/>
        <p:txBody>
          <a:bodyPr/>
          <a:lstStyle/>
          <a:p>
            <a:r>
              <a:rPr lang="en-AU" dirty="0"/>
              <a:t>Sketching parabolas (2)</a:t>
            </a:r>
          </a:p>
        </p:txBody>
      </p:sp>
      <mc:AlternateContent xmlns:mc="http://schemas.openxmlformats.org/markup-compatibility/2006">
        <mc:Choice xmlns:a14="http://schemas.microsoft.com/office/drawing/2010/main" Requires="a14">
          <p:sp>
            <p:nvSpPr>
              <p:cNvPr id="5" name="Text Placeholder 4">
                <a:extLst>
                  <a:ext uri="{FF2B5EF4-FFF2-40B4-BE49-F238E27FC236}">
                    <a16:creationId xmlns:a16="http://schemas.microsoft.com/office/drawing/2014/main" id="{97AB0DFF-7D1A-ACB9-EC21-15DE46BE363A}"/>
                  </a:ext>
                </a:extLst>
              </p:cNvPr>
              <p:cNvSpPr>
                <a:spLocks noGrp="1"/>
              </p:cNvSpPr>
              <p:nvPr>
                <p:ph type="body" sz="quarter" idx="18"/>
              </p:nvPr>
            </p:nvSpPr>
            <p:spPr>
              <a:xfrm>
                <a:off x="360000" y="982520"/>
                <a:ext cx="5736000" cy="310015"/>
              </a:xfrm>
            </p:spPr>
            <p:txBody>
              <a:bodyPr/>
              <a:lstStyle/>
              <a:p>
                <a:r>
                  <a:rPr lang="en-AU" dirty="0"/>
                  <a:t>Incorrect sketch for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oMath>
                </a14:m>
                <a:endParaRPr lang="en-AU" dirty="0"/>
              </a:p>
            </p:txBody>
          </p:sp>
        </mc:Choice>
        <mc:Fallback>
          <p:sp>
            <p:nvSpPr>
              <p:cNvPr id="5" name="Text Placeholder 4">
                <a:extLst>
                  <a:ext uri="{FF2B5EF4-FFF2-40B4-BE49-F238E27FC236}">
                    <a16:creationId xmlns:a16="http://schemas.microsoft.com/office/drawing/2014/main" id="{97AB0DFF-7D1A-ACB9-EC21-15DE46BE363A}"/>
                  </a:ext>
                </a:extLst>
              </p:cNvPr>
              <p:cNvSpPr>
                <a:spLocks noGrp="1" noRot="1" noChangeAspect="1" noMove="1" noResize="1" noEditPoints="1" noAdjustHandles="1" noChangeArrowheads="1" noChangeShapeType="1" noTextEdit="1"/>
              </p:cNvSpPr>
              <p:nvPr>
                <p:ph type="body" sz="quarter" idx="18"/>
              </p:nvPr>
            </p:nvSpPr>
            <p:spPr>
              <a:xfrm>
                <a:off x="360000" y="982520"/>
                <a:ext cx="5736000" cy="310015"/>
              </a:xfrm>
              <a:blipFill>
                <a:blip r:embed="rId2"/>
                <a:stretch>
                  <a:fillRect l="-2649" t="-20000" b="-52000"/>
                </a:stretch>
              </a:blipFill>
            </p:spPr>
            <p:txBody>
              <a:bodyPr/>
              <a:lstStyle/>
              <a:p>
                <a:r>
                  <a:rPr lang="en-US">
                    <a:noFill/>
                  </a:rPr>
                  <a:t> </a:t>
                </a:r>
              </a:p>
            </p:txBody>
          </p:sp>
        </mc:Fallback>
      </mc:AlternateContent>
      <p:pic>
        <p:nvPicPr>
          <p:cNvPr id="6" name="Picture 5" descr="Parabola with x-intercepts (1,0) and (2,0) and y-intercept (0,2) and vertex (3/2, -1/4).">
            <a:extLst>
              <a:ext uri="{FF2B5EF4-FFF2-40B4-BE49-F238E27FC236}">
                <a16:creationId xmlns:a16="http://schemas.microsoft.com/office/drawing/2014/main" id="{D86C256C-A4BF-F9EB-8394-93DC886D16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909" y="908649"/>
            <a:ext cx="5494665" cy="5642195"/>
          </a:xfrm>
          <a:prstGeom prst="rect">
            <a:avLst/>
          </a:prstGeom>
        </p:spPr>
      </p:pic>
      <p:sp>
        <p:nvSpPr>
          <p:cNvPr id="4" name="Slide Number Placeholder 3">
            <a:extLst>
              <a:ext uri="{FF2B5EF4-FFF2-40B4-BE49-F238E27FC236}">
                <a16:creationId xmlns:a16="http://schemas.microsoft.com/office/drawing/2014/main" id="{10FAEC14-B595-D7E6-B11D-6B539C7A33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53860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Apply</a:t>
            </a:r>
          </a:p>
        </p:txBody>
      </p:sp>
    </p:spTree>
    <p:extLst>
      <p:ext uri="{BB962C8B-B14F-4D97-AF65-F5344CB8AC3E}">
        <p14:creationId xmlns:p14="http://schemas.microsoft.com/office/powerpoint/2010/main" val="96039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67BC36-39E5-97B9-4E4A-FFE94144EA6B}"/>
              </a:ext>
            </a:extLst>
          </p:cNvPr>
          <p:cNvSpPr>
            <a:spLocks noGrp="1"/>
          </p:cNvSpPr>
          <p:nvPr>
            <p:ph type="title"/>
          </p:nvPr>
        </p:nvSpPr>
        <p:spPr/>
        <p:txBody>
          <a:bodyPr/>
          <a:lstStyle/>
          <a:p>
            <a:r>
              <a:rPr lang="en-AU" dirty="0"/>
              <a:t>Which parabola?</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F410CE58-98C1-26F3-002E-A97166DB4E38}"/>
                  </a:ext>
                </a:extLst>
              </p:cNvPr>
              <p:cNvSpPr>
                <a:spLocks noGrp="1"/>
              </p:cNvSpPr>
              <p:nvPr>
                <p:ph type="body" sz="quarter" idx="17"/>
              </p:nvPr>
            </p:nvSpPr>
            <p:spPr>
              <a:xfrm>
                <a:off x="360000" y="1567087"/>
                <a:ext cx="3424922" cy="3988762"/>
              </a:xfrm>
            </p:spPr>
            <p:txBody>
              <a:bodyPr/>
              <a:lstStyle/>
              <a:p>
                <a:pPr/>
                <a:r>
                  <a:rPr lang="en-AU" dirty="0"/>
                  <a:t>Given that 2 of the parabolas have the equations:</a:t>
                </a:r>
                <a:br>
                  <a:rPr lang="en-AU" dirty="0"/>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+27</m:t>
                      </m:r>
                    </m:oMath>
                  </m:oMathPara>
                </a14:m>
                <a:endParaRPr lang="en-AU" dirty="0"/>
              </a:p>
              <a:p>
                <a:r>
                  <a:rPr lang="en-AU" dirty="0"/>
                  <a:t>and</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−36</m:t>
                      </m:r>
                    </m:oMath>
                  </m:oMathPara>
                </a14:m>
                <a:endParaRPr lang="en-AU" dirty="0"/>
              </a:p>
              <a:p>
                <a:r>
                  <a:rPr lang="en-AU" dirty="0"/>
                  <a:t>Find the equations of the other parabolas.</a:t>
                </a:r>
              </a:p>
            </p:txBody>
          </p:sp>
        </mc:Choice>
        <mc:Fallback>
          <p:sp>
            <p:nvSpPr>
              <p:cNvPr id="6" name="Content Placeholder 5">
                <a:extLst>
                  <a:ext uri="{FF2B5EF4-FFF2-40B4-BE49-F238E27FC236}">
                    <a16:creationId xmlns:a16="http://schemas.microsoft.com/office/drawing/2014/main" id="{F410CE58-98C1-26F3-002E-A97166DB4E38}"/>
                  </a:ext>
                </a:extLst>
              </p:cNvPr>
              <p:cNvSpPr>
                <a:spLocks noGrp="1" noRot="1" noChangeAspect="1" noMove="1" noResize="1" noEditPoints="1" noAdjustHandles="1" noChangeArrowheads="1" noChangeShapeType="1" noTextEdit="1"/>
              </p:cNvSpPr>
              <p:nvPr>
                <p:ph type="body" sz="quarter" idx="17"/>
              </p:nvPr>
            </p:nvSpPr>
            <p:spPr>
              <a:xfrm>
                <a:off x="360000" y="1567087"/>
                <a:ext cx="3424922" cy="3988762"/>
              </a:xfrm>
              <a:blipFill>
                <a:blip r:embed="rId2"/>
                <a:stretch>
                  <a:fillRect l="-4428" r="-1476"/>
                </a:stretch>
              </a:blipFill>
            </p:spPr>
            <p:txBody>
              <a:bodyPr/>
              <a:lstStyle/>
              <a:p>
                <a:r>
                  <a:rPr lang="en-US">
                    <a:noFill/>
                  </a:rPr>
                  <a:t> </a:t>
                </a:r>
              </a:p>
            </p:txBody>
          </p:sp>
        </mc:Fallback>
      </mc:AlternateContent>
      <p:pic>
        <p:nvPicPr>
          <p:cNvPr id="1026" name="Picture 2" descr="12 parabolas.">
            <a:extLst>
              <a:ext uri="{FF2B5EF4-FFF2-40B4-BE49-F238E27FC236}">
                <a16:creationId xmlns:a16="http://schemas.microsoft.com/office/drawing/2014/main" id="{255A5A75-2294-A3DF-D9D1-9F9EC340E3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09437" y="1146634"/>
            <a:ext cx="7734563" cy="45406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2F496D-25CA-7E2F-0655-F823ED84904A}"/>
              </a:ext>
            </a:extLst>
          </p:cNvPr>
          <p:cNvSpPr txBox="1"/>
          <p:nvPr/>
        </p:nvSpPr>
        <p:spPr>
          <a:xfrm>
            <a:off x="4265681" y="5997806"/>
            <a:ext cx="6432000" cy="569644"/>
          </a:xfrm>
          <a:prstGeom prst="rect">
            <a:avLst/>
          </a:prstGeom>
          <a:noFill/>
        </p:spPr>
        <p:txBody>
          <a:bodyPr wrap="square" lIns="0" tIns="0" rIns="0" bIns="0" rtlCol="0">
            <a:noAutofit/>
          </a:bodyPr>
          <a:lstStyle/>
          <a:p>
            <a:pPr>
              <a:lnSpc>
                <a:spcPct val="150000"/>
              </a:lnSpc>
            </a:pPr>
            <a:r>
              <a:rPr lang="en-AU" sz="1100" dirty="0">
                <a:solidFill>
                  <a:schemeClr val="accent2"/>
                </a:solidFill>
                <a:hlinkClick r:id="rId4">
                  <a:extLst>
                    <a:ext uri="{A12FA001-AC4F-418D-AE19-62706E023703}">
                      <ahyp:hlinkClr xmlns:ahyp="http://schemas.microsoft.com/office/drawing/2018/hyperlinkcolor" val="tx"/>
                    </a:ext>
                  </a:extLst>
                </a:hlinkClick>
              </a:rPr>
              <a:t>https://undergroundmathematics.org/quadratics/which-parabola</a:t>
            </a:r>
            <a:endParaRPr lang="en-AU" sz="1100" dirty="0">
              <a:solidFill>
                <a:schemeClr val="accent2"/>
              </a:solidFill>
            </a:endParaRPr>
          </a:p>
          <a:p>
            <a:pPr algn="l">
              <a:lnSpc>
                <a:spcPct val="150000"/>
              </a:lnSpc>
            </a:pPr>
            <a:r>
              <a:rPr lang="en-AU" sz="1100" dirty="0"/>
              <a:t>Copyright © and Database Right 2013-2016 University of Cambridge. All rights reserved.</a:t>
            </a:r>
          </a:p>
        </p:txBody>
      </p:sp>
      <p:sp>
        <p:nvSpPr>
          <p:cNvPr id="9" name="Slide Number Placeholder 3">
            <a:extLst>
              <a:ext uri="{FF2B5EF4-FFF2-40B4-BE49-F238E27FC236}">
                <a16:creationId xmlns:a16="http://schemas.microsoft.com/office/drawing/2014/main" id="{7F7656F5-600B-DFB5-6598-D3947792B03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20243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343b990b326ad72c95405b107e60a8ef">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2d9a5adeeb6908f137cba26bf70c096d"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85D557-85D8-43D5-8619-2D11292BF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80DAA2-907E-4CB5-B016-D0DA35A045BF}">
  <ds:schemaRefs>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elements/1.1/"/>
    <ds:schemaRef ds:uri="98740c54-966f-451d-a76c-e38eb7fddd55"/>
    <ds:schemaRef ds:uri="http://schemas.openxmlformats.org/package/2006/metadata/core-properties"/>
    <ds:schemaRef ds:uri="094ce8ca-8c20-4eb0-bb23-b47a1c76b753"/>
    <ds:schemaRef ds:uri="http://purl.org/dc/terms/"/>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curriculum-reform-template-2023</Template>
  <TotalTime>10839</TotalTime>
  <Words>432</Words>
  <Application>Microsoft Macintosh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Public Sans SemiBold</vt:lpstr>
      <vt:lpstr>Arial</vt:lpstr>
      <vt:lpstr>Public Sans Light</vt:lpstr>
      <vt:lpstr>Public Sans</vt:lpstr>
      <vt:lpstr>Times New Roman</vt:lpstr>
      <vt:lpstr>Cambria Math</vt:lpstr>
      <vt:lpstr>1_NSWG Corporate</vt:lpstr>
      <vt:lpstr>Sketching parabolas</vt:lpstr>
      <vt:lpstr>Launch</vt:lpstr>
      <vt:lpstr>Flying birds</vt:lpstr>
      <vt:lpstr>Summarise</vt:lpstr>
      <vt:lpstr>Sketching parabolas (2)</vt:lpstr>
      <vt:lpstr>Apply</vt:lpstr>
      <vt:lpstr>Which parabola?</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Sketching parabolas – Unit 12 – Lesson 10</dc:title>
  <dc:creator>NSW Department of Education</dc:creator>
  <cp:revision>11</cp:revision>
  <dcterms:created xsi:type="dcterms:W3CDTF">2023-12-04T22:58:23Z</dcterms:created>
  <dcterms:modified xsi:type="dcterms:W3CDTF">2024-10-11T02:08:46Z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