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9" r:id="rId4"/>
  </p:sldMasterIdLst>
  <p:notesMasterIdLst>
    <p:notesMasterId r:id="rId23"/>
  </p:notesMasterIdLst>
  <p:handoutMasterIdLst>
    <p:handoutMasterId r:id="rId24"/>
  </p:handoutMasterIdLst>
  <p:sldIdLst>
    <p:sldId id="257" r:id="rId5"/>
    <p:sldId id="272" r:id="rId6"/>
    <p:sldId id="397" r:id="rId7"/>
    <p:sldId id="398" r:id="rId8"/>
    <p:sldId id="401" r:id="rId9"/>
    <p:sldId id="400" r:id="rId10"/>
    <p:sldId id="399" r:id="rId11"/>
    <p:sldId id="382" r:id="rId12"/>
    <p:sldId id="385" r:id="rId13"/>
    <p:sldId id="390" r:id="rId14"/>
    <p:sldId id="391" r:id="rId15"/>
    <p:sldId id="392" r:id="rId16"/>
    <p:sldId id="393" r:id="rId17"/>
    <p:sldId id="394" r:id="rId18"/>
    <p:sldId id="395" r:id="rId19"/>
    <p:sldId id="402" r:id="rId20"/>
    <p:sldId id="376"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
      <p:font typeface="Public Sans Light" pitchFamily="2" charset="0"/>
      <p:regular r:id="rId30"/>
      <p:italic r:id="rId31"/>
    </p:embeddedFont>
    <p:embeddedFont>
      <p:font typeface="Public Sans SemiBold" pitchFamily="2" charset="0"/>
      <p:bold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97"/>
            <p14:sldId id="398"/>
            <p14:sldId id="401"/>
            <p14:sldId id="400"/>
            <p14:sldId id="399"/>
            <p14:sldId id="382"/>
            <p14:sldId id="385"/>
            <p14:sldId id="390"/>
            <p14:sldId id="391"/>
            <p14:sldId id="392"/>
            <p14:sldId id="393"/>
            <p14:sldId id="394"/>
            <p14:sldId id="395"/>
            <p14:sldId id="402"/>
            <p14:sldId id="376"/>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CBEDFD"/>
    <a:srgbClr val="F6ACB6"/>
    <a:srgbClr val="CDD3D6"/>
    <a:srgbClr val="FFFFFF"/>
    <a:srgbClr val="00296C"/>
    <a:srgbClr val="146CFD"/>
    <a:srgbClr val="0070C0"/>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9E1EF-1395-4F80-9AC3-CA6A55463DC8}" v="9" dt="2024-10-10T05:30:14.53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28" y="11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4C79E1EF-1395-4F80-9AC3-CA6A55463DC8}"/>
    <pc:docChg chg="undo custSel modSld">
      <pc:chgData name="Daisy Hong" userId="852f2fe8-ba51-4773-8c32-260fca1b2ee4" providerId="ADAL" clId="{4C79E1EF-1395-4F80-9AC3-CA6A55463DC8}" dt="2024-10-10T05:35:38.818" v="153" actId="13244"/>
      <pc:docMkLst>
        <pc:docMk/>
      </pc:docMkLst>
      <pc:sldChg chg="modSp">
        <pc:chgData name="Daisy Hong" userId="852f2fe8-ba51-4773-8c32-260fca1b2ee4" providerId="ADAL" clId="{4C79E1EF-1395-4F80-9AC3-CA6A55463DC8}" dt="2024-10-10T05:30:14.539" v="131"/>
        <pc:sldMkLst>
          <pc:docMk/>
          <pc:sldMk cId="3180838536" sldId="257"/>
        </pc:sldMkLst>
        <pc:spChg chg="mod">
          <ac:chgData name="Daisy Hong" userId="852f2fe8-ba51-4773-8c32-260fca1b2ee4" providerId="ADAL" clId="{4C79E1EF-1395-4F80-9AC3-CA6A55463DC8}" dt="2024-10-10T05:30:14.539" v="131"/>
          <ac:spMkLst>
            <pc:docMk/>
            <pc:sldMk cId="3180838536" sldId="257"/>
            <ac:spMk id="3" creationId="{8396F773-FCED-2CBE-9BE7-2C35CA2E1C29}"/>
          </ac:spMkLst>
        </pc:spChg>
        <pc:spChg chg="mod">
          <ac:chgData name="Daisy Hong" userId="852f2fe8-ba51-4773-8c32-260fca1b2ee4" providerId="ADAL" clId="{4C79E1EF-1395-4F80-9AC3-CA6A55463DC8}" dt="2024-10-10T05:30:14.539" v="131"/>
          <ac:spMkLst>
            <pc:docMk/>
            <pc:sldMk cId="3180838536" sldId="257"/>
            <ac:spMk id="7" creationId="{17ACA6DE-0425-8EF3-5209-66B57CD3D78E}"/>
          </ac:spMkLst>
        </pc:spChg>
        <pc:spChg chg="mod">
          <ac:chgData name="Daisy Hong" userId="852f2fe8-ba51-4773-8c32-260fca1b2ee4" providerId="ADAL" clId="{4C79E1EF-1395-4F80-9AC3-CA6A55463DC8}" dt="2024-10-10T05:30:14.539" v="131"/>
          <ac:spMkLst>
            <pc:docMk/>
            <pc:sldMk cId="3180838536" sldId="257"/>
            <ac:spMk id="9" creationId="{E5B907BD-A7A2-88F3-32C9-0E5F73D81F96}"/>
          </ac:spMkLst>
        </pc:spChg>
        <pc:spChg chg="mod">
          <ac:chgData name="Daisy Hong" userId="852f2fe8-ba51-4773-8c32-260fca1b2ee4" providerId="ADAL" clId="{4C79E1EF-1395-4F80-9AC3-CA6A55463DC8}" dt="2024-10-10T05:30:14.539" v="131"/>
          <ac:spMkLst>
            <pc:docMk/>
            <pc:sldMk cId="3180838536" sldId="257"/>
            <ac:spMk id="10" creationId="{009E86FB-EA8A-0987-3DAA-0DB014323D7B}"/>
          </ac:spMkLst>
        </pc:spChg>
      </pc:sldChg>
      <pc:sldChg chg="modSp mod">
        <pc:chgData name="Daisy Hong" userId="852f2fe8-ba51-4773-8c32-260fca1b2ee4" providerId="ADAL" clId="{4C79E1EF-1395-4F80-9AC3-CA6A55463DC8}" dt="2024-10-10T05:34:00.157" v="134" actId="13244"/>
        <pc:sldMkLst>
          <pc:docMk/>
          <pc:sldMk cId="1677632659" sldId="272"/>
        </pc:sldMkLst>
        <pc:spChg chg="mod ord">
          <ac:chgData name="Daisy Hong" userId="852f2fe8-ba51-4773-8c32-260fca1b2ee4" providerId="ADAL" clId="{4C79E1EF-1395-4F80-9AC3-CA6A55463DC8}" dt="2024-10-10T05:34:00.157" v="134" actId="13244"/>
          <ac:spMkLst>
            <pc:docMk/>
            <pc:sldMk cId="1677632659" sldId="272"/>
            <ac:spMk id="2" creationId="{B3064B89-FD5D-4106-EDB2-BE8E84902761}"/>
          </ac:spMkLst>
        </pc:spChg>
        <pc:spChg chg="mod">
          <ac:chgData name="Daisy Hong" userId="852f2fe8-ba51-4773-8c32-260fca1b2ee4" providerId="ADAL" clId="{4C79E1EF-1395-4F80-9AC3-CA6A55463DC8}" dt="2024-10-10T05:30:14.539" v="131"/>
          <ac:spMkLst>
            <pc:docMk/>
            <pc:sldMk cId="1677632659" sldId="272"/>
            <ac:spMk id="5" creationId="{FCE7BF6A-AB36-CA7B-C94E-7532E9A1E7C4}"/>
          </ac:spMkLst>
        </pc:spChg>
      </pc:sldChg>
      <pc:sldChg chg="modSp mod">
        <pc:chgData name="Daisy Hong" userId="852f2fe8-ba51-4773-8c32-260fca1b2ee4" providerId="ADAL" clId="{4C79E1EF-1395-4F80-9AC3-CA6A55463DC8}" dt="2024-10-10T05:30:14.539" v="131"/>
        <pc:sldMkLst>
          <pc:docMk/>
          <pc:sldMk cId="3820411759" sldId="361"/>
        </pc:sldMkLst>
        <pc:spChg chg="mod ord">
          <ac:chgData name="Daisy Hong" userId="852f2fe8-ba51-4773-8c32-260fca1b2ee4" providerId="ADAL" clId="{4C79E1EF-1395-4F80-9AC3-CA6A55463DC8}" dt="2024-10-10T05:30:14.539" v="131"/>
          <ac:spMkLst>
            <pc:docMk/>
            <pc:sldMk cId="3820411759" sldId="361"/>
            <ac:spMk id="2" creationId="{0303DFE7-8ED6-8289-3C7A-37260EDA32BA}"/>
          </ac:spMkLst>
        </pc:spChg>
        <pc:spChg chg="mod">
          <ac:chgData name="Daisy Hong" userId="852f2fe8-ba51-4773-8c32-260fca1b2ee4" providerId="ADAL" clId="{4C79E1EF-1395-4F80-9AC3-CA6A55463DC8}" dt="2024-10-10T05:30:14.539" v="131"/>
          <ac:spMkLst>
            <pc:docMk/>
            <pc:sldMk cId="3820411759" sldId="361"/>
            <ac:spMk id="3" creationId="{02146F84-0A22-2DEF-978C-013AB2B0CDA6}"/>
          </ac:spMkLst>
        </pc:spChg>
        <pc:spChg chg="mod">
          <ac:chgData name="Daisy Hong" userId="852f2fe8-ba51-4773-8c32-260fca1b2ee4" providerId="ADAL" clId="{4C79E1EF-1395-4F80-9AC3-CA6A55463DC8}" dt="2024-10-10T05:30:14.539" v="131"/>
          <ac:spMkLst>
            <pc:docMk/>
            <pc:sldMk cId="3820411759" sldId="361"/>
            <ac:spMk id="7" creationId="{E762E711-B51D-9854-C2DD-A164FE59F882}"/>
          </ac:spMkLst>
        </pc:spChg>
        <pc:spChg chg="mod">
          <ac:chgData name="Daisy Hong" userId="852f2fe8-ba51-4773-8c32-260fca1b2ee4" providerId="ADAL" clId="{4C79E1EF-1395-4F80-9AC3-CA6A55463DC8}" dt="2024-10-10T05:09:39.442" v="62" actId="12"/>
          <ac:spMkLst>
            <pc:docMk/>
            <pc:sldMk cId="3820411759" sldId="361"/>
            <ac:spMk id="8" creationId="{F70BB973-8437-BE43-4C71-6089E7F934FA}"/>
          </ac:spMkLst>
        </pc:spChg>
      </pc:sldChg>
      <pc:sldChg chg="modSp mod">
        <pc:chgData name="Daisy Hong" userId="852f2fe8-ba51-4773-8c32-260fca1b2ee4" providerId="ADAL" clId="{4C79E1EF-1395-4F80-9AC3-CA6A55463DC8}" dt="2024-10-10T05:30:14.539" v="131"/>
        <pc:sldMkLst>
          <pc:docMk/>
          <pc:sldMk cId="393484193" sldId="376"/>
        </pc:sldMkLst>
        <pc:spChg chg="mod ord">
          <ac:chgData name="Daisy Hong" userId="852f2fe8-ba51-4773-8c32-260fca1b2ee4" providerId="ADAL" clId="{4C79E1EF-1395-4F80-9AC3-CA6A55463DC8}" dt="2024-10-10T05:30:14.539" v="131"/>
          <ac:spMkLst>
            <pc:docMk/>
            <pc:sldMk cId="393484193" sldId="376"/>
            <ac:spMk id="2" creationId="{29442BF3-4F23-569D-9930-F15ECC563685}"/>
          </ac:spMkLst>
        </pc:spChg>
        <pc:spChg chg="mod">
          <ac:chgData name="Daisy Hong" userId="852f2fe8-ba51-4773-8c32-260fca1b2ee4" providerId="ADAL" clId="{4C79E1EF-1395-4F80-9AC3-CA6A55463DC8}" dt="2024-10-10T05:30:14.539" v="131"/>
          <ac:spMkLst>
            <pc:docMk/>
            <pc:sldMk cId="393484193" sldId="376"/>
            <ac:spMk id="4" creationId="{880C0F84-C528-A726-6D08-0AF549433E03}"/>
          </ac:spMkLst>
        </pc:spChg>
        <pc:spChg chg="mod">
          <ac:chgData name="Daisy Hong" userId="852f2fe8-ba51-4773-8c32-260fca1b2ee4" providerId="ADAL" clId="{4C79E1EF-1395-4F80-9AC3-CA6A55463DC8}" dt="2024-10-10T05:30:14.539" v="131"/>
          <ac:spMkLst>
            <pc:docMk/>
            <pc:sldMk cId="393484193" sldId="376"/>
            <ac:spMk id="5" creationId="{371F9C34-C9F2-ECC1-54BE-B1704D153743}"/>
          </ac:spMkLst>
        </pc:spChg>
        <pc:spChg chg="mod">
          <ac:chgData name="Daisy Hong" userId="852f2fe8-ba51-4773-8c32-260fca1b2ee4" providerId="ADAL" clId="{4C79E1EF-1395-4F80-9AC3-CA6A55463DC8}" dt="2024-10-10T05:22:24.354" v="130" actId="122"/>
          <ac:spMkLst>
            <pc:docMk/>
            <pc:sldMk cId="393484193" sldId="376"/>
            <ac:spMk id="6" creationId="{9FF4E2C8-1AAC-1748-F7B4-7F38149037EE}"/>
          </ac:spMkLst>
        </pc:spChg>
        <pc:spChg chg="mod">
          <ac:chgData name="Daisy Hong" userId="852f2fe8-ba51-4773-8c32-260fca1b2ee4" providerId="ADAL" clId="{4C79E1EF-1395-4F80-9AC3-CA6A55463DC8}" dt="2024-10-10T05:22:24.354" v="130" actId="122"/>
          <ac:spMkLst>
            <pc:docMk/>
            <pc:sldMk cId="393484193" sldId="376"/>
            <ac:spMk id="7" creationId="{0F4A0093-F9E6-ABC1-4980-38EA5DAC7A30}"/>
          </ac:spMkLst>
        </pc:spChg>
        <pc:spChg chg="mod">
          <ac:chgData name="Daisy Hong" userId="852f2fe8-ba51-4773-8c32-260fca1b2ee4" providerId="ADAL" clId="{4C79E1EF-1395-4F80-9AC3-CA6A55463DC8}" dt="2024-10-10T05:22:24.354" v="130" actId="122"/>
          <ac:spMkLst>
            <pc:docMk/>
            <pc:sldMk cId="393484193" sldId="376"/>
            <ac:spMk id="8" creationId="{C306C538-12A2-C0A6-A085-5D59C5235831}"/>
          </ac:spMkLst>
        </pc:spChg>
      </pc:sldChg>
      <pc:sldChg chg="modSp mod">
        <pc:chgData name="Daisy Hong" userId="852f2fe8-ba51-4773-8c32-260fca1b2ee4" providerId="ADAL" clId="{4C79E1EF-1395-4F80-9AC3-CA6A55463DC8}" dt="2024-10-10T05:34:26.967" v="138" actId="13244"/>
        <pc:sldMkLst>
          <pc:docMk/>
          <pc:sldMk cId="3874732468" sldId="382"/>
        </pc:sldMkLst>
        <pc:spChg chg="mod ord">
          <ac:chgData name="Daisy Hong" userId="852f2fe8-ba51-4773-8c32-260fca1b2ee4" providerId="ADAL" clId="{4C79E1EF-1395-4F80-9AC3-CA6A55463DC8}" dt="2024-10-10T05:34:26.967" v="138" actId="13244"/>
          <ac:spMkLst>
            <pc:docMk/>
            <pc:sldMk cId="3874732468" sldId="382"/>
            <ac:spMk id="2" creationId="{28029AC0-4C90-9D71-0690-1041C914BAC6}"/>
          </ac:spMkLst>
        </pc:spChg>
        <pc:spChg chg="mod">
          <ac:chgData name="Daisy Hong" userId="852f2fe8-ba51-4773-8c32-260fca1b2ee4" providerId="ADAL" clId="{4C79E1EF-1395-4F80-9AC3-CA6A55463DC8}" dt="2024-10-10T05:30:14.539" v="131"/>
          <ac:spMkLst>
            <pc:docMk/>
            <pc:sldMk cId="3874732468" sldId="382"/>
            <ac:spMk id="5" creationId="{EAE6B789-4E27-887B-1201-B7D1A12F28F2}"/>
          </ac:spMkLst>
        </pc:spChg>
      </pc:sldChg>
      <pc:sldChg chg="modSp mod">
        <pc:chgData name="Daisy Hong" userId="852f2fe8-ba51-4773-8c32-260fca1b2ee4" providerId="ADAL" clId="{4C79E1EF-1395-4F80-9AC3-CA6A55463DC8}" dt="2024-10-10T05:34:34.032" v="140" actId="13244"/>
        <pc:sldMkLst>
          <pc:docMk/>
          <pc:sldMk cId="3953136424" sldId="385"/>
        </pc:sldMkLst>
        <pc:spChg chg="mod ord">
          <ac:chgData name="Daisy Hong" userId="852f2fe8-ba51-4773-8c32-260fca1b2ee4" providerId="ADAL" clId="{4C79E1EF-1395-4F80-9AC3-CA6A55463DC8}" dt="2024-10-10T05:34:34.032" v="140" actId="13244"/>
          <ac:spMkLst>
            <pc:docMk/>
            <pc:sldMk cId="3953136424" sldId="385"/>
            <ac:spMk id="2" creationId="{29442BF3-4F23-569D-9930-F15ECC563685}"/>
          </ac:spMkLst>
        </pc:spChg>
        <pc:spChg chg="ord">
          <ac:chgData name="Daisy Hong" userId="852f2fe8-ba51-4773-8c32-260fca1b2ee4" providerId="ADAL" clId="{4C79E1EF-1395-4F80-9AC3-CA6A55463DC8}" dt="2024-10-10T05:34:32.570" v="139" actId="13244"/>
          <ac:spMkLst>
            <pc:docMk/>
            <pc:sldMk cId="3953136424" sldId="385"/>
            <ac:spMk id="3" creationId="{24B24689-0ABB-CD05-4222-5550BAB8917F}"/>
          </ac:spMkLst>
        </pc:spChg>
        <pc:spChg chg="mod">
          <ac:chgData name="Daisy Hong" userId="852f2fe8-ba51-4773-8c32-260fca1b2ee4" providerId="ADAL" clId="{4C79E1EF-1395-4F80-9AC3-CA6A55463DC8}" dt="2024-10-10T05:30:14.539" v="131"/>
          <ac:spMkLst>
            <pc:docMk/>
            <pc:sldMk cId="3953136424" sldId="385"/>
            <ac:spMk id="4" creationId="{880C0F84-C528-A726-6D08-0AF549433E03}"/>
          </ac:spMkLst>
        </pc:spChg>
        <pc:spChg chg="mod ord">
          <ac:chgData name="Daisy Hong" userId="852f2fe8-ba51-4773-8c32-260fca1b2ee4" providerId="ADAL" clId="{4C79E1EF-1395-4F80-9AC3-CA6A55463DC8}" dt="2024-10-10T05:30:14.539" v="131"/>
          <ac:spMkLst>
            <pc:docMk/>
            <pc:sldMk cId="3953136424" sldId="385"/>
            <ac:spMk id="5" creationId="{371F9C34-C9F2-ECC1-54BE-B1704D153743}"/>
          </ac:spMkLst>
        </pc:spChg>
        <pc:picChg chg="ord">
          <ac:chgData name="Daisy Hong" userId="852f2fe8-ba51-4773-8c32-260fca1b2ee4" providerId="ADAL" clId="{4C79E1EF-1395-4F80-9AC3-CA6A55463DC8}" dt="2024-10-10T04:57:31.090" v="27" actId="13244"/>
          <ac:picMkLst>
            <pc:docMk/>
            <pc:sldMk cId="3953136424" sldId="385"/>
            <ac:picMk id="7" creationId="{F7EAF664-84FD-53B0-4983-9DB6D44EA0FD}"/>
          </ac:picMkLst>
        </pc:picChg>
      </pc:sldChg>
      <pc:sldChg chg="modSp mod">
        <pc:chgData name="Daisy Hong" userId="852f2fe8-ba51-4773-8c32-260fca1b2ee4" providerId="ADAL" clId="{4C79E1EF-1395-4F80-9AC3-CA6A55463DC8}" dt="2024-10-10T05:34:43.361" v="142" actId="13244"/>
        <pc:sldMkLst>
          <pc:docMk/>
          <pc:sldMk cId="1230510127" sldId="390"/>
        </pc:sldMkLst>
        <pc:spChg chg="mod ord">
          <ac:chgData name="Daisy Hong" userId="852f2fe8-ba51-4773-8c32-260fca1b2ee4" providerId="ADAL" clId="{4C79E1EF-1395-4F80-9AC3-CA6A55463DC8}" dt="2024-10-10T05:34:43.361" v="142" actId="13244"/>
          <ac:spMkLst>
            <pc:docMk/>
            <pc:sldMk cId="1230510127" sldId="390"/>
            <ac:spMk id="2" creationId="{29442BF3-4F23-569D-9930-F15ECC563685}"/>
          </ac:spMkLst>
        </pc:spChg>
        <pc:spChg chg="ord">
          <ac:chgData name="Daisy Hong" userId="852f2fe8-ba51-4773-8c32-260fca1b2ee4" providerId="ADAL" clId="{4C79E1EF-1395-4F80-9AC3-CA6A55463DC8}" dt="2024-10-10T05:34:42.353" v="141" actId="13244"/>
          <ac:spMkLst>
            <pc:docMk/>
            <pc:sldMk cId="1230510127" sldId="390"/>
            <ac:spMk id="3" creationId="{24B24689-0ABB-CD05-4222-5550BAB8917F}"/>
          </ac:spMkLst>
        </pc:spChg>
        <pc:spChg chg="mod">
          <ac:chgData name="Daisy Hong" userId="852f2fe8-ba51-4773-8c32-260fca1b2ee4" providerId="ADAL" clId="{4C79E1EF-1395-4F80-9AC3-CA6A55463DC8}" dt="2024-10-10T05:30:14.539" v="131"/>
          <ac:spMkLst>
            <pc:docMk/>
            <pc:sldMk cId="1230510127" sldId="390"/>
            <ac:spMk id="4" creationId="{880C0F84-C528-A726-6D08-0AF549433E03}"/>
          </ac:spMkLst>
        </pc:spChg>
        <pc:spChg chg="mod ord">
          <ac:chgData name="Daisy Hong" userId="852f2fe8-ba51-4773-8c32-260fca1b2ee4" providerId="ADAL" clId="{4C79E1EF-1395-4F80-9AC3-CA6A55463DC8}" dt="2024-10-10T05:30:14.539" v="131"/>
          <ac:spMkLst>
            <pc:docMk/>
            <pc:sldMk cId="1230510127" sldId="390"/>
            <ac:spMk id="5" creationId="{371F9C34-C9F2-ECC1-54BE-B1704D153743}"/>
          </ac:spMkLst>
        </pc:spChg>
        <pc:picChg chg="ord">
          <ac:chgData name="Daisy Hong" userId="852f2fe8-ba51-4773-8c32-260fca1b2ee4" providerId="ADAL" clId="{4C79E1EF-1395-4F80-9AC3-CA6A55463DC8}" dt="2024-10-10T04:57:42.209" v="31" actId="13244"/>
          <ac:picMkLst>
            <pc:docMk/>
            <pc:sldMk cId="1230510127" sldId="390"/>
            <ac:picMk id="8" creationId="{AD0AE4F0-D8DD-F3BB-8B0E-604406E267C1}"/>
          </ac:picMkLst>
        </pc:picChg>
      </pc:sldChg>
      <pc:sldChg chg="modSp mod">
        <pc:chgData name="Daisy Hong" userId="852f2fe8-ba51-4773-8c32-260fca1b2ee4" providerId="ADAL" clId="{4C79E1EF-1395-4F80-9AC3-CA6A55463DC8}" dt="2024-10-10T05:34:52.608" v="144" actId="13244"/>
        <pc:sldMkLst>
          <pc:docMk/>
          <pc:sldMk cId="3856716950" sldId="391"/>
        </pc:sldMkLst>
        <pc:spChg chg="mod ord">
          <ac:chgData name="Daisy Hong" userId="852f2fe8-ba51-4773-8c32-260fca1b2ee4" providerId="ADAL" clId="{4C79E1EF-1395-4F80-9AC3-CA6A55463DC8}" dt="2024-10-10T05:34:52.608" v="144" actId="13244"/>
          <ac:spMkLst>
            <pc:docMk/>
            <pc:sldMk cId="3856716950" sldId="391"/>
            <ac:spMk id="2" creationId="{29442BF3-4F23-569D-9930-F15ECC563685}"/>
          </ac:spMkLst>
        </pc:spChg>
        <pc:spChg chg="ord">
          <ac:chgData name="Daisy Hong" userId="852f2fe8-ba51-4773-8c32-260fca1b2ee4" providerId="ADAL" clId="{4C79E1EF-1395-4F80-9AC3-CA6A55463DC8}" dt="2024-10-10T05:34:51.539" v="143" actId="13244"/>
          <ac:spMkLst>
            <pc:docMk/>
            <pc:sldMk cId="3856716950" sldId="391"/>
            <ac:spMk id="3" creationId="{24B24689-0ABB-CD05-4222-5550BAB8917F}"/>
          </ac:spMkLst>
        </pc:spChg>
        <pc:spChg chg="mod">
          <ac:chgData name="Daisy Hong" userId="852f2fe8-ba51-4773-8c32-260fca1b2ee4" providerId="ADAL" clId="{4C79E1EF-1395-4F80-9AC3-CA6A55463DC8}" dt="2024-10-10T05:30:14.539" v="131"/>
          <ac:spMkLst>
            <pc:docMk/>
            <pc:sldMk cId="3856716950" sldId="391"/>
            <ac:spMk id="4" creationId="{880C0F84-C528-A726-6D08-0AF549433E03}"/>
          </ac:spMkLst>
        </pc:spChg>
        <pc:spChg chg="mod ord">
          <ac:chgData name="Daisy Hong" userId="852f2fe8-ba51-4773-8c32-260fca1b2ee4" providerId="ADAL" clId="{4C79E1EF-1395-4F80-9AC3-CA6A55463DC8}" dt="2024-10-10T05:30:14.539" v="131"/>
          <ac:spMkLst>
            <pc:docMk/>
            <pc:sldMk cId="3856716950" sldId="391"/>
            <ac:spMk id="5" creationId="{371F9C34-C9F2-ECC1-54BE-B1704D153743}"/>
          </ac:spMkLst>
        </pc:spChg>
      </pc:sldChg>
      <pc:sldChg chg="modSp mod">
        <pc:chgData name="Daisy Hong" userId="852f2fe8-ba51-4773-8c32-260fca1b2ee4" providerId="ADAL" clId="{4C79E1EF-1395-4F80-9AC3-CA6A55463DC8}" dt="2024-10-10T05:35:01.273" v="146" actId="13244"/>
        <pc:sldMkLst>
          <pc:docMk/>
          <pc:sldMk cId="3195696645" sldId="392"/>
        </pc:sldMkLst>
        <pc:spChg chg="mod ord">
          <ac:chgData name="Daisy Hong" userId="852f2fe8-ba51-4773-8c32-260fca1b2ee4" providerId="ADAL" clId="{4C79E1EF-1395-4F80-9AC3-CA6A55463DC8}" dt="2024-10-10T05:35:01.273" v="146" actId="13244"/>
          <ac:spMkLst>
            <pc:docMk/>
            <pc:sldMk cId="3195696645" sldId="392"/>
            <ac:spMk id="2" creationId="{29442BF3-4F23-569D-9930-F15ECC563685}"/>
          </ac:spMkLst>
        </pc:spChg>
        <pc:spChg chg="ord">
          <ac:chgData name="Daisy Hong" userId="852f2fe8-ba51-4773-8c32-260fca1b2ee4" providerId="ADAL" clId="{4C79E1EF-1395-4F80-9AC3-CA6A55463DC8}" dt="2024-10-10T05:34:59.677" v="145" actId="13244"/>
          <ac:spMkLst>
            <pc:docMk/>
            <pc:sldMk cId="3195696645" sldId="392"/>
            <ac:spMk id="3" creationId="{24B24689-0ABB-CD05-4222-5550BAB8917F}"/>
          </ac:spMkLst>
        </pc:spChg>
        <pc:spChg chg="mod">
          <ac:chgData name="Daisy Hong" userId="852f2fe8-ba51-4773-8c32-260fca1b2ee4" providerId="ADAL" clId="{4C79E1EF-1395-4F80-9AC3-CA6A55463DC8}" dt="2024-10-10T05:30:14.539" v="131"/>
          <ac:spMkLst>
            <pc:docMk/>
            <pc:sldMk cId="3195696645" sldId="392"/>
            <ac:spMk id="4" creationId="{880C0F84-C528-A726-6D08-0AF549433E03}"/>
          </ac:spMkLst>
        </pc:spChg>
        <pc:spChg chg="mod ord">
          <ac:chgData name="Daisy Hong" userId="852f2fe8-ba51-4773-8c32-260fca1b2ee4" providerId="ADAL" clId="{4C79E1EF-1395-4F80-9AC3-CA6A55463DC8}" dt="2024-10-10T05:30:14.539" v="131"/>
          <ac:spMkLst>
            <pc:docMk/>
            <pc:sldMk cId="3195696645" sldId="392"/>
            <ac:spMk id="5" creationId="{371F9C34-C9F2-ECC1-54BE-B1704D153743}"/>
          </ac:spMkLst>
        </pc:spChg>
        <pc:graphicFrameChg chg="modGraphic">
          <ac:chgData name="Daisy Hong" userId="852f2fe8-ba51-4773-8c32-260fca1b2ee4" providerId="ADAL" clId="{4C79E1EF-1395-4F80-9AC3-CA6A55463DC8}" dt="2024-10-10T05:18:32.949" v="85" actId="14734"/>
          <ac:graphicFrameMkLst>
            <pc:docMk/>
            <pc:sldMk cId="3195696645" sldId="392"/>
            <ac:graphicFrameMk id="7" creationId="{F6B8F6EE-6D17-3EBD-8089-6BDF74838FF0}"/>
          </ac:graphicFrameMkLst>
        </pc:graphicFrameChg>
        <pc:picChg chg="ord">
          <ac:chgData name="Daisy Hong" userId="852f2fe8-ba51-4773-8c32-260fca1b2ee4" providerId="ADAL" clId="{4C79E1EF-1395-4F80-9AC3-CA6A55463DC8}" dt="2024-10-10T04:58:17.452" v="40" actId="13244"/>
          <ac:picMkLst>
            <pc:docMk/>
            <pc:sldMk cId="3195696645" sldId="392"/>
            <ac:picMk id="8" creationId="{0E44DB1B-FBC5-2CF6-9980-4C1C2B80620A}"/>
          </ac:picMkLst>
        </pc:picChg>
      </pc:sldChg>
      <pc:sldChg chg="modSp mod">
        <pc:chgData name="Daisy Hong" userId="852f2fe8-ba51-4773-8c32-260fca1b2ee4" providerId="ADAL" clId="{4C79E1EF-1395-4F80-9AC3-CA6A55463DC8}" dt="2024-10-10T05:35:13.781" v="148" actId="13244"/>
        <pc:sldMkLst>
          <pc:docMk/>
          <pc:sldMk cId="2703477543" sldId="393"/>
        </pc:sldMkLst>
        <pc:spChg chg="mod ord">
          <ac:chgData name="Daisy Hong" userId="852f2fe8-ba51-4773-8c32-260fca1b2ee4" providerId="ADAL" clId="{4C79E1EF-1395-4F80-9AC3-CA6A55463DC8}" dt="2024-10-10T05:35:13.781" v="148" actId="13244"/>
          <ac:spMkLst>
            <pc:docMk/>
            <pc:sldMk cId="2703477543" sldId="393"/>
            <ac:spMk id="2" creationId="{29442BF3-4F23-569D-9930-F15ECC563685}"/>
          </ac:spMkLst>
        </pc:spChg>
        <pc:spChg chg="ord">
          <ac:chgData name="Daisy Hong" userId="852f2fe8-ba51-4773-8c32-260fca1b2ee4" providerId="ADAL" clId="{4C79E1EF-1395-4F80-9AC3-CA6A55463DC8}" dt="2024-10-10T05:35:10.664" v="147" actId="13244"/>
          <ac:spMkLst>
            <pc:docMk/>
            <pc:sldMk cId="2703477543" sldId="393"/>
            <ac:spMk id="3" creationId="{24B24689-0ABB-CD05-4222-5550BAB8917F}"/>
          </ac:spMkLst>
        </pc:spChg>
        <pc:spChg chg="mod">
          <ac:chgData name="Daisy Hong" userId="852f2fe8-ba51-4773-8c32-260fca1b2ee4" providerId="ADAL" clId="{4C79E1EF-1395-4F80-9AC3-CA6A55463DC8}" dt="2024-10-10T05:30:14.539" v="131"/>
          <ac:spMkLst>
            <pc:docMk/>
            <pc:sldMk cId="2703477543" sldId="393"/>
            <ac:spMk id="4" creationId="{880C0F84-C528-A726-6D08-0AF549433E03}"/>
          </ac:spMkLst>
        </pc:spChg>
        <pc:spChg chg="mod ord">
          <ac:chgData name="Daisy Hong" userId="852f2fe8-ba51-4773-8c32-260fca1b2ee4" providerId="ADAL" clId="{4C79E1EF-1395-4F80-9AC3-CA6A55463DC8}" dt="2024-10-10T05:30:14.539" v="131"/>
          <ac:spMkLst>
            <pc:docMk/>
            <pc:sldMk cId="2703477543" sldId="393"/>
            <ac:spMk id="5" creationId="{371F9C34-C9F2-ECC1-54BE-B1704D153743}"/>
          </ac:spMkLst>
        </pc:spChg>
        <pc:spChg chg="mod">
          <ac:chgData name="Daisy Hong" userId="852f2fe8-ba51-4773-8c32-260fca1b2ee4" providerId="ADAL" clId="{4C79E1EF-1395-4F80-9AC3-CA6A55463DC8}" dt="2024-10-10T05:18:50.349" v="88" actId="1076"/>
          <ac:spMkLst>
            <pc:docMk/>
            <pc:sldMk cId="2703477543" sldId="393"/>
            <ac:spMk id="8" creationId="{68A9B4C0-007C-85C2-0883-535E73AD8B05}"/>
          </ac:spMkLst>
        </pc:spChg>
        <pc:graphicFrameChg chg="mod ord modGraphic">
          <ac:chgData name="Daisy Hong" userId="852f2fe8-ba51-4773-8c32-260fca1b2ee4" providerId="ADAL" clId="{4C79E1EF-1395-4F80-9AC3-CA6A55463DC8}" dt="2024-10-10T05:18:50.349" v="88" actId="1076"/>
          <ac:graphicFrameMkLst>
            <pc:docMk/>
            <pc:sldMk cId="2703477543" sldId="393"/>
            <ac:graphicFrameMk id="7" creationId="{F6B8F6EE-6D17-3EBD-8089-6BDF74838FF0}"/>
          </ac:graphicFrameMkLst>
        </pc:graphicFrameChg>
        <pc:picChg chg="ord">
          <ac:chgData name="Daisy Hong" userId="852f2fe8-ba51-4773-8c32-260fca1b2ee4" providerId="ADAL" clId="{4C79E1EF-1395-4F80-9AC3-CA6A55463DC8}" dt="2024-10-10T04:58:32.250" v="43" actId="13244"/>
          <ac:picMkLst>
            <pc:docMk/>
            <pc:sldMk cId="2703477543" sldId="393"/>
            <ac:picMk id="9" creationId="{320251CD-FAD3-7629-EBE3-FA156196A50B}"/>
          </ac:picMkLst>
        </pc:picChg>
      </pc:sldChg>
      <pc:sldChg chg="addSp delSp modSp mod">
        <pc:chgData name="Daisy Hong" userId="852f2fe8-ba51-4773-8c32-260fca1b2ee4" providerId="ADAL" clId="{4C79E1EF-1395-4F80-9AC3-CA6A55463DC8}" dt="2024-10-10T05:35:23.524" v="150" actId="13244"/>
        <pc:sldMkLst>
          <pc:docMk/>
          <pc:sldMk cId="4195301306" sldId="394"/>
        </pc:sldMkLst>
        <pc:spChg chg="mod ord">
          <ac:chgData name="Daisy Hong" userId="852f2fe8-ba51-4773-8c32-260fca1b2ee4" providerId="ADAL" clId="{4C79E1EF-1395-4F80-9AC3-CA6A55463DC8}" dt="2024-10-10T05:35:23.524" v="150" actId="13244"/>
          <ac:spMkLst>
            <pc:docMk/>
            <pc:sldMk cId="4195301306" sldId="394"/>
            <ac:spMk id="2" creationId="{29442BF3-4F23-569D-9930-F15ECC563685}"/>
          </ac:spMkLst>
        </pc:spChg>
        <pc:spChg chg="ord">
          <ac:chgData name="Daisy Hong" userId="852f2fe8-ba51-4773-8c32-260fca1b2ee4" providerId="ADAL" clId="{4C79E1EF-1395-4F80-9AC3-CA6A55463DC8}" dt="2024-10-10T05:35:22.424" v="149" actId="13244"/>
          <ac:spMkLst>
            <pc:docMk/>
            <pc:sldMk cId="4195301306" sldId="394"/>
            <ac:spMk id="3" creationId="{24B24689-0ABB-CD05-4222-5550BAB8917F}"/>
          </ac:spMkLst>
        </pc:spChg>
        <pc:spChg chg="mod">
          <ac:chgData name="Daisy Hong" userId="852f2fe8-ba51-4773-8c32-260fca1b2ee4" providerId="ADAL" clId="{4C79E1EF-1395-4F80-9AC3-CA6A55463DC8}" dt="2024-10-10T05:30:14.539" v="131"/>
          <ac:spMkLst>
            <pc:docMk/>
            <pc:sldMk cId="4195301306" sldId="394"/>
            <ac:spMk id="4" creationId="{880C0F84-C528-A726-6D08-0AF549433E03}"/>
          </ac:spMkLst>
        </pc:spChg>
        <pc:spChg chg="mod ord">
          <ac:chgData name="Daisy Hong" userId="852f2fe8-ba51-4773-8c32-260fca1b2ee4" providerId="ADAL" clId="{4C79E1EF-1395-4F80-9AC3-CA6A55463DC8}" dt="2024-10-10T05:30:14.539" v="131"/>
          <ac:spMkLst>
            <pc:docMk/>
            <pc:sldMk cId="4195301306" sldId="394"/>
            <ac:spMk id="5" creationId="{371F9C34-C9F2-ECC1-54BE-B1704D153743}"/>
          </ac:spMkLst>
        </pc:spChg>
        <pc:spChg chg="add mod">
          <ac:chgData name="Daisy Hong" userId="852f2fe8-ba51-4773-8c32-260fca1b2ee4" providerId="ADAL" clId="{4C79E1EF-1395-4F80-9AC3-CA6A55463DC8}" dt="2024-10-10T05:18:59.869" v="89" actId="1076"/>
          <ac:spMkLst>
            <pc:docMk/>
            <pc:sldMk cId="4195301306" sldId="394"/>
            <ac:spMk id="6" creationId="{A85237BB-F66B-3A25-B457-0E88E74F0423}"/>
          </ac:spMkLst>
        </pc:spChg>
        <pc:spChg chg="del">
          <ac:chgData name="Daisy Hong" userId="852f2fe8-ba51-4773-8c32-260fca1b2ee4" providerId="ADAL" clId="{4C79E1EF-1395-4F80-9AC3-CA6A55463DC8}" dt="2024-10-10T05:12:46.622" v="71" actId="478"/>
          <ac:spMkLst>
            <pc:docMk/>
            <pc:sldMk cId="4195301306" sldId="394"/>
            <ac:spMk id="8" creationId="{68A9B4C0-007C-85C2-0883-535E73AD8B05}"/>
          </ac:spMkLst>
        </pc:spChg>
        <pc:graphicFrameChg chg="mod modGraphic">
          <ac:chgData name="Daisy Hong" userId="852f2fe8-ba51-4773-8c32-260fca1b2ee4" providerId="ADAL" clId="{4C79E1EF-1395-4F80-9AC3-CA6A55463DC8}" dt="2024-10-10T05:18:59.869" v="89" actId="1076"/>
          <ac:graphicFrameMkLst>
            <pc:docMk/>
            <pc:sldMk cId="4195301306" sldId="394"/>
            <ac:graphicFrameMk id="7" creationId="{F6B8F6EE-6D17-3EBD-8089-6BDF74838FF0}"/>
          </ac:graphicFrameMkLst>
        </pc:graphicFrameChg>
        <pc:picChg chg="ord">
          <ac:chgData name="Daisy Hong" userId="852f2fe8-ba51-4773-8c32-260fca1b2ee4" providerId="ADAL" clId="{4C79E1EF-1395-4F80-9AC3-CA6A55463DC8}" dt="2024-10-10T05:08:28.721" v="47" actId="13244"/>
          <ac:picMkLst>
            <pc:docMk/>
            <pc:sldMk cId="4195301306" sldId="394"/>
            <ac:picMk id="10" creationId="{63FC1F4E-C213-A31D-1DD0-B19AD551D59B}"/>
          </ac:picMkLst>
        </pc:picChg>
      </pc:sldChg>
      <pc:sldChg chg="addSp delSp modSp mod">
        <pc:chgData name="Daisy Hong" userId="852f2fe8-ba51-4773-8c32-260fca1b2ee4" providerId="ADAL" clId="{4C79E1EF-1395-4F80-9AC3-CA6A55463DC8}" dt="2024-10-10T05:35:31.869" v="152" actId="13244"/>
        <pc:sldMkLst>
          <pc:docMk/>
          <pc:sldMk cId="4179593221" sldId="395"/>
        </pc:sldMkLst>
        <pc:spChg chg="mod ord">
          <ac:chgData name="Daisy Hong" userId="852f2fe8-ba51-4773-8c32-260fca1b2ee4" providerId="ADAL" clId="{4C79E1EF-1395-4F80-9AC3-CA6A55463DC8}" dt="2024-10-10T05:35:31.869" v="152" actId="13244"/>
          <ac:spMkLst>
            <pc:docMk/>
            <pc:sldMk cId="4179593221" sldId="395"/>
            <ac:spMk id="2" creationId="{29442BF3-4F23-569D-9930-F15ECC563685}"/>
          </ac:spMkLst>
        </pc:spChg>
        <pc:spChg chg="ord">
          <ac:chgData name="Daisy Hong" userId="852f2fe8-ba51-4773-8c32-260fca1b2ee4" providerId="ADAL" clId="{4C79E1EF-1395-4F80-9AC3-CA6A55463DC8}" dt="2024-10-10T05:35:30.809" v="151" actId="13244"/>
          <ac:spMkLst>
            <pc:docMk/>
            <pc:sldMk cId="4179593221" sldId="395"/>
            <ac:spMk id="3" creationId="{24B24689-0ABB-CD05-4222-5550BAB8917F}"/>
          </ac:spMkLst>
        </pc:spChg>
        <pc:spChg chg="mod">
          <ac:chgData name="Daisy Hong" userId="852f2fe8-ba51-4773-8c32-260fca1b2ee4" providerId="ADAL" clId="{4C79E1EF-1395-4F80-9AC3-CA6A55463DC8}" dt="2024-10-10T05:30:14.539" v="131"/>
          <ac:spMkLst>
            <pc:docMk/>
            <pc:sldMk cId="4179593221" sldId="395"/>
            <ac:spMk id="4" creationId="{880C0F84-C528-A726-6D08-0AF549433E03}"/>
          </ac:spMkLst>
        </pc:spChg>
        <pc:spChg chg="mod">
          <ac:chgData name="Daisy Hong" userId="852f2fe8-ba51-4773-8c32-260fca1b2ee4" providerId="ADAL" clId="{4C79E1EF-1395-4F80-9AC3-CA6A55463DC8}" dt="2024-10-10T05:30:14.539" v="131"/>
          <ac:spMkLst>
            <pc:docMk/>
            <pc:sldMk cId="4179593221" sldId="395"/>
            <ac:spMk id="5" creationId="{371F9C34-C9F2-ECC1-54BE-B1704D153743}"/>
          </ac:spMkLst>
        </pc:spChg>
        <pc:spChg chg="del">
          <ac:chgData name="Daisy Hong" userId="852f2fe8-ba51-4773-8c32-260fca1b2ee4" providerId="ADAL" clId="{4C79E1EF-1395-4F80-9AC3-CA6A55463DC8}" dt="2024-10-10T05:13:04.551" v="75" actId="478"/>
          <ac:spMkLst>
            <pc:docMk/>
            <pc:sldMk cId="4179593221" sldId="395"/>
            <ac:spMk id="8" creationId="{68A9B4C0-007C-85C2-0883-535E73AD8B05}"/>
          </ac:spMkLst>
        </pc:spChg>
        <pc:spChg chg="mod ord">
          <ac:chgData name="Daisy Hong" userId="852f2fe8-ba51-4773-8c32-260fca1b2ee4" providerId="ADAL" clId="{4C79E1EF-1395-4F80-9AC3-CA6A55463DC8}" dt="2024-10-10T05:19:58.378" v="100" actId="1076"/>
          <ac:spMkLst>
            <pc:docMk/>
            <pc:sldMk cId="4179593221" sldId="395"/>
            <ac:spMk id="9" creationId="{059AD65D-EFAE-69E2-95E8-A3745DAC0EC8}"/>
          </ac:spMkLst>
        </pc:spChg>
        <pc:spChg chg="add mod ord">
          <ac:chgData name="Daisy Hong" userId="852f2fe8-ba51-4773-8c32-260fca1b2ee4" providerId="ADAL" clId="{4C79E1EF-1395-4F80-9AC3-CA6A55463DC8}" dt="2024-10-10T05:20:34.977" v="105" actId="1035"/>
          <ac:spMkLst>
            <pc:docMk/>
            <pc:sldMk cId="4179593221" sldId="395"/>
            <ac:spMk id="10" creationId="{7320D29D-B6EE-EB71-1E35-B8C86CFC53B3}"/>
          </ac:spMkLst>
        </pc:spChg>
        <pc:graphicFrameChg chg="add del mod ord modGraphic">
          <ac:chgData name="Daisy Hong" userId="852f2fe8-ba51-4773-8c32-260fca1b2ee4" providerId="ADAL" clId="{4C79E1EF-1395-4F80-9AC3-CA6A55463DC8}" dt="2024-10-10T05:19:52.989" v="99" actId="1076"/>
          <ac:graphicFrameMkLst>
            <pc:docMk/>
            <pc:sldMk cId="4179593221" sldId="395"/>
            <ac:graphicFrameMk id="7" creationId="{F6B8F6EE-6D17-3EBD-8089-6BDF74838FF0}"/>
          </ac:graphicFrameMkLst>
        </pc:graphicFrameChg>
        <pc:picChg chg="ord">
          <ac:chgData name="Daisy Hong" userId="852f2fe8-ba51-4773-8c32-260fca1b2ee4" providerId="ADAL" clId="{4C79E1EF-1395-4F80-9AC3-CA6A55463DC8}" dt="2024-10-10T05:09:00.489" v="56" actId="13244"/>
          <ac:picMkLst>
            <pc:docMk/>
            <pc:sldMk cId="4179593221" sldId="395"/>
            <ac:picMk id="6" creationId="{42E65C10-4BB9-0092-AE11-32A47E36950F}"/>
          </ac:picMkLst>
        </pc:picChg>
      </pc:sldChg>
      <pc:sldChg chg="modSp mod">
        <pc:chgData name="Daisy Hong" userId="852f2fe8-ba51-4773-8c32-260fca1b2ee4" providerId="ADAL" clId="{4C79E1EF-1395-4F80-9AC3-CA6A55463DC8}" dt="2024-10-10T05:34:10.962" v="135" actId="13244"/>
        <pc:sldMkLst>
          <pc:docMk/>
          <pc:sldMk cId="3914046583" sldId="397"/>
        </pc:sldMkLst>
        <pc:spChg chg="mod">
          <ac:chgData name="Daisy Hong" userId="852f2fe8-ba51-4773-8c32-260fca1b2ee4" providerId="ADAL" clId="{4C79E1EF-1395-4F80-9AC3-CA6A55463DC8}" dt="2024-10-10T05:30:14.539" v="131"/>
          <ac:spMkLst>
            <pc:docMk/>
            <pc:sldMk cId="3914046583" sldId="397"/>
            <ac:spMk id="2" creationId="{4E69B9AE-A164-1331-78C8-D8AD1A9BBEC2}"/>
          </ac:spMkLst>
        </pc:spChg>
        <pc:spChg chg="mod">
          <ac:chgData name="Daisy Hong" userId="852f2fe8-ba51-4773-8c32-260fca1b2ee4" providerId="ADAL" clId="{4C79E1EF-1395-4F80-9AC3-CA6A55463DC8}" dt="2024-10-10T04:55:34.259" v="8" actId="14100"/>
          <ac:spMkLst>
            <pc:docMk/>
            <pc:sldMk cId="3914046583" sldId="397"/>
            <ac:spMk id="3" creationId="{2BD73408-E9A8-7D0A-A4E1-847406744533}"/>
          </ac:spMkLst>
        </pc:spChg>
        <pc:spChg chg="mod ord">
          <ac:chgData name="Daisy Hong" userId="852f2fe8-ba51-4773-8c32-260fca1b2ee4" providerId="ADAL" clId="{4C79E1EF-1395-4F80-9AC3-CA6A55463DC8}" dt="2024-10-10T05:33:25.954" v="132" actId="13244"/>
          <ac:spMkLst>
            <pc:docMk/>
            <pc:sldMk cId="3914046583" sldId="397"/>
            <ac:spMk id="4" creationId="{D18DB958-8D06-CD36-3908-436D65571145}"/>
          </ac:spMkLst>
        </pc:spChg>
        <pc:spChg chg="mod ord">
          <ac:chgData name="Daisy Hong" userId="852f2fe8-ba51-4773-8c32-260fca1b2ee4" providerId="ADAL" clId="{4C79E1EF-1395-4F80-9AC3-CA6A55463DC8}" dt="2024-10-10T05:34:10.962" v="135" actId="13244"/>
          <ac:spMkLst>
            <pc:docMk/>
            <pc:sldMk cId="3914046583" sldId="397"/>
            <ac:spMk id="5" creationId="{F79E52D5-83BF-CC7B-2032-C482663DEAB5}"/>
          </ac:spMkLst>
        </pc:spChg>
        <pc:picChg chg="ord">
          <ac:chgData name="Daisy Hong" userId="852f2fe8-ba51-4773-8c32-260fca1b2ee4" providerId="ADAL" clId="{4C79E1EF-1395-4F80-9AC3-CA6A55463DC8}" dt="2024-10-10T05:33:28.853" v="133" actId="13244"/>
          <ac:picMkLst>
            <pc:docMk/>
            <pc:sldMk cId="3914046583" sldId="397"/>
            <ac:picMk id="8" creationId="{CBDC83B6-898F-C028-EBF0-0D79AE9079B4}"/>
          </ac:picMkLst>
        </pc:picChg>
      </pc:sldChg>
      <pc:sldChg chg="modSp mod">
        <pc:chgData name="Daisy Hong" userId="852f2fe8-ba51-4773-8c32-260fca1b2ee4" providerId="ADAL" clId="{4C79E1EF-1395-4F80-9AC3-CA6A55463DC8}" dt="2024-10-10T05:34:22.679" v="137" actId="13244"/>
        <pc:sldMkLst>
          <pc:docMk/>
          <pc:sldMk cId="1093071836" sldId="398"/>
        </pc:sldMkLst>
        <pc:spChg chg="mod">
          <ac:chgData name="Daisy Hong" userId="852f2fe8-ba51-4773-8c32-260fca1b2ee4" providerId="ADAL" clId="{4C79E1EF-1395-4F80-9AC3-CA6A55463DC8}" dt="2024-10-10T05:30:14.539" v="131"/>
          <ac:spMkLst>
            <pc:docMk/>
            <pc:sldMk cId="1093071836" sldId="398"/>
            <ac:spMk id="2" creationId="{4E69B9AE-A164-1331-78C8-D8AD1A9BBEC2}"/>
          </ac:spMkLst>
        </pc:spChg>
        <pc:spChg chg="mod">
          <ac:chgData name="Daisy Hong" userId="852f2fe8-ba51-4773-8c32-260fca1b2ee4" providerId="ADAL" clId="{4C79E1EF-1395-4F80-9AC3-CA6A55463DC8}" dt="2024-10-10T04:55:56.015" v="12" actId="14100"/>
          <ac:spMkLst>
            <pc:docMk/>
            <pc:sldMk cId="1093071836" sldId="398"/>
            <ac:spMk id="3" creationId="{2BD73408-E9A8-7D0A-A4E1-847406744533}"/>
          </ac:spMkLst>
        </pc:spChg>
        <pc:spChg chg="mod ord">
          <ac:chgData name="Daisy Hong" userId="852f2fe8-ba51-4773-8c32-260fca1b2ee4" providerId="ADAL" clId="{4C79E1EF-1395-4F80-9AC3-CA6A55463DC8}" dt="2024-10-10T05:34:17.946" v="136" actId="13244"/>
          <ac:spMkLst>
            <pc:docMk/>
            <pc:sldMk cId="1093071836" sldId="398"/>
            <ac:spMk id="4" creationId="{D18DB958-8D06-CD36-3908-436D65571145}"/>
          </ac:spMkLst>
        </pc:spChg>
        <pc:spChg chg="mod ord">
          <ac:chgData name="Daisy Hong" userId="852f2fe8-ba51-4773-8c32-260fca1b2ee4" providerId="ADAL" clId="{4C79E1EF-1395-4F80-9AC3-CA6A55463DC8}" dt="2024-10-10T05:34:22.679" v="137" actId="13244"/>
          <ac:spMkLst>
            <pc:docMk/>
            <pc:sldMk cId="1093071836" sldId="398"/>
            <ac:spMk id="5" creationId="{F79E52D5-83BF-CC7B-2032-C482663DEAB5}"/>
          </ac:spMkLst>
        </pc:spChg>
        <pc:picChg chg="ord">
          <ac:chgData name="Daisy Hong" userId="852f2fe8-ba51-4773-8c32-260fca1b2ee4" providerId="ADAL" clId="{4C79E1EF-1395-4F80-9AC3-CA6A55463DC8}" dt="2024-10-10T04:55:48.988" v="11" actId="13244"/>
          <ac:picMkLst>
            <pc:docMk/>
            <pc:sldMk cId="1093071836" sldId="398"/>
            <ac:picMk id="7" creationId="{8E7BD69F-C041-5945-4ECD-4FB20E9439F0}"/>
          </ac:picMkLst>
        </pc:picChg>
      </pc:sldChg>
      <pc:sldChg chg="modSp mod">
        <pc:chgData name="Daisy Hong" userId="852f2fe8-ba51-4773-8c32-260fca1b2ee4" providerId="ADAL" clId="{4C79E1EF-1395-4F80-9AC3-CA6A55463DC8}" dt="2024-10-10T05:30:14.539" v="131"/>
        <pc:sldMkLst>
          <pc:docMk/>
          <pc:sldMk cId="3456349766" sldId="399"/>
        </pc:sldMkLst>
        <pc:spChg chg="mod">
          <ac:chgData name="Daisy Hong" userId="852f2fe8-ba51-4773-8c32-260fca1b2ee4" providerId="ADAL" clId="{4C79E1EF-1395-4F80-9AC3-CA6A55463DC8}" dt="2024-10-10T05:30:14.539" v="131"/>
          <ac:spMkLst>
            <pc:docMk/>
            <pc:sldMk cId="3456349766" sldId="399"/>
            <ac:spMk id="2" creationId="{61C7C314-294E-9EAE-0959-5949C67D043B}"/>
          </ac:spMkLst>
        </pc:spChg>
        <pc:spChg chg="mod ord">
          <ac:chgData name="Daisy Hong" userId="852f2fe8-ba51-4773-8c32-260fca1b2ee4" providerId="ADAL" clId="{4C79E1EF-1395-4F80-9AC3-CA6A55463DC8}" dt="2024-10-10T05:30:14.539" v="131"/>
          <ac:spMkLst>
            <pc:docMk/>
            <pc:sldMk cId="3456349766" sldId="399"/>
            <ac:spMk id="4" creationId="{F6EA971E-9F93-AC02-7A75-C64B231ED998}"/>
          </ac:spMkLst>
        </pc:spChg>
        <pc:spChg chg="mod ord">
          <ac:chgData name="Daisy Hong" userId="852f2fe8-ba51-4773-8c32-260fca1b2ee4" providerId="ADAL" clId="{4C79E1EF-1395-4F80-9AC3-CA6A55463DC8}" dt="2024-10-10T05:30:14.539" v="131"/>
          <ac:spMkLst>
            <pc:docMk/>
            <pc:sldMk cId="3456349766" sldId="399"/>
            <ac:spMk id="5" creationId="{00216882-E5E9-FFB3-F552-F848A5FEC587}"/>
          </ac:spMkLst>
        </pc:spChg>
      </pc:sldChg>
      <pc:sldChg chg="modSp mod">
        <pc:chgData name="Daisy Hong" userId="852f2fe8-ba51-4773-8c32-260fca1b2ee4" providerId="ADAL" clId="{4C79E1EF-1395-4F80-9AC3-CA6A55463DC8}" dt="2024-10-10T05:30:14.539" v="131"/>
        <pc:sldMkLst>
          <pc:docMk/>
          <pc:sldMk cId="3470835560" sldId="400"/>
        </pc:sldMkLst>
        <pc:spChg chg="mod">
          <ac:chgData name="Daisy Hong" userId="852f2fe8-ba51-4773-8c32-260fca1b2ee4" providerId="ADAL" clId="{4C79E1EF-1395-4F80-9AC3-CA6A55463DC8}" dt="2024-10-10T05:30:14.539" v="131"/>
          <ac:spMkLst>
            <pc:docMk/>
            <pc:sldMk cId="3470835560" sldId="400"/>
            <ac:spMk id="2" creationId="{956189E1-116E-F5F3-D152-76A86A4D8487}"/>
          </ac:spMkLst>
        </pc:spChg>
        <pc:spChg chg="mod ord">
          <ac:chgData name="Daisy Hong" userId="852f2fe8-ba51-4773-8c32-260fca1b2ee4" providerId="ADAL" clId="{4C79E1EF-1395-4F80-9AC3-CA6A55463DC8}" dt="2024-10-10T05:30:14.539" v="131"/>
          <ac:spMkLst>
            <pc:docMk/>
            <pc:sldMk cId="3470835560" sldId="400"/>
            <ac:spMk id="4" creationId="{869874A9-FE78-C928-3F03-C065D77CC4D4}"/>
          </ac:spMkLst>
        </pc:spChg>
        <pc:spChg chg="mod">
          <ac:chgData name="Daisy Hong" userId="852f2fe8-ba51-4773-8c32-260fca1b2ee4" providerId="ADAL" clId="{4C79E1EF-1395-4F80-9AC3-CA6A55463DC8}" dt="2024-10-10T04:57:01.630" v="19" actId="14100"/>
          <ac:spMkLst>
            <pc:docMk/>
            <pc:sldMk cId="3470835560" sldId="400"/>
            <ac:spMk id="5" creationId="{2D847FDC-9378-950C-E496-CDA20E4692DF}"/>
          </ac:spMkLst>
        </pc:spChg>
      </pc:sldChg>
      <pc:sldChg chg="modSp mod">
        <pc:chgData name="Daisy Hong" userId="852f2fe8-ba51-4773-8c32-260fca1b2ee4" providerId="ADAL" clId="{4C79E1EF-1395-4F80-9AC3-CA6A55463DC8}" dt="2024-10-10T05:30:14.539" v="131"/>
        <pc:sldMkLst>
          <pc:docMk/>
          <pc:sldMk cId="1461939167" sldId="401"/>
        </pc:sldMkLst>
        <pc:spChg chg="mod">
          <ac:chgData name="Daisy Hong" userId="852f2fe8-ba51-4773-8c32-260fca1b2ee4" providerId="ADAL" clId="{4C79E1EF-1395-4F80-9AC3-CA6A55463DC8}" dt="2024-10-10T05:30:14.539" v="131"/>
          <ac:spMkLst>
            <pc:docMk/>
            <pc:sldMk cId="1461939167" sldId="401"/>
            <ac:spMk id="2" creationId="{A438B3B8-0740-AAB3-725E-BE29AF764BFF}"/>
          </ac:spMkLst>
        </pc:spChg>
        <pc:spChg chg="mod ord">
          <ac:chgData name="Daisy Hong" userId="852f2fe8-ba51-4773-8c32-260fca1b2ee4" providerId="ADAL" clId="{4C79E1EF-1395-4F80-9AC3-CA6A55463DC8}" dt="2024-10-10T05:30:14.539" v="131"/>
          <ac:spMkLst>
            <pc:docMk/>
            <pc:sldMk cId="1461939167" sldId="401"/>
            <ac:spMk id="4" creationId="{33BDE285-0317-E722-E037-FD5E7E84AAD1}"/>
          </ac:spMkLst>
        </pc:spChg>
        <pc:spChg chg="mod">
          <ac:chgData name="Daisy Hong" userId="852f2fe8-ba51-4773-8c32-260fca1b2ee4" providerId="ADAL" clId="{4C79E1EF-1395-4F80-9AC3-CA6A55463DC8}" dt="2024-10-10T05:30:14.539" v="131"/>
          <ac:spMkLst>
            <pc:docMk/>
            <pc:sldMk cId="1461939167" sldId="401"/>
            <ac:spMk id="5" creationId="{974AB0FC-7008-8024-BBE2-D77A36AC6CC0}"/>
          </ac:spMkLst>
        </pc:spChg>
      </pc:sldChg>
      <pc:sldChg chg="modSp mod">
        <pc:chgData name="Daisy Hong" userId="852f2fe8-ba51-4773-8c32-260fca1b2ee4" providerId="ADAL" clId="{4C79E1EF-1395-4F80-9AC3-CA6A55463DC8}" dt="2024-10-10T05:35:38.818" v="153" actId="13244"/>
        <pc:sldMkLst>
          <pc:docMk/>
          <pc:sldMk cId="2017382679" sldId="402"/>
        </pc:sldMkLst>
        <pc:spChg chg="mod ord">
          <ac:chgData name="Daisy Hong" userId="852f2fe8-ba51-4773-8c32-260fca1b2ee4" providerId="ADAL" clId="{4C79E1EF-1395-4F80-9AC3-CA6A55463DC8}" dt="2024-10-10T05:35:38.818" v="153" actId="13244"/>
          <ac:spMkLst>
            <pc:docMk/>
            <pc:sldMk cId="2017382679" sldId="402"/>
            <ac:spMk id="2" creationId="{28029AC0-4C90-9D71-0690-1041C914BAC6}"/>
          </ac:spMkLst>
        </pc:spChg>
        <pc:spChg chg="mod">
          <ac:chgData name="Daisy Hong" userId="852f2fe8-ba51-4773-8c32-260fca1b2ee4" providerId="ADAL" clId="{4C79E1EF-1395-4F80-9AC3-CA6A55463DC8}" dt="2024-10-10T05:30:14.539" v="131"/>
          <ac:spMkLst>
            <pc:docMk/>
            <pc:sldMk cId="2017382679" sldId="402"/>
            <ac:spMk id="5" creationId="{EAE6B789-4E27-887B-1201-B7D1A12F28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the side lengths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47402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the side lengths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75124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the side lengths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8124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the side lengths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90345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the side lengths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7001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the side lengths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13859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Create the side lengths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799361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065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8906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9075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65913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054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34677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1426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97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0183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0318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5425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337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0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5994233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31.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Factorising monic quadratics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E5B907BD-A7A2-88F3-32C9-0E5F73D81F96}"/>
              </a:ext>
            </a:extLst>
          </p:cNvPr>
          <p:cNvSpPr>
            <a:spLocks noGrp="1"/>
          </p:cNvSpPr>
          <p:nvPr>
            <p:ph type="body" sz="quarter" idx="12"/>
          </p:nvPr>
        </p:nvSpPr>
        <p:spPr/>
        <p:txBody>
          <a:bodyPr/>
          <a:lstStyle/>
          <a:p>
            <a:endParaRPr lang="en-AU" dirty="0"/>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3"/>
          </p:nvPr>
        </p:nvSpPr>
        <p:spPr/>
        <p:txBody>
          <a:bodyPr/>
          <a:lstStyle/>
          <a:p>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(7)</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placing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endParaRPr lang="en-AU" dirty="0"/>
              </a:p>
            </p:txBody>
          </p:sp>
        </mc:Choice>
        <mc:Fallback xmlns="">
          <p:sp>
            <p:nvSpPr>
              <p:cNvPr id="5" name="Text Placeholder 4">
                <a:extLst>
                  <a:ext uri="{FF2B5EF4-FFF2-40B4-BE49-F238E27FC236}">
                    <a16:creationId xmlns:a16="http://schemas.microsoft.com/office/drawing/2014/main" id="{371F9C34-C9F2-ECC1-54BE-B1704D153743}"/>
                  </a:ext>
                </a:extLst>
              </p:cNvPr>
              <p:cNvSpPr>
                <a:spLocks noGrp="1" noRot="1" noChangeAspect="1" noMove="1" noResize="1" noEditPoints="1" noAdjustHandles="1" noChangeArrowheads="1" noChangeShapeType="1" noTextEdit="1"/>
              </p:cNvSpPr>
              <p:nvPr>
                <p:ph type="body" sz="quarter" idx="18"/>
              </p:nvPr>
            </p:nvSpPr>
            <p:spPr>
              <a:blipFill>
                <a:blip r:embed="rId4"/>
                <a:stretch>
                  <a:fillRect l="-1511" t="-25490" b="-49020"/>
                </a:stretch>
              </a:blipFill>
            </p:spPr>
            <p:txBody>
              <a:bodyPr/>
              <a:lstStyle/>
              <a:p>
                <a:r>
                  <a:rPr lang="en-AU">
                    <a:noFill/>
                  </a:rPr>
                  <a:t> </a:t>
                </a:r>
              </a:p>
            </p:txBody>
          </p:sp>
        </mc:Fallback>
      </mc:AlternateContent>
      <p:pic>
        <p:nvPicPr>
          <p:cNvPr id="8" name="Picture 7" descr="Area model showing x multiplied by x">
            <a:extLst>
              <a:ext uri="{FF2B5EF4-FFF2-40B4-BE49-F238E27FC236}">
                <a16:creationId xmlns:a16="http://schemas.microsoft.com/office/drawing/2014/main" id="{AD0AE4F0-D8DD-F3BB-8B0E-604406E267C1}"/>
              </a:ext>
            </a:extLst>
          </p:cNvPr>
          <p:cNvPicPr>
            <a:picLocks noChangeAspect="1"/>
          </p:cNvPicPr>
          <p:nvPr/>
        </p:nvPicPr>
        <p:blipFill>
          <a:blip r:embed="rId5"/>
          <a:stretch>
            <a:fillRect/>
          </a:stretch>
        </p:blipFill>
        <p:spPr>
          <a:xfrm>
            <a:off x="4195116" y="2402194"/>
            <a:ext cx="3313514" cy="2371282"/>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24689-0ABB-CD05-4222-5550BAB8917F}"/>
                  </a:ext>
                </a:extLst>
              </p:cNvPr>
              <p:cNvSpPr>
                <a:spLocks noGrp="1"/>
              </p:cNvSpPr>
              <p:nvPr>
                <p:ph idx="1"/>
              </p:nvPr>
            </p:nvSpPr>
            <p:spPr>
              <a:xfrm>
                <a:off x="360000" y="5338916"/>
                <a:ext cx="11484000" cy="817084"/>
              </a:xfrm>
            </p:spPr>
            <p: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−8</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24B24689-0ABB-CD05-4222-5550BAB8917F}"/>
                  </a:ext>
                </a:extLst>
              </p:cNvPr>
              <p:cNvSpPr>
                <a:spLocks noGrp="1" noRot="1" noChangeAspect="1" noMove="1" noResize="1" noEditPoints="1" noAdjustHandles="1" noChangeArrowheads="1" noChangeShapeType="1" noTextEdit="1"/>
              </p:cNvSpPr>
              <p:nvPr>
                <p:ph idx="1"/>
              </p:nvPr>
            </p:nvSpPr>
            <p:spPr>
              <a:xfrm>
                <a:off x="360000" y="5338916"/>
                <a:ext cx="11484000" cy="817084"/>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2305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(8)</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placing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oMath>
                </a14:m>
                <a:r>
                  <a:rPr lang="en-AU" dirty="0"/>
                  <a:t> and </a:t>
                </a:r>
                <a14:m>
                  <m:oMath xmlns:m="http://schemas.openxmlformats.org/officeDocument/2006/math">
                    <m:r>
                      <a:rPr lang="en-AU" b="0" i="1" smtClean="0">
                        <a:latin typeface="Cambria Math" panose="02040503050406030204" pitchFamily="18" charset="0"/>
                      </a:rPr>
                      <m:t>−8</m:t>
                    </m:r>
                  </m:oMath>
                </a14:m>
                <a:endParaRPr lang="en-AU" dirty="0"/>
              </a:p>
            </p:txBody>
          </p:sp>
        </mc:Choice>
        <mc:Fallback xmlns="">
          <p:sp>
            <p:nvSpPr>
              <p:cNvPr id="5" name="Text Placeholder 4">
                <a:extLst>
                  <a:ext uri="{FF2B5EF4-FFF2-40B4-BE49-F238E27FC236}">
                    <a16:creationId xmlns:a16="http://schemas.microsoft.com/office/drawing/2014/main" id="{371F9C34-C9F2-ECC1-54BE-B1704D153743}"/>
                  </a:ext>
                </a:extLst>
              </p:cNvPr>
              <p:cNvSpPr>
                <a:spLocks noGrp="1" noRot="1" noChangeAspect="1" noMove="1" noResize="1" noEditPoints="1" noAdjustHandles="1" noChangeArrowheads="1" noChangeShapeType="1" noTextEdit="1"/>
              </p:cNvSpPr>
              <p:nvPr>
                <p:ph type="body" sz="quarter" idx="18"/>
              </p:nvPr>
            </p:nvSpPr>
            <p:spPr>
              <a:blipFill>
                <a:blip r:embed="rId4"/>
                <a:stretch>
                  <a:fillRect l="-1511" t="-25490" b="-49020"/>
                </a:stretch>
              </a:blipFill>
            </p:spPr>
            <p:txBody>
              <a:bodyPr/>
              <a:lstStyle/>
              <a:p>
                <a:r>
                  <a:rPr lang="en-AU">
                    <a:noFill/>
                  </a:rPr>
                  <a:t> </a:t>
                </a:r>
              </a:p>
            </p:txBody>
          </p:sp>
        </mc:Fallback>
      </mc:AlternateContent>
      <p:pic>
        <p:nvPicPr>
          <p:cNvPr id="8" name="Picture 7" descr="Area model showing x multiplied by x and -8.">
            <a:extLst>
              <a:ext uri="{FF2B5EF4-FFF2-40B4-BE49-F238E27FC236}">
                <a16:creationId xmlns:a16="http://schemas.microsoft.com/office/drawing/2014/main" id="{F7A5C8B1-CA9D-24CA-EF8C-4A4980338E21}"/>
              </a:ext>
            </a:extLst>
          </p:cNvPr>
          <p:cNvPicPr>
            <a:picLocks noChangeAspect="1"/>
          </p:cNvPicPr>
          <p:nvPr/>
        </p:nvPicPr>
        <p:blipFill>
          <a:blip r:embed="rId5"/>
          <a:stretch>
            <a:fillRect/>
          </a:stretch>
        </p:blipFill>
        <p:spPr>
          <a:xfrm>
            <a:off x="4195810" y="2322585"/>
            <a:ext cx="3435914" cy="2458876"/>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24689-0ABB-CD05-4222-5550BAB8917F}"/>
                  </a:ext>
                </a:extLst>
              </p:cNvPr>
              <p:cNvSpPr>
                <a:spLocks noGrp="1"/>
              </p:cNvSpPr>
              <p:nvPr>
                <p:ph idx="1"/>
              </p:nvPr>
            </p:nvSpPr>
            <p:spPr>
              <a:xfrm>
                <a:off x="360000" y="5338916"/>
                <a:ext cx="11484000" cy="817084"/>
              </a:xfrm>
            </p:spPr>
            <p: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−8</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24B24689-0ABB-CD05-4222-5550BAB8917F}"/>
                  </a:ext>
                </a:extLst>
              </p:cNvPr>
              <p:cNvSpPr>
                <a:spLocks noGrp="1" noRot="1" noChangeAspect="1" noMove="1" noResize="1" noEditPoints="1" noAdjustHandles="1" noChangeArrowheads="1" noChangeShapeType="1" noTextEdit="1"/>
              </p:cNvSpPr>
              <p:nvPr>
                <p:ph idx="1"/>
              </p:nvPr>
            </p:nvSpPr>
            <p:spPr>
              <a:xfrm>
                <a:off x="360000" y="5338916"/>
                <a:ext cx="11484000" cy="817084"/>
              </a:xfr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85671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(9)</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factor table</a:t>
            </a:r>
          </a:p>
        </p:txBody>
      </p:sp>
      <p:pic>
        <p:nvPicPr>
          <p:cNvPr id="8" name="Picture 7" descr="Area model showing x multiplied by x and -8.">
            <a:extLst>
              <a:ext uri="{FF2B5EF4-FFF2-40B4-BE49-F238E27FC236}">
                <a16:creationId xmlns:a16="http://schemas.microsoft.com/office/drawing/2014/main" id="{0E44DB1B-FBC5-2CF6-9980-4C1C2B80620A}"/>
              </a:ext>
            </a:extLst>
          </p:cNvPr>
          <p:cNvPicPr>
            <a:picLocks noChangeAspect="1"/>
          </p:cNvPicPr>
          <p:nvPr/>
        </p:nvPicPr>
        <p:blipFill>
          <a:blip r:embed="rId3"/>
          <a:stretch>
            <a:fillRect/>
          </a:stretch>
        </p:blipFill>
        <p:spPr>
          <a:xfrm>
            <a:off x="4195810" y="2322585"/>
            <a:ext cx="3435914" cy="2458876"/>
          </a:xfrm>
          <a:prstGeom prst="rect">
            <a:avLst/>
          </a:prstGeom>
        </p:spPr>
      </p:pic>
      <p:graphicFrame>
        <p:nvGraphicFramePr>
          <p:cNvPr id="7" name="Table 6">
            <a:extLst>
              <a:ext uri="{FF2B5EF4-FFF2-40B4-BE49-F238E27FC236}">
                <a16:creationId xmlns:a16="http://schemas.microsoft.com/office/drawing/2014/main" id="{F6B8F6EE-6D17-3EBD-8089-6BDF74838FF0}"/>
              </a:ext>
            </a:extLst>
          </p:cNvPr>
          <p:cNvGraphicFramePr>
            <a:graphicFrameLocks noGrp="1"/>
          </p:cNvGraphicFramePr>
          <p:nvPr>
            <p:extLst>
              <p:ext uri="{D42A27DB-BD31-4B8C-83A1-F6EECF244321}">
                <p14:modId xmlns:p14="http://schemas.microsoft.com/office/powerpoint/2010/main" val="1156076746"/>
              </p:ext>
            </p:extLst>
          </p:nvPr>
        </p:nvGraphicFramePr>
        <p:xfrm>
          <a:off x="8618201" y="2724084"/>
          <a:ext cx="2373260" cy="1854200"/>
        </p:xfrm>
        <a:graphic>
          <a:graphicData uri="http://schemas.openxmlformats.org/drawingml/2006/table">
            <a:tbl>
              <a:tblPr firstRow="1" bandRow="1">
                <a:tableStyleId>{69012ECD-51FC-41F1-AA8D-1B2483CD663E}</a:tableStyleId>
              </a:tblPr>
              <a:tblGrid>
                <a:gridCol w="1084811">
                  <a:extLst>
                    <a:ext uri="{9D8B030D-6E8A-4147-A177-3AD203B41FA5}">
                      <a16:colId xmlns:a16="http://schemas.microsoft.com/office/drawing/2014/main" val="3939715084"/>
                    </a:ext>
                  </a:extLst>
                </a:gridCol>
                <a:gridCol w="1288449">
                  <a:extLst>
                    <a:ext uri="{9D8B030D-6E8A-4147-A177-3AD203B41FA5}">
                      <a16:colId xmlns:a16="http://schemas.microsoft.com/office/drawing/2014/main" val="109295046"/>
                    </a:ext>
                  </a:extLst>
                </a:gridCol>
              </a:tblGrid>
              <a:tr h="370840">
                <a:tc>
                  <a:txBody>
                    <a:bodyPr/>
                    <a:lstStyle/>
                    <a:p>
                      <a:r>
                        <a:rPr lang="en-AU" dirty="0"/>
                        <a:t>Factor 1</a:t>
                      </a:r>
                    </a:p>
                  </a:txBody>
                  <a:tcPr/>
                </a:tc>
                <a:tc>
                  <a:txBody>
                    <a:bodyPr/>
                    <a:lstStyle/>
                    <a:p>
                      <a:r>
                        <a:rPr lang="en-AU" dirty="0"/>
                        <a:t>Factor 2</a:t>
                      </a:r>
                    </a:p>
                  </a:txBody>
                  <a:tcPr/>
                </a:tc>
                <a:extLst>
                  <a:ext uri="{0D108BD9-81ED-4DB2-BD59-A6C34878D82A}">
                    <a16:rowId xmlns:a16="http://schemas.microsoft.com/office/drawing/2014/main" val="1037451380"/>
                  </a:ext>
                </a:extLst>
              </a:tr>
              <a:tr h="370840">
                <a:tc>
                  <a:txBody>
                    <a:bodyPr/>
                    <a:lstStyle/>
                    <a:p>
                      <a:r>
                        <a:rPr lang="en-AU" dirty="0"/>
                        <a:t>1</a:t>
                      </a:r>
                    </a:p>
                  </a:txBody>
                  <a:tcPr/>
                </a:tc>
                <a:tc>
                  <a:txBody>
                    <a:bodyPr/>
                    <a:lstStyle/>
                    <a:p>
                      <a:r>
                        <a:rPr lang="en-AU" dirty="0"/>
                        <a:t>-8</a:t>
                      </a:r>
                    </a:p>
                  </a:txBody>
                  <a:tcPr/>
                </a:tc>
                <a:extLst>
                  <a:ext uri="{0D108BD9-81ED-4DB2-BD59-A6C34878D82A}">
                    <a16:rowId xmlns:a16="http://schemas.microsoft.com/office/drawing/2014/main" val="3352825027"/>
                  </a:ext>
                </a:extLst>
              </a:tr>
              <a:tr h="370840">
                <a:tc>
                  <a:txBody>
                    <a:bodyPr/>
                    <a:lstStyle/>
                    <a:p>
                      <a:r>
                        <a:rPr lang="en-AU" dirty="0"/>
                        <a:t>2</a:t>
                      </a:r>
                    </a:p>
                  </a:txBody>
                  <a:tcPr/>
                </a:tc>
                <a:tc>
                  <a:txBody>
                    <a:bodyPr/>
                    <a:lstStyle/>
                    <a:p>
                      <a:r>
                        <a:rPr lang="en-AU" dirty="0"/>
                        <a:t>-4</a:t>
                      </a:r>
                    </a:p>
                  </a:txBody>
                  <a:tcPr/>
                </a:tc>
                <a:extLst>
                  <a:ext uri="{0D108BD9-81ED-4DB2-BD59-A6C34878D82A}">
                    <a16:rowId xmlns:a16="http://schemas.microsoft.com/office/drawing/2014/main" val="2089938980"/>
                  </a:ext>
                </a:extLst>
              </a:tr>
              <a:tr h="370840">
                <a:tc>
                  <a:txBody>
                    <a:bodyPr/>
                    <a:lstStyle/>
                    <a:p>
                      <a:r>
                        <a:rPr lang="en-AU" dirty="0"/>
                        <a:t>4</a:t>
                      </a:r>
                    </a:p>
                  </a:txBody>
                  <a:tcPr/>
                </a:tc>
                <a:tc>
                  <a:txBody>
                    <a:bodyPr/>
                    <a:lstStyle/>
                    <a:p>
                      <a:r>
                        <a:rPr lang="en-AU" dirty="0"/>
                        <a:t>-2</a:t>
                      </a:r>
                    </a:p>
                  </a:txBody>
                  <a:tcPr/>
                </a:tc>
                <a:extLst>
                  <a:ext uri="{0D108BD9-81ED-4DB2-BD59-A6C34878D82A}">
                    <a16:rowId xmlns:a16="http://schemas.microsoft.com/office/drawing/2014/main" val="4027063452"/>
                  </a:ext>
                </a:extLst>
              </a:tr>
              <a:tr h="370840">
                <a:tc>
                  <a:txBody>
                    <a:bodyPr/>
                    <a:lstStyle/>
                    <a:p>
                      <a:r>
                        <a:rPr lang="en-AU" dirty="0"/>
                        <a:t>8</a:t>
                      </a:r>
                    </a:p>
                  </a:txBody>
                  <a:tcPr/>
                </a:tc>
                <a:tc>
                  <a:txBody>
                    <a:bodyPr/>
                    <a:lstStyle/>
                    <a:p>
                      <a:r>
                        <a:rPr lang="en-AU" dirty="0"/>
                        <a:t>-1</a:t>
                      </a:r>
                    </a:p>
                  </a:txBody>
                  <a:tcPr/>
                </a:tc>
                <a:extLst>
                  <a:ext uri="{0D108BD9-81ED-4DB2-BD59-A6C34878D82A}">
                    <a16:rowId xmlns:a16="http://schemas.microsoft.com/office/drawing/2014/main" val="2873421213"/>
                  </a:ext>
                </a:extLst>
              </a:tr>
            </a:tbl>
          </a:graphicData>
        </a:graphic>
      </p:graphicFrame>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24689-0ABB-CD05-4222-5550BAB8917F}"/>
                  </a:ext>
                </a:extLst>
              </p:cNvPr>
              <p:cNvSpPr>
                <a:spLocks noGrp="1"/>
              </p:cNvSpPr>
              <p:nvPr>
                <p:ph idx="1"/>
              </p:nvPr>
            </p:nvSpPr>
            <p:spPr>
              <a:xfrm>
                <a:off x="360000" y="5338916"/>
                <a:ext cx="11484000" cy="817084"/>
              </a:xfrm>
            </p:spPr>
            <p: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−8</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24B24689-0ABB-CD05-4222-5550BAB8917F}"/>
                  </a:ext>
                </a:extLst>
              </p:cNvPr>
              <p:cNvSpPr>
                <a:spLocks noGrp="1" noRot="1" noChangeAspect="1" noMove="1" noResize="1" noEditPoints="1" noAdjustHandles="1" noChangeArrowheads="1" noChangeShapeType="1" noTextEdit="1"/>
              </p:cNvSpPr>
              <p:nvPr>
                <p:ph idx="1"/>
              </p:nvPr>
            </p:nvSpPr>
            <p:spPr>
              <a:xfrm>
                <a:off x="360000" y="5338916"/>
                <a:ext cx="11484000" cy="817084"/>
              </a:xfr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19569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(10)</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factor table identification</a:t>
            </a:r>
          </a:p>
        </p:txBody>
      </p:sp>
      <p:pic>
        <p:nvPicPr>
          <p:cNvPr id="9" name="Picture 8" descr="Area model showing x multiplied by x and -8.">
            <a:extLst>
              <a:ext uri="{FF2B5EF4-FFF2-40B4-BE49-F238E27FC236}">
                <a16:creationId xmlns:a16="http://schemas.microsoft.com/office/drawing/2014/main" id="{320251CD-FAD3-7629-EBE3-FA156196A50B}"/>
              </a:ext>
            </a:extLst>
          </p:cNvPr>
          <p:cNvPicPr>
            <a:picLocks noChangeAspect="1"/>
          </p:cNvPicPr>
          <p:nvPr/>
        </p:nvPicPr>
        <p:blipFill>
          <a:blip r:embed="rId3"/>
          <a:stretch>
            <a:fillRect/>
          </a:stretch>
        </p:blipFill>
        <p:spPr>
          <a:xfrm>
            <a:off x="4195810" y="2322585"/>
            <a:ext cx="3435914" cy="2458876"/>
          </a:xfrm>
          <a:prstGeom prst="rect">
            <a:avLst/>
          </a:prstGeom>
        </p:spPr>
      </p:pic>
      <p:graphicFrame>
        <p:nvGraphicFramePr>
          <p:cNvPr id="7" name="Table 6">
            <a:extLst>
              <a:ext uri="{FF2B5EF4-FFF2-40B4-BE49-F238E27FC236}">
                <a16:creationId xmlns:a16="http://schemas.microsoft.com/office/drawing/2014/main" id="{F6B8F6EE-6D17-3EBD-8089-6BDF74838FF0}"/>
              </a:ext>
            </a:extLst>
          </p:cNvPr>
          <p:cNvGraphicFramePr>
            <a:graphicFrameLocks noGrp="1"/>
          </p:cNvGraphicFramePr>
          <p:nvPr>
            <p:extLst>
              <p:ext uri="{D42A27DB-BD31-4B8C-83A1-F6EECF244321}">
                <p14:modId xmlns:p14="http://schemas.microsoft.com/office/powerpoint/2010/main" val="3681403639"/>
              </p:ext>
            </p:extLst>
          </p:nvPr>
        </p:nvGraphicFramePr>
        <p:xfrm>
          <a:off x="8095687" y="2752076"/>
          <a:ext cx="3225799" cy="1854200"/>
        </p:xfrm>
        <a:graphic>
          <a:graphicData uri="http://schemas.openxmlformats.org/drawingml/2006/table">
            <a:tbl>
              <a:tblPr firstRow="1" bandRow="1">
                <a:tableStyleId>{69012ECD-51FC-41F1-AA8D-1B2483CD663E}</a:tableStyleId>
              </a:tblPr>
              <a:tblGrid>
                <a:gridCol w="1084811">
                  <a:extLst>
                    <a:ext uri="{9D8B030D-6E8A-4147-A177-3AD203B41FA5}">
                      <a16:colId xmlns:a16="http://schemas.microsoft.com/office/drawing/2014/main" val="3939715084"/>
                    </a:ext>
                  </a:extLst>
                </a:gridCol>
                <a:gridCol w="1111168">
                  <a:extLst>
                    <a:ext uri="{9D8B030D-6E8A-4147-A177-3AD203B41FA5}">
                      <a16:colId xmlns:a16="http://schemas.microsoft.com/office/drawing/2014/main" val="109295046"/>
                    </a:ext>
                  </a:extLst>
                </a:gridCol>
                <a:gridCol w="1029820">
                  <a:extLst>
                    <a:ext uri="{9D8B030D-6E8A-4147-A177-3AD203B41FA5}">
                      <a16:colId xmlns:a16="http://schemas.microsoft.com/office/drawing/2014/main" val="3056413996"/>
                    </a:ext>
                  </a:extLst>
                </a:gridCol>
              </a:tblGrid>
              <a:tr h="370840">
                <a:tc>
                  <a:txBody>
                    <a:bodyPr/>
                    <a:lstStyle/>
                    <a:p>
                      <a:r>
                        <a:rPr lang="en-AU" dirty="0"/>
                        <a:t>Factor 1</a:t>
                      </a:r>
                    </a:p>
                  </a:txBody>
                  <a:tcPr/>
                </a:tc>
                <a:tc>
                  <a:txBody>
                    <a:bodyPr/>
                    <a:lstStyle/>
                    <a:p>
                      <a:r>
                        <a:rPr lang="en-AU" dirty="0"/>
                        <a:t>Factor 2</a:t>
                      </a:r>
                    </a:p>
                  </a:txBody>
                  <a:tcPr/>
                </a:tc>
                <a:tc>
                  <a:txBody>
                    <a:bodyPr/>
                    <a:lstStyle/>
                    <a:p>
                      <a:r>
                        <a:rPr lang="en-AU" dirty="0"/>
                        <a:t>Sum</a:t>
                      </a:r>
                    </a:p>
                  </a:txBody>
                  <a:tcPr/>
                </a:tc>
                <a:extLst>
                  <a:ext uri="{0D108BD9-81ED-4DB2-BD59-A6C34878D82A}">
                    <a16:rowId xmlns:a16="http://schemas.microsoft.com/office/drawing/2014/main" val="1037451380"/>
                  </a:ext>
                </a:extLst>
              </a:tr>
              <a:tr h="370840">
                <a:tc>
                  <a:txBody>
                    <a:bodyPr/>
                    <a:lstStyle/>
                    <a:p>
                      <a:r>
                        <a:rPr lang="en-AU" dirty="0"/>
                        <a:t>1</a:t>
                      </a:r>
                    </a:p>
                  </a:txBody>
                  <a:tcPr/>
                </a:tc>
                <a:tc>
                  <a:txBody>
                    <a:bodyPr/>
                    <a:lstStyle/>
                    <a:p>
                      <a:r>
                        <a:rPr lang="en-AU" dirty="0"/>
                        <a:t>-8</a:t>
                      </a:r>
                    </a:p>
                  </a:txBody>
                  <a:tcPr/>
                </a:tc>
                <a:tc>
                  <a:txBody>
                    <a:bodyPr/>
                    <a:lstStyle/>
                    <a:p>
                      <a:r>
                        <a:rPr lang="en-AU" dirty="0"/>
                        <a:t>-7</a:t>
                      </a:r>
                    </a:p>
                  </a:txBody>
                  <a:tcPr/>
                </a:tc>
                <a:extLst>
                  <a:ext uri="{0D108BD9-81ED-4DB2-BD59-A6C34878D82A}">
                    <a16:rowId xmlns:a16="http://schemas.microsoft.com/office/drawing/2014/main" val="3352825027"/>
                  </a:ext>
                </a:extLst>
              </a:tr>
              <a:tr h="370840">
                <a:tc>
                  <a:txBody>
                    <a:bodyPr/>
                    <a:lstStyle/>
                    <a:p>
                      <a:r>
                        <a:rPr lang="en-AU" dirty="0"/>
                        <a:t>2</a:t>
                      </a:r>
                    </a:p>
                  </a:txBody>
                  <a:tcPr/>
                </a:tc>
                <a:tc>
                  <a:txBody>
                    <a:bodyPr/>
                    <a:lstStyle/>
                    <a:p>
                      <a:r>
                        <a:rPr lang="en-AU" dirty="0"/>
                        <a:t>-4</a:t>
                      </a:r>
                    </a:p>
                  </a:txBody>
                  <a:tcPr/>
                </a:tc>
                <a:tc>
                  <a:txBody>
                    <a:bodyPr/>
                    <a:lstStyle/>
                    <a:p>
                      <a:r>
                        <a:rPr lang="en-AU" dirty="0"/>
                        <a:t>-2</a:t>
                      </a:r>
                    </a:p>
                  </a:txBody>
                  <a:tcPr/>
                </a:tc>
                <a:extLst>
                  <a:ext uri="{0D108BD9-81ED-4DB2-BD59-A6C34878D82A}">
                    <a16:rowId xmlns:a16="http://schemas.microsoft.com/office/drawing/2014/main" val="2089938980"/>
                  </a:ext>
                </a:extLst>
              </a:tr>
              <a:tr h="370840">
                <a:tc>
                  <a:txBody>
                    <a:bodyPr/>
                    <a:lstStyle/>
                    <a:p>
                      <a:r>
                        <a:rPr lang="en-AU" dirty="0"/>
                        <a:t>4</a:t>
                      </a:r>
                    </a:p>
                  </a:txBody>
                  <a:tcPr/>
                </a:tc>
                <a:tc>
                  <a:txBody>
                    <a:bodyPr/>
                    <a:lstStyle/>
                    <a:p>
                      <a:r>
                        <a:rPr lang="en-AU" dirty="0"/>
                        <a:t>-2</a:t>
                      </a:r>
                    </a:p>
                  </a:txBody>
                  <a:tcPr/>
                </a:tc>
                <a:tc>
                  <a:txBody>
                    <a:bodyPr/>
                    <a:lstStyle/>
                    <a:p>
                      <a:r>
                        <a:rPr lang="en-AU" dirty="0"/>
                        <a:t>2</a:t>
                      </a:r>
                    </a:p>
                  </a:txBody>
                  <a:tcPr/>
                </a:tc>
                <a:extLst>
                  <a:ext uri="{0D108BD9-81ED-4DB2-BD59-A6C34878D82A}">
                    <a16:rowId xmlns:a16="http://schemas.microsoft.com/office/drawing/2014/main" val="4027063452"/>
                  </a:ext>
                </a:extLst>
              </a:tr>
              <a:tr h="370840">
                <a:tc>
                  <a:txBody>
                    <a:bodyPr/>
                    <a:lstStyle/>
                    <a:p>
                      <a:r>
                        <a:rPr lang="en-AU" dirty="0"/>
                        <a:t>8</a:t>
                      </a:r>
                    </a:p>
                  </a:txBody>
                  <a:tcPr/>
                </a:tc>
                <a:tc>
                  <a:txBody>
                    <a:bodyPr/>
                    <a:lstStyle/>
                    <a:p>
                      <a:r>
                        <a:rPr lang="en-AU" dirty="0"/>
                        <a:t>-1</a:t>
                      </a:r>
                    </a:p>
                  </a:txBody>
                  <a:tcPr/>
                </a:tc>
                <a:tc>
                  <a:txBody>
                    <a:bodyPr/>
                    <a:lstStyle/>
                    <a:p>
                      <a:r>
                        <a:rPr lang="en-AU" dirty="0"/>
                        <a:t>7</a:t>
                      </a:r>
                    </a:p>
                  </a:txBody>
                  <a:tcPr/>
                </a:tc>
                <a:extLst>
                  <a:ext uri="{0D108BD9-81ED-4DB2-BD59-A6C34878D82A}">
                    <a16:rowId xmlns:a16="http://schemas.microsoft.com/office/drawing/2014/main" val="2873421213"/>
                  </a:ext>
                </a:extLst>
              </a:tr>
            </a:tbl>
          </a:graphicData>
        </a:graphic>
      </p:graphicFrame>
      <p:sp>
        <p:nvSpPr>
          <p:cNvPr id="8" name="Oval 7" descr="a circle around the 3rd row of the table">
            <a:extLst>
              <a:ext uri="{FF2B5EF4-FFF2-40B4-BE49-F238E27FC236}">
                <a16:creationId xmlns:a16="http://schemas.microsoft.com/office/drawing/2014/main" id="{68A9B4C0-007C-85C2-0883-535E73AD8B05}"/>
              </a:ext>
            </a:extLst>
          </p:cNvPr>
          <p:cNvSpPr/>
          <p:nvPr/>
        </p:nvSpPr>
        <p:spPr>
          <a:xfrm>
            <a:off x="7993396" y="3792180"/>
            <a:ext cx="2967135" cy="477982"/>
          </a:xfrm>
          <a:prstGeom prst="ellipse">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24689-0ABB-CD05-4222-5550BAB8917F}"/>
                  </a:ext>
                </a:extLst>
              </p:cNvPr>
              <p:cNvSpPr>
                <a:spLocks noGrp="1"/>
              </p:cNvSpPr>
              <p:nvPr>
                <p:ph idx="1"/>
              </p:nvPr>
            </p:nvSpPr>
            <p:spPr>
              <a:xfrm>
                <a:off x="360000" y="5338916"/>
                <a:ext cx="11484000" cy="817084"/>
              </a:xfrm>
            </p:spPr>
            <p: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−8</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24B24689-0ABB-CD05-4222-5550BAB8917F}"/>
                  </a:ext>
                </a:extLst>
              </p:cNvPr>
              <p:cNvSpPr>
                <a:spLocks noGrp="1" noRot="1" noChangeAspect="1" noMove="1" noResize="1" noEditPoints="1" noAdjustHandles="1" noChangeArrowheads="1" noChangeShapeType="1" noTextEdit="1"/>
              </p:cNvSpPr>
              <p:nvPr>
                <p:ph idx="1"/>
              </p:nvPr>
            </p:nvSpPr>
            <p:spPr>
              <a:xfrm>
                <a:off x="360000" y="5338916"/>
                <a:ext cx="11484000" cy="817084"/>
              </a:xfr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70347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(11)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completed</a:t>
            </a:r>
          </a:p>
        </p:txBody>
      </p:sp>
      <p:pic>
        <p:nvPicPr>
          <p:cNvPr id="10" name="Picture 9" descr="Area model showing x^2+2x-8">
            <a:extLst>
              <a:ext uri="{FF2B5EF4-FFF2-40B4-BE49-F238E27FC236}">
                <a16:creationId xmlns:a16="http://schemas.microsoft.com/office/drawing/2014/main" id="{63FC1F4E-C213-A31D-1DD0-B19AD551D59B}"/>
              </a:ext>
            </a:extLst>
          </p:cNvPr>
          <p:cNvPicPr>
            <a:picLocks noChangeAspect="1"/>
          </p:cNvPicPr>
          <p:nvPr/>
        </p:nvPicPr>
        <p:blipFill>
          <a:blip r:embed="rId3"/>
          <a:stretch>
            <a:fillRect/>
          </a:stretch>
        </p:blipFill>
        <p:spPr>
          <a:xfrm>
            <a:off x="4216370" y="2398903"/>
            <a:ext cx="3449830" cy="2504561"/>
          </a:xfrm>
          <a:prstGeom prst="rect">
            <a:avLst/>
          </a:prstGeom>
        </p:spPr>
      </p:pic>
      <p:graphicFrame>
        <p:nvGraphicFramePr>
          <p:cNvPr id="7" name="Table 6">
            <a:extLst>
              <a:ext uri="{FF2B5EF4-FFF2-40B4-BE49-F238E27FC236}">
                <a16:creationId xmlns:a16="http://schemas.microsoft.com/office/drawing/2014/main" id="{F6B8F6EE-6D17-3EBD-8089-6BDF74838FF0}"/>
              </a:ext>
            </a:extLst>
          </p:cNvPr>
          <p:cNvGraphicFramePr>
            <a:graphicFrameLocks noGrp="1"/>
          </p:cNvGraphicFramePr>
          <p:nvPr>
            <p:extLst>
              <p:ext uri="{D42A27DB-BD31-4B8C-83A1-F6EECF244321}">
                <p14:modId xmlns:p14="http://schemas.microsoft.com/office/powerpoint/2010/main" val="2709216161"/>
              </p:ext>
            </p:extLst>
          </p:nvPr>
        </p:nvGraphicFramePr>
        <p:xfrm>
          <a:off x="8198229" y="2864043"/>
          <a:ext cx="3063821" cy="1854200"/>
        </p:xfrm>
        <a:graphic>
          <a:graphicData uri="http://schemas.openxmlformats.org/drawingml/2006/table">
            <a:tbl>
              <a:tblPr firstRow="1" bandRow="1">
                <a:tableStyleId>{69012ECD-51FC-41F1-AA8D-1B2483CD663E}</a:tableStyleId>
              </a:tblPr>
              <a:tblGrid>
                <a:gridCol w="1160151">
                  <a:extLst>
                    <a:ext uri="{9D8B030D-6E8A-4147-A177-3AD203B41FA5}">
                      <a16:colId xmlns:a16="http://schemas.microsoft.com/office/drawing/2014/main" val="3939715084"/>
                    </a:ext>
                  </a:extLst>
                </a:gridCol>
                <a:gridCol w="1144839">
                  <a:extLst>
                    <a:ext uri="{9D8B030D-6E8A-4147-A177-3AD203B41FA5}">
                      <a16:colId xmlns:a16="http://schemas.microsoft.com/office/drawing/2014/main" val="109295046"/>
                    </a:ext>
                  </a:extLst>
                </a:gridCol>
                <a:gridCol w="758831">
                  <a:extLst>
                    <a:ext uri="{9D8B030D-6E8A-4147-A177-3AD203B41FA5}">
                      <a16:colId xmlns:a16="http://schemas.microsoft.com/office/drawing/2014/main" val="3056413996"/>
                    </a:ext>
                  </a:extLst>
                </a:gridCol>
              </a:tblGrid>
              <a:tr h="370840">
                <a:tc>
                  <a:txBody>
                    <a:bodyPr/>
                    <a:lstStyle/>
                    <a:p>
                      <a:r>
                        <a:rPr lang="en-AU" dirty="0"/>
                        <a:t>Factor 1</a:t>
                      </a:r>
                    </a:p>
                  </a:txBody>
                  <a:tcPr/>
                </a:tc>
                <a:tc>
                  <a:txBody>
                    <a:bodyPr/>
                    <a:lstStyle/>
                    <a:p>
                      <a:r>
                        <a:rPr lang="en-AU" dirty="0"/>
                        <a:t>Factor 2</a:t>
                      </a:r>
                    </a:p>
                  </a:txBody>
                  <a:tcPr/>
                </a:tc>
                <a:tc>
                  <a:txBody>
                    <a:bodyPr/>
                    <a:lstStyle/>
                    <a:p>
                      <a:r>
                        <a:rPr lang="en-AU" dirty="0"/>
                        <a:t>Sum</a:t>
                      </a:r>
                    </a:p>
                  </a:txBody>
                  <a:tcPr/>
                </a:tc>
                <a:extLst>
                  <a:ext uri="{0D108BD9-81ED-4DB2-BD59-A6C34878D82A}">
                    <a16:rowId xmlns:a16="http://schemas.microsoft.com/office/drawing/2014/main" val="1037451380"/>
                  </a:ext>
                </a:extLst>
              </a:tr>
              <a:tr h="370840">
                <a:tc>
                  <a:txBody>
                    <a:bodyPr/>
                    <a:lstStyle/>
                    <a:p>
                      <a:r>
                        <a:rPr lang="en-AU" dirty="0"/>
                        <a:t>1</a:t>
                      </a:r>
                    </a:p>
                  </a:txBody>
                  <a:tcPr/>
                </a:tc>
                <a:tc>
                  <a:txBody>
                    <a:bodyPr/>
                    <a:lstStyle/>
                    <a:p>
                      <a:r>
                        <a:rPr lang="en-AU" dirty="0"/>
                        <a:t>-8</a:t>
                      </a:r>
                    </a:p>
                  </a:txBody>
                  <a:tcPr/>
                </a:tc>
                <a:tc>
                  <a:txBody>
                    <a:bodyPr/>
                    <a:lstStyle/>
                    <a:p>
                      <a:r>
                        <a:rPr lang="en-AU" dirty="0"/>
                        <a:t>-7</a:t>
                      </a:r>
                    </a:p>
                  </a:txBody>
                  <a:tcPr/>
                </a:tc>
                <a:extLst>
                  <a:ext uri="{0D108BD9-81ED-4DB2-BD59-A6C34878D82A}">
                    <a16:rowId xmlns:a16="http://schemas.microsoft.com/office/drawing/2014/main" val="3352825027"/>
                  </a:ext>
                </a:extLst>
              </a:tr>
              <a:tr h="370840">
                <a:tc>
                  <a:txBody>
                    <a:bodyPr/>
                    <a:lstStyle/>
                    <a:p>
                      <a:r>
                        <a:rPr lang="en-AU" dirty="0"/>
                        <a:t>2</a:t>
                      </a:r>
                    </a:p>
                  </a:txBody>
                  <a:tcPr/>
                </a:tc>
                <a:tc>
                  <a:txBody>
                    <a:bodyPr/>
                    <a:lstStyle/>
                    <a:p>
                      <a:r>
                        <a:rPr lang="en-AU" dirty="0"/>
                        <a:t>-4</a:t>
                      </a:r>
                    </a:p>
                  </a:txBody>
                  <a:tcPr/>
                </a:tc>
                <a:tc>
                  <a:txBody>
                    <a:bodyPr/>
                    <a:lstStyle/>
                    <a:p>
                      <a:r>
                        <a:rPr lang="en-AU" dirty="0"/>
                        <a:t>-2</a:t>
                      </a:r>
                    </a:p>
                  </a:txBody>
                  <a:tcPr/>
                </a:tc>
                <a:extLst>
                  <a:ext uri="{0D108BD9-81ED-4DB2-BD59-A6C34878D82A}">
                    <a16:rowId xmlns:a16="http://schemas.microsoft.com/office/drawing/2014/main" val="2089938980"/>
                  </a:ext>
                </a:extLst>
              </a:tr>
              <a:tr h="370840">
                <a:tc>
                  <a:txBody>
                    <a:bodyPr/>
                    <a:lstStyle/>
                    <a:p>
                      <a:r>
                        <a:rPr lang="en-AU" dirty="0"/>
                        <a:t>4</a:t>
                      </a:r>
                    </a:p>
                  </a:txBody>
                  <a:tcPr/>
                </a:tc>
                <a:tc>
                  <a:txBody>
                    <a:bodyPr/>
                    <a:lstStyle/>
                    <a:p>
                      <a:r>
                        <a:rPr lang="en-AU" dirty="0"/>
                        <a:t>-2</a:t>
                      </a:r>
                    </a:p>
                  </a:txBody>
                  <a:tcPr/>
                </a:tc>
                <a:tc>
                  <a:txBody>
                    <a:bodyPr/>
                    <a:lstStyle/>
                    <a:p>
                      <a:r>
                        <a:rPr lang="en-AU" dirty="0"/>
                        <a:t>2</a:t>
                      </a:r>
                    </a:p>
                  </a:txBody>
                  <a:tcPr/>
                </a:tc>
                <a:extLst>
                  <a:ext uri="{0D108BD9-81ED-4DB2-BD59-A6C34878D82A}">
                    <a16:rowId xmlns:a16="http://schemas.microsoft.com/office/drawing/2014/main" val="4027063452"/>
                  </a:ext>
                </a:extLst>
              </a:tr>
              <a:tr h="370840">
                <a:tc>
                  <a:txBody>
                    <a:bodyPr/>
                    <a:lstStyle/>
                    <a:p>
                      <a:r>
                        <a:rPr lang="en-AU" dirty="0"/>
                        <a:t>8</a:t>
                      </a:r>
                    </a:p>
                  </a:txBody>
                  <a:tcPr/>
                </a:tc>
                <a:tc>
                  <a:txBody>
                    <a:bodyPr/>
                    <a:lstStyle/>
                    <a:p>
                      <a:r>
                        <a:rPr lang="en-AU" dirty="0"/>
                        <a:t>-1</a:t>
                      </a:r>
                    </a:p>
                  </a:txBody>
                  <a:tcPr/>
                </a:tc>
                <a:tc>
                  <a:txBody>
                    <a:bodyPr/>
                    <a:lstStyle/>
                    <a:p>
                      <a:r>
                        <a:rPr lang="en-AU" dirty="0"/>
                        <a:t>7</a:t>
                      </a:r>
                    </a:p>
                  </a:txBody>
                  <a:tcPr/>
                </a:tc>
                <a:extLst>
                  <a:ext uri="{0D108BD9-81ED-4DB2-BD59-A6C34878D82A}">
                    <a16:rowId xmlns:a16="http://schemas.microsoft.com/office/drawing/2014/main" val="2873421213"/>
                  </a:ext>
                </a:extLst>
              </a:tr>
            </a:tbl>
          </a:graphicData>
        </a:graphic>
      </p:graphicFrame>
      <p:sp>
        <p:nvSpPr>
          <p:cNvPr id="6" name="Oval 5" descr="a circle around the 3rd row of the table">
            <a:extLst>
              <a:ext uri="{FF2B5EF4-FFF2-40B4-BE49-F238E27FC236}">
                <a16:creationId xmlns:a16="http://schemas.microsoft.com/office/drawing/2014/main" id="{A85237BB-F66B-3A25-B457-0E88E74F0423}"/>
              </a:ext>
            </a:extLst>
          </p:cNvPr>
          <p:cNvSpPr/>
          <p:nvPr/>
        </p:nvSpPr>
        <p:spPr>
          <a:xfrm>
            <a:off x="8052319" y="3922808"/>
            <a:ext cx="3113045" cy="477982"/>
          </a:xfrm>
          <a:prstGeom prst="ellipse">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24689-0ABB-CD05-4222-5550BAB8917F}"/>
                  </a:ext>
                </a:extLst>
              </p:cNvPr>
              <p:cNvSpPr>
                <a:spLocks noGrp="1"/>
              </p:cNvSpPr>
              <p:nvPr>
                <p:ph idx="1"/>
              </p:nvPr>
            </p:nvSpPr>
            <p:spPr>
              <a:xfrm>
                <a:off x="360000" y="5338916"/>
                <a:ext cx="11484000" cy="817084"/>
              </a:xfrm>
            </p:spPr>
            <p: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−8</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24B24689-0ABB-CD05-4222-5550BAB8917F}"/>
                  </a:ext>
                </a:extLst>
              </p:cNvPr>
              <p:cNvSpPr>
                <a:spLocks noGrp="1" noRot="1" noChangeAspect="1" noMove="1" noResize="1" noEditPoints="1" noAdjustHandles="1" noChangeArrowheads="1" noChangeShapeType="1" noTextEdit="1"/>
              </p:cNvSpPr>
              <p:nvPr>
                <p:ph idx="1"/>
              </p:nvPr>
            </p:nvSpPr>
            <p:spPr>
              <a:xfrm>
                <a:off x="360000" y="5338916"/>
                <a:ext cx="11484000" cy="817084"/>
              </a:xfr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419530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(12)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algebraic representation</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59AD65D-EFAE-69E2-95E8-A3745DAC0EC8}"/>
                  </a:ext>
                </a:extLst>
              </p:cNvPr>
              <p:cNvSpPr txBox="1">
                <a:spLocks/>
              </p:cNvSpPr>
              <p:nvPr/>
            </p:nvSpPr>
            <p:spPr>
              <a:xfrm>
                <a:off x="0" y="2834099"/>
                <a:ext cx="4305406" cy="8170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𝑥</m:t>
                          </m:r>
                        </m:e>
                        <m:sup>
                          <m:r>
                            <a:rPr lang="en-AU" i="1" smtClean="0">
                              <a:latin typeface="Cambria Math" panose="02040503050406030204" pitchFamily="18" charset="0"/>
                            </a:rPr>
                            <m:t>2</m:t>
                          </m:r>
                        </m:sup>
                      </m:sSup>
                      <m:r>
                        <a:rPr lang="en-AU" i="1" smtClean="0">
                          <a:latin typeface="Cambria Math" panose="02040503050406030204" pitchFamily="18" charset="0"/>
                        </a:rPr>
                        <m:t>+2</m:t>
                      </m:r>
                      <m:r>
                        <a:rPr lang="en-AU" i="1" smtClean="0">
                          <a:latin typeface="Cambria Math" panose="02040503050406030204" pitchFamily="18" charset="0"/>
                        </a:rPr>
                        <m:t>𝑥</m:t>
                      </m:r>
                      <m:r>
                        <a:rPr lang="en-AU" i="1" smtClean="0">
                          <a:latin typeface="Cambria Math" panose="02040503050406030204" pitchFamily="18" charset="0"/>
                        </a:rPr>
                        <m:t>−8</m:t>
                      </m:r>
                      <m:r>
                        <m:rPr>
                          <m:aln/>
                        </m:rP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−8</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p>
            </p:txBody>
          </p:sp>
        </mc:Choice>
        <mc:Fallback xmlns="">
          <p:sp>
            <p:nvSpPr>
              <p:cNvPr id="9" name="Content Placeholder 2">
                <a:extLst>
                  <a:ext uri="{FF2B5EF4-FFF2-40B4-BE49-F238E27FC236}">
                    <a16:creationId xmlns:a16="http://schemas.microsoft.com/office/drawing/2014/main" id="{059AD65D-EFAE-69E2-95E8-A3745DAC0EC8}"/>
                  </a:ext>
                </a:extLst>
              </p:cNvPr>
              <p:cNvSpPr txBox="1">
                <a:spLocks noRot="1" noChangeAspect="1" noMove="1" noResize="1" noEditPoints="1" noAdjustHandles="1" noChangeArrowheads="1" noChangeShapeType="1" noTextEdit="1"/>
              </p:cNvSpPr>
              <p:nvPr/>
            </p:nvSpPr>
            <p:spPr>
              <a:xfrm>
                <a:off x="0" y="2834099"/>
                <a:ext cx="4305406" cy="817084"/>
              </a:xfrm>
              <a:prstGeom prst="rect">
                <a:avLst/>
              </a:prstGeom>
              <a:blipFill>
                <a:blip r:embed="rId3"/>
                <a:stretch>
                  <a:fillRect/>
                </a:stretch>
              </a:blipFill>
            </p:spPr>
            <p:txBody>
              <a:bodyPr/>
              <a:lstStyle/>
              <a:p>
                <a:r>
                  <a:rPr lang="en-AU">
                    <a:noFill/>
                  </a:rPr>
                  <a:t> </a:t>
                </a:r>
              </a:p>
            </p:txBody>
          </p:sp>
        </mc:Fallback>
      </mc:AlternateContent>
      <p:pic>
        <p:nvPicPr>
          <p:cNvPr id="6" name="Picture 5" descr="Area model showing x^2+2x-8">
            <a:extLst>
              <a:ext uri="{FF2B5EF4-FFF2-40B4-BE49-F238E27FC236}">
                <a16:creationId xmlns:a16="http://schemas.microsoft.com/office/drawing/2014/main" id="{42E65C10-4BB9-0092-AE11-32A47E36950F}"/>
              </a:ext>
            </a:extLst>
          </p:cNvPr>
          <p:cNvPicPr>
            <a:picLocks noChangeAspect="1"/>
          </p:cNvPicPr>
          <p:nvPr/>
        </p:nvPicPr>
        <p:blipFill>
          <a:blip r:embed="rId4"/>
          <a:stretch>
            <a:fillRect/>
          </a:stretch>
        </p:blipFill>
        <p:spPr>
          <a:xfrm>
            <a:off x="4216370" y="2398903"/>
            <a:ext cx="3449830" cy="2504561"/>
          </a:xfrm>
          <a:prstGeom prst="rect">
            <a:avLst/>
          </a:prstGeom>
        </p:spPr>
      </p:pic>
      <p:graphicFrame>
        <p:nvGraphicFramePr>
          <p:cNvPr id="7" name="Table 6">
            <a:extLst>
              <a:ext uri="{FF2B5EF4-FFF2-40B4-BE49-F238E27FC236}">
                <a16:creationId xmlns:a16="http://schemas.microsoft.com/office/drawing/2014/main" id="{F6B8F6EE-6D17-3EBD-8089-6BDF74838FF0}"/>
              </a:ext>
            </a:extLst>
          </p:cNvPr>
          <p:cNvGraphicFramePr>
            <a:graphicFrameLocks noGrp="1"/>
          </p:cNvGraphicFramePr>
          <p:nvPr>
            <p:extLst>
              <p:ext uri="{D42A27DB-BD31-4B8C-83A1-F6EECF244321}">
                <p14:modId xmlns:p14="http://schemas.microsoft.com/office/powerpoint/2010/main" val="71637004"/>
              </p:ext>
            </p:extLst>
          </p:nvPr>
        </p:nvGraphicFramePr>
        <p:xfrm>
          <a:off x="8142339" y="2907183"/>
          <a:ext cx="3225799" cy="1854200"/>
        </p:xfrm>
        <a:graphic>
          <a:graphicData uri="http://schemas.openxmlformats.org/drawingml/2006/table">
            <a:tbl>
              <a:tblPr firstRow="1" bandRow="1">
                <a:tableStyleId>{69012ECD-51FC-41F1-AA8D-1B2483CD663E}</a:tableStyleId>
              </a:tblPr>
              <a:tblGrid>
                <a:gridCol w="1084811">
                  <a:extLst>
                    <a:ext uri="{9D8B030D-6E8A-4147-A177-3AD203B41FA5}">
                      <a16:colId xmlns:a16="http://schemas.microsoft.com/office/drawing/2014/main" val="3939715084"/>
                    </a:ext>
                  </a:extLst>
                </a:gridCol>
                <a:gridCol w="1129829">
                  <a:extLst>
                    <a:ext uri="{9D8B030D-6E8A-4147-A177-3AD203B41FA5}">
                      <a16:colId xmlns:a16="http://schemas.microsoft.com/office/drawing/2014/main" val="109295046"/>
                    </a:ext>
                  </a:extLst>
                </a:gridCol>
                <a:gridCol w="1011159">
                  <a:extLst>
                    <a:ext uri="{9D8B030D-6E8A-4147-A177-3AD203B41FA5}">
                      <a16:colId xmlns:a16="http://schemas.microsoft.com/office/drawing/2014/main" val="3056413996"/>
                    </a:ext>
                  </a:extLst>
                </a:gridCol>
              </a:tblGrid>
              <a:tr h="370840">
                <a:tc>
                  <a:txBody>
                    <a:bodyPr/>
                    <a:lstStyle/>
                    <a:p>
                      <a:r>
                        <a:rPr lang="en-AU" dirty="0"/>
                        <a:t>Factor 1</a:t>
                      </a:r>
                    </a:p>
                  </a:txBody>
                  <a:tcPr/>
                </a:tc>
                <a:tc>
                  <a:txBody>
                    <a:bodyPr/>
                    <a:lstStyle/>
                    <a:p>
                      <a:r>
                        <a:rPr lang="en-AU" dirty="0"/>
                        <a:t>Factor 2</a:t>
                      </a:r>
                    </a:p>
                  </a:txBody>
                  <a:tcPr/>
                </a:tc>
                <a:tc>
                  <a:txBody>
                    <a:bodyPr/>
                    <a:lstStyle/>
                    <a:p>
                      <a:r>
                        <a:rPr lang="en-AU" dirty="0"/>
                        <a:t>Sum</a:t>
                      </a:r>
                    </a:p>
                  </a:txBody>
                  <a:tcPr/>
                </a:tc>
                <a:extLst>
                  <a:ext uri="{0D108BD9-81ED-4DB2-BD59-A6C34878D82A}">
                    <a16:rowId xmlns:a16="http://schemas.microsoft.com/office/drawing/2014/main" val="1037451380"/>
                  </a:ext>
                </a:extLst>
              </a:tr>
              <a:tr h="370840">
                <a:tc>
                  <a:txBody>
                    <a:bodyPr/>
                    <a:lstStyle/>
                    <a:p>
                      <a:r>
                        <a:rPr lang="en-AU" dirty="0"/>
                        <a:t>1</a:t>
                      </a:r>
                    </a:p>
                  </a:txBody>
                  <a:tcPr/>
                </a:tc>
                <a:tc>
                  <a:txBody>
                    <a:bodyPr/>
                    <a:lstStyle/>
                    <a:p>
                      <a:r>
                        <a:rPr lang="en-AU" dirty="0"/>
                        <a:t>-8</a:t>
                      </a:r>
                    </a:p>
                  </a:txBody>
                  <a:tcPr/>
                </a:tc>
                <a:tc>
                  <a:txBody>
                    <a:bodyPr/>
                    <a:lstStyle/>
                    <a:p>
                      <a:r>
                        <a:rPr lang="en-AU" dirty="0"/>
                        <a:t>-7</a:t>
                      </a:r>
                    </a:p>
                  </a:txBody>
                  <a:tcPr/>
                </a:tc>
                <a:extLst>
                  <a:ext uri="{0D108BD9-81ED-4DB2-BD59-A6C34878D82A}">
                    <a16:rowId xmlns:a16="http://schemas.microsoft.com/office/drawing/2014/main" val="3352825027"/>
                  </a:ext>
                </a:extLst>
              </a:tr>
              <a:tr h="370840">
                <a:tc>
                  <a:txBody>
                    <a:bodyPr/>
                    <a:lstStyle/>
                    <a:p>
                      <a:r>
                        <a:rPr lang="en-AU" dirty="0"/>
                        <a:t>2</a:t>
                      </a:r>
                    </a:p>
                  </a:txBody>
                  <a:tcPr/>
                </a:tc>
                <a:tc>
                  <a:txBody>
                    <a:bodyPr/>
                    <a:lstStyle/>
                    <a:p>
                      <a:r>
                        <a:rPr lang="en-AU" dirty="0"/>
                        <a:t>-4</a:t>
                      </a:r>
                    </a:p>
                  </a:txBody>
                  <a:tcPr/>
                </a:tc>
                <a:tc>
                  <a:txBody>
                    <a:bodyPr/>
                    <a:lstStyle/>
                    <a:p>
                      <a:r>
                        <a:rPr lang="en-AU" dirty="0"/>
                        <a:t>-2</a:t>
                      </a:r>
                    </a:p>
                  </a:txBody>
                  <a:tcPr/>
                </a:tc>
                <a:extLst>
                  <a:ext uri="{0D108BD9-81ED-4DB2-BD59-A6C34878D82A}">
                    <a16:rowId xmlns:a16="http://schemas.microsoft.com/office/drawing/2014/main" val="2089938980"/>
                  </a:ext>
                </a:extLst>
              </a:tr>
              <a:tr h="370840">
                <a:tc>
                  <a:txBody>
                    <a:bodyPr/>
                    <a:lstStyle/>
                    <a:p>
                      <a:r>
                        <a:rPr lang="en-AU" dirty="0"/>
                        <a:t>4</a:t>
                      </a:r>
                    </a:p>
                  </a:txBody>
                  <a:tcPr/>
                </a:tc>
                <a:tc>
                  <a:txBody>
                    <a:bodyPr/>
                    <a:lstStyle/>
                    <a:p>
                      <a:r>
                        <a:rPr lang="en-AU" dirty="0"/>
                        <a:t>-2</a:t>
                      </a:r>
                    </a:p>
                  </a:txBody>
                  <a:tcPr/>
                </a:tc>
                <a:tc>
                  <a:txBody>
                    <a:bodyPr/>
                    <a:lstStyle/>
                    <a:p>
                      <a:r>
                        <a:rPr lang="en-AU" dirty="0"/>
                        <a:t>2</a:t>
                      </a:r>
                    </a:p>
                  </a:txBody>
                  <a:tcPr/>
                </a:tc>
                <a:extLst>
                  <a:ext uri="{0D108BD9-81ED-4DB2-BD59-A6C34878D82A}">
                    <a16:rowId xmlns:a16="http://schemas.microsoft.com/office/drawing/2014/main" val="4027063452"/>
                  </a:ext>
                </a:extLst>
              </a:tr>
              <a:tr h="370840">
                <a:tc>
                  <a:txBody>
                    <a:bodyPr/>
                    <a:lstStyle/>
                    <a:p>
                      <a:r>
                        <a:rPr lang="en-AU" dirty="0"/>
                        <a:t>8</a:t>
                      </a:r>
                    </a:p>
                  </a:txBody>
                  <a:tcPr/>
                </a:tc>
                <a:tc>
                  <a:txBody>
                    <a:bodyPr/>
                    <a:lstStyle/>
                    <a:p>
                      <a:r>
                        <a:rPr lang="en-AU" dirty="0"/>
                        <a:t>-1</a:t>
                      </a:r>
                    </a:p>
                  </a:txBody>
                  <a:tcPr/>
                </a:tc>
                <a:tc>
                  <a:txBody>
                    <a:bodyPr/>
                    <a:lstStyle/>
                    <a:p>
                      <a:r>
                        <a:rPr lang="en-AU" dirty="0"/>
                        <a:t>7</a:t>
                      </a:r>
                    </a:p>
                  </a:txBody>
                  <a:tcPr/>
                </a:tc>
                <a:extLst>
                  <a:ext uri="{0D108BD9-81ED-4DB2-BD59-A6C34878D82A}">
                    <a16:rowId xmlns:a16="http://schemas.microsoft.com/office/drawing/2014/main" val="2873421213"/>
                  </a:ext>
                </a:extLst>
              </a:tr>
            </a:tbl>
          </a:graphicData>
        </a:graphic>
      </p:graphicFrame>
      <p:sp>
        <p:nvSpPr>
          <p:cNvPr id="10" name="Oval 9" descr="a circle around the 3rd row of the table">
            <a:extLst>
              <a:ext uri="{FF2B5EF4-FFF2-40B4-BE49-F238E27FC236}">
                <a16:creationId xmlns:a16="http://schemas.microsoft.com/office/drawing/2014/main" id="{7320D29D-B6EE-EB71-1E35-B8C86CFC53B3}"/>
              </a:ext>
            </a:extLst>
          </p:cNvPr>
          <p:cNvSpPr/>
          <p:nvPr/>
        </p:nvSpPr>
        <p:spPr>
          <a:xfrm>
            <a:off x="7947697" y="3967122"/>
            <a:ext cx="2967135" cy="477982"/>
          </a:xfrm>
          <a:prstGeom prst="ellipse">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24689-0ABB-CD05-4222-5550BAB8917F}"/>
                  </a:ext>
                </a:extLst>
              </p:cNvPr>
              <p:cNvSpPr>
                <a:spLocks noGrp="1"/>
              </p:cNvSpPr>
              <p:nvPr>
                <p:ph idx="1"/>
              </p:nvPr>
            </p:nvSpPr>
            <p:spPr>
              <a:xfrm>
                <a:off x="360000" y="5338916"/>
                <a:ext cx="11484000" cy="817084"/>
              </a:xfrm>
            </p:spPr>
            <p: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−8</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24B24689-0ABB-CD05-4222-5550BAB8917F}"/>
                  </a:ext>
                </a:extLst>
              </p:cNvPr>
              <p:cNvSpPr>
                <a:spLocks noGrp="1" noRot="1" noChangeAspect="1" noMove="1" noResize="1" noEditPoints="1" noAdjustHandles="1" noChangeArrowheads="1" noChangeShapeType="1" noTextEdit="1"/>
              </p:cNvSpPr>
              <p:nvPr>
                <p:ph idx="1"/>
              </p:nvPr>
            </p:nvSpPr>
            <p:spPr>
              <a:xfrm>
                <a:off x="360000" y="5338916"/>
                <a:ext cx="11484000" cy="817084"/>
              </a:xfr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417959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0173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(13)</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dirty="0"/>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Graph of a parabola and its equations</a:t>
            </a:r>
          </a:p>
        </p:txBody>
      </p:sp>
      <p:pic>
        <p:nvPicPr>
          <p:cNvPr id="11" name="Picture 10" descr="A graph of a parabola with vertex (-1,-9), y-intercept (0,-8) and x-intercepts (-4,0) and (2,0)">
            <a:extLst>
              <a:ext uri="{FF2B5EF4-FFF2-40B4-BE49-F238E27FC236}">
                <a16:creationId xmlns:a16="http://schemas.microsoft.com/office/drawing/2014/main" id="{A337A6FC-FB83-4D8B-DD53-9CAC895B0D5D}"/>
              </a:ext>
            </a:extLst>
          </p:cNvPr>
          <p:cNvPicPr>
            <a:picLocks noChangeAspect="1"/>
          </p:cNvPicPr>
          <p:nvPr/>
        </p:nvPicPr>
        <p:blipFill>
          <a:blip r:embed="rId2"/>
          <a:stretch>
            <a:fillRect/>
          </a:stretch>
        </p:blipFill>
        <p:spPr>
          <a:xfrm>
            <a:off x="339904" y="1705570"/>
            <a:ext cx="9099935" cy="4317913"/>
          </a:xfrm>
          <a:prstGeom prst="rect">
            <a:avLst/>
          </a:prstGeom>
        </p:spPr>
      </p:pic>
      <mc:AlternateContent xmlns:mc="http://schemas.openxmlformats.org/markup-compatibility/2006" xmlns:a14="http://schemas.microsoft.com/office/drawing/2010/main">
        <mc:Choice Requires="a14">
          <p:sp>
            <p:nvSpPr>
              <p:cNvPr id="6" name="Free-form: Shape 5">
                <a:extLst>
                  <a:ext uri="{FF2B5EF4-FFF2-40B4-BE49-F238E27FC236}">
                    <a16:creationId xmlns:a16="http://schemas.microsoft.com/office/drawing/2014/main" id="{9FF4E2C8-1AAC-1748-F7B4-7F38149037EE}"/>
                  </a:ext>
                </a:extLst>
              </p:cNvPr>
              <p:cNvSpPr/>
              <p:nvPr/>
            </p:nvSpPr>
            <p:spPr>
              <a:xfrm>
                <a:off x="9541422" y="1922106"/>
                <a:ext cx="2291288" cy="1250302"/>
              </a:xfrm>
              <a:custGeom>
                <a:avLst/>
                <a:gdLst>
                  <a:gd name="connsiteX0" fmla="*/ 0 w 2291288"/>
                  <a:gd name="connsiteY0" fmla="*/ 0 h 1374773"/>
                  <a:gd name="connsiteX1" fmla="*/ 2291288 w 2291288"/>
                  <a:gd name="connsiteY1" fmla="*/ 0 h 1374773"/>
                  <a:gd name="connsiteX2" fmla="*/ 2291288 w 2291288"/>
                  <a:gd name="connsiteY2" fmla="*/ 1374773 h 1374773"/>
                  <a:gd name="connsiteX3" fmla="*/ 0 w 2291288"/>
                  <a:gd name="connsiteY3" fmla="*/ 1374773 h 1374773"/>
                  <a:gd name="connsiteX4" fmla="*/ 0 w 2291288"/>
                  <a:gd name="connsiteY4" fmla="*/ 0 h 137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288" h="1374773">
                    <a:moveTo>
                      <a:pt x="0" y="0"/>
                    </a:moveTo>
                    <a:lnTo>
                      <a:pt x="2291288" y="0"/>
                    </a:lnTo>
                    <a:lnTo>
                      <a:pt x="2291288" y="1374773"/>
                    </a:lnTo>
                    <a:lnTo>
                      <a:pt x="0" y="1374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2000" b="0" i="1" kern="1200" smtClean="0">
                          <a:latin typeface="Cambria Math" panose="02040503050406030204" pitchFamily="18" charset="0"/>
                        </a:rPr>
                        <m:t>𝑦</m:t>
                      </m:r>
                      <m:r>
                        <a:rPr lang="en-AU" sz="2000" b="0" i="1" kern="1200" smtClean="0">
                          <a:latin typeface="Cambria Math" panose="02040503050406030204" pitchFamily="18" charset="0"/>
                        </a:rPr>
                        <m:t>=(</m:t>
                      </m:r>
                      <m:r>
                        <a:rPr lang="en-AU" sz="2000" b="0" i="1" kern="1200" smtClean="0">
                          <a:latin typeface="Cambria Math" panose="02040503050406030204" pitchFamily="18" charset="0"/>
                        </a:rPr>
                        <m:t>𝑥</m:t>
                      </m:r>
                      <m:r>
                        <a:rPr lang="en-AU" sz="2000" b="0" i="1" kern="1200" smtClean="0">
                          <a:latin typeface="Cambria Math" panose="02040503050406030204" pitchFamily="18" charset="0"/>
                        </a:rPr>
                        <m:t>+4)(</m:t>
                      </m:r>
                      <m:r>
                        <a:rPr lang="en-AU" sz="2000" b="0" i="1" kern="1200" smtClean="0">
                          <a:latin typeface="Cambria Math" panose="02040503050406030204" pitchFamily="18" charset="0"/>
                        </a:rPr>
                        <m:t>𝑥</m:t>
                      </m:r>
                      <m:r>
                        <a:rPr lang="en-AU" sz="2000" b="0" i="1" kern="1200" smtClean="0">
                          <a:latin typeface="Cambria Math" panose="02040503050406030204" pitchFamily="18" charset="0"/>
                        </a:rPr>
                        <m:t>−2)</m:t>
                      </m:r>
                    </m:oMath>
                  </m:oMathPara>
                </a14:m>
                <a:endParaRPr lang="en-AU" sz="2000" kern="1200" dirty="0"/>
              </a:p>
            </p:txBody>
          </p:sp>
        </mc:Choice>
        <mc:Fallback xmlns="">
          <p:sp>
            <p:nvSpPr>
              <p:cNvPr id="6" name="Free-form: Shape 5">
                <a:extLst>
                  <a:ext uri="{FF2B5EF4-FFF2-40B4-BE49-F238E27FC236}">
                    <a16:creationId xmlns:a16="http://schemas.microsoft.com/office/drawing/2014/main" id="{9FF4E2C8-1AAC-1748-F7B4-7F38149037EE}"/>
                  </a:ext>
                </a:extLst>
              </p:cNvPr>
              <p:cNvSpPr>
                <a:spLocks noRot="1" noChangeAspect="1" noMove="1" noResize="1" noEditPoints="1" noAdjustHandles="1" noChangeArrowheads="1" noChangeShapeType="1" noTextEdit="1"/>
              </p:cNvSpPr>
              <p:nvPr/>
            </p:nvSpPr>
            <p:spPr>
              <a:xfrm>
                <a:off x="9541422" y="1922106"/>
                <a:ext cx="2291288" cy="1250302"/>
              </a:xfrm>
              <a:custGeom>
                <a:avLst/>
                <a:gdLst>
                  <a:gd name="connsiteX0" fmla="*/ 0 w 2291288"/>
                  <a:gd name="connsiteY0" fmla="*/ 0 h 1374773"/>
                  <a:gd name="connsiteX1" fmla="*/ 2291288 w 2291288"/>
                  <a:gd name="connsiteY1" fmla="*/ 0 h 1374773"/>
                  <a:gd name="connsiteX2" fmla="*/ 2291288 w 2291288"/>
                  <a:gd name="connsiteY2" fmla="*/ 1374773 h 1374773"/>
                  <a:gd name="connsiteX3" fmla="*/ 0 w 2291288"/>
                  <a:gd name="connsiteY3" fmla="*/ 1374773 h 1374773"/>
                  <a:gd name="connsiteX4" fmla="*/ 0 w 2291288"/>
                  <a:gd name="connsiteY4" fmla="*/ 0 h 137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288" h="1374773">
                    <a:moveTo>
                      <a:pt x="0" y="0"/>
                    </a:moveTo>
                    <a:lnTo>
                      <a:pt x="2291288" y="0"/>
                    </a:lnTo>
                    <a:lnTo>
                      <a:pt x="2291288" y="1374773"/>
                    </a:lnTo>
                    <a:lnTo>
                      <a:pt x="0" y="1374773"/>
                    </a:lnTo>
                    <a:lnTo>
                      <a:pt x="0" y="0"/>
                    </a:lnTo>
                    <a:close/>
                  </a:path>
                </a:pathLst>
              </a:cu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Free-form: Shape 6">
                <a:extLst>
                  <a:ext uri="{FF2B5EF4-FFF2-40B4-BE49-F238E27FC236}">
                    <a16:creationId xmlns:a16="http://schemas.microsoft.com/office/drawing/2014/main" id="{0F4A0093-F9E6-ABC1-4980-38EA5DAC7A30}"/>
                  </a:ext>
                </a:extLst>
              </p:cNvPr>
              <p:cNvSpPr/>
              <p:nvPr/>
            </p:nvSpPr>
            <p:spPr>
              <a:xfrm>
                <a:off x="9552712" y="3305760"/>
                <a:ext cx="2291288" cy="1250301"/>
              </a:xfrm>
              <a:custGeom>
                <a:avLst/>
                <a:gdLst>
                  <a:gd name="connsiteX0" fmla="*/ 0 w 2291288"/>
                  <a:gd name="connsiteY0" fmla="*/ 0 h 1374773"/>
                  <a:gd name="connsiteX1" fmla="*/ 2291288 w 2291288"/>
                  <a:gd name="connsiteY1" fmla="*/ 0 h 1374773"/>
                  <a:gd name="connsiteX2" fmla="*/ 2291288 w 2291288"/>
                  <a:gd name="connsiteY2" fmla="*/ 1374773 h 1374773"/>
                  <a:gd name="connsiteX3" fmla="*/ 0 w 2291288"/>
                  <a:gd name="connsiteY3" fmla="*/ 1374773 h 1374773"/>
                  <a:gd name="connsiteX4" fmla="*/ 0 w 2291288"/>
                  <a:gd name="connsiteY4" fmla="*/ 0 h 137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288" h="1374773">
                    <a:moveTo>
                      <a:pt x="0" y="0"/>
                    </a:moveTo>
                    <a:lnTo>
                      <a:pt x="2291288" y="0"/>
                    </a:lnTo>
                    <a:lnTo>
                      <a:pt x="2291288" y="1374773"/>
                    </a:lnTo>
                    <a:lnTo>
                      <a:pt x="0" y="1374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p>
                        <m:sSupPr>
                          <m:ctrlPr>
                            <a:rPr lang="en-AU" sz="2000" b="0" i="1" kern="1200" smtClean="0">
                              <a:latin typeface="Cambria Math" panose="02040503050406030204" pitchFamily="18" charset="0"/>
                            </a:rPr>
                          </m:ctrlPr>
                        </m:sSupPr>
                        <m:e>
                          <m:r>
                            <a:rPr lang="en-AU" sz="2000" b="0" i="1" kern="1200" smtClean="0">
                              <a:latin typeface="Cambria Math" panose="02040503050406030204" pitchFamily="18" charset="0"/>
                            </a:rPr>
                            <m:t>𝑦</m:t>
                          </m:r>
                          <m:r>
                            <a:rPr lang="en-AU" sz="2000" b="0" i="1" kern="1200" smtClean="0">
                              <a:latin typeface="Cambria Math" panose="02040503050406030204" pitchFamily="18" charset="0"/>
                            </a:rPr>
                            <m:t>=</m:t>
                          </m:r>
                          <m:r>
                            <a:rPr lang="en-AU" sz="2000" b="0" i="1" kern="1200" smtClean="0">
                              <a:latin typeface="Cambria Math" panose="02040503050406030204" pitchFamily="18" charset="0"/>
                            </a:rPr>
                            <m:t>𝑥</m:t>
                          </m:r>
                        </m:e>
                        <m:sup>
                          <m:r>
                            <a:rPr lang="en-AU" sz="2000" b="0" i="1" kern="1200" smtClean="0">
                              <a:latin typeface="Cambria Math" panose="02040503050406030204" pitchFamily="18" charset="0"/>
                            </a:rPr>
                            <m:t>2</m:t>
                          </m:r>
                        </m:sup>
                      </m:sSup>
                      <m:r>
                        <a:rPr lang="en-AU" sz="2000" b="0" i="1" kern="1200" smtClean="0">
                          <a:latin typeface="Cambria Math" panose="02040503050406030204" pitchFamily="18" charset="0"/>
                        </a:rPr>
                        <m:t>+2</m:t>
                      </m:r>
                      <m:r>
                        <a:rPr lang="en-AU" sz="2000" b="0" i="1" kern="1200" smtClean="0">
                          <a:latin typeface="Cambria Math" panose="02040503050406030204" pitchFamily="18" charset="0"/>
                        </a:rPr>
                        <m:t>𝑥</m:t>
                      </m:r>
                      <m:r>
                        <a:rPr lang="en-AU" sz="2000" b="0" i="1" kern="1200" smtClean="0">
                          <a:latin typeface="Cambria Math" panose="02040503050406030204" pitchFamily="18" charset="0"/>
                        </a:rPr>
                        <m:t>−8</m:t>
                      </m:r>
                    </m:oMath>
                  </m:oMathPara>
                </a14:m>
                <a:endParaRPr lang="en-AU" sz="2000" kern="1200" dirty="0"/>
              </a:p>
            </p:txBody>
          </p:sp>
        </mc:Choice>
        <mc:Fallback xmlns="">
          <p:sp>
            <p:nvSpPr>
              <p:cNvPr id="7" name="Free-form: Shape 6">
                <a:extLst>
                  <a:ext uri="{FF2B5EF4-FFF2-40B4-BE49-F238E27FC236}">
                    <a16:creationId xmlns:a16="http://schemas.microsoft.com/office/drawing/2014/main" id="{0F4A0093-F9E6-ABC1-4980-38EA5DAC7A30}"/>
                  </a:ext>
                </a:extLst>
              </p:cNvPr>
              <p:cNvSpPr>
                <a:spLocks noRot="1" noChangeAspect="1" noMove="1" noResize="1" noEditPoints="1" noAdjustHandles="1" noChangeArrowheads="1" noChangeShapeType="1" noTextEdit="1"/>
              </p:cNvSpPr>
              <p:nvPr/>
            </p:nvSpPr>
            <p:spPr>
              <a:xfrm>
                <a:off x="9552712" y="3305760"/>
                <a:ext cx="2291288" cy="1250301"/>
              </a:xfrm>
              <a:custGeom>
                <a:avLst/>
                <a:gdLst>
                  <a:gd name="connsiteX0" fmla="*/ 0 w 2291288"/>
                  <a:gd name="connsiteY0" fmla="*/ 0 h 1374773"/>
                  <a:gd name="connsiteX1" fmla="*/ 2291288 w 2291288"/>
                  <a:gd name="connsiteY1" fmla="*/ 0 h 1374773"/>
                  <a:gd name="connsiteX2" fmla="*/ 2291288 w 2291288"/>
                  <a:gd name="connsiteY2" fmla="*/ 1374773 h 1374773"/>
                  <a:gd name="connsiteX3" fmla="*/ 0 w 2291288"/>
                  <a:gd name="connsiteY3" fmla="*/ 1374773 h 1374773"/>
                  <a:gd name="connsiteX4" fmla="*/ 0 w 2291288"/>
                  <a:gd name="connsiteY4" fmla="*/ 0 h 137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288" h="1374773">
                    <a:moveTo>
                      <a:pt x="0" y="0"/>
                    </a:moveTo>
                    <a:lnTo>
                      <a:pt x="2291288" y="0"/>
                    </a:lnTo>
                    <a:lnTo>
                      <a:pt x="2291288" y="1374773"/>
                    </a:lnTo>
                    <a:lnTo>
                      <a:pt x="0" y="1374773"/>
                    </a:lnTo>
                    <a:lnTo>
                      <a:pt x="0" y="0"/>
                    </a:lnTo>
                    <a:close/>
                  </a:path>
                </a:pathLst>
              </a:cu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Free-form: Shape 7">
                <a:extLst>
                  <a:ext uri="{FF2B5EF4-FFF2-40B4-BE49-F238E27FC236}">
                    <a16:creationId xmlns:a16="http://schemas.microsoft.com/office/drawing/2014/main" id="{C306C538-12A2-C0A6-A085-5D59C5235831}"/>
                  </a:ext>
                </a:extLst>
              </p:cNvPr>
              <p:cNvSpPr/>
              <p:nvPr/>
            </p:nvSpPr>
            <p:spPr>
              <a:xfrm>
                <a:off x="9541422" y="4689413"/>
                <a:ext cx="2291288" cy="1250301"/>
              </a:xfrm>
              <a:custGeom>
                <a:avLst/>
                <a:gdLst>
                  <a:gd name="connsiteX0" fmla="*/ 0 w 2291288"/>
                  <a:gd name="connsiteY0" fmla="*/ 0 h 1374773"/>
                  <a:gd name="connsiteX1" fmla="*/ 2291288 w 2291288"/>
                  <a:gd name="connsiteY1" fmla="*/ 0 h 1374773"/>
                  <a:gd name="connsiteX2" fmla="*/ 2291288 w 2291288"/>
                  <a:gd name="connsiteY2" fmla="*/ 1374773 h 1374773"/>
                  <a:gd name="connsiteX3" fmla="*/ 0 w 2291288"/>
                  <a:gd name="connsiteY3" fmla="*/ 1374773 h 1374773"/>
                  <a:gd name="connsiteX4" fmla="*/ 0 w 2291288"/>
                  <a:gd name="connsiteY4" fmla="*/ 0 h 137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288" h="1374773">
                    <a:moveTo>
                      <a:pt x="0" y="0"/>
                    </a:moveTo>
                    <a:lnTo>
                      <a:pt x="2291288" y="0"/>
                    </a:lnTo>
                    <a:lnTo>
                      <a:pt x="2291288" y="1374773"/>
                    </a:lnTo>
                    <a:lnTo>
                      <a:pt x="0" y="1374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p>
                        <m:sSupPr>
                          <m:ctrlPr>
                            <a:rPr lang="en-AU" sz="2000" b="0" i="1" kern="1200" smtClean="0">
                              <a:latin typeface="Cambria Math" panose="02040503050406030204" pitchFamily="18" charset="0"/>
                            </a:rPr>
                          </m:ctrlPr>
                        </m:sSupPr>
                        <m:e>
                          <m:r>
                            <a:rPr lang="en-AU" sz="2000" b="0" i="1" kern="1200" smtClean="0">
                              <a:latin typeface="Cambria Math" panose="02040503050406030204" pitchFamily="18" charset="0"/>
                            </a:rPr>
                            <m:t>𝑦</m:t>
                          </m:r>
                          <m:r>
                            <a:rPr lang="en-AU" sz="2000" b="0" i="1" kern="1200" smtClean="0">
                              <a:latin typeface="Cambria Math" panose="02040503050406030204" pitchFamily="18" charset="0"/>
                            </a:rPr>
                            <m:t>=</m:t>
                          </m:r>
                          <m:d>
                            <m:dPr>
                              <m:ctrlPr>
                                <a:rPr lang="en-AU" sz="2000" b="0" i="1" kern="1200" smtClean="0">
                                  <a:latin typeface="Cambria Math" panose="02040503050406030204" pitchFamily="18" charset="0"/>
                                </a:rPr>
                              </m:ctrlPr>
                            </m:dPr>
                            <m:e>
                              <m:r>
                                <a:rPr lang="en-AU" sz="2000" b="0" i="1" kern="1200" smtClean="0">
                                  <a:latin typeface="Cambria Math" panose="02040503050406030204" pitchFamily="18" charset="0"/>
                                </a:rPr>
                                <m:t>𝑥</m:t>
                              </m:r>
                              <m:r>
                                <a:rPr lang="en-AU" sz="2000" b="0" i="1" kern="1200" smtClean="0">
                                  <a:latin typeface="Cambria Math" panose="02040503050406030204" pitchFamily="18" charset="0"/>
                                </a:rPr>
                                <m:t>+1</m:t>
                              </m:r>
                            </m:e>
                          </m:d>
                        </m:e>
                        <m:sup>
                          <m:r>
                            <a:rPr lang="en-AU" sz="2000" b="0" i="1" kern="1200" smtClean="0">
                              <a:latin typeface="Cambria Math" panose="02040503050406030204" pitchFamily="18" charset="0"/>
                            </a:rPr>
                            <m:t>2</m:t>
                          </m:r>
                        </m:sup>
                      </m:sSup>
                      <m:r>
                        <a:rPr lang="en-AU" sz="2000" b="0" i="1" kern="1200" smtClean="0">
                          <a:latin typeface="Cambria Math" panose="02040503050406030204" pitchFamily="18" charset="0"/>
                        </a:rPr>
                        <m:t>−9</m:t>
                      </m:r>
                    </m:oMath>
                  </m:oMathPara>
                </a14:m>
                <a:endParaRPr lang="en-AU" sz="2000" kern="1200" dirty="0"/>
              </a:p>
            </p:txBody>
          </p:sp>
        </mc:Choice>
        <mc:Fallback xmlns="">
          <p:sp>
            <p:nvSpPr>
              <p:cNvPr id="8" name="Free-form: Shape 7">
                <a:extLst>
                  <a:ext uri="{FF2B5EF4-FFF2-40B4-BE49-F238E27FC236}">
                    <a16:creationId xmlns:a16="http://schemas.microsoft.com/office/drawing/2014/main" id="{C306C538-12A2-C0A6-A085-5D59C5235831}"/>
                  </a:ext>
                </a:extLst>
              </p:cNvPr>
              <p:cNvSpPr>
                <a:spLocks noRot="1" noChangeAspect="1" noMove="1" noResize="1" noEditPoints="1" noAdjustHandles="1" noChangeArrowheads="1" noChangeShapeType="1" noTextEdit="1"/>
              </p:cNvSpPr>
              <p:nvPr/>
            </p:nvSpPr>
            <p:spPr>
              <a:xfrm>
                <a:off x="9541422" y="4689413"/>
                <a:ext cx="2291288" cy="1250301"/>
              </a:xfrm>
              <a:custGeom>
                <a:avLst/>
                <a:gdLst>
                  <a:gd name="connsiteX0" fmla="*/ 0 w 2291288"/>
                  <a:gd name="connsiteY0" fmla="*/ 0 h 1374773"/>
                  <a:gd name="connsiteX1" fmla="*/ 2291288 w 2291288"/>
                  <a:gd name="connsiteY1" fmla="*/ 0 h 1374773"/>
                  <a:gd name="connsiteX2" fmla="*/ 2291288 w 2291288"/>
                  <a:gd name="connsiteY2" fmla="*/ 1374773 h 1374773"/>
                  <a:gd name="connsiteX3" fmla="*/ 0 w 2291288"/>
                  <a:gd name="connsiteY3" fmla="*/ 1374773 h 1374773"/>
                  <a:gd name="connsiteX4" fmla="*/ 0 w 2291288"/>
                  <a:gd name="connsiteY4" fmla="*/ 0 h 137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288" h="1374773">
                    <a:moveTo>
                      <a:pt x="0" y="0"/>
                    </a:moveTo>
                    <a:lnTo>
                      <a:pt x="2291288" y="0"/>
                    </a:lnTo>
                    <a:lnTo>
                      <a:pt x="2291288" y="1374773"/>
                    </a:lnTo>
                    <a:lnTo>
                      <a:pt x="0" y="1374773"/>
                    </a:lnTo>
                    <a:lnTo>
                      <a:pt x="0" y="0"/>
                    </a:lnTo>
                    <a:close/>
                  </a:path>
                </a:pathLst>
              </a:cu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 uri="{C183D7F6-B498-43B3-948B-1728B52AA6E4}">
                <adec:decorative xmlns:adec="http://schemas.microsoft.com/office/drawing/2017/decorative" val="0"/>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B9AE-A164-1331-78C8-D8AD1A9BBEC2}"/>
              </a:ext>
            </a:extLst>
          </p:cNvPr>
          <p:cNvSpPr>
            <a:spLocks noGrp="1"/>
          </p:cNvSpPr>
          <p:nvPr>
            <p:ph type="title"/>
          </p:nvPr>
        </p:nvSpPr>
        <p:spPr/>
        <p:txBody>
          <a:bodyPr/>
          <a:lstStyle/>
          <a:p>
            <a:r>
              <a:rPr lang="en-AU" dirty="0"/>
              <a:t>Factorising monic quadratics (1)</a:t>
            </a:r>
          </a:p>
        </p:txBody>
      </p:sp>
      <p:sp>
        <p:nvSpPr>
          <p:cNvPr id="5" name="Text Placeholder 4">
            <a:extLst>
              <a:ext uri="{FF2B5EF4-FFF2-40B4-BE49-F238E27FC236}">
                <a16:creationId xmlns:a16="http://schemas.microsoft.com/office/drawing/2014/main" id="{F79E52D5-83BF-CC7B-2032-C482663DEAB5}"/>
              </a:ext>
            </a:extLst>
          </p:cNvPr>
          <p:cNvSpPr>
            <a:spLocks noGrp="1"/>
          </p:cNvSpPr>
          <p:nvPr>
            <p:ph type="body" sz="quarter" idx="18"/>
          </p:nvPr>
        </p:nvSpPr>
        <p:spPr/>
        <p:txBody>
          <a:bodyPr/>
          <a:lstStyle/>
          <a:p>
            <a:r>
              <a:rPr lang="en-AU" dirty="0"/>
              <a:t>Incomplete area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D73408-E9A8-7D0A-A4E1-847406744533}"/>
                  </a:ext>
                </a:extLst>
              </p:cNvPr>
              <p:cNvSpPr>
                <a:spLocks noGrp="1"/>
              </p:cNvSpPr>
              <p:nvPr>
                <p:ph idx="1"/>
              </p:nvPr>
            </p:nvSpPr>
            <p:spPr>
              <a:xfrm>
                <a:off x="360000" y="1620000"/>
                <a:ext cx="11484000" cy="787298"/>
              </a:xfrm>
            </p:spPr>
            <p: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+1)(</m:t>
                      </m:r>
                      <m:r>
                        <a:rPr lang="en-US" sz="2800" b="0" i="1" smtClean="0">
                          <a:latin typeface="Cambria Math" panose="02040503050406030204" pitchFamily="18" charset="0"/>
                        </a:rPr>
                        <m:t>𝑥</m:t>
                      </m:r>
                      <m:r>
                        <a:rPr lang="en-US" sz="2800" b="0" i="1" smtClean="0">
                          <a:latin typeface="Cambria Math" panose="02040503050406030204" pitchFamily="18" charset="0"/>
                        </a:rPr>
                        <m:t>+3)</m:t>
                      </m:r>
                    </m:oMath>
                  </m:oMathPara>
                </a14:m>
                <a:endParaRPr lang="en-AU" sz="2800" dirty="0"/>
              </a:p>
            </p:txBody>
          </p:sp>
        </mc:Choice>
        <mc:Fallback xmlns="">
          <p:sp>
            <p:nvSpPr>
              <p:cNvPr id="3" name="Content Placeholder 2">
                <a:extLst>
                  <a:ext uri="{FF2B5EF4-FFF2-40B4-BE49-F238E27FC236}">
                    <a16:creationId xmlns:a16="http://schemas.microsoft.com/office/drawing/2014/main" id="{2BD73408-E9A8-7D0A-A4E1-847406744533}"/>
                  </a:ext>
                </a:extLst>
              </p:cNvPr>
              <p:cNvSpPr>
                <a:spLocks noGrp="1" noRot="1" noChangeAspect="1" noMove="1" noResize="1" noEditPoints="1" noAdjustHandles="1" noChangeArrowheads="1" noChangeShapeType="1" noTextEdit="1"/>
              </p:cNvSpPr>
              <p:nvPr>
                <p:ph idx="1"/>
              </p:nvPr>
            </p:nvSpPr>
            <p:spPr>
              <a:xfrm>
                <a:off x="360000" y="1620000"/>
                <a:ext cx="11484000" cy="787298"/>
              </a:xfrm>
              <a:blipFill>
                <a:blip r:embed="rId2"/>
                <a:stretch>
                  <a:fillRect/>
                </a:stretch>
              </a:blipFill>
            </p:spPr>
            <p:txBody>
              <a:bodyPr/>
              <a:lstStyle/>
              <a:p>
                <a:r>
                  <a:rPr lang="en-AU">
                    <a:noFill/>
                  </a:rPr>
                  <a:t> </a:t>
                </a:r>
              </a:p>
            </p:txBody>
          </p:sp>
        </mc:Fallback>
      </mc:AlternateContent>
      <p:pic>
        <p:nvPicPr>
          <p:cNvPr id="8" name="Picture 7" descr="Empty area model for (x+1)(x+3)">
            <a:extLst>
              <a:ext uri="{FF2B5EF4-FFF2-40B4-BE49-F238E27FC236}">
                <a16:creationId xmlns:a16="http://schemas.microsoft.com/office/drawing/2014/main" id="{CBDC83B6-898F-C028-EBF0-0D79AE9079B4}"/>
              </a:ext>
            </a:extLst>
          </p:cNvPr>
          <p:cNvPicPr>
            <a:picLocks noChangeAspect="1"/>
          </p:cNvPicPr>
          <p:nvPr/>
        </p:nvPicPr>
        <p:blipFill>
          <a:blip r:embed="rId3"/>
          <a:stretch>
            <a:fillRect/>
          </a:stretch>
        </p:blipFill>
        <p:spPr>
          <a:xfrm>
            <a:off x="4346613" y="2680205"/>
            <a:ext cx="3498773" cy="2415590"/>
          </a:xfrm>
          <a:prstGeom prst="rect">
            <a:avLst/>
          </a:prstGeom>
        </p:spPr>
      </p:pic>
      <p:sp>
        <p:nvSpPr>
          <p:cNvPr id="4" name="Slide Number Placeholder 3">
            <a:extLst>
              <a:ext uri="{FF2B5EF4-FFF2-40B4-BE49-F238E27FC236}">
                <a16:creationId xmlns:a16="http://schemas.microsoft.com/office/drawing/2014/main" id="{D18DB958-8D06-CD36-3908-436D655711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9140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B9AE-A164-1331-78C8-D8AD1A9BBEC2}"/>
              </a:ext>
            </a:extLst>
          </p:cNvPr>
          <p:cNvSpPr>
            <a:spLocks noGrp="1"/>
          </p:cNvSpPr>
          <p:nvPr>
            <p:ph type="title"/>
          </p:nvPr>
        </p:nvSpPr>
        <p:spPr/>
        <p:txBody>
          <a:bodyPr/>
          <a:lstStyle/>
          <a:p>
            <a:r>
              <a:rPr lang="en-AU" dirty="0"/>
              <a:t>Factorising monic quadratics (2)</a:t>
            </a:r>
          </a:p>
        </p:txBody>
      </p:sp>
      <p:sp>
        <p:nvSpPr>
          <p:cNvPr id="5" name="Text Placeholder 4">
            <a:extLst>
              <a:ext uri="{FF2B5EF4-FFF2-40B4-BE49-F238E27FC236}">
                <a16:creationId xmlns:a16="http://schemas.microsoft.com/office/drawing/2014/main" id="{F79E52D5-83BF-CC7B-2032-C482663DEAB5}"/>
              </a:ext>
            </a:extLst>
          </p:cNvPr>
          <p:cNvSpPr>
            <a:spLocks noGrp="1"/>
          </p:cNvSpPr>
          <p:nvPr>
            <p:ph type="body" sz="quarter" idx="18"/>
          </p:nvPr>
        </p:nvSpPr>
        <p:spPr/>
        <p:txBody>
          <a:bodyPr/>
          <a:lstStyle/>
          <a:p>
            <a:r>
              <a:rPr lang="en-AU" dirty="0"/>
              <a:t>Completed area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D73408-E9A8-7D0A-A4E1-847406744533}"/>
                  </a:ext>
                </a:extLst>
              </p:cNvPr>
              <p:cNvSpPr>
                <a:spLocks noGrp="1"/>
              </p:cNvSpPr>
              <p:nvPr>
                <p:ph idx="1"/>
              </p:nvPr>
            </p:nvSpPr>
            <p:spPr>
              <a:xfrm>
                <a:off x="360000" y="1620000"/>
                <a:ext cx="11484000" cy="545601"/>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AU" dirty="0"/>
              </a:p>
            </p:txBody>
          </p:sp>
        </mc:Choice>
        <mc:Fallback xmlns="">
          <p:sp>
            <p:nvSpPr>
              <p:cNvPr id="3" name="Content Placeholder 2">
                <a:extLst>
                  <a:ext uri="{FF2B5EF4-FFF2-40B4-BE49-F238E27FC236}">
                    <a16:creationId xmlns:a16="http://schemas.microsoft.com/office/drawing/2014/main" id="{2BD73408-E9A8-7D0A-A4E1-847406744533}"/>
                  </a:ext>
                </a:extLst>
              </p:cNvPr>
              <p:cNvSpPr>
                <a:spLocks noGrp="1" noRot="1" noChangeAspect="1" noMove="1" noResize="1" noEditPoints="1" noAdjustHandles="1" noChangeArrowheads="1" noChangeShapeType="1" noTextEdit="1"/>
              </p:cNvSpPr>
              <p:nvPr>
                <p:ph idx="1"/>
              </p:nvPr>
            </p:nvSpPr>
            <p:spPr>
              <a:xfrm>
                <a:off x="360000" y="1620000"/>
                <a:ext cx="11484000" cy="545601"/>
              </a:xfrm>
              <a:blipFill>
                <a:blip r:embed="rId2"/>
                <a:stretch>
                  <a:fillRect/>
                </a:stretch>
              </a:blipFill>
            </p:spPr>
            <p:txBody>
              <a:bodyPr/>
              <a:lstStyle/>
              <a:p>
                <a:r>
                  <a:rPr lang="en-AU">
                    <a:noFill/>
                  </a:rPr>
                  <a:t> </a:t>
                </a:r>
              </a:p>
            </p:txBody>
          </p:sp>
        </mc:Fallback>
      </mc:AlternateContent>
      <p:pic>
        <p:nvPicPr>
          <p:cNvPr id="7" name="Picture 6" descr="Area model for (x+1)(x+3)">
            <a:extLst>
              <a:ext uri="{FF2B5EF4-FFF2-40B4-BE49-F238E27FC236}">
                <a16:creationId xmlns:a16="http://schemas.microsoft.com/office/drawing/2014/main" id="{8E7BD69F-C041-5945-4ECD-4FB20E9439F0}"/>
              </a:ext>
            </a:extLst>
          </p:cNvPr>
          <p:cNvPicPr>
            <a:picLocks noChangeAspect="1"/>
          </p:cNvPicPr>
          <p:nvPr/>
        </p:nvPicPr>
        <p:blipFill>
          <a:blip r:embed="rId3"/>
          <a:stretch>
            <a:fillRect/>
          </a:stretch>
        </p:blipFill>
        <p:spPr>
          <a:xfrm>
            <a:off x="4651743" y="2500675"/>
            <a:ext cx="2888513" cy="1994260"/>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A808040-CF7A-A31B-E478-9EE964D0D454}"/>
                  </a:ext>
                </a:extLst>
              </p:cNvPr>
              <p:cNvSpPr txBox="1">
                <a:spLocks/>
              </p:cNvSpPr>
              <p:nvPr/>
            </p:nvSpPr>
            <p:spPr>
              <a:xfrm>
                <a:off x="498966" y="4984595"/>
                <a:ext cx="11484000" cy="70305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rPr>
                            <m:t>𝑥</m:t>
                          </m:r>
                          <m:r>
                            <a:rPr lang="en-US" i="1" smtClean="0">
                              <a:latin typeface="Cambria Math" panose="02040503050406030204" pitchFamily="18" charset="0"/>
                            </a:rPr>
                            <m:t>+1</m:t>
                          </m:r>
                        </m:e>
                      </m:d>
                      <m:d>
                        <m:dPr>
                          <m:ctrlPr>
                            <a:rPr lang="en-US" i="1" smtClean="0">
                              <a:latin typeface="Cambria Math" panose="02040503050406030204" pitchFamily="18" charset="0"/>
                            </a:rPr>
                          </m:ctrlPr>
                        </m:dPr>
                        <m:e>
                          <m:r>
                            <a:rPr lang="en-US" i="1" smtClean="0">
                              <a:latin typeface="Cambria Math" panose="02040503050406030204" pitchFamily="18" charset="0"/>
                            </a:rPr>
                            <m:t>𝑥</m:t>
                          </m:r>
                          <m:r>
                            <a:rPr lang="en-US" i="1" smtClean="0">
                              <a:latin typeface="Cambria Math" panose="02040503050406030204" pitchFamily="18" charset="0"/>
                            </a:rPr>
                            <m:t>+3</m:t>
                          </m:r>
                        </m:e>
                      </m:d>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+3</m:t>
                      </m:r>
                    </m:oMath>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AU" dirty="0"/>
              </a:p>
            </p:txBody>
          </p:sp>
        </mc:Choice>
        <mc:Fallback xmlns="">
          <p:sp>
            <p:nvSpPr>
              <p:cNvPr id="8" name="Content Placeholder 2">
                <a:extLst>
                  <a:ext uri="{FF2B5EF4-FFF2-40B4-BE49-F238E27FC236}">
                    <a16:creationId xmlns:a16="http://schemas.microsoft.com/office/drawing/2014/main" id="{6A808040-CF7A-A31B-E478-9EE964D0D454}"/>
                  </a:ext>
                </a:extLst>
              </p:cNvPr>
              <p:cNvSpPr txBox="1">
                <a:spLocks noRot="1" noChangeAspect="1" noMove="1" noResize="1" noEditPoints="1" noAdjustHandles="1" noChangeArrowheads="1" noChangeShapeType="1" noTextEdit="1"/>
              </p:cNvSpPr>
              <p:nvPr/>
            </p:nvSpPr>
            <p:spPr>
              <a:xfrm>
                <a:off x="498966" y="4984595"/>
                <a:ext cx="11484000" cy="703054"/>
              </a:xfrm>
              <a:prstGeom prst="rect">
                <a:avLst/>
              </a:prstGeom>
              <a:blipFill>
                <a:blip r:embed="rId4"/>
                <a:stretch>
                  <a:fillRect b="-62609"/>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D18DB958-8D06-CD36-3908-436D655711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0930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B3B8-0740-AAB3-725E-BE29AF764BFF}"/>
              </a:ext>
            </a:extLst>
          </p:cNvPr>
          <p:cNvSpPr>
            <a:spLocks noGrp="1"/>
          </p:cNvSpPr>
          <p:nvPr>
            <p:ph type="title"/>
          </p:nvPr>
        </p:nvSpPr>
        <p:spPr/>
        <p:txBody>
          <a:bodyPr/>
          <a:lstStyle/>
          <a:p>
            <a:r>
              <a:rPr lang="en-AU" dirty="0"/>
              <a:t>Factorising monic quadratics (3)</a:t>
            </a:r>
          </a:p>
        </p:txBody>
      </p:sp>
      <p:sp>
        <p:nvSpPr>
          <p:cNvPr id="4" name="Slide Number Placeholder 3">
            <a:extLst>
              <a:ext uri="{FF2B5EF4-FFF2-40B4-BE49-F238E27FC236}">
                <a16:creationId xmlns:a16="http://schemas.microsoft.com/office/drawing/2014/main" id="{33BDE285-0317-E722-E037-FD5E7E84AAD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
        <p:nvSpPr>
          <p:cNvPr id="5" name="Text Placeholder 4">
            <a:extLst>
              <a:ext uri="{FF2B5EF4-FFF2-40B4-BE49-F238E27FC236}">
                <a16:creationId xmlns:a16="http://schemas.microsoft.com/office/drawing/2014/main" id="{974AB0FC-7008-8024-BBE2-D77A36AC6CC0}"/>
              </a:ext>
            </a:extLst>
          </p:cNvPr>
          <p:cNvSpPr>
            <a:spLocks noGrp="1"/>
          </p:cNvSpPr>
          <p:nvPr>
            <p:ph type="body" sz="quarter" idx="18"/>
          </p:nvPr>
        </p:nvSpPr>
        <p:spPr/>
        <p:txBody>
          <a:bodyPr/>
          <a:lstStyle/>
          <a:p>
            <a:r>
              <a:rPr lang="en-AU" dirty="0"/>
              <a:t>What is the binomial product that results in this area model?</a:t>
            </a:r>
          </a:p>
        </p:txBody>
      </p:sp>
      <p:pic>
        <p:nvPicPr>
          <p:cNvPr id="8" name="Picture 7" descr="Area model showing x^2, 4x, 2x, 8">
            <a:extLst>
              <a:ext uri="{FF2B5EF4-FFF2-40B4-BE49-F238E27FC236}">
                <a16:creationId xmlns:a16="http://schemas.microsoft.com/office/drawing/2014/main" id="{0BF4AE47-CFEF-CA73-8609-ECEA0C878157}"/>
              </a:ext>
            </a:extLst>
          </p:cNvPr>
          <p:cNvPicPr>
            <a:picLocks noChangeAspect="1"/>
          </p:cNvPicPr>
          <p:nvPr/>
        </p:nvPicPr>
        <p:blipFill>
          <a:blip r:embed="rId2"/>
          <a:stretch>
            <a:fillRect/>
          </a:stretch>
        </p:blipFill>
        <p:spPr>
          <a:xfrm>
            <a:off x="4377180" y="2824879"/>
            <a:ext cx="3019419" cy="2126241"/>
          </a:xfrm>
          <a:prstGeom prst="rect">
            <a:avLst/>
          </a:prstGeom>
        </p:spPr>
      </p:pic>
    </p:spTree>
    <p:extLst>
      <p:ext uri="{BB962C8B-B14F-4D97-AF65-F5344CB8AC3E}">
        <p14:creationId xmlns:p14="http://schemas.microsoft.com/office/powerpoint/2010/main" val="146193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89E1-116E-F5F3-D152-76A86A4D8487}"/>
              </a:ext>
            </a:extLst>
          </p:cNvPr>
          <p:cNvSpPr>
            <a:spLocks noGrp="1"/>
          </p:cNvSpPr>
          <p:nvPr>
            <p:ph type="title"/>
          </p:nvPr>
        </p:nvSpPr>
        <p:spPr/>
        <p:txBody>
          <a:bodyPr/>
          <a:lstStyle/>
          <a:p>
            <a:r>
              <a:rPr lang="en-AU" dirty="0"/>
              <a:t>Factorising monic quadratics (4)</a:t>
            </a:r>
          </a:p>
        </p:txBody>
      </p:sp>
      <p:sp>
        <p:nvSpPr>
          <p:cNvPr id="4" name="Slide Number Placeholder 3">
            <a:extLst>
              <a:ext uri="{FF2B5EF4-FFF2-40B4-BE49-F238E27FC236}">
                <a16:creationId xmlns:a16="http://schemas.microsoft.com/office/drawing/2014/main" id="{869874A9-FE78-C928-3F03-C065D77CC4D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
        <p:nvSpPr>
          <p:cNvPr id="5" name="Text Placeholder 4">
            <a:extLst>
              <a:ext uri="{FF2B5EF4-FFF2-40B4-BE49-F238E27FC236}">
                <a16:creationId xmlns:a16="http://schemas.microsoft.com/office/drawing/2014/main" id="{2D847FDC-9378-950C-E496-CDA20E4692DF}"/>
              </a:ext>
            </a:extLst>
          </p:cNvPr>
          <p:cNvSpPr>
            <a:spLocks noGrp="1"/>
          </p:cNvSpPr>
          <p:nvPr>
            <p:ph type="body" sz="quarter" idx="18"/>
          </p:nvPr>
        </p:nvSpPr>
        <p:spPr>
          <a:xfrm>
            <a:off x="360000" y="905601"/>
            <a:ext cx="10080000" cy="386935"/>
          </a:xfrm>
        </p:spPr>
        <p:txBody>
          <a:bodyPr/>
          <a:lstStyle/>
          <a:p>
            <a:r>
              <a:rPr lang="en-AU" dirty="0"/>
              <a:t>Binomial product for the area model</a:t>
            </a:r>
          </a:p>
        </p:txBody>
      </p:sp>
      <p:pic>
        <p:nvPicPr>
          <p:cNvPr id="8" name="Picture 7" descr="A 2x2 table with top left cell reading x square, top right cell containing 4x, bottom left cells contains 2x and bottom right cell contains 8. Above the left column is x and above the right column is 4. To the left of the first row is x and to the left of the second row is 2.">
            <a:extLst>
              <a:ext uri="{FF2B5EF4-FFF2-40B4-BE49-F238E27FC236}">
                <a16:creationId xmlns:a16="http://schemas.microsoft.com/office/drawing/2014/main" id="{68F533A5-2972-2D96-9191-9EE9BD944869}"/>
              </a:ext>
            </a:extLst>
          </p:cNvPr>
          <p:cNvPicPr>
            <a:picLocks noChangeAspect="1"/>
          </p:cNvPicPr>
          <p:nvPr/>
        </p:nvPicPr>
        <p:blipFill>
          <a:blip r:embed="rId2"/>
          <a:stretch>
            <a:fillRect/>
          </a:stretch>
        </p:blipFill>
        <p:spPr>
          <a:xfrm>
            <a:off x="4208876" y="2474190"/>
            <a:ext cx="3489368" cy="2555010"/>
          </a:xfrm>
          <a:prstGeom prst="rect">
            <a:avLst/>
          </a:prstGeom>
        </p:spPr>
      </p:pic>
    </p:spTree>
    <p:extLst>
      <p:ext uri="{BB962C8B-B14F-4D97-AF65-F5344CB8AC3E}">
        <p14:creationId xmlns:p14="http://schemas.microsoft.com/office/powerpoint/2010/main" val="34708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C314-294E-9EAE-0959-5949C67D043B}"/>
              </a:ext>
            </a:extLst>
          </p:cNvPr>
          <p:cNvSpPr>
            <a:spLocks noGrp="1"/>
          </p:cNvSpPr>
          <p:nvPr>
            <p:ph type="title"/>
          </p:nvPr>
        </p:nvSpPr>
        <p:spPr/>
        <p:txBody>
          <a:bodyPr/>
          <a:lstStyle/>
          <a:p>
            <a:r>
              <a:rPr lang="en-AU" dirty="0"/>
              <a:t>Factorising monic quadratics (5)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E28867-FE08-47D2-0057-C0FCDBB3026F}"/>
                  </a:ext>
                </a:extLst>
              </p:cNvPr>
              <p:cNvSpPr>
                <a:spLocks noGrp="1"/>
              </p:cNvSpPr>
              <p:nvPr>
                <p:ph idx="1"/>
              </p:nvPr>
            </p:nvSpPr>
            <p:spPr>
              <a:xfrm>
                <a:off x="360000" y="2805544"/>
                <a:ext cx="11484000" cy="3350455"/>
              </a:xfrm>
            </p:spPr>
            <p:txBody>
              <a:bodyPr/>
              <a:lstStyle/>
              <a:p>
                <a:pPr/>
                <a14:m>
                  <m:oMathPara xmlns:m="http://schemas.openxmlformats.org/officeDocument/2006/math">
                    <m:oMathParaPr>
                      <m:jc m:val="centerGroup"/>
                    </m:oMathParaPr>
                    <m:oMath xmlns:m="http://schemas.openxmlformats.org/officeDocument/2006/math">
                      <m:sSup>
                        <m:sSupPr>
                          <m:ctrlPr>
                            <a:rPr lang="en-US" sz="5000" b="0" i="1" smtClean="0">
                              <a:latin typeface="Cambria Math" panose="02040503050406030204" pitchFamily="18" charset="0"/>
                            </a:rPr>
                          </m:ctrlPr>
                        </m:sSupPr>
                        <m:e>
                          <m:r>
                            <a:rPr lang="en-US" sz="5000" b="0" i="1" smtClean="0">
                              <a:latin typeface="Cambria Math" panose="02040503050406030204" pitchFamily="18" charset="0"/>
                            </a:rPr>
                            <m:t>𝑥</m:t>
                          </m:r>
                        </m:e>
                        <m:sup>
                          <m:r>
                            <a:rPr lang="en-US" sz="5000" b="0" i="1" smtClean="0">
                              <a:latin typeface="Cambria Math" panose="02040503050406030204" pitchFamily="18" charset="0"/>
                            </a:rPr>
                            <m:t>2</m:t>
                          </m:r>
                        </m:sup>
                      </m:sSup>
                      <m:r>
                        <a:rPr lang="en-US" sz="5000" b="0" i="1" smtClean="0">
                          <a:latin typeface="Cambria Math" panose="02040503050406030204" pitchFamily="18" charset="0"/>
                        </a:rPr>
                        <m:t>+5</m:t>
                      </m:r>
                      <m:r>
                        <a:rPr lang="en-US" sz="5000" b="0" i="1" smtClean="0">
                          <a:latin typeface="Cambria Math" panose="02040503050406030204" pitchFamily="18" charset="0"/>
                        </a:rPr>
                        <m:t>𝑥</m:t>
                      </m:r>
                      <m:r>
                        <a:rPr lang="en-US" sz="5000" b="0" i="1" smtClean="0">
                          <a:latin typeface="Cambria Math" panose="02040503050406030204" pitchFamily="18" charset="0"/>
                        </a:rPr>
                        <m:t>+6</m:t>
                      </m:r>
                    </m:oMath>
                  </m:oMathPara>
                </a14:m>
                <a:endParaRPr lang="en-AU" sz="5000" dirty="0"/>
              </a:p>
            </p:txBody>
          </p:sp>
        </mc:Choice>
        <mc:Fallback xmlns="">
          <p:sp>
            <p:nvSpPr>
              <p:cNvPr id="3" name="Content Placeholder 2">
                <a:extLst>
                  <a:ext uri="{FF2B5EF4-FFF2-40B4-BE49-F238E27FC236}">
                    <a16:creationId xmlns:a16="http://schemas.microsoft.com/office/drawing/2014/main" id="{FAE28867-FE08-47D2-0057-C0FCDBB3026F}"/>
                  </a:ext>
                </a:extLst>
              </p:cNvPr>
              <p:cNvSpPr>
                <a:spLocks noGrp="1" noRot="1" noChangeAspect="1" noMove="1" noResize="1" noEditPoints="1" noAdjustHandles="1" noChangeArrowheads="1" noChangeShapeType="1" noTextEdit="1"/>
              </p:cNvSpPr>
              <p:nvPr>
                <p:ph idx="1"/>
              </p:nvPr>
            </p:nvSpPr>
            <p:spPr>
              <a:xfrm>
                <a:off x="360000" y="2805544"/>
                <a:ext cx="11484000" cy="3350455"/>
              </a:xfr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F6EA971E-9F93-AC02-7A75-C64B231ED9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
        <p:nvSpPr>
          <p:cNvPr id="5" name="Text Placeholder 4">
            <a:extLst>
              <a:ext uri="{FF2B5EF4-FFF2-40B4-BE49-F238E27FC236}">
                <a16:creationId xmlns:a16="http://schemas.microsoft.com/office/drawing/2014/main" id="{00216882-E5E9-FFB3-F552-F848A5FEC587}"/>
              </a:ext>
            </a:extLst>
          </p:cNvPr>
          <p:cNvSpPr>
            <a:spLocks noGrp="1"/>
          </p:cNvSpPr>
          <p:nvPr>
            <p:ph type="body" sz="quarter" idx="18"/>
          </p:nvPr>
        </p:nvSpPr>
        <p:spPr/>
        <p:txBody>
          <a:bodyPr/>
          <a:lstStyle/>
          <a:p>
            <a:r>
              <a:rPr lang="en-AU" dirty="0"/>
              <a:t>Quadratic trinomial expression</a:t>
            </a:r>
          </a:p>
        </p:txBody>
      </p:sp>
    </p:spTree>
    <p:extLst>
      <p:ext uri="{BB962C8B-B14F-4D97-AF65-F5344CB8AC3E}">
        <p14:creationId xmlns:p14="http://schemas.microsoft.com/office/powerpoint/2010/main" val="345634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Factorising monic quadratics (6)</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blank</a:t>
            </a:r>
          </a:p>
        </p:txBody>
      </p:sp>
      <p:pic>
        <p:nvPicPr>
          <p:cNvPr id="7" name="Picture 6" descr="Rectangle">
            <a:extLst>
              <a:ext uri="{FF2B5EF4-FFF2-40B4-BE49-F238E27FC236}">
                <a16:creationId xmlns:a16="http://schemas.microsoft.com/office/drawing/2014/main" id="{F7EAF664-84FD-53B0-4983-9DB6D44EA0FD}"/>
              </a:ext>
            </a:extLst>
          </p:cNvPr>
          <p:cNvPicPr>
            <a:picLocks noChangeAspect="1"/>
          </p:cNvPicPr>
          <p:nvPr/>
        </p:nvPicPr>
        <p:blipFill>
          <a:blip r:embed="rId3"/>
          <a:stretch>
            <a:fillRect/>
          </a:stretch>
        </p:blipFill>
        <p:spPr>
          <a:xfrm>
            <a:off x="4525750" y="2691925"/>
            <a:ext cx="3140500" cy="2211505"/>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24689-0ABB-CD05-4222-5550BAB8917F}"/>
                  </a:ext>
                </a:extLst>
              </p:cNvPr>
              <p:cNvSpPr>
                <a:spLocks noGrp="1"/>
              </p:cNvSpPr>
              <p:nvPr>
                <p:ph idx="1"/>
              </p:nvPr>
            </p:nvSpPr>
            <p:spPr>
              <a:xfrm>
                <a:off x="360000" y="5338916"/>
                <a:ext cx="11484000" cy="817084"/>
              </a:xfrm>
            </p:spPr>
            <p:txBody>
              <a:bodyPr/>
              <a:lstStyle/>
              <a:p>
                <a:pP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−8</m:t>
                      </m:r>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id="{24B24689-0ABB-CD05-4222-5550BAB8917F}"/>
                  </a:ext>
                </a:extLst>
              </p:cNvPr>
              <p:cNvSpPr>
                <a:spLocks noGrp="1" noRot="1" noChangeAspect="1" noMove="1" noResize="1" noEditPoints="1" noAdjustHandles="1" noChangeArrowheads="1" noChangeShapeType="1" noTextEdit="1"/>
              </p:cNvSpPr>
              <p:nvPr>
                <p:ph idx="1"/>
              </p:nvPr>
            </p:nvSpPr>
            <p:spPr>
              <a:xfrm>
                <a:off x="360000" y="5338916"/>
                <a:ext cx="11484000" cy="817084"/>
              </a:xfr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95313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343b990b326ad72c95405b107e60a8ef">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2d9a5adeeb6908f137cba26bf70c096d"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C1305BEC-5A12-4867-A457-B0B81C5B63F6}"/>
</file>

<file path=customXml/itemProps3.xml><?xml version="1.0" encoding="utf-8"?>
<ds:datastoreItem xmlns:ds="http://schemas.openxmlformats.org/officeDocument/2006/customXml" ds:itemID="{3680DAA2-907E-4CB5-B016-D0DA35A045BF}">
  <ds:schemaRefs>
    <ds:schemaRef ds:uri="http://schemas.microsoft.com/office/infopath/2007/PartnerControls"/>
    <ds:schemaRef ds:uri="http://purl.org/dc/terms/"/>
    <ds:schemaRef ds:uri="http://schemas.microsoft.com/office/2006/documentManagement/types"/>
    <ds:schemaRef ds:uri="60129b06-f64b-40a8-96e2-c5b2f86112b1"/>
    <ds:schemaRef ds:uri="http://schemas.openxmlformats.org/package/2006/metadata/core-properties"/>
    <ds:schemaRef ds:uri="7e763d47-3c66-4c58-9425-1477fd3ccd1e"/>
    <ds:schemaRef ds:uri="http://schemas.microsoft.com/office/2006/metadata/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406</TotalTime>
  <Words>760</Words>
  <Application>Microsoft Office PowerPoint</Application>
  <PresentationFormat>Widescreen</PresentationFormat>
  <Paragraphs>144</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Public Sans</vt:lpstr>
      <vt:lpstr>Times New Roman</vt:lpstr>
      <vt:lpstr>Cambria Math</vt:lpstr>
      <vt:lpstr>Public Sans Light</vt:lpstr>
      <vt:lpstr>Arial</vt:lpstr>
      <vt:lpstr>Public Sans SemiBold</vt:lpstr>
      <vt:lpstr>NSWG Corporate</vt:lpstr>
      <vt:lpstr>Factorising monic quadratics</vt:lpstr>
      <vt:lpstr>Explore</vt:lpstr>
      <vt:lpstr>Factorising monic quadratics (1)</vt:lpstr>
      <vt:lpstr>Factorising monic quadratics (2)</vt:lpstr>
      <vt:lpstr>Factorising monic quadratics (3)</vt:lpstr>
      <vt:lpstr>Factorising monic quadratics (4)</vt:lpstr>
      <vt:lpstr>Factorising monic quadratics (5)</vt:lpstr>
      <vt:lpstr>Summarise</vt:lpstr>
      <vt:lpstr>Factorising monic quadratics (6)</vt:lpstr>
      <vt:lpstr>Factorising monic quadratics (7)</vt:lpstr>
      <vt:lpstr>Factorising monic quadratics (8)</vt:lpstr>
      <vt:lpstr>Factorising monic quadratics (9)</vt:lpstr>
      <vt:lpstr>Factorising monic quadratics (10)</vt:lpstr>
      <vt:lpstr>Factorising monic quadratics (11)</vt:lpstr>
      <vt:lpstr>Factorising monic quadratics (12)</vt:lpstr>
      <vt:lpstr>Apply</vt:lpstr>
      <vt:lpstr>Factorising monic quadratics (13)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Factorising monic quadratics – Unit 12 – Lesson 7</dc:title>
  <dc:subject>Maths</dc:subject>
  <dc:creator>NSW Department of Education</dc:creator>
  <cp:keywords>Maths</cp:keywords>
  <dcterms:created xsi:type="dcterms:W3CDTF">2023-12-04T22:58:23Z</dcterms:created>
  <dcterms:modified xsi:type="dcterms:W3CDTF">2024-10-10T05:35:40Z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