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76" r:id="rId3"/>
    <p:sldId id="366" r:id="rId4"/>
    <p:sldId id="361"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
      <p:font typeface="Public Sans SemiBold" pitchFamily="2" charset="0"/>
      <p:regular r:id="rId14"/>
      <p:bold r:id="rId15"/>
      <p:italic r:id="rId16"/>
      <p:bold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370C784-7104-4587-1C03-A4A0A6D07F3E}" name="Alyana Marave" initials="AM" userId="S::Alyana.Marave1@det.nsw.edu.au::dd6e8313-0bdf-4d22-8f0f-3235733631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0D2F6-504A-4A2A-9EFC-071E3CDFA64B}" v="7" dt="2024-06-18T23:19:46.92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2"/>
    <p:restoredTop sz="94673"/>
  </p:normalViewPr>
  <p:slideViewPr>
    <p:cSldViewPr snapToGrid="0">
      <p:cViewPr varScale="1">
        <p:scale>
          <a:sx n="101" d="100"/>
          <a:sy n="101" d="100"/>
        </p:scale>
        <p:origin x="960"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microsoft.com/office/2018/10/relationships/authors" Target="authors.xml"/><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What’s square?</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square?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Is this a square?</a:t>
            </a:r>
          </a:p>
        </p:txBody>
      </p:sp>
      <p:pic>
        <p:nvPicPr>
          <p:cNvPr id="3" name="Content Placeholder 2" descr="A rhombus">
            <a:extLst>
              <a:ext uri="{FF2B5EF4-FFF2-40B4-BE49-F238E27FC236}">
                <a16:creationId xmlns:a16="http://schemas.microsoft.com/office/drawing/2014/main" id="{50285C24-8951-41AE-7AAB-6739E32887FE}"/>
              </a:ext>
            </a:extLst>
          </p:cNvPr>
          <p:cNvPicPr>
            <a:picLocks noGrp="1" noChangeAspect="1"/>
          </p:cNvPicPr>
          <p:nvPr>
            <p:ph idx="1"/>
          </p:nvPr>
        </p:nvPicPr>
        <p:blipFill>
          <a:blip r:embed="rId2"/>
          <a:stretch>
            <a:fillRect/>
          </a:stretch>
        </p:blipFill>
        <p:spPr>
          <a:xfrm>
            <a:off x="4024563" y="1961185"/>
            <a:ext cx="3640120" cy="334204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What’s square?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No, it’s not</a:t>
            </a:r>
          </a:p>
        </p:txBody>
      </p:sp>
      <p:pic>
        <p:nvPicPr>
          <p:cNvPr id="3" name="Picture 2" descr="A rhombus with opposite angles labelled 89 degrees">
            <a:extLst>
              <a:ext uri="{FF2B5EF4-FFF2-40B4-BE49-F238E27FC236}">
                <a16:creationId xmlns:a16="http://schemas.microsoft.com/office/drawing/2014/main" id="{A2BB9751-79F6-D35B-5023-0B2E0F20E0BC}"/>
              </a:ext>
            </a:extLst>
          </p:cNvPr>
          <p:cNvPicPr>
            <a:picLocks noChangeAspect="1"/>
          </p:cNvPicPr>
          <p:nvPr/>
        </p:nvPicPr>
        <p:blipFill>
          <a:blip r:embed="rId2"/>
          <a:stretch>
            <a:fillRect/>
          </a:stretch>
        </p:blipFill>
        <p:spPr>
          <a:xfrm>
            <a:off x="4081546" y="2006933"/>
            <a:ext cx="3407056" cy="342532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356</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Public Sans Light</vt:lpstr>
      <vt:lpstr>Public Sans</vt:lpstr>
      <vt:lpstr>Times New Roman</vt:lpstr>
      <vt:lpstr>Public Sans SemiBold</vt:lpstr>
      <vt:lpstr>NSWG Corporate</vt:lpstr>
      <vt:lpstr>What’s square?</vt:lpstr>
      <vt:lpstr>What’s square? (1)</vt:lpstr>
      <vt:lpstr>What’s square? (2)</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square?</dc:title>
  <dc:subject/>
  <dc:creator>NSW Department of Education</dc:creator>
  <cp:keywords/>
  <dc:description/>
  <cp:revision>1</cp:revision>
  <dcterms:created xsi:type="dcterms:W3CDTF">2024-06-18T23:19:10Z</dcterms:created>
  <dcterms:modified xsi:type="dcterms:W3CDTF">2024-06-26T05:29:51Z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2024-06-18T23:19:21Z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8de37ab0-118c-468f-bddd-b1319aec714d</vt:lpwstr>
  </property>
  <property fmtid="{D5CDD505-2E9C-101B-9397-08002B2CF9AE}" pid="8" name="MSIP_Label_b603dfd7-d93a-4381-a340-2995d8282205_ContentBits">
    <vt:lpwstr>0</vt:lpwstr>
  </property>
</Properties>
</file>