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revisionInfo.xml" ContentType="application/vnd.ms-powerpoint.revisioninfo+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8"/>
  </p:notesMasterIdLst>
  <p:handoutMasterIdLst>
    <p:handoutMasterId r:id="rId9"/>
  </p:handoutMasterIdLst>
  <p:sldIdLst>
    <p:sldId id="257" r:id="rId2"/>
    <p:sldId id="272" r:id="rId3"/>
    <p:sldId id="376" r:id="rId4"/>
    <p:sldId id="375" r:id="rId5"/>
    <p:sldId id="366" r:id="rId6"/>
    <p:sldId id="361" r:id="rId7"/>
  </p:sldIdLst>
  <p:sldSz cx="12192000" cy="6858000"/>
  <p:notesSz cx="6858000" cy="9144000"/>
  <p:embeddedFontLst>
    <p:embeddedFont>
      <p:font typeface="Public Sans" pitchFamily="2" charset="0"/>
      <p:regular r:id="rId10"/>
      <p:bold r:id="rId11"/>
      <p:italic r:id="rId12"/>
      <p:boldItalic r:id="rId13"/>
    </p:embeddedFont>
    <p:embeddedFont>
      <p:font typeface="Public Sans Light" pitchFamily="2" charset="0"/>
      <p:regular r:id="rId14"/>
      <p:italic r:id="rId15"/>
    </p:embeddedFont>
    <p:embeddedFont>
      <p:font typeface="Public Sans SemiBold" pitchFamily="2" charset="0"/>
      <p:regular r:id="rId16"/>
      <p:bold r:id="rId17"/>
      <p:italic r:id="rId18"/>
      <p:bold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57"/>
            <p14:sldId id="272"/>
            <p14:sldId id="376"/>
            <p14:sldId id="375"/>
            <p14:sldId id="366"/>
          </p14:sldIdLst>
        </p14:section>
        <p14:section name="Copyright" id="{D75882A1-0C53-456A-8128-233880CF997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E900F56-96F0-A2C5-2EC5-4A5CA6B1A37B}" name="Nadine Cannings" initials="NC" userId="S::Nadine.Cannings@det.nsw.edu.au::edc68fe4-7015-48b6-a6c0-a33df6c27bb6" providerId="AD"/>
  <p188:author id="{C25A559F-B1DB-14E4-86C7-DB877BD15D7B}" name="Corinne Towns" initials="CT" userId="S::Corinne.Vingerhoed1@det.nsw.edu.au::552e047b-3ad6-49ed-9d6e-f028379f5a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A87E46-19C7-4BC6-964A-70E6E167FE38}" v="2" dt="2024-04-09T19:30:30.25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98" autoAdjust="0"/>
    <p:restoredTop sz="86281" autoAdjust="0"/>
  </p:normalViewPr>
  <p:slideViewPr>
    <p:cSldViewPr snapToGrid="0">
      <p:cViewPr varScale="1">
        <p:scale>
          <a:sx n="75" d="100"/>
          <a:sy n="75" d="100"/>
        </p:scale>
        <p:origin x="45" y="777"/>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theme" Target="theme/theme1.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4/06/2024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4/06/2024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Different views</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t>Explicit teaching</a:t>
            </a:r>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Launch</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chor="t">
            <a:normAutofit/>
          </a:bodyPr>
          <a:lstStyle/>
          <a:p>
            <a:r>
              <a:rPr lang="en-AU" dirty="0"/>
              <a:t>Different views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nchor="b">
            <a:normAutofit/>
          </a:bodyPr>
          <a:lstStyle/>
          <a:p>
            <a:pPr>
              <a:lnSpc>
                <a:spcPct val="140000"/>
              </a:lnSpc>
            </a:pPr>
            <a:r>
              <a:rPr lang="en-AU" sz="1600" dirty="0"/>
              <a:t>Example 1</a:t>
            </a:r>
          </a:p>
        </p:txBody>
      </p:sp>
      <p:sp>
        <p:nvSpPr>
          <p:cNvPr id="11" name="Content Placeholder 2">
            <a:extLst>
              <a:ext uri="{FF2B5EF4-FFF2-40B4-BE49-F238E27FC236}">
                <a16:creationId xmlns:a16="http://schemas.microsoft.com/office/drawing/2014/main" id="{9C69E14D-F7E0-9CC1-2329-A2C7F021DEE0}"/>
              </a:ext>
            </a:extLst>
          </p:cNvPr>
          <p:cNvSpPr>
            <a:spLocks noGrp="1"/>
          </p:cNvSpPr>
          <p:nvPr>
            <p:ph idx="1"/>
          </p:nvPr>
        </p:nvSpPr>
        <p:spPr>
          <a:xfrm>
            <a:off x="360001" y="1620000"/>
            <a:ext cx="6040800" cy="4536000"/>
          </a:xfrm>
        </p:spPr>
        <p:txBody>
          <a:bodyPr/>
          <a:lstStyle/>
          <a:p>
            <a:pPr marL="342900" indent="-342900">
              <a:buFont typeface="+mj-lt"/>
              <a:buAutoNum type="arabicPeriod"/>
            </a:pPr>
            <a:r>
              <a:rPr lang="en-US" dirty="0"/>
              <a:t>Looking at the picture, name the 3 solids.</a:t>
            </a:r>
          </a:p>
          <a:p>
            <a:pPr lvl="3" indent="0">
              <a:buNone/>
            </a:pPr>
            <a:r>
              <a:rPr lang="en-US" dirty="0"/>
              <a:t>	</a:t>
            </a:r>
          </a:p>
          <a:p>
            <a:pPr lvl="3" indent="0">
              <a:buNone/>
            </a:pPr>
            <a:endParaRPr lang="en-US" dirty="0"/>
          </a:p>
          <a:p>
            <a:pPr lvl="3" indent="0">
              <a:buNone/>
            </a:pPr>
            <a:endParaRPr lang="en-US" dirty="0"/>
          </a:p>
          <a:p>
            <a:pPr lvl="3" indent="0">
              <a:buNone/>
            </a:pPr>
            <a:endParaRPr lang="en-US" dirty="0"/>
          </a:p>
          <a:p>
            <a:pPr marL="342900" lvl="3" indent="-342900">
              <a:buFont typeface="+mj-lt"/>
              <a:buAutoNum type="arabicPeriod" startAt="2"/>
            </a:pPr>
            <a:r>
              <a:rPr lang="en-US" dirty="0"/>
              <a:t>Draw what the dog sees.</a:t>
            </a:r>
          </a:p>
        </p:txBody>
      </p:sp>
      <p:pic>
        <p:nvPicPr>
          <p:cNvPr id="7" name="Picture 6" descr="A dog viewing a rectangular prism, a triangular prism and a cylinder.&#10;Your teacher will need to provide concrete manipulatives in the same position as each prism to understand the perspective of the dog.">
            <a:extLst>
              <a:ext uri="{FF2B5EF4-FFF2-40B4-BE49-F238E27FC236}">
                <a16:creationId xmlns:a16="http://schemas.microsoft.com/office/drawing/2014/main" id="{EA2F658B-AF49-36C5-7CF0-97BD573AA6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46426" y="1444332"/>
            <a:ext cx="4377574" cy="4711668"/>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Different views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Compound solids</a:t>
            </a:r>
          </a:p>
        </p:txBody>
      </p:sp>
      <p:pic>
        <p:nvPicPr>
          <p:cNvPr id="7" name="Picture 6" descr="A picture of 6 3-dimensional solids, each in a wire frame view. The top 3 solids and the bottom right solid have parallel faces joined by rectangles.&#10;The face of the top left solid is a pentagonal prism. The face of the top middle is a rectangular u-shape. The face of the top right is a rectangular frame with a rectangle removed from the middle. The bottom left solid is a rectangular prism with a small cylinder placed on it. The bottom middle is a rectangular prism with a triangular prism on it. The bottom right has a face in the shape of an inverted letter v.">
            <a:extLst>
              <a:ext uri="{FF2B5EF4-FFF2-40B4-BE49-F238E27FC236}">
                <a16:creationId xmlns:a16="http://schemas.microsoft.com/office/drawing/2014/main" id="{88DE8425-C6A0-181E-9D44-BF856FBCF6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3311" y="1545673"/>
            <a:ext cx="7165379" cy="4568699"/>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44425"/>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2" ma:contentTypeDescription="Create a new document." ma:contentTypeScope="" ma:versionID="1b18cefd43c074e9079b0ab948cfa6b0">
  <xsd:schema xmlns:xsd="http://www.w3.org/2001/XMLSchema" xmlns:xs="http://www.w3.org/2001/XMLSchema" xmlns:p="http://schemas.microsoft.com/office/2006/metadata/properties" xmlns:ns2="98740c54-966f-451d-a76c-e38eb7fddd55" targetNamespace="http://schemas.microsoft.com/office/2006/metadata/properties" ma:root="true" ma:fieldsID="7b58a808f03ed71fdcb636b9c8fc90b2" ns2:_="">
    <xsd:import namespace="98740c54-966f-451d-a76c-e38eb7fddd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F3D28F-C7C0-4D4B-8784-9EFD1DF27B04}"/>
</file>

<file path=customXml/itemProps2.xml><?xml version="1.0" encoding="utf-8"?>
<ds:datastoreItem xmlns:ds="http://schemas.openxmlformats.org/officeDocument/2006/customXml" ds:itemID="{7D5A6BCD-07EF-4101-A5EB-263F8415064B}"/>
</file>

<file path=customXml/itemProps3.xml><?xml version="1.0" encoding="utf-8"?>
<ds:datastoreItem xmlns:ds="http://schemas.openxmlformats.org/officeDocument/2006/customXml" ds:itemID="{0F487D79-1E4F-4B56-9EA4-7C88D8D5970D}"/>
</file>

<file path=docProps/app.xml><?xml version="1.0" encoding="utf-8"?>
<Properties xmlns="http://schemas.openxmlformats.org/officeDocument/2006/extended-properties" xmlns:vt="http://schemas.openxmlformats.org/officeDocument/2006/docPropsVTypes">
  <Template>curriculum-reform-template-2023</Template>
  <TotalTime>0</TotalTime>
  <Words>376</Words>
  <Application>Microsoft Office PowerPoint</Application>
  <PresentationFormat>Widescreen</PresentationFormat>
  <Paragraphs>32</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Times New Roman</vt:lpstr>
      <vt:lpstr>Public Sans SemiBold</vt:lpstr>
      <vt:lpstr>Public Sans Light</vt:lpstr>
      <vt:lpstr>Arial</vt:lpstr>
      <vt:lpstr>Public Sans</vt:lpstr>
      <vt:lpstr>NSWG Corporate</vt:lpstr>
      <vt:lpstr>Different views</vt:lpstr>
      <vt:lpstr>Launch</vt:lpstr>
      <vt:lpstr>Different views (1)</vt:lpstr>
      <vt:lpstr>Summarise</vt:lpstr>
      <vt:lpstr>Different views (2)</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views</dc:title>
  <dc:creator>NSW Department of Education</dc:creator>
  <dcterms:created xsi:type="dcterms:W3CDTF">2024-06-03T23:28:20Z</dcterms:created>
  <dcterms:modified xsi:type="dcterms:W3CDTF">2024-06-03T23:28:40Z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2024-06-03T23:28:40Z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f115531d-9570-431b-879f-89ad50d4ce7f</vt:lpwstr>
  </property>
  <property fmtid="{D5CDD505-2E9C-101B-9397-08002B2CF9AE}" pid="8" name="MSIP_Label_b603dfd7-d93a-4381-a340-2995d8282205_ContentBits">
    <vt:lpwstr>0</vt:lpwstr>
  </property>
  <property fmtid="{D5CDD505-2E9C-101B-9397-08002B2CF9AE}" pid="9" name="MediaServiceImageTags">
    <vt:lpwstr/>
  </property>
  <property fmtid="{D5CDD505-2E9C-101B-9397-08002B2CF9AE}" pid="10" name="ContentTypeId">
    <vt:lpwstr>0x010100C6BC20BCFB223D4189F17F47419ECBA2</vt:lpwstr>
  </property>
</Properties>
</file>