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9"/>
  </p:notesMasterIdLst>
  <p:handoutMasterIdLst>
    <p:handoutMasterId r:id="rId10"/>
  </p:handoutMasterIdLst>
  <p:sldIdLst>
    <p:sldId id="381" r:id="rId2"/>
    <p:sldId id="382" r:id="rId3"/>
    <p:sldId id="383" r:id="rId4"/>
    <p:sldId id="384" r:id="rId5"/>
    <p:sldId id="385" r:id="rId6"/>
    <p:sldId id="386" r:id="rId7"/>
    <p:sldId id="361" r:id="rId8"/>
  </p:sldIdLst>
  <p:sldSz cx="12192000" cy="6858000"/>
  <p:notesSz cx="6858000" cy="9144000"/>
  <p:embeddedFontLst>
    <p:embeddedFont>
      <p:font typeface="Public Sans" pitchFamily="2" charset="0"/>
      <p:regular r:id="rId11"/>
      <p:bold r:id="rId12"/>
      <p:italic r:id="rId13"/>
      <p:boldItalic r:id="rId14"/>
    </p:embeddedFont>
    <p:embeddedFont>
      <p:font typeface="Public Sans Light" pitchFamily="2"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EF441-7258-4888-89E1-E65F95BFDC1C}" v="1" dt="2024-04-03T00:26:43.32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4" autoAdjust="0"/>
    <p:restoredTop sz="71176" autoAdjust="0"/>
  </p:normalViewPr>
  <p:slideViewPr>
    <p:cSldViewPr snapToGrid="0">
      <p:cViewPr varScale="1">
        <p:scale>
          <a:sx n="39" d="100"/>
          <a:sy n="39" d="100"/>
        </p:scale>
        <p:origin x="1173" y="36"/>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am I? – </a:t>
            </a:r>
            <a:r>
              <a:rPr lang="en-AU" i="1" dirty="0"/>
              <a:t>Chi </a:t>
            </a:r>
            <a:r>
              <a:rPr lang="en-AU" i="1" dirty="0" err="1"/>
              <a:t>sono</a:t>
            </a:r>
            <a:r>
              <a:rPr lang="en-AU" i="1" dirty="0"/>
              <a:t> io?</a:t>
            </a:r>
          </a:p>
          <a:p>
            <a:r>
              <a:rPr lang="en-AU" dirty="0"/>
              <a:t>I live in Australia – </a:t>
            </a:r>
            <a:r>
              <a:rPr lang="en-AU" i="1" dirty="0" err="1"/>
              <a:t>Abito</a:t>
            </a:r>
            <a:r>
              <a:rPr lang="en-AU" i="1" dirty="0"/>
              <a:t> in Australia.</a:t>
            </a:r>
          </a:p>
          <a:p>
            <a:r>
              <a:rPr lang="en-AU" dirty="0"/>
              <a:t>I go to school by bus at 9:00 – </a:t>
            </a:r>
            <a:r>
              <a:rPr lang="en-AU" i="1" dirty="0"/>
              <a:t>Arrivo a </a:t>
            </a:r>
            <a:r>
              <a:rPr lang="en-AU" i="1" dirty="0" err="1"/>
              <a:t>scuola</a:t>
            </a:r>
            <a:r>
              <a:rPr lang="en-AU" i="1" dirty="0"/>
              <a:t> in </a:t>
            </a:r>
            <a:r>
              <a:rPr lang="en-AU" i="1" dirty="0" err="1"/>
              <a:t>autobus</a:t>
            </a:r>
            <a:r>
              <a:rPr lang="en-AU" i="1" dirty="0"/>
              <a:t> alle </a:t>
            </a:r>
            <a:r>
              <a:rPr lang="en-AU" i="1" dirty="0" err="1"/>
              <a:t>nove</a:t>
            </a:r>
            <a:r>
              <a:rPr lang="en-AU" i="1" dirty="0"/>
              <a:t>.</a:t>
            </a:r>
          </a:p>
          <a:p>
            <a:r>
              <a:rPr lang="en-AU" dirty="0"/>
              <a:t>I am trendy – </a:t>
            </a:r>
            <a:r>
              <a:rPr lang="en-AU" i="1" dirty="0"/>
              <a:t>Sono di </a:t>
            </a:r>
            <a:r>
              <a:rPr lang="en-AU" i="1" dirty="0" err="1"/>
              <a:t>moda</a:t>
            </a:r>
            <a:r>
              <a:rPr lang="en-AU" i="1" dirty="0"/>
              <a:t>. </a:t>
            </a:r>
          </a:p>
          <a:p>
            <a:r>
              <a:rPr lang="en-AU" dirty="0"/>
              <a:t>My favourite subject is PE because it’s fun – </a:t>
            </a:r>
            <a:r>
              <a:rPr lang="en-AU" i="1" dirty="0"/>
              <a:t>La </a:t>
            </a:r>
            <a:r>
              <a:rPr lang="en-AU" i="1" dirty="0" err="1"/>
              <a:t>mia</a:t>
            </a:r>
            <a:r>
              <a:rPr lang="en-AU" i="1" dirty="0"/>
              <a:t> </a:t>
            </a:r>
            <a:r>
              <a:rPr lang="en-AU" i="1" dirty="0" err="1"/>
              <a:t>materia</a:t>
            </a:r>
            <a:r>
              <a:rPr lang="en-AU" i="1" dirty="0"/>
              <a:t> </a:t>
            </a:r>
            <a:r>
              <a:rPr lang="en-AU" i="1" dirty="0" err="1"/>
              <a:t>preferita</a:t>
            </a:r>
            <a:r>
              <a:rPr lang="en-AU" i="1" dirty="0"/>
              <a:t> è </a:t>
            </a:r>
            <a:r>
              <a:rPr lang="en-AU" i="1" dirty="0" err="1"/>
              <a:t>l’educazione</a:t>
            </a:r>
            <a:r>
              <a:rPr lang="en-AU" i="1" dirty="0"/>
              <a:t> </a:t>
            </a:r>
            <a:r>
              <a:rPr lang="en-AU" i="1" dirty="0" err="1"/>
              <a:t>fisica</a:t>
            </a:r>
            <a:r>
              <a:rPr lang="en-AU" i="1" dirty="0"/>
              <a:t> </a:t>
            </a:r>
            <a:r>
              <a:rPr lang="en-AU" i="1" dirty="0" err="1"/>
              <a:t>perché</a:t>
            </a:r>
            <a:r>
              <a:rPr lang="en-AU" i="1" dirty="0"/>
              <a:t> è </a:t>
            </a:r>
            <a:r>
              <a:rPr lang="en-AU" i="1" dirty="0" err="1"/>
              <a:t>divertente</a:t>
            </a:r>
            <a:r>
              <a:rPr lang="en-AU" i="1" dirty="0"/>
              <a:t>.</a:t>
            </a:r>
          </a:p>
          <a:p>
            <a:r>
              <a:rPr lang="en-AU" dirty="0"/>
              <a:t>I am 14 years old – </a:t>
            </a:r>
            <a:r>
              <a:rPr lang="en-AU" i="1" u="none" dirty="0"/>
              <a:t>Ho </a:t>
            </a:r>
            <a:r>
              <a:rPr lang="en-AU" i="1" u="none" dirty="0" err="1"/>
              <a:t>quattordici</a:t>
            </a:r>
            <a:r>
              <a:rPr lang="en-AU" i="1" u="none" dirty="0"/>
              <a:t> anni.</a:t>
            </a:r>
          </a:p>
          <a:p>
            <a:r>
              <a:rPr lang="en-AU" dirty="0"/>
              <a:t>I am Emily – </a:t>
            </a:r>
            <a:r>
              <a:rPr lang="en-AU" i="1" dirty="0"/>
              <a:t>Mi </a:t>
            </a:r>
            <a:r>
              <a:rPr lang="en-AU" i="1" dirty="0" err="1"/>
              <a:t>chiamo</a:t>
            </a:r>
            <a:r>
              <a:rPr lang="en-AU" i="1" dirty="0"/>
              <a:t> Emily.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9600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am I? – </a:t>
            </a:r>
            <a:r>
              <a:rPr lang="en-AU" i="1" dirty="0"/>
              <a:t>Chi </a:t>
            </a:r>
            <a:r>
              <a:rPr lang="en-AU" i="1" dirty="0" err="1"/>
              <a:t>sono</a:t>
            </a:r>
            <a:r>
              <a:rPr lang="en-AU" i="1" dirty="0"/>
              <a:t> io?</a:t>
            </a:r>
          </a:p>
          <a:p>
            <a:r>
              <a:rPr lang="en-AU" dirty="0"/>
              <a:t>I live in Australia – </a:t>
            </a:r>
            <a:r>
              <a:rPr lang="en-AU" i="1" dirty="0" err="1"/>
              <a:t>Abito</a:t>
            </a:r>
            <a:r>
              <a:rPr lang="en-AU" i="1" dirty="0"/>
              <a:t> in </a:t>
            </a:r>
            <a:r>
              <a:rPr lang="en-AU" i="1" dirty="0" err="1"/>
              <a:t>Giappone</a:t>
            </a:r>
            <a:r>
              <a:rPr lang="en-AU" i="1" dirty="0"/>
              <a:t>.</a:t>
            </a:r>
          </a:p>
          <a:p>
            <a:r>
              <a:rPr lang="en-AU" dirty="0"/>
              <a:t>I go to school by train at 8:00 am - </a:t>
            </a:r>
            <a:r>
              <a:rPr lang="en-AU" i="1" dirty="0"/>
              <a:t>Arrivo a </a:t>
            </a:r>
            <a:r>
              <a:rPr lang="en-AU" i="1" dirty="0" err="1"/>
              <a:t>scuola</a:t>
            </a:r>
            <a:r>
              <a:rPr lang="en-AU" i="1" dirty="0"/>
              <a:t> in </a:t>
            </a:r>
            <a:r>
              <a:rPr lang="en-AU" i="1" dirty="0" err="1"/>
              <a:t>treno</a:t>
            </a:r>
            <a:r>
              <a:rPr lang="en-AU" i="1" dirty="0"/>
              <a:t> alle otto.</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am traditional - </a:t>
            </a:r>
            <a:r>
              <a:rPr lang="en-AU" i="1" dirty="0"/>
              <a:t>Sono </a:t>
            </a:r>
            <a:r>
              <a:rPr lang="en-AU" i="1" dirty="0" err="1"/>
              <a:t>tradizionale</a:t>
            </a:r>
            <a:r>
              <a:rPr lang="en-AU" i="1" dirty="0"/>
              <a:t>. </a:t>
            </a:r>
          </a:p>
          <a:p>
            <a:r>
              <a:rPr lang="en-AU" dirty="0"/>
              <a:t>I love science and I am good at science – </a:t>
            </a:r>
            <a:r>
              <a:rPr lang="en-AU" i="1" dirty="0"/>
              <a:t>Mi </a:t>
            </a:r>
            <a:r>
              <a:rPr lang="en-AU" i="1" dirty="0" err="1"/>
              <a:t>piacciono</a:t>
            </a:r>
            <a:r>
              <a:rPr lang="en-AU" i="1" dirty="0"/>
              <a:t> molto le </a:t>
            </a:r>
            <a:r>
              <a:rPr lang="en-AU" i="1" dirty="0" err="1"/>
              <a:t>scienze</a:t>
            </a:r>
            <a:r>
              <a:rPr lang="en-AU" i="1" dirty="0"/>
              <a:t> e </a:t>
            </a:r>
            <a:r>
              <a:rPr lang="en-AU" i="1" dirty="0" err="1"/>
              <a:t>sono</a:t>
            </a:r>
            <a:r>
              <a:rPr lang="en-AU" i="1" dirty="0"/>
              <a:t> bravo in </a:t>
            </a:r>
            <a:r>
              <a:rPr lang="en-AU" i="1" dirty="0" err="1"/>
              <a:t>scienze</a:t>
            </a:r>
            <a:r>
              <a:rPr lang="en-AU" i="1" dirty="0"/>
              <a:t>.</a:t>
            </a:r>
          </a:p>
          <a:p>
            <a:r>
              <a:rPr lang="en-AU" dirty="0"/>
              <a:t>I am 17 </a:t>
            </a:r>
            <a:r>
              <a:rPr lang="en-AU" dirty="0" err="1"/>
              <a:t>yrs</a:t>
            </a:r>
            <a:r>
              <a:rPr lang="en-AU" dirty="0"/>
              <a:t> old – </a:t>
            </a:r>
            <a:r>
              <a:rPr lang="en-AU" i="1" dirty="0"/>
              <a:t>Ho </a:t>
            </a:r>
            <a:r>
              <a:rPr lang="en-AU" i="1" dirty="0" err="1"/>
              <a:t>diciassette</a:t>
            </a:r>
            <a:r>
              <a:rPr lang="en-AU" i="1" dirty="0"/>
              <a:t> anni.</a:t>
            </a:r>
          </a:p>
          <a:p>
            <a:r>
              <a:rPr lang="en-AU" dirty="0"/>
              <a:t>I am Haruki – </a:t>
            </a:r>
            <a:r>
              <a:rPr lang="en-AU" i="1" dirty="0"/>
              <a:t>Mi </a:t>
            </a:r>
            <a:r>
              <a:rPr lang="en-AU" i="1" dirty="0" err="1"/>
              <a:t>chiamo</a:t>
            </a:r>
            <a:r>
              <a:rPr lang="en-AU" i="1" dirty="0"/>
              <a:t> Haruki.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57847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am I? – </a:t>
            </a:r>
            <a:r>
              <a:rPr lang="en-AU" i="1" dirty="0"/>
              <a:t>Chi </a:t>
            </a:r>
            <a:r>
              <a:rPr lang="en-AU" i="1" dirty="0" err="1"/>
              <a:t>sono</a:t>
            </a:r>
            <a:r>
              <a:rPr lang="en-AU" i="1" dirty="0"/>
              <a:t> io?</a:t>
            </a:r>
          </a:p>
          <a:p>
            <a:r>
              <a:rPr lang="en-AU" dirty="0"/>
              <a:t>I live in China – </a:t>
            </a:r>
            <a:r>
              <a:rPr lang="en-AU" i="1" dirty="0" err="1"/>
              <a:t>Abito</a:t>
            </a:r>
            <a:r>
              <a:rPr lang="en-AU" i="1" dirty="0"/>
              <a:t> in </a:t>
            </a:r>
            <a:r>
              <a:rPr lang="en-AU" i="1" dirty="0" err="1"/>
              <a:t>Cina</a:t>
            </a:r>
            <a:r>
              <a:rPr lang="en-AU" i="1" dirty="0"/>
              <a:t>.</a:t>
            </a:r>
          </a:p>
          <a:p>
            <a:r>
              <a:rPr lang="en-AU" dirty="0"/>
              <a:t>I go to school by car – </a:t>
            </a:r>
            <a:r>
              <a:rPr lang="en-AU" i="1" dirty="0"/>
              <a:t>Arrivo a </a:t>
            </a:r>
            <a:r>
              <a:rPr lang="en-AU" i="1" dirty="0" err="1"/>
              <a:t>scuolo</a:t>
            </a:r>
            <a:r>
              <a:rPr lang="en-AU" i="1" dirty="0"/>
              <a:t> in </a:t>
            </a:r>
            <a:r>
              <a:rPr lang="en-AU" i="1" dirty="0" err="1"/>
              <a:t>macchina</a:t>
            </a:r>
            <a:r>
              <a:rPr lang="en-AU" i="1" dirty="0"/>
              <a:t>.</a:t>
            </a:r>
          </a:p>
          <a:p>
            <a:r>
              <a:rPr lang="en-AU" dirty="0"/>
              <a:t>I am sporty – </a:t>
            </a:r>
            <a:r>
              <a:rPr lang="en-AU" i="1" dirty="0"/>
              <a:t>Sono </a:t>
            </a:r>
            <a:r>
              <a:rPr lang="en-AU" i="1" dirty="0" err="1"/>
              <a:t>sportivo</a:t>
            </a:r>
            <a:r>
              <a:rPr lang="en-AU" i="1" dirty="0"/>
              <a:t>.</a:t>
            </a:r>
          </a:p>
          <a:p>
            <a:r>
              <a:rPr lang="en-AU" dirty="0"/>
              <a:t>I am 40 years old – </a:t>
            </a:r>
            <a:r>
              <a:rPr lang="en-AU" i="1" dirty="0"/>
              <a:t>Ho </a:t>
            </a:r>
            <a:r>
              <a:rPr lang="en-AU" i="1" dirty="0" err="1"/>
              <a:t>quarant’anni</a:t>
            </a:r>
            <a:r>
              <a:rPr lang="en-AU" i="1" dirty="0"/>
              <a:t>.</a:t>
            </a:r>
          </a:p>
          <a:p>
            <a:r>
              <a:rPr lang="en-AU" dirty="0"/>
              <a:t>I love Maths because it is useful – </a:t>
            </a:r>
            <a:r>
              <a:rPr lang="en-AU" i="1" dirty="0"/>
              <a:t>Mi </a:t>
            </a:r>
            <a:r>
              <a:rPr lang="en-AU" i="1" dirty="0" err="1"/>
              <a:t>piace</a:t>
            </a:r>
            <a:r>
              <a:rPr lang="en-AU" i="1" dirty="0"/>
              <a:t> la </a:t>
            </a:r>
            <a:r>
              <a:rPr lang="en-AU" i="1" dirty="0" err="1"/>
              <a:t>matematica</a:t>
            </a:r>
            <a:r>
              <a:rPr lang="en-AU" i="1" dirty="0"/>
              <a:t> </a:t>
            </a:r>
            <a:r>
              <a:rPr lang="en-AU" i="1" dirty="0" err="1"/>
              <a:t>perché</a:t>
            </a:r>
            <a:r>
              <a:rPr lang="en-AU" i="1" dirty="0"/>
              <a:t> è utile.</a:t>
            </a:r>
          </a:p>
          <a:p>
            <a:r>
              <a:rPr lang="en-AU" dirty="0"/>
              <a:t>I arrive home at 5:30 – </a:t>
            </a:r>
            <a:r>
              <a:rPr lang="en-AU" i="1" dirty="0" err="1"/>
              <a:t>Torno</a:t>
            </a:r>
            <a:r>
              <a:rPr lang="en-AU" i="1" dirty="0"/>
              <a:t> a casa alle cinque e mezza.</a:t>
            </a:r>
            <a:r>
              <a:rPr lang="en-AU" dirty="0"/>
              <a:t> </a:t>
            </a:r>
          </a:p>
          <a:p>
            <a:r>
              <a:rPr lang="en-AU" dirty="0"/>
              <a:t>I am Xin – </a:t>
            </a:r>
            <a:r>
              <a:rPr lang="en-AU" i="1" dirty="0"/>
              <a:t>Sono Xin.</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94476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Who am I? – </a:t>
            </a:r>
            <a:r>
              <a:rPr lang="en-AU" i="1" dirty="0"/>
              <a:t>Chi </a:t>
            </a:r>
            <a:r>
              <a:rPr lang="en-AU" i="1" dirty="0" err="1"/>
              <a:t>sono</a:t>
            </a:r>
            <a:r>
              <a:rPr lang="en-AU" i="1" dirty="0"/>
              <a:t> io?</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live in Italy – </a:t>
            </a:r>
            <a:r>
              <a:rPr lang="en-AU" i="1" dirty="0" err="1"/>
              <a:t>Abito</a:t>
            </a:r>
            <a:r>
              <a:rPr lang="en-AU" i="1" dirty="0"/>
              <a:t> in </a:t>
            </a:r>
            <a:r>
              <a:rPr lang="en-AU" i="1" dirty="0" err="1"/>
              <a:t>Cina</a:t>
            </a:r>
            <a:r>
              <a:rPr lang="en-AU" i="1"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go home at 1:00 by scooter – </a:t>
            </a:r>
            <a:r>
              <a:rPr lang="en-AU" i="1" dirty="0" err="1"/>
              <a:t>Torno</a:t>
            </a:r>
            <a:r>
              <a:rPr lang="en-AU" i="1" dirty="0"/>
              <a:t> a casa </a:t>
            </a:r>
            <a:r>
              <a:rPr lang="en-AU" i="1" dirty="0" err="1"/>
              <a:t>all’una</a:t>
            </a:r>
            <a:r>
              <a:rPr lang="en-AU" i="1" dirty="0"/>
              <a:t> in </a:t>
            </a:r>
            <a:r>
              <a:rPr lang="en-AU" i="1" dirty="0" err="1"/>
              <a:t>monopattino</a:t>
            </a:r>
            <a:r>
              <a:rPr lang="en-AU" i="1" dirty="0"/>
              <a:t>.</a:t>
            </a:r>
          </a:p>
          <a:p>
            <a:r>
              <a:rPr lang="en-AU" dirty="0"/>
              <a:t>My favourite subject is geography because it’s interesting – </a:t>
            </a:r>
            <a:r>
              <a:rPr lang="en-AU" i="1" dirty="0"/>
              <a:t>La </a:t>
            </a:r>
            <a:r>
              <a:rPr lang="en-AU" i="1" dirty="0" err="1"/>
              <a:t>mia</a:t>
            </a:r>
            <a:r>
              <a:rPr lang="en-AU" i="1" dirty="0"/>
              <a:t> </a:t>
            </a:r>
            <a:r>
              <a:rPr lang="en-AU" i="1" dirty="0" err="1"/>
              <a:t>materia</a:t>
            </a:r>
            <a:r>
              <a:rPr lang="en-AU" i="1" dirty="0"/>
              <a:t> </a:t>
            </a:r>
            <a:r>
              <a:rPr lang="en-AU" i="1" dirty="0" err="1"/>
              <a:t>preferita</a:t>
            </a:r>
            <a:r>
              <a:rPr lang="en-AU" i="1" dirty="0"/>
              <a:t> è la </a:t>
            </a:r>
            <a:r>
              <a:rPr lang="en-AU" i="1" dirty="0" err="1"/>
              <a:t>geografia</a:t>
            </a:r>
            <a:r>
              <a:rPr lang="en-AU" i="1" dirty="0"/>
              <a:t> </a:t>
            </a:r>
            <a:r>
              <a:rPr lang="en-AU" i="1" dirty="0" err="1"/>
              <a:t>perché</a:t>
            </a:r>
            <a:r>
              <a:rPr lang="en-AU" i="1" dirty="0"/>
              <a:t> è </a:t>
            </a:r>
            <a:r>
              <a:rPr lang="en-AU" i="1" dirty="0" err="1"/>
              <a:t>interessante</a:t>
            </a:r>
            <a:r>
              <a:rPr lang="en-AU" i="1" dirty="0"/>
              <a:t>.</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am 15 years old –  </a:t>
            </a:r>
            <a:r>
              <a:rPr lang="en-AU" i="1" dirty="0"/>
              <a:t>Ho </a:t>
            </a:r>
            <a:r>
              <a:rPr lang="en-AU" i="1" dirty="0" err="1"/>
              <a:t>quindici</a:t>
            </a:r>
            <a:r>
              <a:rPr lang="en-AU" i="1" dirty="0"/>
              <a:t> anni.</a:t>
            </a:r>
          </a:p>
          <a:p>
            <a:r>
              <a:rPr lang="en-AU" dirty="0"/>
              <a:t>I am intelligent – Son</a:t>
            </a:r>
            <a:r>
              <a:rPr lang="en-AU" i="1" dirty="0"/>
              <a:t>o </a:t>
            </a:r>
            <a:r>
              <a:rPr lang="en-AU" i="1" dirty="0" err="1"/>
              <a:t>intelligente</a:t>
            </a:r>
            <a:r>
              <a:rPr lang="en-AU" i="1" dirty="0"/>
              <a:t>.</a:t>
            </a:r>
          </a:p>
          <a:p>
            <a:r>
              <a:rPr lang="en-AU" dirty="0"/>
              <a:t>I am Isabella – </a:t>
            </a:r>
            <a:r>
              <a:rPr lang="en-AU" i="1" dirty="0"/>
              <a:t>Mi </a:t>
            </a:r>
            <a:r>
              <a:rPr lang="en-AU" i="1" dirty="0" err="1"/>
              <a:t>chiamo</a:t>
            </a:r>
            <a:r>
              <a:rPr lang="en-AU" i="1" dirty="0"/>
              <a:t> Isabella.</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58803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Who am I? – </a:t>
            </a:r>
            <a:r>
              <a:rPr lang="en-AU" i="1" dirty="0"/>
              <a:t>Chi </a:t>
            </a:r>
            <a:r>
              <a:rPr lang="en-AU" i="1" dirty="0" err="1"/>
              <a:t>sono</a:t>
            </a:r>
            <a:r>
              <a:rPr lang="en-AU" i="1" dirty="0"/>
              <a:t> io?</a:t>
            </a:r>
            <a:endParaRPr lang="en-AU" dirty="0"/>
          </a:p>
          <a:p>
            <a:r>
              <a:rPr lang="en-AU" dirty="0"/>
              <a:t>I live in Indonesia – </a:t>
            </a:r>
            <a:r>
              <a:rPr lang="en-AU" i="1" dirty="0" err="1"/>
              <a:t>Abito</a:t>
            </a:r>
            <a:r>
              <a:rPr lang="en-AU" i="1" dirty="0"/>
              <a:t> in Indonesia.</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get to school at 8:30 by bike – </a:t>
            </a:r>
            <a:r>
              <a:rPr lang="en-AU" i="1" dirty="0"/>
              <a:t>Arrivo a </a:t>
            </a:r>
            <a:r>
              <a:rPr lang="en-AU" i="1" dirty="0" err="1"/>
              <a:t>scuola</a:t>
            </a:r>
            <a:r>
              <a:rPr lang="en-AU" i="1" dirty="0"/>
              <a:t> alle otto e mezza in </a:t>
            </a:r>
            <a:r>
              <a:rPr lang="en-AU" i="1" dirty="0" err="1"/>
              <a:t>bici</a:t>
            </a:r>
            <a:r>
              <a:rPr lang="en-AU" i="1" dirty="0"/>
              <a:t>.</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don’t like Art, I’m not good at it – </a:t>
            </a:r>
            <a:r>
              <a:rPr lang="en-AU" i="1" dirty="0"/>
              <a:t>Non mi </a:t>
            </a:r>
            <a:r>
              <a:rPr lang="en-AU" i="1" dirty="0" err="1"/>
              <a:t>piace</a:t>
            </a:r>
            <a:r>
              <a:rPr lang="en-AU" i="1" dirty="0"/>
              <a:t> </a:t>
            </a:r>
            <a:r>
              <a:rPr lang="en-AU" i="1" dirty="0" err="1"/>
              <a:t>l’arte</a:t>
            </a:r>
            <a:r>
              <a:rPr lang="en-AU" i="1" dirty="0"/>
              <a:t>, non </a:t>
            </a:r>
            <a:r>
              <a:rPr lang="en-AU" i="1" dirty="0" err="1"/>
              <a:t>sono</a:t>
            </a:r>
            <a:r>
              <a:rPr lang="en-AU" i="1" dirty="0"/>
              <a:t> bravo in </a:t>
            </a:r>
            <a:r>
              <a:rPr lang="en-AU" i="1" dirty="0" err="1"/>
              <a:t>arte</a:t>
            </a:r>
            <a:r>
              <a:rPr lang="en-AU" i="1" dirty="0"/>
              <a:t>.</a:t>
            </a:r>
            <a:endParaRPr lang="en-AU" dirty="0"/>
          </a:p>
          <a:p>
            <a:r>
              <a:rPr lang="en-AU" dirty="0"/>
              <a:t>I am sporty – </a:t>
            </a:r>
            <a:r>
              <a:rPr lang="en-AU" i="1" dirty="0"/>
              <a:t>Sono </a:t>
            </a:r>
            <a:r>
              <a:rPr lang="en-AU" i="1" dirty="0" err="1"/>
              <a:t>sportivo</a:t>
            </a:r>
            <a:r>
              <a:rPr lang="en-AU" i="1" dirty="0"/>
              <a:t>.</a:t>
            </a:r>
            <a:endParaRPr lang="en-AU" dirty="0"/>
          </a:p>
          <a:p>
            <a:r>
              <a:rPr lang="en-AU" dirty="0"/>
              <a:t>I am 17 years old – </a:t>
            </a:r>
            <a:r>
              <a:rPr lang="en-AU" i="1" dirty="0"/>
              <a:t>Ho </a:t>
            </a:r>
            <a:r>
              <a:rPr lang="en-AU" i="1" dirty="0" err="1"/>
              <a:t>diciassette</a:t>
            </a:r>
            <a:r>
              <a:rPr lang="en-AU" i="1" dirty="0"/>
              <a:t> anni.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am Agus – </a:t>
            </a:r>
            <a:r>
              <a:rPr lang="en-AU" i="1" dirty="0"/>
              <a:t>Mi </a:t>
            </a:r>
            <a:r>
              <a:rPr lang="en-AU" i="1" dirty="0" err="1"/>
              <a:t>chiamo</a:t>
            </a:r>
            <a:r>
              <a:rPr lang="en-AU" i="1" dirty="0"/>
              <a:t> Agus.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43363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404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14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06055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750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2315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6867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3627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96086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86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0435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96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58010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286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155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9912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963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1502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957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566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8622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253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4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8074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0518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57523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26634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149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07846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6745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32996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9735170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FC231-6CD3-E5EB-1154-FF33A06CF166}"/>
              </a:ext>
            </a:extLst>
          </p:cNvPr>
          <p:cNvSpPr>
            <a:spLocks noGrp="1"/>
          </p:cNvSpPr>
          <p:nvPr>
            <p:ph type="ctrTitle"/>
          </p:nvPr>
        </p:nvSpPr>
        <p:spPr/>
        <p:txBody>
          <a:bodyPr/>
          <a:lstStyle/>
          <a:p>
            <a:r>
              <a:rPr lang="en-AU" i="1" dirty="0"/>
              <a:t>Chi </a:t>
            </a:r>
            <a:r>
              <a:rPr lang="it-IT" i="1" dirty="0"/>
              <a:t>sono</a:t>
            </a:r>
            <a:r>
              <a:rPr lang="en-AU" i="1" dirty="0"/>
              <a:t> io?</a:t>
            </a:r>
          </a:p>
        </p:txBody>
      </p:sp>
      <p:sp>
        <p:nvSpPr>
          <p:cNvPr id="5" name="Text Placeholder 4">
            <a:extLst>
              <a:ext uri="{FF2B5EF4-FFF2-40B4-BE49-F238E27FC236}">
                <a16:creationId xmlns:a16="http://schemas.microsoft.com/office/drawing/2014/main" id="{C8F46145-6601-D760-DD13-2745915F89C9}"/>
              </a:ext>
            </a:extLst>
          </p:cNvPr>
          <p:cNvSpPr>
            <a:spLocks noGrp="1"/>
          </p:cNvSpPr>
          <p:nvPr>
            <p:ph type="body" sz="quarter" idx="14"/>
          </p:nvPr>
        </p:nvSpPr>
        <p:spPr/>
        <p:txBody>
          <a:bodyPr/>
          <a:lstStyle/>
          <a:p>
            <a:r>
              <a:rPr lang="en-AU" dirty="0"/>
              <a:t>Who am I?</a:t>
            </a:r>
          </a:p>
        </p:txBody>
      </p:sp>
      <p:sp>
        <p:nvSpPr>
          <p:cNvPr id="2" name="Footer Placeholder 1">
            <a:extLst>
              <a:ext uri="{FF2B5EF4-FFF2-40B4-BE49-F238E27FC236}">
                <a16:creationId xmlns:a16="http://schemas.microsoft.com/office/drawing/2014/main" id="{657805DC-19F3-DB71-B732-E8200D1E0CBE}"/>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225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ED8E3-C153-8C40-1D35-E297FCC9C10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a:t>Chi </a:t>
            </a:r>
            <a:r>
              <a:rPr lang="en-AU" i="1" dirty="0" err="1"/>
              <a:t>sono</a:t>
            </a:r>
            <a:r>
              <a:rPr lang="en-AU" i="1" dirty="0"/>
              <a:t> io? </a:t>
            </a:r>
            <a:r>
              <a:rPr lang="en-AU" dirty="0"/>
              <a:t>(1 of 5)</a:t>
            </a:r>
          </a:p>
        </p:txBody>
      </p:sp>
      <p:pic>
        <p:nvPicPr>
          <p:cNvPr id="4" name="Picture 3" descr="I go to school by bus at 9:00 am. I live in Australia. I am trendy. I don't like PE because it's boring. My name is Billy.&#10;">
            <a:extLst>
              <a:ext uri="{FF2B5EF4-FFF2-40B4-BE49-F238E27FC236}">
                <a16:creationId xmlns:a16="http://schemas.microsoft.com/office/drawing/2014/main" id="{08C6FA49-2909-99F0-B449-9B2FDE35EF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550" y="1280423"/>
            <a:ext cx="3394992" cy="4801968"/>
          </a:xfrm>
          <a:prstGeom prst="rect">
            <a:avLst/>
          </a:prstGeom>
        </p:spPr>
      </p:pic>
      <p:pic>
        <p:nvPicPr>
          <p:cNvPr id="6" name="Picture 5" descr="I live in Australia. &#10;I go to school by bus at 9:00.&#10;I am trendy. &#10;My favourite subject is PE because it’s fun. I am Emily.&#10;I am 14 years old. &#10;I am Emily. ">
            <a:extLst>
              <a:ext uri="{FF2B5EF4-FFF2-40B4-BE49-F238E27FC236}">
                <a16:creationId xmlns:a16="http://schemas.microsoft.com/office/drawing/2014/main" id="{E626D5F2-7D20-2C54-D916-95E9BA27D4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5033" y="1280422"/>
            <a:ext cx="3394992" cy="4801969"/>
          </a:xfrm>
          <a:prstGeom prst="rect">
            <a:avLst/>
          </a:prstGeom>
        </p:spPr>
      </p:pic>
      <p:pic>
        <p:nvPicPr>
          <p:cNvPr id="8" name="Picture 7" descr="I live in Australia. I am small. My favourite subject is PE because it's fun. I go to school by bus at 9:00 am. I am Narrah. ">
            <a:extLst>
              <a:ext uri="{FF2B5EF4-FFF2-40B4-BE49-F238E27FC236}">
                <a16:creationId xmlns:a16="http://schemas.microsoft.com/office/drawing/2014/main" id="{B9DE476B-7624-C1B7-44FF-8F8C290C1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9517" y="1280422"/>
            <a:ext cx="3394992" cy="4801969"/>
          </a:xfrm>
          <a:prstGeom prst="rect">
            <a:avLst/>
          </a:prstGeom>
        </p:spPr>
      </p:pic>
      <p:sp>
        <p:nvSpPr>
          <p:cNvPr id="2" name="Slide Number Placeholder 1">
            <a:extLst>
              <a:ext uri="{FF2B5EF4-FFF2-40B4-BE49-F238E27FC236}">
                <a16:creationId xmlns:a16="http://schemas.microsoft.com/office/drawing/2014/main" id="{B907FA12-4ABC-A4E0-1F1E-6A1B994B46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4072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80DFCB-481A-86AA-BED9-81050370F1BA}"/>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Chi </a:t>
            </a:r>
            <a:r>
              <a:rPr kumimoji="0" lang="en-AU" sz="3600" b="0" i="1" u="none" strike="noStrike" kern="1200" cap="none" spc="0" normalizeH="0" baseline="0" noProof="0" dirty="0" err="1">
                <a:ln>
                  <a:noFill/>
                </a:ln>
                <a:solidFill>
                  <a:schemeClr val="tx1"/>
                </a:solidFill>
                <a:effectLst/>
                <a:uLnTx/>
                <a:uFillTx/>
                <a:latin typeface="+mj-lt"/>
                <a:ea typeface="+mj-ea"/>
                <a:cs typeface="+mj-cs"/>
              </a:rPr>
              <a:t>sono</a:t>
            </a:r>
            <a:r>
              <a:rPr kumimoji="0" lang="en-AU" sz="3600" b="0" i="1" u="none" strike="noStrike" kern="1200" cap="none" spc="0" normalizeH="0" baseline="0" noProof="0" dirty="0">
                <a:ln>
                  <a:noFill/>
                </a:ln>
                <a:solidFill>
                  <a:schemeClr val="tx1"/>
                </a:solidFill>
                <a:effectLst/>
                <a:uLnTx/>
                <a:uFillTx/>
                <a:latin typeface="+mj-lt"/>
                <a:ea typeface="+mj-ea"/>
                <a:cs typeface="+mj-cs"/>
              </a:rPr>
              <a:t> io? </a:t>
            </a:r>
            <a:r>
              <a:rPr kumimoji="0" lang="en-AU" sz="3600" b="0" i="0" u="none" strike="noStrike" kern="1200" cap="none" spc="0" normalizeH="0" baseline="0" noProof="0" dirty="0">
                <a:ln>
                  <a:noFill/>
                </a:ln>
                <a:solidFill>
                  <a:schemeClr val="tx1"/>
                </a:solidFill>
                <a:effectLst/>
                <a:uLnTx/>
                <a:uFillTx/>
                <a:latin typeface="+mj-lt"/>
                <a:ea typeface="+mj-ea"/>
                <a:cs typeface="+mj-cs"/>
              </a:rPr>
              <a:t>(2 of 5)</a:t>
            </a:r>
          </a:p>
        </p:txBody>
      </p:sp>
      <p:pic>
        <p:nvPicPr>
          <p:cNvPr id="4" name="Picture 3" descr="I live in Japan. I go to school by train at 8:00 am. I love Science and I am good at Science. I am traditional. I am 17 years old. My name is Haruki. ">
            <a:extLst>
              <a:ext uri="{FF2B5EF4-FFF2-40B4-BE49-F238E27FC236}">
                <a16:creationId xmlns:a16="http://schemas.microsoft.com/office/drawing/2014/main" id="{86BAD987-BA6B-6C61-F646-0256402C3C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768" y="1285656"/>
            <a:ext cx="3443691" cy="4870851"/>
          </a:xfrm>
          <a:prstGeom prst="rect">
            <a:avLst/>
          </a:prstGeom>
        </p:spPr>
      </p:pic>
      <p:pic>
        <p:nvPicPr>
          <p:cNvPr id="6" name="Picture 5" descr="I live in Japan. I go to school by train at 8:00 am. I don't like Science and I am not good at Science. I am traditional. I am 16 years old. My name is Ayana.">
            <a:extLst>
              <a:ext uri="{FF2B5EF4-FFF2-40B4-BE49-F238E27FC236}">
                <a16:creationId xmlns:a16="http://schemas.microsoft.com/office/drawing/2014/main" id="{A6ED328A-15BE-682A-5D1F-10352CDDDF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4470" y="1285656"/>
            <a:ext cx="3443692" cy="4870851"/>
          </a:xfrm>
          <a:prstGeom prst="rect">
            <a:avLst/>
          </a:prstGeom>
        </p:spPr>
      </p:pic>
      <p:pic>
        <p:nvPicPr>
          <p:cNvPr id="8" name="Picture 7" descr="I live in Japan. I go to school by train at 6:00 am. I love Science and I am good at Science. I am modern. I am 30 years old. My name is Atsuki.">
            <a:extLst>
              <a:ext uri="{FF2B5EF4-FFF2-40B4-BE49-F238E27FC236}">
                <a16:creationId xmlns:a16="http://schemas.microsoft.com/office/drawing/2014/main" id="{1D69C4AF-D4F6-2099-54FB-EABCF84A62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5021" y="1285656"/>
            <a:ext cx="3443692" cy="4870852"/>
          </a:xfrm>
          <a:prstGeom prst="rect">
            <a:avLst/>
          </a:prstGeom>
        </p:spPr>
      </p:pic>
      <p:sp>
        <p:nvSpPr>
          <p:cNvPr id="2" name="Slide Number Placeholder 1">
            <a:extLst>
              <a:ext uri="{FF2B5EF4-FFF2-40B4-BE49-F238E27FC236}">
                <a16:creationId xmlns:a16="http://schemas.microsoft.com/office/drawing/2014/main" id="{48C4B8CF-D5D9-D10B-ADD5-54DC476DC1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8836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A9F0E-FD8A-DABF-40E7-BB2342878806}"/>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Chi </a:t>
            </a:r>
            <a:r>
              <a:rPr kumimoji="0" lang="en-AU" sz="3600" b="0" i="1" u="none" strike="noStrike" kern="1200" cap="none" spc="0" normalizeH="0" baseline="0" noProof="0" dirty="0" err="1">
                <a:ln>
                  <a:noFill/>
                </a:ln>
                <a:solidFill>
                  <a:schemeClr val="tx1"/>
                </a:solidFill>
                <a:effectLst/>
                <a:uLnTx/>
                <a:uFillTx/>
                <a:latin typeface="+mj-lt"/>
                <a:ea typeface="+mj-ea"/>
                <a:cs typeface="+mj-cs"/>
              </a:rPr>
              <a:t>sono</a:t>
            </a:r>
            <a:r>
              <a:rPr kumimoji="0" lang="en-AU" sz="3600" b="0" i="1" u="none" strike="noStrike" kern="1200" cap="none" spc="0" normalizeH="0" baseline="0" noProof="0" dirty="0">
                <a:ln>
                  <a:noFill/>
                </a:ln>
                <a:solidFill>
                  <a:schemeClr val="tx1"/>
                </a:solidFill>
                <a:effectLst/>
                <a:uLnTx/>
                <a:uFillTx/>
                <a:latin typeface="+mj-lt"/>
                <a:ea typeface="+mj-ea"/>
                <a:cs typeface="+mj-cs"/>
              </a:rPr>
              <a:t> io? </a:t>
            </a:r>
            <a:r>
              <a:rPr kumimoji="0" lang="en-AU" sz="3600" b="0" i="0" u="none" strike="noStrike" kern="1200" cap="none" spc="0" normalizeH="0" baseline="0" noProof="0" dirty="0">
                <a:ln>
                  <a:noFill/>
                </a:ln>
                <a:solidFill>
                  <a:schemeClr val="tx1"/>
                </a:solidFill>
                <a:effectLst/>
                <a:uLnTx/>
                <a:uFillTx/>
                <a:latin typeface="+mj-lt"/>
                <a:ea typeface="+mj-ea"/>
                <a:cs typeface="+mj-cs"/>
              </a:rPr>
              <a:t>(3 of 5)</a:t>
            </a:r>
          </a:p>
        </p:txBody>
      </p:sp>
      <p:pic>
        <p:nvPicPr>
          <p:cNvPr id="4" name="Picture 3" descr="I live in China. I am cute. I arrive at school by car and I get home at 3:30 pm. I don't like Maths because it's difficult. My name is Jing.">
            <a:extLst>
              <a:ext uri="{FF2B5EF4-FFF2-40B4-BE49-F238E27FC236}">
                <a16:creationId xmlns:a16="http://schemas.microsoft.com/office/drawing/2014/main" id="{CF0BA6E5-5C79-4C06-A4B2-65D3BDA522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450" y="1289514"/>
            <a:ext cx="3483847" cy="4927648"/>
          </a:xfrm>
          <a:prstGeom prst="rect">
            <a:avLst/>
          </a:prstGeom>
        </p:spPr>
      </p:pic>
      <p:pic>
        <p:nvPicPr>
          <p:cNvPr id="6" name="Picture 5" descr="I live in China. I am sporty. I love Maths because it's useful. I arrive at school by car. I get home at 3:30 pm. I am 40 years old. I am Ke.">
            <a:extLst>
              <a:ext uri="{FF2B5EF4-FFF2-40B4-BE49-F238E27FC236}">
                <a16:creationId xmlns:a16="http://schemas.microsoft.com/office/drawing/2014/main" id="{7C09AB1D-64E8-90CA-3E78-5A9799045C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9820" y="1289513"/>
            <a:ext cx="3483848" cy="4927649"/>
          </a:xfrm>
          <a:prstGeom prst="rect">
            <a:avLst/>
          </a:prstGeom>
        </p:spPr>
      </p:pic>
      <p:pic>
        <p:nvPicPr>
          <p:cNvPr id="8" name="Picture 7" descr="I live in China. I go to school by car and I get home at 5:30 pm. I am sporty. I am 40 years old. I love Maths because it's useful. My name is Xin. ">
            <a:extLst>
              <a:ext uri="{FF2B5EF4-FFF2-40B4-BE49-F238E27FC236}">
                <a16:creationId xmlns:a16="http://schemas.microsoft.com/office/drawing/2014/main" id="{ADCA920A-52F9-6F97-496A-383C98361E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3191" y="1289513"/>
            <a:ext cx="3483848" cy="4927649"/>
          </a:xfrm>
          <a:prstGeom prst="rect">
            <a:avLst/>
          </a:prstGeom>
        </p:spPr>
      </p:pic>
      <p:sp>
        <p:nvSpPr>
          <p:cNvPr id="2" name="Slide Number Placeholder 1">
            <a:extLst>
              <a:ext uri="{FF2B5EF4-FFF2-40B4-BE49-F238E27FC236}">
                <a16:creationId xmlns:a16="http://schemas.microsoft.com/office/drawing/2014/main" id="{017C4D17-DC37-E97C-E296-9D479CB9CB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536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68C9A-819B-A206-0003-BA5049F8EF4C}"/>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Chi </a:t>
            </a:r>
            <a:r>
              <a:rPr kumimoji="0" lang="en-AU" sz="3600" b="0" i="1" u="none" strike="noStrike" kern="1200" cap="none" spc="0" normalizeH="0" baseline="0" noProof="0" dirty="0" err="1">
                <a:ln>
                  <a:noFill/>
                </a:ln>
                <a:solidFill>
                  <a:schemeClr val="tx1"/>
                </a:solidFill>
                <a:effectLst/>
                <a:uLnTx/>
                <a:uFillTx/>
                <a:latin typeface="+mj-lt"/>
                <a:ea typeface="+mj-ea"/>
                <a:cs typeface="+mj-cs"/>
              </a:rPr>
              <a:t>sono</a:t>
            </a:r>
            <a:r>
              <a:rPr kumimoji="0" lang="en-AU" sz="3600" b="0" i="1" u="none" strike="noStrike" kern="1200" cap="none" spc="0" normalizeH="0" baseline="0" noProof="0" dirty="0">
                <a:ln>
                  <a:noFill/>
                </a:ln>
                <a:solidFill>
                  <a:schemeClr val="tx1"/>
                </a:solidFill>
                <a:effectLst/>
                <a:uLnTx/>
                <a:uFillTx/>
                <a:latin typeface="+mj-lt"/>
                <a:ea typeface="+mj-ea"/>
                <a:cs typeface="+mj-cs"/>
              </a:rPr>
              <a:t> io? </a:t>
            </a:r>
            <a:r>
              <a:rPr kumimoji="0" lang="en-AU" sz="3600" b="0" i="0" u="none" strike="noStrike" kern="1200" cap="none" spc="0" normalizeH="0" baseline="0" noProof="0" dirty="0">
                <a:ln>
                  <a:noFill/>
                </a:ln>
                <a:solidFill>
                  <a:schemeClr val="tx1"/>
                </a:solidFill>
                <a:effectLst/>
                <a:uLnTx/>
                <a:uFillTx/>
                <a:latin typeface="+mj-lt"/>
                <a:ea typeface="+mj-ea"/>
                <a:cs typeface="+mj-cs"/>
              </a:rPr>
              <a:t>(4 of 5)</a:t>
            </a:r>
          </a:p>
        </p:txBody>
      </p:sp>
      <p:pic>
        <p:nvPicPr>
          <p:cNvPr id="4" name="Picture 3" descr="I am 15 years old. I live in Italy. I am intelligent. I love Geography because it is interesting. I go home at 1:00 pm by Moped. My name is Isabella. ">
            <a:extLst>
              <a:ext uri="{FF2B5EF4-FFF2-40B4-BE49-F238E27FC236}">
                <a16:creationId xmlns:a16="http://schemas.microsoft.com/office/drawing/2014/main" id="{61F1AEA6-622C-023B-5E05-35DEC1479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663" y="1281356"/>
            <a:ext cx="3540252" cy="5007429"/>
          </a:xfrm>
          <a:prstGeom prst="rect">
            <a:avLst/>
          </a:prstGeom>
        </p:spPr>
      </p:pic>
      <p:pic>
        <p:nvPicPr>
          <p:cNvPr id="6" name="Picture 5" descr="I am 15 years old. I live in Italy. I am trendy. I love Geography because it is interesting. I go home by foot at 1:00 pm. My name is Luca. ">
            <a:extLst>
              <a:ext uri="{FF2B5EF4-FFF2-40B4-BE49-F238E27FC236}">
                <a16:creationId xmlns:a16="http://schemas.microsoft.com/office/drawing/2014/main" id="{12ED1950-31E2-0B4A-84B2-0F504A7450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3204" y="1281356"/>
            <a:ext cx="3540253" cy="5007430"/>
          </a:xfrm>
          <a:prstGeom prst="rect">
            <a:avLst/>
          </a:prstGeom>
        </p:spPr>
      </p:pic>
      <p:pic>
        <p:nvPicPr>
          <p:cNvPr id="8" name="Picture 7" descr="I am 30 years old. I live in Italy. I am friendly. I don't like Geography because it's stressful. I go home by Moped at 1:00 pm. My name is Angelo.  ">
            <a:extLst>
              <a:ext uri="{FF2B5EF4-FFF2-40B4-BE49-F238E27FC236}">
                <a16:creationId xmlns:a16="http://schemas.microsoft.com/office/drawing/2014/main" id="{72F51B65-F1EE-C780-D760-E206F7412E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3747" y="1281356"/>
            <a:ext cx="3540253" cy="5007430"/>
          </a:xfrm>
          <a:prstGeom prst="rect">
            <a:avLst/>
          </a:prstGeom>
        </p:spPr>
      </p:pic>
      <p:sp>
        <p:nvSpPr>
          <p:cNvPr id="2" name="Slide Number Placeholder 1">
            <a:extLst>
              <a:ext uri="{FF2B5EF4-FFF2-40B4-BE49-F238E27FC236}">
                <a16:creationId xmlns:a16="http://schemas.microsoft.com/office/drawing/2014/main" id="{35B7D5EA-4A78-4918-4624-C75B99DDF99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1985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AF6CB-3878-13A2-9ECD-AD9BCB9C7257}"/>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Chi </a:t>
            </a:r>
            <a:r>
              <a:rPr kumimoji="0" lang="en-AU" sz="3600" b="0" i="1" u="none" strike="noStrike" kern="1200" cap="none" spc="0" normalizeH="0" baseline="0" noProof="0" dirty="0" err="1">
                <a:ln>
                  <a:noFill/>
                </a:ln>
                <a:solidFill>
                  <a:schemeClr val="tx1"/>
                </a:solidFill>
                <a:effectLst/>
                <a:uLnTx/>
                <a:uFillTx/>
                <a:latin typeface="+mj-lt"/>
                <a:ea typeface="+mj-ea"/>
                <a:cs typeface="+mj-cs"/>
              </a:rPr>
              <a:t>sono</a:t>
            </a:r>
            <a:r>
              <a:rPr kumimoji="0" lang="en-AU" sz="3600" b="0" i="1" u="none" strike="noStrike" kern="1200" cap="none" spc="0" normalizeH="0" baseline="0" noProof="0" dirty="0">
                <a:ln>
                  <a:noFill/>
                </a:ln>
                <a:solidFill>
                  <a:schemeClr val="tx1"/>
                </a:solidFill>
                <a:effectLst/>
                <a:uLnTx/>
                <a:uFillTx/>
                <a:latin typeface="+mj-lt"/>
                <a:ea typeface="+mj-ea"/>
                <a:cs typeface="+mj-cs"/>
              </a:rPr>
              <a:t> io? </a:t>
            </a:r>
            <a:r>
              <a:rPr kumimoji="0" lang="en-AU" sz="3600" b="0" i="0" u="none" strike="noStrike" kern="1200" cap="none" spc="0" normalizeH="0" baseline="0" noProof="0" dirty="0">
                <a:ln>
                  <a:noFill/>
                </a:ln>
                <a:solidFill>
                  <a:schemeClr val="tx1"/>
                </a:solidFill>
                <a:effectLst/>
                <a:uLnTx/>
                <a:uFillTx/>
                <a:latin typeface="+mj-lt"/>
                <a:ea typeface="+mj-ea"/>
                <a:cs typeface="+mj-cs"/>
              </a:rPr>
              <a:t>(5 of 5)</a:t>
            </a:r>
          </a:p>
        </p:txBody>
      </p:sp>
      <p:pic>
        <p:nvPicPr>
          <p:cNvPr id="4" name="Picture 3" descr="I live in Indonesia. I am strict. I am 18 years old. I love Art. I am good at Art. I go to school by bicycle at 8:30 am. My name is Indah. ">
            <a:extLst>
              <a:ext uri="{FF2B5EF4-FFF2-40B4-BE49-F238E27FC236}">
                <a16:creationId xmlns:a16="http://schemas.microsoft.com/office/drawing/2014/main" id="{BC5A96D9-33D2-D071-263A-63D6B39264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71" y="1279622"/>
            <a:ext cx="3596691" cy="5087257"/>
          </a:xfrm>
          <a:prstGeom prst="rect">
            <a:avLst/>
          </a:prstGeom>
        </p:spPr>
      </p:pic>
      <p:pic>
        <p:nvPicPr>
          <p:cNvPr id="6" name="Picture 5" descr="I am 17 years old. I live in Indonesia. I am sporty. I don't like Art. I am not good at Art. I go to school by bicycle at 8:30 am. My name is Agus. ">
            <a:extLst>
              <a:ext uri="{FF2B5EF4-FFF2-40B4-BE49-F238E27FC236}">
                <a16:creationId xmlns:a16="http://schemas.microsoft.com/office/drawing/2014/main" id="{57805F4C-5FD4-2A7D-5D3A-4C64F154FF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1971" y="1279621"/>
            <a:ext cx="3596691" cy="5087258"/>
          </a:xfrm>
          <a:prstGeom prst="rect">
            <a:avLst/>
          </a:prstGeom>
        </p:spPr>
      </p:pic>
      <p:pic>
        <p:nvPicPr>
          <p:cNvPr id="8" name="Picture 7" descr="I am beautiful. I live in Indonesia. I don't like Art. I am not good at Art. I go to school by bicycle at 8:30 am. I am 18 years old. My name is Melati. ">
            <a:extLst>
              <a:ext uri="{FF2B5EF4-FFF2-40B4-BE49-F238E27FC236}">
                <a16:creationId xmlns:a16="http://schemas.microsoft.com/office/drawing/2014/main" id="{BCD19038-AE97-58AE-51FC-F440C3AAF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8957" y="1279621"/>
            <a:ext cx="3596692" cy="5087259"/>
          </a:xfrm>
          <a:prstGeom prst="rect">
            <a:avLst/>
          </a:prstGeom>
        </p:spPr>
      </p:pic>
      <p:sp>
        <p:nvSpPr>
          <p:cNvPr id="2" name="Slide Number Placeholder 1">
            <a:extLst>
              <a:ext uri="{FF2B5EF4-FFF2-40B4-BE49-F238E27FC236}">
                <a16:creationId xmlns:a16="http://schemas.microsoft.com/office/drawing/2014/main" id="{627698D7-8F2C-C783-B416-B181344D47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698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a:t>
            </a:r>
            <a:r>
              <a:rPr lang="en-AU" sz="1200">
                <a:solidFill>
                  <a:schemeClr val="accent4"/>
                </a:solidFill>
                <a:hlinkClick r:id="rId3">
                  <a:extLst>
                    <a:ext uri="{A12FA001-AC4F-418D-AE19-62706E023703}">
                      <ahyp:hlinkClr xmlns:ahyp="http://schemas.microsoft.com/office/drawing/2018/hyperlinkcolor" val="tx"/>
                    </a:ext>
                  </a:extLst>
                </a:hlinkClick>
              </a:rPr>
              <a:t>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a:t>
            </a:r>
            <a:r>
              <a:rPr lang="en-AU" sz="1200" dirty="0">
                <a:solidFill>
                  <a:schemeClr val="bg1"/>
                </a:solidFill>
                <a:latin typeface="+mj-lt"/>
              </a:rPr>
              <a:t>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800</Words>
  <Application>Microsoft Office PowerPoint</Application>
  <PresentationFormat>Widescreen</PresentationFormat>
  <Paragraphs>66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Public Sans Light</vt:lpstr>
      <vt:lpstr>Public Sans</vt:lpstr>
      <vt:lpstr>Arial</vt:lpstr>
      <vt:lpstr>Times New Roman</vt:lpstr>
      <vt:lpstr>1_NSWG Corporate</vt:lpstr>
      <vt:lpstr>Chi sono io?</vt:lpstr>
      <vt:lpstr>Chi sono io? (1 of 5)</vt:lpstr>
      <vt:lpstr>Chi sono io? (2 of 5)</vt:lpstr>
      <vt:lpstr>Chi sono io? (3 of 5)</vt:lpstr>
      <vt:lpstr>Chi sono io? (4 of 5)</vt:lpstr>
      <vt:lpstr>Chi sono io? (5 of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 (Chi sono io?)</dc:title>
  <dc:creator>NSW Department of Education</dc:creator>
  <dcterms:created xsi:type="dcterms:W3CDTF">2024-03-27T00:19:19Z</dcterms:created>
  <dcterms:modified xsi:type="dcterms:W3CDTF">2024-04-03T00:26:49Z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2024-04-03T00:26:49Z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2eabdabd-514f-4ca2-9fa5-b20b43e33b5c</vt:lpwstr>
  </property>
  <property fmtid="{D5CDD505-2E9C-101B-9397-08002B2CF9AE}" pid="8" name="MSIP_Label_b603dfd7-d93a-4381-a340-2995d8282205_ContentBits">
    <vt:lpwstr>0</vt:lpwstr>
  </property>
</Properties>
</file>