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13"/>
  </p:notesMasterIdLst>
  <p:handoutMasterIdLst>
    <p:handoutMasterId r:id="rId14"/>
  </p:handoutMasterIdLst>
  <p:sldIdLst>
    <p:sldId id="381" r:id="rId2"/>
    <p:sldId id="281" r:id="rId3"/>
    <p:sldId id="362" r:id="rId4"/>
    <p:sldId id="376" r:id="rId5"/>
    <p:sldId id="377" r:id="rId6"/>
    <p:sldId id="378" r:id="rId7"/>
    <p:sldId id="375" r:id="rId8"/>
    <p:sldId id="379" r:id="rId9"/>
    <p:sldId id="380" r:id="rId10"/>
    <p:sldId id="360" r:id="rId11"/>
    <p:sldId id="361" r:id="rId12"/>
  </p:sldIdLst>
  <p:sldSz cx="12192000" cy="6858000"/>
  <p:notesSz cx="6858000" cy="9144000"/>
  <p:embeddedFontLst>
    <p:embeddedFont>
      <p:font typeface="Public Sans" pitchFamily="2" charset="0"/>
      <p:regular r:id="rId15"/>
      <p:bold r:id="rId16"/>
      <p:italic r:id="rId17"/>
      <p:boldItalic r:id="rId18"/>
    </p:embeddedFont>
    <p:embeddedFont>
      <p:font typeface="Public Sans Light" pitchFamily="2" charset="0"/>
      <p:regular r:id="rId19"/>
      <p:italic r:id="rId20"/>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C59102F-D789-C172-C550-5FB14D659A47}" name="Victoria Hay" initials="VH" userId="S::VICTORIA.HAY@det.nsw.edu.au::e1c48ae4-d1a6-4f03-b9cd-8c5fc9da9e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93F75F-3496-48DB-BEEA-3A8BA87F18CF}" v="2" dt="2024-04-03T00:22:23.684"/>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86220" autoAdjust="0"/>
  </p:normalViewPr>
  <p:slideViewPr>
    <p:cSldViewPr snapToGrid="0">
      <p:cViewPr varScale="1">
        <p:scale>
          <a:sx n="48" d="100"/>
          <a:sy n="48" d="100"/>
        </p:scale>
        <p:origin x="891" y="30"/>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3/04/2024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3/04/2024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6523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88533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412072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140721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46205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9342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267876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380680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446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384947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1024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16312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2593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2864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02410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08562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79527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3534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411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4900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26787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4806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38645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4266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71647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415870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1582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93495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408565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72908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07893683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ducationstandards.nsw.edu.au/wps/portal/nesa/home" TargetMode="External"/><Relationship Id="rId2" Type="http://schemas.openxmlformats.org/officeDocument/2006/relationships/hyperlink" Target="https://educationstandards.nsw.edu.au/wps/portal/nesa/mini-footer/copyright" TargetMode="External"/><Relationship Id="rId1" Type="http://schemas.openxmlformats.org/officeDocument/2006/relationships/slideLayout" Target="../slideLayouts/slideLayout29.xml"/><Relationship Id="rId4" Type="http://schemas.openxmlformats.org/officeDocument/2006/relationships/hyperlink" Target="https://curriculum.nsw.edu.a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9FC231-6CD3-E5EB-1154-FF33A06CF166}"/>
              </a:ext>
            </a:extLst>
          </p:cNvPr>
          <p:cNvSpPr>
            <a:spLocks noGrp="1"/>
          </p:cNvSpPr>
          <p:nvPr>
            <p:ph type="ctrTitle"/>
          </p:nvPr>
        </p:nvSpPr>
        <p:spPr/>
        <p:txBody>
          <a:bodyPr/>
          <a:lstStyle/>
          <a:p>
            <a:r>
              <a:rPr lang="en-AU" i="1" dirty="0" err="1"/>
              <a:t>Aggettivi</a:t>
            </a:r>
            <a:r>
              <a:rPr lang="en-AU" i="1" dirty="0"/>
              <a:t> – le </a:t>
            </a:r>
            <a:r>
              <a:rPr lang="en-AU" i="1" dirty="0" err="1"/>
              <a:t>materie</a:t>
            </a:r>
            <a:endParaRPr lang="en-AU" i="1" dirty="0"/>
          </a:p>
        </p:txBody>
      </p:sp>
      <p:sp>
        <p:nvSpPr>
          <p:cNvPr id="4" name="Text Placeholder 3">
            <a:extLst>
              <a:ext uri="{FF2B5EF4-FFF2-40B4-BE49-F238E27FC236}">
                <a16:creationId xmlns:a16="http://schemas.microsoft.com/office/drawing/2014/main" id="{F41F1588-0412-7409-B1E5-83B34BBB016E}"/>
              </a:ext>
            </a:extLst>
          </p:cNvPr>
          <p:cNvSpPr>
            <a:spLocks noGrp="1"/>
          </p:cNvSpPr>
          <p:nvPr>
            <p:ph type="body" sz="quarter" idx="14"/>
          </p:nvPr>
        </p:nvSpPr>
        <p:spPr/>
        <p:txBody>
          <a:bodyPr/>
          <a:lstStyle/>
          <a:p>
            <a:r>
              <a:rPr lang="en-AU" dirty="0"/>
              <a:t>Adjectives – school subjects</a:t>
            </a:r>
          </a:p>
        </p:txBody>
      </p:sp>
      <p:sp>
        <p:nvSpPr>
          <p:cNvPr id="2" name="Footer Placeholder 1">
            <a:extLst>
              <a:ext uri="{FF2B5EF4-FFF2-40B4-BE49-F238E27FC236}">
                <a16:creationId xmlns:a16="http://schemas.microsoft.com/office/drawing/2014/main" id="{657805DC-19F3-DB71-B732-E8200D1E0CBE}"/>
              </a:ext>
            </a:extLst>
          </p:cNvPr>
          <p:cNvSpPr>
            <a:spLocks noGrp="1"/>
          </p:cNvSpPr>
          <p:nvPr>
            <p:ph type="ftr" sz="quarter" idx="3"/>
          </p:nvPr>
        </p:nvSpPr>
        <p:spPr/>
        <p:txBody>
          <a:bodyPr/>
          <a:lstStyle/>
          <a:p>
            <a:r>
              <a:rPr lang="en-AU" dirty="0"/>
              <a:t>NSW Department of Education</a:t>
            </a:r>
          </a:p>
          <a:p>
            <a:endParaRPr lang="en-AU" dirty="0"/>
          </a:p>
        </p:txBody>
      </p:sp>
    </p:spTree>
    <p:extLst>
      <p:ext uri="{BB962C8B-B14F-4D97-AF65-F5344CB8AC3E}">
        <p14:creationId xmlns:p14="http://schemas.microsoft.com/office/powerpoint/2010/main" val="1622527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t>References</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p:txBody>
          <a:bodyPr/>
          <a:lstStyle/>
          <a:p>
            <a:r>
              <a:rPr lang="en-AU" dirty="0"/>
              <a:t>Italian Stage 4 </a:t>
            </a:r>
            <a:r>
              <a:rPr lang="en-AU" dirty="0">
                <a:latin typeface="Public Sans Light" pitchFamily="2" charset="0"/>
              </a:rPr>
              <a:t>© </a:t>
            </a:r>
            <a:r>
              <a:rPr lang="en-AU" dirty="0"/>
              <a:t>Syllabus NSW Education Standards Authority (NESA) for and on behalf of the Crown in right of the State of New South Wales, 2024.</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ea typeface="+mn-ea"/>
                <a:cs typeface="+mn-cs"/>
                <a:hlinkClick r:id="rId2">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ea typeface="+mn-ea"/>
                <a:cs typeface="+mn-cs"/>
                <a:hlinkClick r:id="rId3">
                  <a:extLst>
                    <a:ext uri="{A12FA001-AC4F-418D-AE19-62706E023703}">
                      <ahyp:hlinkClr xmlns:ahyp="http://schemas.microsoft.com/office/drawing/2018/hyperlinkcolor" val="tx"/>
                    </a:ext>
                  </a:extLst>
                </a:hlinkClick>
              </a:rPr>
              <a:t>https://educationstandards.nsw.edu.au/wps/portal/nesa/home</a:t>
            </a:r>
            <a:r>
              <a:rPr kumimoji="0" lang="en-AU" sz="1200" b="0" i="0" u="none" strike="noStrike" kern="1200" cap="none" spc="0" normalizeH="0" baseline="0" noProof="0" dirty="0">
                <a:ln>
                  <a:noFill/>
                </a:ln>
                <a:solidFill>
                  <a:srgbClr val="CBEDFD"/>
                </a:solidFill>
                <a:effectLst/>
                <a:uLnTx/>
                <a:uFillTx/>
                <a:ea typeface="+mn-ea"/>
                <a:cs typeface="+mn-cs"/>
              </a:rPr>
              <a:t> </a:t>
            </a:r>
            <a:r>
              <a:rPr kumimoji="0" lang="en-AU" sz="1200" b="0" i="0" u="none" strike="noStrike" kern="1200" cap="none" spc="0" normalizeH="0" baseline="0" noProof="0" dirty="0">
                <a:ln>
                  <a:noFill/>
                </a:ln>
                <a:solidFill>
                  <a:srgbClr val="FFFFFF"/>
                </a:solidFill>
                <a:effectLst/>
                <a:uLnTx/>
                <a:uFillTx/>
                <a:ea typeface="+mn-ea"/>
                <a:cs typeface="+mn-cs"/>
              </a:rPr>
              <a:t>and the NSW Curriculum website </a:t>
            </a:r>
            <a:r>
              <a:rPr kumimoji="0" lang="en-AU" sz="1200" b="0" i="0" u="none" strike="noStrike" kern="1200" cap="none" spc="0" normalizeH="0" baseline="0" noProof="0" dirty="0">
                <a:ln>
                  <a:noFill/>
                </a:ln>
                <a:solidFill>
                  <a:srgbClr val="CBEDFD"/>
                </a:solidFill>
                <a:effectLst/>
                <a:uLnTx/>
                <a:uFillTx/>
                <a:ea typeface="+mn-ea"/>
                <a:cs typeface="+mn-cs"/>
                <a:hlinkClick r:id="rId4">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ea typeface="+mn-ea"/>
                <a:cs typeface="+mn-cs"/>
              </a:rPr>
              <a:t>.</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10</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a:t>
            </a:r>
            <a:r>
              <a:rPr lang="en-AU" dirty="0">
                <a:hlinkClick r:id="rId2">
                  <a:extLst>
                    <a:ext uri="{A12FA001-AC4F-418D-AE19-62706E023703}">
                      <ahyp:hlinkClr xmlns:ahyp="http://schemas.microsoft.com/office/drawing/2018/hyperlinkcolor" val="tx"/>
                    </a:ext>
                  </a:extLst>
                </a:hlinkClick>
              </a:rPr>
              <a:t>State of New South Wales (Department of Education), 2023</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lstStyle/>
          <a:p>
            <a:r>
              <a:rPr lang="en-AU" dirty="0"/>
              <a:t>interesting</a:t>
            </a:r>
          </a:p>
        </p:txBody>
      </p:sp>
      <p:pic>
        <p:nvPicPr>
          <p:cNvPr id="4" name="Content Placeholder 3">
            <a:extLst>
              <a:ext uri="{FF2B5EF4-FFF2-40B4-BE49-F238E27FC236}">
                <a16:creationId xmlns:a16="http://schemas.microsoft.com/office/drawing/2014/main" id="{D4A5A398-0F40-C2E0-B648-385D6912FAAC}"/>
              </a:ext>
              <a:ext uri="{C183D7F6-B498-43B3-948B-1728B52AA6E4}">
                <adec:decorative xmlns:adec="http://schemas.microsoft.com/office/drawing/2017/decorative" val="1"/>
              </a:ext>
            </a:extLst>
          </p:cNvPr>
          <p:cNvPicPr>
            <a:picLocks noGrp="1" noChangeAspect="1"/>
          </p:cNvPicPr>
          <p:nvPr>
            <p:ph sz="half" idx="1"/>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20091" y="1283843"/>
            <a:ext cx="4579938" cy="4871338"/>
          </a:xfrm>
        </p:spPr>
      </p:pic>
      <p:sp>
        <p:nvSpPr>
          <p:cNvPr id="6" name="TextBox 5">
            <a:extLst>
              <a:ext uri="{FF2B5EF4-FFF2-40B4-BE49-F238E27FC236}">
                <a16:creationId xmlns:a16="http://schemas.microsoft.com/office/drawing/2014/main" id="{B82C934F-4654-4639-BE70-C76890D12F1D}"/>
              </a:ext>
            </a:extLst>
          </p:cNvPr>
          <p:cNvSpPr txBox="1"/>
          <p:nvPr/>
        </p:nvSpPr>
        <p:spPr>
          <a:xfrm>
            <a:off x="6591972" y="2799402"/>
            <a:ext cx="5252028" cy="1692771"/>
          </a:xfrm>
          <a:prstGeom prst="rect">
            <a:avLst/>
          </a:prstGeom>
          <a:noFill/>
        </p:spPr>
        <p:txBody>
          <a:bodyPr wrap="square">
            <a:spAutoFit/>
          </a:bodyPr>
          <a:lstStyle/>
          <a:p>
            <a:r>
              <a:rPr lang="en-AU" sz="4800" i="1" dirty="0"/>
              <a:t>è </a:t>
            </a:r>
            <a:r>
              <a:rPr lang="en-AU" sz="4800" i="1" dirty="0" err="1"/>
              <a:t>interessante</a:t>
            </a:r>
            <a:endParaRPr lang="en-AU" sz="4800" i="1" dirty="0"/>
          </a:p>
          <a:p>
            <a:endParaRPr lang="en-AU" sz="2800" i="1" dirty="0"/>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interessanti</a:t>
            </a:r>
            <a:r>
              <a:rPr lang="en-AU" sz="2800" i="1" dirty="0"/>
              <a:t>)</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379264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846FD-4F0F-595A-6ABB-6334BEB9EE15}"/>
              </a:ext>
            </a:extLst>
          </p:cNvPr>
          <p:cNvSpPr>
            <a:spLocks noGrp="1"/>
          </p:cNvSpPr>
          <p:nvPr>
            <p:ph type="title"/>
          </p:nvPr>
        </p:nvSpPr>
        <p:spPr/>
        <p:txBody>
          <a:bodyPr/>
          <a:lstStyle/>
          <a:p>
            <a:r>
              <a:rPr lang="en-AU" dirty="0"/>
              <a:t>fun</a:t>
            </a:r>
          </a:p>
        </p:txBody>
      </p:sp>
      <p:pic>
        <p:nvPicPr>
          <p:cNvPr id="8" name="Content Placeholder 7">
            <a:extLst>
              <a:ext uri="{FF2B5EF4-FFF2-40B4-BE49-F238E27FC236}">
                <a16:creationId xmlns:a16="http://schemas.microsoft.com/office/drawing/2014/main" id="{2BE46478-84A8-0E92-17F7-CA7270231987}"/>
              </a:ext>
              <a:ext uri="{C183D7F6-B498-43B3-948B-1728B52AA6E4}">
                <adec:decorative xmlns:adec="http://schemas.microsoft.com/office/drawing/2017/decorative" val="1"/>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30212" y="1596163"/>
            <a:ext cx="5513388" cy="4450170"/>
          </a:xfrm>
        </p:spPr>
      </p:pic>
      <p:sp>
        <p:nvSpPr>
          <p:cNvPr id="6" name="Content Placeholder 5">
            <a:extLst>
              <a:ext uri="{FF2B5EF4-FFF2-40B4-BE49-F238E27FC236}">
                <a16:creationId xmlns:a16="http://schemas.microsoft.com/office/drawing/2014/main" id="{68F1D81F-B2FA-39DE-A5C2-2224FB656BE1}"/>
              </a:ext>
            </a:extLst>
          </p:cNvPr>
          <p:cNvSpPr>
            <a:spLocks noGrp="1"/>
          </p:cNvSpPr>
          <p:nvPr>
            <p:ph sz="half" idx="19"/>
          </p:nvPr>
        </p:nvSpPr>
        <p:spPr>
          <a:xfrm>
            <a:off x="6934200" y="2705099"/>
            <a:ext cx="4581968" cy="1974333"/>
          </a:xfrm>
        </p:spPr>
        <p:txBody>
          <a:bodyPr/>
          <a:lstStyle/>
          <a:p>
            <a:r>
              <a:rPr lang="en-AU" sz="4800" i="1" dirty="0"/>
              <a:t>è </a:t>
            </a:r>
            <a:r>
              <a:rPr lang="en-AU" sz="4800" i="1" dirty="0" err="1"/>
              <a:t>divertente</a:t>
            </a:r>
            <a:endParaRPr lang="en-AU" sz="4800" i="1" dirty="0"/>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divertenti</a:t>
            </a:r>
            <a:r>
              <a:rPr lang="en-AU" sz="2800" i="1" dirty="0"/>
              <a:t>)</a:t>
            </a:r>
          </a:p>
        </p:txBody>
      </p:sp>
      <p:sp>
        <p:nvSpPr>
          <p:cNvPr id="3" name="Slide Number Placeholder 2">
            <a:extLst>
              <a:ext uri="{FF2B5EF4-FFF2-40B4-BE49-F238E27FC236}">
                <a16:creationId xmlns:a16="http://schemas.microsoft.com/office/drawing/2014/main" id="{B3340F6F-3F1E-A4EE-61AC-9886F5F8044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318875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DCB2-E74B-444C-1DFB-34D6A3F6CC68}"/>
              </a:ext>
            </a:extLst>
          </p:cNvPr>
          <p:cNvSpPr>
            <a:spLocks noGrp="1"/>
          </p:cNvSpPr>
          <p:nvPr>
            <p:ph type="title"/>
          </p:nvPr>
        </p:nvSpPr>
        <p:spPr/>
        <p:txBody>
          <a:bodyPr/>
          <a:lstStyle/>
          <a:p>
            <a:r>
              <a:rPr lang="en-AU" dirty="0"/>
              <a:t>difficult</a:t>
            </a:r>
          </a:p>
        </p:txBody>
      </p:sp>
      <p:pic>
        <p:nvPicPr>
          <p:cNvPr id="8" name="Content Placeholder 7">
            <a:extLst>
              <a:ext uri="{FF2B5EF4-FFF2-40B4-BE49-F238E27FC236}">
                <a16:creationId xmlns:a16="http://schemas.microsoft.com/office/drawing/2014/main" id="{E122FE10-706C-7FDB-E079-75DC1400CD11}"/>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818948" y="1604594"/>
            <a:ext cx="4697816" cy="4458438"/>
          </a:xfrm>
        </p:spPr>
      </p:pic>
      <p:sp>
        <p:nvSpPr>
          <p:cNvPr id="6" name="Content Placeholder 5">
            <a:extLst>
              <a:ext uri="{FF2B5EF4-FFF2-40B4-BE49-F238E27FC236}">
                <a16:creationId xmlns:a16="http://schemas.microsoft.com/office/drawing/2014/main" id="{564BF8A8-B1A4-45DE-F1BA-C6A983A32F70}"/>
              </a:ext>
            </a:extLst>
          </p:cNvPr>
          <p:cNvSpPr>
            <a:spLocks noGrp="1"/>
          </p:cNvSpPr>
          <p:nvPr>
            <p:ph sz="half" idx="19"/>
          </p:nvPr>
        </p:nvSpPr>
        <p:spPr>
          <a:xfrm>
            <a:off x="7101509" y="2686049"/>
            <a:ext cx="4181918" cy="1917183"/>
          </a:xfrm>
        </p:spPr>
        <p:txBody>
          <a:bodyPr/>
          <a:lstStyle/>
          <a:p>
            <a:r>
              <a:rPr lang="en-AU" sz="4800" i="1" dirty="0"/>
              <a:t>è difficile</a:t>
            </a:r>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difficili</a:t>
            </a:r>
            <a:r>
              <a:rPr lang="en-AU" sz="2800" i="1" dirty="0"/>
              <a:t>)</a:t>
            </a:r>
          </a:p>
        </p:txBody>
      </p:sp>
      <p:sp>
        <p:nvSpPr>
          <p:cNvPr id="3" name="Slide Number Placeholder 2">
            <a:extLst>
              <a:ext uri="{FF2B5EF4-FFF2-40B4-BE49-F238E27FC236}">
                <a16:creationId xmlns:a16="http://schemas.microsoft.com/office/drawing/2014/main" id="{36FF5F9A-D638-11FD-AF82-70D93A86F18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802494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F8F5E-BC70-9772-5E5D-82D7C9C3405B}"/>
              </a:ext>
            </a:extLst>
          </p:cNvPr>
          <p:cNvSpPr>
            <a:spLocks noGrp="1"/>
          </p:cNvSpPr>
          <p:nvPr>
            <p:ph type="title"/>
          </p:nvPr>
        </p:nvSpPr>
        <p:spPr/>
        <p:txBody>
          <a:bodyPr/>
          <a:lstStyle/>
          <a:p>
            <a:r>
              <a:rPr lang="en-AU" dirty="0"/>
              <a:t>useful</a:t>
            </a:r>
          </a:p>
        </p:txBody>
      </p:sp>
      <p:pic>
        <p:nvPicPr>
          <p:cNvPr id="8" name="Content Placeholder 7">
            <a:extLst>
              <a:ext uri="{FF2B5EF4-FFF2-40B4-BE49-F238E27FC236}">
                <a16:creationId xmlns:a16="http://schemas.microsoft.com/office/drawing/2014/main" id="{DBFDBBDF-2545-926A-D12E-7C5B15010A1A}"/>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989576" y="1672422"/>
            <a:ext cx="4410424" cy="4083336"/>
          </a:xfrm>
        </p:spPr>
      </p:pic>
      <p:sp>
        <p:nvSpPr>
          <p:cNvPr id="6" name="Content Placeholder 5">
            <a:extLst>
              <a:ext uri="{FF2B5EF4-FFF2-40B4-BE49-F238E27FC236}">
                <a16:creationId xmlns:a16="http://schemas.microsoft.com/office/drawing/2014/main" id="{E0248BD9-A81F-280F-419B-58E1FAC223C1}"/>
              </a:ext>
            </a:extLst>
          </p:cNvPr>
          <p:cNvSpPr>
            <a:spLocks noGrp="1"/>
          </p:cNvSpPr>
          <p:nvPr>
            <p:ph sz="half" idx="19"/>
          </p:nvPr>
        </p:nvSpPr>
        <p:spPr>
          <a:xfrm>
            <a:off x="7399282" y="2760261"/>
            <a:ext cx="3724718" cy="1907658"/>
          </a:xfrm>
        </p:spPr>
        <p:txBody>
          <a:bodyPr/>
          <a:lstStyle/>
          <a:p>
            <a:r>
              <a:rPr lang="en-AU" sz="4800" i="1" dirty="0"/>
              <a:t>è utile</a:t>
            </a:r>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utili</a:t>
            </a:r>
            <a:r>
              <a:rPr lang="en-AU" sz="2800" i="1" dirty="0"/>
              <a:t>)</a:t>
            </a:r>
          </a:p>
        </p:txBody>
      </p:sp>
      <p:sp>
        <p:nvSpPr>
          <p:cNvPr id="3" name="Slide Number Placeholder 2">
            <a:extLst>
              <a:ext uri="{FF2B5EF4-FFF2-40B4-BE49-F238E27FC236}">
                <a16:creationId xmlns:a16="http://schemas.microsoft.com/office/drawing/2014/main" id="{A077070B-C93D-B732-D1B4-F83A0F61DFA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159940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9C61-D574-4EB0-C58A-AFADFFC234ED}"/>
              </a:ext>
            </a:extLst>
          </p:cNvPr>
          <p:cNvSpPr>
            <a:spLocks noGrp="1"/>
          </p:cNvSpPr>
          <p:nvPr>
            <p:ph type="title"/>
          </p:nvPr>
        </p:nvSpPr>
        <p:spPr/>
        <p:txBody>
          <a:bodyPr/>
          <a:lstStyle/>
          <a:p>
            <a:r>
              <a:rPr lang="en-AU" dirty="0"/>
              <a:t>stressful</a:t>
            </a:r>
          </a:p>
        </p:txBody>
      </p:sp>
      <p:pic>
        <p:nvPicPr>
          <p:cNvPr id="8" name="Content Placeholder 7">
            <a:extLst>
              <a:ext uri="{FF2B5EF4-FFF2-40B4-BE49-F238E27FC236}">
                <a16:creationId xmlns:a16="http://schemas.microsoft.com/office/drawing/2014/main" id="{93A16DA5-A223-490F-B64A-CD326B07F115}"/>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761798" y="1598723"/>
            <a:ext cx="4754966" cy="4445050"/>
          </a:xfrm>
        </p:spPr>
      </p:pic>
      <p:sp>
        <p:nvSpPr>
          <p:cNvPr id="6" name="Content Placeholder 5">
            <a:extLst>
              <a:ext uri="{FF2B5EF4-FFF2-40B4-BE49-F238E27FC236}">
                <a16:creationId xmlns:a16="http://schemas.microsoft.com/office/drawing/2014/main" id="{2360BDDE-69A7-246A-10F9-17026ED234DD}"/>
              </a:ext>
            </a:extLst>
          </p:cNvPr>
          <p:cNvSpPr>
            <a:spLocks noGrp="1"/>
          </p:cNvSpPr>
          <p:nvPr>
            <p:ph sz="half" idx="19"/>
          </p:nvPr>
        </p:nvSpPr>
        <p:spPr>
          <a:xfrm>
            <a:off x="6834809" y="2676524"/>
            <a:ext cx="4658168" cy="1974333"/>
          </a:xfrm>
        </p:spPr>
        <p:txBody>
          <a:bodyPr/>
          <a:lstStyle/>
          <a:p>
            <a:r>
              <a:rPr lang="en-AU" sz="4800" i="1" dirty="0"/>
              <a:t>è </a:t>
            </a:r>
            <a:r>
              <a:rPr lang="en-AU" sz="4800" i="1" dirty="0" err="1"/>
              <a:t>stressante</a:t>
            </a:r>
            <a:endParaRPr lang="en-AU" sz="4800" i="1" dirty="0"/>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stressanti</a:t>
            </a:r>
            <a:r>
              <a:rPr lang="en-AU" sz="2800" i="1" dirty="0"/>
              <a:t>)</a:t>
            </a:r>
          </a:p>
        </p:txBody>
      </p:sp>
      <p:sp>
        <p:nvSpPr>
          <p:cNvPr id="3" name="Slide Number Placeholder 2">
            <a:extLst>
              <a:ext uri="{FF2B5EF4-FFF2-40B4-BE49-F238E27FC236}">
                <a16:creationId xmlns:a16="http://schemas.microsoft.com/office/drawing/2014/main" id="{BDA3BB5F-9E3B-4577-4ED2-5E1E9C785A3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3971717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A683C-4E6C-31EF-46BB-1C5522FDA6CF}"/>
              </a:ext>
            </a:extLst>
          </p:cNvPr>
          <p:cNvSpPr>
            <a:spLocks noGrp="1"/>
          </p:cNvSpPr>
          <p:nvPr>
            <p:ph type="title"/>
          </p:nvPr>
        </p:nvSpPr>
        <p:spPr/>
        <p:txBody>
          <a:bodyPr/>
          <a:lstStyle/>
          <a:p>
            <a:r>
              <a:rPr lang="en-AU" dirty="0"/>
              <a:t>boring</a:t>
            </a:r>
          </a:p>
        </p:txBody>
      </p:sp>
      <p:pic>
        <p:nvPicPr>
          <p:cNvPr id="8" name="Content Placeholder 7">
            <a:extLst>
              <a:ext uri="{FF2B5EF4-FFF2-40B4-BE49-F238E27FC236}">
                <a16:creationId xmlns:a16="http://schemas.microsoft.com/office/drawing/2014/main" id="{6F17DD5A-B801-AC5D-EFA4-F17E69E1CE18}"/>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735162" y="1666875"/>
            <a:ext cx="4865390" cy="4333876"/>
          </a:xfrm>
        </p:spPr>
      </p:pic>
      <p:sp>
        <p:nvSpPr>
          <p:cNvPr id="6" name="Content Placeholder 5">
            <a:extLst>
              <a:ext uri="{FF2B5EF4-FFF2-40B4-BE49-F238E27FC236}">
                <a16:creationId xmlns:a16="http://schemas.microsoft.com/office/drawing/2014/main" id="{5A26DDDE-380F-DFD9-20A0-43A82371C636}"/>
              </a:ext>
            </a:extLst>
          </p:cNvPr>
          <p:cNvSpPr>
            <a:spLocks noGrp="1"/>
          </p:cNvSpPr>
          <p:nvPr>
            <p:ph sz="half" idx="19"/>
          </p:nvPr>
        </p:nvSpPr>
        <p:spPr>
          <a:xfrm>
            <a:off x="7124699" y="2647949"/>
            <a:ext cx="4134293" cy="1879083"/>
          </a:xfrm>
        </p:spPr>
        <p:txBody>
          <a:bodyPr/>
          <a:lstStyle/>
          <a:p>
            <a:r>
              <a:rPr lang="en-AU" sz="4800" i="1" dirty="0"/>
              <a:t>è </a:t>
            </a:r>
            <a:r>
              <a:rPr lang="en-AU" sz="4800" i="1" dirty="0" err="1"/>
              <a:t>noioso</a:t>
            </a:r>
            <a:r>
              <a:rPr lang="en-AU" sz="4800" i="1" dirty="0"/>
              <a:t>/a</a:t>
            </a:r>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noiose</a:t>
            </a:r>
            <a:r>
              <a:rPr lang="en-AU" sz="2800" i="1" dirty="0"/>
              <a:t>)</a:t>
            </a:r>
          </a:p>
        </p:txBody>
      </p:sp>
      <p:sp>
        <p:nvSpPr>
          <p:cNvPr id="3" name="Slide Number Placeholder 2">
            <a:extLst>
              <a:ext uri="{FF2B5EF4-FFF2-40B4-BE49-F238E27FC236}">
                <a16:creationId xmlns:a16="http://schemas.microsoft.com/office/drawing/2014/main" id="{E8B51141-B57B-C2EF-8412-DFB688C7B40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161319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51C3-A79A-287B-6C1F-B9C7F73D0B8E}"/>
              </a:ext>
            </a:extLst>
          </p:cNvPr>
          <p:cNvSpPr>
            <a:spLocks noGrp="1"/>
          </p:cNvSpPr>
          <p:nvPr>
            <p:ph type="title"/>
          </p:nvPr>
        </p:nvSpPr>
        <p:spPr/>
        <p:txBody>
          <a:bodyPr/>
          <a:lstStyle/>
          <a:p>
            <a:r>
              <a:rPr lang="en-AU" dirty="0"/>
              <a:t>tiring</a:t>
            </a:r>
          </a:p>
        </p:txBody>
      </p:sp>
      <p:pic>
        <p:nvPicPr>
          <p:cNvPr id="8" name="Content Placeholder 7">
            <a:extLst>
              <a:ext uri="{FF2B5EF4-FFF2-40B4-BE49-F238E27FC236}">
                <a16:creationId xmlns:a16="http://schemas.microsoft.com/office/drawing/2014/main" id="{BD6EA10B-318F-87B2-49FA-82D230EFBB3F}"/>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623143" y="1647825"/>
            <a:ext cx="5089428" cy="4371976"/>
          </a:xfrm>
        </p:spPr>
      </p:pic>
      <p:sp>
        <p:nvSpPr>
          <p:cNvPr id="6" name="Content Placeholder 5">
            <a:extLst>
              <a:ext uri="{FF2B5EF4-FFF2-40B4-BE49-F238E27FC236}">
                <a16:creationId xmlns:a16="http://schemas.microsoft.com/office/drawing/2014/main" id="{B81B0FDF-6BBD-C899-C51A-7034A144EFCD}"/>
              </a:ext>
            </a:extLst>
          </p:cNvPr>
          <p:cNvSpPr>
            <a:spLocks noGrp="1"/>
          </p:cNvSpPr>
          <p:nvPr>
            <p:ph sz="half" idx="19"/>
          </p:nvPr>
        </p:nvSpPr>
        <p:spPr>
          <a:xfrm>
            <a:off x="7042824" y="2665377"/>
            <a:ext cx="4385591" cy="1903605"/>
          </a:xfrm>
        </p:spPr>
        <p:txBody>
          <a:bodyPr/>
          <a:lstStyle/>
          <a:p>
            <a:r>
              <a:rPr lang="en-AU" sz="4800" i="1" dirty="0"/>
              <a:t>è </a:t>
            </a:r>
            <a:r>
              <a:rPr lang="en-AU" sz="4800" i="1" dirty="0" err="1"/>
              <a:t>faticoso</a:t>
            </a:r>
            <a:r>
              <a:rPr lang="en-AU" sz="4800" i="1" dirty="0"/>
              <a:t>/a</a:t>
            </a:r>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faticose</a:t>
            </a:r>
            <a:r>
              <a:rPr lang="en-AU" sz="2800" i="1" dirty="0"/>
              <a:t>)</a:t>
            </a:r>
          </a:p>
        </p:txBody>
      </p:sp>
      <p:sp>
        <p:nvSpPr>
          <p:cNvPr id="3" name="Slide Number Placeholder 2">
            <a:extLst>
              <a:ext uri="{FF2B5EF4-FFF2-40B4-BE49-F238E27FC236}">
                <a16:creationId xmlns:a16="http://schemas.microsoft.com/office/drawing/2014/main" id="{E66FAD74-9025-8DAE-56E4-43B4DB57C58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13359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1EB9-1475-FE65-C62A-CB6713991029}"/>
              </a:ext>
            </a:extLst>
          </p:cNvPr>
          <p:cNvSpPr>
            <a:spLocks noGrp="1"/>
          </p:cNvSpPr>
          <p:nvPr>
            <p:ph type="title"/>
          </p:nvPr>
        </p:nvSpPr>
        <p:spPr/>
        <p:txBody>
          <a:bodyPr/>
          <a:lstStyle/>
          <a:p>
            <a:r>
              <a:rPr lang="en-AU" dirty="0"/>
              <a:t>challenging</a:t>
            </a:r>
          </a:p>
        </p:txBody>
      </p:sp>
      <p:pic>
        <p:nvPicPr>
          <p:cNvPr id="8" name="Content Placeholder 7">
            <a:extLst>
              <a:ext uri="{FF2B5EF4-FFF2-40B4-BE49-F238E27FC236}">
                <a16:creationId xmlns:a16="http://schemas.microsoft.com/office/drawing/2014/main" id="{7B96C519-B1FC-530B-EDBA-FF153EFBD06C}"/>
              </a:ext>
              <a:ext uri="{C183D7F6-B498-43B3-948B-1728B52AA6E4}">
                <adec:decorative xmlns:adec="http://schemas.microsoft.com/office/drawing/2017/decorative" val="1"/>
              </a:ext>
            </a:extLst>
          </p:cNvPr>
          <p:cNvPicPr>
            <a:picLocks noGrp="1" noChangeAspect="1"/>
          </p:cNvPicPr>
          <p:nvPr>
            <p:ph sz="half" idx="1"/>
          </p:nvPr>
        </p:nvPicPr>
        <p:blipFill>
          <a:blip r:embed="rId2">
            <a:extLst>
              <a:ext uri="{28A0092B-C50C-407E-A947-70E740481C1C}">
                <a14:useLocalDpi xmlns:a14="http://schemas.microsoft.com/office/drawing/2010/main"/>
              </a:ext>
            </a:extLst>
          </a:blip>
          <a:stretch>
            <a:fillRect/>
          </a:stretch>
        </p:blipFill>
        <p:spPr>
          <a:xfrm>
            <a:off x="239713" y="1530648"/>
            <a:ext cx="5856288" cy="4606330"/>
          </a:xfrm>
        </p:spPr>
      </p:pic>
      <p:sp>
        <p:nvSpPr>
          <p:cNvPr id="6" name="Content Placeholder 5">
            <a:extLst>
              <a:ext uri="{FF2B5EF4-FFF2-40B4-BE49-F238E27FC236}">
                <a16:creationId xmlns:a16="http://schemas.microsoft.com/office/drawing/2014/main" id="{9BC333F7-FDDF-7F9A-8724-B00D42B95920}"/>
              </a:ext>
            </a:extLst>
          </p:cNvPr>
          <p:cNvSpPr>
            <a:spLocks noGrp="1"/>
          </p:cNvSpPr>
          <p:nvPr>
            <p:ph sz="half" idx="19"/>
          </p:nvPr>
        </p:nvSpPr>
        <p:spPr>
          <a:xfrm>
            <a:off x="6926093" y="2714015"/>
            <a:ext cx="4482867" cy="1903605"/>
          </a:xfrm>
        </p:spPr>
        <p:txBody>
          <a:bodyPr/>
          <a:lstStyle/>
          <a:p>
            <a:r>
              <a:rPr lang="en-AU" sz="4800" i="1" dirty="0"/>
              <a:t>è </a:t>
            </a:r>
            <a:r>
              <a:rPr lang="en-AU" sz="4800" i="1" dirty="0" err="1"/>
              <a:t>una</a:t>
            </a:r>
            <a:r>
              <a:rPr lang="en-AU" sz="4800" i="1" dirty="0"/>
              <a:t> </a:t>
            </a:r>
            <a:r>
              <a:rPr lang="en-AU" sz="4800" i="1" dirty="0" err="1"/>
              <a:t>sfida</a:t>
            </a:r>
            <a:endParaRPr lang="en-AU" sz="4800" i="1" dirty="0"/>
          </a:p>
          <a:p>
            <a:r>
              <a:rPr lang="en-AU" sz="2800" i="1" dirty="0"/>
              <a:t>(le </a:t>
            </a:r>
            <a:r>
              <a:rPr lang="en-AU" sz="2800" i="1" dirty="0" err="1"/>
              <a:t>scienze</a:t>
            </a:r>
            <a:r>
              <a:rPr lang="en-AU" sz="2800" i="1" dirty="0"/>
              <a:t> – </a:t>
            </a:r>
            <a:r>
              <a:rPr lang="en-AU" sz="2800" i="1" dirty="0" err="1"/>
              <a:t>sono</a:t>
            </a:r>
            <a:r>
              <a:rPr lang="en-AU" sz="2800" i="1" dirty="0"/>
              <a:t> </a:t>
            </a:r>
            <a:r>
              <a:rPr lang="en-AU" sz="2800" i="1" dirty="0" err="1"/>
              <a:t>una</a:t>
            </a:r>
            <a:r>
              <a:rPr lang="en-AU" sz="2800" i="1" dirty="0"/>
              <a:t> </a:t>
            </a:r>
            <a:r>
              <a:rPr lang="en-AU" sz="2800" i="1" dirty="0" err="1"/>
              <a:t>sfida</a:t>
            </a:r>
            <a:r>
              <a:rPr lang="en-AU" sz="2800" i="1" dirty="0"/>
              <a:t>)</a:t>
            </a:r>
          </a:p>
        </p:txBody>
      </p:sp>
      <p:sp>
        <p:nvSpPr>
          <p:cNvPr id="3" name="Slide Number Placeholder 2">
            <a:extLst>
              <a:ext uri="{FF2B5EF4-FFF2-40B4-BE49-F238E27FC236}">
                <a16:creationId xmlns:a16="http://schemas.microsoft.com/office/drawing/2014/main" id="{EC33439F-8729-4A75-716F-3524770CF4F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305380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5</TotalTime>
  <Words>605</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Public Sans Light</vt:lpstr>
      <vt:lpstr>Arial</vt:lpstr>
      <vt:lpstr>Public Sans</vt:lpstr>
      <vt:lpstr>Times New Roman</vt:lpstr>
      <vt:lpstr>1_NSWG Corporate</vt:lpstr>
      <vt:lpstr>Aggettivi – le materie</vt:lpstr>
      <vt:lpstr>interesting</vt:lpstr>
      <vt:lpstr>fun</vt:lpstr>
      <vt:lpstr>difficult</vt:lpstr>
      <vt:lpstr>useful</vt:lpstr>
      <vt:lpstr>stressful</vt:lpstr>
      <vt:lpstr>boring</vt:lpstr>
      <vt:lpstr>tiring</vt:lpstr>
      <vt:lpstr>challenging</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Adjectives – school subjects (Aggettivi – le materie)</dc:title>
  <dc:creator>NSW Department of Education</dc:creator>
  <dcterms:created xsi:type="dcterms:W3CDTF">2024-03-26T23:35:50Z</dcterms:created>
  <dcterms:modified xsi:type="dcterms:W3CDTF">2024-04-03T00:22:27Z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2024-03-26T23:36:04Z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59ae77e2-45ea-48e3-8403-0ec6cb868933</vt:lpwstr>
  </property>
  <property fmtid="{D5CDD505-2E9C-101B-9397-08002B2CF9AE}" pid="8" name="MSIP_Label_b603dfd7-d93a-4381-a340-2995d8282205_ContentBits">
    <vt:lpwstr>0</vt:lpwstr>
  </property>
</Properties>
</file>