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5"/>
  </p:notesMasterIdLst>
  <p:handoutMasterIdLst>
    <p:handoutMasterId r:id="rId26"/>
  </p:handoutMasterIdLst>
  <p:sldIdLst>
    <p:sldId id="381" r:id="rId2"/>
    <p:sldId id="383" r:id="rId3"/>
    <p:sldId id="373" r:id="rId4"/>
    <p:sldId id="384" r:id="rId5"/>
    <p:sldId id="385" r:id="rId6"/>
    <p:sldId id="371" r:id="rId7"/>
    <p:sldId id="374" r:id="rId8"/>
    <p:sldId id="372" r:id="rId9"/>
    <p:sldId id="401" r:id="rId10"/>
    <p:sldId id="365" r:id="rId11"/>
    <p:sldId id="382" r:id="rId12"/>
    <p:sldId id="387" r:id="rId13"/>
    <p:sldId id="391" r:id="rId14"/>
    <p:sldId id="395" r:id="rId15"/>
    <p:sldId id="388" r:id="rId16"/>
    <p:sldId id="390" r:id="rId17"/>
    <p:sldId id="393" r:id="rId18"/>
    <p:sldId id="389" r:id="rId19"/>
    <p:sldId id="397" r:id="rId20"/>
    <p:sldId id="392" r:id="rId21"/>
    <p:sldId id="396" r:id="rId22"/>
    <p:sldId id="394" r:id="rId23"/>
    <p:sldId id="361" r:id="rId24"/>
  </p:sldIdLst>
  <p:sldSz cx="12192000" cy="6858000"/>
  <p:notesSz cx="6858000" cy="9144000"/>
  <p:embeddedFontLst>
    <p:embeddedFont>
      <p:font typeface="Public Sans" pitchFamily="2" charset="0"/>
      <p:regular r:id="rId27"/>
      <p:bold r:id="rId28"/>
      <p:italic r:id="rId29"/>
      <p:boldItalic r:id="rId30"/>
    </p:embeddedFont>
    <p:embeddedFont>
      <p:font typeface="Public Sans Light" pitchFamily="2" charset="0"/>
      <p:regular r:id="rId31"/>
      <p: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 id="{4C59102F-D789-C172-C550-5FB14D659A47}" name="Victoria Hay" initials="VH" userId="S::VICTORIA.HAY@det.nsw.edu.au::e1c48ae4-d1a6-4f03-b9cd-8c5fc9da9ef5" providerId="AD"/>
  <p188:author id="{1B9AE479-94A8-1CA7-5801-61D0BC5792BC}" name="Sandrine Woo" initials="SW" userId="S::Sandrine.Woo@det.nsw.edu.au::54ed00b1-333b-4894-8cbd-7f4a7425a40f" providerId="AD"/>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DF2B6-9770-4F82-BE9D-9648CC8C7D65}" v="2" dt="2024-04-02T23:31:38.6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281" autoAdjust="0"/>
  </p:normalViewPr>
  <p:slideViewPr>
    <p:cSldViewPr snapToGrid="0">
      <p:cViewPr varScale="1">
        <p:scale>
          <a:sx n="101" d="100"/>
          <a:sy n="101" d="100"/>
        </p:scale>
        <p:origin x="876" y="5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800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0946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2284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14244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1353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0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5784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301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7323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7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2647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9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081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469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9261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336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6468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280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92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943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1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11074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3162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136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01647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865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7949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7023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0151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6829270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FC231-6CD3-E5EB-1154-FF33A06CF166}"/>
              </a:ext>
            </a:extLst>
          </p:cNvPr>
          <p:cNvSpPr>
            <a:spLocks noGrp="1"/>
          </p:cNvSpPr>
          <p:nvPr>
            <p:ph type="ctrTitle"/>
          </p:nvPr>
        </p:nvSpPr>
        <p:spPr/>
        <p:txBody>
          <a:bodyPr/>
          <a:lstStyle/>
          <a:p>
            <a:r>
              <a:rPr lang="it-IT" i="1" dirty="0"/>
              <a:t>Aggettivi – i mezzi di trasporto</a:t>
            </a:r>
          </a:p>
        </p:txBody>
      </p:sp>
      <p:sp>
        <p:nvSpPr>
          <p:cNvPr id="4" name="Text Placeholder 3">
            <a:extLst>
              <a:ext uri="{FF2B5EF4-FFF2-40B4-BE49-F238E27FC236}">
                <a16:creationId xmlns:a16="http://schemas.microsoft.com/office/drawing/2014/main" id="{09955AEA-C37A-EA38-6E1C-C2D42887B2DB}"/>
              </a:ext>
            </a:extLst>
          </p:cNvPr>
          <p:cNvSpPr>
            <a:spLocks noGrp="1"/>
          </p:cNvSpPr>
          <p:nvPr>
            <p:ph type="body" sz="quarter" idx="14"/>
          </p:nvPr>
        </p:nvSpPr>
        <p:spPr/>
        <p:txBody>
          <a:bodyPr/>
          <a:lstStyle/>
          <a:p>
            <a:r>
              <a:rPr lang="en-AU" dirty="0"/>
              <a:t>Adjectives – modes of transport</a:t>
            </a:r>
          </a:p>
        </p:txBody>
      </p:sp>
      <p:sp>
        <p:nvSpPr>
          <p:cNvPr id="2" name="Footer Placeholder 1">
            <a:extLst>
              <a:ext uri="{FF2B5EF4-FFF2-40B4-BE49-F238E27FC236}">
                <a16:creationId xmlns:a16="http://schemas.microsoft.com/office/drawing/2014/main" id="{657805DC-19F3-DB71-B732-E8200D1E0CBE}"/>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6225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89C8-FF51-D9E1-E57B-5CD55130098E}"/>
              </a:ext>
            </a:extLst>
          </p:cNvPr>
          <p:cNvSpPr>
            <a:spLocks noGrp="1"/>
          </p:cNvSpPr>
          <p:nvPr>
            <p:ph type="title"/>
          </p:nvPr>
        </p:nvSpPr>
        <p:spPr/>
        <p:txBody>
          <a:bodyPr/>
          <a:lstStyle/>
          <a:p>
            <a:r>
              <a:rPr lang="en-AU" dirty="0"/>
              <a:t>intelligent</a:t>
            </a:r>
          </a:p>
        </p:txBody>
      </p:sp>
      <p:pic>
        <p:nvPicPr>
          <p:cNvPr id="11" name="Picture 10" descr="A smart car">
            <a:extLst>
              <a:ext uri="{FF2B5EF4-FFF2-40B4-BE49-F238E27FC236}">
                <a16:creationId xmlns:a16="http://schemas.microsoft.com/office/drawing/2014/main" id="{7E284466-F0E8-3938-F408-08BBC59A8D7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93"/>
          <a:stretch/>
        </p:blipFill>
        <p:spPr>
          <a:xfrm>
            <a:off x="523435" y="1486621"/>
            <a:ext cx="5741998" cy="4603094"/>
          </a:xfrm>
          <a:prstGeom prst="rect">
            <a:avLst/>
          </a:prstGeom>
        </p:spPr>
      </p:pic>
      <p:sp>
        <p:nvSpPr>
          <p:cNvPr id="5" name="Content Placeholder 4">
            <a:extLst>
              <a:ext uri="{FF2B5EF4-FFF2-40B4-BE49-F238E27FC236}">
                <a16:creationId xmlns:a16="http://schemas.microsoft.com/office/drawing/2014/main" id="{02B34D06-C162-40CE-81D6-98633941C7E2}"/>
              </a:ext>
            </a:extLst>
          </p:cNvPr>
          <p:cNvSpPr>
            <a:spLocks noGrp="1"/>
          </p:cNvSpPr>
          <p:nvPr>
            <p:ph sz="half" idx="19"/>
          </p:nvPr>
        </p:nvSpPr>
        <p:spPr>
          <a:xfrm>
            <a:off x="7145517" y="3205716"/>
            <a:ext cx="4135079" cy="1164904"/>
          </a:xfrm>
        </p:spPr>
        <p:txBody>
          <a:bodyPr/>
          <a:lstStyle/>
          <a:p>
            <a:r>
              <a:rPr lang="it-IT" sz="5400" i="1" dirty="0"/>
              <a:t>è intelligente</a:t>
            </a:r>
          </a:p>
        </p:txBody>
      </p:sp>
      <p:sp>
        <p:nvSpPr>
          <p:cNvPr id="3" name="Slide Number Placeholder 2">
            <a:extLst>
              <a:ext uri="{FF2B5EF4-FFF2-40B4-BE49-F238E27FC236}">
                <a16:creationId xmlns:a16="http://schemas.microsoft.com/office/drawing/2014/main" id="{12B05C48-E6DD-7C8A-9101-8D5EB8C02BE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5660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625C-6EA1-B2C7-9BC4-296E7B6A3BD6}"/>
              </a:ext>
            </a:extLst>
          </p:cNvPr>
          <p:cNvSpPr>
            <a:spLocks noGrp="1"/>
          </p:cNvSpPr>
          <p:nvPr>
            <p:ph type="title"/>
          </p:nvPr>
        </p:nvSpPr>
        <p:spPr/>
        <p:txBody>
          <a:bodyPr/>
          <a:lstStyle/>
          <a:p>
            <a:r>
              <a:rPr lang="en-AU" dirty="0"/>
              <a:t>trendy</a:t>
            </a:r>
          </a:p>
        </p:txBody>
      </p:sp>
      <p:pic>
        <p:nvPicPr>
          <p:cNvPr id="8" name="Content Placeholder 7" descr="A trendy Kombi van">
            <a:extLst>
              <a:ext uri="{FF2B5EF4-FFF2-40B4-BE49-F238E27FC236}">
                <a16:creationId xmlns:a16="http://schemas.microsoft.com/office/drawing/2014/main" id="{A0830F7B-89F1-2109-EAF7-533319336D40}"/>
              </a:ext>
            </a:extLst>
          </p:cNvPr>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1244833"/>
            <a:ext cx="5363148" cy="5152830"/>
          </a:xfrm>
        </p:spPr>
      </p:pic>
      <p:sp>
        <p:nvSpPr>
          <p:cNvPr id="6" name="Content Placeholder 5">
            <a:extLst>
              <a:ext uri="{FF2B5EF4-FFF2-40B4-BE49-F238E27FC236}">
                <a16:creationId xmlns:a16="http://schemas.microsoft.com/office/drawing/2014/main" id="{F650C8B6-8F78-CE8D-F786-EBBE3606E429}"/>
              </a:ext>
            </a:extLst>
          </p:cNvPr>
          <p:cNvSpPr>
            <a:spLocks noGrp="1"/>
          </p:cNvSpPr>
          <p:nvPr>
            <p:ph sz="half" idx="19"/>
          </p:nvPr>
        </p:nvSpPr>
        <p:spPr>
          <a:xfrm>
            <a:off x="7729979" y="3243509"/>
            <a:ext cx="3116984" cy="1155477"/>
          </a:xfrm>
        </p:spPr>
        <p:txBody>
          <a:bodyPr/>
          <a:lstStyle/>
          <a:p>
            <a:r>
              <a:rPr lang="it-IT" sz="5400" i="1" dirty="0"/>
              <a:t>è di moda</a:t>
            </a:r>
          </a:p>
        </p:txBody>
      </p:sp>
      <p:sp>
        <p:nvSpPr>
          <p:cNvPr id="3" name="Slide Number Placeholder 2">
            <a:extLst>
              <a:ext uri="{FF2B5EF4-FFF2-40B4-BE49-F238E27FC236}">
                <a16:creationId xmlns:a16="http://schemas.microsoft.com/office/drawing/2014/main" id="{CFDF9521-216B-E4D4-99A3-D7671861757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72413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60585-793F-23B8-0891-C7A9E4B36A39}"/>
              </a:ext>
            </a:extLst>
          </p:cNvPr>
          <p:cNvSpPr>
            <a:spLocks noGrp="1"/>
          </p:cNvSpPr>
          <p:nvPr>
            <p:ph type="ctrTitle"/>
          </p:nvPr>
        </p:nvSpPr>
        <p:spPr/>
        <p:txBody>
          <a:bodyPr/>
          <a:lstStyle/>
          <a:p>
            <a:r>
              <a:rPr lang="en-AU" dirty="0"/>
              <a:t>Beat the teacher</a:t>
            </a:r>
          </a:p>
        </p:txBody>
      </p:sp>
      <p:sp>
        <p:nvSpPr>
          <p:cNvPr id="2" name="Footer Placeholder 1">
            <a:extLst>
              <a:ext uri="{FF2B5EF4-FFF2-40B4-BE49-F238E27FC236}">
                <a16:creationId xmlns:a16="http://schemas.microsoft.com/office/drawing/2014/main" id="{65B7CBF4-C5C6-6FAA-3E36-CB80D9539D81}"/>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24868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E9EF-1BBF-E0ED-9B7C-AD7775E06CD4}"/>
              </a:ext>
            </a:extLst>
          </p:cNvPr>
          <p:cNvSpPr>
            <a:spLocks noGrp="1"/>
          </p:cNvSpPr>
          <p:nvPr>
            <p:ph type="title"/>
          </p:nvPr>
        </p:nvSpPr>
        <p:spPr/>
        <p:txBody>
          <a:bodyPr anchor="t">
            <a:normAutofit/>
          </a:bodyPr>
          <a:lstStyle/>
          <a:p>
            <a:r>
              <a:rPr lang="en-AU" dirty="0"/>
              <a:t>Beat the teacher – big</a:t>
            </a:r>
          </a:p>
        </p:txBody>
      </p:sp>
      <p:pic>
        <p:nvPicPr>
          <p:cNvPr id="6" name="Content Placeholder 11" descr="A big truck">
            <a:extLst>
              <a:ext uri="{FF2B5EF4-FFF2-40B4-BE49-F238E27FC236}">
                <a16:creationId xmlns:a16="http://schemas.microsoft.com/office/drawing/2014/main" id="{AFE6E8BC-B160-001F-CC86-59BE721B012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6718" y="1649683"/>
            <a:ext cx="7398564" cy="4392898"/>
          </a:xfrm>
          <a:prstGeom prst="rect">
            <a:avLst/>
          </a:prstGeom>
        </p:spPr>
      </p:pic>
      <p:sp>
        <p:nvSpPr>
          <p:cNvPr id="3" name="Slide Number Placeholder 2">
            <a:extLst>
              <a:ext uri="{FF2B5EF4-FFF2-40B4-BE49-F238E27FC236}">
                <a16:creationId xmlns:a16="http://schemas.microsoft.com/office/drawing/2014/main" id="{66CA8574-214A-324D-CCF3-9867ADE8EC5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343777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7302-4E30-E02A-78CB-9F2B75656656}"/>
              </a:ext>
            </a:extLst>
          </p:cNvPr>
          <p:cNvSpPr>
            <a:spLocks noGrp="1"/>
          </p:cNvSpPr>
          <p:nvPr>
            <p:ph type="title"/>
          </p:nvPr>
        </p:nvSpPr>
        <p:spPr/>
        <p:txBody>
          <a:bodyPr anchor="t">
            <a:normAutofit/>
          </a:bodyPr>
          <a:lstStyle/>
          <a:p>
            <a:r>
              <a:rPr lang="en-AU" dirty="0"/>
              <a:t>Beat the teacher – cute</a:t>
            </a:r>
          </a:p>
        </p:txBody>
      </p:sp>
      <p:pic>
        <p:nvPicPr>
          <p:cNvPr id="8" name="Content Placeholder 7" descr="A cartoon of a cute yellow car">
            <a:extLst>
              <a:ext uri="{FF2B5EF4-FFF2-40B4-BE49-F238E27FC236}">
                <a16:creationId xmlns:a16="http://schemas.microsoft.com/office/drawing/2014/main" id="{B24B13D5-AF52-74FB-BC14-237B89A370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1275" y="1714139"/>
            <a:ext cx="5742150" cy="4347296"/>
          </a:xfrm>
          <a:noFill/>
        </p:spPr>
      </p:pic>
      <p:sp>
        <p:nvSpPr>
          <p:cNvPr id="3" name="Slide Number Placeholder 2">
            <a:extLst>
              <a:ext uri="{FF2B5EF4-FFF2-40B4-BE49-F238E27FC236}">
                <a16:creationId xmlns:a16="http://schemas.microsoft.com/office/drawing/2014/main" id="{4BA3D389-CD57-5E75-DEEE-D3880DD1D289}"/>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41410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625C-6EA1-B2C7-9BC4-296E7B6A3BD6}"/>
              </a:ext>
            </a:extLst>
          </p:cNvPr>
          <p:cNvSpPr>
            <a:spLocks noGrp="1"/>
          </p:cNvSpPr>
          <p:nvPr>
            <p:ph type="title"/>
          </p:nvPr>
        </p:nvSpPr>
        <p:spPr/>
        <p:txBody>
          <a:bodyPr anchor="t">
            <a:normAutofit/>
          </a:bodyPr>
          <a:lstStyle/>
          <a:p>
            <a:r>
              <a:rPr lang="en-AU" dirty="0"/>
              <a:t>Beat the teacher – trendy</a:t>
            </a:r>
          </a:p>
        </p:txBody>
      </p:sp>
      <p:pic>
        <p:nvPicPr>
          <p:cNvPr id="8" name="Content Placeholder 7" descr="A cartoon of a trendy Kombi van">
            <a:extLst>
              <a:ext uri="{FF2B5EF4-FFF2-40B4-BE49-F238E27FC236}">
                <a16:creationId xmlns:a16="http://schemas.microsoft.com/office/drawing/2014/main" id="{A0830F7B-89F1-2109-EAF7-533319336D40}"/>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6107" y="1489435"/>
            <a:ext cx="4992486" cy="4796704"/>
          </a:xfrm>
          <a:noFill/>
        </p:spPr>
      </p:pic>
      <p:sp>
        <p:nvSpPr>
          <p:cNvPr id="3" name="Slide Number Placeholder 2">
            <a:extLst>
              <a:ext uri="{FF2B5EF4-FFF2-40B4-BE49-F238E27FC236}">
                <a16:creationId xmlns:a16="http://schemas.microsoft.com/office/drawing/2014/main" id="{CFDF9521-216B-E4D4-99A3-D76718617576}"/>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350582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89C8-FF51-D9E1-E57B-5CD55130098E}"/>
              </a:ext>
            </a:extLst>
          </p:cNvPr>
          <p:cNvSpPr>
            <a:spLocks noGrp="1"/>
          </p:cNvSpPr>
          <p:nvPr>
            <p:ph type="title"/>
          </p:nvPr>
        </p:nvSpPr>
        <p:spPr/>
        <p:txBody>
          <a:bodyPr anchor="t">
            <a:normAutofit/>
          </a:bodyPr>
          <a:lstStyle/>
          <a:p>
            <a:r>
              <a:rPr lang="en-AU" dirty="0"/>
              <a:t>Beat the teacher – intelligent</a:t>
            </a:r>
          </a:p>
        </p:txBody>
      </p:sp>
      <p:pic>
        <p:nvPicPr>
          <p:cNvPr id="11" name="Picture 10" descr="A smart car">
            <a:extLst>
              <a:ext uri="{FF2B5EF4-FFF2-40B4-BE49-F238E27FC236}">
                <a16:creationId xmlns:a16="http://schemas.microsoft.com/office/drawing/2014/main" id="{7E284466-F0E8-3938-F408-08BBC59A8D7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93"/>
          <a:stretch/>
        </p:blipFill>
        <p:spPr>
          <a:xfrm>
            <a:off x="3453517" y="1761699"/>
            <a:ext cx="5296966" cy="4252602"/>
          </a:xfrm>
          <a:prstGeom prst="rect">
            <a:avLst/>
          </a:prstGeom>
          <a:noFill/>
        </p:spPr>
      </p:pic>
      <p:sp>
        <p:nvSpPr>
          <p:cNvPr id="3" name="Slide Number Placeholder 2">
            <a:extLst>
              <a:ext uri="{FF2B5EF4-FFF2-40B4-BE49-F238E27FC236}">
                <a16:creationId xmlns:a16="http://schemas.microsoft.com/office/drawing/2014/main" id="{12B05C48-E6DD-7C8A-9101-8D5EB8C02BE9}"/>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spTree>
    <p:extLst>
      <p:ext uri="{BB962C8B-B14F-4D97-AF65-F5344CB8AC3E}">
        <p14:creationId xmlns:p14="http://schemas.microsoft.com/office/powerpoint/2010/main" val="179681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17F5-03CC-B40B-E8C9-DC8F77039616}"/>
              </a:ext>
            </a:extLst>
          </p:cNvPr>
          <p:cNvSpPr>
            <a:spLocks noGrp="1"/>
          </p:cNvSpPr>
          <p:nvPr>
            <p:ph type="title"/>
          </p:nvPr>
        </p:nvSpPr>
        <p:spPr/>
        <p:txBody>
          <a:bodyPr anchor="t">
            <a:normAutofit/>
          </a:bodyPr>
          <a:lstStyle/>
          <a:p>
            <a:r>
              <a:rPr lang="en-AU" dirty="0"/>
              <a:t>Beat the teacher – small</a:t>
            </a:r>
          </a:p>
        </p:txBody>
      </p:sp>
      <p:pic>
        <p:nvPicPr>
          <p:cNvPr id="18" name="Content Placeholder 17" descr="A small green car">
            <a:extLst>
              <a:ext uri="{FF2B5EF4-FFF2-40B4-BE49-F238E27FC236}">
                <a16:creationId xmlns:a16="http://schemas.microsoft.com/office/drawing/2014/main" id="{01D95677-8177-2C00-5DA7-1E66DB0B3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3504" y="1793375"/>
            <a:ext cx="5517692" cy="4188826"/>
          </a:xfrm>
          <a:noFill/>
        </p:spPr>
      </p:pic>
      <p:sp>
        <p:nvSpPr>
          <p:cNvPr id="3" name="Slide Number Placeholder 2">
            <a:extLst>
              <a:ext uri="{FF2B5EF4-FFF2-40B4-BE49-F238E27FC236}">
                <a16:creationId xmlns:a16="http://schemas.microsoft.com/office/drawing/2014/main" id="{480E96F0-4831-49EC-1C3F-60D53176BC3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17</a:t>
            </a:fld>
            <a:endParaRPr lang="en-AU"/>
          </a:p>
        </p:txBody>
      </p:sp>
    </p:spTree>
    <p:extLst>
      <p:ext uri="{BB962C8B-B14F-4D97-AF65-F5344CB8AC3E}">
        <p14:creationId xmlns:p14="http://schemas.microsoft.com/office/powerpoint/2010/main" val="9767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32C2-5AB7-FF4C-5F2A-5DDC9E51A60D}"/>
              </a:ext>
            </a:extLst>
          </p:cNvPr>
          <p:cNvSpPr>
            <a:spLocks noGrp="1"/>
          </p:cNvSpPr>
          <p:nvPr>
            <p:ph type="title"/>
          </p:nvPr>
        </p:nvSpPr>
        <p:spPr/>
        <p:txBody>
          <a:bodyPr anchor="t">
            <a:normAutofit/>
          </a:bodyPr>
          <a:lstStyle/>
          <a:p>
            <a:r>
              <a:rPr lang="en-AU" dirty="0"/>
              <a:t>Beat the teacher – beautiful</a:t>
            </a:r>
          </a:p>
        </p:txBody>
      </p:sp>
      <p:pic>
        <p:nvPicPr>
          <p:cNvPr id="8" name="Picture 7" descr="A beautiful, pink convertible">
            <a:extLst>
              <a:ext uri="{FF2B5EF4-FFF2-40B4-BE49-F238E27FC236}">
                <a16:creationId xmlns:a16="http://schemas.microsoft.com/office/drawing/2014/main" id="{194F20A3-8E43-E878-48A5-5EC65EEA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626" y="1919144"/>
            <a:ext cx="9722748" cy="3937712"/>
          </a:xfrm>
          <a:prstGeom prst="rect">
            <a:avLst/>
          </a:prstGeom>
          <a:noFill/>
        </p:spPr>
      </p:pic>
      <p:sp>
        <p:nvSpPr>
          <p:cNvPr id="3" name="Slide Number Placeholder 2">
            <a:extLst>
              <a:ext uri="{FF2B5EF4-FFF2-40B4-BE49-F238E27FC236}">
                <a16:creationId xmlns:a16="http://schemas.microsoft.com/office/drawing/2014/main" id="{FA80FF67-6EEC-6C7A-BF94-1B47E7D2E4B7}"/>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a:p>
        </p:txBody>
      </p:sp>
    </p:spTree>
    <p:extLst>
      <p:ext uri="{BB962C8B-B14F-4D97-AF65-F5344CB8AC3E}">
        <p14:creationId xmlns:p14="http://schemas.microsoft.com/office/powerpoint/2010/main" val="164112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C287-FC69-70C0-0DD2-EC7D76A66A92}"/>
              </a:ext>
            </a:extLst>
          </p:cNvPr>
          <p:cNvSpPr>
            <a:spLocks noGrp="1"/>
          </p:cNvSpPr>
          <p:nvPr>
            <p:ph type="title"/>
          </p:nvPr>
        </p:nvSpPr>
        <p:spPr/>
        <p:txBody>
          <a:bodyPr anchor="t">
            <a:normAutofit/>
          </a:bodyPr>
          <a:lstStyle/>
          <a:p>
            <a:r>
              <a:rPr lang="en-AU" dirty="0"/>
              <a:t>Beat the teacher – sporty</a:t>
            </a:r>
          </a:p>
        </p:txBody>
      </p:sp>
      <p:pic>
        <p:nvPicPr>
          <p:cNvPr id="10" name="Content Placeholder 9" descr="A sports car">
            <a:extLst>
              <a:ext uri="{FF2B5EF4-FFF2-40B4-BE49-F238E27FC236}">
                <a16:creationId xmlns:a16="http://schemas.microsoft.com/office/drawing/2014/main" id="{CD4F4025-54BD-A5F1-DF97-468D39962583}"/>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0702" y="2201271"/>
            <a:ext cx="10043298" cy="3373034"/>
          </a:xfrm>
          <a:noFill/>
        </p:spPr>
      </p:pic>
      <p:sp>
        <p:nvSpPr>
          <p:cNvPr id="3" name="Slide Number Placeholder 2">
            <a:extLst>
              <a:ext uri="{FF2B5EF4-FFF2-40B4-BE49-F238E27FC236}">
                <a16:creationId xmlns:a16="http://schemas.microsoft.com/office/drawing/2014/main" id="{C7FD94F8-9712-2EE0-0230-CF82BF4247C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spTree>
    <p:extLst>
      <p:ext uri="{BB962C8B-B14F-4D97-AF65-F5344CB8AC3E}">
        <p14:creationId xmlns:p14="http://schemas.microsoft.com/office/powerpoint/2010/main" val="388363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D865-B5E5-87AF-4F96-2ED95C629445}"/>
              </a:ext>
            </a:extLst>
          </p:cNvPr>
          <p:cNvSpPr>
            <a:spLocks noGrp="1"/>
          </p:cNvSpPr>
          <p:nvPr>
            <p:ph type="title"/>
          </p:nvPr>
        </p:nvSpPr>
        <p:spPr/>
        <p:txBody>
          <a:bodyPr/>
          <a:lstStyle/>
          <a:p>
            <a:r>
              <a:rPr lang="en-AU" dirty="0"/>
              <a:t>modern</a:t>
            </a:r>
          </a:p>
        </p:txBody>
      </p:sp>
      <p:pic>
        <p:nvPicPr>
          <p:cNvPr id="8" name="Content Placeholder 7" descr="A modern car">
            <a:extLst>
              <a:ext uri="{FF2B5EF4-FFF2-40B4-BE49-F238E27FC236}">
                <a16:creationId xmlns:a16="http://schemas.microsoft.com/office/drawing/2014/main" id="{DE7837B0-3C89-5D66-8373-8B1A99709FDC}"/>
              </a:ext>
            </a:extLst>
          </p:cNvPr>
          <p:cNvPicPr>
            <a:picLocks noGrp="1" noChangeAspect="1"/>
          </p:cNvPicPr>
          <p:nvPr>
            <p:ph sz="half"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58762" y="2308918"/>
            <a:ext cx="6313488" cy="3024660"/>
          </a:xfrm>
        </p:spPr>
      </p:pic>
      <p:sp>
        <p:nvSpPr>
          <p:cNvPr id="6" name="Content Placeholder 5">
            <a:extLst>
              <a:ext uri="{FF2B5EF4-FFF2-40B4-BE49-F238E27FC236}">
                <a16:creationId xmlns:a16="http://schemas.microsoft.com/office/drawing/2014/main" id="{59AB09A8-E3BA-FC94-77CA-9BFD8BE169A1}"/>
              </a:ext>
            </a:extLst>
          </p:cNvPr>
          <p:cNvSpPr>
            <a:spLocks noGrp="1"/>
          </p:cNvSpPr>
          <p:nvPr>
            <p:ph sz="half" idx="19"/>
          </p:nvPr>
        </p:nvSpPr>
        <p:spPr>
          <a:xfrm>
            <a:off x="7429499" y="2457844"/>
            <a:ext cx="3429443" cy="2726808"/>
          </a:xfrm>
        </p:spPr>
        <p:txBody>
          <a:bodyPr/>
          <a:lstStyle/>
          <a:p>
            <a:r>
              <a:rPr lang="it-IT" sz="5400" i="1" dirty="0"/>
              <a:t>è moderna</a:t>
            </a:r>
          </a:p>
          <a:p>
            <a:r>
              <a:rPr lang="it-IT" sz="5400" i="1" dirty="0"/>
              <a:t>(moderno)</a:t>
            </a:r>
          </a:p>
        </p:txBody>
      </p:sp>
      <p:sp>
        <p:nvSpPr>
          <p:cNvPr id="3" name="Slide Number Placeholder 2">
            <a:extLst>
              <a:ext uri="{FF2B5EF4-FFF2-40B4-BE49-F238E27FC236}">
                <a16:creationId xmlns:a16="http://schemas.microsoft.com/office/drawing/2014/main" id="{BF4A56B0-74A0-AAE1-8BF2-32B852465E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6072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D865-B5E5-87AF-4F96-2ED95C629445}"/>
              </a:ext>
            </a:extLst>
          </p:cNvPr>
          <p:cNvSpPr>
            <a:spLocks noGrp="1"/>
          </p:cNvSpPr>
          <p:nvPr>
            <p:ph type="title"/>
          </p:nvPr>
        </p:nvSpPr>
        <p:spPr/>
        <p:txBody>
          <a:bodyPr anchor="t">
            <a:normAutofit/>
          </a:bodyPr>
          <a:lstStyle/>
          <a:p>
            <a:r>
              <a:rPr lang="en-AU" dirty="0"/>
              <a:t>Beat the teacher – modern</a:t>
            </a:r>
          </a:p>
        </p:txBody>
      </p:sp>
      <p:pic>
        <p:nvPicPr>
          <p:cNvPr id="8" name="Content Placeholder 7" descr="A modern car">
            <a:extLst>
              <a:ext uri="{FF2B5EF4-FFF2-40B4-BE49-F238E27FC236}">
                <a16:creationId xmlns:a16="http://schemas.microsoft.com/office/drawing/2014/main" id="{DE7837B0-3C89-5D66-8373-8B1A99709FDC}"/>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16741" y="1595101"/>
            <a:ext cx="9571218" cy="4585372"/>
          </a:xfrm>
          <a:noFill/>
        </p:spPr>
      </p:pic>
      <p:sp>
        <p:nvSpPr>
          <p:cNvPr id="3" name="Slide Number Placeholder 2">
            <a:extLst>
              <a:ext uri="{FF2B5EF4-FFF2-40B4-BE49-F238E27FC236}">
                <a16:creationId xmlns:a16="http://schemas.microsoft.com/office/drawing/2014/main" id="{BF4A56B0-74A0-AAE1-8BF2-32B852465E9A}"/>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12356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5C4-8951-1348-4FE0-48204D4201FF}"/>
              </a:ext>
            </a:extLst>
          </p:cNvPr>
          <p:cNvSpPr>
            <a:spLocks noGrp="1"/>
          </p:cNvSpPr>
          <p:nvPr>
            <p:ph type="title"/>
          </p:nvPr>
        </p:nvSpPr>
        <p:spPr/>
        <p:txBody>
          <a:bodyPr anchor="t">
            <a:normAutofit/>
          </a:bodyPr>
          <a:lstStyle/>
          <a:p>
            <a:r>
              <a:rPr lang="en-AU" dirty="0"/>
              <a:t>Beat the teacher – iconic</a:t>
            </a:r>
          </a:p>
        </p:txBody>
      </p:sp>
      <p:pic>
        <p:nvPicPr>
          <p:cNvPr id="8" name="Content Placeholder 7" descr="A vespa">
            <a:extLst>
              <a:ext uri="{FF2B5EF4-FFF2-40B4-BE49-F238E27FC236}">
                <a16:creationId xmlns:a16="http://schemas.microsoft.com/office/drawing/2014/main" id="{D8F9C8FB-B6DD-9BC4-9CBE-2122418CB81A}"/>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3988" y="1511480"/>
            <a:ext cx="5964024" cy="4617312"/>
          </a:xfrm>
          <a:noFill/>
        </p:spPr>
      </p:pic>
      <p:sp>
        <p:nvSpPr>
          <p:cNvPr id="3" name="Slide Number Placeholder 2">
            <a:extLst>
              <a:ext uri="{FF2B5EF4-FFF2-40B4-BE49-F238E27FC236}">
                <a16:creationId xmlns:a16="http://schemas.microsoft.com/office/drawing/2014/main" id="{DA34C1D6-0E2D-6ACD-2F10-DC709424D5A2}"/>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spTree>
    <p:extLst>
      <p:ext uri="{BB962C8B-B14F-4D97-AF65-F5344CB8AC3E}">
        <p14:creationId xmlns:p14="http://schemas.microsoft.com/office/powerpoint/2010/main" val="399605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0257-17C9-FA84-84CE-F630A794C837}"/>
              </a:ext>
            </a:extLst>
          </p:cNvPr>
          <p:cNvSpPr>
            <a:spLocks noGrp="1"/>
          </p:cNvSpPr>
          <p:nvPr>
            <p:ph type="title"/>
          </p:nvPr>
        </p:nvSpPr>
        <p:spPr/>
        <p:txBody>
          <a:bodyPr anchor="t">
            <a:normAutofit/>
          </a:bodyPr>
          <a:lstStyle/>
          <a:p>
            <a:r>
              <a:rPr lang="en-AU" dirty="0"/>
              <a:t>Beat the teacher – traditional</a:t>
            </a:r>
          </a:p>
        </p:txBody>
      </p:sp>
      <p:pic>
        <p:nvPicPr>
          <p:cNvPr id="8" name="Content Placeholder 7" descr="A classic car">
            <a:extLst>
              <a:ext uri="{FF2B5EF4-FFF2-40B4-BE49-F238E27FC236}">
                <a16:creationId xmlns:a16="http://schemas.microsoft.com/office/drawing/2014/main" id="{2C101B58-1238-3ED5-6EC2-3F06995BAD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880" y="1900094"/>
            <a:ext cx="10052940" cy="3975386"/>
          </a:xfrm>
          <a:noFill/>
        </p:spPr>
      </p:pic>
      <p:sp>
        <p:nvSpPr>
          <p:cNvPr id="3" name="Slide Number Placeholder 2">
            <a:extLst>
              <a:ext uri="{FF2B5EF4-FFF2-40B4-BE49-F238E27FC236}">
                <a16:creationId xmlns:a16="http://schemas.microsoft.com/office/drawing/2014/main" id="{87DFDA6E-308E-5077-54B9-FF2A32EFE14A}"/>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Tree>
    <p:extLst>
      <p:ext uri="{BB962C8B-B14F-4D97-AF65-F5344CB8AC3E}">
        <p14:creationId xmlns:p14="http://schemas.microsoft.com/office/powerpoint/2010/main" val="7964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a:t>
            </a:r>
            <a:r>
              <a:rPr lang="en-AU" sz="1200">
                <a:solidFill>
                  <a:schemeClr val="accent4"/>
                </a:solidFill>
                <a:hlinkClick r:id="rId3">
                  <a:extLst>
                    <a:ext uri="{A12FA001-AC4F-418D-AE19-62706E023703}">
                      <ahyp:hlinkClr xmlns:ahyp="http://schemas.microsoft.com/office/drawing/2018/hyperlinkcolor" val="tx"/>
                    </a:ext>
                  </a:extLst>
                </a:hlinkClick>
              </a:rPr>
              <a:t>)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a:t>
            </a:r>
            <a:r>
              <a:rPr lang="en-AU" sz="1200" dirty="0">
                <a:solidFill>
                  <a:schemeClr val="bg1"/>
                </a:solidFill>
                <a:latin typeface="+mj-lt"/>
              </a:rPr>
              <a:t>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17F5-03CC-B40B-E8C9-DC8F77039616}"/>
              </a:ext>
            </a:extLst>
          </p:cNvPr>
          <p:cNvSpPr>
            <a:spLocks noGrp="1"/>
          </p:cNvSpPr>
          <p:nvPr>
            <p:ph type="title"/>
          </p:nvPr>
        </p:nvSpPr>
        <p:spPr/>
        <p:txBody>
          <a:bodyPr/>
          <a:lstStyle/>
          <a:p>
            <a:r>
              <a:rPr lang="en-AU" dirty="0"/>
              <a:t>small</a:t>
            </a:r>
          </a:p>
        </p:txBody>
      </p:sp>
      <p:pic>
        <p:nvPicPr>
          <p:cNvPr id="18" name="Content Placeholder 17" descr="A small car">
            <a:extLst>
              <a:ext uri="{FF2B5EF4-FFF2-40B4-BE49-F238E27FC236}">
                <a16:creationId xmlns:a16="http://schemas.microsoft.com/office/drawing/2014/main" id="{01D95677-8177-2C00-5DA7-1E66DB0B3A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8758" y="1724025"/>
            <a:ext cx="5558196" cy="4219576"/>
          </a:xfrm>
        </p:spPr>
      </p:pic>
      <p:sp>
        <p:nvSpPr>
          <p:cNvPr id="20" name="Content Placeholder 19">
            <a:extLst>
              <a:ext uri="{FF2B5EF4-FFF2-40B4-BE49-F238E27FC236}">
                <a16:creationId xmlns:a16="http://schemas.microsoft.com/office/drawing/2014/main" id="{FC4F3618-C838-8D29-A78E-8D13C6D7D4DA}"/>
              </a:ext>
            </a:extLst>
          </p:cNvPr>
          <p:cNvSpPr>
            <a:spLocks noGrp="1"/>
          </p:cNvSpPr>
          <p:nvPr>
            <p:ph sz="half" idx="19"/>
          </p:nvPr>
        </p:nvSpPr>
        <p:spPr>
          <a:xfrm>
            <a:off x="7600950" y="2538224"/>
            <a:ext cx="3248468" cy="2591177"/>
          </a:xfrm>
        </p:spPr>
        <p:txBody>
          <a:bodyPr/>
          <a:lstStyle/>
          <a:p>
            <a:r>
              <a:rPr lang="it-IT" sz="5400" i="1" dirty="0"/>
              <a:t>è piccola</a:t>
            </a:r>
          </a:p>
          <a:p>
            <a:r>
              <a:rPr lang="it-IT" sz="5400" i="1" dirty="0"/>
              <a:t>(piccolo)</a:t>
            </a:r>
          </a:p>
        </p:txBody>
      </p:sp>
      <p:sp>
        <p:nvSpPr>
          <p:cNvPr id="3" name="Slide Number Placeholder 2">
            <a:extLst>
              <a:ext uri="{FF2B5EF4-FFF2-40B4-BE49-F238E27FC236}">
                <a16:creationId xmlns:a16="http://schemas.microsoft.com/office/drawing/2014/main" id="{480E96F0-4831-49EC-1C3F-60D53176BC3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8647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0257-17C9-FA84-84CE-F630A794C837}"/>
              </a:ext>
            </a:extLst>
          </p:cNvPr>
          <p:cNvSpPr>
            <a:spLocks noGrp="1"/>
          </p:cNvSpPr>
          <p:nvPr>
            <p:ph type="title"/>
          </p:nvPr>
        </p:nvSpPr>
        <p:spPr/>
        <p:txBody>
          <a:bodyPr/>
          <a:lstStyle/>
          <a:p>
            <a:r>
              <a:rPr lang="en-AU" dirty="0"/>
              <a:t>traditional</a:t>
            </a:r>
          </a:p>
        </p:txBody>
      </p:sp>
      <p:pic>
        <p:nvPicPr>
          <p:cNvPr id="8" name="Content Placeholder 7" descr="A classic car">
            <a:extLst>
              <a:ext uri="{FF2B5EF4-FFF2-40B4-BE49-F238E27FC236}">
                <a16:creationId xmlns:a16="http://schemas.microsoft.com/office/drawing/2014/main" id="{2C101B58-1238-3ED5-6EC2-3F06995BAD9C}"/>
              </a:ext>
            </a:extLst>
          </p:cNvPr>
          <p:cNvPicPr>
            <a:picLocks noGrp="1" noChangeAspect="1"/>
          </p:cNvPicPr>
          <p:nvPr>
            <p:ph sz="half"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0000" y="2604832"/>
            <a:ext cx="5708602" cy="2432832"/>
          </a:xfrm>
        </p:spPr>
      </p:pic>
      <p:sp>
        <p:nvSpPr>
          <p:cNvPr id="6" name="Content Placeholder 5">
            <a:extLst>
              <a:ext uri="{FF2B5EF4-FFF2-40B4-BE49-F238E27FC236}">
                <a16:creationId xmlns:a16="http://schemas.microsoft.com/office/drawing/2014/main" id="{30C1BF3E-5B15-4214-F598-4CA23DA54678}"/>
              </a:ext>
            </a:extLst>
          </p:cNvPr>
          <p:cNvSpPr>
            <a:spLocks noGrp="1"/>
          </p:cNvSpPr>
          <p:nvPr>
            <p:ph sz="half" idx="19"/>
          </p:nvPr>
        </p:nvSpPr>
        <p:spPr>
          <a:xfrm>
            <a:off x="7041822" y="3149242"/>
            <a:ext cx="4257627" cy="1344013"/>
          </a:xfrm>
        </p:spPr>
        <p:txBody>
          <a:bodyPr/>
          <a:lstStyle/>
          <a:p>
            <a:r>
              <a:rPr lang="it-IT" sz="5400" i="1" dirty="0"/>
              <a:t>è tradizionale</a:t>
            </a:r>
          </a:p>
        </p:txBody>
      </p:sp>
      <p:sp>
        <p:nvSpPr>
          <p:cNvPr id="3" name="Slide Number Placeholder 2">
            <a:extLst>
              <a:ext uri="{FF2B5EF4-FFF2-40B4-BE49-F238E27FC236}">
                <a16:creationId xmlns:a16="http://schemas.microsoft.com/office/drawing/2014/main" id="{87DFDA6E-308E-5077-54B9-FF2A32EFE1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566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7302-4E30-E02A-78CB-9F2B75656656}"/>
              </a:ext>
            </a:extLst>
          </p:cNvPr>
          <p:cNvSpPr>
            <a:spLocks noGrp="1"/>
          </p:cNvSpPr>
          <p:nvPr>
            <p:ph type="title"/>
          </p:nvPr>
        </p:nvSpPr>
        <p:spPr/>
        <p:txBody>
          <a:bodyPr/>
          <a:lstStyle/>
          <a:p>
            <a:r>
              <a:rPr lang="en-AU" dirty="0"/>
              <a:t>cute</a:t>
            </a:r>
          </a:p>
        </p:txBody>
      </p:sp>
      <p:pic>
        <p:nvPicPr>
          <p:cNvPr id="8" name="Content Placeholder 7" descr="A cute car">
            <a:extLst>
              <a:ext uri="{FF2B5EF4-FFF2-40B4-BE49-F238E27FC236}">
                <a16:creationId xmlns:a16="http://schemas.microsoft.com/office/drawing/2014/main" id="{B24B13D5-AF52-74FB-BC14-237B89A370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861610"/>
            <a:ext cx="5143606" cy="3894148"/>
          </a:xfrm>
        </p:spPr>
      </p:pic>
      <p:sp>
        <p:nvSpPr>
          <p:cNvPr id="6" name="Content Placeholder 5">
            <a:extLst>
              <a:ext uri="{FF2B5EF4-FFF2-40B4-BE49-F238E27FC236}">
                <a16:creationId xmlns:a16="http://schemas.microsoft.com/office/drawing/2014/main" id="{8BDF9561-5F87-6DB8-E661-A92798257A8E}"/>
              </a:ext>
            </a:extLst>
          </p:cNvPr>
          <p:cNvSpPr>
            <a:spLocks noGrp="1"/>
          </p:cNvSpPr>
          <p:nvPr>
            <p:ph sz="half" idx="19"/>
          </p:nvPr>
        </p:nvSpPr>
        <p:spPr>
          <a:xfrm>
            <a:off x="7932469" y="2527938"/>
            <a:ext cx="2507531" cy="2561491"/>
          </a:xfrm>
        </p:spPr>
        <p:txBody>
          <a:bodyPr/>
          <a:lstStyle/>
          <a:p>
            <a:r>
              <a:rPr lang="it-IT" sz="5400" i="1" dirty="0"/>
              <a:t>è carina </a:t>
            </a:r>
          </a:p>
          <a:p>
            <a:r>
              <a:rPr lang="it-IT" sz="5400" i="1" dirty="0"/>
              <a:t>(carino)</a:t>
            </a:r>
          </a:p>
        </p:txBody>
      </p:sp>
      <p:sp>
        <p:nvSpPr>
          <p:cNvPr id="3" name="Slide Number Placeholder 2">
            <a:extLst>
              <a:ext uri="{FF2B5EF4-FFF2-40B4-BE49-F238E27FC236}">
                <a16:creationId xmlns:a16="http://schemas.microsoft.com/office/drawing/2014/main" id="{4BA3D389-CD57-5E75-DEEE-D3880DD1D2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2813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C287-FC69-70C0-0DD2-EC7D76A66A92}"/>
              </a:ext>
            </a:extLst>
          </p:cNvPr>
          <p:cNvSpPr>
            <a:spLocks noGrp="1"/>
          </p:cNvSpPr>
          <p:nvPr>
            <p:ph type="title"/>
          </p:nvPr>
        </p:nvSpPr>
        <p:spPr/>
        <p:txBody>
          <a:bodyPr/>
          <a:lstStyle/>
          <a:p>
            <a:r>
              <a:rPr lang="en-AU" dirty="0"/>
              <a:t>sporty</a:t>
            </a:r>
          </a:p>
        </p:txBody>
      </p:sp>
      <p:pic>
        <p:nvPicPr>
          <p:cNvPr id="10" name="Content Placeholder 9" descr="A sports car">
            <a:extLst>
              <a:ext uri="{FF2B5EF4-FFF2-40B4-BE49-F238E27FC236}">
                <a16:creationId xmlns:a16="http://schemas.microsoft.com/office/drawing/2014/main" id="{CD4F4025-54BD-A5F1-DF97-468D39962583}"/>
              </a:ext>
            </a:extLst>
          </p:cNvPr>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390" y="2734268"/>
            <a:ext cx="6473022" cy="2173960"/>
          </a:xfrm>
        </p:spPr>
      </p:pic>
      <p:sp>
        <p:nvSpPr>
          <p:cNvPr id="11" name="TextBox 10">
            <a:extLst>
              <a:ext uri="{FF2B5EF4-FFF2-40B4-BE49-F238E27FC236}">
                <a16:creationId xmlns:a16="http://schemas.microsoft.com/office/drawing/2014/main" id="{11923E9D-CBB3-8B8D-06AA-3A760ECBE157}"/>
              </a:ext>
            </a:extLst>
          </p:cNvPr>
          <p:cNvSpPr txBox="1"/>
          <p:nvPr/>
        </p:nvSpPr>
        <p:spPr>
          <a:xfrm>
            <a:off x="7599032" y="2626887"/>
            <a:ext cx="3109817" cy="2214744"/>
          </a:xfrm>
          <a:prstGeom prst="rect">
            <a:avLst/>
          </a:prstGeom>
          <a:noFill/>
        </p:spPr>
        <p:txBody>
          <a:bodyPr wrap="square" lIns="0" tIns="0" rIns="0" bIns="0" rtlCol="0">
            <a:noAutofit/>
          </a:bodyPr>
          <a:lstStyle/>
          <a:p>
            <a:pPr algn="l">
              <a:lnSpc>
                <a:spcPct val="150000"/>
              </a:lnSpc>
            </a:pPr>
            <a:r>
              <a:rPr lang="it-IT" sz="5400" i="1" dirty="0"/>
              <a:t>è sportiva</a:t>
            </a:r>
          </a:p>
          <a:p>
            <a:pPr algn="l">
              <a:lnSpc>
                <a:spcPct val="150000"/>
              </a:lnSpc>
            </a:pPr>
            <a:r>
              <a:rPr lang="it-IT" sz="5400" i="1" dirty="0"/>
              <a:t>(sportivo)</a:t>
            </a:r>
          </a:p>
        </p:txBody>
      </p:sp>
      <p:sp>
        <p:nvSpPr>
          <p:cNvPr id="3" name="Slide Number Placeholder 2">
            <a:extLst>
              <a:ext uri="{FF2B5EF4-FFF2-40B4-BE49-F238E27FC236}">
                <a16:creationId xmlns:a16="http://schemas.microsoft.com/office/drawing/2014/main" id="{C7FD94F8-9712-2EE0-0230-CF82BF4247C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70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32C2-5AB7-FF4C-5F2A-5DDC9E51A60D}"/>
              </a:ext>
            </a:extLst>
          </p:cNvPr>
          <p:cNvSpPr>
            <a:spLocks noGrp="1"/>
          </p:cNvSpPr>
          <p:nvPr>
            <p:ph type="title"/>
          </p:nvPr>
        </p:nvSpPr>
        <p:spPr/>
        <p:txBody>
          <a:bodyPr/>
          <a:lstStyle/>
          <a:p>
            <a:r>
              <a:rPr lang="en-AU" dirty="0"/>
              <a:t>beautiful</a:t>
            </a:r>
          </a:p>
        </p:txBody>
      </p:sp>
      <p:pic>
        <p:nvPicPr>
          <p:cNvPr id="8" name="Picture 7" descr="A beautiful, pink convertible.">
            <a:extLst>
              <a:ext uri="{FF2B5EF4-FFF2-40B4-BE49-F238E27FC236}">
                <a16:creationId xmlns:a16="http://schemas.microsoft.com/office/drawing/2014/main" id="{194F20A3-8E43-E878-48A5-5EC65EEA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55" y="2583808"/>
            <a:ext cx="6075846" cy="2466364"/>
          </a:xfrm>
          <a:prstGeom prst="rect">
            <a:avLst/>
          </a:prstGeom>
        </p:spPr>
      </p:pic>
      <p:sp>
        <p:nvSpPr>
          <p:cNvPr id="5" name="Content Placeholder 4">
            <a:extLst>
              <a:ext uri="{FF2B5EF4-FFF2-40B4-BE49-F238E27FC236}">
                <a16:creationId xmlns:a16="http://schemas.microsoft.com/office/drawing/2014/main" id="{3980CE15-1338-083C-0FAD-44BD0910599D}"/>
              </a:ext>
            </a:extLst>
          </p:cNvPr>
          <p:cNvSpPr>
            <a:spLocks noGrp="1"/>
          </p:cNvSpPr>
          <p:nvPr>
            <p:ph sz="half" idx="19"/>
          </p:nvPr>
        </p:nvSpPr>
        <p:spPr>
          <a:xfrm>
            <a:off x="8041064" y="2469262"/>
            <a:ext cx="2130829" cy="2466364"/>
          </a:xfrm>
        </p:spPr>
        <p:txBody>
          <a:bodyPr/>
          <a:lstStyle/>
          <a:p>
            <a:r>
              <a:rPr lang="it-IT" sz="5400" i="1" dirty="0"/>
              <a:t>è bella</a:t>
            </a:r>
          </a:p>
          <a:p>
            <a:r>
              <a:rPr lang="it-IT" sz="5400" i="1" dirty="0"/>
              <a:t>(bello)</a:t>
            </a:r>
          </a:p>
        </p:txBody>
      </p:sp>
      <p:sp>
        <p:nvSpPr>
          <p:cNvPr id="3" name="Slide Number Placeholder 2">
            <a:extLst>
              <a:ext uri="{FF2B5EF4-FFF2-40B4-BE49-F238E27FC236}">
                <a16:creationId xmlns:a16="http://schemas.microsoft.com/office/drawing/2014/main" id="{FA80FF67-6EEC-6C7A-BF94-1B47E7D2E4B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6149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E9EF-1BBF-E0ED-9B7C-AD7775E06CD4}"/>
              </a:ext>
            </a:extLst>
          </p:cNvPr>
          <p:cNvSpPr>
            <a:spLocks noGrp="1"/>
          </p:cNvSpPr>
          <p:nvPr>
            <p:ph type="title"/>
          </p:nvPr>
        </p:nvSpPr>
        <p:spPr/>
        <p:txBody>
          <a:bodyPr/>
          <a:lstStyle/>
          <a:p>
            <a:r>
              <a:rPr lang="en-AU" dirty="0"/>
              <a:t>big</a:t>
            </a:r>
          </a:p>
        </p:txBody>
      </p:sp>
      <p:pic>
        <p:nvPicPr>
          <p:cNvPr id="12" name="Content Placeholder 11" descr="A big truck">
            <a:extLst>
              <a:ext uri="{FF2B5EF4-FFF2-40B4-BE49-F238E27FC236}">
                <a16:creationId xmlns:a16="http://schemas.microsoft.com/office/drawing/2014/main" id="{E2521FAB-881D-5606-499D-4025829C1785}"/>
              </a:ext>
            </a:extLst>
          </p:cNvPr>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04" y="1861850"/>
            <a:ext cx="6473922" cy="3843892"/>
          </a:xfrm>
        </p:spPr>
      </p:pic>
      <p:sp>
        <p:nvSpPr>
          <p:cNvPr id="6" name="Content Placeholder 5">
            <a:extLst>
              <a:ext uri="{FF2B5EF4-FFF2-40B4-BE49-F238E27FC236}">
                <a16:creationId xmlns:a16="http://schemas.microsoft.com/office/drawing/2014/main" id="{CF98949B-9390-C405-A750-7086FEDC93B4}"/>
              </a:ext>
            </a:extLst>
          </p:cNvPr>
          <p:cNvSpPr>
            <a:spLocks noGrp="1"/>
          </p:cNvSpPr>
          <p:nvPr>
            <p:ph sz="half" idx="19"/>
          </p:nvPr>
        </p:nvSpPr>
        <p:spPr>
          <a:xfrm>
            <a:off x="7711126" y="2937393"/>
            <a:ext cx="2843606" cy="1692805"/>
          </a:xfrm>
        </p:spPr>
        <p:txBody>
          <a:bodyPr/>
          <a:lstStyle/>
          <a:p>
            <a:r>
              <a:rPr lang="it-IT" sz="5400" i="1" dirty="0"/>
              <a:t>è grande</a:t>
            </a:r>
          </a:p>
        </p:txBody>
      </p:sp>
      <p:sp>
        <p:nvSpPr>
          <p:cNvPr id="3" name="Slide Number Placeholder 2">
            <a:extLst>
              <a:ext uri="{FF2B5EF4-FFF2-40B4-BE49-F238E27FC236}">
                <a16:creationId xmlns:a16="http://schemas.microsoft.com/office/drawing/2014/main" id="{66CA8574-214A-324D-CCF3-9867ADE8EC5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676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E9EF-1BBF-E0ED-9B7C-AD7775E06CD4}"/>
              </a:ext>
            </a:extLst>
          </p:cNvPr>
          <p:cNvSpPr>
            <a:spLocks noGrp="1"/>
          </p:cNvSpPr>
          <p:nvPr>
            <p:ph type="title"/>
          </p:nvPr>
        </p:nvSpPr>
        <p:spPr/>
        <p:txBody>
          <a:bodyPr/>
          <a:lstStyle/>
          <a:p>
            <a:r>
              <a:rPr lang="en-AU" dirty="0"/>
              <a:t>iconic</a:t>
            </a:r>
          </a:p>
        </p:txBody>
      </p:sp>
      <p:pic>
        <p:nvPicPr>
          <p:cNvPr id="4" name="Content Placeholder 7" descr="A vespa">
            <a:extLst>
              <a:ext uri="{FF2B5EF4-FFF2-40B4-BE49-F238E27FC236}">
                <a16:creationId xmlns:a16="http://schemas.microsoft.com/office/drawing/2014/main" id="{C204847E-4282-40CA-D1B1-70D40EC7573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16" y="1446756"/>
            <a:ext cx="6134106" cy="4748984"/>
          </a:xfrm>
          <a:prstGeom prst="rect">
            <a:avLst/>
          </a:prstGeom>
          <a:noFill/>
        </p:spPr>
      </p:pic>
      <p:sp>
        <p:nvSpPr>
          <p:cNvPr id="7" name="Content Placeholder 6">
            <a:extLst>
              <a:ext uri="{FF2B5EF4-FFF2-40B4-BE49-F238E27FC236}">
                <a16:creationId xmlns:a16="http://schemas.microsoft.com/office/drawing/2014/main" id="{79ED57D0-885F-C341-DFA7-F8AF703C2EE5}"/>
              </a:ext>
            </a:extLst>
          </p:cNvPr>
          <p:cNvSpPr>
            <a:spLocks noGrp="1"/>
          </p:cNvSpPr>
          <p:nvPr>
            <p:ph sz="half" idx="19"/>
          </p:nvPr>
        </p:nvSpPr>
        <p:spPr>
          <a:xfrm>
            <a:off x="7739406" y="2560066"/>
            <a:ext cx="2799762" cy="2522364"/>
          </a:xfrm>
        </p:spPr>
        <p:txBody>
          <a:bodyPr/>
          <a:lstStyle/>
          <a:p>
            <a:r>
              <a:rPr lang="it-IT" sz="5400" i="1" dirty="0"/>
              <a:t>è iconica</a:t>
            </a:r>
          </a:p>
          <a:p>
            <a:r>
              <a:rPr lang="it-IT" sz="5400" i="1" dirty="0"/>
              <a:t>(iconico)</a:t>
            </a:r>
          </a:p>
        </p:txBody>
      </p:sp>
      <p:sp>
        <p:nvSpPr>
          <p:cNvPr id="3" name="Slide Number Placeholder 2">
            <a:extLst>
              <a:ext uri="{FF2B5EF4-FFF2-40B4-BE49-F238E27FC236}">
                <a16:creationId xmlns:a16="http://schemas.microsoft.com/office/drawing/2014/main" id="{66CA8574-214A-324D-CCF3-9867ADE8EC5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6155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465</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Public Sans Light</vt:lpstr>
      <vt:lpstr>Public Sans</vt:lpstr>
      <vt:lpstr>Arial</vt:lpstr>
      <vt:lpstr>Times New Roman</vt:lpstr>
      <vt:lpstr>1_NSWG Corporate</vt:lpstr>
      <vt:lpstr>Aggettivi – i mezzi di trasporto</vt:lpstr>
      <vt:lpstr>modern</vt:lpstr>
      <vt:lpstr>small</vt:lpstr>
      <vt:lpstr>traditional</vt:lpstr>
      <vt:lpstr>cute</vt:lpstr>
      <vt:lpstr>sporty</vt:lpstr>
      <vt:lpstr>beautiful</vt:lpstr>
      <vt:lpstr>big</vt:lpstr>
      <vt:lpstr>iconic</vt:lpstr>
      <vt:lpstr>intelligent</vt:lpstr>
      <vt:lpstr>trendy</vt:lpstr>
      <vt:lpstr>Beat the teacher</vt:lpstr>
      <vt:lpstr>Beat the teacher – big</vt:lpstr>
      <vt:lpstr>Beat the teacher – cute</vt:lpstr>
      <vt:lpstr>Beat the teacher – trendy</vt:lpstr>
      <vt:lpstr>Beat the teacher – intelligent</vt:lpstr>
      <vt:lpstr>Beat the teacher – small</vt:lpstr>
      <vt:lpstr>Beat the teacher – beautiful</vt:lpstr>
      <vt:lpstr>Beat the teacher – sporty</vt:lpstr>
      <vt:lpstr>Beat the teacher – modern</vt:lpstr>
      <vt:lpstr>Beat the teacher – iconic</vt:lpstr>
      <vt:lpstr>Beat the teacher – traditional</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Adjectives – modes of transport</dc:title>
  <dc:creator>NSW Department of Education</dc:creator>
  <dcterms:created xsi:type="dcterms:W3CDTF">2024-03-26T23:34:24Z</dcterms:created>
  <dcterms:modified xsi:type="dcterms:W3CDTF">2024-04-02T23:31:43Z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2024-03-26T23:34:42Z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912a3808-59cd-4d76-a0e6-767e1668c8b2</vt:lpwstr>
  </property>
  <property fmtid="{D5CDD505-2E9C-101B-9397-08002B2CF9AE}" pid="8" name="MSIP_Label_b603dfd7-d93a-4381-a340-2995d8282205_ContentBits">
    <vt:lpwstr>0</vt:lpwstr>
  </property>
</Properties>
</file>