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7" r:id="rId2"/>
    <p:sldId id="362" r:id="rId3"/>
    <p:sldId id="363" r:id="rId4"/>
    <p:sldId id="364" r:id="rId5"/>
    <p:sldId id="365" r:id="rId6"/>
    <p:sldId id="366" r:id="rId7"/>
    <p:sldId id="367" r:id="rId8"/>
    <p:sldId id="368" r:id="rId9"/>
    <p:sldId id="371" r:id="rId10"/>
    <p:sldId id="372" r:id="rId11"/>
    <p:sldId id="361" r:id="rId12"/>
  </p:sldIdLst>
  <p:sldSz cx="12192000" cy="6858000"/>
  <p:notesSz cx="6858000" cy="9144000"/>
  <p:embeddedFontLst>
    <p:embeddedFont>
      <p:font typeface="Public Sans" pitchFamily="2" charset="0"/>
      <p:regular r:id="rId15"/>
      <p:bold r:id="rId16"/>
      <p:italic r:id="rId17"/>
      <p:boldItalic r:id="rId18"/>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75" autoAdjust="0"/>
  </p:normalViewPr>
  <p:slideViewPr>
    <p:cSldViewPr snapToGrid="0">
      <p:cViewPr varScale="1">
        <p:scale>
          <a:sx n="78" d="100"/>
          <a:sy n="78" d="100"/>
        </p:scale>
        <p:origin x="72" y="10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BB50ED6-C8D5-0DF2-1E73-AF030E65D0E5}"/>
              </a:ext>
            </a:extLst>
          </p:cNvPr>
          <p:cNvSpPr>
            <a:spLocks noGrp="1"/>
          </p:cNvSpPr>
          <p:nvPr>
            <p:ph type="ctrTitle"/>
          </p:nvPr>
        </p:nvSpPr>
        <p:spPr/>
        <p:txBody>
          <a:bodyPr/>
          <a:lstStyle/>
          <a:p>
            <a:r>
              <a:rPr lang="en-AU" i="1" dirty="0" err="1"/>
              <a:t>wǒdē</a:t>
            </a:r>
            <a:r>
              <a:rPr lang="en-AU" i="1" dirty="0"/>
              <a:t>  </a:t>
            </a:r>
            <a:r>
              <a:rPr lang="en-AU" i="1" dirty="0" err="1"/>
              <a:t>wánjù</a:t>
            </a:r>
            <a:br>
              <a:rPr lang="en-AU" i="1" dirty="0"/>
            </a:br>
            <a:r>
              <a:rPr lang="ja-JP" altLang="en-US" i="1" dirty="0"/>
              <a:t>我的   玩 具</a:t>
            </a:r>
          </a:p>
        </p:txBody>
      </p:sp>
      <p:sp>
        <p:nvSpPr>
          <p:cNvPr id="14" name="Text Placeholder 13">
            <a:extLst>
              <a:ext uri="{FF2B5EF4-FFF2-40B4-BE49-F238E27FC236}">
                <a16:creationId xmlns:a16="http://schemas.microsoft.com/office/drawing/2014/main" id="{2C2A2FD1-6606-453A-0C7B-3858F4DD27AB}"/>
              </a:ext>
            </a:extLst>
          </p:cNvPr>
          <p:cNvSpPr>
            <a:spLocks noGrp="1"/>
          </p:cNvSpPr>
          <p:nvPr>
            <p:ph type="body" sz="quarter" idx="10"/>
          </p:nvPr>
        </p:nvSpPr>
        <p:spPr/>
        <p:txBody>
          <a:bodyPr/>
          <a:lstStyle/>
          <a:p>
            <a:r>
              <a:rPr lang="en-AU" dirty="0"/>
              <a:t>Early Stage 1 – Chinese</a:t>
            </a:r>
          </a:p>
        </p:txBody>
      </p:sp>
      <p:sp>
        <p:nvSpPr>
          <p:cNvPr id="19" name="Freeform 2">
            <a:extLst>
              <a:ext uri="{FF2B5EF4-FFF2-40B4-BE49-F238E27FC236}">
                <a16:creationId xmlns:a16="http://schemas.microsoft.com/office/drawing/2014/main" id="{53812296-2A09-01FA-9016-2930388677E4}"/>
              </a:ext>
              <a:ext uri="{C183D7F6-B498-43B3-948B-1728B52AA6E4}">
                <adec:decorative xmlns:adec="http://schemas.microsoft.com/office/drawing/2017/decorative" val="1"/>
              </a:ext>
            </a:extLst>
          </p:cNvPr>
          <p:cNvSpPr/>
          <p:nvPr/>
        </p:nvSpPr>
        <p:spPr>
          <a:xfrm>
            <a:off x="7427726" y="1391446"/>
            <a:ext cx="4591920" cy="4345105"/>
          </a:xfrm>
          <a:custGeom>
            <a:avLst/>
            <a:gdLst/>
            <a:ahLst/>
            <a:cxnLst/>
            <a:rect l="l" t="t" r="r" b="b"/>
            <a:pathLst>
              <a:path w="5831554" h="5518108">
                <a:moveTo>
                  <a:pt x="0" y="0"/>
                </a:moveTo>
                <a:lnTo>
                  <a:pt x="5831554" y="0"/>
                </a:lnTo>
                <a:lnTo>
                  <a:pt x="5831554" y="5518108"/>
                </a:lnTo>
                <a:lnTo>
                  <a:pt x="0" y="551810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a:xfrm>
            <a:off x="360000" y="360000"/>
            <a:ext cx="10080000" cy="1497080"/>
          </a:xfrm>
        </p:spPr>
        <p:txBody>
          <a:bodyPr/>
          <a:lstStyle/>
          <a:p>
            <a:pPr>
              <a:lnSpc>
                <a:spcPct val="114000"/>
              </a:lnSpc>
            </a:pPr>
            <a:r>
              <a:rPr lang="en-GB" i="1" dirty="0" err="1"/>
              <a:t>zhèshì</a:t>
            </a:r>
            <a:r>
              <a:rPr lang="en-GB" i="1" dirty="0"/>
              <a:t> </a:t>
            </a:r>
            <a:r>
              <a:rPr lang="en-GB" i="1" dirty="0" err="1"/>
              <a:t>wǒdē</a:t>
            </a:r>
            <a:r>
              <a:rPr lang="en-GB" i="1" dirty="0"/>
              <a:t> </a:t>
            </a:r>
            <a:r>
              <a:rPr lang="en-GB" i="1" dirty="0" err="1"/>
              <a:t>wánjù</a:t>
            </a:r>
            <a:r>
              <a:rPr lang="en-GB" i="1" dirty="0"/>
              <a:t>！ </a:t>
            </a:r>
            <a:br>
              <a:rPr lang="en-GB" i="1" dirty="0"/>
            </a:br>
            <a:r>
              <a:rPr lang="ja-JP" altLang="en-US" i="1" dirty="0"/>
              <a:t>这是    我的   玩具！</a:t>
            </a:r>
            <a:br>
              <a:rPr lang="ja-JP" altLang="en-US" i="1" dirty="0"/>
            </a:br>
            <a:r>
              <a:rPr lang="ja-JP" altLang="en-US" i="1" dirty="0"/>
              <a:t> </a:t>
            </a:r>
            <a:r>
              <a:rPr lang="en-AU" altLang="ja-JP" i="1" dirty="0"/>
              <a:t>w</a:t>
            </a:r>
            <a:r>
              <a:rPr lang="en-GB" i="1" dirty="0" err="1"/>
              <a:t>ǒmen</a:t>
            </a:r>
            <a:r>
              <a:rPr lang="en-GB" i="1" dirty="0"/>
              <a:t> </a:t>
            </a:r>
            <a:r>
              <a:rPr lang="en-GB" i="1" dirty="0" err="1"/>
              <a:t>yīqǐ</a:t>
            </a:r>
            <a:r>
              <a:rPr lang="en-GB" i="1" dirty="0"/>
              <a:t> </a:t>
            </a:r>
            <a:r>
              <a:rPr lang="en-GB" i="1" dirty="0" err="1"/>
              <a:t>wánba</a:t>
            </a:r>
            <a:r>
              <a:rPr lang="en-GB" i="1" dirty="0"/>
              <a:t>！</a:t>
            </a:r>
            <a:br>
              <a:rPr lang="en-GB" i="1" dirty="0"/>
            </a:br>
            <a:r>
              <a:rPr lang="zh-CN" altLang="en-US" i="1" dirty="0"/>
              <a:t>我们 </a:t>
            </a:r>
            <a:r>
              <a:rPr lang="ja-JP" altLang="en-US" i="1" dirty="0"/>
              <a:t>一起   玩吧！ </a:t>
            </a:r>
          </a:p>
        </p:txBody>
      </p:sp>
      <p:grpSp>
        <p:nvGrpSpPr>
          <p:cNvPr id="25" name="Group 24" descr="A group of children holding toys">
            <a:extLst>
              <a:ext uri="{FF2B5EF4-FFF2-40B4-BE49-F238E27FC236}">
                <a16:creationId xmlns:a16="http://schemas.microsoft.com/office/drawing/2014/main" id="{1437F066-6C71-BD8C-119C-5AF87151C43D}"/>
              </a:ext>
            </a:extLst>
          </p:cNvPr>
          <p:cNvGrpSpPr/>
          <p:nvPr/>
        </p:nvGrpSpPr>
        <p:grpSpPr>
          <a:xfrm>
            <a:off x="1089426" y="2789065"/>
            <a:ext cx="10013148" cy="4068935"/>
            <a:chOff x="986933" y="2175653"/>
            <a:chExt cx="10013148" cy="4068935"/>
          </a:xfrm>
        </p:grpSpPr>
        <p:grpSp>
          <p:nvGrpSpPr>
            <p:cNvPr id="22" name="Group 21">
              <a:extLst>
                <a:ext uri="{FF2B5EF4-FFF2-40B4-BE49-F238E27FC236}">
                  <a16:creationId xmlns:a16="http://schemas.microsoft.com/office/drawing/2014/main" id="{7E18F4F2-4C14-099E-3746-1AD8E83A3A40}"/>
                </a:ext>
              </a:extLst>
            </p:cNvPr>
            <p:cNvGrpSpPr/>
            <p:nvPr/>
          </p:nvGrpSpPr>
          <p:grpSpPr>
            <a:xfrm>
              <a:off x="4621430" y="2175653"/>
              <a:ext cx="3594865" cy="4059199"/>
              <a:chOff x="7788964" y="584782"/>
              <a:chExt cx="2984078" cy="3369519"/>
            </a:xfrm>
          </p:grpSpPr>
          <p:sp>
            <p:nvSpPr>
              <p:cNvPr id="14" name="Freeform 7">
                <a:extLst>
                  <a:ext uri="{FF2B5EF4-FFF2-40B4-BE49-F238E27FC236}">
                    <a16:creationId xmlns:a16="http://schemas.microsoft.com/office/drawing/2014/main" id="{15D5B66F-06FF-70A6-DE41-12C63115668B}"/>
                  </a:ext>
                </a:extLst>
              </p:cNvPr>
              <p:cNvSpPr/>
              <p:nvPr/>
            </p:nvSpPr>
            <p:spPr>
              <a:xfrm>
                <a:off x="7788964" y="584782"/>
                <a:ext cx="2336202" cy="3369519"/>
              </a:xfrm>
              <a:custGeom>
                <a:avLst/>
                <a:gdLst/>
                <a:ahLst/>
                <a:cxnLst/>
                <a:rect l="l" t="t" r="r" b="b"/>
                <a:pathLst>
                  <a:path w="2336202" h="4276800">
                    <a:moveTo>
                      <a:pt x="0" y="0"/>
                    </a:moveTo>
                    <a:lnTo>
                      <a:pt x="2336202" y="0"/>
                    </a:lnTo>
                    <a:lnTo>
                      <a:pt x="23362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6926"/>
                </a:stretch>
              </a:blipFill>
            </p:spPr>
            <p:txBody>
              <a:bodyPr/>
              <a:lstStyle/>
              <a:p>
                <a:endParaRPr lang="en-AU"/>
              </a:p>
            </p:txBody>
          </p:sp>
          <p:sp>
            <p:nvSpPr>
              <p:cNvPr id="15" name="Freeform 10">
                <a:extLst>
                  <a:ext uri="{FF2B5EF4-FFF2-40B4-BE49-F238E27FC236}">
                    <a16:creationId xmlns:a16="http://schemas.microsoft.com/office/drawing/2014/main" id="{341D0B07-78F9-86BE-8889-65B775C5637B}"/>
                  </a:ext>
                </a:extLst>
              </p:cNvPr>
              <p:cNvSpPr/>
              <p:nvPr/>
            </p:nvSpPr>
            <p:spPr>
              <a:xfrm>
                <a:off x="9376052" y="649189"/>
                <a:ext cx="1396990" cy="1479165"/>
              </a:xfrm>
              <a:custGeom>
                <a:avLst/>
                <a:gdLst/>
                <a:ahLst/>
                <a:cxnLst/>
                <a:rect l="l" t="t" r="r" b="b"/>
                <a:pathLst>
                  <a:path w="1559625" h="1651367">
                    <a:moveTo>
                      <a:pt x="0" y="0"/>
                    </a:moveTo>
                    <a:lnTo>
                      <a:pt x="1559625" y="0"/>
                    </a:lnTo>
                    <a:lnTo>
                      <a:pt x="1559625" y="1651368"/>
                    </a:lnTo>
                    <a:lnTo>
                      <a:pt x="0" y="1651368"/>
                    </a:lnTo>
                    <a:lnTo>
                      <a:pt x="0" y="0"/>
                    </a:lnTo>
                    <a:close/>
                  </a:path>
                </a:pathLst>
              </a:custGeom>
              <a:blipFill>
                <a:blip r:embed="rId4"/>
                <a:stretch>
                  <a:fillRect/>
                </a:stretch>
              </a:blipFill>
            </p:spPr>
            <p:txBody>
              <a:bodyPr/>
              <a:lstStyle/>
              <a:p>
                <a:endParaRPr lang="en-AU"/>
              </a:p>
            </p:txBody>
          </p:sp>
        </p:grpSp>
        <p:grpSp>
          <p:nvGrpSpPr>
            <p:cNvPr id="24" name="Group 23">
              <a:extLst>
                <a:ext uri="{FF2B5EF4-FFF2-40B4-BE49-F238E27FC236}">
                  <a16:creationId xmlns:a16="http://schemas.microsoft.com/office/drawing/2014/main" id="{BD723AD4-2529-40F3-3C50-EB3D7B1E96C7}"/>
                </a:ext>
              </a:extLst>
            </p:cNvPr>
            <p:cNvGrpSpPr/>
            <p:nvPr/>
          </p:nvGrpSpPr>
          <p:grpSpPr>
            <a:xfrm flipH="1">
              <a:off x="986933" y="3064851"/>
              <a:ext cx="3236636" cy="3179737"/>
              <a:chOff x="10028360" y="713524"/>
              <a:chExt cx="3236636" cy="3179737"/>
            </a:xfrm>
          </p:grpSpPr>
          <p:sp>
            <p:nvSpPr>
              <p:cNvPr id="11" name="Freeform 8">
                <a:extLst>
                  <a:ext uri="{FF2B5EF4-FFF2-40B4-BE49-F238E27FC236}">
                    <a16:creationId xmlns:a16="http://schemas.microsoft.com/office/drawing/2014/main" id="{4F0B5E29-8767-1E9B-4419-033F8B284F14}"/>
                  </a:ext>
                </a:extLst>
              </p:cNvPr>
              <p:cNvSpPr/>
              <p:nvPr/>
            </p:nvSpPr>
            <p:spPr>
              <a:xfrm>
                <a:off x="10028360" y="713524"/>
                <a:ext cx="2566934" cy="3179737"/>
              </a:xfrm>
              <a:custGeom>
                <a:avLst/>
                <a:gdLst/>
                <a:ahLst/>
                <a:cxnLst/>
                <a:rect l="l" t="t" r="r" b="b"/>
                <a:pathLst>
                  <a:path w="2566934" h="5095650">
                    <a:moveTo>
                      <a:pt x="0" y="0"/>
                    </a:moveTo>
                    <a:lnTo>
                      <a:pt x="2566933" y="0"/>
                    </a:lnTo>
                    <a:lnTo>
                      <a:pt x="2566933" y="5095650"/>
                    </a:lnTo>
                    <a:lnTo>
                      <a:pt x="0" y="5095650"/>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 name="Freeform 4">
                <a:extLst>
                  <a:ext uri="{FF2B5EF4-FFF2-40B4-BE49-F238E27FC236}">
                    <a16:creationId xmlns:a16="http://schemas.microsoft.com/office/drawing/2014/main" id="{C6A2B67D-2796-AB25-A020-7F412B687D4B}"/>
                  </a:ext>
                </a:extLst>
              </p:cNvPr>
              <p:cNvSpPr/>
              <p:nvPr/>
            </p:nvSpPr>
            <p:spPr>
              <a:xfrm>
                <a:off x="11506464" y="1643560"/>
                <a:ext cx="1758532" cy="1659839"/>
              </a:xfrm>
              <a:custGeom>
                <a:avLst/>
                <a:gdLst/>
                <a:ahLst/>
                <a:cxnLst/>
                <a:rect l="l" t="t" r="r" b="b"/>
                <a:pathLst>
                  <a:path w="1758532" h="1659839">
                    <a:moveTo>
                      <a:pt x="0" y="0"/>
                    </a:moveTo>
                    <a:lnTo>
                      <a:pt x="1758532" y="0"/>
                    </a:lnTo>
                    <a:lnTo>
                      <a:pt x="1758532" y="1659839"/>
                    </a:lnTo>
                    <a:lnTo>
                      <a:pt x="0" y="1659839"/>
                    </a:lnTo>
                    <a:lnTo>
                      <a:pt x="0" y="0"/>
                    </a:lnTo>
                    <a:close/>
                  </a:path>
                </a:pathLst>
              </a:custGeom>
              <a:blipFill>
                <a:blip r:embed="rId6"/>
                <a:stretch>
                  <a:fillRect/>
                </a:stretch>
              </a:blipFill>
            </p:spPr>
            <p:txBody>
              <a:bodyPr/>
              <a:lstStyle/>
              <a:p>
                <a:endParaRPr lang="en-AU"/>
              </a:p>
            </p:txBody>
          </p:sp>
        </p:grpSp>
        <p:grpSp>
          <p:nvGrpSpPr>
            <p:cNvPr id="21" name="Group 20">
              <a:extLst>
                <a:ext uri="{FF2B5EF4-FFF2-40B4-BE49-F238E27FC236}">
                  <a16:creationId xmlns:a16="http://schemas.microsoft.com/office/drawing/2014/main" id="{65E4264E-3987-A164-2FDE-EAE49CE28F52}"/>
                </a:ext>
              </a:extLst>
            </p:cNvPr>
            <p:cNvGrpSpPr/>
            <p:nvPr/>
          </p:nvGrpSpPr>
          <p:grpSpPr>
            <a:xfrm>
              <a:off x="7539249" y="2741091"/>
              <a:ext cx="3460832" cy="3503497"/>
              <a:chOff x="2515692" y="2278527"/>
              <a:chExt cx="3225437" cy="3265200"/>
            </a:xfrm>
          </p:grpSpPr>
          <p:sp>
            <p:nvSpPr>
              <p:cNvPr id="10" name="Freeform 6">
                <a:extLst>
                  <a:ext uri="{FF2B5EF4-FFF2-40B4-BE49-F238E27FC236}">
                    <a16:creationId xmlns:a16="http://schemas.microsoft.com/office/drawing/2014/main" id="{8774A3CB-4CC9-9693-89D3-278BA6A2AB12}"/>
                  </a:ext>
                </a:extLst>
              </p:cNvPr>
              <p:cNvSpPr/>
              <p:nvPr/>
            </p:nvSpPr>
            <p:spPr>
              <a:xfrm>
                <a:off x="2515692" y="2278527"/>
                <a:ext cx="2870802" cy="3265200"/>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b="-30982"/>
                </a:stretch>
              </a:blipFill>
            </p:spPr>
            <p:txBody>
              <a:bodyPr/>
              <a:lstStyle/>
              <a:p>
                <a:endParaRPr lang="en-AU"/>
              </a:p>
            </p:txBody>
          </p:sp>
          <p:sp>
            <p:nvSpPr>
              <p:cNvPr id="2" name="Freeform 2">
                <a:extLst>
                  <a:ext uri="{FF2B5EF4-FFF2-40B4-BE49-F238E27FC236}">
                    <a16:creationId xmlns:a16="http://schemas.microsoft.com/office/drawing/2014/main" id="{7C4CA206-7B13-C3C1-C2CE-6B9059458890}"/>
                  </a:ext>
                </a:extLst>
              </p:cNvPr>
              <p:cNvSpPr/>
              <p:nvPr/>
            </p:nvSpPr>
            <p:spPr>
              <a:xfrm>
                <a:off x="4609188" y="3596266"/>
                <a:ext cx="1131941" cy="612928"/>
              </a:xfrm>
              <a:custGeom>
                <a:avLst/>
                <a:gdLst/>
                <a:ahLst/>
                <a:cxnLst/>
                <a:rect l="l" t="t" r="r" b="b"/>
                <a:pathLst>
                  <a:path w="1131940" h="612928">
                    <a:moveTo>
                      <a:pt x="0" y="0"/>
                    </a:moveTo>
                    <a:lnTo>
                      <a:pt x="1131939" y="0"/>
                    </a:lnTo>
                    <a:lnTo>
                      <a:pt x="1131939" y="612928"/>
                    </a:lnTo>
                    <a:lnTo>
                      <a:pt x="0" y="612928"/>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dirty="0"/>
              </a:p>
            </p:txBody>
          </p:sp>
        </p:grpSp>
        <p:grpSp>
          <p:nvGrpSpPr>
            <p:cNvPr id="20" name="Group 19">
              <a:extLst>
                <a:ext uri="{FF2B5EF4-FFF2-40B4-BE49-F238E27FC236}">
                  <a16:creationId xmlns:a16="http://schemas.microsoft.com/office/drawing/2014/main" id="{147AD751-542F-4CA0-9FC0-D1F8CDF8858B}"/>
                </a:ext>
              </a:extLst>
            </p:cNvPr>
            <p:cNvGrpSpPr/>
            <p:nvPr/>
          </p:nvGrpSpPr>
          <p:grpSpPr>
            <a:xfrm>
              <a:off x="3303728" y="3627013"/>
              <a:ext cx="2481333" cy="2617575"/>
              <a:chOff x="-868741" y="2066150"/>
              <a:chExt cx="3242229" cy="3420250"/>
            </a:xfrm>
          </p:grpSpPr>
          <p:sp>
            <p:nvSpPr>
              <p:cNvPr id="12" name="Freeform 8">
                <a:extLst>
                  <a:ext uri="{FF2B5EF4-FFF2-40B4-BE49-F238E27FC236}">
                    <a16:creationId xmlns:a16="http://schemas.microsoft.com/office/drawing/2014/main" id="{E17C0D67-B486-8D57-0EB2-24FF3CBD96CB}"/>
                  </a:ext>
                </a:extLst>
              </p:cNvPr>
              <p:cNvSpPr/>
              <p:nvPr/>
            </p:nvSpPr>
            <p:spPr>
              <a:xfrm>
                <a:off x="-728807" y="2066150"/>
                <a:ext cx="3102295" cy="3420250"/>
              </a:xfrm>
              <a:custGeom>
                <a:avLst/>
                <a:gdLst/>
                <a:ahLst/>
                <a:cxnLst/>
                <a:rect l="l" t="t" r="r" b="b"/>
                <a:pathLst>
                  <a:path w="3102295" h="4431850">
                    <a:moveTo>
                      <a:pt x="0" y="0"/>
                    </a:moveTo>
                    <a:lnTo>
                      <a:pt x="3102296" y="0"/>
                    </a:lnTo>
                    <a:lnTo>
                      <a:pt x="3102296" y="4431850"/>
                    </a:lnTo>
                    <a:lnTo>
                      <a:pt x="0" y="4431850"/>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3" name="Freeform 9">
                <a:extLst>
                  <a:ext uri="{FF2B5EF4-FFF2-40B4-BE49-F238E27FC236}">
                    <a16:creationId xmlns:a16="http://schemas.microsoft.com/office/drawing/2014/main" id="{802057DC-AA71-B8B3-6E9A-0449667E6624}"/>
                  </a:ext>
                </a:extLst>
              </p:cNvPr>
              <p:cNvSpPr/>
              <p:nvPr/>
            </p:nvSpPr>
            <p:spPr>
              <a:xfrm>
                <a:off x="-868741" y="3621178"/>
                <a:ext cx="1218389" cy="1686381"/>
              </a:xfrm>
              <a:custGeom>
                <a:avLst/>
                <a:gdLst/>
                <a:ahLst/>
                <a:cxnLst/>
                <a:rect l="l" t="t" r="r" b="b"/>
                <a:pathLst>
                  <a:path w="1218390" h="1686381">
                    <a:moveTo>
                      <a:pt x="0" y="0"/>
                    </a:moveTo>
                    <a:lnTo>
                      <a:pt x="1218390" y="0"/>
                    </a:lnTo>
                    <a:lnTo>
                      <a:pt x="1218390" y="1686381"/>
                    </a:lnTo>
                    <a:lnTo>
                      <a:pt x="0" y="1686381"/>
                    </a:lnTo>
                    <a:lnTo>
                      <a:pt x="0" y="0"/>
                    </a:lnTo>
                    <a:close/>
                  </a:path>
                </a:pathLst>
              </a:custGeom>
              <a:blipFill>
                <a:blip r:embed="rId11"/>
                <a:stretch>
                  <a:fillRect/>
                </a:stretch>
              </a:blipFill>
            </p:spPr>
            <p:txBody>
              <a:bodyPr/>
              <a:lstStyle/>
              <a:p>
                <a:endParaRPr lang="en-AU"/>
              </a:p>
            </p:txBody>
          </p:sp>
        </p:grpSp>
        <p:grpSp>
          <p:nvGrpSpPr>
            <p:cNvPr id="23" name="Group 22">
              <a:extLst>
                <a:ext uri="{FF2B5EF4-FFF2-40B4-BE49-F238E27FC236}">
                  <a16:creationId xmlns:a16="http://schemas.microsoft.com/office/drawing/2014/main" id="{E828D1C0-A23A-D482-4AF6-DCE69CD36D02}"/>
                </a:ext>
              </a:extLst>
            </p:cNvPr>
            <p:cNvGrpSpPr/>
            <p:nvPr/>
          </p:nvGrpSpPr>
          <p:grpSpPr>
            <a:xfrm>
              <a:off x="6619300" y="3461342"/>
              <a:ext cx="2423485" cy="2773510"/>
              <a:chOff x="6426753" y="3479290"/>
              <a:chExt cx="2815944" cy="3222651"/>
            </a:xfrm>
          </p:grpSpPr>
          <p:sp>
            <p:nvSpPr>
              <p:cNvPr id="18" name="Freeform 11">
                <a:extLst>
                  <a:ext uri="{FF2B5EF4-FFF2-40B4-BE49-F238E27FC236}">
                    <a16:creationId xmlns:a16="http://schemas.microsoft.com/office/drawing/2014/main" id="{0D935FCC-76A2-9DCF-F1B5-3EEE9E826799}"/>
                  </a:ext>
                </a:extLst>
              </p:cNvPr>
              <p:cNvSpPr/>
              <p:nvPr/>
            </p:nvSpPr>
            <p:spPr>
              <a:xfrm>
                <a:off x="6426753" y="3479290"/>
                <a:ext cx="2453243" cy="3222651"/>
              </a:xfrm>
              <a:custGeom>
                <a:avLst/>
                <a:gdLst/>
                <a:ahLst/>
                <a:cxnLst/>
                <a:rect l="l" t="t" r="r" b="b"/>
                <a:pathLst>
                  <a:path w="2453243" h="3222651">
                    <a:moveTo>
                      <a:pt x="0" y="0"/>
                    </a:moveTo>
                    <a:lnTo>
                      <a:pt x="2453244" y="0"/>
                    </a:lnTo>
                    <a:lnTo>
                      <a:pt x="2453244" y="3222651"/>
                    </a:lnTo>
                    <a:lnTo>
                      <a:pt x="0" y="3222651"/>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9" name="Freeform 11">
                <a:extLst>
                  <a:ext uri="{FF2B5EF4-FFF2-40B4-BE49-F238E27FC236}">
                    <a16:creationId xmlns:a16="http://schemas.microsoft.com/office/drawing/2014/main" id="{E06494F5-4467-96E9-12DF-9DBB6FEA9BFD}"/>
                  </a:ext>
                </a:extLst>
              </p:cNvPr>
              <p:cNvSpPr/>
              <p:nvPr/>
            </p:nvSpPr>
            <p:spPr>
              <a:xfrm>
                <a:off x="8572948" y="4099237"/>
                <a:ext cx="669749" cy="1020789"/>
              </a:xfrm>
              <a:custGeom>
                <a:avLst/>
                <a:gdLst/>
                <a:ahLst/>
                <a:cxnLst/>
                <a:rect l="l" t="t" r="r" b="b"/>
                <a:pathLst>
                  <a:path w="1005069" h="1531864">
                    <a:moveTo>
                      <a:pt x="0" y="0"/>
                    </a:moveTo>
                    <a:lnTo>
                      <a:pt x="1005069" y="0"/>
                    </a:lnTo>
                    <a:lnTo>
                      <a:pt x="1005069" y="1531864"/>
                    </a:lnTo>
                    <a:lnTo>
                      <a:pt x="0" y="1531864"/>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AU" dirty="0"/>
              </a:p>
            </p:txBody>
          </p:sp>
        </p:grpSp>
      </p:grpSp>
      <p:sp>
        <p:nvSpPr>
          <p:cNvPr id="26" name="Slide Number Placeholder 25">
            <a:extLst>
              <a:ext uri="{FF2B5EF4-FFF2-40B4-BE49-F238E27FC236}">
                <a16:creationId xmlns:a16="http://schemas.microsoft.com/office/drawing/2014/main" id="{A38C8625-5026-066D-E10D-4D61324C3B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109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US" altLang="zh-CN" i="1" dirty="0" err="1"/>
              <a:t>zhèshì</a:t>
            </a:r>
            <a:r>
              <a:rPr lang="en-US" altLang="zh-CN" i="1" dirty="0"/>
              <a:t> </a:t>
            </a:r>
            <a:r>
              <a:rPr lang="en-US" altLang="zh-CN" i="1" dirty="0" err="1"/>
              <a:t>wǒdē</a:t>
            </a:r>
            <a:r>
              <a:rPr lang="en-US" altLang="zh-CN" i="1" dirty="0"/>
              <a:t> </a:t>
            </a:r>
            <a:r>
              <a:rPr lang="en-US" altLang="zh-CN" i="1" dirty="0" err="1"/>
              <a:t>qìchē</a:t>
            </a:r>
            <a:r>
              <a:rPr lang="en-US" altLang="zh-CN" i="1" dirty="0"/>
              <a:t>.</a:t>
            </a:r>
            <a:br>
              <a:rPr lang="en-US" altLang="zh-CN" i="1" dirty="0"/>
            </a:br>
            <a:r>
              <a:rPr lang="zh-CN" altLang="en-US" i="1" dirty="0"/>
              <a:t>这是  我的  汽车</a:t>
            </a:r>
            <a:r>
              <a:rPr lang="en-US" altLang="zh-CN" i="1" dirty="0"/>
              <a:t>. </a:t>
            </a:r>
            <a:endParaRPr lang="en-AU" i="1" dirty="0"/>
          </a:p>
        </p:txBody>
      </p:sp>
      <p:grpSp>
        <p:nvGrpSpPr>
          <p:cNvPr id="11" name="Group 10" descr="A boy holding a toy car">
            <a:extLst>
              <a:ext uri="{FF2B5EF4-FFF2-40B4-BE49-F238E27FC236}">
                <a16:creationId xmlns:a16="http://schemas.microsoft.com/office/drawing/2014/main" id="{CC4C4D06-0030-1A25-8F42-73A4238112CC}"/>
              </a:ext>
            </a:extLst>
          </p:cNvPr>
          <p:cNvGrpSpPr/>
          <p:nvPr/>
        </p:nvGrpSpPr>
        <p:grpSpPr>
          <a:xfrm>
            <a:off x="5514975" y="1709821"/>
            <a:ext cx="5506040" cy="5148179"/>
            <a:chOff x="4077626" y="2138320"/>
            <a:chExt cx="3530402" cy="3300946"/>
          </a:xfrm>
        </p:grpSpPr>
        <p:sp>
          <p:nvSpPr>
            <p:cNvPr id="12" name="Freeform 6">
              <a:extLst>
                <a:ext uri="{FF2B5EF4-FFF2-40B4-BE49-F238E27FC236}">
                  <a16:creationId xmlns:a16="http://schemas.microsoft.com/office/drawing/2014/main" id="{C72C4E1F-D160-9C31-BD63-405CE8FFA341}"/>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3" name="Freeform 4">
              <a:extLst>
                <a:ext uri="{FF2B5EF4-FFF2-40B4-BE49-F238E27FC236}">
                  <a16:creationId xmlns:a16="http://schemas.microsoft.com/office/drawing/2014/main" id="{680BC74D-7A0D-D54C-FB7C-412A85EF951D}"/>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7" name="Slide Number Placeholder 16">
            <a:extLst>
              <a:ext uri="{FF2B5EF4-FFF2-40B4-BE49-F238E27FC236}">
                <a16:creationId xmlns:a16="http://schemas.microsoft.com/office/drawing/2014/main" id="{44EC375E-2A48-01DC-FD51-D1FEB2054A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507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AU" i="1" dirty="0" err="1"/>
              <a:t>wǒdē</a:t>
            </a:r>
            <a:r>
              <a:rPr lang="en-AU" i="1" dirty="0"/>
              <a:t> </a:t>
            </a:r>
            <a:r>
              <a:rPr lang="en-AU" i="1" dirty="0" err="1"/>
              <a:t>qìchē</a:t>
            </a:r>
            <a:r>
              <a:rPr lang="en-AU" i="1" dirty="0"/>
              <a:t> </a:t>
            </a:r>
            <a:r>
              <a:rPr lang="en-AU" i="1" dirty="0" err="1"/>
              <a:t>shì</a:t>
            </a:r>
            <a:r>
              <a:rPr lang="en-AU" i="1" dirty="0"/>
              <a:t> </a:t>
            </a:r>
            <a:r>
              <a:rPr lang="en-AU" i="1" dirty="0" err="1"/>
              <a:t>lánsède</a:t>
            </a:r>
            <a:r>
              <a:rPr lang="en-AU" i="1" dirty="0"/>
              <a:t>.</a:t>
            </a:r>
            <a:br>
              <a:rPr lang="en-AU" i="1" dirty="0"/>
            </a:br>
            <a:r>
              <a:rPr lang="ja-JP" altLang="en-US" i="1" dirty="0"/>
              <a:t>我的 汽车 是  蓝色的</a:t>
            </a:r>
            <a:r>
              <a:rPr lang="en-US" altLang="ja-JP" i="1" dirty="0"/>
              <a:t>. </a:t>
            </a:r>
          </a:p>
        </p:txBody>
      </p:sp>
      <p:grpSp>
        <p:nvGrpSpPr>
          <p:cNvPr id="9" name="Group 8" descr="A boy holding a blue toy car">
            <a:extLst>
              <a:ext uri="{FF2B5EF4-FFF2-40B4-BE49-F238E27FC236}">
                <a16:creationId xmlns:a16="http://schemas.microsoft.com/office/drawing/2014/main" id="{B61EBC75-5ADE-87CF-A9D7-EBCAF6C6131A}"/>
              </a:ext>
            </a:extLst>
          </p:cNvPr>
          <p:cNvGrpSpPr/>
          <p:nvPr/>
        </p:nvGrpSpPr>
        <p:grpSpPr>
          <a:xfrm>
            <a:off x="5514975" y="1709821"/>
            <a:ext cx="5506040" cy="5148179"/>
            <a:chOff x="4077626" y="2138320"/>
            <a:chExt cx="3530402" cy="3300946"/>
          </a:xfrm>
        </p:grpSpPr>
        <p:sp>
          <p:nvSpPr>
            <p:cNvPr id="10" name="Freeform 6">
              <a:extLst>
                <a:ext uri="{FF2B5EF4-FFF2-40B4-BE49-F238E27FC236}">
                  <a16:creationId xmlns:a16="http://schemas.microsoft.com/office/drawing/2014/main" id="{C5E4D42E-175B-1BE9-6BFA-846AF315C9F4}"/>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1" name="Freeform 4">
              <a:extLst>
                <a:ext uri="{FF2B5EF4-FFF2-40B4-BE49-F238E27FC236}">
                  <a16:creationId xmlns:a16="http://schemas.microsoft.com/office/drawing/2014/main" id="{C2917B12-6F3D-1627-C385-3A12BF4D376D}"/>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2" name="Slide Number Placeholder 11">
            <a:extLst>
              <a:ext uri="{FF2B5EF4-FFF2-40B4-BE49-F238E27FC236}">
                <a16:creationId xmlns:a16="http://schemas.microsoft.com/office/drawing/2014/main" id="{07C9C9E6-1A2F-9015-2499-11D07C33FF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6307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AU" i="1" dirty="0" err="1"/>
              <a:t>wǒdē</a:t>
            </a:r>
            <a:r>
              <a:rPr lang="en-AU" i="1" dirty="0"/>
              <a:t> </a:t>
            </a:r>
            <a:r>
              <a:rPr lang="en-AU" i="1" dirty="0" err="1"/>
              <a:t>qìchē</a:t>
            </a:r>
            <a:r>
              <a:rPr lang="en-AU" i="1" dirty="0"/>
              <a:t> </a:t>
            </a:r>
            <a:r>
              <a:rPr lang="en-US" altLang="zh-CN" i="1" dirty="0" err="1"/>
              <a:t>hěn</a:t>
            </a:r>
            <a:r>
              <a:rPr lang="en-AU" i="1" dirty="0" err="1"/>
              <a:t>dà</a:t>
            </a:r>
            <a:r>
              <a:rPr lang="en-AU" i="1" dirty="0"/>
              <a:t>.</a:t>
            </a:r>
            <a:br>
              <a:rPr lang="en-AU" i="1" dirty="0"/>
            </a:br>
            <a:r>
              <a:rPr lang="ja-JP" altLang="en-US" i="1" dirty="0"/>
              <a:t>我的   汽车 </a:t>
            </a:r>
            <a:r>
              <a:rPr lang="zh-CN" altLang="en-US" i="1" dirty="0"/>
              <a:t>很</a:t>
            </a:r>
            <a:r>
              <a:rPr lang="ja-JP" altLang="en-US" i="1" dirty="0"/>
              <a:t>大</a:t>
            </a:r>
            <a:r>
              <a:rPr lang="en-AU" altLang="ja-JP" i="1" dirty="0"/>
              <a:t>.</a:t>
            </a:r>
            <a:r>
              <a:rPr lang="ja-JP" altLang="en-US" i="1" dirty="0"/>
              <a:t> </a:t>
            </a:r>
          </a:p>
        </p:txBody>
      </p:sp>
      <p:grpSp>
        <p:nvGrpSpPr>
          <p:cNvPr id="9" name="Group 8" descr="A boy holding a big, blue toy car">
            <a:extLst>
              <a:ext uri="{FF2B5EF4-FFF2-40B4-BE49-F238E27FC236}">
                <a16:creationId xmlns:a16="http://schemas.microsoft.com/office/drawing/2014/main" id="{2319B7D3-67A0-E8ED-A1AB-B5D0E29E9231}"/>
              </a:ext>
            </a:extLst>
          </p:cNvPr>
          <p:cNvGrpSpPr/>
          <p:nvPr/>
        </p:nvGrpSpPr>
        <p:grpSpPr>
          <a:xfrm>
            <a:off x="5514975" y="1709821"/>
            <a:ext cx="5506040" cy="5148179"/>
            <a:chOff x="4077626" y="2138320"/>
            <a:chExt cx="3530402" cy="3300946"/>
          </a:xfrm>
        </p:grpSpPr>
        <p:sp>
          <p:nvSpPr>
            <p:cNvPr id="10" name="Freeform 6">
              <a:extLst>
                <a:ext uri="{FF2B5EF4-FFF2-40B4-BE49-F238E27FC236}">
                  <a16:creationId xmlns:a16="http://schemas.microsoft.com/office/drawing/2014/main" id="{564C7A12-2486-F22D-6F7D-97D5CD42218C}"/>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1" name="Freeform 4">
              <a:extLst>
                <a:ext uri="{FF2B5EF4-FFF2-40B4-BE49-F238E27FC236}">
                  <a16:creationId xmlns:a16="http://schemas.microsoft.com/office/drawing/2014/main" id="{C1DB96EE-FA04-85CC-D2F4-DD4852738FB5}"/>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2" name="Slide Number Placeholder 11">
            <a:extLst>
              <a:ext uri="{FF2B5EF4-FFF2-40B4-BE49-F238E27FC236}">
                <a16:creationId xmlns:a16="http://schemas.microsoft.com/office/drawing/2014/main" id="{750457E8-ED34-0F0B-B2F7-8FF77077FC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98573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US" altLang="zh-CN" i="1" dirty="0" err="1"/>
              <a:t>wǒ</a:t>
            </a:r>
            <a:r>
              <a:rPr lang="en-US" altLang="zh-CN" i="1" dirty="0"/>
              <a:t> </a:t>
            </a:r>
            <a:r>
              <a:rPr lang="en-US" altLang="zh-CN" i="1" dirty="0" err="1"/>
              <a:t>xǐhuan</a:t>
            </a:r>
            <a:r>
              <a:rPr lang="en-US" altLang="zh-CN" i="1" dirty="0"/>
              <a:t> </a:t>
            </a:r>
            <a:r>
              <a:rPr lang="en-US" altLang="zh-CN" i="1" dirty="0" err="1"/>
              <a:t>wǒdē</a:t>
            </a:r>
            <a:r>
              <a:rPr lang="en-US" altLang="zh-CN" i="1" dirty="0"/>
              <a:t> </a:t>
            </a:r>
            <a:r>
              <a:rPr lang="en-US" altLang="zh-CN" i="1" dirty="0" err="1"/>
              <a:t>qìchē</a:t>
            </a:r>
            <a:r>
              <a:rPr lang="en-US" altLang="zh-CN" i="1" dirty="0"/>
              <a:t>.</a:t>
            </a:r>
            <a:br>
              <a:rPr lang="en-US" altLang="zh-CN" i="1" dirty="0"/>
            </a:br>
            <a:r>
              <a:rPr lang="zh-CN" altLang="en-US" i="1" dirty="0"/>
              <a:t>我 喜欢   我的  汽车</a:t>
            </a:r>
            <a:r>
              <a:rPr lang="en-US" altLang="zh-CN" i="1" dirty="0"/>
              <a:t>. </a:t>
            </a:r>
          </a:p>
        </p:txBody>
      </p:sp>
      <p:grpSp>
        <p:nvGrpSpPr>
          <p:cNvPr id="11" name="Group 10" descr="A boy holding a big blue toy car">
            <a:extLst>
              <a:ext uri="{FF2B5EF4-FFF2-40B4-BE49-F238E27FC236}">
                <a16:creationId xmlns:a16="http://schemas.microsoft.com/office/drawing/2014/main" id="{9DC011A5-94A6-0B59-1E63-7B27890921DA}"/>
              </a:ext>
            </a:extLst>
          </p:cNvPr>
          <p:cNvGrpSpPr/>
          <p:nvPr/>
        </p:nvGrpSpPr>
        <p:grpSpPr>
          <a:xfrm>
            <a:off x="5514975" y="1709821"/>
            <a:ext cx="5506040" cy="5148179"/>
            <a:chOff x="5514975" y="1709821"/>
            <a:chExt cx="5506040" cy="5148179"/>
          </a:xfrm>
        </p:grpSpPr>
        <p:grpSp>
          <p:nvGrpSpPr>
            <p:cNvPr id="5" name="Group 4">
              <a:extLst>
                <a:ext uri="{FF2B5EF4-FFF2-40B4-BE49-F238E27FC236}">
                  <a16:creationId xmlns:a16="http://schemas.microsoft.com/office/drawing/2014/main" id="{86B3321F-2B80-929F-E196-72DA7F1B421D}"/>
                </a:ext>
              </a:extLst>
            </p:cNvPr>
            <p:cNvGrpSpPr/>
            <p:nvPr/>
          </p:nvGrpSpPr>
          <p:grpSpPr>
            <a:xfrm>
              <a:off x="5514975" y="1709821"/>
              <a:ext cx="5506040" cy="5148179"/>
              <a:chOff x="4077626" y="2138320"/>
              <a:chExt cx="3530402" cy="3300946"/>
            </a:xfrm>
          </p:grpSpPr>
          <p:sp>
            <p:nvSpPr>
              <p:cNvPr id="6" name="Freeform 6">
                <a:extLst>
                  <a:ext uri="{FF2B5EF4-FFF2-40B4-BE49-F238E27FC236}">
                    <a16:creationId xmlns:a16="http://schemas.microsoft.com/office/drawing/2014/main" id="{60364A08-4A9A-084A-97C0-76176C38F06A}"/>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8" name="Freeform 4">
                <a:extLst>
                  <a:ext uri="{FF2B5EF4-FFF2-40B4-BE49-F238E27FC236}">
                    <a16:creationId xmlns:a16="http://schemas.microsoft.com/office/drawing/2014/main" id="{E9CD3A44-F4EC-801F-4336-3AD012C66C18}"/>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0" name="Freeform 9">
              <a:extLst>
                <a:ext uri="{FF2B5EF4-FFF2-40B4-BE49-F238E27FC236}">
                  <a16:creationId xmlns:a16="http://schemas.microsoft.com/office/drawing/2014/main" id="{FD60885B-7E8D-8B1F-5268-8173B228D29B}"/>
                </a:ext>
              </a:extLst>
            </p:cNvPr>
            <p:cNvSpPr/>
            <p:nvPr/>
          </p:nvSpPr>
          <p:spPr>
            <a:xfrm>
              <a:off x="8782353" y="5214854"/>
              <a:ext cx="908139" cy="811262"/>
            </a:xfrm>
            <a:custGeom>
              <a:avLst/>
              <a:gdLst/>
              <a:ahLst/>
              <a:cxnLst/>
              <a:rect l="l" t="t" r="r" b="b"/>
              <a:pathLst>
                <a:path w="908139" h="811262">
                  <a:moveTo>
                    <a:pt x="0" y="0"/>
                  </a:moveTo>
                  <a:lnTo>
                    <a:pt x="908139" y="0"/>
                  </a:lnTo>
                  <a:lnTo>
                    <a:pt x="908139" y="811263"/>
                  </a:lnTo>
                  <a:lnTo>
                    <a:pt x="0" y="811263"/>
                  </a:lnTo>
                  <a:lnTo>
                    <a:pt x="0" y="0"/>
                  </a:lnTo>
                  <a:close/>
                </a:path>
              </a:pathLst>
            </a:custGeom>
            <a:blipFill>
              <a:blip r:embed="rId5"/>
              <a:stretch>
                <a:fillRect r="-136250"/>
              </a:stretch>
            </a:blipFill>
          </p:spPr>
          <p:txBody>
            <a:bodyPr/>
            <a:lstStyle/>
            <a:p>
              <a:endParaRPr lang="en-AU"/>
            </a:p>
          </p:txBody>
        </p:sp>
      </p:grpSp>
      <p:sp>
        <p:nvSpPr>
          <p:cNvPr id="9" name="Slide Number Placeholder 8">
            <a:extLst>
              <a:ext uri="{FF2B5EF4-FFF2-40B4-BE49-F238E27FC236}">
                <a16:creationId xmlns:a16="http://schemas.microsoft.com/office/drawing/2014/main" id="{E12B5979-A79F-EBEA-9029-B8C17BC0F2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6485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14000"/>
              </a:lnSpc>
            </a:pPr>
            <a:r>
              <a:rPr lang="en-GB" i="1" dirty="0" err="1"/>
              <a:t>zhèshì</a:t>
            </a:r>
            <a:r>
              <a:rPr lang="en-GB" i="1" dirty="0"/>
              <a:t> </a:t>
            </a:r>
            <a:r>
              <a:rPr lang="en-GB" i="1" dirty="0" err="1"/>
              <a:t>wǒdē</a:t>
            </a:r>
            <a:r>
              <a:rPr lang="en-GB" i="1" dirty="0"/>
              <a:t> </a:t>
            </a:r>
            <a:r>
              <a:rPr lang="en-GB" i="1" dirty="0" err="1"/>
              <a:t>tàidíxióng</a:t>
            </a:r>
            <a:r>
              <a:rPr lang="en-GB" i="1" dirty="0"/>
              <a:t>.</a:t>
            </a:r>
            <a:br>
              <a:rPr lang="en-GB" i="1" dirty="0"/>
            </a:br>
            <a:r>
              <a:rPr lang="ja-JP" altLang="en-US" i="1" dirty="0"/>
              <a:t>这是  我的   泰迪熊 </a:t>
            </a:r>
            <a:r>
              <a:rPr lang="en-AU" altLang="ja-JP" i="1" dirty="0"/>
              <a:t>.</a:t>
            </a:r>
            <a:br>
              <a:rPr lang="ja-JP" altLang="en-US" i="1" dirty="0"/>
            </a:br>
            <a:r>
              <a:rPr lang="en-GB" i="1" dirty="0" err="1"/>
              <a:t>wǒdē</a:t>
            </a:r>
            <a:r>
              <a:rPr lang="en-GB" i="1" dirty="0"/>
              <a:t> </a:t>
            </a:r>
            <a:r>
              <a:rPr lang="en-GB" i="1" dirty="0" err="1"/>
              <a:t>tàidíxióng</a:t>
            </a:r>
            <a:r>
              <a:rPr lang="en-GB" i="1" dirty="0"/>
              <a:t> </a:t>
            </a:r>
            <a:r>
              <a:rPr lang="en-GB" i="1" dirty="0" err="1"/>
              <a:t>shì</a:t>
            </a:r>
            <a:r>
              <a:rPr lang="en-GB" i="1" dirty="0"/>
              <a:t> </a:t>
            </a:r>
            <a:r>
              <a:rPr lang="en-GB" i="1" dirty="0" err="1"/>
              <a:t>zōngsède</a:t>
            </a:r>
            <a:r>
              <a:rPr lang="en-GB" i="1" dirty="0"/>
              <a:t>.</a:t>
            </a:r>
            <a:br>
              <a:rPr lang="en-GB" i="1" dirty="0"/>
            </a:br>
            <a:r>
              <a:rPr lang="ja-JP" altLang="en-US" i="1" dirty="0"/>
              <a:t>我的      泰迪熊    是    棕色的</a:t>
            </a:r>
            <a:r>
              <a:rPr lang="en-US" altLang="ja-JP" i="1" dirty="0"/>
              <a:t>.  </a:t>
            </a:r>
            <a:br>
              <a:rPr lang="en-US" altLang="ja-JP" i="1" dirty="0"/>
            </a:br>
            <a:r>
              <a:rPr lang="en-GB" i="1" dirty="0" err="1"/>
              <a:t>wǒdē</a:t>
            </a:r>
            <a:r>
              <a:rPr lang="en-GB" i="1" dirty="0"/>
              <a:t> </a:t>
            </a:r>
            <a:r>
              <a:rPr lang="en-GB" i="1" dirty="0" err="1"/>
              <a:t>tàidíxióng</a:t>
            </a:r>
            <a:r>
              <a:rPr lang="en-GB" i="1" dirty="0"/>
              <a:t> </a:t>
            </a:r>
            <a:r>
              <a:rPr lang="en-US" altLang="zh-CN" i="1" dirty="0" err="1"/>
              <a:t>hěn</a:t>
            </a:r>
            <a:r>
              <a:rPr lang="en-GB" i="1" dirty="0" err="1"/>
              <a:t>xiǎo</a:t>
            </a:r>
            <a:r>
              <a:rPr lang="en-GB" i="1" dirty="0"/>
              <a:t>.</a:t>
            </a:r>
            <a:br>
              <a:rPr lang="en-GB" i="1" dirty="0"/>
            </a:br>
            <a:r>
              <a:rPr lang="ja-JP" altLang="en-US" i="1" dirty="0"/>
              <a:t>我的    泰迪熊     </a:t>
            </a:r>
            <a:r>
              <a:rPr lang="zh-CN" altLang="en-US" i="1" dirty="0"/>
              <a:t>很</a:t>
            </a:r>
            <a:r>
              <a:rPr lang="ja-JP" altLang="en-US" i="1" dirty="0"/>
              <a:t>小</a:t>
            </a:r>
            <a:r>
              <a:rPr lang="en-US" altLang="ja-JP" i="1" dirty="0"/>
              <a:t>.</a:t>
            </a:r>
            <a:br>
              <a:rPr lang="en-US" altLang="ja-JP" i="1" dirty="0"/>
            </a:br>
            <a:r>
              <a:rPr lang="en-GB" i="1" dirty="0" err="1"/>
              <a:t>wǒ</a:t>
            </a:r>
            <a:r>
              <a:rPr lang="en-GB" i="1" dirty="0"/>
              <a:t> </a:t>
            </a:r>
            <a:r>
              <a:rPr lang="en-GB" i="1" dirty="0" err="1"/>
              <a:t>xǐhuan</a:t>
            </a:r>
            <a:r>
              <a:rPr lang="en-GB" i="1" dirty="0"/>
              <a:t> </a:t>
            </a:r>
            <a:r>
              <a:rPr lang="en-GB" i="1" dirty="0" err="1"/>
              <a:t>wǒdē</a:t>
            </a:r>
            <a:r>
              <a:rPr lang="en-GB" i="1" dirty="0"/>
              <a:t> </a:t>
            </a:r>
            <a:r>
              <a:rPr lang="en-GB" i="1" dirty="0" err="1"/>
              <a:t>tàidíxióng</a:t>
            </a:r>
            <a:r>
              <a:rPr lang="en-GB" i="1" dirty="0"/>
              <a:t>.</a:t>
            </a:r>
            <a:br>
              <a:rPr lang="en-GB" i="1" dirty="0"/>
            </a:br>
            <a:r>
              <a:rPr lang="ja-JP" altLang="en-US" i="1" dirty="0"/>
              <a:t>我     喜欢    我的    泰迪熊</a:t>
            </a:r>
            <a:r>
              <a:rPr lang="en-US" altLang="ja-JP" i="1" dirty="0"/>
              <a:t>. </a:t>
            </a:r>
          </a:p>
        </p:txBody>
      </p:sp>
      <p:grpSp>
        <p:nvGrpSpPr>
          <p:cNvPr id="4" name="Group 3" descr="A boy holding a small, brown teddy bear">
            <a:extLst>
              <a:ext uri="{FF2B5EF4-FFF2-40B4-BE49-F238E27FC236}">
                <a16:creationId xmlns:a16="http://schemas.microsoft.com/office/drawing/2014/main" id="{B53B1A65-7011-D022-5B98-19D066530DC7}"/>
              </a:ext>
            </a:extLst>
          </p:cNvPr>
          <p:cNvGrpSpPr/>
          <p:nvPr/>
        </p:nvGrpSpPr>
        <p:grpSpPr>
          <a:xfrm>
            <a:off x="6878928" y="1670443"/>
            <a:ext cx="4565211" cy="5187557"/>
            <a:chOff x="7548232" y="1549967"/>
            <a:chExt cx="2891768" cy="3285984"/>
          </a:xfrm>
        </p:grpSpPr>
        <p:sp>
          <p:nvSpPr>
            <p:cNvPr id="2" name="Freeform 7">
              <a:extLst>
                <a:ext uri="{FF2B5EF4-FFF2-40B4-BE49-F238E27FC236}">
                  <a16:creationId xmlns:a16="http://schemas.microsoft.com/office/drawing/2014/main" id="{13364483-4F82-C126-ADE1-45667B3C84DD}"/>
                </a:ext>
              </a:extLst>
            </p:cNvPr>
            <p:cNvSpPr/>
            <p:nvPr/>
          </p:nvSpPr>
          <p:spPr>
            <a:xfrm>
              <a:off x="7548232" y="1549967"/>
              <a:ext cx="2336202" cy="3285984"/>
            </a:xfrm>
            <a:custGeom>
              <a:avLst/>
              <a:gdLst/>
              <a:ahLst/>
              <a:cxnLst/>
              <a:rect l="l" t="t" r="r" b="b"/>
              <a:pathLst>
                <a:path w="2336202" h="4276800">
                  <a:moveTo>
                    <a:pt x="0" y="0"/>
                  </a:moveTo>
                  <a:lnTo>
                    <a:pt x="2336202" y="0"/>
                  </a:lnTo>
                  <a:lnTo>
                    <a:pt x="23362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1" b="-30153"/>
              </a:stretch>
            </a:blipFill>
          </p:spPr>
          <p:txBody>
            <a:bodyPr/>
            <a:lstStyle/>
            <a:p>
              <a:endParaRPr lang="en-AU"/>
            </a:p>
          </p:txBody>
        </p:sp>
        <p:sp>
          <p:nvSpPr>
            <p:cNvPr id="3" name="Freeform 10">
              <a:extLst>
                <a:ext uri="{FF2B5EF4-FFF2-40B4-BE49-F238E27FC236}">
                  <a16:creationId xmlns:a16="http://schemas.microsoft.com/office/drawing/2014/main" id="{268EDF8B-FDA4-4E6B-533E-FF71372FAECC}"/>
                </a:ext>
              </a:extLst>
            </p:cNvPr>
            <p:cNvSpPr/>
            <p:nvPr/>
          </p:nvSpPr>
          <p:spPr>
            <a:xfrm>
              <a:off x="8880375" y="1747206"/>
              <a:ext cx="1559625" cy="1651367"/>
            </a:xfrm>
            <a:custGeom>
              <a:avLst/>
              <a:gdLst/>
              <a:ahLst/>
              <a:cxnLst/>
              <a:rect l="l" t="t" r="r" b="b"/>
              <a:pathLst>
                <a:path w="1559625" h="1651367">
                  <a:moveTo>
                    <a:pt x="0" y="0"/>
                  </a:moveTo>
                  <a:lnTo>
                    <a:pt x="1559625" y="0"/>
                  </a:lnTo>
                  <a:lnTo>
                    <a:pt x="1559625" y="1651368"/>
                  </a:lnTo>
                  <a:lnTo>
                    <a:pt x="0" y="1651368"/>
                  </a:lnTo>
                  <a:lnTo>
                    <a:pt x="0" y="0"/>
                  </a:lnTo>
                  <a:close/>
                </a:path>
              </a:pathLst>
            </a:custGeom>
            <a:blipFill>
              <a:blip r:embed="rId4"/>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CDAA4DD7-7E5E-16D4-7579-CA240514D0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08572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14000"/>
              </a:lnSpc>
            </a:pPr>
            <a:r>
              <a:rPr lang="en-US" altLang="zh-CN" i="1" dirty="0" err="1"/>
              <a:t>zhèshì</a:t>
            </a:r>
            <a:r>
              <a:rPr lang="en-US" altLang="zh-CN" i="1" dirty="0"/>
              <a:t> </a:t>
            </a:r>
            <a:r>
              <a:rPr lang="en-US" altLang="zh-CN" i="1" dirty="0" err="1"/>
              <a:t>wǒdē</a:t>
            </a:r>
            <a:r>
              <a:rPr lang="en-US" altLang="zh-CN" i="1" dirty="0"/>
              <a:t> </a:t>
            </a:r>
            <a:r>
              <a:rPr lang="en-US" altLang="zh-CN" i="1" dirty="0" err="1"/>
              <a:t>kǒnglóng</a:t>
            </a:r>
            <a:r>
              <a:rPr lang="en-US" altLang="zh-CN" i="1" dirty="0"/>
              <a:t>.</a:t>
            </a:r>
            <a:br>
              <a:rPr lang="en-US" altLang="zh-CN" i="1" dirty="0"/>
            </a:br>
            <a:r>
              <a:rPr lang="zh-CN" altLang="en-US" i="1" dirty="0"/>
              <a:t>这是    我的    恐龙 </a:t>
            </a:r>
            <a:r>
              <a:rPr lang="en-AU" altLang="zh-CN" i="1" dirty="0"/>
              <a:t>.</a:t>
            </a:r>
            <a:br>
              <a:rPr lang="zh-CN" altLang="en-US" i="1" dirty="0"/>
            </a:br>
            <a:r>
              <a:rPr lang="en-US" altLang="zh-CN" i="1" dirty="0" err="1"/>
              <a:t>wǒdē</a:t>
            </a:r>
            <a:r>
              <a:rPr lang="en-US" altLang="zh-CN" i="1" dirty="0"/>
              <a:t> </a:t>
            </a:r>
            <a:r>
              <a:rPr lang="en-US" altLang="zh-CN" i="1" dirty="0" err="1"/>
              <a:t>kǒnglóng</a:t>
            </a:r>
            <a:r>
              <a:rPr lang="en-US" altLang="zh-CN" i="1" dirty="0"/>
              <a:t> </a:t>
            </a:r>
            <a:r>
              <a:rPr lang="en-US" altLang="zh-CN" i="1" dirty="0" err="1"/>
              <a:t>shì</a:t>
            </a:r>
            <a:r>
              <a:rPr lang="en-US" altLang="zh-CN" i="1" dirty="0"/>
              <a:t> </a:t>
            </a:r>
            <a:r>
              <a:rPr lang="en-US" altLang="zh-CN" i="1" dirty="0" err="1"/>
              <a:t>lǜsède</a:t>
            </a:r>
            <a:r>
              <a:rPr lang="en-US" altLang="zh-CN" i="1" dirty="0"/>
              <a:t>.</a:t>
            </a:r>
            <a:br>
              <a:rPr lang="en-US" altLang="zh-CN" i="1" dirty="0"/>
            </a:br>
            <a:r>
              <a:rPr lang="zh-CN" altLang="en-US" i="1" dirty="0"/>
              <a:t>我的     恐龙       是   绿色的</a:t>
            </a:r>
            <a:r>
              <a:rPr lang="en-AU" altLang="zh-CN" i="1" dirty="0"/>
              <a:t>.</a:t>
            </a:r>
            <a:br>
              <a:rPr lang="zh-CN" altLang="en-US" i="1" dirty="0"/>
            </a:br>
            <a:r>
              <a:rPr lang="en-US" altLang="zh-CN" i="1" dirty="0" err="1"/>
              <a:t>wǒdē</a:t>
            </a:r>
            <a:r>
              <a:rPr lang="en-US" altLang="zh-CN" i="1" dirty="0"/>
              <a:t> </a:t>
            </a:r>
            <a:r>
              <a:rPr lang="en-US" altLang="zh-CN" i="1" dirty="0" err="1"/>
              <a:t>kǒnglóng</a:t>
            </a:r>
            <a:r>
              <a:rPr lang="en-US" altLang="zh-CN" i="1" dirty="0"/>
              <a:t> </a:t>
            </a:r>
            <a:r>
              <a:rPr lang="en-US" altLang="zh-CN" i="1" dirty="0" err="1"/>
              <a:t>hěndà</a:t>
            </a:r>
            <a:r>
              <a:rPr lang="en-US" altLang="zh-CN" i="1" dirty="0"/>
              <a:t>.</a:t>
            </a:r>
            <a:br>
              <a:rPr lang="en-US" altLang="zh-CN" i="1" dirty="0"/>
            </a:br>
            <a:r>
              <a:rPr lang="zh-CN" altLang="en-US" i="1" dirty="0"/>
              <a:t>我的      恐龙     很大</a:t>
            </a:r>
            <a:r>
              <a:rPr lang="en-AU" altLang="zh-CN" i="1" dirty="0"/>
              <a:t>.</a:t>
            </a:r>
            <a:br>
              <a:rPr lang="zh-CN" altLang="en-US" i="1" dirty="0"/>
            </a:br>
            <a:r>
              <a:rPr lang="en-US" altLang="zh-CN" i="1" dirty="0" err="1"/>
              <a:t>wǒ</a:t>
            </a:r>
            <a:r>
              <a:rPr lang="en-US" altLang="zh-CN" i="1" dirty="0"/>
              <a:t> </a:t>
            </a:r>
            <a:r>
              <a:rPr lang="en-US" altLang="zh-CN" i="1" dirty="0" err="1"/>
              <a:t>xǐhuan</a:t>
            </a:r>
            <a:r>
              <a:rPr lang="en-US" altLang="zh-CN" i="1" dirty="0"/>
              <a:t> </a:t>
            </a:r>
            <a:r>
              <a:rPr lang="en-US" altLang="zh-CN" i="1" dirty="0" err="1"/>
              <a:t>wǒdē</a:t>
            </a:r>
            <a:r>
              <a:rPr lang="en-US" altLang="zh-CN" i="1" dirty="0"/>
              <a:t> </a:t>
            </a:r>
            <a:r>
              <a:rPr lang="en-US" altLang="zh-CN" i="1" dirty="0" err="1"/>
              <a:t>kǒnglóng</a:t>
            </a:r>
            <a:br>
              <a:rPr lang="en-US" altLang="zh-CN" i="1" dirty="0"/>
            </a:br>
            <a:r>
              <a:rPr lang="zh-CN" altLang="en-US" i="1" dirty="0"/>
              <a:t>我     喜欢     我的     恐龙 </a:t>
            </a:r>
            <a:r>
              <a:rPr lang="en-AU" altLang="zh-CN" i="1" dirty="0"/>
              <a:t>.</a:t>
            </a:r>
            <a:endParaRPr lang="zh-CN" altLang="en-US" i="1" dirty="0"/>
          </a:p>
        </p:txBody>
      </p:sp>
      <p:grpSp>
        <p:nvGrpSpPr>
          <p:cNvPr id="4" name="Group 3" descr="A boy holding a big green dinosaur">
            <a:extLst>
              <a:ext uri="{FF2B5EF4-FFF2-40B4-BE49-F238E27FC236}">
                <a16:creationId xmlns:a16="http://schemas.microsoft.com/office/drawing/2014/main" id="{58ADD8AF-C02B-F8A2-6BFA-0A7A41DA3447}"/>
              </a:ext>
            </a:extLst>
          </p:cNvPr>
          <p:cNvGrpSpPr/>
          <p:nvPr/>
        </p:nvGrpSpPr>
        <p:grpSpPr>
          <a:xfrm>
            <a:off x="6430076" y="1368000"/>
            <a:ext cx="5401924" cy="5490000"/>
            <a:chOff x="6587576" y="881175"/>
            <a:chExt cx="3093630" cy="3144070"/>
          </a:xfrm>
        </p:grpSpPr>
        <p:sp>
          <p:nvSpPr>
            <p:cNvPr id="2" name="Freeform 8">
              <a:extLst>
                <a:ext uri="{FF2B5EF4-FFF2-40B4-BE49-F238E27FC236}">
                  <a16:creationId xmlns:a16="http://schemas.microsoft.com/office/drawing/2014/main" id="{D7EFB4BB-D68F-3FFC-12AC-A1E2CB4FEAFC}"/>
                </a:ext>
              </a:extLst>
            </p:cNvPr>
            <p:cNvSpPr/>
            <p:nvPr/>
          </p:nvSpPr>
          <p:spPr>
            <a:xfrm>
              <a:off x="6587576" y="881175"/>
              <a:ext cx="2566934" cy="3144070"/>
            </a:xfrm>
            <a:custGeom>
              <a:avLst/>
              <a:gdLst/>
              <a:ahLst/>
              <a:cxnLst/>
              <a:rect l="l" t="t" r="r" b="b"/>
              <a:pathLst>
                <a:path w="2566934" h="5095650">
                  <a:moveTo>
                    <a:pt x="0" y="0"/>
                  </a:moveTo>
                  <a:lnTo>
                    <a:pt x="2566933" y="0"/>
                  </a:lnTo>
                  <a:lnTo>
                    <a:pt x="2566933" y="5095650"/>
                  </a:lnTo>
                  <a:lnTo>
                    <a:pt x="0" y="509565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3" name="Freeform 9">
              <a:extLst>
                <a:ext uri="{FF2B5EF4-FFF2-40B4-BE49-F238E27FC236}">
                  <a16:creationId xmlns:a16="http://schemas.microsoft.com/office/drawing/2014/main" id="{23C2DAD6-FFF3-E857-DE1C-2D0204909F6C}"/>
                </a:ext>
              </a:extLst>
            </p:cNvPr>
            <p:cNvSpPr/>
            <p:nvPr/>
          </p:nvSpPr>
          <p:spPr>
            <a:xfrm rot="19981543">
              <a:off x="7681453" y="1718863"/>
              <a:ext cx="1999753" cy="1887522"/>
            </a:xfrm>
            <a:custGeom>
              <a:avLst/>
              <a:gdLst/>
              <a:ahLst/>
              <a:cxnLst/>
              <a:rect l="l" t="t" r="r" b="b"/>
              <a:pathLst>
                <a:path w="2261261" h="2134353">
                  <a:moveTo>
                    <a:pt x="0" y="0"/>
                  </a:moveTo>
                  <a:lnTo>
                    <a:pt x="2261261" y="0"/>
                  </a:lnTo>
                  <a:lnTo>
                    <a:pt x="2261261" y="2134354"/>
                  </a:lnTo>
                  <a:lnTo>
                    <a:pt x="0" y="2134354"/>
                  </a:lnTo>
                  <a:lnTo>
                    <a:pt x="0" y="0"/>
                  </a:lnTo>
                  <a:close/>
                </a:path>
              </a:pathLst>
            </a:custGeom>
            <a:blipFill>
              <a:blip r:embed="rId3"/>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239DB7C4-32F6-387A-64EB-0D33EF5946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8762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14000"/>
              </a:lnSpc>
            </a:pPr>
            <a:r>
              <a:rPr lang="en-AU" i="1" dirty="0" err="1"/>
              <a:t>zhèshì</a:t>
            </a:r>
            <a:r>
              <a:rPr lang="en-AU" i="1" dirty="0"/>
              <a:t> </a:t>
            </a:r>
            <a:r>
              <a:rPr lang="en-AU" i="1" dirty="0" err="1"/>
              <a:t>wǒdē</a:t>
            </a:r>
            <a:r>
              <a:rPr lang="en-AU" i="1" dirty="0"/>
              <a:t> </a:t>
            </a:r>
            <a:r>
              <a:rPr lang="en-AU" i="1" dirty="0" err="1"/>
              <a:t>wáwa</a:t>
            </a:r>
            <a:r>
              <a:rPr lang="en-AU" i="1" dirty="0"/>
              <a:t>.</a:t>
            </a:r>
            <a:br>
              <a:rPr lang="en-AU" i="1" dirty="0"/>
            </a:br>
            <a:r>
              <a:rPr lang="ja-JP" altLang="en-US" i="1" dirty="0"/>
              <a:t>这是     我的    娃娃 </a:t>
            </a:r>
            <a:r>
              <a:rPr lang="en-AU" altLang="ja-JP" i="1" dirty="0"/>
              <a:t>.</a:t>
            </a:r>
            <a:br>
              <a:rPr lang="ja-JP" altLang="en-US" i="1" dirty="0"/>
            </a:br>
            <a:r>
              <a:rPr lang="en-AU" i="1" dirty="0" err="1"/>
              <a:t>wǒdē</a:t>
            </a:r>
            <a:r>
              <a:rPr lang="en-AU" i="1" dirty="0"/>
              <a:t> </a:t>
            </a:r>
            <a:r>
              <a:rPr lang="en-AU" i="1" dirty="0" err="1"/>
              <a:t>wáwɑ</a:t>
            </a:r>
            <a:r>
              <a:rPr lang="en-AU" i="1" dirty="0"/>
              <a:t> </a:t>
            </a:r>
            <a:r>
              <a:rPr lang="en-AU" i="1" dirty="0" err="1"/>
              <a:t>shì</a:t>
            </a:r>
            <a:r>
              <a:rPr lang="en-AU" i="1" dirty="0"/>
              <a:t> </a:t>
            </a:r>
            <a:r>
              <a:rPr lang="en-AU" i="1" dirty="0" err="1"/>
              <a:t>hóngsède</a:t>
            </a:r>
            <a:r>
              <a:rPr lang="en-AU" i="1" dirty="0"/>
              <a:t>.</a:t>
            </a:r>
            <a:br>
              <a:rPr lang="en-AU" i="1" dirty="0"/>
            </a:br>
            <a:r>
              <a:rPr lang="ja-JP" altLang="en-US" i="1" dirty="0"/>
              <a:t>我的   娃娃  是   红色的</a:t>
            </a:r>
            <a:r>
              <a:rPr lang="en-AU" altLang="ja-JP" i="1" dirty="0"/>
              <a:t>.</a:t>
            </a:r>
            <a:br>
              <a:rPr lang="ja-JP" altLang="en-US" i="1" dirty="0"/>
            </a:br>
            <a:r>
              <a:rPr lang="en-AU" i="1" dirty="0" err="1"/>
              <a:t>wǒdē</a:t>
            </a:r>
            <a:r>
              <a:rPr lang="en-AU" i="1" dirty="0"/>
              <a:t>  </a:t>
            </a:r>
            <a:r>
              <a:rPr lang="en-AU" i="1" dirty="0" err="1"/>
              <a:t>wáwɑ</a:t>
            </a:r>
            <a:r>
              <a:rPr lang="en-AU" i="1" dirty="0"/>
              <a:t> </a:t>
            </a:r>
            <a:r>
              <a:rPr lang="en-US" altLang="zh-CN" i="1" dirty="0" err="1"/>
              <a:t>hěn</a:t>
            </a:r>
            <a:r>
              <a:rPr lang="en-AU" i="1" dirty="0" err="1"/>
              <a:t>xiǎo</a:t>
            </a:r>
            <a:r>
              <a:rPr lang="en-AU" i="1" dirty="0"/>
              <a:t>.</a:t>
            </a:r>
            <a:br>
              <a:rPr lang="en-AU" i="1" dirty="0"/>
            </a:br>
            <a:r>
              <a:rPr lang="ja-JP" altLang="en-US" i="1" dirty="0"/>
              <a:t>我的    娃娃    </a:t>
            </a:r>
            <a:r>
              <a:rPr lang="zh-CN" altLang="en-US" i="1" dirty="0"/>
              <a:t>很</a:t>
            </a:r>
            <a:r>
              <a:rPr lang="ja-JP" altLang="en-US" i="1" dirty="0"/>
              <a:t>小</a:t>
            </a:r>
            <a:r>
              <a:rPr lang="en-AU" altLang="ja-JP" i="1" dirty="0"/>
              <a:t>.</a:t>
            </a:r>
            <a:br>
              <a:rPr lang="ja-JP" altLang="en-US" i="1" dirty="0"/>
            </a:br>
            <a:r>
              <a:rPr lang="en-AU" i="1" dirty="0" err="1"/>
              <a:t>wǒ</a:t>
            </a:r>
            <a:r>
              <a:rPr lang="en-AU" i="1" dirty="0"/>
              <a:t> </a:t>
            </a:r>
            <a:r>
              <a:rPr lang="en-AU" i="1" dirty="0" err="1"/>
              <a:t>xǐhuan</a:t>
            </a:r>
            <a:r>
              <a:rPr lang="en-AU" i="1" dirty="0"/>
              <a:t> </a:t>
            </a:r>
            <a:r>
              <a:rPr lang="en-AU" i="1" dirty="0" err="1"/>
              <a:t>wǒdē</a:t>
            </a:r>
            <a:r>
              <a:rPr lang="en-AU" i="1" dirty="0"/>
              <a:t> </a:t>
            </a:r>
            <a:r>
              <a:rPr lang="en-AU" i="1" dirty="0" err="1"/>
              <a:t>wáwa</a:t>
            </a:r>
            <a:r>
              <a:rPr lang="en-AU" i="1" dirty="0"/>
              <a:t>.</a:t>
            </a:r>
            <a:br>
              <a:rPr lang="en-AU" i="1" dirty="0"/>
            </a:br>
            <a:r>
              <a:rPr lang="ja-JP" altLang="en-US" i="1" dirty="0"/>
              <a:t>我    喜欢     我的    娃娃</a:t>
            </a:r>
            <a:r>
              <a:rPr lang="en-AU" altLang="ja-JP" i="1" dirty="0"/>
              <a:t>.</a:t>
            </a:r>
            <a:r>
              <a:rPr lang="ja-JP" altLang="en-US" i="1" dirty="0"/>
              <a:t> </a:t>
            </a:r>
            <a:endParaRPr lang="en-AU" i="1" dirty="0"/>
          </a:p>
        </p:txBody>
      </p:sp>
      <p:grpSp>
        <p:nvGrpSpPr>
          <p:cNvPr id="4" name="Group 3" descr="A girl holding a small red doll">
            <a:extLst>
              <a:ext uri="{FF2B5EF4-FFF2-40B4-BE49-F238E27FC236}">
                <a16:creationId xmlns:a16="http://schemas.microsoft.com/office/drawing/2014/main" id="{3FBDFF5D-CE37-D26D-C78D-A50F1FEFA6C1}"/>
              </a:ext>
            </a:extLst>
          </p:cNvPr>
          <p:cNvGrpSpPr/>
          <p:nvPr/>
        </p:nvGrpSpPr>
        <p:grpSpPr>
          <a:xfrm>
            <a:off x="6353666" y="1634000"/>
            <a:ext cx="4907189" cy="5224000"/>
            <a:chOff x="7378626" y="1583453"/>
            <a:chExt cx="3241206" cy="3450460"/>
          </a:xfrm>
        </p:grpSpPr>
        <p:sp>
          <p:nvSpPr>
            <p:cNvPr id="2" name="Freeform 8">
              <a:extLst>
                <a:ext uri="{FF2B5EF4-FFF2-40B4-BE49-F238E27FC236}">
                  <a16:creationId xmlns:a16="http://schemas.microsoft.com/office/drawing/2014/main" id="{47B48CC5-F0CD-DD35-75CA-D33CA271117F}"/>
                </a:ext>
              </a:extLst>
            </p:cNvPr>
            <p:cNvSpPr/>
            <p:nvPr/>
          </p:nvSpPr>
          <p:spPr>
            <a:xfrm>
              <a:off x="7378626" y="1583453"/>
              <a:ext cx="3102295" cy="3450460"/>
            </a:xfrm>
            <a:custGeom>
              <a:avLst/>
              <a:gdLst/>
              <a:ahLst/>
              <a:cxnLst/>
              <a:rect l="l" t="t" r="r" b="b"/>
              <a:pathLst>
                <a:path w="3102295" h="4431850">
                  <a:moveTo>
                    <a:pt x="0" y="0"/>
                  </a:moveTo>
                  <a:lnTo>
                    <a:pt x="3102296" y="0"/>
                  </a:lnTo>
                  <a:lnTo>
                    <a:pt x="3102296" y="4431850"/>
                  </a:lnTo>
                  <a:lnTo>
                    <a:pt x="0" y="443185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3" name="Freeform 9">
              <a:extLst>
                <a:ext uri="{FF2B5EF4-FFF2-40B4-BE49-F238E27FC236}">
                  <a16:creationId xmlns:a16="http://schemas.microsoft.com/office/drawing/2014/main" id="{3431EF86-A830-2E89-CEC9-9CA76FCC6369}"/>
                </a:ext>
              </a:extLst>
            </p:cNvPr>
            <p:cNvSpPr/>
            <p:nvPr/>
          </p:nvSpPr>
          <p:spPr>
            <a:xfrm>
              <a:off x="9401442" y="2866124"/>
              <a:ext cx="1218390" cy="1686381"/>
            </a:xfrm>
            <a:custGeom>
              <a:avLst/>
              <a:gdLst/>
              <a:ahLst/>
              <a:cxnLst/>
              <a:rect l="l" t="t" r="r" b="b"/>
              <a:pathLst>
                <a:path w="1218390" h="1686381">
                  <a:moveTo>
                    <a:pt x="0" y="0"/>
                  </a:moveTo>
                  <a:lnTo>
                    <a:pt x="1218390" y="0"/>
                  </a:lnTo>
                  <a:lnTo>
                    <a:pt x="1218390" y="1686381"/>
                  </a:lnTo>
                  <a:lnTo>
                    <a:pt x="0" y="1686381"/>
                  </a:lnTo>
                  <a:lnTo>
                    <a:pt x="0" y="0"/>
                  </a:lnTo>
                  <a:close/>
                </a:path>
              </a:pathLst>
            </a:custGeom>
            <a:blipFill>
              <a:blip r:embed="rId3"/>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54FF88D5-62AE-A0F1-5AD9-B0380B0561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6712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a:xfrm>
            <a:off x="360000" y="360000"/>
            <a:ext cx="10080000" cy="5405800"/>
          </a:xfrm>
        </p:spPr>
        <p:txBody>
          <a:bodyPr/>
          <a:lstStyle/>
          <a:p>
            <a:pPr>
              <a:lnSpc>
                <a:spcPct val="114000"/>
              </a:lnSpc>
            </a:pPr>
            <a:r>
              <a:rPr lang="en-US" sz="3600" i="1" dirty="0" err="1">
                <a:ea typeface="Public sans"/>
              </a:rPr>
              <a:t>jiànzi</a:t>
            </a:r>
            <a:r>
              <a:rPr lang="en-US" sz="3600" i="1" dirty="0">
                <a:ea typeface="Public sans"/>
              </a:rPr>
              <a:t>！</a:t>
            </a:r>
            <a:br>
              <a:rPr lang="en-US" sz="3600" i="1" dirty="0">
                <a:ea typeface="Public sans"/>
              </a:rPr>
            </a:br>
            <a:r>
              <a:rPr lang="ja-JP" altLang="en-US" sz="3600" i="1" dirty="0">
                <a:ea typeface="Public sans"/>
              </a:rPr>
              <a:t>毽子！</a:t>
            </a:r>
            <a:br>
              <a:rPr lang="ja-JP" altLang="en-US" sz="3600" i="1" dirty="0">
                <a:ea typeface="Public sans"/>
              </a:rPr>
            </a:br>
            <a:r>
              <a:rPr lang="en-US" sz="3600" i="1" dirty="0" err="1">
                <a:ea typeface="Public sans"/>
              </a:rPr>
              <a:t>wǒdē</a:t>
            </a:r>
            <a:r>
              <a:rPr lang="en-US" sz="3600" i="1" dirty="0">
                <a:ea typeface="Public sans"/>
              </a:rPr>
              <a:t> </a:t>
            </a:r>
            <a:r>
              <a:rPr lang="en-US" sz="3600" i="1" dirty="0" err="1">
                <a:ea typeface="Public sans"/>
              </a:rPr>
              <a:t>jiànzi</a:t>
            </a:r>
            <a:r>
              <a:rPr lang="en-US" sz="3600" i="1" dirty="0">
                <a:ea typeface="Public sans"/>
              </a:rPr>
              <a:t>！</a:t>
            </a:r>
            <a:br>
              <a:rPr lang="en-US" sz="3600" i="1" dirty="0">
                <a:ea typeface="Public sans"/>
              </a:rPr>
            </a:br>
            <a:r>
              <a:rPr lang="ja-JP" altLang="en-US" sz="3600" i="1" dirty="0">
                <a:ea typeface="Public sans"/>
              </a:rPr>
              <a:t>我的   毽子！</a:t>
            </a:r>
            <a:br>
              <a:rPr lang="ja-JP" altLang="en-US" sz="3600" i="1" dirty="0">
                <a:ea typeface="Public sans"/>
              </a:rPr>
            </a:br>
            <a:r>
              <a:rPr lang="en-US" sz="3600" i="1" dirty="0" err="1">
                <a:ea typeface="Public sans"/>
              </a:rPr>
              <a:t>zhèshì</a:t>
            </a:r>
            <a:r>
              <a:rPr lang="en-US" sz="3600" i="1" dirty="0">
                <a:ea typeface="Public sans"/>
              </a:rPr>
              <a:t> </a:t>
            </a:r>
            <a:r>
              <a:rPr lang="en-US" sz="3600" i="1" dirty="0" err="1">
                <a:ea typeface="Public sans"/>
              </a:rPr>
              <a:t>wǒdē</a:t>
            </a:r>
            <a:r>
              <a:rPr lang="en-US" sz="3600" i="1" dirty="0">
                <a:ea typeface="Public sans"/>
              </a:rPr>
              <a:t> </a:t>
            </a:r>
            <a:r>
              <a:rPr lang="en-US" sz="3600" i="1" dirty="0" err="1">
                <a:ea typeface="Public sans"/>
              </a:rPr>
              <a:t>jiànzi</a:t>
            </a:r>
            <a:r>
              <a:rPr lang="en-US" sz="3600" i="1" dirty="0">
                <a:ea typeface="Public sans"/>
              </a:rPr>
              <a:t>！</a:t>
            </a:r>
            <a:br>
              <a:rPr lang="en-US" sz="3600" i="1" dirty="0">
                <a:ea typeface="Public sans"/>
              </a:rPr>
            </a:br>
            <a:r>
              <a:rPr lang="ja-JP" altLang="en-US" sz="3600" i="1" dirty="0">
                <a:ea typeface="Public sans"/>
              </a:rPr>
              <a:t>这是    我的   毽子！</a:t>
            </a:r>
            <a:br>
              <a:rPr lang="ja-JP" altLang="en-US" sz="3600" i="1" dirty="0">
                <a:ea typeface="Public sans"/>
              </a:rPr>
            </a:br>
            <a:r>
              <a:rPr lang="en-US" sz="3600" i="1" dirty="0" err="1">
                <a:ea typeface="Public sans"/>
              </a:rPr>
              <a:t>wǒ</a:t>
            </a:r>
            <a:r>
              <a:rPr lang="en-US" sz="3600" i="1" dirty="0">
                <a:ea typeface="Public sans"/>
              </a:rPr>
              <a:t> </a:t>
            </a:r>
            <a:r>
              <a:rPr lang="en-US" sz="3600" i="1" dirty="0" err="1">
                <a:ea typeface="Public sans"/>
              </a:rPr>
              <a:t>xǐhuan</a:t>
            </a:r>
            <a:r>
              <a:rPr lang="en-US" sz="3600" i="1" dirty="0">
                <a:ea typeface="Public sans"/>
              </a:rPr>
              <a:t> </a:t>
            </a:r>
            <a:r>
              <a:rPr lang="en-US" sz="3600" i="1" dirty="0" err="1">
                <a:ea typeface="Public sans"/>
              </a:rPr>
              <a:t>wǒdē</a:t>
            </a:r>
            <a:r>
              <a:rPr lang="en-US" sz="3600" i="1" dirty="0">
                <a:ea typeface="Public sans"/>
              </a:rPr>
              <a:t> </a:t>
            </a:r>
            <a:r>
              <a:rPr lang="en-US" sz="3600" i="1" dirty="0" err="1">
                <a:ea typeface="Public sans"/>
              </a:rPr>
              <a:t>jiànzi</a:t>
            </a:r>
            <a:r>
              <a:rPr lang="en-US" sz="3600" i="1" dirty="0">
                <a:ea typeface="Public sans"/>
              </a:rPr>
              <a:t>！</a:t>
            </a:r>
            <a:br>
              <a:rPr lang="en-US" sz="3600" i="1" dirty="0">
                <a:ea typeface="Public sans"/>
              </a:rPr>
            </a:br>
            <a:r>
              <a:rPr lang="ja-JP" altLang="en-US" sz="3600" i="1" dirty="0">
                <a:ea typeface="Public sans"/>
              </a:rPr>
              <a:t>我    喜欢    我的    毽子！  </a:t>
            </a:r>
          </a:p>
        </p:txBody>
      </p:sp>
      <p:grpSp>
        <p:nvGrpSpPr>
          <p:cNvPr id="5" name="Group 4" descr="A girl holding a shuttlecock">
            <a:extLst>
              <a:ext uri="{FF2B5EF4-FFF2-40B4-BE49-F238E27FC236}">
                <a16:creationId xmlns:a16="http://schemas.microsoft.com/office/drawing/2014/main" id="{691F5B87-B3A9-6E93-8373-145729AE7A7B}"/>
              </a:ext>
            </a:extLst>
          </p:cNvPr>
          <p:cNvGrpSpPr/>
          <p:nvPr/>
        </p:nvGrpSpPr>
        <p:grpSpPr>
          <a:xfrm>
            <a:off x="6495066" y="1341749"/>
            <a:ext cx="4886697" cy="5516251"/>
            <a:chOff x="6495066" y="1341749"/>
            <a:chExt cx="4886697" cy="5516251"/>
          </a:xfrm>
        </p:grpSpPr>
        <p:sp>
          <p:nvSpPr>
            <p:cNvPr id="3" name="Freeform 11">
              <a:extLst>
                <a:ext uri="{FF2B5EF4-FFF2-40B4-BE49-F238E27FC236}">
                  <a16:creationId xmlns:a16="http://schemas.microsoft.com/office/drawing/2014/main" id="{CD1A407A-F6A2-C970-F333-46A44C333C07}"/>
                </a:ext>
              </a:extLst>
            </p:cNvPr>
            <p:cNvSpPr/>
            <p:nvPr/>
          </p:nvSpPr>
          <p:spPr>
            <a:xfrm>
              <a:off x="6495066" y="1341749"/>
              <a:ext cx="4199246" cy="5516251"/>
            </a:xfrm>
            <a:custGeom>
              <a:avLst/>
              <a:gdLst/>
              <a:ahLst/>
              <a:cxnLst/>
              <a:rect l="l" t="t" r="r" b="b"/>
              <a:pathLst>
                <a:path w="2453243" h="3222651">
                  <a:moveTo>
                    <a:pt x="0" y="0"/>
                  </a:moveTo>
                  <a:lnTo>
                    <a:pt x="2453243" y="0"/>
                  </a:lnTo>
                  <a:lnTo>
                    <a:pt x="2453243" y="3222651"/>
                  </a:lnTo>
                  <a:lnTo>
                    <a:pt x="0" y="3222651"/>
                  </a:lnTo>
                  <a:lnTo>
                    <a:pt x="0" y="0"/>
                  </a:lnTo>
                  <a:close/>
                </a:path>
              </a:pathLst>
            </a:custGeom>
            <a:blipFill>
              <a:blip r:embed="rId2"/>
              <a:stretch>
                <a:fillRect/>
              </a:stretch>
            </a:blipFill>
          </p:spPr>
          <p:txBody>
            <a:bodyPr/>
            <a:lstStyle/>
            <a:p>
              <a:endParaRPr lang="en-AU"/>
            </a:p>
          </p:txBody>
        </p:sp>
        <p:sp>
          <p:nvSpPr>
            <p:cNvPr id="2" name="Freeform 11">
              <a:extLst>
                <a:ext uri="{FF2B5EF4-FFF2-40B4-BE49-F238E27FC236}">
                  <a16:creationId xmlns:a16="http://schemas.microsoft.com/office/drawing/2014/main" id="{421C8413-05F5-A770-2095-A07E77F7A298}"/>
                </a:ext>
              </a:extLst>
            </p:cNvPr>
            <p:cNvSpPr/>
            <p:nvPr/>
          </p:nvSpPr>
          <p:spPr>
            <a:xfrm>
              <a:off x="10006860" y="2193654"/>
              <a:ext cx="1374903" cy="2095542"/>
            </a:xfrm>
            <a:custGeom>
              <a:avLst/>
              <a:gdLst/>
              <a:ahLst/>
              <a:cxnLst/>
              <a:rect l="l" t="t" r="r" b="b"/>
              <a:pathLst>
                <a:path w="1005069" h="1531864">
                  <a:moveTo>
                    <a:pt x="0" y="0"/>
                  </a:moveTo>
                  <a:lnTo>
                    <a:pt x="1005069" y="0"/>
                  </a:lnTo>
                  <a:lnTo>
                    <a:pt x="1005069" y="1531864"/>
                  </a:lnTo>
                  <a:lnTo>
                    <a:pt x="0" y="1531864"/>
                  </a:lnTo>
                  <a:lnTo>
                    <a:pt x="0" y="0"/>
                  </a:lnTo>
                  <a:close/>
                </a:path>
              </a:pathLst>
            </a:custGeom>
            <a:blipFill>
              <a:blip r:embed="rId3"/>
              <a:stretch>
                <a:fillRect/>
              </a:stretch>
            </a:blipFill>
          </p:spPr>
          <p:txBody>
            <a:bodyPr/>
            <a:lstStyle/>
            <a:p>
              <a:endParaRPr lang="en-AU"/>
            </a:p>
          </p:txBody>
        </p:sp>
      </p:grpSp>
      <p:sp>
        <p:nvSpPr>
          <p:cNvPr id="4" name="Slide Number Placeholder 3">
            <a:extLst>
              <a:ext uri="{FF2B5EF4-FFF2-40B4-BE49-F238E27FC236}">
                <a16:creationId xmlns:a16="http://schemas.microsoft.com/office/drawing/2014/main" id="{4FDBC18B-43B3-CCBA-6E95-00A3CE6779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520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643</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Public Sans</vt:lpstr>
      <vt:lpstr>Times New Roman</vt:lpstr>
      <vt:lpstr>Public Sans</vt:lpstr>
      <vt:lpstr>Public Sans Light</vt:lpstr>
      <vt:lpstr>Arial</vt:lpstr>
      <vt:lpstr>NSWG Corporate</vt:lpstr>
      <vt:lpstr>wǒdē  wánjù 我的   玩 具</vt:lpstr>
      <vt:lpstr>zhèshì wǒdē qìchē. 这是  我的  汽车. </vt:lpstr>
      <vt:lpstr>wǒdē qìchē shì lánsède. 我的 汽车 是  蓝色的. </vt:lpstr>
      <vt:lpstr>wǒdē qìchē hěndà. 我的   汽车 很大. </vt:lpstr>
      <vt:lpstr>wǒ xǐhuan wǒdē qìchē. 我 喜欢   我的  汽车. </vt:lpstr>
      <vt:lpstr>zhèshì wǒdē tàidíxióng. 这是  我的   泰迪熊 . wǒdē tàidíxióng shì zōngsède. 我的      泰迪熊    是    棕色的.   wǒdē tàidíxióng hěnxiǎo. 我的    泰迪熊     很小. wǒ xǐhuan wǒdē tàidíxióng. 我     喜欢    我的    泰迪熊. </vt:lpstr>
      <vt:lpstr>zhèshì wǒdē kǒnglóng. 这是    我的    恐龙 . wǒdē kǒnglóng shì lǜsède. 我的     恐龙       是   绿色的. wǒdē kǒnglóng hěndà. 我的      恐龙     很大. wǒ xǐhuan wǒdē kǒnglóng 我     喜欢     我的     恐龙 .</vt:lpstr>
      <vt:lpstr>zhèshì wǒdē wáwa. 这是     我的    娃娃 . wǒdē wáwɑ shì hóngsède. 我的   娃娃  是   红色的. wǒdē  wáwɑ hěnxiǎo. 我的    娃娃    很小. wǒ xǐhuan wǒdē wáwa. 我    喜欢     我的    娃娃. </vt:lpstr>
      <vt:lpstr>jiànzi！ 毽子！ wǒdē jiànzi！ 我的   毽子！ zhèshì wǒdē jiànzi！ 这是    我的   毽子！ wǒ xǐhuan wǒdē jiànzi！ 我    喜欢    我的    毽子！  </vt:lpstr>
      <vt:lpstr>zhèshì wǒdē wánjù！  这是    我的   玩具！  wǒmen yīqǐ wánba！ 我们 一起   玩吧！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toy – Chinese</dc:title>
  <dc:creator>NSW Department of Education</dc:creator>
  <dcterms:created xsi:type="dcterms:W3CDTF">2024-05-06T05:19:04Z</dcterms:created>
  <dcterms:modified xsi:type="dcterms:W3CDTF">2024-05-06T05:19:58Z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2024-05-06T05:19:57Z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12b31338-dd9d-4cb2-b4b9-8766b897ce62</vt:lpwstr>
  </property>
  <property fmtid="{D5CDD505-2E9C-101B-9397-08002B2CF9AE}" pid="8" name="MSIP_Label_b603dfd7-d93a-4381-a340-2995d8282205_ContentBits">
    <vt:lpwstr>0</vt:lpwstr>
  </property>
</Properties>
</file>