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709" r:id="rId1"/>
  </p:sldMasterIdLst>
  <p:notesMasterIdLst>
    <p:notesMasterId r:id="rId30"/>
  </p:notesMasterIdLst>
  <p:handoutMasterIdLst>
    <p:handoutMasterId r:id="rId31"/>
  </p:handoutMasterIdLst>
  <p:sldIdLst>
    <p:sldId id="354" r:id="rId2"/>
    <p:sldId id="289" r:id="rId3"/>
    <p:sldId id="26375" r:id="rId4"/>
    <p:sldId id="26506" r:id="rId5"/>
    <p:sldId id="26507" r:id="rId6"/>
    <p:sldId id="26508" r:id="rId7"/>
    <p:sldId id="26509" r:id="rId8"/>
    <p:sldId id="26510" r:id="rId9"/>
    <p:sldId id="26511" r:id="rId10"/>
    <p:sldId id="26512" r:id="rId11"/>
    <p:sldId id="26513" r:id="rId12"/>
    <p:sldId id="26514" r:id="rId13"/>
    <p:sldId id="26515" r:id="rId14"/>
    <p:sldId id="26516" r:id="rId15"/>
    <p:sldId id="26517" r:id="rId16"/>
    <p:sldId id="26518" r:id="rId17"/>
    <p:sldId id="26519" r:id="rId18"/>
    <p:sldId id="26520" r:id="rId19"/>
    <p:sldId id="26521" r:id="rId20"/>
    <p:sldId id="26522" r:id="rId21"/>
    <p:sldId id="26523" r:id="rId22"/>
    <p:sldId id="26524" r:id="rId23"/>
    <p:sldId id="26525" r:id="rId24"/>
    <p:sldId id="26526" r:id="rId25"/>
    <p:sldId id="26527" r:id="rId26"/>
    <p:sldId id="26528" r:id="rId27"/>
    <p:sldId id="26530" r:id="rId28"/>
    <p:sldId id="353" r:id="rId29"/>
  </p:sldIdLst>
  <p:sldSz cx="12192000" cy="6858000"/>
  <p:notesSz cx="6858000" cy="9144000"/>
  <p:embeddedFontLst>
    <p:embeddedFont>
      <p:font typeface="Public Sans" pitchFamily="2" charset="0"/>
      <p:regular r:id="rId32"/>
      <p:bold r:id="rId33"/>
      <p:italic r:id="rId34"/>
      <p:boldItalic r:id="rId35"/>
    </p:embeddedFont>
    <p:embeddedFont>
      <p:font typeface="Public Sans Light" pitchFamily="2" charset="0"/>
      <p:regular r:id="rId36"/>
      <p:italic r:id="rId37"/>
    </p:embeddedFont>
    <p:embeddedFont>
      <p:font typeface="Yu Gothic" panose="020B0400000000000000" pitchFamily="34" charset="-128"/>
      <p:regular r:id="rId38"/>
      <p:bold r:id="rId39"/>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CB6"/>
    <a:srgbClr val="630019"/>
    <a:srgbClr val="EBEBEB"/>
    <a:srgbClr val="F3E2E6"/>
    <a:srgbClr val="CBEDFD"/>
    <a:srgbClr val="D7153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3" autoAdjust="0"/>
    <p:restoredTop sz="76495" autoAdjust="0"/>
  </p:normalViewPr>
  <p:slideViewPr>
    <p:cSldViewPr snapToGrid="0">
      <p:cViewPr varScale="1">
        <p:scale>
          <a:sx n="81" d="100"/>
          <a:sy n="81" d="100"/>
        </p:scale>
        <p:origin x="712" y="8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8" d="100"/>
          <a:sy n="68" d="100"/>
        </p:scale>
        <p:origin x="1773"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7/05/2025</a:t>
            </a:fld>
            <a:endParaRPr lang="en-AU" dirty="0">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dirty="0">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7/05/2025</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dirty="0"/>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p>
          <a:p>
            <a:pPr marL="285750" indent="-285750">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Use slides 1 to 26 with choral repetition to practise pronunciation of numbers between 0 and 20. </a:t>
            </a:r>
          </a:p>
          <a:p>
            <a:pPr marL="285750" indent="-285750">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Use slide 27 to introduce and explain how to form larger numbers. </a:t>
            </a:r>
          </a:p>
          <a:p>
            <a:pPr marL="285750" indent="-285750">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Write 5 to 6 larger numbers on the board, for example, 36, 42, 55, 68, 27, 46. Model the Greek for each number on the board, eliciting answers from the class. </a:t>
            </a:r>
          </a:p>
          <a:p>
            <a:pPr marL="285750" indent="-285750">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Play a game of ‘Beat the teacher’ by writing a number on the board and saying it aloud as you point to it. The students repeat after you if you have used the word that identifies the number correctly. If the word is different from the number on the board, they remain silent to win a point. If the word does not match the number and anyone in the class makes a sound, you take the point. The first to 7 points is the winner.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dirty="0"/>
          </a:p>
        </p:txBody>
      </p:sp>
    </p:spTree>
    <p:extLst>
      <p:ext uri="{BB962C8B-B14F-4D97-AF65-F5344CB8AC3E}">
        <p14:creationId xmlns:p14="http://schemas.microsoft.com/office/powerpoint/2010/main" val="2260692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2778471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1966468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3014485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2887508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435269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1360636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2211982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4090828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1823863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2752502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961419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2980691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516414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931245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F66E5-C004-736A-456B-347CCA029D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702169-5150-9399-839A-7500F5FA07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0AE600-ABB0-CD91-AA87-7C4B5A5270D4}"/>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CE634B5-77A8-BF7C-8F6F-E0792A94379A}"/>
              </a:ext>
            </a:extLst>
          </p:cNvPr>
          <p:cNvSpPr>
            <a:spLocks noGrp="1"/>
          </p:cNvSpPr>
          <p:nvPr>
            <p:ph type="sldNum" sz="quarter" idx="5"/>
          </p:nvPr>
        </p:nvSpPr>
        <p:spPr/>
        <p:txBody>
          <a:bodyPr/>
          <a:lstStyle/>
          <a:p>
            <a:fld id="{B07158C4-A119-4B78-9DE8-A50001BC31DC}" type="slidenum">
              <a:rPr lang="en-AU" smtClean="0"/>
              <a:pPr/>
              <a:t>27</a:t>
            </a:fld>
            <a:endParaRPr lang="en-AU" dirty="0"/>
          </a:p>
        </p:txBody>
      </p:sp>
    </p:spTree>
    <p:extLst>
      <p:ext uri="{BB962C8B-B14F-4D97-AF65-F5344CB8AC3E}">
        <p14:creationId xmlns:p14="http://schemas.microsoft.com/office/powerpoint/2010/main" val="3027894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2181643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4231104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2852641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2409561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3624758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3110142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36070905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333232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403340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155372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384933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374320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086322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dirty="0"/>
          </a:p>
        </p:txBody>
      </p:sp>
    </p:spTree>
    <p:extLst>
      <p:ext uri="{BB962C8B-B14F-4D97-AF65-F5344CB8AC3E}">
        <p14:creationId xmlns:p14="http://schemas.microsoft.com/office/powerpoint/2010/main" val="187906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270609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191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50438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305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178535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612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97085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18851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97094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192600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52585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419339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34214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98093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751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338020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80848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302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319185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and Content_no 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3" name="Content Placeholder 2"/>
          <p:cNvSpPr>
            <a:spLocks noGrp="1"/>
          </p:cNvSpPr>
          <p:nvPr>
            <p:ph idx="1"/>
          </p:nvPr>
        </p:nvSpPr>
        <p:spPr/>
        <p:txBody>
          <a:bodyPr/>
          <a:lstStyle>
            <a:lvl1pPr>
              <a:defRPr>
                <a:latin typeface="+mn-lt"/>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692973680"/>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03342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4182657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783706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23978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371445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16643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07339666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1" r:id="rId32"/>
    <p:sldLayoutId id="2147483742"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20.pn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2.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3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3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501A3D8-256A-412E-DD35-C6434CD3124D}"/>
              </a:ext>
            </a:extLst>
          </p:cNvPr>
          <p:cNvSpPr>
            <a:spLocks noGrp="1"/>
          </p:cNvSpPr>
          <p:nvPr>
            <p:ph type="ctrTitle"/>
          </p:nvPr>
        </p:nvSpPr>
        <p:spPr/>
        <p:txBody>
          <a:bodyPr/>
          <a:lstStyle/>
          <a:p>
            <a:r>
              <a:rPr lang="el-GR" i="1" dirty="0"/>
              <a:t>αριθμοί </a:t>
            </a:r>
            <a:r>
              <a:rPr lang="en-AU" i="1" dirty="0"/>
              <a:t>0–100</a:t>
            </a:r>
          </a:p>
        </p:txBody>
      </p:sp>
      <p:sp>
        <p:nvSpPr>
          <p:cNvPr id="10" name="Text Placeholder 9">
            <a:extLst>
              <a:ext uri="{FF2B5EF4-FFF2-40B4-BE49-F238E27FC236}">
                <a16:creationId xmlns:a16="http://schemas.microsoft.com/office/drawing/2014/main" id="{B3AC061E-1260-F679-A9C3-7428A86FE4A2}"/>
              </a:ext>
            </a:extLst>
          </p:cNvPr>
          <p:cNvSpPr>
            <a:spLocks noGrp="1"/>
          </p:cNvSpPr>
          <p:nvPr>
            <p:ph type="body" sz="quarter" idx="14"/>
          </p:nvPr>
        </p:nvSpPr>
        <p:spPr/>
        <p:txBody>
          <a:bodyPr/>
          <a:lstStyle/>
          <a:p>
            <a:r>
              <a:rPr kumimoji="0" lang="en-AU" sz="2000" b="0" i="0" u="none" strike="noStrike" kern="1200" cap="none" spc="0" normalizeH="0" baseline="0" noProof="0" dirty="0">
                <a:ln>
                  <a:noFill/>
                </a:ln>
                <a:solidFill>
                  <a:srgbClr val="146CFD"/>
                </a:solidFill>
                <a:effectLst/>
                <a:uLnTx/>
                <a:uFillTx/>
                <a:cs typeface="+mn-cs"/>
              </a:rPr>
              <a:t>Numbers 1–100</a:t>
            </a:r>
          </a:p>
        </p:txBody>
      </p:sp>
      <p:sp>
        <p:nvSpPr>
          <p:cNvPr id="2" name="Footer Placeholder 1">
            <a:extLst>
              <a:ext uri="{FF2B5EF4-FFF2-40B4-BE49-F238E27FC236}">
                <a16:creationId xmlns:a16="http://schemas.microsoft.com/office/drawing/2014/main" id="{F36A034E-2A68-119E-D212-75483682785A}"/>
              </a:ext>
              <a:ext uri="{C183D7F6-B498-43B3-948B-1728B52AA6E4}">
                <adec:decorative xmlns:adec="http://schemas.microsoft.com/office/drawing/2017/decorative" val="1"/>
              </a:ext>
            </a:extLst>
          </p:cNvPr>
          <p:cNvSpPr>
            <a:spLocks noGrp="1"/>
          </p:cNvSpPr>
          <p:nvPr>
            <p:ph type="ftr" sz="quarter" idx="3"/>
          </p:nvPr>
        </p:nvSpPr>
        <p:spPr/>
        <p:txBody>
          <a:bodyPr/>
          <a:lstStyle/>
          <a:p>
            <a:r>
              <a:rPr lang="en-US" dirty="0"/>
              <a:t>NSW Department of Education</a:t>
            </a:r>
            <a:endParaRPr lang="en-AU" dirty="0"/>
          </a:p>
        </p:txBody>
      </p:sp>
    </p:spTree>
    <p:extLst>
      <p:ext uri="{BB962C8B-B14F-4D97-AF65-F5344CB8AC3E}">
        <p14:creationId xmlns:p14="http://schemas.microsoft.com/office/powerpoint/2010/main" val="97345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D3A1CAD-F2DC-136B-E802-6204432B388B}"/>
              </a:ext>
            </a:extLst>
          </p:cNvPr>
          <p:cNvSpPr txBox="1">
            <a:spLocks noGrp="1"/>
          </p:cNvSpPr>
          <p:nvPr>
            <p:ph type="title" idx="4294967295"/>
          </p:nvPr>
        </p:nvSpPr>
        <p:spPr>
          <a:xfrm>
            <a:off x="360000" y="360000"/>
            <a:ext cx="10080000" cy="5592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l-GR" sz="3600" b="0" i="1" u="none" strike="noStrike" kern="1200" cap="none" spc="0" normalizeH="0" baseline="0" noProof="0" dirty="0">
                <a:ln>
                  <a:noFill/>
                </a:ln>
                <a:solidFill>
                  <a:schemeClr val="accent1"/>
                </a:solidFill>
                <a:effectLst/>
                <a:uLnTx/>
                <a:uFillTx/>
                <a:latin typeface="+mj-lt"/>
                <a:ea typeface="+mj-ea"/>
                <a:cs typeface="Arial" panose="020B0604020202020204" pitchFamily="34" charset="0"/>
              </a:rPr>
              <a:t>οχτώ/οκτώ</a:t>
            </a:r>
            <a:endParaRPr kumimoji="0" lang="en-AU" sz="3600" b="0" i="1" u="none" strike="noStrike" kern="1200" cap="none" spc="0" normalizeH="0" baseline="0" noProof="0" dirty="0">
              <a:ln>
                <a:noFill/>
              </a:ln>
              <a:solidFill>
                <a:schemeClr val="accent1"/>
              </a:solidFill>
              <a:effectLst/>
              <a:uLnTx/>
              <a:uFillTx/>
              <a:latin typeface="+mj-lt"/>
              <a:ea typeface="+mj-ea"/>
              <a:cs typeface="Arial" panose="020B0604020202020204" pitchFamily="34" charset="0"/>
            </a:endParaRPr>
          </a:p>
        </p:txBody>
      </p:sp>
      <p:pic>
        <p:nvPicPr>
          <p:cNvPr id="4" name="Content Placeholder 9" descr="1">
            <a:extLst>
              <a:ext uri="{FF2B5EF4-FFF2-40B4-BE49-F238E27FC236}">
                <a16:creationId xmlns:a16="http://schemas.microsoft.com/office/drawing/2014/main" id="{A50E50A6-CE3E-7651-9E91-E496BE687247}"/>
              </a:ext>
            </a:extLst>
          </p:cNvPr>
          <p:cNvPicPr>
            <a:picLocks noGrp="1" noChangeAspect="1"/>
          </p:cNvPicPr>
          <p:nvPr>
            <p:ph sz="quarter" idx="19"/>
          </p:nvPr>
        </p:nvPicPr>
        <p:blipFill>
          <a:blip r:embed="rId3">
            <a:extLst>
              <a:ext uri="{28A0092B-C50C-407E-A947-70E740481C1C}">
                <a14:useLocalDpi xmlns:a14="http://schemas.microsoft.com/office/drawing/2010/main" val="0"/>
              </a:ext>
            </a:extLst>
          </a:blip>
          <a:stretch>
            <a:fillRect/>
          </a:stretch>
        </p:blipFill>
        <p:spPr>
          <a:xfrm>
            <a:off x="609733" y="1971664"/>
            <a:ext cx="1438286" cy="1457336"/>
          </a:xfrm>
        </p:spPr>
      </p:pic>
      <p:pic>
        <p:nvPicPr>
          <p:cNvPr id="7" name="Picture 6" descr="2">
            <a:extLst>
              <a:ext uri="{FF2B5EF4-FFF2-40B4-BE49-F238E27FC236}">
                <a16:creationId xmlns:a16="http://schemas.microsoft.com/office/drawing/2014/main" id="{29A1F29A-E486-18F2-0C61-4A979D3ACD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06" y="1084602"/>
            <a:ext cx="1656066" cy="1457337"/>
          </a:xfrm>
          <a:prstGeom prst="rect">
            <a:avLst/>
          </a:prstGeom>
        </p:spPr>
      </p:pic>
      <p:pic>
        <p:nvPicPr>
          <p:cNvPr id="8" name="Picture 7" descr="3">
            <a:extLst>
              <a:ext uri="{FF2B5EF4-FFF2-40B4-BE49-F238E27FC236}">
                <a16:creationId xmlns:a16="http://schemas.microsoft.com/office/drawing/2014/main" id="{A160DE91-45B2-5BAD-F271-CC6844EFDC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6107" y="2276844"/>
            <a:ext cx="1539893" cy="1531852"/>
          </a:xfrm>
          <a:prstGeom prst="rect">
            <a:avLst/>
          </a:prstGeom>
        </p:spPr>
      </p:pic>
      <p:pic>
        <p:nvPicPr>
          <p:cNvPr id="10" name="Picture 9" descr="4">
            <a:extLst>
              <a:ext uri="{FF2B5EF4-FFF2-40B4-BE49-F238E27FC236}">
                <a16:creationId xmlns:a16="http://schemas.microsoft.com/office/drawing/2014/main" id="{AC4F190C-D71A-611F-E43F-DB4B0A769D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7278" y="824524"/>
            <a:ext cx="1653472" cy="1452320"/>
          </a:xfrm>
          <a:prstGeom prst="rect">
            <a:avLst/>
          </a:prstGeom>
        </p:spPr>
      </p:pic>
      <p:pic>
        <p:nvPicPr>
          <p:cNvPr id="12" name="Picture 11" descr="5">
            <a:extLst>
              <a:ext uri="{FF2B5EF4-FFF2-40B4-BE49-F238E27FC236}">
                <a16:creationId xmlns:a16="http://schemas.microsoft.com/office/drawing/2014/main" id="{85D27EFF-3562-BC7B-A0DE-19057ADF72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6528" y="1533325"/>
            <a:ext cx="1847852" cy="1507358"/>
          </a:xfrm>
          <a:prstGeom prst="rect">
            <a:avLst/>
          </a:prstGeom>
        </p:spPr>
      </p:pic>
      <p:pic>
        <p:nvPicPr>
          <p:cNvPr id="13" name="Picture 12" descr="6">
            <a:extLst>
              <a:ext uri="{FF2B5EF4-FFF2-40B4-BE49-F238E27FC236}">
                <a16:creationId xmlns:a16="http://schemas.microsoft.com/office/drawing/2014/main" id="{95E3214A-1B07-B561-EE74-680DDBC7EB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9639" y="4815635"/>
            <a:ext cx="1710323" cy="1524663"/>
          </a:xfrm>
          <a:prstGeom prst="rect">
            <a:avLst/>
          </a:prstGeom>
        </p:spPr>
      </p:pic>
      <p:pic>
        <p:nvPicPr>
          <p:cNvPr id="14" name="Picture 13" descr="7">
            <a:extLst>
              <a:ext uri="{FF2B5EF4-FFF2-40B4-BE49-F238E27FC236}">
                <a16:creationId xmlns:a16="http://schemas.microsoft.com/office/drawing/2014/main" id="{C2C92914-324F-84CE-3C1F-CF67416508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8554" y="3894002"/>
            <a:ext cx="1539893" cy="1420239"/>
          </a:xfrm>
          <a:prstGeom prst="rect">
            <a:avLst/>
          </a:prstGeom>
        </p:spPr>
      </p:pic>
      <p:pic>
        <p:nvPicPr>
          <p:cNvPr id="15" name="Picture 14" descr="8">
            <a:extLst>
              <a:ext uri="{FF2B5EF4-FFF2-40B4-BE49-F238E27FC236}">
                <a16:creationId xmlns:a16="http://schemas.microsoft.com/office/drawing/2014/main" id="{2A41F74A-74AF-2602-0259-0E52C36B71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79275" y="4801696"/>
            <a:ext cx="1747850" cy="1566874"/>
          </a:xfrm>
          <a:prstGeom prst="rect">
            <a:avLst/>
          </a:prstGeom>
        </p:spPr>
      </p:pic>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315920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C807726-8B81-7E47-B111-6AF3825CB7E0}"/>
              </a:ext>
            </a:extLst>
          </p:cNvPr>
          <p:cNvSpPr>
            <a:spLocks noGrp="1"/>
          </p:cNvSpPr>
          <p:nvPr>
            <p:ph type="title"/>
          </p:nvPr>
        </p:nvSpPr>
        <p:spPr>
          <a:xfrm>
            <a:off x="360000" y="320524"/>
            <a:ext cx="10080000" cy="1008000"/>
          </a:xfrm>
        </p:spPr>
        <p:txBody>
          <a:bodyPr anchor="t">
            <a:normAutofit/>
          </a:bodyPr>
          <a:lstStyle/>
          <a:p>
            <a:r>
              <a:rPr lang="el-GR" i="1" dirty="0"/>
              <a:t>εννέα/εννιά</a:t>
            </a:r>
            <a:endParaRPr lang="en-AU" i="1" dirty="0"/>
          </a:p>
        </p:txBody>
      </p:sp>
      <p:pic>
        <p:nvPicPr>
          <p:cNvPr id="4" name="Content Placeholder 9" descr="1">
            <a:extLst>
              <a:ext uri="{FF2B5EF4-FFF2-40B4-BE49-F238E27FC236}">
                <a16:creationId xmlns:a16="http://schemas.microsoft.com/office/drawing/2014/main" id="{A50E50A6-CE3E-7651-9E91-E496BE687247}"/>
              </a:ext>
            </a:extLst>
          </p:cNvPr>
          <p:cNvPicPr>
            <a:picLocks noGrp="1" noChangeAspect="1"/>
          </p:cNvPicPr>
          <p:nvPr>
            <p:ph sz="quarter" idx="19"/>
          </p:nvPr>
        </p:nvPicPr>
        <p:blipFill>
          <a:blip r:embed="rId3">
            <a:extLst>
              <a:ext uri="{28A0092B-C50C-407E-A947-70E740481C1C}">
                <a14:useLocalDpi xmlns:a14="http://schemas.microsoft.com/office/drawing/2010/main" val="0"/>
              </a:ext>
            </a:extLst>
          </a:blip>
          <a:stretch>
            <a:fillRect/>
          </a:stretch>
        </p:blipFill>
        <p:spPr>
          <a:xfrm>
            <a:off x="609733" y="1971664"/>
            <a:ext cx="1438286" cy="1457336"/>
          </a:xfrm>
        </p:spPr>
      </p:pic>
      <p:pic>
        <p:nvPicPr>
          <p:cNvPr id="7" name="Picture 6" descr="2">
            <a:extLst>
              <a:ext uri="{FF2B5EF4-FFF2-40B4-BE49-F238E27FC236}">
                <a16:creationId xmlns:a16="http://schemas.microsoft.com/office/drawing/2014/main" id="{29A1F29A-E486-18F2-0C61-4A979D3ACD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06" y="1084602"/>
            <a:ext cx="1656066" cy="1457337"/>
          </a:xfrm>
          <a:prstGeom prst="rect">
            <a:avLst/>
          </a:prstGeom>
        </p:spPr>
      </p:pic>
      <p:pic>
        <p:nvPicPr>
          <p:cNvPr id="8" name="Picture 7" descr="3">
            <a:extLst>
              <a:ext uri="{FF2B5EF4-FFF2-40B4-BE49-F238E27FC236}">
                <a16:creationId xmlns:a16="http://schemas.microsoft.com/office/drawing/2014/main" id="{A160DE91-45B2-5BAD-F271-CC6844EFDC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6107" y="2276844"/>
            <a:ext cx="1539893" cy="1531852"/>
          </a:xfrm>
          <a:prstGeom prst="rect">
            <a:avLst/>
          </a:prstGeom>
        </p:spPr>
      </p:pic>
      <p:pic>
        <p:nvPicPr>
          <p:cNvPr id="10" name="Picture 9" descr="4">
            <a:extLst>
              <a:ext uri="{FF2B5EF4-FFF2-40B4-BE49-F238E27FC236}">
                <a16:creationId xmlns:a16="http://schemas.microsoft.com/office/drawing/2014/main" id="{AC4F190C-D71A-611F-E43F-DB4B0A769D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7278" y="824524"/>
            <a:ext cx="1653472" cy="1452320"/>
          </a:xfrm>
          <a:prstGeom prst="rect">
            <a:avLst/>
          </a:prstGeom>
        </p:spPr>
      </p:pic>
      <p:pic>
        <p:nvPicPr>
          <p:cNvPr id="12" name="Picture 11" descr="5">
            <a:extLst>
              <a:ext uri="{FF2B5EF4-FFF2-40B4-BE49-F238E27FC236}">
                <a16:creationId xmlns:a16="http://schemas.microsoft.com/office/drawing/2014/main" id="{85D27EFF-3562-BC7B-A0DE-19057ADF72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6528" y="1533325"/>
            <a:ext cx="1847852" cy="1507358"/>
          </a:xfrm>
          <a:prstGeom prst="rect">
            <a:avLst/>
          </a:prstGeom>
        </p:spPr>
      </p:pic>
      <p:pic>
        <p:nvPicPr>
          <p:cNvPr id="13" name="Picture 12" descr="6">
            <a:extLst>
              <a:ext uri="{FF2B5EF4-FFF2-40B4-BE49-F238E27FC236}">
                <a16:creationId xmlns:a16="http://schemas.microsoft.com/office/drawing/2014/main" id="{95E3214A-1B07-B561-EE74-680DDBC7EB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9639" y="4815635"/>
            <a:ext cx="1710323" cy="1524663"/>
          </a:xfrm>
          <a:prstGeom prst="rect">
            <a:avLst/>
          </a:prstGeom>
        </p:spPr>
      </p:pic>
      <p:pic>
        <p:nvPicPr>
          <p:cNvPr id="14" name="Picture 13" descr="7">
            <a:extLst>
              <a:ext uri="{FF2B5EF4-FFF2-40B4-BE49-F238E27FC236}">
                <a16:creationId xmlns:a16="http://schemas.microsoft.com/office/drawing/2014/main" id="{C2C92914-324F-84CE-3C1F-CF67416508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8554" y="3894002"/>
            <a:ext cx="1539893" cy="1420239"/>
          </a:xfrm>
          <a:prstGeom prst="rect">
            <a:avLst/>
          </a:prstGeom>
        </p:spPr>
      </p:pic>
      <p:pic>
        <p:nvPicPr>
          <p:cNvPr id="15" name="Picture 14" descr="8">
            <a:extLst>
              <a:ext uri="{FF2B5EF4-FFF2-40B4-BE49-F238E27FC236}">
                <a16:creationId xmlns:a16="http://schemas.microsoft.com/office/drawing/2014/main" id="{2A41F74A-74AF-2602-0259-0E52C36B71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79275" y="4801696"/>
            <a:ext cx="1747850" cy="1566874"/>
          </a:xfrm>
          <a:prstGeom prst="rect">
            <a:avLst/>
          </a:prstGeom>
        </p:spPr>
      </p:pic>
      <p:pic>
        <p:nvPicPr>
          <p:cNvPr id="16" name="Picture 15" descr="9">
            <a:extLst>
              <a:ext uri="{FF2B5EF4-FFF2-40B4-BE49-F238E27FC236}">
                <a16:creationId xmlns:a16="http://schemas.microsoft.com/office/drawing/2014/main" id="{6A6CAE4A-C091-6788-7D78-AB8A73299A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15612" y="3621706"/>
            <a:ext cx="1572122" cy="1580062"/>
          </a:xfrm>
          <a:prstGeom prst="rect">
            <a:avLst/>
          </a:prstGeom>
        </p:spPr>
      </p:pic>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46811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D3A1CAD-F2DC-136B-E802-6204432B388B}"/>
              </a:ext>
            </a:extLst>
          </p:cNvPr>
          <p:cNvSpPr txBox="1">
            <a:spLocks noGrp="1"/>
          </p:cNvSpPr>
          <p:nvPr>
            <p:ph type="title" idx="4294967295"/>
          </p:nvPr>
        </p:nvSpPr>
        <p:spPr>
          <a:xfrm>
            <a:off x="360000" y="360000"/>
            <a:ext cx="10080000" cy="1008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l-GR" sz="3600" b="0" i="1" u="none" strike="noStrike" kern="1200" cap="none" spc="0" normalizeH="0" baseline="0" noProof="0" dirty="0">
                <a:ln>
                  <a:noFill/>
                </a:ln>
                <a:solidFill>
                  <a:schemeClr val="accent1"/>
                </a:solidFill>
                <a:effectLst/>
                <a:uLnTx/>
                <a:uFillTx/>
                <a:latin typeface="+mj-lt"/>
                <a:ea typeface="+mj-ea"/>
                <a:cs typeface="Arial" panose="020B0604020202020204" pitchFamily="34" charset="0"/>
              </a:rPr>
              <a:t>δέκα</a:t>
            </a:r>
            <a:endParaRPr kumimoji="0" lang="en-AU" sz="3600" b="0" i="1" u="none" strike="noStrike" kern="1200" cap="none" spc="0" normalizeH="0" baseline="0" noProof="0" dirty="0">
              <a:ln>
                <a:noFill/>
              </a:ln>
              <a:solidFill>
                <a:schemeClr val="accent1"/>
              </a:solidFill>
              <a:effectLst/>
              <a:uLnTx/>
              <a:uFillTx/>
              <a:latin typeface="+mj-lt"/>
              <a:ea typeface="+mj-ea"/>
              <a:cs typeface="Arial" panose="020B0604020202020204" pitchFamily="34" charset="0"/>
            </a:endParaRPr>
          </a:p>
        </p:txBody>
      </p:sp>
      <p:pic>
        <p:nvPicPr>
          <p:cNvPr id="4" name="Content Placeholder 9" descr="1">
            <a:extLst>
              <a:ext uri="{FF2B5EF4-FFF2-40B4-BE49-F238E27FC236}">
                <a16:creationId xmlns:a16="http://schemas.microsoft.com/office/drawing/2014/main" id="{A50E50A6-CE3E-7651-9E91-E496BE687247}"/>
              </a:ext>
            </a:extLst>
          </p:cNvPr>
          <p:cNvPicPr>
            <a:picLocks noGrp="1" noChangeAspect="1"/>
          </p:cNvPicPr>
          <p:nvPr>
            <p:ph sz="quarter" idx="19"/>
          </p:nvPr>
        </p:nvPicPr>
        <p:blipFill>
          <a:blip r:embed="rId3">
            <a:extLst>
              <a:ext uri="{28A0092B-C50C-407E-A947-70E740481C1C}">
                <a14:useLocalDpi xmlns:a14="http://schemas.microsoft.com/office/drawing/2010/main" val="0"/>
              </a:ext>
            </a:extLst>
          </a:blip>
          <a:stretch>
            <a:fillRect/>
          </a:stretch>
        </p:blipFill>
        <p:spPr>
          <a:xfrm>
            <a:off x="609733" y="1971664"/>
            <a:ext cx="1438286" cy="1457336"/>
          </a:xfrm>
        </p:spPr>
      </p:pic>
      <p:pic>
        <p:nvPicPr>
          <p:cNvPr id="7" name="Picture 6" descr="2">
            <a:extLst>
              <a:ext uri="{FF2B5EF4-FFF2-40B4-BE49-F238E27FC236}">
                <a16:creationId xmlns:a16="http://schemas.microsoft.com/office/drawing/2014/main" id="{29A1F29A-E486-18F2-0C61-4A979D3ACD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06" y="1084602"/>
            <a:ext cx="1656066" cy="1457337"/>
          </a:xfrm>
          <a:prstGeom prst="rect">
            <a:avLst/>
          </a:prstGeom>
        </p:spPr>
      </p:pic>
      <p:pic>
        <p:nvPicPr>
          <p:cNvPr id="8" name="Picture 7" descr="3">
            <a:extLst>
              <a:ext uri="{FF2B5EF4-FFF2-40B4-BE49-F238E27FC236}">
                <a16:creationId xmlns:a16="http://schemas.microsoft.com/office/drawing/2014/main" id="{A160DE91-45B2-5BAD-F271-CC6844EFDC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6107" y="2276844"/>
            <a:ext cx="1539893" cy="1531852"/>
          </a:xfrm>
          <a:prstGeom prst="rect">
            <a:avLst/>
          </a:prstGeom>
        </p:spPr>
      </p:pic>
      <p:pic>
        <p:nvPicPr>
          <p:cNvPr id="10" name="Picture 9" descr="4">
            <a:extLst>
              <a:ext uri="{FF2B5EF4-FFF2-40B4-BE49-F238E27FC236}">
                <a16:creationId xmlns:a16="http://schemas.microsoft.com/office/drawing/2014/main" id="{AC4F190C-D71A-611F-E43F-DB4B0A769D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7278" y="824524"/>
            <a:ext cx="1653472" cy="1452320"/>
          </a:xfrm>
          <a:prstGeom prst="rect">
            <a:avLst/>
          </a:prstGeom>
        </p:spPr>
      </p:pic>
      <p:pic>
        <p:nvPicPr>
          <p:cNvPr id="12" name="Picture 11" descr="5">
            <a:extLst>
              <a:ext uri="{FF2B5EF4-FFF2-40B4-BE49-F238E27FC236}">
                <a16:creationId xmlns:a16="http://schemas.microsoft.com/office/drawing/2014/main" id="{85D27EFF-3562-BC7B-A0DE-19057ADF72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6528" y="1533325"/>
            <a:ext cx="1847852" cy="1507358"/>
          </a:xfrm>
          <a:prstGeom prst="rect">
            <a:avLst/>
          </a:prstGeom>
        </p:spPr>
      </p:pic>
      <p:pic>
        <p:nvPicPr>
          <p:cNvPr id="13" name="Picture 12" descr="6">
            <a:extLst>
              <a:ext uri="{FF2B5EF4-FFF2-40B4-BE49-F238E27FC236}">
                <a16:creationId xmlns:a16="http://schemas.microsoft.com/office/drawing/2014/main" id="{95E3214A-1B07-B561-EE74-680DDBC7EB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9639" y="4815635"/>
            <a:ext cx="1710323" cy="1524663"/>
          </a:xfrm>
          <a:prstGeom prst="rect">
            <a:avLst/>
          </a:prstGeom>
        </p:spPr>
      </p:pic>
      <p:pic>
        <p:nvPicPr>
          <p:cNvPr id="14" name="Picture 13" descr="7">
            <a:extLst>
              <a:ext uri="{FF2B5EF4-FFF2-40B4-BE49-F238E27FC236}">
                <a16:creationId xmlns:a16="http://schemas.microsoft.com/office/drawing/2014/main" id="{C2C92914-324F-84CE-3C1F-CF67416508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8554" y="3894002"/>
            <a:ext cx="1539893" cy="1420239"/>
          </a:xfrm>
          <a:prstGeom prst="rect">
            <a:avLst/>
          </a:prstGeom>
        </p:spPr>
      </p:pic>
      <p:pic>
        <p:nvPicPr>
          <p:cNvPr id="15" name="Picture 14" descr="8">
            <a:extLst>
              <a:ext uri="{FF2B5EF4-FFF2-40B4-BE49-F238E27FC236}">
                <a16:creationId xmlns:a16="http://schemas.microsoft.com/office/drawing/2014/main" id="{2A41F74A-74AF-2602-0259-0E52C36B71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79275" y="4801696"/>
            <a:ext cx="1747850" cy="1566874"/>
          </a:xfrm>
          <a:prstGeom prst="rect">
            <a:avLst/>
          </a:prstGeom>
        </p:spPr>
      </p:pic>
      <p:pic>
        <p:nvPicPr>
          <p:cNvPr id="16" name="Picture 15" descr="9">
            <a:extLst>
              <a:ext uri="{FF2B5EF4-FFF2-40B4-BE49-F238E27FC236}">
                <a16:creationId xmlns:a16="http://schemas.microsoft.com/office/drawing/2014/main" id="{6A6CAE4A-C091-6788-7D78-AB8A73299A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15612" y="3621706"/>
            <a:ext cx="1572122" cy="1580062"/>
          </a:xfrm>
          <a:prstGeom prst="rect">
            <a:avLst/>
          </a:prstGeom>
        </p:spPr>
      </p:pic>
      <p:pic>
        <p:nvPicPr>
          <p:cNvPr id="17" name="Picture 16" descr="10">
            <a:extLst>
              <a:ext uri="{FF2B5EF4-FFF2-40B4-BE49-F238E27FC236}">
                <a16:creationId xmlns:a16="http://schemas.microsoft.com/office/drawing/2014/main" id="{88860EEE-8833-D925-5AA7-A7E5AC6587B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42793" y="4848003"/>
            <a:ext cx="1498763" cy="1474260"/>
          </a:xfrm>
          <a:prstGeom prst="rect">
            <a:avLst/>
          </a:prstGeom>
        </p:spPr>
      </p:pic>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291594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F725F69-9BA8-8418-42DD-407D14EE296B}"/>
              </a:ext>
            </a:extLst>
          </p:cNvPr>
          <p:cNvSpPr>
            <a:spLocks noGrp="1"/>
          </p:cNvSpPr>
          <p:nvPr>
            <p:ph type="title"/>
          </p:nvPr>
        </p:nvSpPr>
        <p:spPr>
          <a:xfrm>
            <a:off x="360000" y="-1008000"/>
            <a:ext cx="10080000" cy="1008000"/>
          </a:xfrm>
        </p:spPr>
        <p:txBody>
          <a:bodyPr vert="horz" lIns="0" tIns="0" rIns="0" bIns="0" rtlCol="0" anchor="b">
            <a:noAutofit/>
          </a:bodyPr>
          <a:lstStyle/>
          <a:p>
            <a:r>
              <a:rPr lang="en-AU" dirty="0"/>
              <a:t>Numbers 1</a:t>
            </a:r>
            <a:r>
              <a:rPr lang="en-AU" i="1" dirty="0"/>
              <a:t>–</a:t>
            </a:r>
            <a:r>
              <a:rPr lang="en-AU" dirty="0"/>
              <a:t>10</a:t>
            </a:r>
            <a:endParaRPr lang="it-IT" dirty="0"/>
          </a:p>
        </p:txBody>
      </p:sp>
      <p:pic>
        <p:nvPicPr>
          <p:cNvPr id="26" name="Content Placeholder 9" descr="1">
            <a:extLst>
              <a:ext uri="{FF2B5EF4-FFF2-40B4-BE49-F238E27FC236}">
                <a16:creationId xmlns:a16="http://schemas.microsoft.com/office/drawing/2014/main" id="{AC7717A2-B178-FE0F-4645-A911B80A87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660" y="24767"/>
            <a:ext cx="1328169" cy="1345761"/>
          </a:xfrm>
          <a:prstGeom prst="rect">
            <a:avLst/>
          </a:prstGeom>
        </p:spPr>
      </p:pic>
      <p:sp>
        <p:nvSpPr>
          <p:cNvPr id="7" name="TextBox 6">
            <a:extLst>
              <a:ext uri="{FF2B5EF4-FFF2-40B4-BE49-F238E27FC236}">
                <a16:creationId xmlns:a16="http://schemas.microsoft.com/office/drawing/2014/main" id="{DB91F5FE-29CD-8411-F418-DEE479F83D5C}"/>
              </a:ext>
            </a:extLst>
          </p:cNvPr>
          <p:cNvSpPr txBox="1"/>
          <p:nvPr/>
        </p:nvSpPr>
        <p:spPr>
          <a:xfrm>
            <a:off x="2666120" y="783262"/>
            <a:ext cx="1619779" cy="611470"/>
          </a:xfrm>
          <a:prstGeom prst="rect">
            <a:avLst/>
          </a:prstGeom>
          <a:noFill/>
        </p:spPr>
        <p:txBody>
          <a:bodyPr wrap="square" lIns="0" tIns="0" rIns="0" bIns="0" rtlCol="0">
            <a:noAutofit/>
          </a:bodyPr>
          <a:lstStyle/>
          <a:p>
            <a:pPr algn="l"/>
            <a:r>
              <a:rPr lang="el-GR" sz="3600" i="1" dirty="0"/>
              <a:t>ένα</a:t>
            </a:r>
            <a:endParaRPr lang="en-AU" sz="3600" i="1" dirty="0"/>
          </a:p>
        </p:txBody>
      </p:sp>
      <p:pic>
        <p:nvPicPr>
          <p:cNvPr id="27" name="Picture 26" descr="2">
            <a:extLst>
              <a:ext uri="{FF2B5EF4-FFF2-40B4-BE49-F238E27FC236}">
                <a16:creationId xmlns:a16="http://schemas.microsoft.com/office/drawing/2014/main" id="{8427CAB1-BDD2-C9FE-071A-00AE0C083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494" y="1382146"/>
            <a:ext cx="1473071" cy="1296302"/>
          </a:xfrm>
          <a:prstGeom prst="rect">
            <a:avLst/>
          </a:prstGeom>
        </p:spPr>
      </p:pic>
      <p:sp>
        <p:nvSpPr>
          <p:cNvPr id="3" name="TextBox 2">
            <a:extLst>
              <a:ext uri="{FF2B5EF4-FFF2-40B4-BE49-F238E27FC236}">
                <a16:creationId xmlns:a16="http://schemas.microsoft.com/office/drawing/2014/main" id="{17DC6DA3-9586-824C-D6E2-90CC9B1D27CF}"/>
              </a:ext>
            </a:extLst>
          </p:cNvPr>
          <p:cNvSpPr txBox="1"/>
          <p:nvPr/>
        </p:nvSpPr>
        <p:spPr>
          <a:xfrm>
            <a:off x="2636191" y="1902748"/>
            <a:ext cx="1619779" cy="611470"/>
          </a:xfrm>
          <a:prstGeom prst="rect">
            <a:avLst/>
          </a:prstGeom>
          <a:noFill/>
        </p:spPr>
        <p:txBody>
          <a:bodyPr wrap="square" lIns="0" tIns="0" rIns="0" bIns="0" rtlCol="0">
            <a:noAutofit/>
          </a:bodyPr>
          <a:lstStyle/>
          <a:p>
            <a:pPr algn="l"/>
            <a:r>
              <a:rPr lang="el-GR" sz="3600" i="1" dirty="0"/>
              <a:t>δύο</a:t>
            </a:r>
            <a:endParaRPr lang="en-AU" sz="3600" i="1" dirty="0"/>
          </a:p>
        </p:txBody>
      </p:sp>
      <p:pic>
        <p:nvPicPr>
          <p:cNvPr id="21" name="Picture 20" descr="3">
            <a:extLst>
              <a:ext uri="{FF2B5EF4-FFF2-40B4-BE49-F238E27FC236}">
                <a16:creationId xmlns:a16="http://schemas.microsoft.com/office/drawing/2014/main" id="{B950C43E-80A0-F357-E6A1-F6BA16429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586" y="2606837"/>
            <a:ext cx="1374888" cy="1367708"/>
          </a:xfrm>
          <a:prstGeom prst="rect">
            <a:avLst/>
          </a:prstGeom>
        </p:spPr>
      </p:pic>
      <p:sp>
        <p:nvSpPr>
          <p:cNvPr id="5" name="TextBox 4">
            <a:extLst>
              <a:ext uri="{FF2B5EF4-FFF2-40B4-BE49-F238E27FC236}">
                <a16:creationId xmlns:a16="http://schemas.microsoft.com/office/drawing/2014/main" id="{42B7688A-65CB-131A-9C59-8612A9EF5D33}"/>
              </a:ext>
            </a:extLst>
          </p:cNvPr>
          <p:cNvSpPr txBox="1"/>
          <p:nvPr/>
        </p:nvSpPr>
        <p:spPr>
          <a:xfrm>
            <a:off x="2652694" y="3169865"/>
            <a:ext cx="1619779" cy="611470"/>
          </a:xfrm>
          <a:prstGeom prst="rect">
            <a:avLst/>
          </a:prstGeom>
          <a:noFill/>
        </p:spPr>
        <p:txBody>
          <a:bodyPr wrap="square" lIns="0" tIns="0" rIns="0" bIns="0" rtlCol="0" anchor="t">
            <a:noAutofit/>
          </a:bodyPr>
          <a:lstStyle/>
          <a:p>
            <a:pPr algn="l"/>
            <a:r>
              <a:rPr lang="el-GR" sz="3600" i="1" dirty="0"/>
              <a:t>τρία</a:t>
            </a:r>
            <a:endParaRPr lang="en-AU" sz="3600" i="1" dirty="0"/>
          </a:p>
        </p:txBody>
      </p:sp>
      <p:pic>
        <p:nvPicPr>
          <p:cNvPr id="28" name="Picture 27" descr="4">
            <a:extLst>
              <a:ext uri="{FF2B5EF4-FFF2-40B4-BE49-F238E27FC236}">
                <a16:creationId xmlns:a16="http://schemas.microsoft.com/office/drawing/2014/main" id="{F87B92D9-A2C7-F14A-012C-CF5CAD2C53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293" y="3896301"/>
            <a:ext cx="1653472" cy="1452320"/>
          </a:xfrm>
          <a:prstGeom prst="rect">
            <a:avLst/>
          </a:prstGeom>
        </p:spPr>
      </p:pic>
      <p:sp>
        <p:nvSpPr>
          <p:cNvPr id="2" name="TextBox 1">
            <a:extLst>
              <a:ext uri="{FF2B5EF4-FFF2-40B4-BE49-F238E27FC236}">
                <a16:creationId xmlns:a16="http://schemas.microsoft.com/office/drawing/2014/main" id="{7351F480-BD08-4A5E-1F21-4208EEF7A735}"/>
              </a:ext>
            </a:extLst>
          </p:cNvPr>
          <p:cNvSpPr txBox="1"/>
          <p:nvPr/>
        </p:nvSpPr>
        <p:spPr>
          <a:xfrm>
            <a:off x="2637746" y="4523848"/>
            <a:ext cx="2212757" cy="611470"/>
          </a:xfrm>
          <a:prstGeom prst="rect">
            <a:avLst/>
          </a:prstGeom>
          <a:noFill/>
        </p:spPr>
        <p:txBody>
          <a:bodyPr wrap="square" lIns="0" tIns="0" rIns="0" bIns="0" rtlCol="0">
            <a:noAutofit/>
          </a:bodyPr>
          <a:lstStyle/>
          <a:p>
            <a:pPr algn="l"/>
            <a:r>
              <a:rPr lang="el-GR" sz="3600" i="1" dirty="0"/>
              <a:t>τέσσερα</a:t>
            </a:r>
            <a:endParaRPr lang="en-AU" sz="3600" i="1" dirty="0"/>
          </a:p>
        </p:txBody>
      </p:sp>
      <p:pic>
        <p:nvPicPr>
          <p:cNvPr id="29" name="Picture 28" descr="5">
            <a:extLst>
              <a:ext uri="{FF2B5EF4-FFF2-40B4-BE49-F238E27FC236}">
                <a16:creationId xmlns:a16="http://schemas.microsoft.com/office/drawing/2014/main" id="{B0E6EC96-5CEE-F499-4586-1D8030A26E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293" y="5337455"/>
            <a:ext cx="1847852" cy="1507358"/>
          </a:xfrm>
          <a:prstGeom prst="rect">
            <a:avLst/>
          </a:prstGeom>
        </p:spPr>
      </p:pic>
      <p:sp>
        <p:nvSpPr>
          <p:cNvPr id="9" name="TextBox 8">
            <a:extLst>
              <a:ext uri="{FF2B5EF4-FFF2-40B4-BE49-F238E27FC236}">
                <a16:creationId xmlns:a16="http://schemas.microsoft.com/office/drawing/2014/main" id="{BF68AB2B-EEA6-1FAE-E79A-810BAF21958C}"/>
              </a:ext>
            </a:extLst>
          </p:cNvPr>
          <p:cNvSpPr txBox="1"/>
          <p:nvPr/>
        </p:nvSpPr>
        <p:spPr>
          <a:xfrm>
            <a:off x="2697359" y="5976123"/>
            <a:ext cx="1619779" cy="611470"/>
          </a:xfrm>
          <a:prstGeom prst="rect">
            <a:avLst/>
          </a:prstGeom>
          <a:noFill/>
        </p:spPr>
        <p:txBody>
          <a:bodyPr wrap="square" lIns="0" tIns="0" rIns="0" bIns="0" rtlCol="0">
            <a:noAutofit/>
          </a:bodyPr>
          <a:lstStyle/>
          <a:p>
            <a:pPr algn="l"/>
            <a:r>
              <a:rPr lang="el-GR" sz="3600" i="1" dirty="0"/>
              <a:t>πέντε</a:t>
            </a:r>
            <a:endParaRPr lang="en-AU" sz="3600" i="1" dirty="0"/>
          </a:p>
        </p:txBody>
      </p:sp>
      <p:pic>
        <p:nvPicPr>
          <p:cNvPr id="30" name="Picture 29" descr="6">
            <a:extLst>
              <a:ext uri="{FF2B5EF4-FFF2-40B4-BE49-F238E27FC236}">
                <a16:creationId xmlns:a16="http://schemas.microsoft.com/office/drawing/2014/main" id="{E05B2F92-4384-22F0-9DBD-CFB98F6871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5330" y="80043"/>
            <a:ext cx="1561620" cy="1392102"/>
          </a:xfrm>
          <a:prstGeom prst="rect">
            <a:avLst/>
          </a:prstGeom>
        </p:spPr>
      </p:pic>
      <p:sp>
        <p:nvSpPr>
          <p:cNvPr id="11" name="TextBox 10">
            <a:extLst>
              <a:ext uri="{FF2B5EF4-FFF2-40B4-BE49-F238E27FC236}">
                <a16:creationId xmlns:a16="http://schemas.microsoft.com/office/drawing/2014/main" id="{2EBA152F-E664-550C-B3D4-68E5DA84068E}"/>
              </a:ext>
            </a:extLst>
          </p:cNvPr>
          <p:cNvSpPr txBox="1"/>
          <p:nvPr/>
        </p:nvSpPr>
        <p:spPr>
          <a:xfrm>
            <a:off x="7199079" y="759059"/>
            <a:ext cx="1619779" cy="611470"/>
          </a:xfrm>
          <a:prstGeom prst="rect">
            <a:avLst/>
          </a:prstGeom>
          <a:noFill/>
        </p:spPr>
        <p:txBody>
          <a:bodyPr wrap="square" lIns="0" tIns="0" rIns="0" bIns="0" rtlCol="0">
            <a:noAutofit/>
          </a:bodyPr>
          <a:lstStyle/>
          <a:p>
            <a:pPr algn="l"/>
            <a:r>
              <a:rPr lang="el-GR" sz="3600" i="1" dirty="0"/>
              <a:t>έξι</a:t>
            </a:r>
            <a:endParaRPr lang="en-AU" sz="3600" i="1" dirty="0"/>
          </a:p>
        </p:txBody>
      </p:sp>
      <p:pic>
        <p:nvPicPr>
          <p:cNvPr id="31" name="Picture 30" descr="7">
            <a:extLst>
              <a:ext uri="{FF2B5EF4-FFF2-40B4-BE49-F238E27FC236}">
                <a16:creationId xmlns:a16="http://schemas.microsoft.com/office/drawing/2014/main" id="{75DECA54-C00C-4321-AF1F-5A0E02C658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8775" y="1421222"/>
            <a:ext cx="1539893" cy="1420239"/>
          </a:xfrm>
          <a:prstGeom prst="rect">
            <a:avLst/>
          </a:prstGeom>
        </p:spPr>
      </p:pic>
      <p:sp>
        <p:nvSpPr>
          <p:cNvPr id="13" name="TextBox 12">
            <a:extLst>
              <a:ext uri="{FF2B5EF4-FFF2-40B4-BE49-F238E27FC236}">
                <a16:creationId xmlns:a16="http://schemas.microsoft.com/office/drawing/2014/main" id="{2C1D9B56-A4EE-AF63-0DCD-0D4DCD109A08}"/>
              </a:ext>
            </a:extLst>
          </p:cNvPr>
          <p:cNvSpPr txBox="1"/>
          <p:nvPr/>
        </p:nvSpPr>
        <p:spPr>
          <a:xfrm>
            <a:off x="7109637" y="1995367"/>
            <a:ext cx="1619779" cy="611470"/>
          </a:xfrm>
          <a:prstGeom prst="rect">
            <a:avLst/>
          </a:prstGeom>
          <a:noFill/>
        </p:spPr>
        <p:txBody>
          <a:bodyPr wrap="square" lIns="0" tIns="0" rIns="0" bIns="0" rtlCol="0" anchor="t">
            <a:noAutofit/>
          </a:bodyPr>
          <a:lstStyle/>
          <a:p>
            <a:pPr algn="l"/>
            <a:r>
              <a:rPr lang="el-GR" sz="3600" i="1" dirty="0"/>
              <a:t>επτά</a:t>
            </a:r>
            <a:endParaRPr lang="en-AU" sz="3600" i="1" dirty="0"/>
          </a:p>
        </p:txBody>
      </p:sp>
      <p:pic>
        <p:nvPicPr>
          <p:cNvPr id="32" name="Picture 31" descr="8">
            <a:extLst>
              <a:ext uri="{FF2B5EF4-FFF2-40B4-BE49-F238E27FC236}">
                <a16:creationId xmlns:a16="http://schemas.microsoft.com/office/drawing/2014/main" id="{3C712EF1-20A9-2FBE-7129-7177D42785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65188" y="2834618"/>
            <a:ext cx="1433352" cy="1284940"/>
          </a:xfrm>
          <a:prstGeom prst="rect">
            <a:avLst/>
          </a:prstGeom>
        </p:spPr>
      </p:pic>
      <p:sp>
        <p:nvSpPr>
          <p:cNvPr id="15" name="TextBox 14">
            <a:extLst>
              <a:ext uri="{FF2B5EF4-FFF2-40B4-BE49-F238E27FC236}">
                <a16:creationId xmlns:a16="http://schemas.microsoft.com/office/drawing/2014/main" id="{CCE216FB-C327-26A8-AF57-A81D61634A26}"/>
              </a:ext>
            </a:extLst>
          </p:cNvPr>
          <p:cNvSpPr txBox="1"/>
          <p:nvPr/>
        </p:nvSpPr>
        <p:spPr>
          <a:xfrm>
            <a:off x="7182477" y="3449266"/>
            <a:ext cx="1619779" cy="611470"/>
          </a:xfrm>
          <a:prstGeom prst="rect">
            <a:avLst/>
          </a:prstGeom>
          <a:noFill/>
        </p:spPr>
        <p:txBody>
          <a:bodyPr wrap="square" lIns="0" tIns="0" rIns="0" bIns="0" rtlCol="0">
            <a:noAutofit/>
          </a:bodyPr>
          <a:lstStyle/>
          <a:p>
            <a:pPr algn="l"/>
            <a:r>
              <a:rPr lang="el-GR" sz="3600" i="1" dirty="0"/>
              <a:t>οκτώ</a:t>
            </a:r>
            <a:endParaRPr lang="en-AU" sz="3600" i="1" dirty="0"/>
          </a:p>
        </p:txBody>
      </p:sp>
      <p:pic>
        <p:nvPicPr>
          <p:cNvPr id="33" name="Picture 32" descr="9">
            <a:extLst>
              <a:ext uri="{FF2B5EF4-FFF2-40B4-BE49-F238E27FC236}">
                <a16:creationId xmlns:a16="http://schemas.microsoft.com/office/drawing/2014/main" id="{136AA450-F3C7-F83D-73AE-BED8C02A38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09939" y="4060736"/>
            <a:ext cx="1413102" cy="1420239"/>
          </a:xfrm>
          <a:prstGeom prst="rect">
            <a:avLst/>
          </a:prstGeom>
        </p:spPr>
      </p:pic>
      <p:sp>
        <p:nvSpPr>
          <p:cNvPr id="17" name="TextBox 16">
            <a:extLst>
              <a:ext uri="{FF2B5EF4-FFF2-40B4-BE49-F238E27FC236}">
                <a16:creationId xmlns:a16="http://schemas.microsoft.com/office/drawing/2014/main" id="{FDBC5318-1F3D-8022-1A89-E9D1C0DFAD66}"/>
              </a:ext>
            </a:extLst>
          </p:cNvPr>
          <p:cNvSpPr txBox="1"/>
          <p:nvPr/>
        </p:nvSpPr>
        <p:spPr>
          <a:xfrm>
            <a:off x="7199079" y="4731180"/>
            <a:ext cx="1619779" cy="611470"/>
          </a:xfrm>
          <a:prstGeom prst="rect">
            <a:avLst/>
          </a:prstGeom>
          <a:noFill/>
        </p:spPr>
        <p:txBody>
          <a:bodyPr wrap="square" lIns="0" tIns="0" rIns="0" bIns="0" rtlCol="0">
            <a:noAutofit/>
          </a:bodyPr>
          <a:lstStyle/>
          <a:p>
            <a:pPr algn="l"/>
            <a:r>
              <a:rPr lang="el-GR" sz="3600" i="1" dirty="0"/>
              <a:t>εννέα</a:t>
            </a:r>
            <a:endParaRPr lang="en-AU" sz="3600" i="1" dirty="0"/>
          </a:p>
        </p:txBody>
      </p:sp>
      <p:pic>
        <p:nvPicPr>
          <p:cNvPr id="24" name="Picture 23" descr="10">
            <a:extLst>
              <a:ext uri="{FF2B5EF4-FFF2-40B4-BE49-F238E27FC236}">
                <a16:creationId xmlns:a16="http://schemas.microsoft.com/office/drawing/2014/main" id="{D1C1B718-9CAA-682E-DCB1-8F2DB169D6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46113" y="5468184"/>
            <a:ext cx="1412915" cy="1389816"/>
          </a:xfrm>
          <a:prstGeom prst="rect">
            <a:avLst/>
          </a:prstGeom>
        </p:spPr>
      </p:pic>
      <p:sp>
        <p:nvSpPr>
          <p:cNvPr id="19" name="TextBox 18">
            <a:extLst>
              <a:ext uri="{FF2B5EF4-FFF2-40B4-BE49-F238E27FC236}">
                <a16:creationId xmlns:a16="http://schemas.microsoft.com/office/drawing/2014/main" id="{CABCA0FA-4329-DF0B-A693-83A6CD07F2D5}"/>
              </a:ext>
            </a:extLst>
          </p:cNvPr>
          <p:cNvSpPr txBox="1"/>
          <p:nvPr/>
        </p:nvSpPr>
        <p:spPr>
          <a:xfrm>
            <a:off x="7199079" y="5967488"/>
            <a:ext cx="1619779" cy="611470"/>
          </a:xfrm>
          <a:prstGeom prst="rect">
            <a:avLst/>
          </a:prstGeom>
          <a:noFill/>
        </p:spPr>
        <p:txBody>
          <a:bodyPr wrap="square" lIns="0" tIns="0" rIns="0" bIns="0" rtlCol="0">
            <a:noAutofit/>
          </a:bodyPr>
          <a:lstStyle/>
          <a:p>
            <a:pPr algn="l"/>
            <a:r>
              <a:rPr lang="el-GR" sz="3600" i="1" dirty="0"/>
              <a:t>δέκα</a:t>
            </a:r>
            <a:endParaRPr lang="en-AU" sz="3600" i="1" dirty="0"/>
          </a:p>
        </p:txBody>
      </p:sp>
      <p:sp>
        <p:nvSpPr>
          <p:cNvPr id="4" name="Slide Number Placeholder 3">
            <a:extLst>
              <a:ext uri="{FF2B5EF4-FFF2-40B4-BE49-F238E27FC236}">
                <a16:creationId xmlns:a16="http://schemas.microsoft.com/office/drawing/2014/main" id="{11E9BCD0-3AC4-E1C2-1882-CF7A9C12EC4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i="1" smtClean="0"/>
              <a:pPr/>
              <a:t>13</a:t>
            </a:fld>
            <a:endParaRPr lang="en-AU" i="1" dirty="0"/>
          </a:p>
        </p:txBody>
      </p:sp>
    </p:spTree>
    <p:extLst>
      <p:ext uri="{BB962C8B-B14F-4D97-AF65-F5344CB8AC3E}">
        <p14:creationId xmlns:p14="http://schemas.microsoft.com/office/powerpoint/2010/main" val="4133332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69248C-34D9-61F1-63F9-290C4EDD4154}"/>
              </a:ext>
            </a:extLst>
          </p:cNvPr>
          <p:cNvSpPr>
            <a:spLocks noGrp="1"/>
          </p:cNvSpPr>
          <p:nvPr>
            <p:ph type="title"/>
          </p:nvPr>
        </p:nvSpPr>
        <p:spPr>
          <a:xfrm>
            <a:off x="360000" y="-1008000"/>
            <a:ext cx="10080000" cy="1008000"/>
          </a:xfrm>
        </p:spPr>
        <p:txBody>
          <a:bodyPr vert="horz" lIns="0" tIns="0" rIns="0" bIns="0" rtlCol="0" anchor="b">
            <a:noAutofit/>
          </a:bodyPr>
          <a:lstStyle/>
          <a:p>
            <a:r>
              <a:rPr lang="en-AU" dirty="0"/>
              <a:t>Numbers 1</a:t>
            </a:r>
            <a:r>
              <a:rPr lang="en-AU" i="1" dirty="0"/>
              <a:t>–</a:t>
            </a:r>
            <a:r>
              <a:rPr lang="en-AU" dirty="0"/>
              <a:t>10 without words</a:t>
            </a:r>
            <a:endParaRPr lang="it-IT" dirty="0"/>
          </a:p>
        </p:txBody>
      </p:sp>
      <p:pic>
        <p:nvPicPr>
          <p:cNvPr id="7" name="Content Placeholder 9" descr="1">
            <a:extLst>
              <a:ext uri="{FF2B5EF4-FFF2-40B4-BE49-F238E27FC236}">
                <a16:creationId xmlns:a16="http://schemas.microsoft.com/office/drawing/2014/main" id="{54377561-6CD4-4713-FD90-2540DD873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095" y="72596"/>
            <a:ext cx="1292826" cy="1309949"/>
          </a:xfrm>
          <a:prstGeom prst="rect">
            <a:avLst/>
          </a:prstGeom>
        </p:spPr>
      </p:pic>
      <p:pic>
        <p:nvPicPr>
          <p:cNvPr id="8" name="Picture 7" descr="2">
            <a:extLst>
              <a:ext uri="{FF2B5EF4-FFF2-40B4-BE49-F238E27FC236}">
                <a16:creationId xmlns:a16="http://schemas.microsoft.com/office/drawing/2014/main" id="{F96754DC-A706-273A-192A-5EB79E856D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911" y="1370529"/>
            <a:ext cx="1551195" cy="1365051"/>
          </a:xfrm>
          <a:prstGeom prst="rect">
            <a:avLst/>
          </a:prstGeom>
        </p:spPr>
      </p:pic>
      <p:pic>
        <p:nvPicPr>
          <p:cNvPr id="2" name="Picture 1" descr="3">
            <a:extLst>
              <a:ext uri="{FF2B5EF4-FFF2-40B4-BE49-F238E27FC236}">
                <a16:creationId xmlns:a16="http://schemas.microsoft.com/office/drawing/2014/main" id="{A21BD729-ACE4-B0CE-1156-524C88A446D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33952" y="2649998"/>
            <a:ext cx="1402350" cy="1262967"/>
          </a:xfrm>
          <a:prstGeom prst="rect">
            <a:avLst/>
          </a:prstGeom>
        </p:spPr>
      </p:pic>
      <p:pic>
        <p:nvPicPr>
          <p:cNvPr id="9" name="Picture 8" descr="4">
            <a:extLst>
              <a:ext uri="{FF2B5EF4-FFF2-40B4-BE49-F238E27FC236}">
                <a16:creationId xmlns:a16="http://schemas.microsoft.com/office/drawing/2014/main" id="{373557BC-4420-DAB6-6BF8-D5DCE7860A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083" y="3890330"/>
            <a:ext cx="1653472" cy="1452320"/>
          </a:xfrm>
          <a:prstGeom prst="rect">
            <a:avLst/>
          </a:prstGeom>
        </p:spPr>
      </p:pic>
      <p:pic>
        <p:nvPicPr>
          <p:cNvPr id="19" name="Picture 18" descr="5">
            <a:extLst>
              <a:ext uri="{FF2B5EF4-FFF2-40B4-BE49-F238E27FC236}">
                <a16:creationId xmlns:a16="http://schemas.microsoft.com/office/drawing/2014/main" id="{C294F577-1295-F790-D1C7-819F513433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293" y="5337455"/>
            <a:ext cx="1847852" cy="1507358"/>
          </a:xfrm>
          <a:prstGeom prst="rect">
            <a:avLst/>
          </a:prstGeom>
        </p:spPr>
      </p:pic>
      <p:pic>
        <p:nvPicPr>
          <p:cNvPr id="11" name="Picture 10" descr="6">
            <a:extLst>
              <a:ext uri="{FF2B5EF4-FFF2-40B4-BE49-F238E27FC236}">
                <a16:creationId xmlns:a16="http://schemas.microsoft.com/office/drawing/2014/main" id="{8AC633CF-BDE7-6A90-106D-6A787A55D7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0979" y="72597"/>
            <a:ext cx="1594270" cy="1421208"/>
          </a:xfrm>
          <a:prstGeom prst="rect">
            <a:avLst/>
          </a:prstGeom>
        </p:spPr>
      </p:pic>
      <p:pic>
        <p:nvPicPr>
          <p:cNvPr id="17" name="Picture 16" descr="7">
            <a:extLst>
              <a:ext uri="{FF2B5EF4-FFF2-40B4-BE49-F238E27FC236}">
                <a16:creationId xmlns:a16="http://schemas.microsoft.com/office/drawing/2014/main" id="{15A04C83-499C-46BC-60B5-9533C142BD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8775" y="1421222"/>
            <a:ext cx="1539893" cy="1420239"/>
          </a:xfrm>
          <a:prstGeom prst="rect">
            <a:avLst/>
          </a:prstGeom>
        </p:spPr>
      </p:pic>
      <p:pic>
        <p:nvPicPr>
          <p:cNvPr id="15" name="Picture 14" descr="8">
            <a:extLst>
              <a:ext uri="{FF2B5EF4-FFF2-40B4-BE49-F238E27FC236}">
                <a16:creationId xmlns:a16="http://schemas.microsoft.com/office/drawing/2014/main" id="{B51618A5-5D77-943C-7A40-79C0322832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65188" y="2834618"/>
            <a:ext cx="1433352" cy="1284940"/>
          </a:xfrm>
          <a:prstGeom prst="rect">
            <a:avLst/>
          </a:prstGeom>
        </p:spPr>
      </p:pic>
      <p:pic>
        <p:nvPicPr>
          <p:cNvPr id="13" name="Picture 12" descr="9">
            <a:extLst>
              <a:ext uri="{FF2B5EF4-FFF2-40B4-BE49-F238E27FC236}">
                <a16:creationId xmlns:a16="http://schemas.microsoft.com/office/drawing/2014/main" id="{CF87D31C-19BC-2541-7275-D4AF1626A5A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09939" y="4130587"/>
            <a:ext cx="1349089" cy="1355903"/>
          </a:xfrm>
          <a:prstGeom prst="rect">
            <a:avLst/>
          </a:prstGeom>
        </p:spPr>
      </p:pic>
      <p:pic>
        <p:nvPicPr>
          <p:cNvPr id="24" name="Picture 23" descr="10">
            <a:extLst>
              <a:ext uri="{FF2B5EF4-FFF2-40B4-BE49-F238E27FC236}">
                <a16:creationId xmlns:a16="http://schemas.microsoft.com/office/drawing/2014/main" id="{D1C1B718-9CAA-682E-DCB1-8F2DB169D6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46113" y="5468184"/>
            <a:ext cx="1412915" cy="1389816"/>
          </a:xfrm>
          <a:prstGeom prst="rect">
            <a:avLst/>
          </a:prstGeom>
        </p:spPr>
      </p:pic>
      <p:sp>
        <p:nvSpPr>
          <p:cNvPr id="4" name="Slide Number Placeholder 3">
            <a:extLst>
              <a:ext uri="{FF2B5EF4-FFF2-40B4-BE49-F238E27FC236}">
                <a16:creationId xmlns:a16="http://schemas.microsoft.com/office/drawing/2014/main" id="{11E9BCD0-3AC4-E1C2-1882-CF7A9C12EC4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14</a:t>
            </a:fld>
            <a:endParaRPr lang="en-AU" dirty="0"/>
          </a:p>
        </p:txBody>
      </p:sp>
    </p:spTree>
    <p:extLst>
      <p:ext uri="{BB962C8B-B14F-4D97-AF65-F5344CB8AC3E}">
        <p14:creationId xmlns:p14="http://schemas.microsoft.com/office/powerpoint/2010/main" val="290853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CA7CB1F-F302-02C7-482B-8906FC2028C4}"/>
              </a:ext>
            </a:extLst>
          </p:cNvPr>
          <p:cNvSpPr txBox="1">
            <a:spLocks noGrp="1"/>
          </p:cNvSpPr>
          <p:nvPr>
            <p:ph type="title" idx="4294967295"/>
          </p:nvPr>
        </p:nvSpPr>
        <p:spPr>
          <a:xfrm>
            <a:off x="512400" y="512400"/>
            <a:ext cx="10080000" cy="1008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l-GR" sz="3600" b="0" i="1" u="none" strike="noStrike" kern="1200" cap="none" spc="0" normalizeH="0" baseline="0" noProof="0" dirty="0">
                <a:ln>
                  <a:noFill/>
                </a:ln>
                <a:solidFill>
                  <a:schemeClr val="accent1"/>
                </a:solidFill>
                <a:effectLst/>
                <a:uLnTx/>
                <a:uFillTx/>
                <a:latin typeface="+mj-lt"/>
                <a:ea typeface="+mj-ea"/>
                <a:cs typeface="Arial" panose="020B0604020202020204" pitchFamily="34" charset="0"/>
              </a:rPr>
              <a:t>έντεκα</a:t>
            </a:r>
            <a:endParaRPr kumimoji="0" lang="en-AU" sz="3600" b="0" i="1" u="none" strike="noStrike" kern="1200" cap="none" spc="0" normalizeH="0" baseline="0" noProof="0" dirty="0">
              <a:ln>
                <a:noFill/>
              </a:ln>
              <a:solidFill>
                <a:schemeClr val="accent1"/>
              </a:solidFill>
              <a:effectLst/>
              <a:uLnTx/>
              <a:uFillTx/>
              <a:latin typeface="+mj-lt"/>
              <a:ea typeface="+mj-ea"/>
              <a:cs typeface="Arial" panose="020B0604020202020204" pitchFamily="34" charset="0"/>
            </a:endParaRPr>
          </a:p>
        </p:txBody>
      </p:sp>
      <p:pic>
        <p:nvPicPr>
          <p:cNvPr id="20" name="Picture 19" descr="11">
            <a:extLst>
              <a:ext uri="{FF2B5EF4-FFF2-40B4-BE49-F238E27FC236}">
                <a16:creationId xmlns:a16="http://schemas.microsoft.com/office/drawing/2014/main" id="{15E3062F-9A86-EF04-7DF6-F861631AA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649" y="1440116"/>
            <a:ext cx="1795991" cy="1813151"/>
          </a:xfrm>
          <a:prstGeom prst="rect">
            <a:avLst/>
          </a:prstGeom>
        </p:spPr>
      </p:pic>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123722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D3A1CAD-F2DC-136B-E802-6204432B388B}"/>
              </a:ext>
            </a:extLst>
          </p:cNvPr>
          <p:cNvSpPr txBox="1">
            <a:spLocks noGrp="1"/>
          </p:cNvSpPr>
          <p:nvPr>
            <p:ph type="title" idx="4294967295"/>
          </p:nvPr>
        </p:nvSpPr>
        <p:spPr>
          <a:xfrm>
            <a:off x="360000" y="360000"/>
            <a:ext cx="10080000" cy="1008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l-GR" sz="3600" b="0" i="1" u="none" strike="noStrike" kern="1200" cap="none" spc="0" normalizeH="0" baseline="0" noProof="0" dirty="0">
                <a:ln>
                  <a:noFill/>
                </a:ln>
                <a:solidFill>
                  <a:schemeClr val="accent1"/>
                </a:solidFill>
                <a:effectLst/>
                <a:uLnTx/>
                <a:uFillTx/>
                <a:latin typeface="+mj-lt"/>
                <a:ea typeface="+mj-ea"/>
                <a:cs typeface="Arial" panose="020B0604020202020204" pitchFamily="34" charset="0"/>
              </a:rPr>
              <a:t>δώδεκα</a:t>
            </a:r>
            <a:endParaRPr kumimoji="0" lang="en-AU" sz="3600" b="0" i="1" u="none" strike="noStrike" kern="1200" cap="none" spc="0" normalizeH="0" baseline="0" noProof="0" dirty="0">
              <a:ln>
                <a:noFill/>
              </a:ln>
              <a:solidFill>
                <a:schemeClr val="accent1"/>
              </a:solidFill>
              <a:effectLst/>
              <a:uLnTx/>
              <a:uFillTx/>
              <a:latin typeface="+mj-lt"/>
              <a:ea typeface="+mj-ea"/>
              <a:cs typeface="Arial" panose="020B0604020202020204" pitchFamily="34" charset="0"/>
            </a:endParaRPr>
          </a:p>
        </p:txBody>
      </p:sp>
      <p:pic>
        <p:nvPicPr>
          <p:cNvPr id="19" name="Picture 18" descr="11">
            <a:extLst>
              <a:ext uri="{FF2B5EF4-FFF2-40B4-BE49-F238E27FC236}">
                <a16:creationId xmlns:a16="http://schemas.microsoft.com/office/drawing/2014/main" id="{A393DBC4-6D4C-30A4-73FE-0D49B3DAE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649" y="1440116"/>
            <a:ext cx="1795991" cy="1813151"/>
          </a:xfrm>
          <a:prstGeom prst="rect">
            <a:avLst/>
          </a:prstGeom>
        </p:spPr>
      </p:pic>
      <p:pic>
        <p:nvPicPr>
          <p:cNvPr id="20" name="Picture 19" descr="12">
            <a:extLst>
              <a:ext uri="{FF2B5EF4-FFF2-40B4-BE49-F238E27FC236}">
                <a16:creationId xmlns:a16="http://schemas.microsoft.com/office/drawing/2014/main" id="{C4158EA6-866C-E0B6-7529-2D63C7699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4350" y="3077569"/>
            <a:ext cx="1683700" cy="1699889"/>
          </a:xfrm>
          <a:prstGeom prst="rect">
            <a:avLst/>
          </a:prstGeom>
        </p:spPr>
      </p:pic>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325497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D3A1CAD-F2DC-136B-E802-6204432B388B}"/>
              </a:ext>
            </a:extLst>
          </p:cNvPr>
          <p:cNvSpPr txBox="1">
            <a:spLocks noGrp="1"/>
          </p:cNvSpPr>
          <p:nvPr>
            <p:ph type="title" idx="4294967295"/>
          </p:nvPr>
        </p:nvSpPr>
        <p:spPr>
          <a:xfrm>
            <a:off x="360000" y="360000"/>
            <a:ext cx="10080000" cy="1008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l-GR" sz="3600" b="0" i="1" u="none" strike="noStrike" kern="1200" cap="none" spc="0" normalizeH="0" baseline="0" noProof="0" dirty="0">
                <a:ln>
                  <a:noFill/>
                </a:ln>
                <a:solidFill>
                  <a:schemeClr val="accent1"/>
                </a:solidFill>
                <a:effectLst/>
                <a:uLnTx/>
                <a:uFillTx/>
                <a:latin typeface="+mj-lt"/>
                <a:ea typeface="+mj-ea"/>
                <a:cs typeface="Arial" panose="020B0604020202020204" pitchFamily="34" charset="0"/>
              </a:rPr>
              <a:t>δεκατρία</a:t>
            </a:r>
            <a:endParaRPr kumimoji="0" lang="en-AU" sz="3600" b="0" i="1" u="none" strike="noStrike" kern="1200" cap="none" spc="0" normalizeH="0" baseline="0" noProof="0" dirty="0">
              <a:ln>
                <a:noFill/>
              </a:ln>
              <a:solidFill>
                <a:schemeClr val="accent1"/>
              </a:solidFill>
              <a:effectLst/>
              <a:uLnTx/>
              <a:uFillTx/>
              <a:latin typeface="+mj-lt"/>
              <a:ea typeface="+mj-ea"/>
              <a:cs typeface="Arial" panose="020B0604020202020204" pitchFamily="34" charset="0"/>
            </a:endParaRPr>
          </a:p>
        </p:txBody>
      </p:sp>
      <p:pic>
        <p:nvPicPr>
          <p:cNvPr id="19" name="Picture 18" descr="11">
            <a:extLst>
              <a:ext uri="{FF2B5EF4-FFF2-40B4-BE49-F238E27FC236}">
                <a16:creationId xmlns:a16="http://schemas.microsoft.com/office/drawing/2014/main" id="{A393DBC4-6D4C-30A4-73FE-0D49B3DAE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649" y="1440116"/>
            <a:ext cx="1795991" cy="1813151"/>
          </a:xfrm>
          <a:prstGeom prst="rect">
            <a:avLst/>
          </a:prstGeom>
        </p:spPr>
      </p:pic>
      <p:pic>
        <p:nvPicPr>
          <p:cNvPr id="20" name="Picture 19" descr="12">
            <a:extLst>
              <a:ext uri="{FF2B5EF4-FFF2-40B4-BE49-F238E27FC236}">
                <a16:creationId xmlns:a16="http://schemas.microsoft.com/office/drawing/2014/main" id="{C4158EA6-866C-E0B6-7529-2D63C7699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4350" y="3077569"/>
            <a:ext cx="1683700" cy="1699889"/>
          </a:xfrm>
          <a:prstGeom prst="rect">
            <a:avLst/>
          </a:prstGeom>
        </p:spPr>
      </p:pic>
      <p:pic>
        <p:nvPicPr>
          <p:cNvPr id="4" name="Picture 3" descr="13">
            <a:extLst>
              <a:ext uri="{FF2B5EF4-FFF2-40B4-BE49-F238E27FC236}">
                <a16:creationId xmlns:a16="http://schemas.microsoft.com/office/drawing/2014/main" id="{810CAD7D-BBDC-F7C6-482C-7B9622AD2C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223" y="4615883"/>
            <a:ext cx="2007673" cy="1828313"/>
          </a:xfrm>
          <a:prstGeom prst="rect">
            <a:avLst/>
          </a:prstGeom>
        </p:spPr>
      </p:pic>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spTree>
    <p:extLst>
      <p:ext uri="{BB962C8B-B14F-4D97-AF65-F5344CB8AC3E}">
        <p14:creationId xmlns:p14="http://schemas.microsoft.com/office/powerpoint/2010/main" val="89277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D3A1CAD-F2DC-136B-E802-6204432B388B}"/>
              </a:ext>
            </a:extLst>
          </p:cNvPr>
          <p:cNvSpPr txBox="1">
            <a:spLocks noGrp="1"/>
          </p:cNvSpPr>
          <p:nvPr>
            <p:ph type="title" idx="4294967295"/>
          </p:nvPr>
        </p:nvSpPr>
        <p:spPr>
          <a:xfrm>
            <a:off x="360000" y="360000"/>
            <a:ext cx="10080000" cy="1008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l-GR" sz="3600" b="0" i="1" u="none" strike="noStrike" kern="1200" cap="none" spc="0" normalizeH="0" baseline="0" noProof="0" dirty="0">
                <a:ln>
                  <a:noFill/>
                </a:ln>
                <a:solidFill>
                  <a:schemeClr val="accent1"/>
                </a:solidFill>
                <a:effectLst/>
                <a:uLnTx/>
                <a:uFillTx/>
                <a:latin typeface="+mj-lt"/>
                <a:ea typeface="+mj-ea"/>
                <a:cs typeface="Arial" panose="020B0604020202020204" pitchFamily="34" charset="0"/>
              </a:rPr>
              <a:t>δεκατέσσερα</a:t>
            </a:r>
            <a:endParaRPr kumimoji="0" lang="en-AU" sz="3600" b="0" i="1" u="none" strike="noStrike" kern="1200" cap="none" spc="0" normalizeH="0" baseline="0" noProof="0" dirty="0">
              <a:ln>
                <a:noFill/>
              </a:ln>
              <a:solidFill>
                <a:schemeClr val="accent1"/>
              </a:solidFill>
              <a:effectLst/>
              <a:uLnTx/>
              <a:uFillTx/>
              <a:latin typeface="+mj-lt"/>
              <a:ea typeface="+mj-ea"/>
              <a:cs typeface="Arial" panose="020B0604020202020204" pitchFamily="34" charset="0"/>
            </a:endParaRPr>
          </a:p>
        </p:txBody>
      </p:sp>
      <p:pic>
        <p:nvPicPr>
          <p:cNvPr id="19" name="Picture 18" descr="11">
            <a:extLst>
              <a:ext uri="{FF2B5EF4-FFF2-40B4-BE49-F238E27FC236}">
                <a16:creationId xmlns:a16="http://schemas.microsoft.com/office/drawing/2014/main" id="{A393DBC4-6D4C-30A4-73FE-0D49B3DAE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649" y="1440116"/>
            <a:ext cx="1795991" cy="1813151"/>
          </a:xfrm>
          <a:prstGeom prst="rect">
            <a:avLst/>
          </a:prstGeom>
        </p:spPr>
      </p:pic>
      <p:pic>
        <p:nvPicPr>
          <p:cNvPr id="20" name="Picture 19" descr="12">
            <a:extLst>
              <a:ext uri="{FF2B5EF4-FFF2-40B4-BE49-F238E27FC236}">
                <a16:creationId xmlns:a16="http://schemas.microsoft.com/office/drawing/2014/main" id="{C4158EA6-866C-E0B6-7529-2D63C7699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4350" y="3077569"/>
            <a:ext cx="1683700" cy="1699889"/>
          </a:xfrm>
          <a:prstGeom prst="rect">
            <a:avLst/>
          </a:prstGeom>
        </p:spPr>
      </p:pic>
      <p:pic>
        <p:nvPicPr>
          <p:cNvPr id="4" name="Picture 3" descr="13">
            <a:extLst>
              <a:ext uri="{FF2B5EF4-FFF2-40B4-BE49-F238E27FC236}">
                <a16:creationId xmlns:a16="http://schemas.microsoft.com/office/drawing/2014/main" id="{810CAD7D-BBDC-F7C6-482C-7B9622AD2C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223" y="4615883"/>
            <a:ext cx="2007673" cy="1828313"/>
          </a:xfrm>
          <a:prstGeom prst="rect">
            <a:avLst/>
          </a:prstGeom>
        </p:spPr>
      </p:pic>
      <p:pic>
        <p:nvPicPr>
          <p:cNvPr id="6" name="Picture 5" descr="14">
            <a:extLst>
              <a:ext uri="{FF2B5EF4-FFF2-40B4-BE49-F238E27FC236}">
                <a16:creationId xmlns:a16="http://schemas.microsoft.com/office/drawing/2014/main" id="{3E41734F-51DB-3A84-F811-49B8F4629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8915" y="1176035"/>
            <a:ext cx="1810901" cy="1659419"/>
          </a:xfrm>
          <a:prstGeom prst="rect">
            <a:avLst/>
          </a:prstGeom>
        </p:spPr>
      </p:pic>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86485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D3A1CAD-F2DC-136B-E802-6204432B388B}"/>
              </a:ext>
            </a:extLst>
          </p:cNvPr>
          <p:cNvSpPr txBox="1">
            <a:spLocks noGrp="1"/>
          </p:cNvSpPr>
          <p:nvPr>
            <p:ph type="title" idx="4294967295"/>
          </p:nvPr>
        </p:nvSpPr>
        <p:spPr>
          <a:xfrm>
            <a:off x="360000" y="360000"/>
            <a:ext cx="10080000" cy="1008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l-GR" sz="3600" b="0" i="1" u="none" strike="noStrike" kern="1200" cap="none" spc="0" normalizeH="0" baseline="0" noProof="0" dirty="0">
                <a:ln>
                  <a:noFill/>
                </a:ln>
                <a:solidFill>
                  <a:schemeClr val="accent1"/>
                </a:solidFill>
                <a:effectLst/>
                <a:uLnTx/>
                <a:uFillTx/>
                <a:latin typeface="+mj-lt"/>
                <a:ea typeface="+mj-ea"/>
                <a:cs typeface="Arial" panose="020B0604020202020204" pitchFamily="34" charset="0"/>
              </a:rPr>
              <a:t>δεκαπέντε</a:t>
            </a:r>
            <a:endParaRPr kumimoji="0" lang="en-AU" sz="3600" b="0" i="1" u="none" strike="noStrike" kern="1200" cap="none" spc="0" normalizeH="0" baseline="0" noProof="0" dirty="0">
              <a:ln>
                <a:noFill/>
              </a:ln>
              <a:solidFill>
                <a:schemeClr val="accent1"/>
              </a:solidFill>
              <a:effectLst/>
              <a:uLnTx/>
              <a:uFillTx/>
              <a:latin typeface="+mj-lt"/>
              <a:ea typeface="+mj-ea"/>
              <a:cs typeface="Arial" panose="020B0604020202020204" pitchFamily="34" charset="0"/>
            </a:endParaRPr>
          </a:p>
        </p:txBody>
      </p:sp>
      <p:pic>
        <p:nvPicPr>
          <p:cNvPr id="19" name="Picture 18" descr="11">
            <a:extLst>
              <a:ext uri="{FF2B5EF4-FFF2-40B4-BE49-F238E27FC236}">
                <a16:creationId xmlns:a16="http://schemas.microsoft.com/office/drawing/2014/main" id="{A393DBC4-6D4C-30A4-73FE-0D49B3DAE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649" y="1440116"/>
            <a:ext cx="1795991" cy="1813151"/>
          </a:xfrm>
          <a:prstGeom prst="rect">
            <a:avLst/>
          </a:prstGeom>
        </p:spPr>
      </p:pic>
      <p:pic>
        <p:nvPicPr>
          <p:cNvPr id="20" name="Picture 19" descr="12">
            <a:extLst>
              <a:ext uri="{FF2B5EF4-FFF2-40B4-BE49-F238E27FC236}">
                <a16:creationId xmlns:a16="http://schemas.microsoft.com/office/drawing/2014/main" id="{C4158EA6-866C-E0B6-7529-2D63C7699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4350" y="3077569"/>
            <a:ext cx="1683700" cy="1699889"/>
          </a:xfrm>
          <a:prstGeom prst="rect">
            <a:avLst/>
          </a:prstGeom>
        </p:spPr>
      </p:pic>
      <p:pic>
        <p:nvPicPr>
          <p:cNvPr id="4" name="Picture 3" descr="13">
            <a:extLst>
              <a:ext uri="{FF2B5EF4-FFF2-40B4-BE49-F238E27FC236}">
                <a16:creationId xmlns:a16="http://schemas.microsoft.com/office/drawing/2014/main" id="{810CAD7D-BBDC-F7C6-482C-7B9622AD2C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223" y="4615883"/>
            <a:ext cx="2007673" cy="1828313"/>
          </a:xfrm>
          <a:prstGeom prst="rect">
            <a:avLst/>
          </a:prstGeom>
        </p:spPr>
      </p:pic>
      <p:pic>
        <p:nvPicPr>
          <p:cNvPr id="6" name="Picture 5" descr="14">
            <a:extLst>
              <a:ext uri="{FF2B5EF4-FFF2-40B4-BE49-F238E27FC236}">
                <a16:creationId xmlns:a16="http://schemas.microsoft.com/office/drawing/2014/main" id="{3E41734F-51DB-3A84-F811-49B8F4629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8915" y="1176035"/>
            <a:ext cx="1810901" cy="1659419"/>
          </a:xfrm>
          <a:prstGeom prst="rect">
            <a:avLst/>
          </a:prstGeom>
        </p:spPr>
      </p:pic>
      <p:pic>
        <p:nvPicPr>
          <p:cNvPr id="7" name="Picture 6" descr="15">
            <a:extLst>
              <a:ext uri="{FF2B5EF4-FFF2-40B4-BE49-F238E27FC236}">
                <a16:creationId xmlns:a16="http://schemas.microsoft.com/office/drawing/2014/main" id="{AC207704-CA3A-2D21-F517-BEA191499A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9146" y="4579687"/>
            <a:ext cx="1967726" cy="1828313"/>
          </a:xfrm>
          <a:prstGeom prst="rect">
            <a:avLst/>
          </a:prstGeom>
        </p:spPr>
      </p:pic>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a:p>
        </p:txBody>
      </p:sp>
    </p:spTree>
    <p:extLst>
      <p:ext uri="{BB962C8B-B14F-4D97-AF65-F5344CB8AC3E}">
        <p14:creationId xmlns:p14="http://schemas.microsoft.com/office/powerpoint/2010/main" val="75070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l-GR" i="1" dirty="0"/>
              <a:t>μηδέν</a:t>
            </a:r>
            <a:endParaRPr lang="en-AU" dirty="0">
              <a:latin typeface="+mj-lt"/>
            </a:endParaRP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a:t>
            </a:fld>
            <a:endParaRPr lang="en-AU"/>
          </a:p>
        </p:txBody>
      </p:sp>
    </p:spTree>
    <p:extLst>
      <p:ext uri="{BB962C8B-B14F-4D97-AF65-F5344CB8AC3E}">
        <p14:creationId xmlns:p14="http://schemas.microsoft.com/office/powerpoint/2010/main" val="203174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D3A1CAD-F2DC-136B-E802-6204432B388B}"/>
              </a:ext>
            </a:extLst>
          </p:cNvPr>
          <p:cNvSpPr txBox="1">
            <a:spLocks noGrp="1"/>
          </p:cNvSpPr>
          <p:nvPr>
            <p:ph type="title" idx="4294967295"/>
          </p:nvPr>
        </p:nvSpPr>
        <p:spPr>
          <a:xfrm>
            <a:off x="360000" y="360000"/>
            <a:ext cx="10080000" cy="1008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l-GR" sz="3600" b="0" i="1" u="none" strike="noStrike" kern="1200" cap="none" spc="0" normalizeH="0" baseline="0" noProof="0" dirty="0">
                <a:ln>
                  <a:noFill/>
                </a:ln>
                <a:solidFill>
                  <a:schemeClr val="accent1"/>
                </a:solidFill>
                <a:effectLst/>
                <a:uLnTx/>
                <a:uFillTx/>
                <a:latin typeface="+mj-lt"/>
                <a:ea typeface="+mj-ea"/>
                <a:cs typeface="Arial" panose="020B0604020202020204" pitchFamily="34" charset="0"/>
              </a:rPr>
              <a:t>δεκαέξι</a:t>
            </a:r>
            <a:endParaRPr kumimoji="0" lang="en-AU" sz="3600" b="0" i="1" u="none" strike="noStrike" kern="1200" cap="none" spc="0" normalizeH="0" baseline="0" noProof="0" dirty="0">
              <a:ln>
                <a:noFill/>
              </a:ln>
              <a:solidFill>
                <a:schemeClr val="accent1"/>
              </a:solidFill>
              <a:effectLst/>
              <a:uLnTx/>
              <a:uFillTx/>
              <a:latin typeface="+mj-lt"/>
              <a:ea typeface="+mj-ea"/>
              <a:cs typeface="Arial" panose="020B0604020202020204" pitchFamily="34" charset="0"/>
            </a:endParaRPr>
          </a:p>
        </p:txBody>
      </p:sp>
      <p:pic>
        <p:nvPicPr>
          <p:cNvPr id="19" name="Picture 18" descr="11">
            <a:extLst>
              <a:ext uri="{FF2B5EF4-FFF2-40B4-BE49-F238E27FC236}">
                <a16:creationId xmlns:a16="http://schemas.microsoft.com/office/drawing/2014/main" id="{A393DBC4-6D4C-30A4-73FE-0D49B3DAE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649" y="1440116"/>
            <a:ext cx="1795991" cy="1813151"/>
          </a:xfrm>
          <a:prstGeom prst="rect">
            <a:avLst/>
          </a:prstGeom>
        </p:spPr>
      </p:pic>
      <p:pic>
        <p:nvPicPr>
          <p:cNvPr id="20" name="Picture 19" descr="12">
            <a:extLst>
              <a:ext uri="{FF2B5EF4-FFF2-40B4-BE49-F238E27FC236}">
                <a16:creationId xmlns:a16="http://schemas.microsoft.com/office/drawing/2014/main" id="{C4158EA6-866C-E0B6-7529-2D63C7699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4350" y="3077569"/>
            <a:ext cx="1683700" cy="1699889"/>
          </a:xfrm>
          <a:prstGeom prst="rect">
            <a:avLst/>
          </a:prstGeom>
        </p:spPr>
      </p:pic>
      <p:pic>
        <p:nvPicPr>
          <p:cNvPr id="4" name="Picture 3" descr="13">
            <a:extLst>
              <a:ext uri="{FF2B5EF4-FFF2-40B4-BE49-F238E27FC236}">
                <a16:creationId xmlns:a16="http://schemas.microsoft.com/office/drawing/2014/main" id="{810CAD7D-BBDC-F7C6-482C-7B9622AD2C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223" y="4615883"/>
            <a:ext cx="2007673" cy="1828313"/>
          </a:xfrm>
          <a:prstGeom prst="rect">
            <a:avLst/>
          </a:prstGeom>
        </p:spPr>
      </p:pic>
      <p:pic>
        <p:nvPicPr>
          <p:cNvPr id="6" name="Picture 5" descr="14">
            <a:extLst>
              <a:ext uri="{FF2B5EF4-FFF2-40B4-BE49-F238E27FC236}">
                <a16:creationId xmlns:a16="http://schemas.microsoft.com/office/drawing/2014/main" id="{3E41734F-51DB-3A84-F811-49B8F4629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8915" y="1176035"/>
            <a:ext cx="1810901" cy="1659419"/>
          </a:xfrm>
          <a:prstGeom prst="rect">
            <a:avLst/>
          </a:prstGeom>
        </p:spPr>
      </p:pic>
      <p:pic>
        <p:nvPicPr>
          <p:cNvPr id="7" name="Picture 6" descr="15">
            <a:extLst>
              <a:ext uri="{FF2B5EF4-FFF2-40B4-BE49-F238E27FC236}">
                <a16:creationId xmlns:a16="http://schemas.microsoft.com/office/drawing/2014/main" id="{AC207704-CA3A-2D21-F517-BEA191499A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9146" y="4579687"/>
            <a:ext cx="1967726" cy="1828313"/>
          </a:xfrm>
          <a:prstGeom prst="rect">
            <a:avLst/>
          </a:prstGeom>
        </p:spPr>
      </p:pic>
      <p:grpSp>
        <p:nvGrpSpPr>
          <p:cNvPr id="8" name="Group 7" descr="16">
            <a:extLst>
              <a:ext uri="{FF2B5EF4-FFF2-40B4-BE49-F238E27FC236}">
                <a16:creationId xmlns:a16="http://schemas.microsoft.com/office/drawing/2014/main" id="{734CF303-2EC8-3FF5-2F3D-605263943ED9}"/>
              </a:ext>
            </a:extLst>
          </p:cNvPr>
          <p:cNvGrpSpPr/>
          <p:nvPr/>
        </p:nvGrpSpPr>
        <p:grpSpPr>
          <a:xfrm>
            <a:off x="5400000" y="3038056"/>
            <a:ext cx="1766896" cy="1699888"/>
            <a:chOff x="5400000" y="3038056"/>
            <a:chExt cx="1766896" cy="1699888"/>
          </a:xfrm>
        </p:grpSpPr>
        <p:pic>
          <p:nvPicPr>
            <p:cNvPr id="10" name="Picture 9" descr="A close up of a ball&#10;&#10;Description automatically generated">
              <a:extLst>
                <a:ext uri="{FF2B5EF4-FFF2-40B4-BE49-F238E27FC236}">
                  <a16:creationId xmlns:a16="http://schemas.microsoft.com/office/drawing/2014/main" id="{92790A0C-1277-33A9-8354-C6578300B9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0000" y="3038056"/>
              <a:ext cx="1766896" cy="1699888"/>
            </a:xfrm>
            <a:prstGeom prst="rect">
              <a:avLst/>
            </a:prstGeom>
          </p:spPr>
        </p:pic>
        <p:sp>
          <p:nvSpPr>
            <p:cNvPr id="12" name="Flowchart: Connector 11">
              <a:extLst>
                <a:ext uri="{FF2B5EF4-FFF2-40B4-BE49-F238E27FC236}">
                  <a16:creationId xmlns:a16="http://schemas.microsoft.com/office/drawing/2014/main" id="{40CC4E53-FB97-33AE-A829-68B2B947E883}"/>
                </a:ext>
              </a:extLst>
            </p:cNvPr>
            <p:cNvSpPr/>
            <p:nvPr/>
          </p:nvSpPr>
          <p:spPr>
            <a:xfrm>
              <a:off x="6096000" y="3486620"/>
              <a:ext cx="807812" cy="802759"/>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1CBB07F2-AB04-389E-C1E5-DDC3E266A0C5}"/>
                </a:ext>
              </a:extLst>
            </p:cNvPr>
            <p:cNvSpPr txBox="1"/>
            <p:nvPr/>
          </p:nvSpPr>
          <p:spPr>
            <a:xfrm>
              <a:off x="6204889" y="3618331"/>
              <a:ext cx="698923" cy="519305"/>
            </a:xfrm>
            <a:prstGeom prst="rect">
              <a:avLst/>
            </a:prstGeom>
            <a:noFill/>
          </p:spPr>
          <p:txBody>
            <a:bodyPr wrap="square" lIns="0" tIns="0" rIns="0" bIns="0" rtlCol="0">
              <a:noAutofit/>
            </a:bodyPr>
            <a:lstStyle/>
            <a:p>
              <a:pPr algn="l"/>
              <a:r>
                <a:rPr lang="en-AU" sz="4200" b="1" dirty="0">
                  <a:latin typeface="Yu Gothic" panose="020B0400000000000000" pitchFamily="34" charset="-128"/>
                  <a:ea typeface="Yu Gothic" panose="020B0400000000000000" pitchFamily="34" charset="-128"/>
                </a:rPr>
                <a:t>16</a:t>
              </a:r>
            </a:p>
          </p:txBody>
        </p:sp>
      </p:grpSp>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a:p>
        </p:txBody>
      </p:sp>
    </p:spTree>
    <p:extLst>
      <p:ext uri="{BB962C8B-B14F-4D97-AF65-F5344CB8AC3E}">
        <p14:creationId xmlns:p14="http://schemas.microsoft.com/office/powerpoint/2010/main" val="381173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D3A1CAD-F2DC-136B-E802-6204432B388B}"/>
              </a:ext>
            </a:extLst>
          </p:cNvPr>
          <p:cNvSpPr txBox="1">
            <a:spLocks noGrp="1"/>
          </p:cNvSpPr>
          <p:nvPr>
            <p:ph type="title" idx="4294967295"/>
          </p:nvPr>
        </p:nvSpPr>
        <p:spPr>
          <a:xfrm>
            <a:off x="360000" y="360000"/>
            <a:ext cx="10080000" cy="1008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l-GR" sz="3600" b="0" i="1" u="none" strike="noStrike" kern="1200" cap="none" spc="0" normalizeH="0" baseline="0" noProof="0" dirty="0">
                <a:ln>
                  <a:noFill/>
                </a:ln>
                <a:solidFill>
                  <a:schemeClr val="accent1"/>
                </a:solidFill>
                <a:effectLst/>
                <a:uLnTx/>
                <a:uFillTx/>
                <a:latin typeface="+mj-lt"/>
                <a:ea typeface="+mj-ea"/>
                <a:cs typeface="Arial" panose="020B0604020202020204" pitchFamily="34" charset="0"/>
              </a:rPr>
              <a:t>δεκαεπτά</a:t>
            </a:r>
            <a:endParaRPr kumimoji="0" lang="en-AU" sz="3600" b="0" i="1" u="none" strike="noStrike" kern="1200" cap="none" spc="0" normalizeH="0" baseline="0" noProof="0" dirty="0">
              <a:ln>
                <a:noFill/>
              </a:ln>
              <a:solidFill>
                <a:schemeClr val="accent1"/>
              </a:solidFill>
              <a:effectLst/>
              <a:uLnTx/>
              <a:uFillTx/>
              <a:latin typeface="+mj-lt"/>
              <a:ea typeface="+mj-ea"/>
              <a:cs typeface="Arial" panose="020B0604020202020204" pitchFamily="34" charset="0"/>
            </a:endParaRPr>
          </a:p>
        </p:txBody>
      </p:sp>
      <p:pic>
        <p:nvPicPr>
          <p:cNvPr id="19" name="Picture 18" descr="11">
            <a:extLst>
              <a:ext uri="{FF2B5EF4-FFF2-40B4-BE49-F238E27FC236}">
                <a16:creationId xmlns:a16="http://schemas.microsoft.com/office/drawing/2014/main" id="{A393DBC4-6D4C-30A4-73FE-0D49B3DAE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649" y="1440116"/>
            <a:ext cx="1795991" cy="1813151"/>
          </a:xfrm>
          <a:prstGeom prst="rect">
            <a:avLst/>
          </a:prstGeom>
        </p:spPr>
      </p:pic>
      <p:pic>
        <p:nvPicPr>
          <p:cNvPr id="20" name="Picture 19" descr="12">
            <a:extLst>
              <a:ext uri="{FF2B5EF4-FFF2-40B4-BE49-F238E27FC236}">
                <a16:creationId xmlns:a16="http://schemas.microsoft.com/office/drawing/2014/main" id="{C4158EA6-866C-E0B6-7529-2D63C7699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4350" y="3077569"/>
            <a:ext cx="1683700" cy="1699889"/>
          </a:xfrm>
          <a:prstGeom prst="rect">
            <a:avLst/>
          </a:prstGeom>
        </p:spPr>
      </p:pic>
      <p:pic>
        <p:nvPicPr>
          <p:cNvPr id="4" name="Picture 3" descr="13">
            <a:extLst>
              <a:ext uri="{FF2B5EF4-FFF2-40B4-BE49-F238E27FC236}">
                <a16:creationId xmlns:a16="http://schemas.microsoft.com/office/drawing/2014/main" id="{810CAD7D-BBDC-F7C6-482C-7B9622AD2C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223" y="4615883"/>
            <a:ext cx="2007673" cy="1828313"/>
          </a:xfrm>
          <a:prstGeom prst="rect">
            <a:avLst/>
          </a:prstGeom>
        </p:spPr>
      </p:pic>
      <p:pic>
        <p:nvPicPr>
          <p:cNvPr id="6" name="Picture 5" descr="14">
            <a:extLst>
              <a:ext uri="{FF2B5EF4-FFF2-40B4-BE49-F238E27FC236}">
                <a16:creationId xmlns:a16="http://schemas.microsoft.com/office/drawing/2014/main" id="{3E41734F-51DB-3A84-F811-49B8F4629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8915" y="1176035"/>
            <a:ext cx="1810901" cy="1659419"/>
          </a:xfrm>
          <a:prstGeom prst="rect">
            <a:avLst/>
          </a:prstGeom>
        </p:spPr>
      </p:pic>
      <p:pic>
        <p:nvPicPr>
          <p:cNvPr id="7" name="Picture 6" descr="15">
            <a:extLst>
              <a:ext uri="{FF2B5EF4-FFF2-40B4-BE49-F238E27FC236}">
                <a16:creationId xmlns:a16="http://schemas.microsoft.com/office/drawing/2014/main" id="{AC207704-CA3A-2D21-F517-BEA191499A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9146" y="4579687"/>
            <a:ext cx="1967726" cy="1828313"/>
          </a:xfrm>
          <a:prstGeom prst="rect">
            <a:avLst/>
          </a:prstGeom>
        </p:spPr>
      </p:pic>
      <p:grpSp>
        <p:nvGrpSpPr>
          <p:cNvPr id="8" name="Group 7" descr="16">
            <a:extLst>
              <a:ext uri="{FF2B5EF4-FFF2-40B4-BE49-F238E27FC236}">
                <a16:creationId xmlns:a16="http://schemas.microsoft.com/office/drawing/2014/main" id="{734CF303-2EC8-3FF5-2F3D-605263943ED9}"/>
              </a:ext>
            </a:extLst>
          </p:cNvPr>
          <p:cNvGrpSpPr/>
          <p:nvPr/>
        </p:nvGrpSpPr>
        <p:grpSpPr>
          <a:xfrm>
            <a:off x="5400000" y="3038056"/>
            <a:ext cx="1766896" cy="1699888"/>
            <a:chOff x="5400000" y="3038056"/>
            <a:chExt cx="1766896" cy="1699888"/>
          </a:xfrm>
        </p:grpSpPr>
        <p:pic>
          <p:nvPicPr>
            <p:cNvPr id="10" name="Picture 9" descr="A close up of a ball&#10;&#10;Description automatically generated">
              <a:extLst>
                <a:ext uri="{FF2B5EF4-FFF2-40B4-BE49-F238E27FC236}">
                  <a16:creationId xmlns:a16="http://schemas.microsoft.com/office/drawing/2014/main" id="{92790A0C-1277-33A9-8354-C6578300B9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0000" y="3038056"/>
              <a:ext cx="1766896" cy="1699888"/>
            </a:xfrm>
            <a:prstGeom prst="rect">
              <a:avLst/>
            </a:prstGeom>
          </p:spPr>
        </p:pic>
        <p:sp>
          <p:nvSpPr>
            <p:cNvPr id="12" name="Flowchart: Connector 11">
              <a:extLst>
                <a:ext uri="{FF2B5EF4-FFF2-40B4-BE49-F238E27FC236}">
                  <a16:creationId xmlns:a16="http://schemas.microsoft.com/office/drawing/2014/main" id="{40CC4E53-FB97-33AE-A829-68B2B947E883}"/>
                </a:ext>
              </a:extLst>
            </p:cNvPr>
            <p:cNvSpPr/>
            <p:nvPr/>
          </p:nvSpPr>
          <p:spPr>
            <a:xfrm>
              <a:off x="6096000" y="3486620"/>
              <a:ext cx="807812" cy="802759"/>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1CBB07F2-AB04-389E-C1E5-DDC3E266A0C5}"/>
                </a:ext>
              </a:extLst>
            </p:cNvPr>
            <p:cNvSpPr txBox="1"/>
            <p:nvPr/>
          </p:nvSpPr>
          <p:spPr>
            <a:xfrm>
              <a:off x="6204889" y="3618331"/>
              <a:ext cx="698923" cy="519305"/>
            </a:xfrm>
            <a:prstGeom prst="rect">
              <a:avLst/>
            </a:prstGeom>
            <a:noFill/>
          </p:spPr>
          <p:txBody>
            <a:bodyPr wrap="square" lIns="0" tIns="0" rIns="0" bIns="0" rtlCol="0">
              <a:noAutofit/>
            </a:bodyPr>
            <a:lstStyle/>
            <a:p>
              <a:pPr algn="l"/>
              <a:r>
                <a:rPr lang="en-AU" sz="4200" b="1" dirty="0">
                  <a:latin typeface="Yu Gothic" panose="020B0400000000000000" pitchFamily="34" charset="-128"/>
                  <a:ea typeface="Yu Gothic" panose="020B0400000000000000" pitchFamily="34" charset="-128"/>
                </a:rPr>
                <a:t>16</a:t>
              </a:r>
            </a:p>
          </p:txBody>
        </p:sp>
      </p:grpSp>
      <p:grpSp>
        <p:nvGrpSpPr>
          <p:cNvPr id="14" name="Group 13" descr="17">
            <a:extLst>
              <a:ext uri="{FF2B5EF4-FFF2-40B4-BE49-F238E27FC236}">
                <a16:creationId xmlns:a16="http://schemas.microsoft.com/office/drawing/2014/main" id="{BDFF908F-BE94-4B53-D9F8-BDB800A31A1E}"/>
              </a:ext>
            </a:extLst>
          </p:cNvPr>
          <p:cNvGrpSpPr/>
          <p:nvPr/>
        </p:nvGrpSpPr>
        <p:grpSpPr>
          <a:xfrm>
            <a:off x="7443443" y="1128453"/>
            <a:ext cx="1633844" cy="1707001"/>
            <a:chOff x="7443443" y="1128453"/>
            <a:chExt cx="1633844" cy="1707001"/>
          </a:xfrm>
        </p:grpSpPr>
        <p:pic>
          <p:nvPicPr>
            <p:cNvPr id="15" name="Picture 14" descr="A purple and grey ball&#10;&#10;Description automatically generated">
              <a:extLst>
                <a:ext uri="{FF2B5EF4-FFF2-40B4-BE49-F238E27FC236}">
                  <a16:creationId xmlns:a16="http://schemas.microsoft.com/office/drawing/2014/main" id="{92B3C6BF-023B-2569-60DF-5DED6AB800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3443" y="1128453"/>
              <a:ext cx="1633844" cy="1707001"/>
            </a:xfrm>
            <a:prstGeom prst="rect">
              <a:avLst/>
            </a:prstGeom>
          </p:spPr>
        </p:pic>
        <p:sp>
          <p:nvSpPr>
            <p:cNvPr id="16" name="Flowchart: Connector 15">
              <a:extLst>
                <a:ext uri="{FF2B5EF4-FFF2-40B4-BE49-F238E27FC236}">
                  <a16:creationId xmlns:a16="http://schemas.microsoft.com/office/drawing/2014/main" id="{B632ECE9-2706-8232-4A79-7B3C6018EABF}"/>
                </a:ext>
              </a:extLst>
            </p:cNvPr>
            <p:cNvSpPr/>
            <p:nvPr/>
          </p:nvSpPr>
          <p:spPr>
            <a:xfrm>
              <a:off x="7856459" y="1580573"/>
              <a:ext cx="807812" cy="802759"/>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8D0B19F1-5817-2BA1-58D7-BC67D6166715}"/>
                </a:ext>
              </a:extLst>
            </p:cNvPr>
            <p:cNvSpPr txBox="1"/>
            <p:nvPr/>
          </p:nvSpPr>
          <p:spPr>
            <a:xfrm>
              <a:off x="7965939" y="1733433"/>
              <a:ext cx="600250" cy="499274"/>
            </a:xfrm>
            <a:prstGeom prst="rect">
              <a:avLst/>
            </a:prstGeom>
            <a:noFill/>
          </p:spPr>
          <p:txBody>
            <a:bodyPr wrap="square" lIns="0" tIns="0" rIns="0" bIns="0" rtlCol="0">
              <a:noAutofit/>
            </a:bodyPr>
            <a:lstStyle/>
            <a:p>
              <a:pPr algn="l"/>
              <a:r>
                <a:rPr lang="en-AU" sz="4000" b="1" dirty="0">
                  <a:latin typeface="Yu Gothic" panose="020B0400000000000000" pitchFamily="34" charset="-128"/>
                  <a:ea typeface="Yu Gothic" panose="020B0400000000000000" pitchFamily="34" charset="-128"/>
                </a:rPr>
                <a:t>17</a:t>
              </a:r>
            </a:p>
          </p:txBody>
        </p:sp>
      </p:grpSp>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a:t>
            </a:fld>
            <a:endParaRPr lang="en-AU"/>
          </a:p>
        </p:txBody>
      </p:sp>
    </p:spTree>
    <p:extLst>
      <p:ext uri="{BB962C8B-B14F-4D97-AF65-F5344CB8AC3E}">
        <p14:creationId xmlns:p14="http://schemas.microsoft.com/office/powerpoint/2010/main" val="324039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D3A1CAD-F2DC-136B-E802-6204432B388B}"/>
              </a:ext>
            </a:extLst>
          </p:cNvPr>
          <p:cNvSpPr txBox="1">
            <a:spLocks noGrp="1"/>
          </p:cNvSpPr>
          <p:nvPr>
            <p:ph type="title" idx="4294967295"/>
          </p:nvPr>
        </p:nvSpPr>
        <p:spPr>
          <a:xfrm>
            <a:off x="360000" y="360000"/>
            <a:ext cx="10080000" cy="1008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l-GR" sz="3600" b="0" i="1" u="none" strike="noStrike" kern="1200" cap="none" spc="0" normalizeH="0" baseline="0" noProof="0" dirty="0">
                <a:ln>
                  <a:noFill/>
                </a:ln>
                <a:solidFill>
                  <a:schemeClr val="accent1"/>
                </a:solidFill>
                <a:effectLst/>
                <a:uLnTx/>
                <a:uFillTx/>
                <a:latin typeface="+mj-lt"/>
                <a:ea typeface="+mj-ea"/>
                <a:cs typeface="Arial" panose="020B0604020202020204" pitchFamily="34" charset="0"/>
              </a:rPr>
              <a:t>δεκαοχτώ</a:t>
            </a:r>
            <a:endParaRPr kumimoji="0" lang="en-AU" sz="3600" b="0" i="1" u="none" strike="noStrike" kern="1200" cap="none" spc="0" normalizeH="0" baseline="0" noProof="0" dirty="0">
              <a:ln>
                <a:noFill/>
              </a:ln>
              <a:solidFill>
                <a:schemeClr val="accent1"/>
              </a:solidFill>
              <a:effectLst/>
              <a:uLnTx/>
              <a:uFillTx/>
              <a:latin typeface="+mj-lt"/>
              <a:ea typeface="+mj-ea"/>
              <a:cs typeface="Arial" panose="020B0604020202020204" pitchFamily="34" charset="0"/>
            </a:endParaRPr>
          </a:p>
        </p:txBody>
      </p:sp>
      <p:pic>
        <p:nvPicPr>
          <p:cNvPr id="19" name="Picture 18" descr="11">
            <a:extLst>
              <a:ext uri="{FF2B5EF4-FFF2-40B4-BE49-F238E27FC236}">
                <a16:creationId xmlns:a16="http://schemas.microsoft.com/office/drawing/2014/main" id="{A393DBC4-6D4C-30A4-73FE-0D49B3DAE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649" y="1440116"/>
            <a:ext cx="1795991" cy="1813151"/>
          </a:xfrm>
          <a:prstGeom prst="rect">
            <a:avLst/>
          </a:prstGeom>
        </p:spPr>
      </p:pic>
      <p:pic>
        <p:nvPicPr>
          <p:cNvPr id="20" name="Picture 19" descr="12">
            <a:extLst>
              <a:ext uri="{FF2B5EF4-FFF2-40B4-BE49-F238E27FC236}">
                <a16:creationId xmlns:a16="http://schemas.microsoft.com/office/drawing/2014/main" id="{C4158EA6-866C-E0B6-7529-2D63C7699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4350" y="3077569"/>
            <a:ext cx="1683700" cy="1699889"/>
          </a:xfrm>
          <a:prstGeom prst="rect">
            <a:avLst/>
          </a:prstGeom>
        </p:spPr>
      </p:pic>
      <p:pic>
        <p:nvPicPr>
          <p:cNvPr id="4" name="Picture 3" descr="13">
            <a:extLst>
              <a:ext uri="{FF2B5EF4-FFF2-40B4-BE49-F238E27FC236}">
                <a16:creationId xmlns:a16="http://schemas.microsoft.com/office/drawing/2014/main" id="{810CAD7D-BBDC-F7C6-482C-7B9622AD2C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223" y="4615883"/>
            <a:ext cx="2007673" cy="1828313"/>
          </a:xfrm>
          <a:prstGeom prst="rect">
            <a:avLst/>
          </a:prstGeom>
        </p:spPr>
      </p:pic>
      <p:pic>
        <p:nvPicPr>
          <p:cNvPr id="6" name="Picture 5" descr="14">
            <a:extLst>
              <a:ext uri="{FF2B5EF4-FFF2-40B4-BE49-F238E27FC236}">
                <a16:creationId xmlns:a16="http://schemas.microsoft.com/office/drawing/2014/main" id="{3E41734F-51DB-3A84-F811-49B8F4629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8915" y="1176035"/>
            <a:ext cx="1810901" cy="1659419"/>
          </a:xfrm>
          <a:prstGeom prst="rect">
            <a:avLst/>
          </a:prstGeom>
        </p:spPr>
      </p:pic>
      <p:pic>
        <p:nvPicPr>
          <p:cNvPr id="7" name="Picture 6" descr="15">
            <a:extLst>
              <a:ext uri="{FF2B5EF4-FFF2-40B4-BE49-F238E27FC236}">
                <a16:creationId xmlns:a16="http://schemas.microsoft.com/office/drawing/2014/main" id="{AC207704-CA3A-2D21-F517-BEA191499A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9146" y="4579687"/>
            <a:ext cx="1967726" cy="1828313"/>
          </a:xfrm>
          <a:prstGeom prst="rect">
            <a:avLst/>
          </a:prstGeom>
        </p:spPr>
      </p:pic>
      <p:grpSp>
        <p:nvGrpSpPr>
          <p:cNvPr id="8" name="Group 7" descr="16">
            <a:extLst>
              <a:ext uri="{FF2B5EF4-FFF2-40B4-BE49-F238E27FC236}">
                <a16:creationId xmlns:a16="http://schemas.microsoft.com/office/drawing/2014/main" id="{734CF303-2EC8-3FF5-2F3D-605263943ED9}"/>
              </a:ext>
            </a:extLst>
          </p:cNvPr>
          <p:cNvGrpSpPr/>
          <p:nvPr/>
        </p:nvGrpSpPr>
        <p:grpSpPr>
          <a:xfrm>
            <a:off x="5400000" y="3038056"/>
            <a:ext cx="1766896" cy="1699888"/>
            <a:chOff x="5400000" y="3038056"/>
            <a:chExt cx="1766896" cy="1699888"/>
          </a:xfrm>
        </p:grpSpPr>
        <p:pic>
          <p:nvPicPr>
            <p:cNvPr id="10" name="Picture 9" descr="A close up of a ball&#10;&#10;Description automatically generated">
              <a:extLst>
                <a:ext uri="{FF2B5EF4-FFF2-40B4-BE49-F238E27FC236}">
                  <a16:creationId xmlns:a16="http://schemas.microsoft.com/office/drawing/2014/main" id="{92790A0C-1277-33A9-8354-C6578300B9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0000" y="3038056"/>
              <a:ext cx="1766896" cy="1699888"/>
            </a:xfrm>
            <a:prstGeom prst="rect">
              <a:avLst/>
            </a:prstGeom>
          </p:spPr>
        </p:pic>
        <p:sp>
          <p:nvSpPr>
            <p:cNvPr id="12" name="Flowchart: Connector 11">
              <a:extLst>
                <a:ext uri="{FF2B5EF4-FFF2-40B4-BE49-F238E27FC236}">
                  <a16:creationId xmlns:a16="http://schemas.microsoft.com/office/drawing/2014/main" id="{40CC4E53-FB97-33AE-A829-68B2B947E883}"/>
                </a:ext>
              </a:extLst>
            </p:cNvPr>
            <p:cNvSpPr/>
            <p:nvPr/>
          </p:nvSpPr>
          <p:spPr>
            <a:xfrm>
              <a:off x="6096000" y="3486620"/>
              <a:ext cx="807812" cy="802759"/>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1CBB07F2-AB04-389E-C1E5-DDC3E266A0C5}"/>
                </a:ext>
              </a:extLst>
            </p:cNvPr>
            <p:cNvSpPr txBox="1"/>
            <p:nvPr/>
          </p:nvSpPr>
          <p:spPr>
            <a:xfrm>
              <a:off x="6204889" y="3618331"/>
              <a:ext cx="698923" cy="519305"/>
            </a:xfrm>
            <a:prstGeom prst="rect">
              <a:avLst/>
            </a:prstGeom>
            <a:noFill/>
          </p:spPr>
          <p:txBody>
            <a:bodyPr wrap="square" lIns="0" tIns="0" rIns="0" bIns="0" rtlCol="0">
              <a:noAutofit/>
            </a:bodyPr>
            <a:lstStyle/>
            <a:p>
              <a:pPr algn="l"/>
              <a:r>
                <a:rPr lang="en-AU" sz="4200" b="1" dirty="0">
                  <a:latin typeface="Yu Gothic" panose="020B0400000000000000" pitchFamily="34" charset="-128"/>
                  <a:ea typeface="Yu Gothic" panose="020B0400000000000000" pitchFamily="34" charset="-128"/>
                </a:rPr>
                <a:t>16</a:t>
              </a:r>
            </a:p>
          </p:txBody>
        </p:sp>
      </p:grpSp>
      <p:grpSp>
        <p:nvGrpSpPr>
          <p:cNvPr id="14" name="Group 13" descr="17">
            <a:extLst>
              <a:ext uri="{FF2B5EF4-FFF2-40B4-BE49-F238E27FC236}">
                <a16:creationId xmlns:a16="http://schemas.microsoft.com/office/drawing/2014/main" id="{BDFF908F-BE94-4B53-D9F8-BDB800A31A1E}"/>
              </a:ext>
            </a:extLst>
          </p:cNvPr>
          <p:cNvGrpSpPr/>
          <p:nvPr/>
        </p:nvGrpSpPr>
        <p:grpSpPr>
          <a:xfrm>
            <a:off x="7443443" y="1128453"/>
            <a:ext cx="1633844" cy="1707001"/>
            <a:chOff x="7443443" y="1128453"/>
            <a:chExt cx="1633844" cy="1707001"/>
          </a:xfrm>
        </p:grpSpPr>
        <p:pic>
          <p:nvPicPr>
            <p:cNvPr id="15" name="Picture 14" descr="A purple and grey ball&#10;&#10;Description automatically generated">
              <a:extLst>
                <a:ext uri="{FF2B5EF4-FFF2-40B4-BE49-F238E27FC236}">
                  <a16:creationId xmlns:a16="http://schemas.microsoft.com/office/drawing/2014/main" id="{92B3C6BF-023B-2569-60DF-5DED6AB800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3443" y="1128453"/>
              <a:ext cx="1633844" cy="1707001"/>
            </a:xfrm>
            <a:prstGeom prst="rect">
              <a:avLst/>
            </a:prstGeom>
          </p:spPr>
        </p:pic>
        <p:sp>
          <p:nvSpPr>
            <p:cNvPr id="16" name="Flowchart: Connector 15">
              <a:extLst>
                <a:ext uri="{FF2B5EF4-FFF2-40B4-BE49-F238E27FC236}">
                  <a16:creationId xmlns:a16="http://schemas.microsoft.com/office/drawing/2014/main" id="{B632ECE9-2706-8232-4A79-7B3C6018EABF}"/>
                </a:ext>
              </a:extLst>
            </p:cNvPr>
            <p:cNvSpPr/>
            <p:nvPr/>
          </p:nvSpPr>
          <p:spPr>
            <a:xfrm>
              <a:off x="7856459" y="1580573"/>
              <a:ext cx="807812" cy="802759"/>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8D0B19F1-5817-2BA1-58D7-BC67D6166715}"/>
                </a:ext>
              </a:extLst>
            </p:cNvPr>
            <p:cNvSpPr txBox="1"/>
            <p:nvPr/>
          </p:nvSpPr>
          <p:spPr>
            <a:xfrm>
              <a:off x="7965939" y="1733433"/>
              <a:ext cx="600250" cy="499274"/>
            </a:xfrm>
            <a:prstGeom prst="rect">
              <a:avLst/>
            </a:prstGeom>
            <a:noFill/>
          </p:spPr>
          <p:txBody>
            <a:bodyPr wrap="square" lIns="0" tIns="0" rIns="0" bIns="0" rtlCol="0">
              <a:noAutofit/>
            </a:bodyPr>
            <a:lstStyle/>
            <a:p>
              <a:pPr algn="l"/>
              <a:r>
                <a:rPr lang="en-AU" sz="4000" b="1" dirty="0">
                  <a:latin typeface="Yu Gothic" panose="020B0400000000000000" pitchFamily="34" charset="-128"/>
                  <a:ea typeface="Yu Gothic" panose="020B0400000000000000" pitchFamily="34" charset="-128"/>
                </a:rPr>
                <a:t>17</a:t>
              </a:r>
            </a:p>
          </p:txBody>
        </p:sp>
      </p:grpSp>
      <p:grpSp>
        <p:nvGrpSpPr>
          <p:cNvPr id="18" name="Group 17" descr="18">
            <a:extLst>
              <a:ext uri="{FF2B5EF4-FFF2-40B4-BE49-F238E27FC236}">
                <a16:creationId xmlns:a16="http://schemas.microsoft.com/office/drawing/2014/main" id="{166C95EF-8190-1933-1C6F-05DD8FC4C9E7}"/>
              </a:ext>
            </a:extLst>
          </p:cNvPr>
          <p:cNvGrpSpPr/>
          <p:nvPr/>
        </p:nvGrpSpPr>
        <p:grpSpPr>
          <a:xfrm>
            <a:off x="7127123" y="4660974"/>
            <a:ext cx="1911000" cy="1837026"/>
            <a:chOff x="7127123" y="4660974"/>
            <a:chExt cx="1911000" cy="1837026"/>
          </a:xfrm>
        </p:grpSpPr>
        <p:pic>
          <p:nvPicPr>
            <p:cNvPr id="21" name="Picture 20" descr="18">
              <a:extLst>
                <a:ext uri="{FF2B5EF4-FFF2-40B4-BE49-F238E27FC236}">
                  <a16:creationId xmlns:a16="http://schemas.microsoft.com/office/drawing/2014/main" id="{E620948C-532E-F3F6-8185-DF7B941CC9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27123" y="4660974"/>
              <a:ext cx="1911000" cy="1837026"/>
            </a:xfrm>
            <a:prstGeom prst="rect">
              <a:avLst/>
            </a:prstGeom>
          </p:spPr>
        </p:pic>
        <p:sp>
          <p:nvSpPr>
            <p:cNvPr id="22" name="Flowchart: Connector 21">
              <a:extLst>
                <a:ext uri="{FF2B5EF4-FFF2-40B4-BE49-F238E27FC236}">
                  <a16:creationId xmlns:a16="http://schemas.microsoft.com/office/drawing/2014/main" id="{4C333E66-181B-789F-9400-FA89EFEB696A}"/>
                </a:ext>
              </a:extLst>
            </p:cNvPr>
            <p:cNvSpPr/>
            <p:nvPr/>
          </p:nvSpPr>
          <p:spPr>
            <a:xfrm>
              <a:off x="7378448" y="5221024"/>
              <a:ext cx="807812" cy="802759"/>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Box 22">
              <a:extLst>
                <a:ext uri="{FF2B5EF4-FFF2-40B4-BE49-F238E27FC236}">
                  <a16:creationId xmlns:a16="http://schemas.microsoft.com/office/drawing/2014/main" id="{F6E6D36E-86A2-8246-1DF0-26D94BA4BCEE}"/>
                </a:ext>
              </a:extLst>
            </p:cNvPr>
            <p:cNvSpPr txBox="1"/>
            <p:nvPr/>
          </p:nvSpPr>
          <p:spPr>
            <a:xfrm>
              <a:off x="7493448" y="5329850"/>
              <a:ext cx="635175" cy="499274"/>
            </a:xfrm>
            <a:prstGeom prst="rect">
              <a:avLst/>
            </a:prstGeom>
            <a:noFill/>
          </p:spPr>
          <p:txBody>
            <a:bodyPr wrap="square" lIns="0" tIns="0" rIns="0" bIns="0" rtlCol="0">
              <a:noAutofit/>
            </a:bodyPr>
            <a:lstStyle/>
            <a:p>
              <a:pPr algn="l"/>
              <a:r>
                <a:rPr lang="en-AU" sz="4000" b="1" dirty="0">
                  <a:latin typeface="Yu Gothic" panose="020B0400000000000000" pitchFamily="34" charset="-128"/>
                  <a:ea typeface="Yu Gothic" panose="020B0400000000000000" pitchFamily="34" charset="-128"/>
                </a:rPr>
                <a:t>18</a:t>
              </a:r>
            </a:p>
          </p:txBody>
        </p:sp>
      </p:grpSp>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1887964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D3A1CAD-F2DC-136B-E802-6204432B388B}"/>
              </a:ext>
            </a:extLst>
          </p:cNvPr>
          <p:cNvSpPr txBox="1">
            <a:spLocks noGrp="1"/>
          </p:cNvSpPr>
          <p:nvPr>
            <p:ph type="title" idx="4294967295"/>
          </p:nvPr>
        </p:nvSpPr>
        <p:spPr>
          <a:xfrm>
            <a:off x="360000" y="360000"/>
            <a:ext cx="10080000" cy="1008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l-GR" sz="3600" b="0" i="1" u="none" strike="noStrike" kern="1200" cap="none" spc="0" normalizeH="0" baseline="0" noProof="0" dirty="0">
                <a:ln>
                  <a:noFill/>
                </a:ln>
                <a:solidFill>
                  <a:schemeClr val="accent1"/>
                </a:solidFill>
                <a:effectLst/>
                <a:uLnTx/>
                <a:uFillTx/>
                <a:latin typeface="+mj-lt"/>
                <a:ea typeface="+mj-ea"/>
                <a:cs typeface="Arial" panose="020B0604020202020204" pitchFamily="34" charset="0"/>
              </a:rPr>
              <a:t>δεκαεννέα</a:t>
            </a:r>
            <a:endParaRPr kumimoji="0" lang="en-AU" sz="3600" b="0" i="1" u="none" strike="noStrike" kern="1200" cap="none" spc="0" normalizeH="0" baseline="0" noProof="0" dirty="0">
              <a:ln>
                <a:noFill/>
              </a:ln>
              <a:solidFill>
                <a:schemeClr val="accent1"/>
              </a:solidFill>
              <a:effectLst/>
              <a:uLnTx/>
              <a:uFillTx/>
              <a:latin typeface="+mj-lt"/>
              <a:ea typeface="+mj-ea"/>
              <a:cs typeface="Arial" panose="020B0604020202020204" pitchFamily="34" charset="0"/>
            </a:endParaRPr>
          </a:p>
        </p:txBody>
      </p:sp>
      <p:pic>
        <p:nvPicPr>
          <p:cNvPr id="19" name="Picture 18" descr="11">
            <a:extLst>
              <a:ext uri="{FF2B5EF4-FFF2-40B4-BE49-F238E27FC236}">
                <a16:creationId xmlns:a16="http://schemas.microsoft.com/office/drawing/2014/main" id="{A393DBC4-6D4C-30A4-73FE-0D49B3DAE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649" y="1440116"/>
            <a:ext cx="1795991" cy="1813151"/>
          </a:xfrm>
          <a:prstGeom prst="rect">
            <a:avLst/>
          </a:prstGeom>
        </p:spPr>
      </p:pic>
      <p:pic>
        <p:nvPicPr>
          <p:cNvPr id="20" name="Picture 19" descr="12">
            <a:extLst>
              <a:ext uri="{FF2B5EF4-FFF2-40B4-BE49-F238E27FC236}">
                <a16:creationId xmlns:a16="http://schemas.microsoft.com/office/drawing/2014/main" id="{C4158EA6-866C-E0B6-7529-2D63C7699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4350" y="3077569"/>
            <a:ext cx="1683700" cy="1699889"/>
          </a:xfrm>
          <a:prstGeom prst="rect">
            <a:avLst/>
          </a:prstGeom>
        </p:spPr>
      </p:pic>
      <p:pic>
        <p:nvPicPr>
          <p:cNvPr id="4" name="Picture 3" descr="13">
            <a:extLst>
              <a:ext uri="{FF2B5EF4-FFF2-40B4-BE49-F238E27FC236}">
                <a16:creationId xmlns:a16="http://schemas.microsoft.com/office/drawing/2014/main" id="{810CAD7D-BBDC-F7C6-482C-7B9622AD2C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223" y="4615883"/>
            <a:ext cx="2007673" cy="1828313"/>
          </a:xfrm>
          <a:prstGeom prst="rect">
            <a:avLst/>
          </a:prstGeom>
        </p:spPr>
      </p:pic>
      <p:pic>
        <p:nvPicPr>
          <p:cNvPr id="6" name="Picture 5" descr="14">
            <a:extLst>
              <a:ext uri="{FF2B5EF4-FFF2-40B4-BE49-F238E27FC236}">
                <a16:creationId xmlns:a16="http://schemas.microsoft.com/office/drawing/2014/main" id="{3E41734F-51DB-3A84-F811-49B8F4629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8915" y="1176035"/>
            <a:ext cx="1810901" cy="1659419"/>
          </a:xfrm>
          <a:prstGeom prst="rect">
            <a:avLst/>
          </a:prstGeom>
        </p:spPr>
      </p:pic>
      <p:pic>
        <p:nvPicPr>
          <p:cNvPr id="7" name="Picture 6" descr="15">
            <a:extLst>
              <a:ext uri="{FF2B5EF4-FFF2-40B4-BE49-F238E27FC236}">
                <a16:creationId xmlns:a16="http://schemas.microsoft.com/office/drawing/2014/main" id="{AC207704-CA3A-2D21-F517-BEA191499A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9146" y="4579687"/>
            <a:ext cx="1967726" cy="1828313"/>
          </a:xfrm>
          <a:prstGeom prst="rect">
            <a:avLst/>
          </a:prstGeom>
        </p:spPr>
      </p:pic>
      <p:grpSp>
        <p:nvGrpSpPr>
          <p:cNvPr id="8" name="Group 7" descr="16">
            <a:extLst>
              <a:ext uri="{FF2B5EF4-FFF2-40B4-BE49-F238E27FC236}">
                <a16:creationId xmlns:a16="http://schemas.microsoft.com/office/drawing/2014/main" id="{734CF303-2EC8-3FF5-2F3D-605263943ED9}"/>
              </a:ext>
            </a:extLst>
          </p:cNvPr>
          <p:cNvGrpSpPr/>
          <p:nvPr/>
        </p:nvGrpSpPr>
        <p:grpSpPr>
          <a:xfrm>
            <a:off x="5400000" y="3038056"/>
            <a:ext cx="1766896" cy="1699888"/>
            <a:chOff x="5400000" y="3038056"/>
            <a:chExt cx="1766896" cy="1699888"/>
          </a:xfrm>
        </p:grpSpPr>
        <p:pic>
          <p:nvPicPr>
            <p:cNvPr id="10" name="Picture 9" descr="A close up of a ball&#10;&#10;Description automatically generated">
              <a:extLst>
                <a:ext uri="{FF2B5EF4-FFF2-40B4-BE49-F238E27FC236}">
                  <a16:creationId xmlns:a16="http://schemas.microsoft.com/office/drawing/2014/main" id="{92790A0C-1277-33A9-8354-C6578300B9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0000" y="3038056"/>
              <a:ext cx="1766896" cy="1699888"/>
            </a:xfrm>
            <a:prstGeom prst="rect">
              <a:avLst/>
            </a:prstGeom>
          </p:spPr>
        </p:pic>
        <p:sp>
          <p:nvSpPr>
            <p:cNvPr id="12" name="Flowchart: Connector 11">
              <a:extLst>
                <a:ext uri="{FF2B5EF4-FFF2-40B4-BE49-F238E27FC236}">
                  <a16:creationId xmlns:a16="http://schemas.microsoft.com/office/drawing/2014/main" id="{40CC4E53-FB97-33AE-A829-68B2B947E883}"/>
                </a:ext>
              </a:extLst>
            </p:cNvPr>
            <p:cNvSpPr/>
            <p:nvPr/>
          </p:nvSpPr>
          <p:spPr>
            <a:xfrm>
              <a:off x="6096000" y="3486620"/>
              <a:ext cx="807812" cy="802759"/>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1CBB07F2-AB04-389E-C1E5-DDC3E266A0C5}"/>
                </a:ext>
              </a:extLst>
            </p:cNvPr>
            <p:cNvSpPr txBox="1"/>
            <p:nvPr/>
          </p:nvSpPr>
          <p:spPr>
            <a:xfrm>
              <a:off x="6204889" y="3618331"/>
              <a:ext cx="698923" cy="519305"/>
            </a:xfrm>
            <a:prstGeom prst="rect">
              <a:avLst/>
            </a:prstGeom>
            <a:noFill/>
          </p:spPr>
          <p:txBody>
            <a:bodyPr wrap="square" lIns="0" tIns="0" rIns="0" bIns="0" rtlCol="0">
              <a:noAutofit/>
            </a:bodyPr>
            <a:lstStyle/>
            <a:p>
              <a:pPr algn="l"/>
              <a:r>
                <a:rPr lang="en-AU" sz="4200" b="1" dirty="0">
                  <a:latin typeface="Yu Gothic" panose="020B0400000000000000" pitchFamily="34" charset="-128"/>
                  <a:ea typeface="Yu Gothic" panose="020B0400000000000000" pitchFamily="34" charset="-128"/>
                </a:rPr>
                <a:t>16</a:t>
              </a:r>
            </a:p>
          </p:txBody>
        </p:sp>
      </p:grpSp>
      <p:grpSp>
        <p:nvGrpSpPr>
          <p:cNvPr id="14" name="Group 13" descr="17">
            <a:extLst>
              <a:ext uri="{FF2B5EF4-FFF2-40B4-BE49-F238E27FC236}">
                <a16:creationId xmlns:a16="http://schemas.microsoft.com/office/drawing/2014/main" id="{BDFF908F-BE94-4B53-D9F8-BDB800A31A1E}"/>
              </a:ext>
            </a:extLst>
          </p:cNvPr>
          <p:cNvGrpSpPr/>
          <p:nvPr/>
        </p:nvGrpSpPr>
        <p:grpSpPr>
          <a:xfrm>
            <a:off x="7443443" y="1128453"/>
            <a:ext cx="1633844" cy="1707001"/>
            <a:chOff x="7443443" y="1128453"/>
            <a:chExt cx="1633844" cy="1707001"/>
          </a:xfrm>
        </p:grpSpPr>
        <p:pic>
          <p:nvPicPr>
            <p:cNvPr id="15" name="Picture 14" descr="A purple and grey ball&#10;&#10;Description automatically generated">
              <a:extLst>
                <a:ext uri="{FF2B5EF4-FFF2-40B4-BE49-F238E27FC236}">
                  <a16:creationId xmlns:a16="http://schemas.microsoft.com/office/drawing/2014/main" id="{92B3C6BF-023B-2569-60DF-5DED6AB800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3443" y="1128453"/>
              <a:ext cx="1633844" cy="1707001"/>
            </a:xfrm>
            <a:prstGeom prst="rect">
              <a:avLst/>
            </a:prstGeom>
          </p:spPr>
        </p:pic>
        <p:sp>
          <p:nvSpPr>
            <p:cNvPr id="16" name="Flowchart: Connector 15">
              <a:extLst>
                <a:ext uri="{FF2B5EF4-FFF2-40B4-BE49-F238E27FC236}">
                  <a16:creationId xmlns:a16="http://schemas.microsoft.com/office/drawing/2014/main" id="{B632ECE9-2706-8232-4A79-7B3C6018EABF}"/>
                </a:ext>
              </a:extLst>
            </p:cNvPr>
            <p:cNvSpPr/>
            <p:nvPr/>
          </p:nvSpPr>
          <p:spPr>
            <a:xfrm>
              <a:off x="7856459" y="1580573"/>
              <a:ext cx="807812" cy="802759"/>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8D0B19F1-5817-2BA1-58D7-BC67D6166715}"/>
                </a:ext>
              </a:extLst>
            </p:cNvPr>
            <p:cNvSpPr txBox="1"/>
            <p:nvPr/>
          </p:nvSpPr>
          <p:spPr>
            <a:xfrm>
              <a:off x="7965939" y="1733433"/>
              <a:ext cx="600250" cy="499274"/>
            </a:xfrm>
            <a:prstGeom prst="rect">
              <a:avLst/>
            </a:prstGeom>
            <a:noFill/>
          </p:spPr>
          <p:txBody>
            <a:bodyPr wrap="square" lIns="0" tIns="0" rIns="0" bIns="0" rtlCol="0">
              <a:noAutofit/>
            </a:bodyPr>
            <a:lstStyle/>
            <a:p>
              <a:pPr algn="l"/>
              <a:r>
                <a:rPr lang="en-AU" sz="4000" b="1" dirty="0">
                  <a:latin typeface="Yu Gothic" panose="020B0400000000000000" pitchFamily="34" charset="-128"/>
                  <a:ea typeface="Yu Gothic" panose="020B0400000000000000" pitchFamily="34" charset="-128"/>
                </a:rPr>
                <a:t>17</a:t>
              </a:r>
            </a:p>
          </p:txBody>
        </p:sp>
      </p:grpSp>
      <p:grpSp>
        <p:nvGrpSpPr>
          <p:cNvPr id="18" name="Group 17" descr="18">
            <a:extLst>
              <a:ext uri="{FF2B5EF4-FFF2-40B4-BE49-F238E27FC236}">
                <a16:creationId xmlns:a16="http://schemas.microsoft.com/office/drawing/2014/main" id="{166C95EF-8190-1933-1C6F-05DD8FC4C9E7}"/>
              </a:ext>
            </a:extLst>
          </p:cNvPr>
          <p:cNvGrpSpPr/>
          <p:nvPr/>
        </p:nvGrpSpPr>
        <p:grpSpPr>
          <a:xfrm>
            <a:off x="7127123" y="4660974"/>
            <a:ext cx="1911000" cy="1837026"/>
            <a:chOff x="7127123" y="4660974"/>
            <a:chExt cx="1911000" cy="1837026"/>
          </a:xfrm>
        </p:grpSpPr>
        <p:pic>
          <p:nvPicPr>
            <p:cNvPr id="21" name="Picture 20" descr="18">
              <a:extLst>
                <a:ext uri="{FF2B5EF4-FFF2-40B4-BE49-F238E27FC236}">
                  <a16:creationId xmlns:a16="http://schemas.microsoft.com/office/drawing/2014/main" id="{E620948C-532E-F3F6-8185-DF7B941CC9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27123" y="4660974"/>
              <a:ext cx="1911000" cy="1837026"/>
            </a:xfrm>
            <a:prstGeom prst="rect">
              <a:avLst/>
            </a:prstGeom>
          </p:spPr>
        </p:pic>
        <p:sp>
          <p:nvSpPr>
            <p:cNvPr id="22" name="Flowchart: Connector 21">
              <a:extLst>
                <a:ext uri="{FF2B5EF4-FFF2-40B4-BE49-F238E27FC236}">
                  <a16:creationId xmlns:a16="http://schemas.microsoft.com/office/drawing/2014/main" id="{4C333E66-181B-789F-9400-FA89EFEB696A}"/>
                </a:ext>
              </a:extLst>
            </p:cNvPr>
            <p:cNvSpPr/>
            <p:nvPr/>
          </p:nvSpPr>
          <p:spPr>
            <a:xfrm>
              <a:off x="7378448" y="5221024"/>
              <a:ext cx="807812" cy="802759"/>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Box 22">
              <a:extLst>
                <a:ext uri="{FF2B5EF4-FFF2-40B4-BE49-F238E27FC236}">
                  <a16:creationId xmlns:a16="http://schemas.microsoft.com/office/drawing/2014/main" id="{F6E6D36E-86A2-8246-1DF0-26D94BA4BCEE}"/>
                </a:ext>
              </a:extLst>
            </p:cNvPr>
            <p:cNvSpPr txBox="1"/>
            <p:nvPr/>
          </p:nvSpPr>
          <p:spPr>
            <a:xfrm>
              <a:off x="7493448" y="5329850"/>
              <a:ext cx="635175" cy="499274"/>
            </a:xfrm>
            <a:prstGeom prst="rect">
              <a:avLst/>
            </a:prstGeom>
            <a:noFill/>
          </p:spPr>
          <p:txBody>
            <a:bodyPr wrap="square" lIns="0" tIns="0" rIns="0" bIns="0" rtlCol="0">
              <a:noAutofit/>
            </a:bodyPr>
            <a:lstStyle/>
            <a:p>
              <a:pPr algn="l"/>
              <a:r>
                <a:rPr lang="en-AU" sz="4000" b="1" dirty="0">
                  <a:latin typeface="Yu Gothic" panose="020B0400000000000000" pitchFamily="34" charset="-128"/>
                  <a:ea typeface="Yu Gothic" panose="020B0400000000000000" pitchFamily="34" charset="-128"/>
                </a:rPr>
                <a:t>18</a:t>
              </a:r>
            </a:p>
          </p:txBody>
        </p:sp>
      </p:grpSp>
      <p:grpSp>
        <p:nvGrpSpPr>
          <p:cNvPr id="24" name="Group 23" descr="19">
            <a:extLst>
              <a:ext uri="{FF2B5EF4-FFF2-40B4-BE49-F238E27FC236}">
                <a16:creationId xmlns:a16="http://schemas.microsoft.com/office/drawing/2014/main" id="{D9B0A415-6482-00D8-7D39-54D1DA8A6571}"/>
              </a:ext>
            </a:extLst>
          </p:cNvPr>
          <p:cNvGrpSpPr/>
          <p:nvPr/>
        </p:nvGrpSpPr>
        <p:grpSpPr>
          <a:xfrm>
            <a:off x="8875196" y="2794883"/>
            <a:ext cx="1766896" cy="1700844"/>
            <a:chOff x="8875196" y="2794883"/>
            <a:chExt cx="1766896" cy="1700844"/>
          </a:xfrm>
        </p:grpSpPr>
        <p:pic>
          <p:nvPicPr>
            <p:cNvPr id="25" name="Picture 24" descr="A blue and white ball&#10;&#10;Description automatically generated">
              <a:extLst>
                <a:ext uri="{FF2B5EF4-FFF2-40B4-BE49-F238E27FC236}">
                  <a16:creationId xmlns:a16="http://schemas.microsoft.com/office/drawing/2014/main" id="{65D1F1A5-FDDE-2A45-83A9-C1BBD5FE5D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75196" y="2794883"/>
              <a:ext cx="1766896" cy="1700844"/>
            </a:xfrm>
            <a:prstGeom prst="rect">
              <a:avLst/>
            </a:prstGeom>
          </p:spPr>
        </p:pic>
        <p:sp>
          <p:nvSpPr>
            <p:cNvPr id="26" name="Flowchart: Connector 25">
              <a:extLst>
                <a:ext uri="{FF2B5EF4-FFF2-40B4-BE49-F238E27FC236}">
                  <a16:creationId xmlns:a16="http://schemas.microsoft.com/office/drawing/2014/main" id="{781CB1CE-6324-B587-7457-E2864F95E649}"/>
                </a:ext>
              </a:extLst>
            </p:cNvPr>
            <p:cNvSpPr/>
            <p:nvPr/>
          </p:nvSpPr>
          <p:spPr>
            <a:xfrm>
              <a:off x="9077287" y="3264211"/>
              <a:ext cx="807812" cy="802759"/>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extBox 26">
              <a:extLst>
                <a:ext uri="{FF2B5EF4-FFF2-40B4-BE49-F238E27FC236}">
                  <a16:creationId xmlns:a16="http://schemas.microsoft.com/office/drawing/2014/main" id="{4A689503-6F4C-29CD-5163-461E13F47DE9}"/>
                </a:ext>
              </a:extLst>
            </p:cNvPr>
            <p:cNvSpPr txBox="1"/>
            <p:nvPr/>
          </p:nvSpPr>
          <p:spPr>
            <a:xfrm>
              <a:off x="9138390" y="3388725"/>
              <a:ext cx="655963" cy="499274"/>
            </a:xfrm>
            <a:prstGeom prst="rect">
              <a:avLst/>
            </a:prstGeom>
            <a:noFill/>
          </p:spPr>
          <p:txBody>
            <a:bodyPr wrap="square" lIns="0" tIns="0" rIns="0" bIns="0" rtlCol="0">
              <a:noAutofit/>
            </a:bodyPr>
            <a:lstStyle/>
            <a:p>
              <a:pPr algn="l"/>
              <a:r>
                <a:rPr lang="en-AU" sz="4000" b="1" dirty="0">
                  <a:latin typeface="Yu Gothic" panose="020B0400000000000000" pitchFamily="34" charset="-128"/>
                  <a:ea typeface="Yu Gothic" panose="020B0400000000000000" pitchFamily="34" charset="-128"/>
                </a:rPr>
                <a:t>19</a:t>
              </a:r>
            </a:p>
          </p:txBody>
        </p:sp>
      </p:grpSp>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a:p>
        </p:txBody>
      </p:sp>
    </p:spTree>
    <p:extLst>
      <p:ext uri="{BB962C8B-B14F-4D97-AF65-F5344CB8AC3E}">
        <p14:creationId xmlns:p14="http://schemas.microsoft.com/office/powerpoint/2010/main" val="2305376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D3A1CAD-F2DC-136B-E802-6204432B388B}"/>
              </a:ext>
            </a:extLst>
          </p:cNvPr>
          <p:cNvSpPr txBox="1">
            <a:spLocks noGrp="1"/>
          </p:cNvSpPr>
          <p:nvPr>
            <p:ph type="title" idx="4294967295"/>
          </p:nvPr>
        </p:nvSpPr>
        <p:spPr>
          <a:xfrm>
            <a:off x="360000" y="360000"/>
            <a:ext cx="10080000" cy="1008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l-GR" sz="3600" b="0" i="1" u="none" strike="noStrike" kern="1200" cap="none" spc="0" normalizeH="0" baseline="0" noProof="0" dirty="0">
                <a:ln>
                  <a:noFill/>
                </a:ln>
                <a:solidFill>
                  <a:schemeClr val="accent1"/>
                </a:solidFill>
                <a:effectLst/>
                <a:uLnTx/>
                <a:uFillTx/>
                <a:latin typeface="+mj-lt"/>
                <a:ea typeface="+mj-ea"/>
                <a:cs typeface="Arial" panose="020B0604020202020204" pitchFamily="34" charset="0"/>
              </a:rPr>
              <a:t>είκοσι</a:t>
            </a:r>
            <a:endParaRPr kumimoji="0" lang="en-AU" sz="3600" b="0" i="1" u="none" strike="noStrike" kern="1200" cap="none" spc="0" normalizeH="0" baseline="0" noProof="0" dirty="0">
              <a:ln>
                <a:noFill/>
              </a:ln>
              <a:solidFill>
                <a:schemeClr val="accent1"/>
              </a:solidFill>
              <a:effectLst/>
              <a:uLnTx/>
              <a:uFillTx/>
              <a:latin typeface="+mj-lt"/>
              <a:ea typeface="+mj-ea"/>
              <a:cs typeface="Arial" panose="020B0604020202020204" pitchFamily="34" charset="0"/>
            </a:endParaRPr>
          </a:p>
        </p:txBody>
      </p:sp>
      <p:pic>
        <p:nvPicPr>
          <p:cNvPr id="19" name="Picture 18" descr="11">
            <a:extLst>
              <a:ext uri="{FF2B5EF4-FFF2-40B4-BE49-F238E27FC236}">
                <a16:creationId xmlns:a16="http://schemas.microsoft.com/office/drawing/2014/main" id="{A393DBC4-6D4C-30A4-73FE-0D49B3DAE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649" y="1440116"/>
            <a:ext cx="1795991" cy="1813151"/>
          </a:xfrm>
          <a:prstGeom prst="rect">
            <a:avLst/>
          </a:prstGeom>
        </p:spPr>
      </p:pic>
      <p:pic>
        <p:nvPicPr>
          <p:cNvPr id="20" name="Picture 19" descr="12">
            <a:extLst>
              <a:ext uri="{FF2B5EF4-FFF2-40B4-BE49-F238E27FC236}">
                <a16:creationId xmlns:a16="http://schemas.microsoft.com/office/drawing/2014/main" id="{C4158EA6-866C-E0B6-7529-2D63C7699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4350" y="3077569"/>
            <a:ext cx="1683700" cy="1699889"/>
          </a:xfrm>
          <a:prstGeom prst="rect">
            <a:avLst/>
          </a:prstGeom>
        </p:spPr>
      </p:pic>
      <p:pic>
        <p:nvPicPr>
          <p:cNvPr id="4" name="Picture 3" descr="13">
            <a:extLst>
              <a:ext uri="{FF2B5EF4-FFF2-40B4-BE49-F238E27FC236}">
                <a16:creationId xmlns:a16="http://schemas.microsoft.com/office/drawing/2014/main" id="{810CAD7D-BBDC-F7C6-482C-7B9622AD2C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223" y="4615883"/>
            <a:ext cx="2007673" cy="1828313"/>
          </a:xfrm>
          <a:prstGeom prst="rect">
            <a:avLst/>
          </a:prstGeom>
        </p:spPr>
      </p:pic>
      <p:pic>
        <p:nvPicPr>
          <p:cNvPr id="6" name="Picture 5" descr="14">
            <a:extLst>
              <a:ext uri="{FF2B5EF4-FFF2-40B4-BE49-F238E27FC236}">
                <a16:creationId xmlns:a16="http://schemas.microsoft.com/office/drawing/2014/main" id="{3E41734F-51DB-3A84-F811-49B8F4629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8915" y="1176035"/>
            <a:ext cx="1810901" cy="1659419"/>
          </a:xfrm>
          <a:prstGeom prst="rect">
            <a:avLst/>
          </a:prstGeom>
        </p:spPr>
      </p:pic>
      <p:pic>
        <p:nvPicPr>
          <p:cNvPr id="7" name="Picture 6" descr="15">
            <a:extLst>
              <a:ext uri="{FF2B5EF4-FFF2-40B4-BE49-F238E27FC236}">
                <a16:creationId xmlns:a16="http://schemas.microsoft.com/office/drawing/2014/main" id="{AC207704-CA3A-2D21-F517-BEA191499A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9146" y="4579687"/>
            <a:ext cx="1967726" cy="1828313"/>
          </a:xfrm>
          <a:prstGeom prst="rect">
            <a:avLst/>
          </a:prstGeom>
        </p:spPr>
      </p:pic>
      <p:grpSp>
        <p:nvGrpSpPr>
          <p:cNvPr id="8" name="Group 7" descr="16">
            <a:extLst>
              <a:ext uri="{FF2B5EF4-FFF2-40B4-BE49-F238E27FC236}">
                <a16:creationId xmlns:a16="http://schemas.microsoft.com/office/drawing/2014/main" id="{734CF303-2EC8-3FF5-2F3D-605263943ED9}"/>
              </a:ext>
            </a:extLst>
          </p:cNvPr>
          <p:cNvGrpSpPr/>
          <p:nvPr/>
        </p:nvGrpSpPr>
        <p:grpSpPr>
          <a:xfrm>
            <a:off x="5400000" y="3038056"/>
            <a:ext cx="1766896" cy="1699888"/>
            <a:chOff x="5400000" y="3038056"/>
            <a:chExt cx="1766896" cy="1699888"/>
          </a:xfrm>
        </p:grpSpPr>
        <p:pic>
          <p:nvPicPr>
            <p:cNvPr id="10" name="Picture 9" descr="A close up of a ball&#10;&#10;Description automatically generated">
              <a:extLst>
                <a:ext uri="{FF2B5EF4-FFF2-40B4-BE49-F238E27FC236}">
                  <a16:creationId xmlns:a16="http://schemas.microsoft.com/office/drawing/2014/main" id="{92790A0C-1277-33A9-8354-C6578300B9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0000" y="3038056"/>
              <a:ext cx="1766896" cy="1699888"/>
            </a:xfrm>
            <a:prstGeom prst="rect">
              <a:avLst/>
            </a:prstGeom>
          </p:spPr>
        </p:pic>
        <p:sp>
          <p:nvSpPr>
            <p:cNvPr id="12" name="Flowchart: Connector 11">
              <a:extLst>
                <a:ext uri="{FF2B5EF4-FFF2-40B4-BE49-F238E27FC236}">
                  <a16:creationId xmlns:a16="http://schemas.microsoft.com/office/drawing/2014/main" id="{40CC4E53-FB97-33AE-A829-68B2B947E883}"/>
                </a:ext>
              </a:extLst>
            </p:cNvPr>
            <p:cNvSpPr/>
            <p:nvPr/>
          </p:nvSpPr>
          <p:spPr>
            <a:xfrm>
              <a:off x="6096000" y="3486620"/>
              <a:ext cx="807812" cy="802759"/>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1CBB07F2-AB04-389E-C1E5-DDC3E266A0C5}"/>
                </a:ext>
              </a:extLst>
            </p:cNvPr>
            <p:cNvSpPr txBox="1"/>
            <p:nvPr/>
          </p:nvSpPr>
          <p:spPr>
            <a:xfrm>
              <a:off x="6204889" y="3618331"/>
              <a:ext cx="698923" cy="519305"/>
            </a:xfrm>
            <a:prstGeom prst="rect">
              <a:avLst/>
            </a:prstGeom>
            <a:noFill/>
          </p:spPr>
          <p:txBody>
            <a:bodyPr wrap="square" lIns="0" tIns="0" rIns="0" bIns="0" rtlCol="0">
              <a:noAutofit/>
            </a:bodyPr>
            <a:lstStyle/>
            <a:p>
              <a:pPr algn="l"/>
              <a:r>
                <a:rPr lang="en-AU" sz="4200" b="1" dirty="0">
                  <a:latin typeface="Yu Gothic" panose="020B0400000000000000" pitchFamily="34" charset="-128"/>
                  <a:ea typeface="Yu Gothic" panose="020B0400000000000000" pitchFamily="34" charset="-128"/>
                </a:rPr>
                <a:t>16</a:t>
              </a:r>
            </a:p>
          </p:txBody>
        </p:sp>
      </p:grpSp>
      <p:grpSp>
        <p:nvGrpSpPr>
          <p:cNvPr id="14" name="Group 13" descr="17">
            <a:extLst>
              <a:ext uri="{FF2B5EF4-FFF2-40B4-BE49-F238E27FC236}">
                <a16:creationId xmlns:a16="http://schemas.microsoft.com/office/drawing/2014/main" id="{BDFF908F-BE94-4B53-D9F8-BDB800A31A1E}"/>
              </a:ext>
            </a:extLst>
          </p:cNvPr>
          <p:cNvGrpSpPr/>
          <p:nvPr/>
        </p:nvGrpSpPr>
        <p:grpSpPr>
          <a:xfrm>
            <a:off x="7443443" y="1128453"/>
            <a:ext cx="1633844" cy="1707001"/>
            <a:chOff x="7443443" y="1128453"/>
            <a:chExt cx="1633844" cy="1707001"/>
          </a:xfrm>
        </p:grpSpPr>
        <p:pic>
          <p:nvPicPr>
            <p:cNvPr id="15" name="Picture 14" descr="A purple and grey ball&#10;&#10;Description automatically generated">
              <a:extLst>
                <a:ext uri="{FF2B5EF4-FFF2-40B4-BE49-F238E27FC236}">
                  <a16:creationId xmlns:a16="http://schemas.microsoft.com/office/drawing/2014/main" id="{92B3C6BF-023B-2569-60DF-5DED6AB800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3443" y="1128453"/>
              <a:ext cx="1633844" cy="1707001"/>
            </a:xfrm>
            <a:prstGeom prst="rect">
              <a:avLst/>
            </a:prstGeom>
          </p:spPr>
        </p:pic>
        <p:sp>
          <p:nvSpPr>
            <p:cNvPr id="16" name="Flowchart: Connector 15">
              <a:extLst>
                <a:ext uri="{FF2B5EF4-FFF2-40B4-BE49-F238E27FC236}">
                  <a16:creationId xmlns:a16="http://schemas.microsoft.com/office/drawing/2014/main" id="{B632ECE9-2706-8232-4A79-7B3C6018EABF}"/>
                </a:ext>
              </a:extLst>
            </p:cNvPr>
            <p:cNvSpPr/>
            <p:nvPr/>
          </p:nvSpPr>
          <p:spPr>
            <a:xfrm>
              <a:off x="7856459" y="1580573"/>
              <a:ext cx="807812" cy="802759"/>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8D0B19F1-5817-2BA1-58D7-BC67D6166715}"/>
                </a:ext>
              </a:extLst>
            </p:cNvPr>
            <p:cNvSpPr txBox="1"/>
            <p:nvPr/>
          </p:nvSpPr>
          <p:spPr>
            <a:xfrm>
              <a:off x="7965939" y="1733433"/>
              <a:ext cx="600250" cy="499274"/>
            </a:xfrm>
            <a:prstGeom prst="rect">
              <a:avLst/>
            </a:prstGeom>
            <a:noFill/>
          </p:spPr>
          <p:txBody>
            <a:bodyPr wrap="square" lIns="0" tIns="0" rIns="0" bIns="0" rtlCol="0">
              <a:noAutofit/>
            </a:bodyPr>
            <a:lstStyle/>
            <a:p>
              <a:pPr algn="l"/>
              <a:r>
                <a:rPr lang="en-AU" sz="4000" b="1" dirty="0">
                  <a:latin typeface="Yu Gothic" panose="020B0400000000000000" pitchFamily="34" charset="-128"/>
                  <a:ea typeface="Yu Gothic" panose="020B0400000000000000" pitchFamily="34" charset="-128"/>
                </a:rPr>
                <a:t>17</a:t>
              </a:r>
            </a:p>
          </p:txBody>
        </p:sp>
      </p:grpSp>
      <p:grpSp>
        <p:nvGrpSpPr>
          <p:cNvPr id="18" name="Group 17" descr="18">
            <a:extLst>
              <a:ext uri="{FF2B5EF4-FFF2-40B4-BE49-F238E27FC236}">
                <a16:creationId xmlns:a16="http://schemas.microsoft.com/office/drawing/2014/main" id="{166C95EF-8190-1933-1C6F-05DD8FC4C9E7}"/>
              </a:ext>
            </a:extLst>
          </p:cNvPr>
          <p:cNvGrpSpPr/>
          <p:nvPr/>
        </p:nvGrpSpPr>
        <p:grpSpPr>
          <a:xfrm>
            <a:off x="7127123" y="4660974"/>
            <a:ext cx="1911000" cy="1837026"/>
            <a:chOff x="7127123" y="4660974"/>
            <a:chExt cx="1911000" cy="1837026"/>
          </a:xfrm>
        </p:grpSpPr>
        <p:pic>
          <p:nvPicPr>
            <p:cNvPr id="21" name="Picture 20" descr="18">
              <a:extLst>
                <a:ext uri="{FF2B5EF4-FFF2-40B4-BE49-F238E27FC236}">
                  <a16:creationId xmlns:a16="http://schemas.microsoft.com/office/drawing/2014/main" id="{E620948C-532E-F3F6-8185-DF7B941CC9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27123" y="4660974"/>
              <a:ext cx="1911000" cy="1837026"/>
            </a:xfrm>
            <a:prstGeom prst="rect">
              <a:avLst/>
            </a:prstGeom>
          </p:spPr>
        </p:pic>
        <p:sp>
          <p:nvSpPr>
            <p:cNvPr id="22" name="Flowchart: Connector 21">
              <a:extLst>
                <a:ext uri="{FF2B5EF4-FFF2-40B4-BE49-F238E27FC236}">
                  <a16:creationId xmlns:a16="http://schemas.microsoft.com/office/drawing/2014/main" id="{4C333E66-181B-789F-9400-FA89EFEB696A}"/>
                </a:ext>
              </a:extLst>
            </p:cNvPr>
            <p:cNvSpPr/>
            <p:nvPr/>
          </p:nvSpPr>
          <p:spPr>
            <a:xfrm>
              <a:off x="7378448" y="5221024"/>
              <a:ext cx="807812" cy="802759"/>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Box 22">
              <a:extLst>
                <a:ext uri="{FF2B5EF4-FFF2-40B4-BE49-F238E27FC236}">
                  <a16:creationId xmlns:a16="http://schemas.microsoft.com/office/drawing/2014/main" id="{F6E6D36E-86A2-8246-1DF0-26D94BA4BCEE}"/>
                </a:ext>
              </a:extLst>
            </p:cNvPr>
            <p:cNvSpPr txBox="1"/>
            <p:nvPr/>
          </p:nvSpPr>
          <p:spPr>
            <a:xfrm>
              <a:off x="7493448" y="5329850"/>
              <a:ext cx="635175" cy="499274"/>
            </a:xfrm>
            <a:prstGeom prst="rect">
              <a:avLst/>
            </a:prstGeom>
            <a:noFill/>
          </p:spPr>
          <p:txBody>
            <a:bodyPr wrap="square" lIns="0" tIns="0" rIns="0" bIns="0" rtlCol="0">
              <a:noAutofit/>
            </a:bodyPr>
            <a:lstStyle/>
            <a:p>
              <a:pPr algn="l"/>
              <a:r>
                <a:rPr lang="en-AU" sz="4000" b="1" dirty="0">
                  <a:latin typeface="Yu Gothic" panose="020B0400000000000000" pitchFamily="34" charset="-128"/>
                  <a:ea typeface="Yu Gothic" panose="020B0400000000000000" pitchFamily="34" charset="-128"/>
                </a:rPr>
                <a:t>18</a:t>
              </a:r>
            </a:p>
          </p:txBody>
        </p:sp>
      </p:grpSp>
      <p:grpSp>
        <p:nvGrpSpPr>
          <p:cNvPr id="24" name="Group 23" descr="19">
            <a:extLst>
              <a:ext uri="{FF2B5EF4-FFF2-40B4-BE49-F238E27FC236}">
                <a16:creationId xmlns:a16="http://schemas.microsoft.com/office/drawing/2014/main" id="{D9B0A415-6482-00D8-7D39-54D1DA8A6571}"/>
              </a:ext>
            </a:extLst>
          </p:cNvPr>
          <p:cNvGrpSpPr/>
          <p:nvPr/>
        </p:nvGrpSpPr>
        <p:grpSpPr>
          <a:xfrm>
            <a:off x="8875196" y="2794883"/>
            <a:ext cx="1766896" cy="1700844"/>
            <a:chOff x="8875196" y="2794883"/>
            <a:chExt cx="1766896" cy="1700844"/>
          </a:xfrm>
        </p:grpSpPr>
        <p:pic>
          <p:nvPicPr>
            <p:cNvPr id="25" name="Picture 24" descr="A blue and white ball&#10;&#10;Description automatically generated">
              <a:extLst>
                <a:ext uri="{FF2B5EF4-FFF2-40B4-BE49-F238E27FC236}">
                  <a16:creationId xmlns:a16="http://schemas.microsoft.com/office/drawing/2014/main" id="{65D1F1A5-FDDE-2A45-83A9-C1BBD5FE5D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75196" y="2794883"/>
              <a:ext cx="1766896" cy="1700844"/>
            </a:xfrm>
            <a:prstGeom prst="rect">
              <a:avLst/>
            </a:prstGeom>
          </p:spPr>
        </p:pic>
        <p:sp>
          <p:nvSpPr>
            <p:cNvPr id="26" name="Flowchart: Connector 25">
              <a:extLst>
                <a:ext uri="{FF2B5EF4-FFF2-40B4-BE49-F238E27FC236}">
                  <a16:creationId xmlns:a16="http://schemas.microsoft.com/office/drawing/2014/main" id="{781CB1CE-6324-B587-7457-E2864F95E649}"/>
                </a:ext>
              </a:extLst>
            </p:cNvPr>
            <p:cNvSpPr/>
            <p:nvPr/>
          </p:nvSpPr>
          <p:spPr>
            <a:xfrm>
              <a:off x="9077287" y="3264211"/>
              <a:ext cx="807812" cy="802759"/>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extBox 26">
              <a:extLst>
                <a:ext uri="{FF2B5EF4-FFF2-40B4-BE49-F238E27FC236}">
                  <a16:creationId xmlns:a16="http://schemas.microsoft.com/office/drawing/2014/main" id="{4A689503-6F4C-29CD-5163-461E13F47DE9}"/>
                </a:ext>
              </a:extLst>
            </p:cNvPr>
            <p:cNvSpPr txBox="1"/>
            <p:nvPr/>
          </p:nvSpPr>
          <p:spPr>
            <a:xfrm>
              <a:off x="9138390" y="3388725"/>
              <a:ext cx="655963" cy="499274"/>
            </a:xfrm>
            <a:prstGeom prst="rect">
              <a:avLst/>
            </a:prstGeom>
            <a:noFill/>
          </p:spPr>
          <p:txBody>
            <a:bodyPr wrap="square" lIns="0" tIns="0" rIns="0" bIns="0" rtlCol="0">
              <a:noAutofit/>
            </a:bodyPr>
            <a:lstStyle/>
            <a:p>
              <a:pPr algn="l"/>
              <a:r>
                <a:rPr lang="en-AU" sz="4000" b="1" dirty="0">
                  <a:latin typeface="Yu Gothic" panose="020B0400000000000000" pitchFamily="34" charset="-128"/>
                  <a:ea typeface="Yu Gothic" panose="020B0400000000000000" pitchFamily="34" charset="-128"/>
                </a:rPr>
                <a:t>19</a:t>
              </a:r>
            </a:p>
          </p:txBody>
        </p:sp>
      </p:grpSp>
      <p:grpSp>
        <p:nvGrpSpPr>
          <p:cNvPr id="28" name="Group 27" descr="20">
            <a:extLst>
              <a:ext uri="{FF2B5EF4-FFF2-40B4-BE49-F238E27FC236}">
                <a16:creationId xmlns:a16="http://schemas.microsoft.com/office/drawing/2014/main" id="{B66E1879-030F-09DF-1781-EFB157DBDE44}"/>
              </a:ext>
            </a:extLst>
          </p:cNvPr>
          <p:cNvGrpSpPr/>
          <p:nvPr/>
        </p:nvGrpSpPr>
        <p:grpSpPr>
          <a:xfrm>
            <a:off x="10042798" y="4789930"/>
            <a:ext cx="1818665" cy="1654266"/>
            <a:chOff x="10042798" y="4789930"/>
            <a:chExt cx="1818665" cy="1654266"/>
          </a:xfrm>
        </p:grpSpPr>
        <p:pic>
          <p:nvPicPr>
            <p:cNvPr id="29" name="Picture 28" descr="A black ball with white light reflection&#10;&#10;Description automatically generated">
              <a:extLst>
                <a:ext uri="{FF2B5EF4-FFF2-40B4-BE49-F238E27FC236}">
                  <a16:creationId xmlns:a16="http://schemas.microsoft.com/office/drawing/2014/main" id="{3B89BEC4-DFAC-4CD1-8EAF-F4A9FCBE0D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42798" y="4789930"/>
              <a:ext cx="1818665" cy="1654266"/>
            </a:xfrm>
            <a:prstGeom prst="rect">
              <a:avLst/>
            </a:prstGeom>
          </p:spPr>
        </p:pic>
        <p:sp>
          <p:nvSpPr>
            <p:cNvPr id="30" name="Flowchart: Connector 29">
              <a:extLst>
                <a:ext uri="{FF2B5EF4-FFF2-40B4-BE49-F238E27FC236}">
                  <a16:creationId xmlns:a16="http://schemas.microsoft.com/office/drawing/2014/main" id="{ABE0B6FD-D964-F3B1-8395-CEEFC66E19AB}"/>
                </a:ext>
              </a:extLst>
            </p:cNvPr>
            <p:cNvSpPr/>
            <p:nvPr/>
          </p:nvSpPr>
          <p:spPr>
            <a:xfrm>
              <a:off x="10599417" y="5356192"/>
              <a:ext cx="807812" cy="802759"/>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TextBox 30">
              <a:extLst>
                <a:ext uri="{FF2B5EF4-FFF2-40B4-BE49-F238E27FC236}">
                  <a16:creationId xmlns:a16="http://schemas.microsoft.com/office/drawing/2014/main" id="{088F818C-ABF7-8A2A-7BD9-4AF46A8F00B7}"/>
                </a:ext>
              </a:extLst>
            </p:cNvPr>
            <p:cNvSpPr txBox="1"/>
            <p:nvPr/>
          </p:nvSpPr>
          <p:spPr>
            <a:xfrm>
              <a:off x="10714417" y="5493843"/>
              <a:ext cx="600582" cy="499274"/>
            </a:xfrm>
            <a:prstGeom prst="rect">
              <a:avLst/>
            </a:prstGeom>
            <a:noFill/>
          </p:spPr>
          <p:txBody>
            <a:bodyPr wrap="square" lIns="0" tIns="0" rIns="0" bIns="0" rtlCol="0">
              <a:noAutofit/>
            </a:bodyPr>
            <a:lstStyle/>
            <a:p>
              <a:pPr algn="l"/>
              <a:r>
                <a:rPr lang="en-AU" sz="4000" b="1" dirty="0">
                  <a:latin typeface="Yu Gothic" panose="020B0400000000000000" pitchFamily="34" charset="-128"/>
                  <a:ea typeface="Yu Gothic" panose="020B0400000000000000" pitchFamily="34" charset="-128"/>
                </a:rPr>
                <a:t>20</a:t>
              </a:r>
            </a:p>
          </p:txBody>
        </p:sp>
      </p:grpSp>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a:t>
            </a:fld>
            <a:endParaRPr lang="en-AU"/>
          </a:p>
        </p:txBody>
      </p:sp>
    </p:spTree>
    <p:extLst>
      <p:ext uri="{BB962C8B-B14F-4D97-AF65-F5344CB8AC3E}">
        <p14:creationId xmlns:p14="http://schemas.microsoft.com/office/powerpoint/2010/main" val="357963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3F2515-5920-6A7F-F975-33CDEB7CCFB6}"/>
              </a:ext>
            </a:extLst>
          </p:cNvPr>
          <p:cNvSpPr>
            <a:spLocks noGrp="1"/>
          </p:cNvSpPr>
          <p:nvPr>
            <p:ph type="title"/>
          </p:nvPr>
        </p:nvSpPr>
        <p:spPr>
          <a:xfrm>
            <a:off x="360000" y="-1008000"/>
            <a:ext cx="10080000" cy="1008000"/>
          </a:xfrm>
        </p:spPr>
        <p:txBody>
          <a:bodyPr vert="horz" lIns="0" tIns="0" rIns="0" bIns="0" rtlCol="0" anchor="b">
            <a:noAutofit/>
          </a:bodyPr>
          <a:lstStyle/>
          <a:p>
            <a:r>
              <a:rPr lang="en-AU" dirty="0"/>
              <a:t>Numbers 11</a:t>
            </a:r>
            <a:r>
              <a:rPr lang="en-AU" i="1" dirty="0"/>
              <a:t>–</a:t>
            </a:r>
            <a:r>
              <a:rPr lang="en-AU" dirty="0"/>
              <a:t>20</a:t>
            </a:r>
            <a:endParaRPr lang="it-IT" dirty="0"/>
          </a:p>
        </p:txBody>
      </p:sp>
      <p:pic>
        <p:nvPicPr>
          <p:cNvPr id="6" name="Picture 5" descr="11">
            <a:extLst>
              <a:ext uri="{FF2B5EF4-FFF2-40B4-BE49-F238E27FC236}">
                <a16:creationId xmlns:a16="http://schemas.microsoft.com/office/drawing/2014/main" id="{A9335CF2-C7FC-F0EE-BEEA-A663E0FC38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41" y="176221"/>
            <a:ext cx="1539146" cy="1553852"/>
          </a:xfrm>
          <a:prstGeom prst="rect">
            <a:avLst/>
          </a:prstGeom>
        </p:spPr>
      </p:pic>
      <p:sp>
        <p:nvSpPr>
          <p:cNvPr id="13" name="TextBox 12" descr="undici">
            <a:extLst>
              <a:ext uri="{FF2B5EF4-FFF2-40B4-BE49-F238E27FC236}">
                <a16:creationId xmlns:a16="http://schemas.microsoft.com/office/drawing/2014/main" id="{FC849456-2334-1445-99D7-A1F455E37B16}"/>
              </a:ext>
            </a:extLst>
          </p:cNvPr>
          <p:cNvSpPr txBox="1">
            <a:spLocks noGrp="1" noRot="1" noMove="1" noResize="1" noEditPoints="1" noAdjustHandles="1" noChangeArrowheads="1" noChangeShapeType="1"/>
          </p:cNvSpPr>
          <p:nvPr/>
        </p:nvSpPr>
        <p:spPr>
          <a:xfrm>
            <a:off x="1682840" y="728116"/>
            <a:ext cx="1733613" cy="566591"/>
          </a:xfrm>
          <a:prstGeom prst="rect">
            <a:avLst/>
          </a:prstGeom>
          <a:noFill/>
        </p:spPr>
        <p:txBody>
          <a:bodyPr wrap="square" lIns="0" tIns="0" rIns="0" bIns="0" rtlCol="0">
            <a:noAutofit/>
          </a:bodyPr>
          <a:lstStyle/>
          <a:p>
            <a:pPr algn="l"/>
            <a:r>
              <a:rPr lang="el-GR" sz="3600" i="1" dirty="0"/>
              <a:t>έντεκα</a:t>
            </a:r>
            <a:endParaRPr lang="en-AU" sz="3600" i="1" dirty="0"/>
          </a:p>
        </p:txBody>
      </p:sp>
      <p:pic>
        <p:nvPicPr>
          <p:cNvPr id="8" name="Picture 7" descr="12">
            <a:extLst>
              <a:ext uri="{FF2B5EF4-FFF2-40B4-BE49-F238E27FC236}">
                <a16:creationId xmlns:a16="http://schemas.microsoft.com/office/drawing/2014/main" id="{3C6533FC-9551-DBBA-C4C1-ABBA2AD5F1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695" y="1832808"/>
            <a:ext cx="1539145" cy="1553944"/>
          </a:xfrm>
          <a:prstGeom prst="rect">
            <a:avLst/>
          </a:prstGeom>
        </p:spPr>
      </p:pic>
      <p:sp>
        <p:nvSpPr>
          <p:cNvPr id="15" name="TextBox 14" descr="dodici">
            <a:extLst>
              <a:ext uri="{FF2B5EF4-FFF2-40B4-BE49-F238E27FC236}">
                <a16:creationId xmlns:a16="http://schemas.microsoft.com/office/drawing/2014/main" id="{93CBD154-E440-D353-9F81-4A18D3BCD0C0}"/>
              </a:ext>
            </a:extLst>
          </p:cNvPr>
          <p:cNvSpPr txBox="1"/>
          <p:nvPr/>
        </p:nvSpPr>
        <p:spPr>
          <a:xfrm>
            <a:off x="1736079" y="2436913"/>
            <a:ext cx="1733613" cy="566591"/>
          </a:xfrm>
          <a:prstGeom prst="rect">
            <a:avLst/>
          </a:prstGeom>
          <a:noFill/>
        </p:spPr>
        <p:txBody>
          <a:bodyPr wrap="square" lIns="0" tIns="0" rIns="0" bIns="0" rtlCol="0">
            <a:noAutofit/>
          </a:bodyPr>
          <a:lstStyle/>
          <a:p>
            <a:pPr algn="l"/>
            <a:r>
              <a:rPr lang="el-GR" sz="3600" i="1" dirty="0"/>
              <a:t>δώδεκα</a:t>
            </a:r>
            <a:endParaRPr lang="en-AU" sz="3600" i="1" dirty="0"/>
          </a:p>
        </p:txBody>
      </p:sp>
      <p:pic>
        <p:nvPicPr>
          <p:cNvPr id="10" name="Picture 9" descr="13">
            <a:extLst>
              <a:ext uri="{FF2B5EF4-FFF2-40B4-BE49-F238E27FC236}">
                <a16:creationId xmlns:a16="http://schemas.microsoft.com/office/drawing/2014/main" id="{C586AA09-CA44-6D3F-AC0C-E45456B354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43" y="3583301"/>
            <a:ext cx="1743215" cy="1587481"/>
          </a:xfrm>
          <a:prstGeom prst="rect">
            <a:avLst/>
          </a:prstGeom>
        </p:spPr>
      </p:pic>
      <p:sp>
        <p:nvSpPr>
          <p:cNvPr id="17" name="TextBox 16" descr="tredici">
            <a:extLst>
              <a:ext uri="{FF2B5EF4-FFF2-40B4-BE49-F238E27FC236}">
                <a16:creationId xmlns:a16="http://schemas.microsoft.com/office/drawing/2014/main" id="{B0B46D76-5886-231B-F320-11C0B05F17C5}"/>
              </a:ext>
            </a:extLst>
          </p:cNvPr>
          <p:cNvSpPr txBox="1"/>
          <p:nvPr/>
        </p:nvSpPr>
        <p:spPr>
          <a:xfrm>
            <a:off x="1754970" y="4163097"/>
            <a:ext cx="2091555" cy="566591"/>
          </a:xfrm>
          <a:prstGeom prst="rect">
            <a:avLst/>
          </a:prstGeom>
          <a:noFill/>
        </p:spPr>
        <p:txBody>
          <a:bodyPr wrap="square" lIns="0" tIns="0" rIns="0" bIns="0" rtlCol="0" anchor="t">
            <a:noAutofit/>
          </a:bodyPr>
          <a:lstStyle/>
          <a:p>
            <a:pPr algn="l"/>
            <a:r>
              <a:rPr lang="el-GR" sz="3600" i="1" dirty="0"/>
              <a:t>δεκατρία</a:t>
            </a:r>
            <a:endParaRPr lang="en-AU" sz="3600" i="1" dirty="0"/>
          </a:p>
        </p:txBody>
      </p:sp>
      <p:pic>
        <p:nvPicPr>
          <p:cNvPr id="12" name="Picture 11" descr="14">
            <a:extLst>
              <a:ext uri="{FF2B5EF4-FFF2-40B4-BE49-F238E27FC236}">
                <a16:creationId xmlns:a16="http://schemas.microsoft.com/office/drawing/2014/main" id="{53DA398F-57EC-F13F-C4F0-7744B7AF4D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90" y="5279386"/>
            <a:ext cx="1717557" cy="1573884"/>
          </a:xfrm>
          <a:prstGeom prst="rect">
            <a:avLst/>
          </a:prstGeom>
        </p:spPr>
      </p:pic>
      <p:sp>
        <p:nvSpPr>
          <p:cNvPr id="23" name="TextBox 22" descr="quattordici">
            <a:extLst>
              <a:ext uri="{FF2B5EF4-FFF2-40B4-BE49-F238E27FC236}">
                <a16:creationId xmlns:a16="http://schemas.microsoft.com/office/drawing/2014/main" id="{B9DB46CC-8010-B509-D081-859127393B26}"/>
              </a:ext>
            </a:extLst>
          </p:cNvPr>
          <p:cNvSpPr txBox="1"/>
          <p:nvPr/>
        </p:nvSpPr>
        <p:spPr>
          <a:xfrm>
            <a:off x="1653247" y="6079875"/>
            <a:ext cx="2675634" cy="598078"/>
          </a:xfrm>
          <a:prstGeom prst="rect">
            <a:avLst/>
          </a:prstGeom>
          <a:noFill/>
        </p:spPr>
        <p:txBody>
          <a:bodyPr wrap="square" lIns="0" tIns="0" rIns="0" bIns="0" rtlCol="0">
            <a:noAutofit/>
          </a:bodyPr>
          <a:lstStyle/>
          <a:p>
            <a:pPr algn="l"/>
            <a:r>
              <a:rPr lang="el-GR" sz="3600" i="1" dirty="0"/>
              <a:t>δεκατέσσερα</a:t>
            </a:r>
            <a:endParaRPr lang="en-AU" sz="3600" i="1" dirty="0"/>
          </a:p>
        </p:txBody>
      </p:sp>
      <p:pic>
        <p:nvPicPr>
          <p:cNvPr id="14" name="Picture 13" descr="15">
            <a:extLst>
              <a:ext uri="{FF2B5EF4-FFF2-40B4-BE49-F238E27FC236}">
                <a16:creationId xmlns:a16="http://schemas.microsoft.com/office/drawing/2014/main" id="{66FA4901-B308-6B8E-E650-D199BC2481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2233" y="323059"/>
            <a:ext cx="1733613" cy="1610787"/>
          </a:xfrm>
          <a:prstGeom prst="rect">
            <a:avLst/>
          </a:prstGeom>
        </p:spPr>
      </p:pic>
      <p:sp>
        <p:nvSpPr>
          <p:cNvPr id="35" name="TextBox 34" descr="quindici">
            <a:extLst>
              <a:ext uri="{FF2B5EF4-FFF2-40B4-BE49-F238E27FC236}">
                <a16:creationId xmlns:a16="http://schemas.microsoft.com/office/drawing/2014/main" id="{3B2A92FF-CAAD-2945-B01D-3D9D5910B679}"/>
              </a:ext>
            </a:extLst>
          </p:cNvPr>
          <p:cNvSpPr txBox="1"/>
          <p:nvPr/>
        </p:nvSpPr>
        <p:spPr>
          <a:xfrm>
            <a:off x="5311458" y="798871"/>
            <a:ext cx="2107204" cy="566591"/>
          </a:xfrm>
          <a:prstGeom prst="rect">
            <a:avLst/>
          </a:prstGeom>
          <a:noFill/>
        </p:spPr>
        <p:txBody>
          <a:bodyPr wrap="square" lIns="0" tIns="0" rIns="0" bIns="0" rtlCol="0">
            <a:noAutofit/>
          </a:bodyPr>
          <a:lstStyle/>
          <a:p>
            <a:pPr algn="l"/>
            <a:r>
              <a:rPr lang="el-GR" sz="3600" i="1" dirty="0"/>
              <a:t>δεκαπέντε</a:t>
            </a:r>
            <a:endParaRPr lang="en-AU" sz="3600" i="1" dirty="0"/>
          </a:p>
        </p:txBody>
      </p:sp>
      <p:grpSp>
        <p:nvGrpSpPr>
          <p:cNvPr id="2" name="Group 1" descr="16">
            <a:extLst>
              <a:ext uri="{FF2B5EF4-FFF2-40B4-BE49-F238E27FC236}">
                <a16:creationId xmlns:a16="http://schemas.microsoft.com/office/drawing/2014/main" id="{E9E9B7B5-AB41-9DE5-DDC9-0C4104FB19D7}"/>
              </a:ext>
            </a:extLst>
          </p:cNvPr>
          <p:cNvGrpSpPr/>
          <p:nvPr/>
        </p:nvGrpSpPr>
        <p:grpSpPr>
          <a:xfrm>
            <a:off x="3552699" y="2358204"/>
            <a:ext cx="1733613" cy="1667867"/>
            <a:chOff x="3577845" y="2377172"/>
            <a:chExt cx="1733613" cy="1667867"/>
          </a:xfrm>
        </p:grpSpPr>
        <p:pic>
          <p:nvPicPr>
            <p:cNvPr id="18" name="Picture 17" descr="A close up of a ball&#10;&#10;Description automatically generated">
              <a:extLst>
                <a:ext uri="{FF2B5EF4-FFF2-40B4-BE49-F238E27FC236}">
                  <a16:creationId xmlns:a16="http://schemas.microsoft.com/office/drawing/2014/main" id="{6A90B64F-8485-F24F-4734-A2CCBEF14C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7845" y="2377172"/>
              <a:ext cx="1733613" cy="1667867"/>
            </a:xfrm>
            <a:prstGeom prst="rect">
              <a:avLst/>
            </a:prstGeom>
          </p:spPr>
        </p:pic>
        <p:sp>
          <p:nvSpPr>
            <p:cNvPr id="26" name="Flowchart: Connector 25">
              <a:extLst>
                <a:ext uri="{FF2B5EF4-FFF2-40B4-BE49-F238E27FC236}">
                  <a16:creationId xmlns:a16="http://schemas.microsoft.com/office/drawing/2014/main" id="{47D0ADBE-0F04-76C3-424E-8CDFB440567F}"/>
                </a:ext>
              </a:extLst>
            </p:cNvPr>
            <p:cNvSpPr/>
            <p:nvPr/>
          </p:nvSpPr>
          <p:spPr>
            <a:xfrm>
              <a:off x="4245138" y="2847905"/>
              <a:ext cx="807812" cy="802759"/>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i="1"/>
            </a:p>
          </p:txBody>
        </p:sp>
        <p:sp>
          <p:nvSpPr>
            <p:cNvPr id="32" name="TextBox 31">
              <a:extLst>
                <a:ext uri="{FF2B5EF4-FFF2-40B4-BE49-F238E27FC236}">
                  <a16:creationId xmlns:a16="http://schemas.microsoft.com/office/drawing/2014/main" id="{46995BA3-4BBB-381F-831A-4A895B1E8FA2}"/>
                </a:ext>
              </a:extLst>
            </p:cNvPr>
            <p:cNvSpPr txBox="1"/>
            <p:nvPr/>
          </p:nvSpPr>
          <p:spPr>
            <a:xfrm>
              <a:off x="4354027" y="2932954"/>
              <a:ext cx="698923" cy="519305"/>
            </a:xfrm>
            <a:prstGeom prst="rect">
              <a:avLst/>
            </a:prstGeom>
            <a:noFill/>
          </p:spPr>
          <p:txBody>
            <a:bodyPr wrap="square" lIns="0" tIns="0" rIns="0" bIns="0" rtlCol="0">
              <a:noAutofit/>
            </a:bodyPr>
            <a:lstStyle/>
            <a:p>
              <a:pPr algn="l"/>
              <a:r>
                <a:rPr lang="en-AU" sz="4200" b="1" i="1" dirty="0">
                  <a:latin typeface="Yu Gothic" panose="020B0400000000000000" pitchFamily="34" charset="-128"/>
                  <a:ea typeface="Yu Gothic" panose="020B0400000000000000" pitchFamily="34" charset="-128"/>
                </a:rPr>
                <a:t>16</a:t>
              </a:r>
            </a:p>
          </p:txBody>
        </p:sp>
      </p:grpSp>
      <p:sp>
        <p:nvSpPr>
          <p:cNvPr id="36" name="TextBox 35" descr="sedici">
            <a:extLst>
              <a:ext uri="{FF2B5EF4-FFF2-40B4-BE49-F238E27FC236}">
                <a16:creationId xmlns:a16="http://schemas.microsoft.com/office/drawing/2014/main" id="{77A7339B-9CF7-98D5-5500-4D6423B5A57C}"/>
              </a:ext>
            </a:extLst>
          </p:cNvPr>
          <p:cNvSpPr txBox="1"/>
          <p:nvPr/>
        </p:nvSpPr>
        <p:spPr>
          <a:xfrm>
            <a:off x="5385119" y="3017876"/>
            <a:ext cx="1733613" cy="566591"/>
          </a:xfrm>
          <a:prstGeom prst="rect">
            <a:avLst/>
          </a:prstGeom>
          <a:noFill/>
        </p:spPr>
        <p:txBody>
          <a:bodyPr wrap="square" lIns="0" tIns="0" rIns="0" bIns="0" rtlCol="0">
            <a:noAutofit/>
          </a:bodyPr>
          <a:lstStyle/>
          <a:p>
            <a:pPr algn="l"/>
            <a:r>
              <a:rPr lang="el-GR" sz="3600" i="1" dirty="0"/>
              <a:t>δεκαέξι</a:t>
            </a:r>
            <a:endParaRPr lang="en-AU" sz="3600" i="1" dirty="0"/>
          </a:p>
        </p:txBody>
      </p:sp>
      <p:grpSp>
        <p:nvGrpSpPr>
          <p:cNvPr id="41" name="Group 40" descr="17">
            <a:extLst>
              <a:ext uri="{FF2B5EF4-FFF2-40B4-BE49-F238E27FC236}">
                <a16:creationId xmlns:a16="http://schemas.microsoft.com/office/drawing/2014/main" id="{BE79B587-D901-06FC-CB7F-1302AE2C5EB6}"/>
              </a:ext>
              <a:ext uri="{C183D7F6-B498-43B3-948B-1728B52AA6E4}">
                <adec:decorative xmlns:adec="http://schemas.microsoft.com/office/drawing/2017/decorative" val="0"/>
              </a:ext>
            </a:extLst>
          </p:cNvPr>
          <p:cNvGrpSpPr/>
          <p:nvPr/>
        </p:nvGrpSpPr>
        <p:grpSpPr>
          <a:xfrm>
            <a:off x="3602583" y="4496804"/>
            <a:ext cx="1633844" cy="1707001"/>
            <a:chOff x="3602583" y="4496804"/>
            <a:chExt cx="1633844" cy="1707001"/>
          </a:xfrm>
        </p:grpSpPr>
        <p:pic>
          <p:nvPicPr>
            <p:cNvPr id="16" name="Picture 15" descr="A purple and grey ball&#10;&#10;Description automatically generated">
              <a:extLst>
                <a:ext uri="{FF2B5EF4-FFF2-40B4-BE49-F238E27FC236}">
                  <a16:creationId xmlns:a16="http://schemas.microsoft.com/office/drawing/2014/main" id="{EF5506DD-BEB9-E013-0ABF-9A3E2C3D09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2583" y="4496804"/>
              <a:ext cx="1633844" cy="1707001"/>
            </a:xfrm>
            <a:prstGeom prst="rect">
              <a:avLst/>
            </a:prstGeom>
          </p:spPr>
        </p:pic>
        <p:sp>
          <p:nvSpPr>
            <p:cNvPr id="25" name="Flowchart: Connector 24">
              <a:extLst>
                <a:ext uri="{FF2B5EF4-FFF2-40B4-BE49-F238E27FC236}">
                  <a16:creationId xmlns:a16="http://schemas.microsoft.com/office/drawing/2014/main" id="{7195E187-61DB-BF3C-CF2F-8DF497503CBF}"/>
                </a:ext>
              </a:extLst>
            </p:cNvPr>
            <p:cNvSpPr/>
            <p:nvPr/>
          </p:nvSpPr>
          <p:spPr>
            <a:xfrm>
              <a:off x="4080455" y="4939970"/>
              <a:ext cx="807812" cy="802759"/>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i="1"/>
            </a:p>
          </p:txBody>
        </p:sp>
        <p:sp>
          <p:nvSpPr>
            <p:cNvPr id="30" name="TextBox 29">
              <a:extLst>
                <a:ext uri="{FF2B5EF4-FFF2-40B4-BE49-F238E27FC236}">
                  <a16:creationId xmlns:a16="http://schemas.microsoft.com/office/drawing/2014/main" id="{72B66C44-941D-EDE4-CA92-E046618E0BF5}"/>
                </a:ext>
              </a:extLst>
            </p:cNvPr>
            <p:cNvSpPr txBox="1"/>
            <p:nvPr/>
          </p:nvSpPr>
          <p:spPr>
            <a:xfrm>
              <a:off x="4188635" y="5065338"/>
              <a:ext cx="600250" cy="499274"/>
            </a:xfrm>
            <a:prstGeom prst="rect">
              <a:avLst/>
            </a:prstGeom>
            <a:noFill/>
          </p:spPr>
          <p:txBody>
            <a:bodyPr wrap="square" lIns="0" tIns="0" rIns="0" bIns="0" rtlCol="0">
              <a:noAutofit/>
            </a:bodyPr>
            <a:lstStyle/>
            <a:p>
              <a:pPr algn="l"/>
              <a:r>
                <a:rPr lang="en-AU" sz="4000" b="1" i="1" dirty="0">
                  <a:latin typeface="Yu Gothic" panose="020B0400000000000000" pitchFamily="34" charset="-128"/>
                  <a:ea typeface="Yu Gothic" panose="020B0400000000000000" pitchFamily="34" charset="-128"/>
                </a:rPr>
                <a:t>17</a:t>
              </a:r>
            </a:p>
          </p:txBody>
        </p:sp>
      </p:grpSp>
      <p:sp>
        <p:nvSpPr>
          <p:cNvPr id="37" name="TextBox 36" descr="diciasette">
            <a:extLst>
              <a:ext uri="{FF2B5EF4-FFF2-40B4-BE49-F238E27FC236}">
                <a16:creationId xmlns:a16="http://schemas.microsoft.com/office/drawing/2014/main" id="{53A01FC4-1FD1-F7CF-A51A-66B794AF9A12}"/>
              </a:ext>
            </a:extLst>
          </p:cNvPr>
          <p:cNvSpPr txBox="1"/>
          <p:nvPr/>
        </p:nvSpPr>
        <p:spPr>
          <a:xfrm>
            <a:off x="5286312" y="5313623"/>
            <a:ext cx="2160795" cy="566591"/>
          </a:xfrm>
          <a:prstGeom prst="rect">
            <a:avLst/>
          </a:prstGeom>
          <a:noFill/>
        </p:spPr>
        <p:txBody>
          <a:bodyPr wrap="square" lIns="0" tIns="0" rIns="0" bIns="0" rtlCol="0">
            <a:noAutofit/>
          </a:bodyPr>
          <a:lstStyle/>
          <a:p>
            <a:pPr algn="l"/>
            <a:r>
              <a:rPr lang="el-GR" sz="3600" i="1" dirty="0"/>
              <a:t>δεκαεπτά</a:t>
            </a:r>
            <a:endParaRPr lang="en-AU" sz="3600" i="1" dirty="0"/>
          </a:p>
        </p:txBody>
      </p:sp>
      <p:grpSp>
        <p:nvGrpSpPr>
          <p:cNvPr id="7" name="Group 6" descr="18">
            <a:extLst>
              <a:ext uri="{FF2B5EF4-FFF2-40B4-BE49-F238E27FC236}">
                <a16:creationId xmlns:a16="http://schemas.microsoft.com/office/drawing/2014/main" id="{A86FF3F7-F049-4458-996A-2CDA69B4DB7F}"/>
              </a:ext>
            </a:extLst>
          </p:cNvPr>
          <p:cNvGrpSpPr/>
          <p:nvPr/>
        </p:nvGrpSpPr>
        <p:grpSpPr>
          <a:xfrm>
            <a:off x="7438615" y="460407"/>
            <a:ext cx="1679583" cy="1614567"/>
            <a:chOff x="7438615" y="460407"/>
            <a:chExt cx="1679583" cy="1614567"/>
          </a:xfrm>
        </p:grpSpPr>
        <p:pic>
          <p:nvPicPr>
            <p:cNvPr id="22" name="Picture 21" descr="A red ball with white background&#10;&#10;Description automatically generated">
              <a:extLst>
                <a:ext uri="{FF2B5EF4-FFF2-40B4-BE49-F238E27FC236}">
                  <a16:creationId xmlns:a16="http://schemas.microsoft.com/office/drawing/2014/main" id="{A65D1A21-F16C-522D-719F-84CE3D98F2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38615" y="460407"/>
              <a:ext cx="1679583" cy="1614567"/>
            </a:xfrm>
            <a:prstGeom prst="rect">
              <a:avLst/>
            </a:prstGeom>
          </p:spPr>
        </p:pic>
        <p:sp>
          <p:nvSpPr>
            <p:cNvPr id="28" name="Flowchart: Connector 27">
              <a:extLst>
                <a:ext uri="{FF2B5EF4-FFF2-40B4-BE49-F238E27FC236}">
                  <a16:creationId xmlns:a16="http://schemas.microsoft.com/office/drawing/2014/main" id="{377DFBC1-22AF-43C4-8F20-81371370BA5D}"/>
                </a:ext>
              </a:extLst>
            </p:cNvPr>
            <p:cNvSpPr/>
            <p:nvPr/>
          </p:nvSpPr>
          <p:spPr>
            <a:xfrm>
              <a:off x="7690267" y="950032"/>
              <a:ext cx="807812" cy="802759"/>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i="1"/>
            </a:p>
          </p:txBody>
        </p:sp>
        <p:sp>
          <p:nvSpPr>
            <p:cNvPr id="31" name="TextBox 30">
              <a:extLst>
                <a:ext uri="{FF2B5EF4-FFF2-40B4-BE49-F238E27FC236}">
                  <a16:creationId xmlns:a16="http://schemas.microsoft.com/office/drawing/2014/main" id="{B16F3389-A1BA-04B8-B0BF-19FF71BBA8F6}"/>
                </a:ext>
              </a:extLst>
            </p:cNvPr>
            <p:cNvSpPr txBox="1"/>
            <p:nvPr/>
          </p:nvSpPr>
          <p:spPr>
            <a:xfrm>
              <a:off x="7776585" y="1082167"/>
              <a:ext cx="635175" cy="499274"/>
            </a:xfrm>
            <a:prstGeom prst="rect">
              <a:avLst/>
            </a:prstGeom>
            <a:noFill/>
          </p:spPr>
          <p:txBody>
            <a:bodyPr wrap="square" lIns="0" tIns="0" rIns="0" bIns="0" rtlCol="0">
              <a:noAutofit/>
            </a:bodyPr>
            <a:lstStyle/>
            <a:p>
              <a:pPr algn="l"/>
              <a:r>
                <a:rPr lang="en-AU" sz="4000" b="1" i="1" dirty="0">
                  <a:latin typeface="Yu Gothic" panose="020B0400000000000000" pitchFamily="34" charset="-128"/>
                  <a:ea typeface="Yu Gothic" panose="020B0400000000000000" pitchFamily="34" charset="-128"/>
                </a:rPr>
                <a:t>18</a:t>
              </a:r>
            </a:p>
          </p:txBody>
        </p:sp>
      </p:grpSp>
      <p:sp>
        <p:nvSpPr>
          <p:cNvPr id="38" name="TextBox 37" descr="diciotto">
            <a:extLst>
              <a:ext uri="{FF2B5EF4-FFF2-40B4-BE49-F238E27FC236}">
                <a16:creationId xmlns:a16="http://schemas.microsoft.com/office/drawing/2014/main" id="{819533CA-3E27-AAE5-8C81-3005CC049D2D}"/>
              </a:ext>
            </a:extLst>
          </p:cNvPr>
          <p:cNvSpPr txBox="1"/>
          <p:nvPr/>
        </p:nvSpPr>
        <p:spPr>
          <a:xfrm>
            <a:off x="9193481" y="1014850"/>
            <a:ext cx="2067486" cy="566591"/>
          </a:xfrm>
          <a:prstGeom prst="rect">
            <a:avLst/>
          </a:prstGeom>
          <a:noFill/>
        </p:spPr>
        <p:txBody>
          <a:bodyPr wrap="square" lIns="0" tIns="0" rIns="0" bIns="0" rtlCol="0">
            <a:noAutofit/>
          </a:bodyPr>
          <a:lstStyle/>
          <a:p>
            <a:pPr algn="l"/>
            <a:r>
              <a:rPr lang="el-GR" sz="3600" i="1" dirty="0"/>
              <a:t>δεκαοχτώ</a:t>
            </a:r>
            <a:endParaRPr lang="en-AU" sz="3600" i="1" dirty="0"/>
          </a:p>
        </p:txBody>
      </p:sp>
      <p:grpSp>
        <p:nvGrpSpPr>
          <p:cNvPr id="9" name="Group 8" descr="19">
            <a:extLst>
              <a:ext uri="{FF2B5EF4-FFF2-40B4-BE49-F238E27FC236}">
                <a16:creationId xmlns:a16="http://schemas.microsoft.com/office/drawing/2014/main" id="{E46E9CF3-EE75-C277-FF6F-A3CA5561CD91}"/>
              </a:ext>
            </a:extLst>
          </p:cNvPr>
          <p:cNvGrpSpPr/>
          <p:nvPr/>
        </p:nvGrpSpPr>
        <p:grpSpPr>
          <a:xfrm>
            <a:off x="7459868" y="2358204"/>
            <a:ext cx="1733613" cy="1668806"/>
            <a:chOff x="7459868" y="2358204"/>
            <a:chExt cx="1733613" cy="1668806"/>
          </a:xfrm>
        </p:grpSpPr>
        <p:pic>
          <p:nvPicPr>
            <p:cNvPr id="20" name="Picture 19" descr="A blue and white ball&#10;&#10;Description automatically generated">
              <a:extLst>
                <a:ext uri="{FF2B5EF4-FFF2-40B4-BE49-F238E27FC236}">
                  <a16:creationId xmlns:a16="http://schemas.microsoft.com/office/drawing/2014/main" id="{59320568-5ECC-E2AF-664F-1FE208BA18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59868" y="2358204"/>
              <a:ext cx="1733613" cy="1668806"/>
            </a:xfrm>
            <a:prstGeom prst="rect">
              <a:avLst/>
            </a:prstGeom>
          </p:spPr>
        </p:pic>
        <p:sp>
          <p:nvSpPr>
            <p:cNvPr id="27" name="Flowchart: Connector 26">
              <a:extLst>
                <a:ext uri="{FF2B5EF4-FFF2-40B4-BE49-F238E27FC236}">
                  <a16:creationId xmlns:a16="http://schemas.microsoft.com/office/drawing/2014/main" id="{665536D2-E572-33BC-8F49-D0373856356E}"/>
                </a:ext>
              </a:extLst>
            </p:cNvPr>
            <p:cNvSpPr/>
            <p:nvPr/>
          </p:nvSpPr>
          <p:spPr>
            <a:xfrm>
              <a:off x="7616606" y="2899793"/>
              <a:ext cx="807812" cy="802759"/>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i="1"/>
            </a:p>
          </p:txBody>
        </p:sp>
        <p:sp>
          <p:nvSpPr>
            <p:cNvPr id="33" name="TextBox 32">
              <a:extLst>
                <a:ext uri="{FF2B5EF4-FFF2-40B4-BE49-F238E27FC236}">
                  <a16:creationId xmlns:a16="http://schemas.microsoft.com/office/drawing/2014/main" id="{F9EFE9B5-39DB-6997-9CEF-9080DFD29A1D}"/>
                </a:ext>
              </a:extLst>
            </p:cNvPr>
            <p:cNvSpPr txBox="1"/>
            <p:nvPr/>
          </p:nvSpPr>
          <p:spPr>
            <a:xfrm>
              <a:off x="7690267" y="3015516"/>
              <a:ext cx="655963" cy="499274"/>
            </a:xfrm>
            <a:prstGeom prst="rect">
              <a:avLst/>
            </a:prstGeom>
            <a:noFill/>
          </p:spPr>
          <p:txBody>
            <a:bodyPr wrap="square" lIns="0" tIns="0" rIns="0" bIns="0" rtlCol="0">
              <a:noAutofit/>
            </a:bodyPr>
            <a:lstStyle/>
            <a:p>
              <a:pPr algn="l"/>
              <a:r>
                <a:rPr lang="en-AU" sz="4000" b="1" i="1" dirty="0">
                  <a:latin typeface="Yu Gothic" panose="020B0400000000000000" pitchFamily="34" charset="-128"/>
                  <a:ea typeface="Yu Gothic" panose="020B0400000000000000" pitchFamily="34" charset="-128"/>
                </a:rPr>
                <a:t>19</a:t>
              </a:r>
            </a:p>
          </p:txBody>
        </p:sp>
      </p:grpSp>
      <p:sp>
        <p:nvSpPr>
          <p:cNvPr id="39" name="TextBox 38" descr="dicianove">
            <a:extLst>
              <a:ext uri="{FF2B5EF4-FFF2-40B4-BE49-F238E27FC236}">
                <a16:creationId xmlns:a16="http://schemas.microsoft.com/office/drawing/2014/main" id="{ECBBCC68-BE87-5031-089D-DE904E195BE2}"/>
              </a:ext>
            </a:extLst>
          </p:cNvPr>
          <p:cNvSpPr txBox="1"/>
          <p:nvPr/>
        </p:nvSpPr>
        <p:spPr>
          <a:xfrm>
            <a:off x="9199883" y="3290264"/>
            <a:ext cx="2260971" cy="566591"/>
          </a:xfrm>
          <a:prstGeom prst="rect">
            <a:avLst/>
          </a:prstGeom>
          <a:noFill/>
        </p:spPr>
        <p:txBody>
          <a:bodyPr wrap="square" lIns="0" tIns="0" rIns="0" bIns="0" rtlCol="0">
            <a:noAutofit/>
          </a:bodyPr>
          <a:lstStyle/>
          <a:p>
            <a:pPr algn="l"/>
            <a:r>
              <a:rPr lang="el-GR" sz="3600" i="1" dirty="0"/>
              <a:t>δεκαεννέα</a:t>
            </a:r>
            <a:endParaRPr lang="en-AU" sz="3600" i="1" dirty="0"/>
          </a:p>
        </p:txBody>
      </p:sp>
      <p:grpSp>
        <p:nvGrpSpPr>
          <p:cNvPr id="11" name="Group 10" descr="20">
            <a:extLst>
              <a:ext uri="{FF2B5EF4-FFF2-40B4-BE49-F238E27FC236}">
                <a16:creationId xmlns:a16="http://schemas.microsoft.com/office/drawing/2014/main" id="{4705FA49-BD5C-AD2C-6008-127074BFBE56}"/>
              </a:ext>
            </a:extLst>
          </p:cNvPr>
          <p:cNvGrpSpPr/>
          <p:nvPr/>
        </p:nvGrpSpPr>
        <p:grpSpPr>
          <a:xfrm>
            <a:off x="7492577" y="4643083"/>
            <a:ext cx="1707306" cy="1552973"/>
            <a:chOff x="7492577" y="4643083"/>
            <a:chExt cx="1707306" cy="1552973"/>
          </a:xfrm>
        </p:grpSpPr>
        <p:pic>
          <p:nvPicPr>
            <p:cNvPr id="24" name="Picture 23" descr="A black ball with white light reflection&#10;&#10;Description automatically generated">
              <a:extLst>
                <a:ext uri="{FF2B5EF4-FFF2-40B4-BE49-F238E27FC236}">
                  <a16:creationId xmlns:a16="http://schemas.microsoft.com/office/drawing/2014/main" id="{23AED568-8748-19D2-BBD3-68DD37B238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92577" y="4643083"/>
              <a:ext cx="1707306" cy="1552973"/>
            </a:xfrm>
            <a:prstGeom prst="rect">
              <a:avLst/>
            </a:prstGeom>
          </p:spPr>
        </p:pic>
        <p:sp>
          <p:nvSpPr>
            <p:cNvPr id="29" name="Flowchart: Connector 28">
              <a:extLst>
                <a:ext uri="{FF2B5EF4-FFF2-40B4-BE49-F238E27FC236}">
                  <a16:creationId xmlns:a16="http://schemas.microsoft.com/office/drawing/2014/main" id="{7ED068A7-509D-5ACF-E878-F1B285D11F96}"/>
                </a:ext>
              </a:extLst>
            </p:cNvPr>
            <p:cNvSpPr/>
            <p:nvPr/>
          </p:nvSpPr>
          <p:spPr>
            <a:xfrm>
              <a:off x="7874500" y="5131862"/>
              <a:ext cx="807812" cy="802759"/>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i="1"/>
            </a:p>
          </p:txBody>
        </p:sp>
        <p:sp>
          <p:nvSpPr>
            <p:cNvPr id="34" name="TextBox 33">
              <a:extLst>
                <a:ext uri="{FF2B5EF4-FFF2-40B4-BE49-F238E27FC236}">
                  <a16:creationId xmlns:a16="http://schemas.microsoft.com/office/drawing/2014/main" id="{732CF173-33FB-6C14-BC60-38801B52C070}"/>
                </a:ext>
              </a:extLst>
            </p:cNvPr>
            <p:cNvSpPr txBox="1"/>
            <p:nvPr/>
          </p:nvSpPr>
          <p:spPr>
            <a:xfrm>
              <a:off x="7989816" y="5238734"/>
              <a:ext cx="600582" cy="499274"/>
            </a:xfrm>
            <a:prstGeom prst="rect">
              <a:avLst/>
            </a:prstGeom>
            <a:noFill/>
          </p:spPr>
          <p:txBody>
            <a:bodyPr wrap="square" lIns="0" tIns="0" rIns="0" bIns="0" rtlCol="0">
              <a:noAutofit/>
            </a:bodyPr>
            <a:lstStyle/>
            <a:p>
              <a:pPr algn="l"/>
              <a:r>
                <a:rPr lang="en-AU" sz="4000" b="1" i="1" dirty="0">
                  <a:latin typeface="Yu Gothic" panose="020B0400000000000000" pitchFamily="34" charset="-128"/>
                  <a:ea typeface="Yu Gothic" panose="020B0400000000000000" pitchFamily="34" charset="-128"/>
                </a:rPr>
                <a:t>20</a:t>
              </a:r>
            </a:p>
          </p:txBody>
        </p:sp>
      </p:grpSp>
      <p:sp>
        <p:nvSpPr>
          <p:cNvPr id="40" name="TextBox 39" descr="venti">
            <a:extLst>
              <a:ext uri="{FF2B5EF4-FFF2-40B4-BE49-F238E27FC236}">
                <a16:creationId xmlns:a16="http://schemas.microsoft.com/office/drawing/2014/main" id="{B59527FF-C854-B1E5-9421-5C07A87A80D8}"/>
              </a:ext>
            </a:extLst>
          </p:cNvPr>
          <p:cNvSpPr txBox="1"/>
          <p:nvPr/>
        </p:nvSpPr>
        <p:spPr>
          <a:xfrm>
            <a:off x="9275799" y="5433920"/>
            <a:ext cx="1733613" cy="566591"/>
          </a:xfrm>
          <a:prstGeom prst="rect">
            <a:avLst/>
          </a:prstGeom>
          <a:noFill/>
        </p:spPr>
        <p:txBody>
          <a:bodyPr wrap="square" lIns="0" tIns="0" rIns="0" bIns="0" rtlCol="0">
            <a:noAutofit/>
          </a:bodyPr>
          <a:lstStyle/>
          <a:p>
            <a:pPr algn="l"/>
            <a:r>
              <a:rPr lang="el-GR" sz="3600" i="1" dirty="0"/>
              <a:t>είκοσι</a:t>
            </a:r>
            <a:endParaRPr lang="en-AU" sz="3600" i="1" dirty="0"/>
          </a:p>
        </p:txBody>
      </p:sp>
      <p:sp>
        <p:nvSpPr>
          <p:cNvPr id="4" name="Slide Number Placeholder 3">
            <a:extLst>
              <a:ext uri="{FF2B5EF4-FFF2-40B4-BE49-F238E27FC236}">
                <a16:creationId xmlns:a16="http://schemas.microsoft.com/office/drawing/2014/main" id="{CD9E4F8B-7933-97DB-625C-C2DBC5C81FD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i="1" smtClean="0"/>
              <a:pPr/>
              <a:t>25</a:t>
            </a:fld>
            <a:endParaRPr lang="en-AU" i="1" dirty="0"/>
          </a:p>
        </p:txBody>
      </p:sp>
    </p:spTree>
    <p:extLst>
      <p:ext uri="{BB962C8B-B14F-4D97-AF65-F5344CB8AC3E}">
        <p14:creationId xmlns:p14="http://schemas.microsoft.com/office/powerpoint/2010/main" val="691103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4C1521-6539-B971-EBA9-F5F07B441379}"/>
              </a:ext>
            </a:extLst>
          </p:cNvPr>
          <p:cNvSpPr>
            <a:spLocks noGrp="1"/>
          </p:cNvSpPr>
          <p:nvPr>
            <p:ph type="title"/>
          </p:nvPr>
        </p:nvSpPr>
        <p:spPr>
          <a:xfrm>
            <a:off x="360000" y="-1008000"/>
            <a:ext cx="10080000" cy="1008000"/>
          </a:xfrm>
        </p:spPr>
        <p:txBody>
          <a:bodyPr vert="horz" lIns="0" tIns="0" rIns="0" bIns="0" rtlCol="0" anchor="b">
            <a:noAutofit/>
          </a:bodyPr>
          <a:lstStyle/>
          <a:p>
            <a:r>
              <a:rPr lang="en-AU" dirty="0"/>
              <a:t>Numbers 11</a:t>
            </a:r>
            <a:r>
              <a:rPr lang="en-AU" i="1" dirty="0"/>
              <a:t>–</a:t>
            </a:r>
            <a:r>
              <a:rPr lang="en-AU" dirty="0"/>
              <a:t>20 without words</a:t>
            </a:r>
            <a:endParaRPr lang="it-IT" dirty="0"/>
          </a:p>
        </p:txBody>
      </p:sp>
      <p:pic>
        <p:nvPicPr>
          <p:cNvPr id="6" name="Picture 5" descr="11">
            <a:extLst>
              <a:ext uri="{FF2B5EF4-FFF2-40B4-BE49-F238E27FC236}">
                <a16:creationId xmlns:a16="http://schemas.microsoft.com/office/drawing/2014/main" id="{A9335CF2-C7FC-F0EE-BEEA-A663E0FC38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695" y="198939"/>
            <a:ext cx="1539146" cy="1553852"/>
          </a:xfrm>
          <a:prstGeom prst="rect">
            <a:avLst/>
          </a:prstGeom>
        </p:spPr>
      </p:pic>
      <p:pic>
        <p:nvPicPr>
          <p:cNvPr id="8" name="Picture 7" descr="12">
            <a:extLst>
              <a:ext uri="{FF2B5EF4-FFF2-40B4-BE49-F238E27FC236}">
                <a16:creationId xmlns:a16="http://schemas.microsoft.com/office/drawing/2014/main" id="{3C6533FC-9551-DBBA-C4C1-ABBA2AD5F1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695" y="1842640"/>
            <a:ext cx="1539145" cy="1553944"/>
          </a:xfrm>
          <a:prstGeom prst="rect">
            <a:avLst/>
          </a:prstGeom>
        </p:spPr>
      </p:pic>
      <p:pic>
        <p:nvPicPr>
          <p:cNvPr id="10" name="Picture 9" descr="13">
            <a:extLst>
              <a:ext uri="{FF2B5EF4-FFF2-40B4-BE49-F238E27FC236}">
                <a16:creationId xmlns:a16="http://schemas.microsoft.com/office/drawing/2014/main" id="{C586AA09-CA44-6D3F-AC0C-E45456B354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43" y="3583301"/>
            <a:ext cx="1743215" cy="1587481"/>
          </a:xfrm>
          <a:prstGeom prst="rect">
            <a:avLst/>
          </a:prstGeom>
        </p:spPr>
      </p:pic>
      <p:pic>
        <p:nvPicPr>
          <p:cNvPr id="12" name="Picture 11" descr="14">
            <a:extLst>
              <a:ext uri="{FF2B5EF4-FFF2-40B4-BE49-F238E27FC236}">
                <a16:creationId xmlns:a16="http://schemas.microsoft.com/office/drawing/2014/main" id="{53DA398F-57EC-F13F-C4F0-7744B7AF4D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90" y="5279386"/>
            <a:ext cx="1717557" cy="1573884"/>
          </a:xfrm>
          <a:prstGeom prst="rect">
            <a:avLst/>
          </a:prstGeom>
        </p:spPr>
      </p:pic>
      <p:pic>
        <p:nvPicPr>
          <p:cNvPr id="14" name="Picture 13" descr="15">
            <a:extLst>
              <a:ext uri="{FF2B5EF4-FFF2-40B4-BE49-F238E27FC236}">
                <a16:creationId xmlns:a16="http://schemas.microsoft.com/office/drawing/2014/main" id="{66FA4901-B308-6B8E-E650-D199BC2481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2233" y="323059"/>
            <a:ext cx="1733613" cy="1610787"/>
          </a:xfrm>
          <a:prstGeom prst="rect">
            <a:avLst/>
          </a:prstGeom>
        </p:spPr>
      </p:pic>
      <p:grpSp>
        <p:nvGrpSpPr>
          <p:cNvPr id="2" name="Group 1" descr="16">
            <a:extLst>
              <a:ext uri="{FF2B5EF4-FFF2-40B4-BE49-F238E27FC236}">
                <a16:creationId xmlns:a16="http://schemas.microsoft.com/office/drawing/2014/main" id="{E9E9B7B5-AB41-9DE5-DDC9-0C4104FB19D7}"/>
              </a:ext>
            </a:extLst>
          </p:cNvPr>
          <p:cNvGrpSpPr/>
          <p:nvPr/>
        </p:nvGrpSpPr>
        <p:grpSpPr>
          <a:xfrm>
            <a:off x="3577845" y="2377172"/>
            <a:ext cx="1733613" cy="1667867"/>
            <a:chOff x="3577845" y="2377172"/>
            <a:chExt cx="1733613" cy="1667867"/>
          </a:xfrm>
        </p:grpSpPr>
        <p:pic>
          <p:nvPicPr>
            <p:cNvPr id="18" name="Picture 17" descr="A close up of a ball&#10;&#10;Description automatically generated">
              <a:extLst>
                <a:ext uri="{FF2B5EF4-FFF2-40B4-BE49-F238E27FC236}">
                  <a16:creationId xmlns:a16="http://schemas.microsoft.com/office/drawing/2014/main" id="{6A90B64F-8485-F24F-4734-A2CCBEF14C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7845" y="2377172"/>
              <a:ext cx="1733613" cy="1667867"/>
            </a:xfrm>
            <a:prstGeom prst="rect">
              <a:avLst/>
            </a:prstGeom>
          </p:spPr>
        </p:pic>
        <p:sp>
          <p:nvSpPr>
            <p:cNvPr id="26" name="Flowchart: Connector 25">
              <a:extLst>
                <a:ext uri="{FF2B5EF4-FFF2-40B4-BE49-F238E27FC236}">
                  <a16:creationId xmlns:a16="http://schemas.microsoft.com/office/drawing/2014/main" id="{47D0ADBE-0F04-76C3-424E-8CDFB440567F}"/>
                </a:ext>
              </a:extLst>
            </p:cNvPr>
            <p:cNvSpPr/>
            <p:nvPr/>
          </p:nvSpPr>
          <p:spPr>
            <a:xfrm>
              <a:off x="4245138" y="2847905"/>
              <a:ext cx="807812" cy="802759"/>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Box 31">
              <a:extLst>
                <a:ext uri="{FF2B5EF4-FFF2-40B4-BE49-F238E27FC236}">
                  <a16:creationId xmlns:a16="http://schemas.microsoft.com/office/drawing/2014/main" id="{46995BA3-4BBB-381F-831A-4A895B1E8FA2}"/>
                </a:ext>
              </a:extLst>
            </p:cNvPr>
            <p:cNvSpPr txBox="1"/>
            <p:nvPr/>
          </p:nvSpPr>
          <p:spPr>
            <a:xfrm>
              <a:off x="4354027" y="2932954"/>
              <a:ext cx="698923" cy="519305"/>
            </a:xfrm>
            <a:prstGeom prst="rect">
              <a:avLst/>
            </a:prstGeom>
            <a:noFill/>
          </p:spPr>
          <p:txBody>
            <a:bodyPr wrap="square" lIns="0" tIns="0" rIns="0" bIns="0" rtlCol="0">
              <a:noAutofit/>
            </a:bodyPr>
            <a:lstStyle/>
            <a:p>
              <a:pPr algn="l"/>
              <a:r>
                <a:rPr lang="en-AU" sz="4200" b="1" dirty="0">
                  <a:latin typeface="Yu Gothic" panose="020B0400000000000000" pitchFamily="34" charset="-128"/>
                  <a:ea typeface="Yu Gothic" panose="020B0400000000000000" pitchFamily="34" charset="-128"/>
                </a:rPr>
                <a:t>16</a:t>
              </a:r>
            </a:p>
          </p:txBody>
        </p:sp>
      </p:grpSp>
      <p:grpSp>
        <p:nvGrpSpPr>
          <p:cNvPr id="5" name="Group 4" descr="17">
            <a:extLst>
              <a:ext uri="{FF2B5EF4-FFF2-40B4-BE49-F238E27FC236}">
                <a16:creationId xmlns:a16="http://schemas.microsoft.com/office/drawing/2014/main" id="{7D5567EF-C079-66C1-1F64-D355FDD06D50}"/>
              </a:ext>
            </a:extLst>
          </p:cNvPr>
          <p:cNvGrpSpPr/>
          <p:nvPr/>
        </p:nvGrpSpPr>
        <p:grpSpPr>
          <a:xfrm>
            <a:off x="3652468" y="4529111"/>
            <a:ext cx="1633844" cy="1707001"/>
            <a:chOff x="3652468" y="4529111"/>
            <a:chExt cx="1633844" cy="1707001"/>
          </a:xfrm>
        </p:grpSpPr>
        <p:pic>
          <p:nvPicPr>
            <p:cNvPr id="16" name="Picture 15" descr="A purple and grey ball&#10;&#10;Description automatically generated">
              <a:extLst>
                <a:ext uri="{FF2B5EF4-FFF2-40B4-BE49-F238E27FC236}">
                  <a16:creationId xmlns:a16="http://schemas.microsoft.com/office/drawing/2014/main" id="{EF5506DD-BEB9-E013-0ABF-9A3E2C3D09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52468" y="4529111"/>
              <a:ext cx="1633844" cy="1707001"/>
            </a:xfrm>
            <a:prstGeom prst="rect">
              <a:avLst/>
            </a:prstGeom>
          </p:spPr>
        </p:pic>
        <p:sp>
          <p:nvSpPr>
            <p:cNvPr id="25" name="Flowchart: Connector 24">
              <a:extLst>
                <a:ext uri="{FF2B5EF4-FFF2-40B4-BE49-F238E27FC236}">
                  <a16:creationId xmlns:a16="http://schemas.microsoft.com/office/drawing/2014/main" id="{7195E187-61DB-BF3C-CF2F-8DF497503CBF}"/>
                </a:ext>
              </a:extLst>
            </p:cNvPr>
            <p:cNvSpPr/>
            <p:nvPr/>
          </p:nvSpPr>
          <p:spPr>
            <a:xfrm>
              <a:off x="4130340" y="4972277"/>
              <a:ext cx="807812" cy="802759"/>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Box 29">
              <a:extLst>
                <a:ext uri="{FF2B5EF4-FFF2-40B4-BE49-F238E27FC236}">
                  <a16:creationId xmlns:a16="http://schemas.microsoft.com/office/drawing/2014/main" id="{72B66C44-941D-EDE4-CA92-E046618E0BF5}"/>
                </a:ext>
              </a:extLst>
            </p:cNvPr>
            <p:cNvSpPr txBox="1"/>
            <p:nvPr/>
          </p:nvSpPr>
          <p:spPr>
            <a:xfrm>
              <a:off x="4238520" y="5097645"/>
              <a:ext cx="600250" cy="499274"/>
            </a:xfrm>
            <a:prstGeom prst="rect">
              <a:avLst/>
            </a:prstGeom>
            <a:noFill/>
          </p:spPr>
          <p:txBody>
            <a:bodyPr wrap="square" lIns="0" tIns="0" rIns="0" bIns="0" rtlCol="0">
              <a:noAutofit/>
            </a:bodyPr>
            <a:lstStyle/>
            <a:p>
              <a:pPr algn="l"/>
              <a:r>
                <a:rPr lang="en-AU" sz="4000" b="1" dirty="0">
                  <a:latin typeface="Yu Gothic" panose="020B0400000000000000" pitchFamily="34" charset="-128"/>
                  <a:ea typeface="Yu Gothic" panose="020B0400000000000000" pitchFamily="34" charset="-128"/>
                </a:rPr>
                <a:t>17</a:t>
              </a:r>
            </a:p>
          </p:txBody>
        </p:sp>
      </p:grpSp>
      <p:grpSp>
        <p:nvGrpSpPr>
          <p:cNvPr id="7" name="Group 6" descr="18">
            <a:extLst>
              <a:ext uri="{FF2B5EF4-FFF2-40B4-BE49-F238E27FC236}">
                <a16:creationId xmlns:a16="http://schemas.microsoft.com/office/drawing/2014/main" id="{A86FF3F7-F049-4458-996A-2CDA69B4DB7F}"/>
              </a:ext>
            </a:extLst>
          </p:cNvPr>
          <p:cNvGrpSpPr/>
          <p:nvPr/>
        </p:nvGrpSpPr>
        <p:grpSpPr>
          <a:xfrm>
            <a:off x="7438615" y="460407"/>
            <a:ext cx="1679583" cy="1614567"/>
            <a:chOff x="7438615" y="460407"/>
            <a:chExt cx="1679583" cy="1614567"/>
          </a:xfrm>
        </p:grpSpPr>
        <p:pic>
          <p:nvPicPr>
            <p:cNvPr id="22" name="Picture 21" descr="A red ball with white background&#10;&#10;Description automatically generated">
              <a:extLst>
                <a:ext uri="{FF2B5EF4-FFF2-40B4-BE49-F238E27FC236}">
                  <a16:creationId xmlns:a16="http://schemas.microsoft.com/office/drawing/2014/main" id="{A65D1A21-F16C-522D-719F-84CE3D98F2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38615" y="460407"/>
              <a:ext cx="1679583" cy="1614567"/>
            </a:xfrm>
            <a:prstGeom prst="rect">
              <a:avLst/>
            </a:prstGeom>
          </p:spPr>
        </p:pic>
        <p:sp>
          <p:nvSpPr>
            <p:cNvPr id="28" name="Flowchart: Connector 27">
              <a:extLst>
                <a:ext uri="{FF2B5EF4-FFF2-40B4-BE49-F238E27FC236}">
                  <a16:creationId xmlns:a16="http://schemas.microsoft.com/office/drawing/2014/main" id="{377DFBC1-22AF-43C4-8F20-81371370BA5D}"/>
                </a:ext>
              </a:extLst>
            </p:cNvPr>
            <p:cNvSpPr/>
            <p:nvPr/>
          </p:nvSpPr>
          <p:spPr>
            <a:xfrm>
              <a:off x="7690267" y="950032"/>
              <a:ext cx="807812" cy="802759"/>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TextBox 30">
              <a:extLst>
                <a:ext uri="{FF2B5EF4-FFF2-40B4-BE49-F238E27FC236}">
                  <a16:creationId xmlns:a16="http://schemas.microsoft.com/office/drawing/2014/main" id="{B16F3389-A1BA-04B8-B0BF-19FF71BBA8F6}"/>
                </a:ext>
              </a:extLst>
            </p:cNvPr>
            <p:cNvSpPr txBox="1"/>
            <p:nvPr/>
          </p:nvSpPr>
          <p:spPr>
            <a:xfrm>
              <a:off x="7776585" y="1082167"/>
              <a:ext cx="635175" cy="499274"/>
            </a:xfrm>
            <a:prstGeom prst="rect">
              <a:avLst/>
            </a:prstGeom>
            <a:noFill/>
          </p:spPr>
          <p:txBody>
            <a:bodyPr wrap="square" lIns="0" tIns="0" rIns="0" bIns="0" rtlCol="0">
              <a:noAutofit/>
            </a:bodyPr>
            <a:lstStyle/>
            <a:p>
              <a:pPr algn="l"/>
              <a:r>
                <a:rPr lang="en-AU" sz="4000" b="1" dirty="0">
                  <a:latin typeface="Yu Gothic" panose="020B0400000000000000" pitchFamily="34" charset="-128"/>
                  <a:ea typeface="Yu Gothic" panose="020B0400000000000000" pitchFamily="34" charset="-128"/>
                </a:rPr>
                <a:t>18</a:t>
              </a:r>
            </a:p>
          </p:txBody>
        </p:sp>
      </p:grpSp>
      <p:grpSp>
        <p:nvGrpSpPr>
          <p:cNvPr id="9" name="Group 8" descr="19">
            <a:extLst>
              <a:ext uri="{FF2B5EF4-FFF2-40B4-BE49-F238E27FC236}">
                <a16:creationId xmlns:a16="http://schemas.microsoft.com/office/drawing/2014/main" id="{E46E9CF3-EE75-C277-FF6F-A3CA5561CD91}"/>
              </a:ext>
            </a:extLst>
          </p:cNvPr>
          <p:cNvGrpSpPr/>
          <p:nvPr/>
        </p:nvGrpSpPr>
        <p:grpSpPr>
          <a:xfrm>
            <a:off x="7459868" y="2358204"/>
            <a:ext cx="1733613" cy="1668806"/>
            <a:chOff x="7459868" y="2358204"/>
            <a:chExt cx="1733613" cy="1668806"/>
          </a:xfrm>
        </p:grpSpPr>
        <p:pic>
          <p:nvPicPr>
            <p:cNvPr id="20" name="Picture 19" descr="A blue and white ball&#10;&#10;Description automatically generated">
              <a:extLst>
                <a:ext uri="{FF2B5EF4-FFF2-40B4-BE49-F238E27FC236}">
                  <a16:creationId xmlns:a16="http://schemas.microsoft.com/office/drawing/2014/main" id="{59320568-5ECC-E2AF-664F-1FE208BA18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59868" y="2358204"/>
              <a:ext cx="1733613" cy="1668806"/>
            </a:xfrm>
            <a:prstGeom prst="rect">
              <a:avLst/>
            </a:prstGeom>
          </p:spPr>
        </p:pic>
        <p:sp>
          <p:nvSpPr>
            <p:cNvPr id="27" name="Flowchart: Connector 26">
              <a:extLst>
                <a:ext uri="{FF2B5EF4-FFF2-40B4-BE49-F238E27FC236}">
                  <a16:creationId xmlns:a16="http://schemas.microsoft.com/office/drawing/2014/main" id="{665536D2-E572-33BC-8F49-D0373856356E}"/>
                </a:ext>
              </a:extLst>
            </p:cNvPr>
            <p:cNvSpPr/>
            <p:nvPr/>
          </p:nvSpPr>
          <p:spPr>
            <a:xfrm>
              <a:off x="7616606" y="2899793"/>
              <a:ext cx="807812" cy="802759"/>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TextBox 32">
              <a:extLst>
                <a:ext uri="{FF2B5EF4-FFF2-40B4-BE49-F238E27FC236}">
                  <a16:creationId xmlns:a16="http://schemas.microsoft.com/office/drawing/2014/main" id="{F9EFE9B5-39DB-6997-9CEF-9080DFD29A1D}"/>
                </a:ext>
              </a:extLst>
            </p:cNvPr>
            <p:cNvSpPr txBox="1"/>
            <p:nvPr/>
          </p:nvSpPr>
          <p:spPr>
            <a:xfrm>
              <a:off x="7690267" y="3015516"/>
              <a:ext cx="655963" cy="499274"/>
            </a:xfrm>
            <a:prstGeom prst="rect">
              <a:avLst/>
            </a:prstGeom>
            <a:noFill/>
          </p:spPr>
          <p:txBody>
            <a:bodyPr wrap="square" lIns="0" tIns="0" rIns="0" bIns="0" rtlCol="0">
              <a:noAutofit/>
            </a:bodyPr>
            <a:lstStyle/>
            <a:p>
              <a:pPr algn="l"/>
              <a:r>
                <a:rPr lang="en-AU" sz="4000" b="1" dirty="0">
                  <a:latin typeface="Yu Gothic" panose="020B0400000000000000" pitchFamily="34" charset="-128"/>
                  <a:ea typeface="Yu Gothic" panose="020B0400000000000000" pitchFamily="34" charset="-128"/>
                </a:rPr>
                <a:t>19</a:t>
              </a:r>
            </a:p>
          </p:txBody>
        </p:sp>
      </p:grpSp>
      <p:grpSp>
        <p:nvGrpSpPr>
          <p:cNvPr id="11" name="Group 10" descr="20">
            <a:extLst>
              <a:ext uri="{FF2B5EF4-FFF2-40B4-BE49-F238E27FC236}">
                <a16:creationId xmlns:a16="http://schemas.microsoft.com/office/drawing/2014/main" id="{4705FA49-BD5C-AD2C-6008-127074BFBE56}"/>
              </a:ext>
            </a:extLst>
          </p:cNvPr>
          <p:cNvGrpSpPr/>
          <p:nvPr/>
        </p:nvGrpSpPr>
        <p:grpSpPr>
          <a:xfrm>
            <a:off x="7492577" y="4643083"/>
            <a:ext cx="1707306" cy="1552973"/>
            <a:chOff x="7492577" y="4643083"/>
            <a:chExt cx="1707306" cy="1552973"/>
          </a:xfrm>
        </p:grpSpPr>
        <p:pic>
          <p:nvPicPr>
            <p:cNvPr id="24" name="Picture 23" descr="A black ball with white light reflection&#10;&#10;Description automatically generated">
              <a:extLst>
                <a:ext uri="{FF2B5EF4-FFF2-40B4-BE49-F238E27FC236}">
                  <a16:creationId xmlns:a16="http://schemas.microsoft.com/office/drawing/2014/main" id="{23AED568-8748-19D2-BBD3-68DD37B238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92577" y="4643083"/>
              <a:ext cx="1707306" cy="1552973"/>
            </a:xfrm>
            <a:prstGeom prst="rect">
              <a:avLst/>
            </a:prstGeom>
          </p:spPr>
        </p:pic>
        <p:sp>
          <p:nvSpPr>
            <p:cNvPr id="29" name="Flowchart: Connector 28">
              <a:extLst>
                <a:ext uri="{FF2B5EF4-FFF2-40B4-BE49-F238E27FC236}">
                  <a16:creationId xmlns:a16="http://schemas.microsoft.com/office/drawing/2014/main" id="{7ED068A7-509D-5ACF-E878-F1B285D11F96}"/>
                </a:ext>
              </a:extLst>
            </p:cNvPr>
            <p:cNvSpPr/>
            <p:nvPr/>
          </p:nvSpPr>
          <p:spPr>
            <a:xfrm>
              <a:off x="7874500" y="5131862"/>
              <a:ext cx="807812" cy="802759"/>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TextBox 33">
              <a:extLst>
                <a:ext uri="{FF2B5EF4-FFF2-40B4-BE49-F238E27FC236}">
                  <a16:creationId xmlns:a16="http://schemas.microsoft.com/office/drawing/2014/main" id="{732CF173-33FB-6C14-BC60-38801B52C070}"/>
                </a:ext>
              </a:extLst>
            </p:cNvPr>
            <p:cNvSpPr txBox="1"/>
            <p:nvPr/>
          </p:nvSpPr>
          <p:spPr>
            <a:xfrm>
              <a:off x="7989816" y="5238734"/>
              <a:ext cx="600582" cy="499274"/>
            </a:xfrm>
            <a:prstGeom prst="rect">
              <a:avLst/>
            </a:prstGeom>
            <a:noFill/>
          </p:spPr>
          <p:txBody>
            <a:bodyPr wrap="square" lIns="0" tIns="0" rIns="0" bIns="0" rtlCol="0">
              <a:noAutofit/>
            </a:bodyPr>
            <a:lstStyle/>
            <a:p>
              <a:pPr algn="l"/>
              <a:r>
                <a:rPr lang="en-AU" sz="4000" b="1" dirty="0">
                  <a:latin typeface="Yu Gothic" panose="020B0400000000000000" pitchFamily="34" charset="-128"/>
                  <a:ea typeface="Yu Gothic" panose="020B0400000000000000" pitchFamily="34" charset="-128"/>
                </a:rPr>
                <a:t>20</a:t>
              </a:r>
            </a:p>
          </p:txBody>
        </p:sp>
      </p:grpSp>
      <p:sp>
        <p:nvSpPr>
          <p:cNvPr id="4" name="Slide Number Placeholder 3">
            <a:extLst>
              <a:ext uri="{FF2B5EF4-FFF2-40B4-BE49-F238E27FC236}">
                <a16:creationId xmlns:a16="http://schemas.microsoft.com/office/drawing/2014/main" id="{CD9E4F8B-7933-97DB-625C-C2DBC5C81FD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26</a:t>
            </a:fld>
            <a:endParaRPr lang="en-AU" dirty="0"/>
          </a:p>
        </p:txBody>
      </p:sp>
    </p:spTree>
    <p:extLst>
      <p:ext uri="{BB962C8B-B14F-4D97-AF65-F5344CB8AC3E}">
        <p14:creationId xmlns:p14="http://schemas.microsoft.com/office/powerpoint/2010/main" val="2345957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CF161-CD37-85EA-D974-4AF47D17C3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562E3E-21F2-657B-4791-08453F9B2690}"/>
              </a:ext>
            </a:extLst>
          </p:cNvPr>
          <p:cNvSpPr>
            <a:spLocks noGrp="1"/>
          </p:cNvSpPr>
          <p:nvPr>
            <p:ph type="title"/>
          </p:nvPr>
        </p:nvSpPr>
        <p:spPr>
          <a:xfrm>
            <a:off x="360000" y="360000"/>
            <a:ext cx="10080000" cy="1008000"/>
          </a:xfrm>
        </p:spPr>
        <p:txBody>
          <a:bodyPr/>
          <a:lstStyle/>
          <a:p>
            <a:r>
              <a:rPr lang="en-AU" dirty="0"/>
              <a:t>Numbers beyond 20</a:t>
            </a:r>
          </a:p>
        </p:txBody>
      </p:sp>
      <p:sp>
        <p:nvSpPr>
          <p:cNvPr id="5" name="Rectangle 4">
            <a:extLst>
              <a:ext uri="{FF2B5EF4-FFF2-40B4-BE49-F238E27FC236}">
                <a16:creationId xmlns:a16="http://schemas.microsoft.com/office/drawing/2014/main" id="{DEA69B7E-0102-319F-D160-986C17F1A151}"/>
              </a:ext>
            </a:extLst>
          </p:cNvPr>
          <p:cNvSpPr/>
          <p:nvPr/>
        </p:nvSpPr>
        <p:spPr>
          <a:xfrm>
            <a:off x="372000" y="1332080"/>
            <a:ext cx="3981328" cy="5183727"/>
          </a:xfrm>
          <a:prstGeom prst="rect">
            <a:avLst/>
          </a:prstGeom>
          <a:noFill/>
        </p:spPr>
        <p:txBody>
          <a:bodyPr wrap="square" lIns="91440" tIns="45720" rIns="91440" bIns="45720">
            <a:spAutoFit/>
          </a:bodyPr>
          <a:lstStyle/>
          <a:p>
            <a:pPr algn="l">
              <a:lnSpc>
                <a:spcPct val="150000"/>
              </a:lnSpc>
            </a:pPr>
            <a:r>
              <a:rPr lang="en-US" sz="2800" dirty="0">
                <a:solidFill>
                  <a:schemeClr val="accent2"/>
                </a:solidFill>
              </a:rPr>
              <a:t>30</a:t>
            </a:r>
            <a:r>
              <a:rPr lang="en-US" sz="2800" dirty="0"/>
              <a:t> </a:t>
            </a:r>
            <a:r>
              <a:rPr lang="el-GR" sz="2800" i="1" dirty="0">
                <a:ln w="0"/>
                <a:latin typeface="Public Sans" pitchFamily="2" charset="0"/>
              </a:rPr>
              <a:t>τριάντα</a:t>
            </a:r>
            <a:endParaRPr lang="en-AU" sz="2800" i="1" dirty="0">
              <a:ln w="0"/>
              <a:latin typeface="Public Sans" pitchFamily="2" charset="0"/>
            </a:endParaRPr>
          </a:p>
          <a:p>
            <a:pPr algn="l">
              <a:lnSpc>
                <a:spcPct val="150000"/>
              </a:lnSpc>
            </a:pPr>
            <a:r>
              <a:rPr lang="en-US" sz="2800" dirty="0">
                <a:solidFill>
                  <a:schemeClr val="accent2"/>
                </a:solidFill>
              </a:rPr>
              <a:t>40</a:t>
            </a:r>
            <a:r>
              <a:rPr lang="en-US" sz="2800" dirty="0"/>
              <a:t> </a:t>
            </a:r>
            <a:r>
              <a:rPr lang="el-GR" sz="2800" i="1" dirty="0">
                <a:ln w="0"/>
                <a:latin typeface="Public Sans" pitchFamily="2" charset="0"/>
              </a:rPr>
              <a:t>σαράντα</a:t>
            </a:r>
            <a:endParaRPr lang="en-AU" sz="2800" i="1" dirty="0">
              <a:ln w="0"/>
              <a:latin typeface="Public Sans" pitchFamily="2" charset="0"/>
            </a:endParaRPr>
          </a:p>
          <a:p>
            <a:pPr algn="l">
              <a:lnSpc>
                <a:spcPct val="150000"/>
              </a:lnSpc>
            </a:pPr>
            <a:r>
              <a:rPr lang="en-US" sz="2800" dirty="0">
                <a:solidFill>
                  <a:schemeClr val="accent2"/>
                </a:solidFill>
              </a:rPr>
              <a:t>50</a:t>
            </a:r>
            <a:r>
              <a:rPr lang="en-US" sz="2800" dirty="0"/>
              <a:t> </a:t>
            </a:r>
            <a:r>
              <a:rPr lang="el-GR" sz="2800" i="1" dirty="0">
                <a:latin typeface="Public Sans" pitchFamily="2" charset="0"/>
              </a:rPr>
              <a:t>πενήντα</a:t>
            </a:r>
            <a:endParaRPr lang="en-AU" sz="2800" i="1" dirty="0">
              <a:latin typeface="Public Sans" pitchFamily="2" charset="0"/>
            </a:endParaRPr>
          </a:p>
          <a:p>
            <a:pPr algn="l">
              <a:lnSpc>
                <a:spcPct val="150000"/>
              </a:lnSpc>
            </a:pPr>
            <a:r>
              <a:rPr lang="en-US" sz="2800" dirty="0">
                <a:solidFill>
                  <a:schemeClr val="accent2"/>
                </a:solidFill>
              </a:rPr>
              <a:t>60</a:t>
            </a:r>
            <a:r>
              <a:rPr lang="en-US" sz="2800" dirty="0"/>
              <a:t> </a:t>
            </a:r>
            <a:r>
              <a:rPr lang="el-GR" sz="2800" i="1" dirty="0">
                <a:latin typeface="Public Sans" pitchFamily="2" charset="0"/>
              </a:rPr>
              <a:t>εξήντα</a:t>
            </a:r>
            <a:endParaRPr lang="en-AU" sz="2800" i="1" dirty="0">
              <a:latin typeface="Public Sans" pitchFamily="2" charset="0"/>
            </a:endParaRPr>
          </a:p>
          <a:p>
            <a:pPr algn="l">
              <a:lnSpc>
                <a:spcPct val="150000"/>
              </a:lnSpc>
            </a:pPr>
            <a:r>
              <a:rPr lang="en-US" sz="2800" dirty="0">
                <a:solidFill>
                  <a:schemeClr val="accent2"/>
                </a:solidFill>
              </a:rPr>
              <a:t>70</a:t>
            </a:r>
            <a:r>
              <a:rPr lang="en-US" sz="2800" dirty="0"/>
              <a:t> </a:t>
            </a:r>
            <a:r>
              <a:rPr lang="el-GR" sz="2800" i="1" dirty="0">
                <a:latin typeface="Public Sans" pitchFamily="2" charset="0"/>
              </a:rPr>
              <a:t>εβδομήντα</a:t>
            </a:r>
            <a:endParaRPr lang="en-AU" sz="2800" i="1" dirty="0">
              <a:latin typeface="Public Sans" pitchFamily="2" charset="0"/>
            </a:endParaRPr>
          </a:p>
          <a:p>
            <a:pPr>
              <a:lnSpc>
                <a:spcPct val="150000"/>
              </a:lnSpc>
            </a:pPr>
            <a:r>
              <a:rPr lang="en-US" sz="2800" dirty="0">
                <a:solidFill>
                  <a:schemeClr val="accent2"/>
                </a:solidFill>
              </a:rPr>
              <a:t>80</a:t>
            </a:r>
            <a:r>
              <a:rPr lang="en-US" sz="2800" dirty="0"/>
              <a:t> </a:t>
            </a:r>
            <a:r>
              <a:rPr lang="el-GR" sz="2800" i="1" dirty="0">
                <a:latin typeface="Public Sans" pitchFamily="2" charset="0"/>
              </a:rPr>
              <a:t>ογδόντα</a:t>
            </a:r>
            <a:endParaRPr lang="en-AU" sz="2800" i="1" dirty="0">
              <a:ln w="0"/>
              <a:latin typeface="Public Sans" pitchFamily="2" charset="0"/>
            </a:endParaRPr>
          </a:p>
          <a:p>
            <a:pPr>
              <a:lnSpc>
                <a:spcPct val="150000"/>
              </a:lnSpc>
            </a:pPr>
            <a:r>
              <a:rPr lang="en-US" sz="2800" dirty="0">
                <a:solidFill>
                  <a:schemeClr val="accent2"/>
                </a:solidFill>
              </a:rPr>
              <a:t>90</a:t>
            </a:r>
            <a:r>
              <a:rPr lang="en-US" sz="2800" dirty="0"/>
              <a:t> </a:t>
            </a:r>
            <a:r>
              <a:rPr lang="el-GR" sz="2800" i="1" dirty="0">
                <a:latin typeface="Public Sans" pitchFamily="2" charset="0"/>
              </a:rPr>
              <a:t>ενενήντα</a:t>
            </a:r>
            <a:endParaRPr lang="en-AU" sz="2800" i="1" dirty="0">
              <a:ln w="0"/>
              <a:latin typeface="Public Sans" pitchFamily="2" charset="0"/>
            </a:endParaRPr>
          </a:p>
          <a:p>
            <a:pPr>
              <a:lnSpc>
                <a:spcPct val="150000"/>
              </a:lnSpc>
            </a:pPr>
            <a:r>
              <a:rPr lang="en-US" sz="2800" dirty="0">
                <a:solidFill>
                  <a:schemeClr val="accent2"/>
                </a:solidFill>
              </a:rPr>
              <a:t>100 </a:t>
            </a:r>
            <a:r>
              <a:rPr lang="el-GR" sz="2800" i="1" dirty="0">
                <a:latin typeface="Public Sans" pitchFamily="2" charset="0"/>
              </a:rPr>
              <a:t>εκατό</a:t>
            </a:r>
            <a:endParaRPr lang="en-US" sz="2800" i="1" dirty="0">
              <a:latin typeface="Public Sans" pitchFamily="2" charset="0"/>
            </a:endParaRPr>
          </a:p>
        </p:txBody>
      </p:sp>
      <p:sp>
        <p:nvSpPr>
          <p:cNvPr id="3" name="Rectangle: Rounded Corners 2">
            <a:extLst>
              <a:ext uri="{FF2B5EF4-FFF2-40B4-BE49-F238E27FC236}">
                <a16:creationId xmlns:a16="http://schemas.microsoft.com/office/drawing/2014/main" id="{2FFC9876-9631-E55E-A27B-73EA4EAFABD2}"/>
              </a:ext>
            </a:extLst>
          </p:cNvPr>
          <p:cNvSpPr/>
          <p:nvPr/>
        </p:nvSpPr>
        <p:spPr>
          <a:xfrm>
            <a:off x="4658062" y="2199565"/>
            <a:ext cx="7161938" cy="2458870"/>
          </a:xfrm>
          <a:prstGeom prst="roundRect">
            <a:avLst>
              <a:gd name="adj" fmla="val 597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5725">
              <a:lnSpc>
                <a:spcPct val="150000"/>
              </a:lnSpc>
            </a:pPr>
            <a:r>
              <a:rPr lang="en-AU" sz="2000" dirty="0">
                <a:solidFill>
                  <a:schemeClr val="accent1"/>
                </a:solidFill>
              </a:rPr>
              <a:t>To create all other numbers, simply add the unit to the multiple of ten.</a:t>
            </a:r>
          </a:p>
          <a:p>
            <a:pPr marL="85725">
              <a:lnSpc>
                <a:spcPct val="150000"/>
              </a:lnSpc>
            </a:pPr>
            <a:r>
              <a:rPr lang="en-AU" sz="2000" dirty="0">
                <a:solidFill>
                  <a:schemeClr val="accent1"/>
                </a:solidFill>
              </a:rPr>
              <a:t>For example:</a:t>
            </a:r>
          </a:p>
          <a:p>
            <a:pPr marL="85725">
              <a:lnSpc>
                <a:spcPct val="150000"/>
              </a:lnSpc>
            </a:pPr>
            <a:r>
              <a:rPr lang="it-IT" sz="2000" dirty="0">
                <a:solidFill>
                  <a:schemeClr val="accent1"/>
                </a:solidFill>
              </a:rPr>
              <a:t>32 – </a:t>
            </a:r>
            <a:r>
              <a:rPr lang="el-GR" sz="2000" i="1" dirty="0">
                <a:solidFill>
                  <a:schemeClr val="accent1"/>
                </a:solidFill>
              </a:rPr>
              <a:t>τριάντα</a:t>
            </a:r>
            <a:r>
              <a:rPr lang="el-GR" sz="2000" dirty="0">
                <a:solidFill>
                  <a:schemeClr val="accent1"/>
                </a:solidFill>
              </a:rPr>
              <a:t> + </a:t>
            </a:r>
            <a:r>
              <a:rPr lang="el-GR" sz="2000" i="1" dirty="0">
                <a:solidFill>
                  <a:schemeClr val="accent1"/>
                </a:solidFill>
              </a:rPr>
              <a:t>δύο</a:t>
            </a:r>
            <a:r>
              <a:rPr lang="el-GR" sz="2000" dirty="0">
                <a:solidFill>
                  <a:schemeClr val="accent1"/>
                </a:solidFill>
              </a:rPr>
              <a:t> = </a:t>
            </a:r>
            <a:r>
              <a:rPr lang="el-GR" sz="2000" i="1" dirty="0">
                <a:solidFill>
                  <a:schemeClr val="accent1"/>
                </a:solidFill>
              </a:rPr>
              <a:t>τριάντα δύο</a:t>
            </a:r>
          </a:p>
        </p:txBody>
      </p:sp>
      <p:sp>
        <p:nvSpPr>
          <p:cNvPr id="4" name="Slide Number Placeholder 3">
            <a:extLst>
              <a:ext uri="{FF2B5EF4-FFF2-40B4-BE49-F238E27FC236}">
                <a16:creationId xmlns:a16="http://schemas.microsoft.com/office/drawing/2014/main" id="{4E2DAACA-E6DE-5098-EC9C-5C8512D2A21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27</a:t>
            </a:fld>
            <a:endParaRPr lang="en-AU" dirty="0"/>
          </a:p>
        </p:txBody>
      </p:sp>
    </p:spTree>
    <p:extLst>
      <p:ext uri="{BB962C8B-B14F-4D97-AF65-F5344CB8AC3E}">
        <p14:creationId xmlns:p14="http://schemas.microsoft.com/office/powerpoint/2010/main" val="61140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FE3F0B-31F6-E95C-E0AB-9731B079B62C}"/>
              </a:ext>
            </a:extLst>
          </p:cNvPr>
          <p:cNvSpPr>
            <a:spLocks noGrp="1"/>
          </p:cNvSpPr>
          <p:nvPr>
            <p:ph type="title"/>
          </p:nvPr>
        </p:nvSpPr>
        <p:spPr/>
        <p:txBody>
          <a:bodyPr/>
          <a:lstStyle/>
          <a:p>
            <a:r>
              <a:rPr lang="en-AU" dirty="0"/>
              <a:t>Copyright</a:t>
            </a:r>
          </a:p>
        </p:txBody>
      </p:sp>
      <p:sp>
        <p:nvSpPr>
          <p:cNvPr id="6" name="Text Placeholder 6">
            <a:extLst>
              <a:ext uri="{FF2B5EF4-FFF2-40B4-BE49-F238E27FC236}">
                <a16:creationId xmlns:a16="http://schemas.microsoft.com/office/drawing/2014/main" id="{61F4D276-AFF5-813B-A598-3E430FEC4704}"/>
              </a:ext>
            </a:extLst>
          </p:cNvPr>
          <p:cNvSpPr txBox="1">
            <a:spLocks/>
          </p:cNvSpPr>
          <p:nvPr/>
        </p:nvSpPr>
        <p:spPr>
          <a:xfrm>
            <a:off x="360000" y="981264"/>
            <a:ext cx="10080000" cy="310015"/>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4"/>
                </a:solidFill>
                <a:latin typeface="+mj-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hlinkClick r:id="rId2">
                  <a:extLst>
                    <a:ext uri="{A12FA001-AC4F-418D-AE19-62706E023703}">
                      <ahyp:hlinkClr xmlns:ahyp="http://schemas.microsoft.com/office/drawing/2018/hyperlinkcolor" val="tx"/>
                    </a:ext>
                  </a:extLst>
                </a:hlinkClick>
              </a:rPr>
              <a:t>© State of New South Wales (Department of Education), 2024</a:t>
            </a:r>
            <a:endParaRPr lang="en-AU" dirty="0"/>
          </a:p>
        </p:txBody>
      </p:sp>
      <p:sp>
        <p:nvSpPr>
          <p:cNvPr id="7" name="TextBox 6">
            <a:extLst>
              <a:ext uri="{FF2B5EF4-FFF2-40B4-BE49-F238E27FC236}">
                <a16:creationId xmlns:a16="http://schemas.microsoft.com/office/drawing/2014/main" id="{6F25C4FD-D295-2C74-FE8C-D2B474A2B696}"/>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licence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2023.</a:t>
            </a:r>
          </a:p>
          <a:p>
            <a:pPr algn="l">
              <a:lnSpc>
                <a:spcPct val="150000"/>
              </a:lnSpc>
            </a:pPr>
            <a:r>
              <a:rPr lang="en-AU" sz="1200" dirty="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201832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l-GR" i="1" dirty="0"/>
              <a:t>ένα</a:t>
            </a:r>
            <a:endParaRPr lang="en-AU" dirty="0">
              <a:latin typeface="+mj-lt"/>
            </a:endParaRPr>
          </a:p>
        </p:txBody>
      </p:sp>
      <p:pic>
        <p:nvPicPr>
          <p:cNvPr id="4" name="Content Placeholder 9" descr="1">
            <a:extLst>
              <a:ext uri="{FF2B5EF4-FFF2-40B4-BE49-F238E27FC236}">
                <a16:creationId xmlns:a16="http://schemas.microsoft.com/office/drawing/2014/main" id="{A50E50A6-CE3E-7651-9E91-E496BE687247}"/>
              </a:ext>
            </a:extLst>
          </p:cNvPr>
          <p:cNvPicPr>
            <a:picLocks noGrp="1" noChangeAspect="1"/>
          </p:cNvPicPr>
          <p:nvPr>
            <p:ph sz="quarter" idx="19"/>
          </p:nvPr>
        </p:nvPicPr>
        <p:blipFill>
          <a:blip r:embed="rId3">
            <a:extLst>
              <a:ext uri="{28A0092B-C50C-407E-A947-70E740481C1C}">
                <a14:useLocalDpi xmlns:a14="http://schemas.microsoft.com/office/drawing/2010/main" val="0"/>
              </a:ext>
            </a:extLst>
          </a:blip>
          <a:stretch>
            <a:fillRect/>
          </a:stretch>
        </p:blipFill>
        <p:spPr>
          <a:xfrm>
            <a:off x="609733" y="1971664"/>
            <a:ext cx="1438286" cy="1457336"/>
          </a:xfrm>
        </p:spPr>
      </p:pic>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a:t>
            </a:fld>
            <a:endParaRPr lang="en-AU"/>
          </a:p>
        </p:txBody>
      </p:sp>
    </p:spTree>
    <p:extLst>
      <p:ext uri="{BB962C8B-B14F-4D97-AF65-F5344CB8AC3E}">
        <p14:creationId xmlns:p14="http://schemas.microsoft.com/office/powerpoint/2010/main" val="70740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 uri="{C183D7F6-B498-43B3-948B-1728B52AA6E4}">
                <adec:decorative xmlns:adec="http://schemas.microsoft.com/office/drawing/2017/decorative" val="0"/>
              </a:ext>
            </a:extLst>
          </p:cNvPr>
          <p:cNvSpPr>
            <a:spLocks noGrp="1"/>
          </p:cNvSpPr>
          <p:nvPr>
            <p:ph type="title"/>
          </p:nvPr>
        </p:nvSpPr>
        <p:spPr>
          <a:xfrm>
            <a:off x="360000" y="349799"/>
            <a:ext cx="11483998" cy="545601"/>
          </a:xfrm>
        </p:spPr>
        <p:txBody>
          <a:bodyPr/>
          <a:lstStyle/>
          <a:p>
            <a:r>
              <a:rPr lang="el-GR" i="1" dirty="0"/>
              <a:t>δύο</a:t>
            </a:r>
            <a:endParaRPr lang="en-AU" dirty="0">
              <a:latin typeface="+mj-lt"/>
            </a:endParaRPr>
          </a:p>
        </p:txBody>
      </p:sp>
      <p:pic>
        <p:nvPicPr>
          <p:cNvPr id="4" name="Content Placeholder 9" descr="1">
            <a:extLst>
              <a:ext uri="{FF2B5EF4-FFF2-40B4-BE49-F238E27FC236}">
                <a16:creationId xmlns:a16="http://schemas.microsoft.com/office/drawing/2014/main" id="{A50E50A6-CE3E-7651-9E91-E496BE687247}"/>
              </a:ext>
            </a:extLst>
          </p:cNvPr>
          <p:cNvPicPr>
            <a:picLocks noGrp="1" noChangeAspect="1"/>
          </p:cNvPicPr>
          <p:nvPr>
            <p:ph sz="quarter" idx="19"/>
          </p:nvPr>
        </p:nvPicPr>
        <p:blipFill>
          <a:blip r:embed="rId3">
            <a:extLst>
              <a:ext uri="{28A0092B-C50C-407E-A947-70E740481C1C}">
                <a14:useLocalDpi xmlns:a14="http://schemas.microsoft.com/office/drawing/2010/main" val="0"/>
              </a:ext>
            </a:extLst>
          </a:blip>
          <a:stretch>
            <a:fillRect/>
          </a:stretch>
        </p:blipFill>
        <p:spPr>
          <a:xfrm>
            <a:off x="609733" y="1971664"/>
            <a:ext cx="1438286" cy="1457336"/>
          </a:xfrm>
        </p:spPr>
      </p:pic>
      <p:pic>
        <p:nvPicPr>
          <p:cNvPr id="7" name="Picture 6" descr="2">
            <a:extLst>
              <a:ext uri="{FF2B5EF4-FFF2-40B4-BE49-F238E27FC236}">
                <a16:creationId xmlns:a16="http://schemas.microsoft.com/office/drawing/2014/main" id="{29A1F29A-E486-18F2-0C61-4A979D3ACD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06" y="1084602"/>
            <a:ext cx="1656066" cy="1457337"/>
          </a:xfrm>
          <a:prstGeom prst="rect">
            <a:avLst/>
          </a:prstGeom>
        </p:spPr>
      </p:pic>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a:t>
            </a:fld>
            <a:endParaRPr lang="en-AU"/>
          </a:p>
        </p:txBody>
      </p:sp>
    </p:spTree>
    <p:extLst>
      <p:ext uri="{BB962C8B-B14F-4D97-AF65-F5344CB8AC3E}">
        <p14:creationId xmlns:p14="http://schemas.microsoft.com/office/powerpoint/2010/main" val="190633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l-GR" i="1" dirty="0"/>
              <a:t>τρία</a:t>
            </a:r>
            <a:endParaRPr lang="en-AU" dirty="0">
              <a:latin typeface="+mj-lt"/>
            </a:endParaRPr>
          </a:p>
        </p:txBody>
      </p:sp>
      <p:pic>
        <p:nvPicPr>
          <p:cNvPr id="4" name="Content Placeholder 9" descr="1">
            <a:extLst>
              <a:ext uri="{FF2B5EF4-FFF2-40B4-BE49-F238E27FC236}">
                <a16:creationId xmlns:a16="http://schemas.microsoft.com/office/drawing/2014/main" id="{A50E50A6-CE3E-7651-9E91-E496BE687247}"/>
              </a:ext>
            </a:extLst>
          </p:cNvPr>
          <p:cNvPicPr>
            <a:picLocks noGrp="1" noChangeAspect="1"/>
          </p:cNvPicPr>
          <p:nvPr>
            <p:ph sz="quarter" idx="19"/>
          </p:nvPr>
        </p:nvPicPr>
        <p:blipFill>
          <a:blip r:embed="rId3">
            <a:extLst>
              <a:ext uri="{28A0092B-C50C-407E-A947-70E740481C1C}">
                <a14:useLocalDpi xmlns:a14="http://schemas.microsoft.com/office/drawing/2010/main" val="0"/>
              </a:ext>
            </a:extLst>
          </a:blip>
          <a:stretch>
            <a:fillRect/>
          </a:stretch>
        </p:blipFill>
        <p:spPr>
          <a:xfrm>
            <a:off x="609733" y="1971664"/>
            <a:ext cx="1438286" cy="1457336"/>
          </a:xfrm>
        </p:spPr>
      </p:pic>
      <p:pic>
        <p:nvPicPr>
          <p:cNvPr id="7" name="Picture 6" descr="2">
            <a:extLst>
              <a:ext uri="{FF2B5EF4-FFF2-40B4-BE49-F238E27FC236}">
                <a16:creationId xmlns:a16="http://schemas.microsoft.com/office/drawing/2014/main" id="{29A1F29A-E486-18F2-0C61-4A979D3ACD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06" y="1084602"/>
            <a:ext cx="1656066" cy="1457337"/>
          </a:xfrm>
          <a:prstGeom prst="rect">
            <a:avLst/>
          </a:prstGeom>
        </p:spPr>
      </p:pic>
      <p:pic>
        <p:nvPicPr>
          <p:cNvPr id="8" name="Picture 7" descr="3">
            <a:extLst>
              <a:ext uri="{FF2B5EF4-FFF2-40B4-BE49-F238E27FC236}">
                <a16:creationId xmlns:a16="http://schemas.microsoft.com/office/drawing/2014/main" id="{A160DE91-45B2-5BAD-F271-CC6844EFDC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6107" y="2276844"/>
            <a:ext cx="1539893" cy="1531852"/>
          </a:xfrm>
          <a:prstGeom prst="rect">
            <a:avLst/>
          </a:prstGeom>
        </p:spPr>
      </p:pic>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a:t>
            </a:fld>
            <a:endParaRPr lang="en-AU"/>
          </a:p>
        </p:txBody>
      </p:sp>
    </p:spTree>
    <p:extLst>
      <p:ext uri="{BB962C8B-B14F-4D97-AF65-F5344CB8AC3E}">
        <p14:creationId xmlns:p14="http://schemas.microsoft.com/office/powerpoint/2010/main" val="413103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l-GR" i="1" dirty="0"/>
              <a:t>τέσσερα</a:t>
            </a:r>
            <a:endParaRPr lang="en-AU" dirty="0">
              <a:latin typeface="+mj-lt"/>
            </a:endParaRPr>
          </a:p>
        </p:txBody>
      </p:sp>
      <p:pic>
        <p:nvPicPr>
          <p:cNvPr id="4" name="Content Placeholder 9" descr="1">
            <a:extLst>
              <a:ext uri="{FF2B5EF4-FFF2-40B4-BE49-F238E27FC236}">
                <a16:creationId xmlns:a16="http://schemas.microsoft.com/office/drawing/2014/main" id="{A50E50A6-CE3E-7651-9E91-E496BE687247}"/>
              </a:ext>
            </a:extLst>
          </p:cNvPr>
          <p:cNvPicPr>
            <a:picLocks noGrp="1" noChangeAspect="1"/>
          </p:cNvPicPr>
          <p:nvPr>
            <p:ph sz="quarter" idx="19"/>
          </p:nvPr>
        </p:nvPicPr>
        <p:blipFill>
          <a:blip r:embed="rId3">
            <a:extLst>
              <a:ext uri="{28A0092B-C50C-407E-A947-70E740481C1C}">
                <a14:useLocalDpi xmlns:a14="http://schemas.microsoft.com/office/drawing/2010/main" val="0"/>
              </a:ext>
            </a:extLst>
          </a:blip>
          <a:stretch>
            <a:fillRect/>
          </a:stretch>
        </p:blipFill>
        <p:spPr>
          <a:xfrm>
            <a:off x="609733" y="1971664"/>
            <a:ext cx="1438286" cy="1457336"/>
          </a:xfrm>
        </p:spPr>
      </p:pic>
      <p:pic>
        <p:nvPicPr>
          <p:cNvPr id="7" name="Picture 6" descr="2">
            <a:extLst>
              <a:ext uri="{FF2B5EF4-FFF2-40B4-BE49-F238E27FC236}">
                <a16:creationId xmlns:a16="http://schemas.microsoft.com/office/drawing/2014/main" id="{29A1F29A-E486-18F2-0C61-4A979D3ACD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06" y="1084602"/>
            <a:ext cx="1656066" cy="1457337"/>
          </a:xfrm>
          <a:prstGeom prst="rect">
            <a:avLst/>
          </a:prstGeom>
        </p:spPr>
      </p:pic>
      <p:pic>
        <p:nvPicPr>
          <p:cNvPr id="8" name="Picture 7" descr="3">
            <a:extLst>
              <a:ext uri="{FF2B5EF4-FFF2-40B4-BE49-F238E27FC236}">
                <a16:creationId xmlns:a16="http://schemas.microsoft.com/office/drawing/2014/main" id="{A160DE91-45B2-5BAD-F271-CC6844EFDC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6107" y="2276844"/>
            <a:ext cx="1539893" cy="1531852"/>
          </a:xfrm>
          <a:prstGeom prst="rect">
            <a:avLst/>
          </a:prstGeom>
        </p:spPr>
      </p:pic>
      <p:pic>
        <p:nvPicPr>
          <p:cNvPr id="10" name="Picture 9" descr="4">
            <a:extLst>
              <a:ext uri="{FF2B5EF4-FFF2-40B4-BE49-F238E27FC236}">
                <a16:creationId xmlns:a16="http://schemas.microsoft.com/office/drawing/2014/main" id="{AC4F190C-D71A-611F-E43F-DB4B0A769D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7278" y="824524"/>
            <a:ext cx="1653472" cy="1452320"/>
          </a:xfrm>
          <a:prstGeom prst="rect">
            <a:avLst/>
          </a:prstGeom>
        </p:spPr>
      </p:pic>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a:p>
        </p:txBody>
      </p:sp>
    </p:spTree>
    <p:extLst>
      <p:ext uri="{BB962C8B-B14F-4D97-AF65-F5344CB8AC3E}">
        <p14:creationId xmlns:p14="http://schemas.microsoft.com/office/powerpoint/2010/main" val="87167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l-GR" i="1" dirty="0"/>
              <a:t>πέντε</a:t>
            </a:r>
            <a:endParaRPr lang="en-AU" dirty="0">
              <a:latin typeface="+mj-lt"/>
            </a:endParaRPr>
          </a:p>
        </p:txBody>
      </p:sp>
      <p:pic>
        <p:nvPicPr>
          <p:cNvPr id="4" name="Content Placeholder 9" descr="1">
            <a:extLst>
              <a:ext uri="{FF2B5EF4-FFF2-40B4-BE49-F238E27FC236}">
                <a16:creationId xmlns:a16="http://schemas.microsoft.com/office/drawing/2014/main" id="{A50E50A6-CE3E-7651-9E91-E496BE687247}"/>
              </a:ext>
            </a:extLst>
          </p:cNvPr>
          <p:cNvPicPr>
            <a:picLocks noGrp="1" noChangeAspect="1"/>
          </p:cNvPicPr>
          <p:nvPr>
            <p:ph sz="quarter" idx="19"/>
          </p:nvPr>
        </p:nvPicPr>
        <p:blipFill>
          <a:blip r:embed="rId3">
            <a:extLst>
              <a:ext uri="{28A0092B-C50C-407E-A947-70E740481C1C}">
                <a14:useLocalDpi xmlns:a14="http://schemas.microsoft.com/office/drawing/2010/main" val="0"/>
              </a:ext>
            </a:extLst>
          </a:blip>
          <a:stretch>
            <a:fillRect/>
          </a:stretch>
        </p:blipFill>
        <p:spPr>
          <a:xfrm>
            <a:off x="609733" y="1971664"/>
            <a:ext cx="1438286" cy="1457336"/>
          </a:xfrm>
        </p:spPr>
      </p:pic>
      <p:pic>
        <p:nvPicPr>
          <p:cNvPr id="7" name="Picture 6" descr="2">
            <a:extLst>
              <a:ext uri="{FF2B5EF4-FFF2-40B4-BE49-F238E27FC236}">
                <a16:creationId xmlns:a16="http://schemas.microsoft.com/office/drawing/2014/main" id="{29A1F29A-E486-18F2-0C61-4A979D3ACD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06" y="1084602"/>
            <a:ext cx="1656066" cy="1457337"/>
          </a:xfrm>
          <a:prstGeom prst="rect">
            <a:avLst/>
          </a:prstGeom>
        </p:spPr>
      </p:pic>
      <p:pic>
        <p:nvPicPr>
          <p:cNvPr id="8" name="Picture 7" descr="3">
            <a:extLst>
              <a:ext uri="{FF2B5EF4-FFF2-40B4-BE49-F238E27FC236}">
                <a16:creationId xmlns:a16="http://schemas.microsoft.com/office/drawing/2014/main" id="{A160DE91-45B2-5BAD-F271-CC6844EFDC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6107" y="2276844"/>
            <a:ext cx="1539893" cy="1531852"/>
          </a:xfrm>
          <a:prstGeom prst="rect">
            <a:avLst/>
          </a:prstGeom>
        </p:spPr>
      </p:pic>
      <p:pic>
        <p:nvPicPr>
          <p:cNvPr id="10" name="Picture 9" descr="4">
            <a:extLst>
              <a:ext uri="{FF2B5EF4-FFF2-40B4-BE49-F238E27FC236}">
                <a16:creationId xmlns:a16="http://schemas.microsoft.com/office/drawing/2014/main" id="{AC4F190C-D71A-611F-E43F-DB4B0A769D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7278" y="824524"/>
            <a:ext cx="1653472" cy="1452320"/>
          </a:xfrm>
          <a:prstGeom prst="rect">
            <a:avLst/>
          </a:prstGeom>
        </p:spPr>
      </p:pic>
      <p:pic>
        <p:nvPicPr>
          <p:cNvPr id="12" name="Picture 11" descr="5">
            <a:extLst>
              <a:ext uri="{FF2B5EF4-FFF2-40B4-BE49-F238E27FC236}">
                <a16:creationId xmlns:a16="http://schemas.microsoft.com/office/drawing/2014/main" id="{85D27EFF-3562-BC7B-A0DE-19057ADF72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6528" y="1533325"/>
            <a:ext cx="1847852" cy="1507358"/>
          </a:xfrm>
          <a:prstGeom prst="rect">
            <a:avLst/>
          </a:prstGeom>
        </p:spPr>
      </p:pic>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a:p>
        </p:txBody>
      </p:sp>
    </p:spTree>
    <p:extLst>
      <p:ext uri="{BB962C8B-B14F-4D97-AF65-F5344CB8AC3E}">
        <p14:creationId xmlns:p14="http://schemas.microsoft.com/office/powerpoint/2010/main" val="62917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5">
            <a:extLst>
              <a:ext uri="{FF2B5EF4-FFF2-40B4-BE49-F238E27FC236}">
                <a16:creationId xmlns:a16="http://schemas.microsoft.com/office/drawing/2014/main" id="{74D56DDF-B000-E232-47AA-66CF4970E9B4}"/>
              </a:ext>
            </a:extLst>
          </p:cNvPr>
          <p:cNvSpPr>
            <a:spLocks noGrp="1"/>
          </p:cNvSpPr>
          <p:nvPr>
            <p:ph type="title"/>
          </p:nvPr>
        </p:nvSpPr>
        <p:spPr>
          <a:xfrm>
            <a:off x="360000" y="360000"/>
            <a:ext cx="11483998" cy="545601"/>
          </a:xfrm>
        </p:spPr>
        <p:txBody>
          <a:bodyPr/>
          <a:lstStyle/>
          <a:p>
            <a:r>
              <a:rPr kumimoji="0" lang="el-GR" sz="3600" b="0" i="1" u="none" strike="noStrike" kern="1200" cap="none" spc="0" normalizeH="0" baseline="0" noProof="0" dirty="0">
                <a:ln>
                  <a:noFill/>
                </a:ln>
                <a:solidFill>
                  <a:schemeClr val="accent1"/>
                </a:solidFill>
                <a:effectLst/>
                <a:uLnTx/>
                <a:uFillTx/>
                <a:latin typeface="+mj-lt"/>
                <a:ea typeface="+mj-ea"/>
                <a:cs typeface="Arial" panose="020B0604020202020204" pitchFamily="34" charset="0"/>
              </a:rPr>
              <a:t>έξι</a:t>
            </a:r>
            <a:endParaRPr lang="en-AU" dirty="0">
              <a:latin typeface="+mj-lt"/>
            </a:endParaRPr>
          </a:p>
        </p:txBody>
      </p:sp>
      <p:pic>
        <p:nvPicPr>
          <p:cNvPr id="4" name="Content Placeholder 9" descr="1">
            <a:extLst>
              <a:ext uri="{FF2B5EF4-FFF2-40B4-BE49-F238E27FC236}">
                <a16:creationId xmlns:a16="http://schemas.microsoft.com/office/drawing/2014/main" id="{A50E50A6-CE3E-7651-9E91-E496BE687247}"/>
              </a:ext>
            </a:extLst>
          </p:cNvPr>
          <p:cNvPicPr>
            <a:picLocks noGrp="1" noChangeAspect="1"/>
          </p:cNvPicPr>
          <p:nvPr>
            <p:ph sz="quarter" idx="19"/>
          </p:nvPr>
        </p:nvPicPr>
        <p:blipFill>
          <a:blip r:embed="rId3">
            <a:extLst>
              <a:ext uri="{28A0092B-C50C-407E-A947-70E740481C1C}">
                <a14:useLocalDpi xmlns:a14="http://schemas.microsoft.com/office/drawing/2010/main" val="0"/>
              </a:ext>
            </a:extLst>
          </a:blip>
          <a:stretch>
            <a:fillRect/>
          </a:stretch>
        </p:blipFill>
        <p:spPr>
          <a:xfrm>
            <a:off x="609733" y="1971664"/>
            <a:ext cx="1438286" cy="1457336"/>
          </a:xfrm>
        </p:spPr>
      </p:pic>
      <p:pic>
        <p:nvPicPr>
          <p:cNvPr id="7" name="Picture 6" descr="2">
            <a:extLst>
              <a:ext uri="{FF2B5EF4-FFF2-40B4-BE49-F238E27FC236}">
                <a16:creationId xmlns:a16="http://schemas.microsoft.com/office/drawing/2014/main" id="{29A1F29A-E486-18F2-0C61-4A979D3ACD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06" y="1084602"/>
            <a:ext cx="1656066" cy="1457337"/>
          </a:xfrm>
          <a:prstGeom prst="rect">
            <a:avLst/>
          </a:prstGeom>
        </p:spPr>
      </p:pic>
      <p:pic>
        <p:nvPicPr>
          <p:cNvPr id="8" name="Picture 7" descr="3">
            <a:extLst>
              <a:ext uri="{FF2B5EF4-FFF2-40B4-BE49-F238E27FC236}">
                <a16:creationId xmlns:a16="http://schemas.microsoft.com/office/drawing/2014/main" id="{A160DE91-45B2-5BAD-F271-CC6844EFDC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6107" y="2276844"/>
            <a:ext cx="1539893" cy="1531852"/>
          </a:xfrm>
          <a:prstGeom prst="rect">
            <a:avLst/>
          </a:prstGeom>
        </p:spPr>
      </p:pic>
      <p:pic>
        <p:nvPicPr>
          <p:cNvPr id="10" name="Picture 9" descr="4">
            <a:extLst>
              <a:ext uri="{FF2B5EF4-FFF2-40B4-BE49-F238E27FC236}">
                <a16:creationId xmlns:a16="http://schemas.microsoft.com/office/drawing/2014/main" id="{AC4F190C-D71A-611F-E43F-DB4B0A769D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7278" y="824524"/>
            <a:ext cx="1653472" cy="1452320"/>
          </a:xfrm>
          <a:prstGeom prst="rect">
            <a:avLst/>
          </a:prstGeom>
        </p:spPr>
      </p:pic>
      <p:pic>
        <p:nvPicPr>
          <p:cNvPr id="12" name="Picture 11" descr="5">
            <a:extLst>
              <a:ext uri="{FF2B5EF4-FFF2-40B4-BE49-F238E27FC236}">
                <a16:creationId xmlns:a16="http://schemas.microsoft.com/office/drawing/2014/main" id="{85D27EFF-3562-BC7B-A0DE-19057ADF72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6528" y="1533325"/>
            <a:ext cx="1847852" cy="1507358"/>
          </a:xfrm>
          <a:prstGeom prst="rect">
            <a:avLst/>
          </a:prstGeom>
        </p:spPr>
      </p:pic>
      <p:pic>
        <p:nvPicPr>
          <p:cNvPr id="13" name="Picture 12" descr="6">
            <a:extLst>
              <a:ext uri="{FF2B5EF4-FFF2-40B4-BE49-F238E27FC236}">
                <a16:creationId xmlns:a16="http://schemas.microsoft.com/office/drawing/2014/main" id="{95E3214A-1B07-B561-EE74-680DDBC7EB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9639" y="4815635"/>
            <a:ext cx="1710323" cy="1524663"/>
          </a:xfrm>
          <a:prstGeom prst="rect">
            <a:avLst/>
          </a:prstGeom>
        </p:spPr>
      </p:pic>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378088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5">
            <a:extLst>
              <a:ext uri="{FF2B5EF4-FFF2-40B4-BE49-F238E27FC236}">
                <a16:creationId xmlns:a16="http://schemas.microsoft.com/office/drawing/2014/main" id="{B70D59E1-C89F-0584-9A52-FDAE5E6648AA}"/>
              </a:ext>
            </a:extLst>
          </p:cNvPr>
          <p:cNvSpPr txBox="1">
            <a:spLocks noGrp="1"/>
          </p:cNvSpPr>
          <p:nvPr>
            <p:ph type="title" idx="4294967295"/>
          </p:nvPr>
        </p:nvSpPr>
        <p:spPr>
          <a:xfrm>
            <a:off x="360000" y="360000"/>
            <a:ext cx="11483998"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l-GR" sz="3600" b="0" i="1" u="none" strike="noStrike" kern="1200" cap="none" spc="0" normalizeH="0" baseline="0" noProof="0" dirty="0">
                <a:ln>
                  <a:noFill/>
                </a:ln>
                <a:solidFill>
                  <a:schemeClr val="accent1"/>
                </a:solidFill>
                <a:effectLst/>
                <a:uLnTx/>
                <a:uFillTx/>
                <a:latin typeface="+mj-lt"/>
                <a:ea typeface="+mj-ea"/>
                <a:cs typeface="+mj-cs"/>
              </a:rPr>
              <a:t>επτά</a:t>
            </a:r>
            <a:endParaRPr kumimoji="0" lang="en-AU" sz="3600" b="0" i="0" u="none" strike="noStrike" kern="1200" cap="none" spc="0" normalizeH="0" baseline="0" noProof="0" dirty="0">
              <a:ln>
                <a:noFill/>
              </a:ln>
              <a:solidFill>
                <a:schemeClr val="accent1"/>
              </a:solidFill>
              <a:effectLst/>
              <a:uLnTx/>
              <a:uFillTx/>
              <a:latin typeface="+mj-lt"/>
              <a:ea typeface="+mj-ea"/>
              <a:cs typeface="+mj-cs"/>
            </a:endParaRPr>
          </a:p>
        </p:txBody>
      </p:sp>
      <p:pic>
        <p:nvPicPr>
          <p:cNvPr id="4" name="Content Placeholder 9" descr="1">
            <a:extLst>
              <a:ext uri="{FF2B5EF4-FFF2-40B4-BE49-F238E27FC236}">
                <a16:creationId xmlns:a16="http://schemas.microsoft.com/office/drawing/2014/main" id="{A50E50A6-CE3E-7651-9E91-E496BE687247}"/>
              </a:ext>
            </a:extLst>
          </p:cNvPr>
          <p:cNvPicPr>
            <a:picLocks noGrp="1" noChangeAspect="1"/>
          </p:cNvPicPr>
          <p:nvPr>
            <p:ph sz="quarter" idx="19"/>
          </p:nvPr>
        </p:nvPicPr>
        <p:blipFill>
          <a:blip r:embed="rId3">
            <a:extLst>
              <a:ext uri="{28A0092B-C50C-407E-A947-70E740481C1C}">
                <a14:useLocalDpi xmlns:a14="http://schemas.microsoft.com/office/drawing/2010/main" val="0"/>
              </a:ext>
            </a:extLst>
          </a:blip>
          <a:stretch>
            <a:fillRect/>
          </a:stretch>
        </p:blipFill>
        <p:spPr>
          <a:xfrm>
            <a:off x="609733" y="1971664"/>
            <a:ext cx="1438286" cy="1457336"/>
          </a:xfrm>
        </p:spPr>
      </p:pic>
      <p:pic>
        <p:nvPicPr>
          <p:cNvPr id="7" name="Picture 6" descr="2">
            <a:extLst>
              <a:ext uri="{FF2B5EF4-FFF2-40B4-BE49-F238E27FC236}">
                <a16:creationId xmlns:a16="http://schemas.microsoft.com/office/drawing/2014/main" id="{29A1F29A-E486-18F2-0C61-4A979D3ACD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06" y="1084602"/>
            <a:ext cx="1656066" cy="1457337"/>
          </a:xfrm>
          <a:prstGeom prst="rect">
            <a:avLst/>
          </a:prstGeom>
        </p:spPr>
      </p:pic>
      <p:pic>
        <p:nvPicPr>
          <p:cNvPr id="8" name="Picture 7" descr="3">
            <a:extLst>
              <a:ext uri="{FF2B5EF4-FFF2-40B4-BE49-F238E27FC236}">
                <a16:creationId xmlns:a16="http://schemas.microsoft.com/office/drawing/2014/main" id="{A160DE91-45B2-5BAD-F271-CC6844EFDC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6107" y="2276844"/>
            <a:ext cx="1539893" cy="1531852"/>
          </a:xfrm>
          <a:prstGeom prst="rect">
            <a:avLst/>
          </a:prstGeom>
        </p:spPr>
      </p:pic>
      <p:pic>
        <p:nvPicPr>
          <p:cNvPr id="10" name="Picture 9" descr="4">
            <a:extLst>
              <a:ext uri="{FF2B5EF4-FFF2-40B4-BE49-F238E27FC236}">
                <a16:creationId xmlns:a16="http://schemas.microsoft.com/office/drawing/2014/main" id="{AC4F190C-D71A-611F-E43F-DB4B0A769D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7278" y="824524"/>
            <a:ext cx="1653472" cy="1452320"/>
          </a:xfrm>
          <a:prstGeom prst="rect">
            <a:avLst/>
          </a:prstGeom>
        </p:spPr>
      </p:pic>
      <p:pic>
        <p:nvPicPr>
          <p:cNvPr id="12" name="Picture 11" descr="5">
            <a:extLst>
              <a:ext uri="{FF2B5EF4-FFF2-40B4-BE49-F238E27FC236}">
                <a16:creationId xmlns:a16="http://schemas.microsoft.com/office/drawing/2014/main" id="{85D27EFF-3562-BC7B-A0DE-19057ADF72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6528" y="1533325"/>
            <a:ext cx="1847852" cy="1507358"/>
          </a:xfrm>
          <a:prstGeom prst="rect">
            <a:avLst/>
          </a:prstGeom>
        </p:spPr>
      </p:pic>
      <p:pic>
        <p:nvPicPr>
          <p:cNvPr id="13" name="Picture 12" descr="6">
            <a:extLst>
              <a:ext uri="{FF2B5EF4-FFF2-40B4-BE49-F238E27FC236}">
                <a16:creationId xmlns:a16="http://schemas.microsoft.com/office/drawing/2014/main" id="{95E3214A-1B07-B561-EE74-680DDBC7EB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9639" y="4815635"/>
            <a:ext cx="1710323" cy="1524663"/>
          </a:xfrm>
          <a:prstGeom prst="rect">
            <a:avLst/>
          </a:prstGeom>
        </p:spPr>
      </p:pic>
      <p:pic>
        <p:nvPicPr>
          <p:cNvPr id="14" name="Picture 13" descr="7">
            <a:extLst>
              <a:ext uri="{FF2B5EF4-FFF2-40B4-BE49-F238E27FC236}">
                <a16:creationId xmlns:a16="http://schemas.microsoft.com/office/drawing/2014/main" id="{C2C92914-324F-84CE-3C1F-CF67416508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8554" y="3894002"/>
            <a:ext cx="1539893" cy="1420239"/>
          </a:xfrm>
          <a:prstGeom prst="rect">
            <a:avLst/>
          </a:prstGeom>
        </p:spPr>
      </p:pic>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89368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678</Words>
  <Application>Microsoft Office PowerPoint</Application>
  <PresentationFormat>Widescreen</PresentationFormat>
  <Paragraphs>151</Paragraphs>
  <Slides>28</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Yu Gothic</vt:lpstr>
      <vt:lpstr>Public Sans Light</vt:lpstr>
      <vt:lpstr>Arial</vt:lpstr>
      <vt:lpstr>Times New Roman</vt:lpstr>
      <vt:lpstr>Public Sans</vt:lpstr>
      <vt:lpstr>1_NSWG Corporate</vt:lpstr>
      <vt:lpstr>αριθμοί 0–100</vt:lpstr>
      <vt:lpstr>μηδέν</vt:lpstr>
      <vt:lpstr>ένα</vt:lpstr>
      <vt:lpstr>δύο</vt:lpstr>
      <vt:lpstr>τρία</vt:lpstr>
      <vt:lpstr>τέσσερα</vt:lpstr>
      <vt:lpstr>πέντε</vt:lpstr>
      <vt:lpstr>έξι</vt:lpstr>
      <vt:lpstr>επτά</vt:lpstr>
      <vt:lpstr>οχτώ/οκτώ</vt:lpstr>
      <vt:lpstr>εννέα/εννιά</vt:lpstr>
      <vt:lpstr>δέκα</vt:lpstr>
      <vt:lpstr>Numbers 1–10</vt:lpstr>
      <vt:lpstr>Numbers 1–10 without words</vt:lpstr>
      <vt:lpstr>έντεκα</vt:lpstr>
      <vt:lpstr>δώδεκα</vt:lpstr>
      <vt:lpstr>δεκατρία</vt:lpstr>
      <vt:lpstr>δεκατέσσερα</vt:lpstr>
      <vt:lpstr>δεκαπέντε</vt:lpstr>
      <vt:lpstr>δεκαέξι</vt:lpstr>
      <vt:lpstr>δεκαεπτά</vt:lpstr>
      <vt:lpstr>δεκαοχτώ</vt:lpstr>
      <vt:lpstr>δεκαεννέα</vt:lpstr>
      <vt:lpstr>είκοσι</vt:lpstr>
      <vt:lpstr>Numbers 11–20</vt:lpstr>
      <vt:lpstr>Numbers 11–20 without words</vt:lpstr>
      <vt:lpstr>Numbers beyond 20</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αριθμοί 0–100 – Modern Greek, Stage 4</dc:title>
  <dc:creator>NSW Department of Education</dc:creator>
  <cp:lastModifiedBy/>
  <cp:revision>1</cp:revision>
  <dcterms:created xsi:type="dcterms:W3CDTF">2025-05-07T01:54:35Z</dcterms:created>
  <dcterms:modified xsi:type="dcterms:W3CDTF">2025-05-07T01:54:51Z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2025-05-07T01:54:51Z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ed3a1fb7-bdb6-4d93-b5af-2933b3d67bc1</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ies>
</file>