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6"/>
  </p:notesMasterIdLst>
  <p:handoutMasterIdLst>
    <p:handoutMasterId r:id="rId7"/>
  </p:handoutMasterIdLst>
  <p:sldIdLst>
    <p:sldId id="257" r:id="rId2"/>
    <p:sldId id="362" r:id="rId3"/>
    <p:sldId id="363" r:id="rId4"/>
    <p:sldId id="361" r:id="rId5"/>
  </p:sldIdLst>
  <p:sldSz cx="12192000" cy="6858000"/>
  <p:notesSz cx="6858000" cy="9144000"/>
  <p:embeddedFontLst>
    <p:embeddedFont>
      <p:font typeface="Binate" panose="020B0604020202020204" charset="0"/>
      <p:regular r:id="rId8"/>
      <p:bold r:id="rId9"/>
      <p:italic r:id="rId10"/>
      <p:boldItalic r:id="rId11"/>
    </p:embeddedFont>
    <p:embeddedFont>
      <p:font typeface="Public Sans" pitchFamily="2" charset="0"/>
      <p:regular r:id="rId12"/>
      <p:bold r:id="rId13"/>
      <p:italic r:id="rId14"/>
      <p:boldItalic r:id="rId15"/>
    </p:embeddedFont>
    <p:embeddedFont>
      <p:font typeface="Public Sans Light" pitchFamily="2" charset="0"/>
      <p:regular r:id="rId16"/>
      <p: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8" autoAdjust="0"/>
    <p:restoredTop sz="86233" autoAdjust="0"/>
  </p:normalViewPr>
  <p:slideViewPr>
    <p:cSldViewPr snapToGrid="0">
      <p:cViewPr varScale="1">
        <p:scale>
          <a:sx n="88" d="100"/>
          <a:sy n="88" d="100"/>
        </p:scale>
        <p:origin x="1404" y="96"/>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18/09/2024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18/09/2024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09664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346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4308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Unit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416492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58003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7" y="360000"/>
            <a:ext cx="11483999"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1483996"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6541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865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243038"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24303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80225"/>
            <a:ext cx="5507037" cy="4796763"/>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096000" y="1580225"/>
            <a:ext cx="5507038" cy="4796763"/>
          </a:xfrm>
        </p:spPr>
        <p:txBody>
          <a:bodyPr/>
          <a:lstStyle/>
          <a:p>
            <a:r>
              <a:rPr lang="en-US"/>
              <a:t>Click icon to add picture</a:t>
            </a:r>
            <a:endParaRPr lang="en-AU"/>
          </a:p>
        </p:txBody>
      </p:sp>
    </p:spTree>
    <p:extLst>
      <p:ext uri="{BB962C8B-B14F-4D97-AF65-F5344CB8AC3E}">
        <p14:creationId xmlns:p14="http://schemas.microsoft.com/office/powerpoint/2010/main" val="83377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48"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9774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1232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4216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283850699"/>
      </p:ext>
    </p:extLst>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latin typeface="+mj-lt"/>
              </a:rPr>
              <a:t>Snakes and Ladders</a:t>
            </a:r>
          </a:p>
        </p:txBody>
      </p:sp>
      <p:sp>
        <p:nvSpPr>
          <p:cNvPr id="4" name="Text Placeholder 3">
            <a:extLst>
              <a:ext uri="{FF2B5EF4-FFF2-40B4-BE49-F238E27FC236}">
                <a16:creationId xmlns:a16="http://schemas.microsoft.com/office/drawing/2014/main" id="{D0BB80C3-B8EF-7942-2CCD-633C9996C2C0}"/>
              </a:ext>
            </a:extLst>
          </p:cNvPr>
          <p:cNvSpPr>
            <a:spLocks noGrp="1"/>
          </p:cNvSpPr>
          <p:nvPr>
            <p:ph type="body" sz="quarter" idx="14"/>
          </p:nvPr>
        </p:nvSpPr>
        <p:spPr/>
        <p:txBody>
          <a:bodyPr/>
          <a:lstStyle/>
          <a:p>
            <a:r>
              <a:rPr lang="en-US" dirty="0"/>
              <a:t>Stage 3</a:t>
            </a:r>
            <a:endParaRPr lang="en-AU" dirty="0"/>
          </a:p>
        </p:txBody>
      </p:sp>
      <p:sp>
        <p:nvSpPr>
          <p:cNvPr id="2" name="Footer Placeholder 1">
            <a:extLst>
              <a:ext uri="{FF2B5EF4-FFF2-40B4-BE49-F238E27FC236}">
                <a16:creationId xmlns:a16="http://schemas.microsoft.com/office/drawing/2014/main" id="{33FA1894-2201-17D3-0ED0-3B264C4461F3}"/>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CC7331A0-CE42-C97B-3FD1-745AAA0A4623}"/>
              </a:ext>
            </a:extLst>
          </p:cNvPr>
          <p:cNvSpPr>
            <a:spLocks noGrp="1"/>
          </p:cNvSpPr>
          <p:nvPr>
            <p:ph type="title" idx="4294967295"/>
          </p:nvPr>
        </p:nvSpPr>
        <p:spPr>
          <a:xfrm>
            <a:off x="0" y="-574675"/>
            <a:ext cx="10079038" cy="546100"/>
          </a:xfrm>
        </p:spPr>
        <p:txBody>
          <a:bodyPr/>
          <a:lstStyle/>
          <a:p>
            <a:r>
              <a:rPr lang="en-US" dirty="0">
                <a:solidFill>
                  <a:schemeClr val="accent1"/>
                </a:solidFill>
                <a:latin typeface="+mj-lt"/>
              </a:rPr>
              <a:t>Snakes and ladders – English</a:t>
            </a:r>
          </a:p>
        </p:txBody>
      </p:sp>
      <p:pic>
        <p:nvPicPr>
          <p:cNvPr id="41" name="Picture 40">
            <a:extLst>
              <a:ext uri="{FF2B5EF4-FFF2-40B4-BE49-F238E27FC236}">
                <a16:creationId xmlns:a16="http://schemas.microsoft.com/office/drawing/2014/main" id="{7EEF106C-EA03-359B-2358-B2627310D904}"/>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6268" y="-282753"/>
            <a:ext cx="10651269" cy="7530116"/>
          </a:xfrm>
          <a:prstGeom prst="rect">
            <a:avLst/>
          </a:prstGeom>
        </p:spPr>
      </p:pic>
      <p:sp>
        <p:nvSpPr>
          <p:cNvPr id="12" name="TextBox 94">
            <a:extLst>
              <a:ext uri="{FF2B5EF4-FFF2-40B4-BE49-F238E27FC236}">
                <a16:creationId xmlns:a16="http://schemas.microsoft.com/office/drawing/2014/main" id="{C37FEBCE-E459-E993-BB4E-9683B639252B}"/>
              </a:ext>
            </a:extLst>
          </p:cNvPr>
          <p:cNvSpPr txBox="1"/>
          <p:nvPr/>
        </p:nvSpPr>
        <p:spPr>
          <a:xfrm>
            <a:off x="2643305" y="6093585"/>
            <a:ext cx="924459" cy="215444"/>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Playing</a:t>
            </a:r>
          </a:p>
        </p:txBody>
      </p:sp>
      <p:sp>
        <p:nvSpPr>
          <p:cNvPr id="11" name="TextBox 93">
            <a:extLst>
              <a:ext uri="{FF2B5EF4-FFF2-40B4-BE49-F238E27FC236}">
                <a16:creationId xmlns:a16="http://schemas.microsoft.com/office/drawing/2014/main" id="{2896BE46-E86A-AAF1-D98E-732745B2ACC3}"/>
              </a:ext>
            </a:extLst>
          </p:cNvPr>
          <p:cNvSpPr txBox="1"/>
          <p:nvPr/>
        </p:nvSpPr>
        <p:spPr>
          <a:xfrm>
            <a:off x="4540751" y="6144439"/>
            <a:ext cx="837575" cy="215444"/>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Funniest</a:t>
            </a:r>
          </a:p>
        </p:txBody>
      </p:sp>
      <p:sp>
        <p:nvSpPr>
          <p:cNvPr id="14" name="TextBox 96">
            <a:extLst>
              <a:ext uri="{FF2B5EF4-FFF2-40B4-BE49-F238E27FC236}">
                <a16:creationId xmlns:a16="http://schemas.microsoft.com/office/drawing/2014/main" id="{2026C06E-1F8D-6754-A7A1-D07DA136EB0C}"/>
              </a:ext>
            </a:extLst>
          </p:cNvPr>
          <p:cNvSpPr txBox="1"/>
          <p:nvPr/>
        </p:nvSpPr>
        <p:spPr>
          <a:xfrm>
            <a:off x="5812060" y="6140944"/>
            <a:ext cx="567880" cy="215444"/>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Going</a:t>
            </a:r>
          </a:p>
        </p:txBody>
      </p:sp>
      <p:sp>
        <p:nvSpPr>
          <p:cNvPr id="16" name="TextBox 98">
            <a:extLst>
              <a:ext uri="{FF2B5EF4-FFF2-40B4-BE49-F238E27FC236}">
                <a16:creationId xmlns:a16="http://schemas.microsoft.com/office/drawing/2014/main" id="{C7EF03FA-FE08-F3F5-AD69-55A83691308B}"/>
              </a:ext>
            </a:extLst>
          </p:cNvPr>
          <p:cNvSpPr txBox="1"/>
          <p:nvPr/>
        </p:nvSpPr>
        <p:spPr>
          <a:xfrm>
            <a:off x="6740945" y="6131701"/>
            <a:ext cx="942305" cy="215444"/>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Excursion</a:t>
            </a:r>
          </a:p>
        </p:txBody>
      </p:sp>
      <p:sp>
        <p:nvSpPr>
          <p:cNvPr id="15" name="TextBox 97">
            <a:extLst>
              <a:ext uri="{FF2B5EF4-FFF2-40B4-BE49-F238E27FC236}">
                <a16:creationId xmlns:a16="http://schemas.microsoft.com/office/drawing/2014/main" id="{5F0BE042-6D08-1E27-A800-3C492EEB0877}"/>
              </a:ext>
            </a:extLst>
          </p:cNvPr>
          <p:cNvSpPr txBox="1"/>
          <p:nvPr/>
        </p:nvSpPr>
        <p:spPr>
          <a:xfrm>
            <a:off x="7995344" y="6137663"/>
            <a:ext cx="751999" cy="215444"/>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Friends</a:t>
            </a:r>
          </a:p>
        </p:txBody>
      </p:sp>
      <p:sp>
        <p:nvSpPr>
          <p:cNvPr id="13" name="TextBox 95">
            <a:extLst>
              <a:ext uri="{FF2B5EF4-FFF2-40B4-BE49-F238E27FC236}">
                <a16:creationId xmlns:a16="http://schemas.microsoft.com/office/drawing/2014/main" id="{AE8ED3F0-3484-3AE2-25DC-4D460D8EE89E}"/>
              </a:ext>
            </a:extLst>
          </p:cNvPr>
          <p:cNvSpPr txBox="1"/>
          <p:nvPr/>
        </p:nvSpPr>
        <p:spPr>
          <a:xfrm>
            <a:off x="8794556" y="5456491"/>
            <a:ext cx="890021" cy="215444"/>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Recess</a:t>
            </a:r>
          </a:p>
        </p:txBody>
      </p:sp>
      <p:sp>
        <p:nvSpPr>
          <p:cNvPr id="23" name="TextBox 106">
            <a:extLst>
              <a:ext uri="{FF2B5EF4-FFF2-40B4-BE49-F238E27FC236}">
                <a16:creationId xmlns:a16="http://schemas.microsoft.com/office/drawing/2014/main" id="{F3B2A5FB-5624-5A92-5EDA-FBD6F28230D5}"/>
              </a:ext>
            </a:extLst>
          </p:cNvPr>
          <p:cNvSpPr txBox="1"/>
          <p:nvPr/>
        </p:nvSpPr>
        <p:spPr>
          <a:xfrm>
            <a:off x="8143675" y="4534802"/>
            <a:ext cx="853002" cy="215444"/>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Learning</a:t>
            </a:r>
          </a:p>
        </p:txBody>
      </p:sp>
      <p:sp>
        <p:nvSpPr>
          <p:cNvPr id="17" name="TextBox 99">
            <a:extLst>
              <a:ext uri="{FF2B5EF4-FFF2-40B4-BE49-F238E27FC236}">
                <a16:creationId xmlns:a16="http://schemas.microsoft.com/office/drawing/2014/main" id="{E6C4FC1B-80F6-53A2-99B0-50E5C69EC3A3}"/>
              </a:ext>
            </a:extLst>
          </p:cNvPr>
          <p:cNvSpPr txBox="1"/>
          <p:nvPr/>
        </p:nvSpPr>
        <p:spPr>
          <a:xfrm>
            <a:off x="6662313" y="4353987"/>
            <a:ext cx="1250553" cy="430887"/>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The best</a:t>
            </a:r>
          </a:p>
          <a:p>
            <a:pPr algn="ctr"/>
            <a:r>
              <a:rPr lang="en-US" sz="1400" dirty="0">
                <a:solidFill>
                  <a:srgbClr val="000000"/>
                </a:solidFill>
                <a:ea typeface="Binate"/>
                <a:cs typeface="Binate"/>
                <a:sym typeface="Binate"/>
              </a:rPr>
              <a:t>thing</a:t>
            </a:r>
          </a:p>
        </p:txBody>
      </p:sp>
      <p:sp>
        <p:nvSpPr>
          <p:cNvPr id="19" name="TextBox 102">
            <a:extLst>
              <a:ext uri="{FF2B5EF4-FFF2-40B4-BE49-F238E27FC236}">
                <a16:creationId xmlns:a16="http://schemas.microsoft.com/office/drawing/2014/main" id="{C798BC74-56FC-CE01-AD85-D5B9FD6C1B5E}"/>
              </a:ext>
            </a:extLst>
          </p:cNvPr>
          <p:cNvSpPr txBox="1"/>
          <p:nvPr/>
        </p:nvSpPr>
        <p:spPr>
          <a:xfrm>
            <a:off x="5596483" y="4304624"/>
            <a:ext cx="937349" cy="430887"/>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Most</a:t>
            </a:r>
          </a:p>
          <a:p>
            <a:pPr algn="ctr"/>
            <a:r>
              <a:rPr lang="en-US" sz="1400" dirty="0">
                <a:solidFill>
                  <a:srgbClr val="000000"/>
                </a:solidFill>
                <a:ea typeface="Binate"/>
                <a:cs typeface="Binate"/>
                <a:sym typeface="Binate"/>
              </a:rPr>
              <a:t>interesting</a:t>
            </a:r>
          </a:p>
        </p:txBody>
      </p:sp>
      <p:sp>
        <p:nvSpPr>
          <p:cNvPr id="36" name="TextBox 119">
            <a:extLst>
              <a:ext uri="{FF2B5EF4-FFF2-40B4-BE49-F238E27FC236}">
                <a16:creationId xmlns:a16="http://schemas.microsoft.com/office/drawing/2014/main" id="{7A4F2976-FBBA-5406-DAC3-5BCCB4F4E97E}"/>
              </a:ext>
            </a:extLst>
          </p:cNvPr>
          <p:cNvSpPr txBox="1"/>
          <p:nvPr/>
        </p:nvSpPr>
        <p:spPr>
          <a:xfrm>
            <a:off x="4299718" y="4310233"/>
            <a:ext cx="837575" cy="430887"/>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The</a:t>
            </a:r>
          </a:p>
          <a:p>
            <a:pPr algn="ctr"/>
            <a:r>
              <a:rPr lang="en-US" sz="1400" dirty="0">
                <a:solidFill>
                  <a:srgbClr val="000000"/>
                </a:solidFill>
                <a:ea typeface="Binate"/>
                <a:cs typeface="Binate"/>
                <a:sym typeface="Binate"/>
              </a:rPr>
              <a:t>canteen</a:t>
            </a:r>
          </a:p>
        </p:txBody>
      </p:sp>
      <p:sp>
        <p:nvSpPr>
          <p:cNvPr id="20" name="TextBox 103">
            <a:extLst>
              <a:ext uri="{FF2B5EF4-FFF2-40B4-BE49-F238E27FC236}">
                <a16:creationId xmlns:a16="http://schemas.microsoft.com/office/drawing/2014/main" id="{B66D3EBE-9657-74B1-CD31-91B13A31AFB1}"/>
              </a:ext>
            </a:extLst>
          </p:cNvPr>
          <p:cNvSpPr txBox="1"/>
          <p:nvPr/>
        </p:nvSpPr>
        <p:spPr>
          <a:xfrm>
            <a:off x="3135801" y="4268854"/>
            <a:ext cx="705476" cy="430887"/>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Free</a:t>
            </a:r>
          </a:p>
          <a:p>
            <a:pPr algn="ctr"/>
            <a:r>
              <a:rPr lang="en-US" sz="1400" dirty="0">
                <a:solidFill>
                  <a:srgbClr val="000000"/>
                </a:solidFill>
                <a:ea typeface="Binate"/>
                <a:cs typeface="Binate"/>
                <a:sym typeface="Binate"/>
              </a:rPr>
              <a:t>time</a:t>
            </a:r>
          </a:p>
        </p:txBody>
      </p:sp>
      <p:sp>
        <p:nvSpPr>
          <p:cNvPr id="28" name="TextBox 111">
            <a:extLst>
              <a:ext uri="{FF2B5EF4-FFF2-40B4-BE49-F238E27FC236}">
                <a16:creationId xmlns:a16="http://schemas.microsoft.com/office/drawing/2014/main" id="{8B4042E2-E4A3-C95E-BC98-BA1989D7C9D9}"/>
              </a:ext>
            </a:extLst>
          </p:cNvPr>
          <p:cNvSpPr txBox="1"/>
          <p:nvPr/>
        </p:nvSpPr>
        <p:spPr>
          <a:xfrm>
            <a:off x="1602571" y="4246265"/>
            <a:ext cx="1244469" cy="215444"/>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Happiest</a:t>
            </a:r>
          </a:p>
        </p:txBody>
      </p:sp>
      <p:sp>
        <p:nvSpPr>
          <p:cNvPr id="25" name="TextBox 108">
            <a:extLst>
              <a:ext uri="{FF2B5EF4-FFF2-40B4-BE49-F238E27FC236}">
                <a16:creationId xmlns:a16="http://schemas.microsoft.com/office/drawing/2014/main" id="{F303DF10-8E59-FF9E-488A-C064B2513697}"/>
              </a:ext>
            </a:extLst>
          </p:cNvPr>
          <p:cNvSpPr txBox="1"/>
          <p:nvPr/>
        </p:nvSpPr>
        <p:spPr>
          <a:xfrm>
            <a:off x="1485816" y="3110839"/>
            <a:ext cx="535266" cy="430887"/>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Going to</a:t>
            </a:r>
          </a:p>
        </p:txBody>
      </p:sp>
      <p:sp>
        <p:nvSpPr>
          <p:cNvPr id="30" name="TextBox 113">
            <a:extLst>
              <a:ext uri="{FF2B5EF4-FFF2-40B4-BE49-F238E27FC236}">
                <a16:creationId xmlns:a16="http://schemas.microsoft.com/office/drawing/2014/main" id="{CB7EB32B-B237-4556-5078-EF54F8280C7A}"/>
              </a:ext>
            </a:extLst>
          </p:cNvPr>
          <p:cNvSpPr txBox="1"/>
          <p:nvPr/>
        </p:nvSpPr>
        <p:spPr>
          <a:xfrm>
            <a:off x="2224806" y="2449170"/>
            <a:ext cx="1120159" cy="430887"/>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School</a:t>
            </a:r>
          </a:p>
          <a:p>
            <a:pPr algn="ctr"/>
            <a:r>
              <a:rPr lang="en-US" sz="1400" dirty="0">
                <a:solidFill>
                  <a:srgbClr val="000000"/>
                </a:solidFill>
                <a:ea typeface="Binate"/>
                <a:cs typeface="Binate"/>
                <a:sym typeface="Binate"/>
              </a:rPr>
              <a:t>holidays</a:t>
            </a:r>
          </a:p>
        </p:txBody>
      </p:sp>
      <p:sp>
        <p:nvSpPr>
          <p:cNvPr id="26" name="TextBox 109">
            <a:extLst>
              <a:ext uri="{FF2B5EF4-FFF2-40B4-BE49-F238E27FC236}">
                <a16:creationId xmlns:a16="http://schemas.microsoft.com/office/drawing/2014/main" id="{6537FFFC-3F27-E9A2-E697-57903E101E9A}"/>
              </a:ext>
            </a:extLst>
          </p:cNvPr>
          <p:cNvSpPr txBox="1"/>
          <p:nvPr/>
        </p:nvSpPr>
        <p:spPr>
          <a:xfrm>
            <a:off x="3344965" y="2536202"/>
            <a:ext cx="1251007" cy="430887"/>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Athletics</a:t>
            </a:r>
          </a:p>
          <a:p>
            <a:pPr algn="ctr"/>
            <a:r>
              <a:rPr lang="en-US" sz="1400" dirty="0">
                <a:solidFill>
                  <a:srgbClr val="000000"/>
                </a:solidFill>
                <a:ea typeface="Binate"/>
                <a:cs typeface="Binate"/>
                <a:sym typeface="Binate"/>
              </a:rPr>
              <a:t>carnival</a:t>
            </a:r>
          </a:p>
        </p:txBody>
      </p:sp>
      <p:sp>
        <p:nvSpPr>
          <p:cNvPr id="33" name="TextBox 116">
            <a:extLst>
              <a:ext uri="{FF2B5EF4-FFF2-40B4-BE49-F238E27FC236}">
                <a16:creationId xmlns:a16="http://schemas.microsoft.com/office/drawing/2014/main" id="{865754D1-362C-E7ED-48F9-4A0352CE38B6}"/>
              </a:ext>
            </a:extLst>
          </p:cNvPr>
          <p:cNvSpPr txBox="1"/>
          <p:nvPr/>
        </p:nvSpPr>
        <p:spPr>
          <a:xfrm>
            <a:off x="4470765" y="2599960"/>
            <a:ext cx="1222645" cy="430887"/>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The best</a:t>
            </a:r>
          </a:p>
          <a:p>
            <a:pPr algn="ctr"/>
            <a:r>
              <a:rPr lang="en-US" sz="1400" dirty="0">
                <a:solidFill>
                  <a:srgbClr val="000000"/>
                </a:solidFill>
                <a:ea typeface="Binate"/>
                <a:cs typeface="Binate"/>
                <a:sym typeface="Binate"/>
              </a:rPr>
              <a:t>thing</a:t>
            </a:r>
          </a:p>
        </p:txBody>
      </p:sp>
      <p:sp>
        <p:nvSpPr>
          <p:cNvPr id="34" name="TextBox 117">
            <a:extLst>
              <a:ext uri="{FF2B5EF4-FFF2-40B4-BE49-F238E27FC236}">
                <a16:creationId xmlns:a16="http://schemas.microsoft.com/office/drawing/2014/main" id="{FDC89C69-7983-5E62-84D0-EF026F805715}"/>
              </a:ext>
            </a:extLst>
          </p:cNvPr>
          <p:cNvSpPr txBox="1"/>
          <p:nvPr/>
        </p:nvSpPr>
        <p:spPr>
          <a:xfrm>
            <a:off x="5736140" y="2815403"/>
            <a:ext cx="992951" cy="215444"/>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Learn</a:t>
            </a:r>
          </a:p>
        </p:txBody>
      </p:sp>
      <p:sp>
        <p:nvSpPr>
          <p:cNvPr id="18" name="TextBox 101">
            <a:extLst>
              <a:ext uri="{FF2B5EF4-FFF2-40B4-BE49-F238E27FC236}">
                <a16:creationId xmlns:a16="http://schemas.microsoft.com/office/drawing/2014/main" id="{9AF4F618-9893-9FCE-DCBF-D1BC67DB6923}"/>
              </a:ext>
            </a:extLst>
          </p:cNvPr>
          <p:cNvSpPr txBox="1"/>
          <p:nvPr/>
        </p:nvSpPr>
        <p:spPr>
          <a:xfrm>
            <a:off x="6797921" y="2897332"/>
            <a:ext cx="1151602" cy="215444"/>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Performance</a:t>
            </a:r>
          </a:p>
        </p:txBody>
      </p:sp>
      <p:sp>
        <p:nvSpPr>
          <p:cNvPr id="29" name="TextBox 112">
            <a:extLst>
              <a:ext uri="{FF2B5EF4-FFF2-40B4-BE49-F238E27FC236}">
                <a16:creationId xmlns:a16="http://schemas.microsoft.com/office/drawing/2014/main" id="{0C867CF6-B3D4-1B10-8B4F-8ADC5B6F4238}"/>
              </a:ext>
            </a:extLst>
          </p:cNvPr>
          <p:cNvSpPr txBox="1"/>
          <p:nvPr/>
        </p:nvSpPr>
        <p:spPr>
          <a:xfrm>
            <a:off x="8034982" y="2925278"/>
            <a:ext cx="961695" cy="215444"/>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Lunchtime</a:t>
            </a:r>
          </a:p>
        </p:txBody>
      </p:sp>
      <p:sp>
        <p:nvSpPr>
          <p:cNvPr id="22" name="TextBox 105">
            <a:extLst>
              <a:ext uri="{FF2B5EF4-FFF2-40B4-BE49-F238E27FC236}">
                <a16:creationId xmlns:a16="http://schemas.microsoft.com/office/drawing/2014/main" id="{B90D434C-A65C-7AA6-189E-15C9A8A92F6C}"/>
              </a:ext>
            </a:extLst>
          </p:cNvPr>
          <p:cNvSpPr txBox="1"/>
          <p:nvPr/>
        </p:nvSpPr>
        <p:spPr>
          <a:xfrm>
            <a:off x="9239566" y="2709709"/>
            <a:ext cx="785715" cy="215444"/>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Sport</a:t>
            </a:r>
          </a:p>
        </p:txBody>
      </p:sp>
      <p:sp>
        <p:nvSpPr>
          <p:cNvPr id="31" name="TextBox 114">
            <a:extLst>
              <a:ext uri="{FF2B5EF4-FFF2-40B4-BE49-F238E27FC236}">
                <a16:creationId xmlns:a16="http://schemas.microsoft.com/office/drawing/2014/main" id="{911255B6-FE6E-4769-87C4-31644E7D4187}"/>
              </a:ext>
            </a:extLst>
          </p:cNvPr>
          <p:cNvSpPr txBox="1"/>
          <p:nvPr/>
        </p:nvSpPr>
        <p:spPr>
          <a:xfrm>
            <a:off x="9402005" y="1504230"/>
            <a:ext cx="944060" cy="430887"/>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Most</a:t>
            </a:r>
          </a:p>
          <a:p>
            <a:pPr algn="ctr"/>
            <a:r>
              <a:rPr lang="en-US" sz="1400" dirty="0">
                <a:solidFill>
                  <a:srgbClr val="000000"/>
                </a:solidFill>
                <a:ea typeface="Binate"/>
                <a:cs typeface="Binate"/>
                <a:sym typeface="Binate"/>
              </a:rPr>
              <a:t>exciting</a:t>
            </a:r>
          </a:p>
        </p:txBody>
      </p:sp>
      <p:sp>
        <p:nvSpPr>
          <p:cNvPr id="24" name="TextBox 107">
            <a:extLst>
              <a:ext uri="{FF2B5EF4-FFF2-40B4-BE49-F238E27FC236}">
                <a16:creationId xmlns:a16="http://schemas.microsoft.com/office/drawing/2014/main" id="{8DF654A8-7AC1-13F0-5F27-29FB77C86210}"/>
              </a:ext>
            </a:extLst>
          </p:cNvPr>
          <p:cNvSpPr txBox="1"/>
          <p:nvPr/>
        </p:nvSpPr>
        <p:spPr>
          <a:xfrm>
            <a:off x="8807802" y="667332"/>
            <a:ext cx="704390" cy="430887"/>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Going</a:t>
            </a:r>
          </a:p>
          <a:p>
            <a:pPr algn="ctr"/>
            <a:r>
              <a:rPr lang="en-US" sz="1400" dirty="0">
                <a:solidFill>
                  <a:srgbClr val="000000"/>
                </a:solidFill>
                <a:ea typeface="Binate"/>
                <a:cs typeface="Binate"/>
                <a:sym typeface="Binate"/>
              </a:rPr>
              <a:t>to</a:t>
            </a:r>
          </a:p>
        </p:txBody>
      </p:sp>
      <p:sp>
        <p:nvSpPr>
          <p:cNvPr id="21" name="TextBox 104">
            <a:extLst>
              <a:ext uri="{FF2B5EF4-FFF2-40B4-BE49-F238E27FC236}">
                <a16:creationId xmlns:a16="http://schemas.microsoft.com/office/drawing/2014/main" id="{D186D909-31B8-9E47-69E5-888362C2F916}"/>
              </a:ext>
            </a:extLst>
          </p:cNvPr>
          <p:cNvSpPr txBox="1"/>
          <p:nvPr/>
        </p:nvSpPr>
        <p:spPr>
          <a:xfrm>
            <a:off x="7533115" y="789555"/>
            <a:ext cx="924459" cy="215444"/>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Playing</a:t>
            </a:r>
          </a:p>
        </p:txBody>
      </p:sp>
      <p:sp>
        <p:nvSpPr>
          <p:cNvPr id="32" name="TextBox 115">
            <a:extLst>
              <a:ext uri="{FF2B5EF4-FFF2-40B4-BE49-F238E27FC236}">
                <a16:creationId xmlns:a16="http://schemas.microsoft.com/office/drawing/2014/main" id="{94C6023D-C1F0-0340-5D41-FCD742CE2C09}"/>
              </a:ext>
            </a:extLst>
          </p:cNvPr>
          <p:cNvSpPr txBox="1"/>
          <p:nvPr/>
        </p:nvSpPr>
        <p:spPr>
          <a:xfrm>
            <a:off x="6230454" y="754267"/>
            <a:ext cx="1222645" cy="430887"/>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The best</a:t>
            </a:r>
          </a:p>
          <a:p>
            <a:pPr algn="ctr"/>
            <a:r>
              <a:rPr lang="en-US" sz="1400" dirty="0">
                <a:solidFill>
                  <a:srgbClr val="000000"/>
                </a:solidFill>
                <a:ea typeface="Binate"/>
                <a:cs typeface="Binate"/>
                <a:sym typeface="Binate"/>
              </a:rPr>
              <a:t>thing</a:t>
            </a:r>
          </a:p>
        </p:txBody>
      </p:sp>
      <p:sp>
        <p:nvSpPr>
          <p:cNvPr id="35" name="TextBox 118">
            <a:extLst>
              <a:ext uri="{FF2B5EF4-FFF2-40B4-BE49-F238E27FC236}">
                <a16:creationId xmlns:a16="http://schemas.microsoft.com/office/drawing/2014/main" id="{6AFADB98-AE6E-2680-746C-6BD8A61DFFB0}"/>
              </a:ext>
            </a:extLst>
          </p:cNvPr>
          <p:cNvSpPr txBox="1"/>
          <p:nvPr/>
        </p:nvSpPr>
        <p:spPr>
          <a:xfrm>
            <a:off x="5314349" y="919438"/>
            <a:ext cx="809732" cy="215444"/>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Teacher</a:t>
            </a:r>
          </a:p>
        </p:txBody>
      </p:sp>
      <p:sp>
        <p:nvSpPr>
          <p:cNvPr id="27" name="TextBox 110">
            <a:extLst>
              <a:ext uri="{FF2B5EF4-FFF2-40B4-BE49-F238E27FC236}">
                <a16:creationId xmlns:a16="http://schemas.microsoft.com/office/drawing/2014/main" id="{BA11E492-BD76-4A6B-48DF-8AB6E760F6F8}"/>
              </a:ext>
            </a:extLst>
          </p:cNvPr>
          <p:cNvSpPr txBox="1"/>
          <p:nvPr/>
        </p:nvSpPr>
        <p:spPr>
          <a:xfrm>
            <a:off x="4012287" y="844185"/>
            <a:ext cx="983255" cy="430887"/>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Swimming carnival</a:t>
            </a:r>
          </a:p>
        </p:txBody>
      </p:sp>
      <p:sp>
        <p:nvSpPr>
          <p:cNvPr id="37" name="TextBox 120">
            <a:extLst>
              <a:ext uri="{FF2B5EF4-FFF2-40B4-BE49-F238E27FC236}">
                <a16:creationId xmlns:a16="http://schemas.microsoft.com/office/drawing/2014/main" id="{0FDBCB4B-EC4E-B50A-4BA9-BEAF2D50E30F}"/>
              </a:ext>
            </a:extLst>
          </p:cNvPr>
          <p:cNvSpPr txBox="1"/>
          <p:nvPr/>
        </p:nvSpPr>
        <p:spPr>
          <a:xfrm>
            <a:off x="2279482" y="1128440"/>
            <a:ext cx="992951" cy="215444"/>
          </a:xfrm>
          <a:prstGeom prst="rect">
            <a:avLst/>
          </a:prstGeom>
        </p:spPr>
        <p:txBody>
          <a:bodyPr wrap="square" lIns="0" tIns="0" rIns="0" bIns="0" rtlCol="0" anchor="t">
            <a:spAutoFit/>
          </a:bodyPr>
          <a:lstStyle/>
          <a:p>
            <a:pPr algn="ctr"/>
            <a:r>
              <a:rPr lang="en-US" sz="1400" dirty="0">
                <a:solidFill>
                  <a:srgbClr val="000000"/>
                </a:solidFill>
                <a:ea typeface="Binate"/>
                <a:cs typeface="Binate"/>
                <a:sym typeface="Binate"/>
              </a:rPr>
              <a:t>Learning</a:t>
            </a:r>
          </a:p>
        </p:txBody>
      </p:sp>
      <p:sp>
        <p:nvSpPr>
          <p:cNvPr id="42" name="Slide Number Placeholder 41">
            <a:extLst>
              <a:ext uri="{FF2B5EF4-FFF2-40B4-BE49-F238E27FC236}">
                <a16:creationId xmlns:a16="http://schemas.microsoft.com/office/drawing/2014/main" id="{C1761F60-F2F4-2098-7204-82329917B6B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29647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FCA6D-EBEC-C386-E50F-62C6706A9A10}"/>
            </a:ext>
          </a:extLst>
        </p:cNvPr>
        <p:cNvGrpSpPr/>
        <p:nvPr/>
      </p:nvGrpSpPr>
      <p:grpSpPr>
        <a:xfrm>
          <a:off x="0" y="0"/>
          <a:ext cx="0" cy="0"/>
          <a:chOff x="0" y="0"/>
          <a:chExt cx="0" cy="0"/>
        </a:xfrm>
      </p:grpSpPr>
      <p:sp>
        <p:nvSpPr>
          <p:cNvPr id="39" name="Title 38">
            <a:extLst>
              <a:ext uri="{FF2B5EF4-FFF2-40B4-BE49-F238E27FC236}">
                <a16:creationId xmlns:a16="http://schemas.microsoft.com/office/drawing/2014/main" id="{D57707FE-D80F-84D7-16E6-144F4C430E37}"/>
              </a:ext>
            </a:extLst>
          </p:cNvPr>
          <p:cNvSpPr>
            <a:spLocks noGrp="1"/>
          </p:cNvSpPr>
          <p:nvPr>
            <p:ph type="title" idx="4294967295"/>
          </p:nvPr>
        </p:nvSpPr>
        <p:spPr>
          <a:xfrm>
            <a:off x="0" y="-582613"/>
            <a:ext cx="10079038" cy="546100"/>
          </a:xfrm>
        </p:spPr>
        <p:txBody>
          <a:bodyPr/>
          <a:lstStyle/>
          <a:p>
            <a:r>
              <a:rPr lang="en-US" dirty="0">
                <a:solidFill>
                  <a:schemeClr val="accent1"/>
                </a:solidFill>
                <a:latin typeface="+mj-lt"/>
              </a:rPr>
              <a:t>Snakes and ladders – Vietnamese</a:t>
            </a:r>
          </a:p>
        </p:txBody>
      </p:sp>
      <p:pic>
        <p:nvPicPr>
          <p:cNvPr id="38" name="Picture 37">
            <a:extLst>
              <a:ext uri="{FF2B5EF4-FFF2-40B4-BE49-F238E27FC236}">
                <a16:creationId xmlns:a16="http://schemas.microsoft.com/office/drawing/2014/main" id="{FF51BB0B-C02F-5677-5FEA-813D89367958}"/>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6268" y="-282753"/>
            <a:ext cx="10651269" cy="7530116"/>
          </a:xfrm>
          <a:prstGeom prst="rect">
            <a:avLst/>
          </a:prstGeom>
        </p:spPr>
      </p:pic>
      <p:sp>
        <p:nvSpPr>
          <p:cNvPr id="12" name="TextBox 94">
            <a:extLst>
              <a:ext uri="{FF2B5EF4-FFF2-40B4-BE49-F238E27FC236}">
                <a16:creationId xmlns:a16="http://schemas.microsoft.com/office/drawing/2014/main" id="{5F4BBB92-5076-FD0D-1F8E-B830768EDC95}"/>
              </a:ext>
            </a:extLst>
          </p:cNvPr>
          <p:cNvSpPr txBox="1"/>
          <p:nvPr/>
        </p:nvSpPr>
        <p:spPr>
          <a:xfrm>
            <a:off x="3016155" y="6090333"/>
            <a:ext cx="924459" cy="246221"/>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chơi</a:t>
            </a:r>
            <a:endParaRPr lang="en-US" sz="1600" i="1" dirty="0">
              <a:solidFill>
                <a:srgbClr val="000000"/>
              </a:solidFill>
              <a:ea typeface="Binate"/>
              <a:cs typeface="Binate"/>
              <a:sym typeface="Binate"/>
            </a:endParaRPr>
          </a:p>
        </p:txBody>
      </p:sp>
      <p:sp>
        <p:nvSpPr>
          <p:cNvPr id="11" name="TextBox 93">
            <a:extLst>
              <a:ext uri="{FF2B5EF4-FFF2-40B4-BE49-F238E27FC236}">
                <a16:creationId xmlns:a16="http://schemas.microsoft.com/office/drawing/2014/main" id="{49459846-D836-1AA7-8A47-168C1F5B3928}"/>
              </a:ext>
            </a:extLst>
          </p:cNvPr>
          <p:cNvSpPr txBox="1"/>
          <p:nvPr/>
        </p:nvSpPr>
        <p:spPr>
          <a:xfrm>
            <a:off x="4674215" y="5976574"/>
            <a:ext cx="734452"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vui</a:t>
            </a:r>
            <a:endParaRPr lang="en-US" sz="1600" i="1" dirty="0">
              <a:solidFill>
                <a:srgbClr val="000000"/>
              </a:solidFill>
              <a:ea typeface="Binate"/>
              <a:cs typeface="Binate"/>
              <a:sym typeface="Binate"/>
            </a:endParaRPr>
          </a:p>
          <a:p>
            <a:pPr algn="ctr"/>
            <a:r>
              <a:rPr lang="en-US" sz="1600" i="1" dirty="0" err="1">
                <a:solidFill>
                  <a:srgbClr val="000000"/>
                </a:solidFill>
                <a:ea typeface="Binate"/>
                <a:cs typeface="Binate"/>
                <a:sym typeface="Binate"/>
              </a:rPr>
              <a:t>nhất</a:t>
            </a:r>
            <a:endParaRPr lang="en-US" sz="1600" i="1" dirty="0">
              <a:solidFill>
                <a:srgbClr val="000000"/>
              </a:solidFill>
              <a:ea typeface="Binate"/>
              <a:cs typeface="Binate"/>
              <a:sym typeface="Binate"/>
            </a:endParaRPr>
          </a:p>
        </p:txBody>
      </p:sp>
      <p:sp>
        <p:nvSpPr>
          <p:cNvPr id="14" name="TextBox 96">
            <a:extLst>
              <a:ext uri="{FF2B5EF4-FFF2-40B4-BE49-F238E27FC236}">
                <a16:creationId xmlns:a16="http://schemas.microsoft.com/office/drawing/2014/main" id="{27D1D4A6-D7F0-72DE-77D2-3211EAF9D09B}"/>
              </a:ext>
            </a:extLst>
          </p:cNvPr>
          <p:cNvSpPr txBox="1"/>
          <p:nvPr/>
        </p:nvSpPr>
        <p:spPr>
          <a:xfrm>
            <a:off x="5944556" y="6104600"/>
            <a:ext cx="375568" cy="246221"/>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đi</a:t>
            </a:r>
            <a:endParaRPr lang="en-US" sz="1600" i="1" dirty="0">
              <a:solidFill>
                <a:srgbClr val="000000"/>
              </a:solidFill>
              <a:ea typeface="Binate"/>
              <a:cs typeface="Binate"/>
              <a:sym typeface="Binate"/>
            </a:endParaRPr>
          </a:p>
        </p:txBody>
      </p:sp>
      <p:sp>
        <p:nvSpPr>
          <p:cNvPr id="16" name="TextBox 98">
            <a:extLst>
              <a:ext uri="{FF2B5EF4-FFF2-40B4-BE49-F238E27FC236}">
                <a16:creationId xmlns:a16="http://schemas.microsoft.com/office/drawing/2014/main" id="{91FAA848-B033-C158-92F4-8AB4D46813DE}"/>
              </a:ext>
            </a:extLst>
          </p:cNvPr>
          <p:cNvSpPr txBox="1"/>
          <p:nvPr/>
        </p:nvSpPr>
        <p:spPr>
          <a:xfrm>
            <a:off x="6806964" y="5976574"/>
            <a:ext cx="811994"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đi</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dã</a:t>
            </a:r>
            <a:endParaRPr lang="en-US" sz="1600" i="1" dirty="0">
              <a:solidFill>
                <a:srgbClr val="000000"/>
              </a:solidFill>
              <a:ea typeface="Binate"/>
              <a:cs typeface="Binate"/>
              <a:sym typeface="Binate"/>
            </a:endParaRPr>
          </a:p>
          <a:p>
            <a:pPr algn="ctr"/>
            <a:r>
              <a:rPr lang="en-US" sz="1600" i="1" dirty="0" err="1">
                <a:solidFill>
                  <a:srgbClr val="000000"/>
                </a:solidFill>
                <a:ea typeface="Binate"/>
                <a:cs typeface="Binate"/>
                <a:sym typeface="Binate"/>
              </a:rPr>
              <a:t>ngoại</a:t>
            </a:r>
            <a:endParaRPr lang="en-US" sz="1600" i="1" dirty="0">
              <a:solidFill>
                <a:srgbClr val="000000"/>
              </a:solidFill>
              <a:ea typeface="Binate"/>
              <a:cs typeface="Binate"/>
              <a:sym typeface="Binate"/>
            </a:endParaRPr>
          </a:p>
        </p:txBody>
      </p:sp>
      <p:sp>
        <p:nvSpPr>
          <p:cNvPr id="15" name="TextBox 97">
            <a:extLst>
              <a:ext uri="{FF2B5EF4-FFF2-40B4-BE49-F238E27FC236}">
                <a16:creationId xmlns:a16="http://schemas.microsoft.com/office/drawing/2014/main" id="{145AF1A0-6390-436D-F9C8-AC134EE88F43}"/>
              </a:ext>
            </a:extLst>
          </p:cNvPr>
          <p:cNvSpPr txBox="1"/>
          <p:nvPr/>
        </p:nvSpPr>
        <p:spPr>
          <a:xfrm>
            <a:off x="7976030" y="5967223"/>
            <a:ext cx="751999"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các</a:t>
            </a:r>
            <a:r>
              <a:rPr lang="en-US" sz="1600" i="1" dirty="0">
                <a:solidFill>
                  <a:srgbClr val="000000"/>
                </a:solidFill>
                <a:ea typeface="Binate"/>
                <a:cs typeface="Binate"/>
                <a:sym typeface="Binate"/>
              </a:rPr>
              <a:t> </a:t>
            </a:r>
          </a:p>
          <a:p>
            <a:pPr algn="ctr"/>
            <a:r>
              <a:rPr lang="en-US" sz="1600" i="1" dirty="0" err="1">
                <a:solidFill>
                  <a:srgbClr val="000000"/>
                </a:solidFill>
                <a:ea typeface="Binate"/>
                <a:cs typeface="Binate"/>
                <a:sym typeface="Binate"/>
              </a:rPr>
              <a:t>bạn</a:t>
            </a:r>
            <a:endParaRPr lang="en-US" sz="1600" i="1" dirty="0">
              <a:solidFill>
                <a:srgbClr val="000000"/>
              </a:solidFill>
              <a:ea typeface="Binate"/>
              <a:cs typeface="Binate"/>
              <a:sym typeface="Binate"/>
            </a:endParaRPr>
          </a:p>
        </p:txBody>
      </p:sp>
      <p:sp>
        <p:nvSpPr>
          <p:cNvPr id="13" name="TextBox 95">
            <a:extLst>
              <a:ext uri="{FF2B5EF4-FFF2-40B4-BE49-F238E27FC236}">
                <a16:creationId xmlns:a16="http://schemas.microsoft.com/office/drawing/2014/main" id="{1683F084-FD42-87F0-FBCB-DBB13A34E8CF}"/>
              </a:ext>
            </a:extLst>
          </p:cNvPr>
          <p:cNvSpPr txBox="1"/>
          <p:nvPr/>
        </p:nvSpPr>
        <p:spPr>
          <a:xfrm>
            <a:off x="8796585" y="5350085"/>
            <a:ext cx="890021"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giờ</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ra</a:t>
            </a:r>
            <a:endParaRPr lang="en-US" sz="1600" i="1" dirty="0">
              <a:solidFill>
                <a:srgbClr val="000000"/>
              </a:solidFill>
              <a:ea typeface="Binate"/>
              <a:cs typeface="Binate"/>
              <a:sym typeface="Binate"/>
            </a:endParaRPr>
          </a:p>
          <a:p>
            <a:pPr algn="ct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chơi</a:t>
            </a:r>
            <a:endParaRPr lang="en-US" sz="1600" i="1" dirty="0">
              <a:solidFill>
                <a:srgbClr val="000000"/>
              </a:solidFill>
              <a:ea typeface="Binate"/>
              <a:cs typeface="Binate"/>
              <a:sym typeface="Binate"/>
            </a:endParaRPr>
          </a:p>
        </p:txBody>
      </p:sp>
      <p:sp>
        <p:nvSpPr>
          <p:cNvPr id="23" name="TextBox 106">
            <a:extLst>
              <a:ext uri="{FF2B5EF4-FFF2-40B4-BE49-F238E27FC236}">
                <a16:creationId xmlns:a16="http://schemas.microsoft.com/office/drawing/2014/main" id="{F88E854B-CBAC-F560-8FEB-7426506B9BB5}"/>
              </a:ext>
            </a:extLst>
          </p:cNvPr>
          <p:cNvSpPr txBox="1"/>
          <p:nvPr/>
        </p:nvSpPr>
        <p:spPr>
          <a:xfrm>
            <a:off x="8297474" y="4397711"/>
            <a:ext cx="602951"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học</a:t>
            </a:r>
            <a:endParaRPr lang="en-US" sz="1600" i="1" dirty="0">
              <a:solidFill>
                <a:srgbClr val="000000"/>
              </a:solidFill>
              <a:ea typeface="Binate"/>
              <a:cs typeface="Binate"/>
              <a:sym typeface="Binate"/>
            </a:endParaRPr>
          </a:p>
          <a:p>
            <a:pPr algn="ct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hỏi</a:t>
            </a:r>
            <a:endParaRPr lang="en-US" sz="1600" i="1" dirty="0">
              <a:solidFill>
                <a:srgbClr val="000000"/>
              </a:solidFill>
              <a:ea typeface="Binate"/>
              <a:cs typeface="Binate"/>
              <a:sym typeface="Binate"/>
            </a:endParaRPr>
          </a:p>
        </p:txBody>
      </p:sp>
      <p:sp>
        <p:nvSpPr>
          <p:cNvPr id="17" name="TextBox 99">
            <a:extLst>
              <a:ext uri="{FF2B5EF4-FFF2-40B4-BE49-F238E27FC236}">
                <a16:creationId xmlns:a16="http://schemas.microsoft.com/office/drawing/2014/main" id="{51214035-2927-519A-3AB5-8F00423EDB0C}"/>
              </a:ext>
            </a:extLst>
          </p:cNvPr>
          <p:cNvSpPr txBox="1"/>
          <p:nvPr/>
        </p:nvSpPr>
        <p:spPr>
          <a:xfrm>
            <a:off x="6670949" y="4318225"/>
            <a:ext cx="1250553"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điều</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tuyệt</a:t>
            </a:r>
            <a:r>
              <a:rPr lang="en-US" sz="1600" i="1" dirty="0">
                <a:solidFill>
                  <a:srgbClr val="000000"/>
                </a:solidFill>
                <a:ea typeface="Binate"/>
                <a:cs typeface="Binate"/>
                <a:sym typeface="Binate"/>
              </a:rPr>
              <a:t> </a:t>
            </a:r>
          </a:p>
          <a:p>
            <a:pPr algn="ctr"/>
            <a:r>
              <a:rPr lang="en-US" sz="1600" i="1" dirty="0" err="1">
                <a:solidFill>
                  <a:srgbClr val="000000"/>
                </a:solidFill>
                <a:ea typeface="Binate"/>
                <a:cs typeface="Binate"/>
                <a:sym typeface="Binate"/>
              </a:rPr>
              <a:t>vời</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nhất</a:t>
            </a:r>
            <a:endParaRPr lang="en-US" sz="1600" i="1" dirty="0">
              <a:solidFill>
                <a:srgbClr val="000000"/>
              </a:solidFill>
              <a:ea typeface="Binate"/>
              <a:cs typeface="Binate"/>
              <a:sym typeface="Binate"/>
            </a:endParaRPr>
          </a:p>
        </p:txBody>
      </p:sp>
      <p:sp>
        <p:nvSpPr>
          <p:cNvPr id="19" name="TextBox 102">
            <a:extLst>
              <a:ext uri="{FF2B5EF4-FFF2-40B4-BE49-F238E27FC236}">
                <a16:creationId xmlns:a16="http://schemas.microsoft.com/office/drawing/2014/main" id="{FBCC17C8-D050-41CD-71C6-B3376B8BF806}"/>
              </a:ext>
            </a:extLst>
          </p:cNvPr>
          <p:cNvSpPr txBox="1"/>
          <p:nvPr/>
        </p:nvSpPr>
        <p:spPr>
          <a:xfrm>
            <a:off x="5706722" y="4244664"/>
            <a:ext cx="740846" cy="492443"/>
          </a:xfrm>
          <a:prstGeom prst="rect">
            <a:avLst/>
          </a:prstGeom>
        </p:spPr>
        <p:txBody>
          <a:bodyPr wrap="square" lIns="0" tIns="0" rIns="0" bIns="0" rtlCol="0" anchor="t">
            <a:spAutoFit/>
          </a:bodyPr>
          <a:lstStyle/>
          <a:p>
            <a:pPr algn="ctr"/>
            <a:r>
              <a:rPr lang="en-US" sz="1600" i="1" dirty="0">
                <a:solidFill>
                  <a:srgbClr val="000000"/>
                </a:solidFill>
                <a:ea typeface="Binate"/>
                <a:cs typeface="Binate"/>
                <a:sym typeface="Binate"/>
              </a:rPr>
              <a:t>hay </a:t>
            </a:r>
          </a:p>
          <a:p>
            <a:pPr algn="ctr"/>
            <a:r>
              <a:rPr lang="en-US" sz="1600" i="1" dirty="0" err="1">
                <a:solidFill>
                  <a:srgbClr val="000000"/>
                </a:solidFill>
                <a:ea typeface="Binate"/>
                <a:cs typeface="Binate"/>
                <a:sym typeface="Binate"/>
              </a:rPr>
              <a:t>nhất</a:t>
            </a:r>
            <a:endParaRPr lang="en-US" sz="1600" i="1" dirty="0">
              <a:solidFill>
                <a:srgbClr val="000000"/>
              </a:solidFill>
              <a:ea typeface="Binate"/>
              <a:cs typeface="Binate"/>
              <a:sym typeface="Binate"/>
            </a:endParaRPr>
          </a:p>
        </p:txBody>
      </p:sp>
      <p:sp>
        <p:nvSpPr>
          <p:cNvPr id="36" name="TextBox 119">
            <a:extLst>
              <a:ext uri="{FF2B5EF4-FFF2-40B4-BE49-F238E27FC236}">
                <a16:creationId xmlns:a16="http://schemas.microsoft.com/office/drawing/2014/main" id="{55EE0F14-9CD1-738C-B41B-D1DE01461027}"/>
              </a:ext>
            </a:extLst>
          </p:cNvPr>
          <p:cNvSpPr txBox="1"/>
          <p:nvPr/>
        </p:nvSpPr>
        <p:spPr>
          <a:xfrm>
            <a:off x="4386399" y="4255242"/>
            <a:ext cx="653120"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căn</a:t>
            </a:r>
            <a:endParaRPr lang="en-US" sz="1600" i="1" dirty="0">
              <a:solidFill>
                <a:srgbClr val="000000"/>
              </a:solidFill>
              <a:ea typeface="Binate"/>
              <a:cs typeface="Binate"/>
              <a:sym typeface="Binate"/>
            </a:endParaRPr>
          </a:p>
          <a:p>
            <a:pPr algn="ctr"/>
            <a:r>
              <a:rPr lang="en-US" sz="1600" i="1" dirty="0">
                <a:solidFill>
                  <a:srgbClr val="000000"/>
                </a:solidFill>
                <a:ea typeface="Binate"/>
                <a:cs typeface="Binate"/>
                <a:sym typeface="Binate"/>
              </a:rPr>
              <a:t>-tin</a:t>
            </a:r>
          </a:p>
        </p:txBody>
      </p:sp>
      <p:sp>
        <p:nvSpPr>
          <p:cNvPr id="20" name="TextBox 103">
            <a:extLst>
              <a:ext uri="{FF2B5EF4-FFF2-40B4-BE49-F238E27FC236}">
                <a16:creationId xmlns:a16="http://schemas.microsoft.com/office/drawing/2014/main" id="{B1E2EB1D-5EED-F5A4-FB3C-51648AB5D15B}"/>
              </a:ext>
            </a:extLst>
          </p:cNvPr>
          <p:cNvSpPr txBox="1"/>
          <p:nvPr/>
        </p:nvSpPr>
        <p:spPr>
          <a:xfrm>
            <a:off x="3125895" y="4189039"/>
            <a:ext cx="705476"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giờ</a:t>
            </a:r>
            <a:r>
              <a:rPr lang="en-US" sz="1600" i="1" dirty="0">
                <a:solidFill>
                  <a:srgbClr val="000000"/>
                </a:solidFill>
                <a:ea typeface="Binate"/>
                <a:cs typeface="Binate"/>
                <a:sym typeface="Binate"/>
              </a:rPr>
              <a:t> </a:t>
            </a:r>
          </a:p>
          <a:p>
            <a:pPr algn="ctr"/>
            <a:r>
              <a:rPr lang="en-US" sz="1600" i="1" dirty="0" err="1">
                <a:solidFill>
                  <a:srgbClr val="000000"/>
                </a:solidFill>
                <a:ea typeface="Binate"/>
                <a:cs typeface="Binate"/>
                <a:sym typeface="Binate"/>
              </a:rPr>
              <a:t>chơi</a:t>
            </a:r>
            <a:endParaRPr lang="en-US" sz="1600" i="1" dirty="0">
              <a:solidFill>
                <a:srgbClr val="000000"/>
              </a:solidFill>
              <a:ea typeface="Binate"/>
              <a:cs typeface="Binate"/>
              <a:sym typeface="Binate"/>
            </a:endParaRPr>
          </a:p>
        </p:txBody>
      </p:sp>
      <p:sp>
        <p:nvSpPr>
          <p:cNvPr id="28" name="TextBox 111">
            <a:extLst>
              <a:ext uri="{FF2B5EF4-FFF2-40B4-BE49-F238E27FC236}">
                <a16:creationId xmlns:a16="http://schemas.microsoft.com/office/drawing/2014/main" id="{2F9E6140-E030-A74D-65C3-971AF94D0E2A}"/>
              </a:ext>
            </a:extLst>
          </p:cNvPr>
          <p:cNvSpPr txBox="1"/>
          <p:nvPr/>
        </p:nvSpPr>
        <p:spPr>
          <a:xfrm>
            <a:off x="1537150" y="4132132"/>
            <a:ext cx="1244469" cy="246221"/>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vui</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nhất</a:t>
            </a:r>
            <a:endParaRPr lang="en-US" sz="1600" i="1" dirty="0">
              <a:solidFill>
                <a:srgbClr val="000000"/>
              </a:solidFill>
              <a:ea typeface="Binate"/>
              <a:cs typeface="Binate"/>
              <a:sym typeface="Binate"/>
            </a:endParaRPr>
          </a:p>
        </p:txBody>
      </p:sp>
      <p:sp>
        <p:nvSpPr>
          <p:cNvPr id="25" name="TextBox 108">
            <a:extLst>
              <a:ext uri="{FF2B5EF4-FFF2-40B4-BE49-F238E27FC236}">
                <a16:creationId xmlns:a16="http://schemas.microsoft.com/office/drawing/2014/main" id="{C57C8349-31EF-FE04-47DB-B745DC3178F2}"/>
              </a:ext>
            </a:extLst>
          </p:cNvPr>
          <p:cNvSpPr txBox="1"/>
          <p:nvPr/>
        </p:nvSpPr>
        <p:spPr>
          <a:xfrm>
            <a:off x="1537150" y="3197531"/>
            <a:ext cx="375568" cy="246221"/>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đi</a:t>
            </a:r>
            <a:endParaRPr lang="en-US" sz="1600" i="1" dirty="0">
              <a:solidFill>
                <a:srgbClr val="000000"/>
              </a:solidFill>
              <a:ea typeface="Binate"/>
              <a:cs typeface="Binate"/>
              <a:sym typeface="Binate"/>
            </a:endParaRPr>
          </a:p>
        </p:txBody>
      </p:sp>
      <p:sp>
        <p:nvSpPr>
          <p:cNvPr id="30" name="TextBox 113">
            <a:extLst>
              <a:ext uri="{FF2B5EF4-FFF2-40B4-BE49-F238E27FC236}">
                <a16:creationId xmlns:a16="http://schemas.microsoft.com/office/drawing/2014/main" id="{0509FE09-F306-C2FC-4D8E-D9AB2D5A8318}"/>
              </a:ext>
            </a:extLst>
          </p:cNvPr>
          <p:cNvSpPr txBox="1"/>
          <p:nvPr/>
        </p:nvSpPr>
        <p:spPr>
          <a:xfrm>
            <a:off x="2136126" y="2365512"/>
            <a:ext cx="1120159"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kỳ</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nghỉ</a:t>
            </a:r>
            <a:endParaRPr lang="en-US" sz="1600" i="1" dirty="0">
              <a:solidFill>
                <a:srgbClr val="000000"/>
              </a:solidFill>
              <a:ea typeface="Binate"/>
              <a:cs typeface="Binate"/>
              <a:sym typeface="Binate"/>
            </a:endParaRPr>
          </a:p>
          <a:p>
            <a:pPr algn="ctr"/>
            <a:r>
              <a:rPr lang="en-US" sz="1600" i="1" dirty="0" err="1">
                <a:solidFill>
                  <a:srgbClr val="000000"/>
                </a:solidFill>
                <a:ea typeface="Binate"/>
                <a:cs typeface="Binate"/>
                <a:sym typeface="Binate"/>
              </a:rPr>
              <a:t>hè</a:t>
            </a:r>
            <a:endParaRPr lang="en-US" sz="1600" i="1" dirty="0">
              <a:solidFill>
                <a:srgbClr val="000000"/>
              </a:solidFill>
              <a:ea typeface="Binate"/>
              <a:cs typeface="Binate"/>
              <a:sym typeface="Binate"/>
            </a:endParaRPr>
          </a:p>
        </p:txBody>
      </p:sp>
      <p:sp>
        <p:nvSpPr>
          <p:cNvPr id="26" name="TextBox 109">
            <a:extLst>
              <a:ext uri="{FF2B5EF4-FFF2-40B4-BE49-F238E27FC236}">
                <a16:creationId xmlns:a16="http://schemas.microsoft.com/office/drawing/2014/main" id="{8B5F2B8D-34CC-5010-D5F9-E4E3B869E8A2}"/>
              </a:ext>
            </a:extLst>
          </p:cNvPr>
          <p:cNvSpPr txBox="1"/>
          <p:nvPr/>
        </p:nvSpPr>
        <p:spPr>
          <a:xfrm>
            <a:off x="3347134" y="2464163"/>
            <a:ext cx="1251007"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lễ</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hội</a:t>
            </a:r>
            <a:r>
              <a:rPr lang="en-US" sz="1600" i="1" dirty="0">
                <a:solidFill>
                  <a:srgbClr val="000000"/>
                </a:solidFill>
                <a:ea typeface="Binate"/>
                <a:cs typeface="Binate"/>
                <a:sym typeface="Binate"/>
              </a:rPr>
              <a:t> </a:t>
            </a:r>
          </a:p>
          <a:p>
            <a:pPr algn="ctr"/>
            <a:r>
              <a:rPr lang="en-US" sz="1600" i="1" dirty="0" err="1">
                <a:solidFill>
                  <a:srgbClr val="000000"/>
                </a:solidFill>
                <a:ea typeface="Binate"/>
                <a:cs typeface="Binate"/>
                <a:sym typeface="Binate"/>
              </a:rPr>
              <a:t>thể</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thao</a:t>
            </a:r>
            <a:endParaRPr lang="en-US" sz="1600" i="1" dirty="0">
              <a:solidFill>
                <a:srgbClr val="000000"/>
              </a:solidFill>
              <a:ea typeface="Binate"/>
              <a:cs typeface="Binate"/>
              <a:sym typeface="Binate"/>
            </a:endParaRPr>
          </a:p>
        </p:txBody>
      </p:sp>
      <p:sp>
        <p:nvSpPr>
          <p:cNvPr id="33" name="TextBox 116">
            <a:extLst>
              <a:ext uri="{FF2B5EF4-FFF2-40B4-BE49-F238E27FC236}">
                <a16:creationId xmlns:a16="http://schemas.microsoft.com/office/drawing/2014/main" id="{700ED801-E08A-3157-9D26-22457852C431}"/>
              </a:ext>
            </a:extLst>
          </p:cNvPr>
          <p:cNvSpPr txBox="1"/>
          <p:nvPr/>
        </p:nvSpPr>
        <p:spPr>
          <a:xfrm>
            <a:off x="4484077" y="2585350"/>
            <a:ext cx="1222645"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điều</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tốt</a:t>
            </a:r>
            <a:r>
              <a:rPr lang="en-US" sz="1600" i="1" dirty="0">
                <a:solidFill>
                  <a:srgbClr val="000000"/>
                </a:solidFill>
                <a:ea typeface="Binate"/>
                <a:cs typeface="Binate"/>
                <a:sym typeface="Binate"/>
              </a:rPr>
              <a:t> </a:t>
            </a:r>
          </a:p>
          <a:p>
            <a:pPr algn="ctr"/>
            <a:r>
              <a:rPr lang="en-US" sz="1600" i="1" dirty="0" err="1">
                <a:solidFill>
                  <a:srgbClr val="000000"/>
                </a:solidFill>
                <a:ea typeface="Binate"/>
                <a:cs typeface="Binate"/>
                <a:sym typeface="Binate"/>
              </a:rPr>
              <a:t>nhất</a:t>
            </a:r>
            <a:endParaRPr lang="en-US" sz="1600" i="1" dirty="0">
              <a:solidFill>
                <a:srgbClr val="000000"/>
              </a:solidFill>
              <a:ea typeface="Binate"/>
              <a:cs typeface="Binate"/>
              <a:sym typeface="Binate"/>
            </a:endParaRPr>
          </a:p>
        </p:txBody>
      </p:sp>
      <p:sp>
        <p:nvSpPr>
          <p:cNvPr id="34" name="TextBox 117">
            <a:extLst>
              <a:ext uri="{FF2B5EF4-FFF2-40B4-BE49-F238E27FC236}">
                <a16:creationId xmlns:a16="http://schemas.microsoft.com/office/drawing/2014/main" id="{B0DC4E47-4658-D52F-B3D6-F8A34DDE7C43}"/>
              </a:ext>
            </a:extLst>
          </p:cNvPr>
          <p:cNvSpPr txBox="1"/>
          <p:nvPr/>
        </p:nvSpPr>
        <p:spPr>
          <a:xfrm>
            <a:off x="5714870" y="2821061"/>
            <a:ext cx="992951" cy="246221"/>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học</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hỏi</a:t>
            </a:r>
            <a:endParaRPr lang="en-US" sz="1600" i="1" dirty="0">
              <a:solidFill>
                <a:srgbClr val="000000"/>
              </a:solidFill>
              <a:ea typeface="Binate"/>
              <a:cs typeface="Binate"/>
              <a:sym typeface="Binate"/>
            </a:endParaRPr>
          </a:p>
        </p:txBody>
      </p:sp>
      <p:sp>
        <p:nvSpPr>
          <p:cNvPr id="18" name="TextBox 101">
            <a:extLst>
              <a:ext uri="{FF2B5EF4-FFF2-40B4-BE49-F238E27FC236}">
                <a16:creationId xmlns:a16="http://schemas.microsoft.com/office/drawing/2014/main" id="{A410401C-9445-2786-E5DB-478F7FB8F853}"/>
              </a:ext>
            </a:extLst>
          </p:cNvPr>
          <p:cNvSpPr txBox="1"/>
          <p:nvPr/>
        </p:nvSpPr>
        <p:spPr>
          <a:xfrm>
            <a:off x="7008580" y="2749198"/>
            <a:ext cx="678039"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biểu</a:t>
            </a:r>
            <a:r>
              <a:rPr lang="en-US" sz="1600" i="1" dirty="0">
                <a:solidFill>
                  <a:srgbClr val="000000"/>
                </a:solidFill>
                <a:ea typeface="Binate"/>
                <a:cs typeface="Binate"/>
                <a:sym typeface="Binate"/>
              </a:rPr>
              <a:t> </a:t>
            </a:r>
          </a:p>
          <a:p>
            <a:pPr algn="ctr"/>
            <a:r>
              <a:rPr lang="en-US" sz="1600" i="1" dirty="0" err="1">
                <a:solidFill>
                  <a:srgbClr val="000000"/>
                </a:solidFill>
                <a:ea typeface="Binate"/>
                <a:cs typeface="Binate"/>
                <a:sym typeface="Binate"/>
              </a:rPr>
              <a:t>diễn</a:t>
            </a:r>
            <a:endParaRPr lang="en-US" sz="1600" i="1" dirty="0">
              <a:solidFill>
                <a:srgbClr val="000000"/>
              </a:solidFill>
              <a:ea typeface="Binate"/>
              <a:cs typeface="Binate"/>
              <a:sym typeface="Binate"/>
            </a:endParaRPr>
          </a:p>
        </p:txBody>
      </p:sp>
      <p:sp>
        <p:nvSpPr>
          <p:cNvPr id="29" name="TextBox 112">
            <a:extLst>
              <a:ext uri="{FF2B5EF4-FFF2-40B4-BE49-F238E27FC236}">
                <a16:creationId xmlns:a16="http://schemas.microsoft.com/office/drawing/2014/main" id="{25DD0EA6-6320-D708-FB46-8D0EBF863CCC}"/>
              </a:ext>
            </a:extLst>
          </p:cNvPr>
          <p:cNvSpPr txBox="1"/>
          <p:nvPr/>
        </p:nvSpPr>
        <p:spPr>
          <a:xfrm>
            <a:off x="8070259" y="2828199"/>
            <a:ext cx="919680"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giờ</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ăn</a:t>
            </a:r>
            <a:endParaRPr lang="en-US" sz="1600" i="1" dirty="0">
              <a:solidFill>
                <a:srgbClr val="000000"/>
              </a:solidFill>
              <a:ea typeface="Binate"/>
              <a:cs typeface="Binate"/>
              <a:sym typeface="Binate"/>
            </a:endParaRPr>
          </a:p>
          <a:p>
            <a:pPr algn="ctr"/>
            <a:r>
              <a:rPr lang="en-US" sz="1600" i="1" dirty="0" err="1">
                <a:solidFill>
                  <a:srgbClr val="000000"/>
                </a:solidFill>
                <a:ea typeface="Binate"/>
                <a:cs typeface="Binate"/>
                <a:sym typeface="Binate"/>
              </a:rPr>
              <a:t>trưa</a:t>
            </a:r>
            <a:endParaRPr lang="en-US" sz="1600" i="1" dirty="0">
              <a:solidFill>
                <a:srgbClr val="000000"/>
              </a:solidFill>
              <a:ea typeface="Binate"/>
              <a:cs typeface="Binate"/>
              <a:sym typeface="Binate"/>
            </a:endParaRPr>
          </a:p>
        </p:txBody>
      </p:sp>
      <p:sp>
        <p:nvSpPr>
          <p:cNvPr id="22" name="TextBox 105">
            <a:extLst>
              <a:ext uri="{FF2B5EF4-FFF2-40B4-BE49-F238E27FC236}">
                <a16:creationId xmlns:a16="http://schemas.microsoft.com/office/drawing/2014/main" id="{ABD782B0-0D18-ACE7-910D-710AEC3D42D1}"/>
              </a:ext>
            </a:extLst>
          </p:cNvPr>
          <p:cNvSpPr txBox="1"/>
          <p:nvPr/>
        </p:nvSpPr>
        <p:spPr>
          <a:xfrm>
            <a:off x="9241595" y="2529750"/>
            <a:ext cx="785715"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thể</a:t>
            </a:r>
            <a:endParaRPr lang="en-US" sz="1600" i="1" dirty="0">
              <a:solidFill>
                <a:srgbClr val="000000"/>
              </a:solidFill>
              <a:ea typeface="Binate"/>
              <a:cs typeface="Binate"/>
              <a:sym typeface="Binate"/>
            </a:endParaRPr>
          </a:p>
          <a:p>
            <a:pPr algn="ctr"/>
            <a:r>
              <a:rPr lang="en-US" sz="1600" i="1" dirty="0" err="1">
                <a:solidFill>
                  <a:srgbClr val="000000"/>
                </a:solidFill>
                <a:ea typeface="Binate"/>
                <a:cs typeface="Binate"/>
                <a:sym typeface="Binate"/>
              </a:rPr>
              <a:t>thao</a:t>
            </a:r>
            <a:endParaRPr lang="en-US" sz="1600" i="1" dirty="0">
              <a:solidFill>
                <a:srgbClr val="000000"/>
              </a:solidFill>
              <a:ea typeface="Binate"/>
              <a:cs typeface="Binate"/>
              <a:sym typeface="Binate"/>
            </a:endParaRPr>
          </a:p>
        </p:txBody>
      </p:sp>
      <p:sp>
        <p:nvSpPr>
          <p:cNvPr id="31" name="TextBox 114">
            <a:extLst>
              <a:ext uri="{FF2B5EF4-FFF2-40B4-BE49-F238E27FC236}">
                <a16:creationId xmlns:a16="http://schemas.microsoft.com/office/drawing/2014/main" id="{A9FD0C47-CE55-BB39-4EC1-DBFABFC39658}"/>
              </a:ext>
            </a:extLst>
          </p:cNvPr>
          <p:cNvSpPr txBox="1"/>
          <p:nvPr/>
        </p:nvSpPr>
        <p:spPr>
          <a:xfrm>
            <a:off x="9374812" y="1508601"/>
            <a:ext cx="944060"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thú</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vị</a:t>
            </a:r>
            <a:r>
              <a:rPr lang="en-US" sz="1600" i="1" dirty="0">
                <a:solidFill>
                  <a:srgbClr val="000000"/>
                </a:solidFill>
                <a:ea typeface="Binate"/>
                <a:cs typeface="Binate"/>
                <a:sym typeface="Binate"/>
              </a:rPr>
              <a:t> </a:t>
            </a:r>
          </a:p>
          <a:p>
            <a:pPr algn="ctr"/>
            <a:r>
              <a:rPr lang="en-US" sz="1600" i="1" dirty="0" err="1">
                <a:solidFill>
                  <a:srgbClr val="000000"/>
                </a:solidFill>
                <a:ea typeface="Binate"/>
                <a:cs typeface="Binate"/>
                <a:sym typeface="Binate"/>
              </a:rPr>
              <a:t>nhất</a:t>
            </a:r>
            <a:endParaRPr lang="en-US" sz="1600" i="1" dirty="0">
              <a:solidFill>
                <a:srgbClr val="000000"/>
              </a:solidFill>
              <a:ea typeface="Binate"/>
              <a:cs typeface="Binate"/>
              <a:sym typeface="Binate"/>
            </a:endParaRPr>
          </a:p>
        </p:txBody>
      </p:sp>
      <p:sp>
        <p:nvSpPr>
          <p:cNvPr id="24" name="TextBox 107">
            <a:extLst>
              <a:ext uri="{FF2B5EF4-FFF2-40B4-BE49-F238E27FC236}">
                <a16:creationId xmlns:a16="http://schemas.microsoft.com/office/drawing/2014/main" id="{4EDF7546-ABE9-552F-4E06-E91E944916E5}"/>
              </a:ext>
            </a:extLst>
          </p:cNvPr>
          <p:cNvSpPr txBox="1"/>
          <p:nvPr/>
        </p:nvSpPr>
        <p:spPr>
          <a:xfrm>
            <a:off x="8999244" y="707710"/>
            <a:ext cx="375568" cy="246221"/>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đi</a:t>
            </a:r>
            <a:endParaRPr lang="en-US" sz="1600" i="1" dirty="0">
              <a:solidFill>
                <a:srgbClr val="000000"/>
              </a:solidFill>
              <a:ea typeface="Binate"/>
              <a:cs typeface="Binate"/>
              <a:sym typeface="Binate"/>
            </a:endParaRPr>
          </a:p>
        </p:txBody>
      </p:sp>
      <p:sp>
        <p:nvSpPr>
          <p:cNvPr id="21" name="TextBox 104">
            <a:extLst>
              <a:ext uri="{FF2B5EF4-FFF2-40B4-BE49-F238E27FC236}">
                <a16:creationId xmlns:a16="http://schemas.microsoft.com/office/drawing/2014/main" id="{B0311CB6-80D7-65AA-EF59-E58E513C8B28}"/>
              </a:ext>
            </a:extLst>
          </p:cNvPr>
          <p:cNvSpPr txBox="1"/>
          <p:nvPr/>
        </p:nvSpPr>
        <p:spPr>
          <a:xfrm>
            <a:off x="7513801" y="712778"/>
            <a:ext cx="924459" cy="246221"/>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chơi</a:t>
            </a:r>
            <a:endParaRPr lang="en-US" sz="1600" i="1" dirty="0">
              <a:solidFill>
                <a:srgbClr val="000000"/>
              </a:solidFill>
              <a:ea typeface="Binate"/>
              <a:cs typeface="Binate"/>
              <a:sym typeface="Binate"/>
            </a:endParaRPr>
          </a:p>
        </p:txBody>
      </p:sp>
      <p:sp>
        <p:nvSpPr>
          <p:cNvPr id="32" name="TextBox 115">
            <a:extLst>
              <a:ext uri="{FF2B5EF4-FFF2-40B4-BE49-F238E27FC236}">
                <a16:creationId xmlns:a16="http://schemas.microsoft.com/office/drawing/2014/main" id="{9F9EBA0E-3429-9759-FEDC-CAC8341ED3FB}"/>
              </a:ext>
            </a:extLst>
          </p:cNvPr>
          <p:cNvSpPr txBox="1"/>
          <p:nvPr/>
        </p:nvSpPr>
        <p:spPr>
          <a:xfrm>
            <a:off x="6216063" y="669304"/>
            <a:ext cx="1222645"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điều</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tốt</a:t>
            </a:r>
            <a:r>
              <a:rPr lang="en-US" sz="1600" i="1" dirty="0">
                <a:solidFill>
                  <a:srgbClr val="000000"/>
                </a:solidFill>
                <a:ea typeface="Binate"/>
                <a:cs typeface="Binate"/>
                <a:sym typeface="Binate"/>
              </a:rPr>
              <a:t> </a:t>
            </a:r>
          </a:p>
          <a:p>
            <a:pPr algn="ctr"/>
            <a:r>
              <a:rPr lang="en-US" sz="1600" i="1" dirty="0" err="1">
                <a:solidFill>
                  <a:srgbClr val="000000"/>
                </a:solidFill>
                <a:ea typeface="Binate"/>
                <a:cs typeface="Binate"/>
                <a:sym typeface="Binate"/>
              </a:rPr>
              <a:t>nhất</a:t>
            </a:r>
            <a:endParaRPr lang="en-US" sz="1600" i="1" dirty="0">
              <a:solidFill>
                <a:srgbClr val="000000"/>
              </a:solidFill>
              <a:ea typeface="Binate"/>
              <a:cs typeface="Binate"/>
              <a:sym typeface="Binate"/>
            </a:endParaRPr>
          </a:p>
        </p:txBody>
      </p:sp>
      <p:sp>
        <p:nvSpPr>
          <p:cNvPr id="35" name="TextBox 118">
            <a:extLst>
              <a:ext uri="{FF2B5EF4-FFF2-40B4-BE49-F238E27FC236}">
                <a16:creationId xmlns:a16="http://schemas.microsoft.com/office/drawing/2014/main" id="{4C945ACB-220D-6B08-9124-BFC3B04B1A7B}"/>
              </a:ext>
            </a:extLst>
          </p:cNvPr>
          <p:cNvSpPr txBox="1"/>
          <p:nvPr/>
        </p:nvSpPr>
        <p:spPr>
          <a:xfrm>
            <a:off x="5301856" y="731760"/>
            <a:ext cx="809732"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cô</a:t>
            </a:r>
            <a:r>
              <a:rPr lang="en-US" sz="1600" i="1" dirty="0">
                <a:solidFill>
                  <a:srgbClr val="000000"/>
                </a:solidFill>
                <a:ea typeface="Binate"/>
                <a:cs typeface="Binate"/>
                <a:sym typeface="Binate"/>
              </a:rPr>
              <a:t> </a:t>
            </a:r>
          </a:p>
          <a:p>
            <a:pPr algn="ctr"/>
            <a:r>
              <a:rPr lang="en-US" sz="1600" i="1" dirty="0" err="1">
                <a:solidFill>
                  <a:srgbClr val="000000"/>
                </a:solidFill>
                <a:ea typeface="Binate"/>
                <a:cs typeface="Binate"/>
                <a:sym typeface="Binate"/>
              </a:rPr>
              <a:t>giáo</a:t>
            </a:r>
            <a:endParaRPr lang="en-US" sz="1600" i="1" dirty="0">
              <a:solidFill>
                <a:srgbClr val="000000"/>
              </a:solidFill>
              <a:ea typeface="Binate"/>
              <a:cs typeface="Binate"/>
              <a:sym typeface="Binate"/>
            </a:endParaRPr>
          </a:p>
        </p:txBody>
      </p:sp>
      <p:sp>
        <p:nvSpPr>
          <p:cNvPr id="27" name="TextBox 110">
            <a:extLst>
              <a:ext uri="{FF2B5EF4-FFF2-40B4-BE49-F238E27FC236}">
                <a16:creationId xmlns:a16="http://schemas.microsoft.com/office/drawing/2014/main" id="{CF56B3E4-67A1-77D0-85D8-E1295EB2D703}"/>
              </a:ext>
            </a:extLst>
          </p:cNvPr>
          <p:cNvSpPr txBox="1"/>
          <p:nvPr/>
        </p:nvSpPr>
        <p:spPr>
          <a:xfrm>
            <a:off x="4051607" y="809939"/>
            <a:ext cx="864940" cy="492443"/>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lễ</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hội</a:t>
            </a:r>
            <a:r>
              <a:rPr lang="en-US" sz="1600" i="1" dirty="0">
                <a:solidFill>
                  <a:srgbClr val="000000"/>
                </a:solidFill>
                <a:ea typeface="Binate"/>
                <a:cs typeface="Binate"/>
                <a:sym typeface="Binate"/>
              </a:rPr>
              <a:t> </a:t>
            </a:r>
          </a:p>
          <a:p>
            <a:pPr algn="ctr"/>
            <a:r>
              <a:rPr lang="en-US" sz="1600" i="1" dirty="0" err="1">
                <a:solidFill>
                  <a:srgbClr val="000000"/>
                </a:solidFill>
                <a:ea typeface="Binate"/>
                <a:cs typeface="Binate"/>
                <a:sym typeface="Binate"/>
              </a:rPr>
              <a:t>bơi</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lội</a:t>
            </a:r>
            <a:endParaRPr lang="en-US" sz="1600" i="1" dirty="0">
              <a:solidFill>
                <a:srgbClr val="000000"/>
              </a:solidFill>
              <a:ea typeface="Binate"/>
              <a:cs typeface="Binate"/>
              <a:sym typeface="Binate"/>
            </a:endParaRPr>
          </a:p>
        </p:txBody>
      </p:sp>
      <p:sp>
        <p:nvSpPr>
          <p:cNvPr id="37" name="TextBox 120">
            <a:extLst>
              <a:ext uri="{FF2B5EF4-FFF2-40B4-BE49-F238E27FC236}">
                <a16:creationId xmlns:a16="http://schemas.microsoft.com/office/drawing/2014/main" id="{F775B8F6-9D82-8BC8-D0EB-25DE045F6FD0}"/>
              </a:ext>
            </a:extLst>
          </p:cNvPr>
          <p:cNvSpPr txBox="1"/>
          <p:nvPr/>
        </p:nvSpPr>
        <p:spPr>
          <a:xfrm>
            <a:off x="2246768" y="1108777"/>
            <a:ext cx="992951" cy="246221"/>
          </a:xfrm>
          <a:prstGeom prst="rect">
            <a:avLst/>
          </a:prstGeom>
        </p:spPr>
        <p:txBody>
          <a:bodyPr wrap="square" lIns="0" tIns="0" rIns="0" bIns="0" rtlCol="0" anchor="t">
            <a:spAutoFit/>
          </a:bodyPr>
          <a:lstStyle/>
          <a:p>
            <a:pPr algn="ctr"/>
            <a:r>
              <a:rPr lang="en-US" sz="1600" i="1" dirty="0" err="1">
                <a:solidFill>
                  <a:srgbClr val="000000"/>
                </a:solidFill>
                <a:ea typeface="Binate"/>
                <a:cs typeface="Binate"/>
                <a:sym typeface="Binate"/>
              </a:rPr>
              <a:t>học</a:t>
            </a:r>
            <a:r>
              <a:rPr lang="en-US" sz="1600" i="1" dirty="0">
                <a:solidFill>
                  <a:srgbClr val="000000"/>
                </a:solidFill>
                <a:ea typeface="Binate"/>
                <a:cs typeface="Binate"/>
                <a:sym typeface="Binate"/>
              </a:rPr>
              <a:t> </a:t>
            </a:r>
            <a:r>
              <a:rPr lang="en-US" sz="1600" i="1" dirty="0" err="1">
                <a:solidFill>
                  <a:srgbClr val="000000"/>
                </a:solidFill>
                <a:ea typeface="Binate"/>
                <a:cs typeface="Binate"/>
                <a:sym typeface="Binate"/>
              </a:rPr>
              <a:t>hỏi</a:t>
            </a:r>
            <a:endParaRPr lang="en-US" sz="1600" i="1" dirty="0">
              <a:solidFill>
                <a:srgbClr val="000000"/>
              </a:solidFill>
              <a:ea typeface="Binate"/>
              <a:cs typeface="Binate"/>
              <a:sym typeface="Binate"/>
            </a:endParaRPr>
          </a:p>
        </p:txBody>
      </p:sp>
      <p:sp>
        <p:nvSpPr>
          <p:cNvPr id="3" name="Slide Number Placeholder 2">
            <a:extLst>
              <a:ext uri="{FF2B5EF4-FFF2-40B4-BE49-F238E27FC236}">
                <a16:creationId xmlns:a16="http://schemas.microsoft.com/office/drawing/2014/main" id="{17755485-63BD-BD33-D2CD-148E2138349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27759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hlinkClick r:id="rId2">
                  <a:extLst>
                    <a:ext uri="{A12FA001-AC4F-418D-AE19-62706E023703}">
                      <ahyp:hlinkClr xmlns:ahyp="http://schemas.microsoft.com/office/drawing/2018/hyperlinkcolor" val="tx"/>
                    </a:ext>
                  </a:extLst>
                </a:hlinkClick>
              </a:rPr>
              <a:t>© State of New South Wales (Department of Education), 2024</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i="1" dirty="0" err="1">
                <a:solidFill>
                  <a:schemeClr val="bg1"/>
                </a:solidFill>
              </a:rPr>
              <a:t>Cth</a:t>
            </a:r>
            <a:r>
              <a:rPr lang="en-AU" sz="1200" i="1" dirty="0">
                <a:solidFill>
                  <a:schemeClr val="bg1"/>
                </a:solidFill>
              </a:rPr>
              <a:t>). </a:t>
            </a:r>
            <a:r>
              <a:rPr lang="en-AU" sz="1200" dirty="0">
                <a:solidFill>
                  <a:schemeClr val="bg1"/>
                </a:solidFill>
              </a:rPr>
              <a:t>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imary classroom slide deck template 2025 v0.2.3" id="{4C7868AD-8425-47E6-9BDB-2FDA133FF846}" vid="{0BC2D113-C935-4375-800F-0CFC6CE37C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451</Words>
  <Application>Microsoft Office PowerPoint</Application>
  <PresentationFormat>Widescreen</PresentationFormat>
  <Paragraphs>102</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Binate</vt:lpstr>
      <vt:lpstr>Times New Roman</vt:lpstr>
      <vt:lpstr>Public Sans</vt:lpstr>
      <vt:lpstr>Arial</vt:lpstr>
      <vt:lpstr>Public Sans Light</vt:lpstr>
      <vt:lpstr>1_NSWG Corporate</vt:lpstr>
      <vt:lpstr>Snakes and Ladders</vt:lpstr>
      <vt:lpstr>Snakes and ladders – English</vt:lpstr>
      <vt:lpstr>Snakes and ladders – Vietnamese</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Snakes and Ladders</dc:title>
  <dc:creator>NSW Department of Education</dc:creator>
  <dcterms:created xsi:type="dcterms:W3CDTF">2024-09-18T04:00:44Z</dcterms:created>
  <dcterms:modified xsi:type="dcterms:W3CDTF">2024-09-18T04:01:05Z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2024-09-18T04:01:05Z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dac19a25-7810-4b82-9f98-ecc552e64c2d</vt:lpwstr>
  </property>
  <property fmtid="{D5CDD505-2E9C-101B-9397-08002B2CF9AE}" pid="8" name="MSIP_Label_b603dfd7-d93a-4381-a340-2995d8282205_ContentBits">
    <vt:lpwstr>0</vt:lpwstr>
  </property>
</Properties>
</file>