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5" r:id="rId1"/>
  </p:sldMasterIdLst>
  <p:notesMasterIdLst>
    <p:notesMasterId r:id="rId6"/>
  </p:notesMasterIdLst>
  <p:handoutMasterIdLst>
    <p:handoutMasterId r:id="rId7"/>
  </p:handoutMasterIdLst>
  <p:sldIdLst>
    <p:sldId id="350" r:id="rId2"/>
    <p:sldId id="400" r:id="rId3"/>
    <p:sldId id="403" r:id="rId4"/>
    <p:sldId id="402" r:id="rId5"/>
  </p:sldIdLst>
  <p:sldSz cx="12192000" cy="6858000"/>
  <p:notesSz cx="6858000" cy="9144000"/>
  <p:embeddedFontLst>
    <p:embeddedFont>
      <p:font typeface="Public Sans" pitchFamily="2" charset="0"/>
      <p:regular r:id="rId8"/>
      <p:bold r:id="rId9"/>
      <p:italic r:id="rId10"/>
      <p:boldItalic r:id="rId11"/>
    </p:embeddedFont>
    <p:embeddedFont>
      <p:font typeface="Public Sans Light" pitchFamily="2" charset="0"/>
      <p:regular r:id="rId12"/>
      <p:italic r:id="rId13"/>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00296C"/>
    <a:srgbClr val="EBEBEB"/>
    <a:srgbClr val="146CFD"/>
    <a:srgbClr val="0070C0"/>
    <a:srgbClr val="CBEDFD"/>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809" autoAdjust="0"/>
  </p:normalViewPr>
  <p:slideViewPr>
    <p:cSldViewPr snapToGrid="0">
      <p:cViewPr varScale="1">
        <p:scale>
          <a:sx n="89" d="100"/>
          <a:sy n="89" d="100"/>
        </p:scale>
        <p:origin x="612" y="108"/>
      </p:cViewPr>
      <p:guideLst>
        <p:guide orient="horz" pos="2160"/>
        <p:guide pos="3840"/>
      </p:guideLst>
    </p:cSldViewPr>
  </p:slideViewPr>
  <p:outlineViewPr>
    <p:cViewPr>
      <p:scale>
        <a:sx n="33" d="100"/>
        <a:sy n="33" d="100"/>
      </p:scale>
      <p:origin x="0" y="-18344"/>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3" Type="http://schemas.openxmlformats.org/officeDocument/2006/relationships/slide" Target="slides/slide2.xml"/><Relationship Id="rId7" Type="http://schemas.openxmlformats.org/officeDocument/2006/relationships/handoutMaster" Target="handoutMasters/handoutMaster1.xml"/><Relationship Id="rId12" Type="http://schemas.openxmlformats.org/officeDocument/2006/relationships/font" Target="fonts/font5.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17/09/2024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17/09/2024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1895903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3801313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4224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149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1783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Unit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dirty="0"/>
          </a:p>
        </p:txBody>
      </p:sp>
    </p:spTree>
    <p:extLst>
      <p:ext uri="{BB962C8B-B14F-4D97-AF65-F5344CB8AC3E}">
        <p14:creationId xmlns:p14="http://schemas.microsoft.com/office/powerpoint/2010/main" val="3873805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3462829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7" y="360000"/>
            <a:ext cx="11483999" cy="52200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1483996"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95341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65049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243038"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24303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80225"/>
            <a:ext cx="5507037" cy="4796763"/>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096000" y="1580225"/>
            <a:ext cx="5507038" cy="4796763"/>
          </a:xfrm>
        </p:spPr>
        <p:txBody>
          <a:bodyPr/>
          <a:lstStyle/>
          <a:p>
            <a:r>
              <a:rPr lang="en-US"/>
              <a:t>Click icon to add picture</a:t>
            </a:r>
            <a:endParaRPr lang="en-AU"/>
          </a:p>
        </p:txBody>
      </p:sp>
    </p:spTree>
    <p:extLst>
      <p:ext uri="{BB962C8B-B14F-4D97-AF65-F5344CB8AC3E}">
        <p14:creationId xmlns:p14="http://schemas.microsoft.com/office/powerpoint/2010/main" val="92169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48"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20083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23355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1163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35214423"/>
      </p:ext>
    </p:extLst>
  </p:cSld>
  <p:clrMap bg1="lt1" tx1="dk1" bg2="lt2" tx2="dk2" accent1="accent1" accent2="accent2" accent3="accent3" accent4="accent4" accent5="accent5" accent6="accent6" hlink="hlink" folHlink="folHlink"/>
  <p:sldLayoutIdLst>
    <p:sldLayoutId id="2147483726"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15.jpe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itle 64">
            <a:extLst>
              <a:ext uri="{FF2B5EF4-FFF2-40B4-BE49-F238E27FC236}">
                <a16:creationId xmlns:a16="http://schemas.microsoft.com/office/drawing/2014/main" id="{F032084D-E476-3927-7F15-8BBD868AB18D}"/>
              </a:ext>
            </a:extLst>
          </p:cNvPr>
          <p:cNvSpPr>
            <a:spLocks noGrp="1"/>
          </p:cNvSpPr>
          <p:nvPr>
            <p:ph type="ctrTitle"/>
          </p:nvPr>
        </p:nvSpPr>
        <p:spPr/>
        <p:txBody>
          <a:bodyPr/>
          <a:lstStyle/>
          <a:p>
            <a:r>
              <a:rPr lang="en-AU" dirty="0">
                <a:latin typeface="+mj-lt"/>
              </a:rPr>
              <a:t>Learning map – Our yearbook</a:t>
            </a:r>
          </a:p>
        </p:txBody>
      </p:sp>
      <p:sp>
        <p:nvSpPr>
          <p:cNvPr id="66" name="Text Placeholder 65">
            <a:extLst>
              <a:ext uri="{FF2B5EF4-FFF2-40B4-BE49-F238E27FC236}">
                <a16:creationId xmlns:a16="http://schemas.microsoft.com/office/drawing/2014/main" id="{E9888BAE-4EAD-89B5-CF5B-EFBA113F3C53}"/>
              </a:ext>
            </a:extLst>
          </p:cNvPr>
          <p:cNvSpPr>
            <a:spLocks noGrp="1"/>
          </p:cNvSpPr>
          <p:nvPr>
            <p:ph type="body" sz="quarter" idx="10"/>
          </p:nvPr>
        </p:nvSpPr>
        <p:spPr/>
        <p:txBody>
          <a:bodyPr/>
          <a:lstStyle/>
          <a:p>
            <a:r>
              <a:rPr lang="en-AU" dirty="0"/>
              <a:t>Stage 3</a:t>
            </a:r>
          </a:p>
        </p:txBody>
      </p:sp>
      <p:sp>
        <p:nvSpPr>
          <p:cNvPr id="2" name="Footer Placeholder 6">
            <a:extLst>
              <a:ext uri="{FF2B5EF4-FFF2-40B4-BE49-F238E27FC236}">
                <a16:creationId xmlns:a16="http://schemas.microsoft.com/office/drawing/2014/main" id="{C43C3005-DC00-79B0-6ED4-6E598ACCB144}"/>
              </a:ext>
            </a:extLst>
          </p:cNvPr>
          <p:cNvSpPr>
            <a:spLocks noGrp="1"/>
          </p:cNvSpPr>
          <p:nvPr>
            <p:ph type="ftr" sz="quarter" idx="3"/>
          </p:nvPr>
        </p:nvSpPr>
        <p:spPr/>
        <p:txBody>
          <a:bodyPr/>
          <a:lstStyle/>
          <a:p>
            <a:r>
              <a:rPr lang="en-US" dirty="0">
                <a:latin typeface="+mn-lt"/>
              </a:rPr>
              <a:t>NSW Department of Education</a:t>
            </a:r>
            <a:endParaRPr lang="en-AU" dirty="0">
              <a:latin typeface="+mn-lt"/>
            </a:endParaRPr>
          </a:p>
        </p:txBody>
      </p:sp>
    </p:spTree>
    <p:extLst>
      <p:ext uri="{BB962C8B-B14F-4D97-AF65-F5344CB8AC3E}">
        <p14:creationId xmlns:p14="http://schemas.microsoft.com/office/powerpoint/2010/main" val="1003715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C787A-F249-8387-D106-CFEE8A965854}"/>
              </a:ext>
            </a:extLst>
          </p:cNvPr>
          <p:cNvSpPr>
            <a:spLocks noGrp="1"/>
          </p:cNvSpPr>
          <p:nvPr>
            <p:ph type="title"/>
          </p:nvPr>
        </p:nvSpPr>
        <p:spPr/>
        <p:txBody>
          <a:bodyPr/>
          <a:lstStyle/>
          <a:p>
            <a:r>
              <a:rPr lang="en-US" dirty="0">
                <a:latin typeface="+mj-lt"/>
              </a:rPr>
              <a:t>Our yearbook</a:t>
            </a:r>
            <a:endParaRPr lang="en-AU" dirty="0">
              <a:latin typeface="+mj-lt"/>
            </a:endParaRPr>
          </a:p>
        </p:txBody>
      </p:sp>
      <p:sp>
        <p:nvSpPr>
          <p:cNvPr id="10" name="Text Placeholder 9">
            <a:extLst>
              <a:ext uri="{FF2B5EF4-FFF2-40B4-BE49-F238E27FC236}">
                <a16:creationId xmlns:a16="http://schemas.microsoft.com/office/drawing/2014/main" id="{B57FA81C-FABF-7908-FF52-CB8316CFCE87}"/>
              </a:ext>
            </a:extLst>
          </p:cNvPr>
          <p:cNvSpPr>
            <a:spLocks noGrp="1"/>
          </p:cNvSpPr>
          <p:nvPr>
            <p:ph type="body" sz="quarter" idx="18"/>
          </p:nvPr>
        </p:nvSpPr>
        <p:spPr/>
        <p:txBody>
          <a:bodyPr/>
          <a:lstStyle/>
          <a:p>
            <a:r>
              <a:rPr lang="en-AU" dirty="0">
                <a:solidFill>
                  <a:srgbClr val="146CFD"/>
                </a:solidFill>
                <a:latin typeface="+mj-lt"/>
              </a:rPr>
              <a:t>Stage 3</a:t>
            </a:r>
          </a:p>
        </p:txBody>
      </p:sp>
      <p:pic>
        <p:nvPicPr>
          <p:cNvPr id="5" name="Picture 4">
            <a:extLst>
              <a:ext uri="{FF2B5EF4-FFF2-40B4-BE49-F238E27FC236}">
                <a16:creationId xmlns:a16="http://schemas.microsoft.com/office/drawing/2014/main" id="{AEF05DCD-96A0-EF3A-4031-B142FAF97F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000" y="1666992"/>
            <a:ext cx="10666828" cy="4363067"/>
          </a:xfrm>
          <a:prstGeom prst="rect">
            <a:avLst/>
          </a:prstGeom>
        </p:spPr>
      </p:pic>
      <p:grpSp>
        <p:nvGrpSpPr>
          <p:cNvPr id="16" name="Group 15" descr="1. School subjects">
            <a:extLst>
              <a:ext uri="{FF2B5EF4-FFF2-40B4-BE49-F238E27FC236}">
                <a16:creationId xmlns:a16="http://schemas.microsoft.com/office/drawing/2014/main" id="{2647B5D6-64EE-86B8-0DF6-7DFF97D423A7}"/>
              </a:ext>
            </a:extLst>
          </p:cNvPr>
          <p:cNvGrpSpPr/>
          <p:nvPr/>
        </p:nvGrpSpPr>
        <p:grpSpPr>
          <a:xfrm>
            <a:off x="2221355" y="1138077"/>
            <a:ext cx="1350629" cy="2321872"/>
            <a:chOff x="2221355" y="1138077"/>
            <a:chExt cx="1350629" cy="2321872"/>
          </a:xfrm>
        </p:grpSpPr>
        <p:sp>
          <p:nvSpPr>
            <p:cNvPr id="7" name="Text Placeholder 3">
              <a:extLst>
                <a:ext uri="{FF2B5EF4-FFF2-40B4-BE49-F238E27FC236}">
                  <a16:creationId xmlns:a16="http://schemas.microsoft.com/office/drawing/2014/main" id="{9476CCFF-88C1-1A48-316E-070F740597D0}"/>
                </a:ext>
              </a:extLst>
            </p:cNvPr>
            <p:cNvSpPr txBox="1">
              <a:spLocks/>
            </p:cNvSpPr>
            <p:nvPr/>
          </p:nvSpPr>
          <p:spPr>
            <a:xfrm>
              <a:off x="2221355" y="1138077"/>
              <a:ext cx="1350629" cy="76746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a:pPr>
              <a:r>
                <a:rPr lang="en-AU" sz="1600" dirty="0">
                  <a:latin typeface="+mn-lt"/>
                </a:rPr>
                <a:t>School subjects</a:t>
              </a:r>
            </a:p>
          </p:txBody>
        </p:sp>
        <p:pic>
          <p:nvPicPr>
            <p:cNvPr id="32" name="Picture 31">
              <a:extLst>
                <a:ext uri="{FF2B5EF4-FFF2-40B4-BE49-F238E27FC236}">
                  <a16:creationId xmlns:a16="http://schemas.microsoft.com/office/drawing/2014/main" id="{C7D2823B-FE1A-66A7-E644-FB3F6B895E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6265" y="1994077"/>
              <a:ext cx="660809" cy="653925"/>
            </a:xfrm>
            <a:prstGeom prst="rect">
              <a:avLst/>
            </a:prstGeom>
          </p:spPr>
        </p:pic>
        <p:pic>
          <p:nvPicPr>
            <p:cNvPr id="3" name="Picture 2" descr="Books and mortarboard.">
              <a:extLst>
                <a:ext uri="{FF2B5EF4-FFF2-40B4-BE49-F238E27FC236}">
                  <a16:creationId xmlns:a16="http://schemas.microsoft.com/office/drawing/2014/main" id="{8F8BD34A-A6AB-FE24-ED32-34F563AEB143}"/>
                </a:ext>
              </a:extLst>
            </p:cNvPr>
            <p:cNvPicPr>
              <a:picLocks noChangeAspect="1"/>
            </p:cNvPicPr>
            <p:nvPr/>
          </p:nvPicPr>
          <p:blipFill>
            <a:blip r:embed="rId5"/>
            <a:stretch>
              <a:fillRect/>
            </a:stretch>
          </p:blipFill>
          <p:spPr>
            <a:xfrm>
              <a:off x="2469099" y="2744558"/>
              <a:ext cx="855141" cy="715391"/>
            </a:xfrm>
            <a:prstGeom prst="rect">
              <a:avLst/>
            </a:prstGeom>
          </p:spPr>
        </p:pic>
      </p:grpSp>
      <p:grpSp>
        <p:nvGrpSpPr>
          <p:cNvPr id="15" name="Group 14" descr="2. My friends">
            <a:extLst>
              <a:ext uri="{FF2B5EF4-FFF2-40B4-BE49-F238E27FC236}">
                <a16:creationId xmlns:a16="http://schemas.microsoft.com/office/drawing/2014/main" id="{5E0120C2-E4E8-DB83-01AC-2DE14DCB42BF}"/>
              </a:ext>
            </a:extLst>
          </p:cNvPr>
          <p:cNvGrpSpPr/>
          <p:nvPr/>
        </p:nvGrpSpPr>
        <p:grpSpPr>
          <a:xfrm>
            <a:off x="4049863" y="1138077"/>
            <a:ext cx="1492300" cy="2326026"/>
            <a:chOff x="4273800" y="1138077"/>
            <a:chExt cx="1492300" cy="2326026"/>
          </a:xfrm>
        </p:grpSpPr>
        <p:sp>
          <p:nvSpPr>
            <p:cNvPr id="44" name="Text Placeholder 3">
              <a:extLst>
                <a:ext uri="{FF2B5EF4-FFF2-40B4-BE49-F238E27FC236}">
                  <a16:creationId xmlns:a16="http://schemas.microsoft.com/office/drawing/2014/main" id="{D173BCDC-50C1-8AF1-52C6-3FA9C16B4788}"/>
                </a:ext>
              </a:extLst>
            </p:cNvPr>
            <p:cNvSpPr txBox="1">
              <a:spLocks/>
            </p:cNvSpPr>
            <p:nvPr/>
          </p:nvSpPr>
          <p:spPr>
            <a:xfrm>
              <a:off x="4273800" y="1138077"/>
              <a:ext cx="1492300"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2"/>
              </a:pPr>
              <a:r>
                <a:rPr lang="en-AU" sz="1600" dirty="0">
                  <a:latin typeface="+mn-lt"/>
                </a:rPr>
                <a:t>The </a:t>
              </a:r>
              <a:r>
                <a:rPr lang="en-AU" sz="1600">
                  <a:latin typeface="+mn-lt"/>
                </a:rPr>
                <a:t>best thing</a:t>
              </a:r>
              <a:endParaRPr lang="en-AU" sz="1600" dirty="0">
                <a:latin typeface="+mn-lt"/>
              </a:endParaRPr>
            </a:p>
          </p:txBody>
        </p:sp>
        <p:pic>
          <p:nvPicPr>
            <p:cNvPr id="45" name="Picture 44">
              <a:extLst>
                <a:ext uri="{FF2B5EF4-FFF2-40B4-BE49-F238E27FC236}">
                  <a16:creationId xmlns:a16="http://schemas.microsoft.com/office/drawing/2014/main" id="{4F88FB29-D62C-1450-4F69-233AFB6A98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89546" y="1994077"/>
              <a:ext cx="660809" cy="653925"/>
            </a:xfrm>
            <a:prstGeom prst="rect">
              <a:avLst/>
            </a:prstGeom>
          </p:spPr>
        </p:pic>
        <p:pic>
          <p:nvPicPr>
            <p:cNvPr id="6" name="Picture 5" descr="Three children hugging.">
              <a:extLst>
                <a:ext uri="{FF2B5EF4-FFF2-40B4-BE49-F238E27FC236}">
                  <a16:creationId xmlns:a16="http://schemas.microsoft.com/office/drawing/2014/main" id="{EA12517E-D768-9239-ECE0-30DD982820C2}"/>
                </a:ext>
              </a:extLst>
            </p:cNvPr>
            <p:cNvPicPr>
              <a:picLocks noChangeAspect="1"/>
            </p:cNvPicPr>
            <p:nvPr/>
          </p:nvPicPr>
          <p:blipFill>
            <a:blip r:embed="rId6"/>
            <a:stretch>
              <a:fillRect/>
            </a:stretch>
          </p:blipFill>
          <p:spPr>
            <a:xfrm>
              <a:off x="4430204" y="2744558"/>
              <a:ext cx="1179493" cy="719545"/>
            </a:xfrm>
            <a:prstGeom prst="rect">
              <a:avLst/>
            </a:prstGeom>
          </p:spPr>
        </p:pic>
      </p:grpSp>
      <p:grpSp>
        <p:nvGrpSpPr>
          <p:cNvPr id="13" name="Group 12" descr="3. Superlatives">
            <a:extLst>
              <a:ext uri="{FF2B5EF4-FFF2-40B4-BE49-F238E27FC236}">
                <a16:creationId xmlns:a16="http://schemas.microsoft.com/office/drawing/2014/main" id="{61FE50C7-F3B6-19A3-24B6-9187BE00C59C}"/>
              </a:ext>
            </a:extLst>
          </p:cNvPr>
          <p:cNvGrpSpPr/>
          <p:nvPr/>
        </p:nvGrpSpPr>
        <p:grpSpPr>
          <a:xfrm>
            <a:off x="6020042" y="1138077"/>
            <a:ext cx="1750722" cy="2336812"/>
            <a:chOff x="6320053" y="1138077"/>
            <a:chExt cx="1750722" cy="2336812"/>
          </a:xfrm>
        </p:grpSpPr>
        <p:sp>
          <p:nvSpPr>
            <p:cNvPr id="48" name="Text Placeholder 3">
              <a:extLst>
                <a:ext uri="{FF2B5EF4-FFF2-40B4-BE49-F238E27FC236}">
                  <a16:creationId xmlns:a16="http://schemas.microsoft.com/office/drawing/2014/main" id="{1ED1529D-5CE3-65C4-CEA6-5EA5442D4B80}"/>
                </a:ext>
              </a:extLst>
            </p:cNvPr>
            <p:cNvSpPr txBox="1">
              <a:spLocks/>
            </p:cNvSpPr>
            <p:nvPr/>
          </p:nvSpPr>
          <p:spPr>
            <a:xfrm>
              <a:off x="6320053" y="1138077"/>
              <a:ext cx="1750722" cy="644320"/>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3"/>
              </a:pPr>
              <a:r>
                <a:rPr lang="en-AU" sz="1600" dirty="0">
                  <a:latin typeface="+mn-lt"/>
                </a:rPr>
                <a:t>Superlatives</a:t>
              </a:r>
            </a:p>
          </p:txBody>
        </p:sp>
        <p:pic>
          <p:nvPicPr>
            <p:cNvPr id="49" name="Picture 48">
              <a:extLst>
                <a:ext uri="{FF2B5EF4-FFF2-40B4-BE49-F238E27FC236}">
                  <a16:creationId xmlns:a16="http://schemas.microsoft.com/office/drawing/2014/main" id="{1C65AAB2-69A1-7389-A73E-3669FEB977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65010" y="1994077"/>
              <a:ext cx="660809" cy="653925"/>
            </a:xfrm>
            <a:prstGeom prst="rect">
              <a:avLst/>
            </a:prstGeom>
          </p:spPr>
        </p:pic>
        <p:pic>
          <p:nvPicPr>
            <p:cNvPr id="8" name="Picture 7" descr="A cat, a bird and a spider, demonstrating size.">
              <a:extLst>
                <a:ext uri="{FF2B5EF4-FFF2-40B4-BE49-F238E27FC236}">
                  <a16:creationId xmlns:a16="http://schemas.microsoft.com/office/drawing/2014/main" id="{5D92030D-B49C-8FB8-1EA7-3CD0E1F565FC}"/>
                </a:ext>
              </a:extLst>
            </p:cNvPr>
            <p:cNvPicPr>
              <a:picLocks noChangeAspect="1"/>
            </p:cNvPicPr>
            <p:nvPr/>
          </p:nvPicPr>
          <p:blipFill>
            <a:blip r:embed="rId7"/>
            <a:stretch>
              <a:fillRect/>
            </a:stretch>
          </p:blipFill>
          <p:spPr>
            <a:xfrm>
              <a:off x="6539173" y="2744558"/>
              <a:ext cx="1312482" cy="730331"/>
            </a:xfrm>
            <a:prstGeom prst="rect">
              <a:avLst/>
            </a:prstGeom>
          </p:spPr>
        </p:pic>
      </p:grpSp>
      <p:grpSp>
        <p:nvGrpSpPr>
          <p:cNvPr id="12" name="Group 11" descr="4. Memorable moments">
            <a:extLst>
              <a:ext uri="{FF2B5EF4-FFF2-40B4-BE49-F238E27FC236}">
                <a16:creationId xmlns:a16="http://schemas.microsoft.com/office/drawing/2014/main" id="{AAF5B3CA-7665-AB4E-FD38-451936D84450}"/>
              </a:ext>
            </a:extLst>
          </p:cNvPr>
          <p:cNvGrpSpPr/>
          <p:nvPr/>
        </p:nvGrpSpPr>
        <p:grpSpPr>
          <a:xfrm>
            <a:off x="8248642" y="1138077"/>
            <a:ext cx="1573090" cy="2321099"/>
            <a:chOff x="8248642" y="1138077"/>
            <a:chExt cx="1573090" cy="2321099"/>
          </a:xfrm>
        </p:grpSpPr>
        <p:sp>
          <p:nvSpPr>
            <p:cNvPr id="52" name="Text Placeholder 3">
              <a:extLst>
                <a:ext uri="{FF2B5EF4-FFF2-40B4-BE49-F238E27FC236}">
                  <a16:creationId xmlns:a16="http://schemas.microsoft.com/office/drawing/2014/main" id="{CB634D5D-97A1-78E6-3E2C-714F438685D6}"/>
                </a:ext>
              </a:extLst>
            </p:cNvPr>
            <p:cNvSpPr txBox="1">
              <a:spLocks/>
            </p:cNvSpPr>
            <p:nvPr/>
          </p:nvSpPr>
          <p:spPr>
            <a:xfrm>
              <a:off x="8248642" y="1138077"/>
              <a:ext cx="1573090" cy="76746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4"/>
              </a:pPr>
              <a:r>
                <a:rPr lang="en-AU" sz="1600" dirty="0">
                  <a:latin typeface="+mn-lt"/>
                </a:rPr>
                <a:t>Memorable moments</a:t>
              </a:r>
            </a:p>
          </p:txBody>
        </p:sp>
        <p:pic>
          <p:nvPicPr>
            <p:cNvPr id="53" name="Picture 52">
              <a:extLst>
                <a:ext uri="{FF2B5EF4-FFF2-40B4-BE49-F238E27FC236}">
                  <a16:creationId xmlns:a16="http://schemas.microsoft.com/office/drawing/2014/main" id="{5E386324-698E-0CCC-01C6-775C9867E3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04783" y="1994077"/>
              <a:ext cx="660809" cy="653925"/>
            </a:xfrm>
            <a:prstGeom prst="rect">
              <a:avLst/>
            </a:prstGeom>
          </p:spPr>
        </p:pic>
        <p:pic>
          <p:nvPicPr>
            <p:cNvPr id="9" name="Picture 8" descr="College graduates celebrating and talking together.">
              <a:extLst>
                <a:ext uri="{FF2B5EF4-FFF2-40B4-BE49-F238E27FC236}">
                  <a16:creationId xmlns:a16="http://schemas.microsoft.com/office/drawing/2014/main" id="{9EA8354A-7681-20FD-B5EC-E7B5EEF0A3C1}"/>
                </a:ext>
              </a:extLst>
            </p:cNvPr>
            <p:cNvPicPr>
              <a:picLocks noChangeAspect="1"/>
            </p:cNvPicPr>
            <p:nvPr/>
          </p:nvPicPr>
          <p:blipFill>
            <a:blip r:embed="rId8"/>
            <a:stretch>
              <a:fillRect/>
            </a:stretch>
          </p:blipFill>
          <p:spPr>
            <a:xfrm>
              <a:off x="8523784" y="2744558"/>
              <a:ext cx="1022807" cy="714618"/>
            </a:xfrm>
            <a:prstGeom prst="rect">
              <a:avLst/>
            </a:prstGeom>
          </p:spPr>
        </p:pic>
      </p:grpSp>
      <p:grpSp>
        <p:nvGrpSpPr>
          <p:cNvPr id="17" name="Group 16" descr="5. Assessment criteria">
            <a:extLst>
              <a:ext uri="{FF2B5EF4-FFF2-40B4-BE49-F238E27FC236}">
                <a16:creationId xmlns:a16="http://schemas.microsoft.com/office/drawing/2014/main" id="{ABA76F6F-57D9-0147-9EED-EBC176F92767}"/>
              </a:ext>
            </a:extLst>
          </p:cNvPr>
          <p:cNvGrpSpPr/>
          <p:nvPr/>
        </p:nvGrpSpPr>
        <p:grpSpPr>
          <a:xfrm>
            <a:off x="7741718" y="3483853"/>
            <a:ext cx="3715507" cy="657225"/>
            <a:chOff x="7741718" y="3483853"/>
            <a:chExt cx="3715507" cy="657225"/>
          </a:xfrm>
        </p:grpSpPr>
        <p:sp>
          <p:nvSpPr>
            <p:cNvPr id="56" name="Text Placeholder 3">
              <a:extLst>
                <a:ext uri="{FF2B5EF4-FFF2-40B4-BE49-F238E27FC236}">
                  <a16:creationId xmlns:a16="http://schemas.microsoft.com/office/drawing/2014/main" id="{D854D3A0-33E9-031B-17A8-B6AC871176A7}"/>
                </a:ext>
              </a:extLst>
            </p:cNvPr>
            <p:cNvSpPr txBox="1">
              <a:spLocks/>
            </p:cNvSpPr>
            <p:nvPr/>
          </p:nvSpPr>
          <p:spPr>
            <a:xfrm>
              <a:off x="7741718" y="3576513"/>
              <a:ext cx="2344623" cy="47190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5"/>
              </a:pPr>
              <a:r>
                <a:rPr lang="en-AU" sz="1600" dirty="0">
                  <a:latin typeface="+mn-lt"/>
                </a:rPr>
                <a:t>Assessment criteria</a:t>
              </a:r>
            </a:p>
          </p:txBody>
        </p:sp>
        <p:pic>
          <p:nvPicPr>
            <p:cNvPr id="57" name="Picture 56">
              <a:extLst>
                <a:ext uri="{FF2B5EF4-FFF2-40B4-BE49-F238E27FC236}">
                  <a16:creationId xmlns:a16="http://schemas.microsoft.com/office/drawing/2014/main" id="{22634AC9-0BB7-986C-B5D3-8A3B9AE23E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61311" y="3485503"/>
              <a:ext cx="660199" cy="653924"/>
            </a:xfrm>
            <a:prstGeom prst="rect">
              <a:avLst/>
            </a:prstGeom>
          </p:spPr>
        </p:pic>
        <p:pic>
          <p:nvPicPr>
            <p:cNvPr id="75" name="Picture 74" descr="Checklist">
              <a:extLst>
                <a:ext uri="{FF2B5EF4-FFF2-40B4-BE49-F238E27FC236}">
                  <a16:creationId xmlns:a16="http://schemas.microsoft.com/office/drawing/2014/main" id="{7846B87D-3B7E-0DAB-79FE-C3DFA9A392C2}"/>
                </a:ext>
              </a:extLst>
            </p:cNvPr>
            <p:cNvPicPr>
              <a:picLocks noChangeAspect="1"/>
            </p:cNvPicPr>
            <p:nvPr/>
          </p:nvPicPr>
          <p:blipFill>
            <a:blip r:embed="rId9"/>
            <a:stretch>
              <a:fillRect/>
            </a:stretch>
          </p:blipFill>
          <p:spPr>
            <a:xfrm>
              <a:off x="10971450" y="3483853"/>
              <a:ext cx="485775" cy="657225"/>
            </a:xfrm>
            <a:prstGeom prst="rect">
              <a:avLst/>
            </a:prstGeom>
          </p:spPr>
        </p:pic>
      </p:grpSp>
      <p:grpSp>
        <p:nvGrpSpPr>
          <p:cNvPr id="18" name="Group 17" descr="6. Communicative task.">
            <a:extLst>
              <a:ext uri="{FF2B5EF4-FFF2-40B4-BE49-F238E27FC236}">
                <a16:creationId xmlns:a16="http://schemas.microsoft.com/office/drawing/2014/main" id="{18707242-DA1E-E0D3-04B5-F9CD9A2C76C5}"/>
              </a:ext>
            </a:extLst>
          </p:cNvPr>
          <p:cNvGrpSpPr/>
          <p:nvPr/>
        </p:nvGrpSpPr>
        <p:grpSpPr>
          <a:xfrm>
            <a:off x="7225808" y="4504573"/>
            <a:ext cx="2473233" cy="1852571"/>
            <a:chOff x="6974828" y="4513679"/>
            <a:chExt cx="2473233" cy="1852571"/>
          </a:xfrm>
        </p:grpSpPr>
        <p:sp>
          <p:nvSpPr>
            <p:cNvPr id="60" name="Text Placeholder 3">
              <a:extLst>
                <a:ext uri="{FF2B5EF4-FFF2-40B4-BE49-F238E27FC236}">
                  <a16:creationId xmlns:a16="http://schemas.microsoft.com/office/drawing/2014/main" id="{7783200A-B140-4709-A059-931828C39ED1}"/>
                </a:ext>
              </a:extLst>
            </p:cNvPr>
            <p:cNvSpPr txBox="1">
              <a:spLocks/>
            </p:cNvSpPr>
            <p:nvPr/>
          </p:nvSpPr>
          <p:spPr>
            <a:xfrm>
              <a:off x="6974828" y="5894347"/>
              <a:ext cx="2473233"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6"/>
              </a:pPr>
              <a:r>
                <a:rPr lang="en-AU" sz="1600" dirty="0">
                  <a:latin typeface="+mn-lt"/>
                </a:rPr>
                <a:t>Communicative task</a:t>
              </a:r>
            </a:p>
          </p:txBody>
        </p:sp>
        <p:pic>
          <p:nvPicPr>
            <p:cNvPr id="62" name="Picture 61">
              <a:extLst>
                <a:ext uri="{FF2B5EF4-FFF2-40B4-BE49-F238E27FC236}">
                  <a16:creationId xmlns:a16="http://schemas.microsoft.com/office/drawing/2014/main" id="{8B4A7D36-AC4D-741B-E6B0-439771E61B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6994" y="4513679"/>
              <a:ext cx="608900" cy="653925"/>
            </a:xfrm>
            <a:prstGeom prst="rect">
              <a:avLst/>
            </a:prstGeom>
          </p:spPr>
        </p:pic>
        <p:pic>
          <p:nvPicPr>
            <p:cNvPr id="78" name="Picture 77" descr="Two people engaged in a communication task, with another person filming the interaction.">
              <a:extLst>
                <a:ext uri="{FF2B5EF4-FFF2-40B4-BE49-F238E27FC236}">
                  <a16:creationId xmlns:a16="http://schemas.microsoft.com/office/drawing/2014/main" id="{C2B07BAF-9E42-ED9E-51D5-71EC1E44A784}"/>
                </a:ext>
              </a:extLst>
            </p:cNvPr>
            <p:cNvPicPr>
              <a:picLocks noChangeAspect="1"/>
            </p:cNvPicPr>
            <p:nvPr/>
          </p:nvPicPr>
          <p:blipFill>
            <a:blip r:embed="rId10"/>
            <a:stretch>
              <a:fillRect/>
            </a:stretch>
          </p:blipFill>
          <p:spPr>
            <a:xfrm>
              <a:off x="7708860" y="5308491"/>
              <a:ext cx="1005168" cy="657225"/>
            </a:xfrm>
            <a:prstGeom prst="rect">
              <a:avLst/>
            </a:prstGeom>
          </p:spPr>
        </p:pic>
      </p:grpSp>
      <p:grpSp>
        <p:nvGrpSpPr>
          <p:cNvPr id="19" name="Group 18" descr="7. Feedback and goal setting">
            <a:extLst>
              <a:ext uri="{FF2B5EF4-FFF2-40B4-BE49-F238E27FC236}">
                <a16:creationId xmlns:a16="http://schemas.microsoft.com/office/drawing/2014/main" id="{4730DD4F-14DB-36B4-2531-F0C9FEEB59DE}"/>
              </a:ext>
            </a:extLst>
          </p:cNvPr>
          <p:cNvGrpSpPr/>
          <p:nvPr/>
        </p:nvGrpSpPr>
        <p:grpSpPr>
          <a:xfrm>
            <a:off x="4833281" y="4504573"/>
            <a:ext cx="1852094" cy="2193642"/>
            <a:chOff x="4793622" y="4513679"/>
            <a:chExt cx="1852094" cy="2193642"/>
          </a:xfrm>
        </p:grpSpPr>
        <p:pic>
          <p:nvPicPr>
            <p:cNvPr id="64" name="Picture 63">
              <a:extLst>
                <a:ext uri="{FF2B5EF4-FFF2-40B4-BE49-F238E27FC236}">
                  <a16:creationId xmlns:a16="http://schemas.microsoft.com/office/drawing/2014/main" id="{77DC88EE-3BB1-1788-7D3D-D6C675EC20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15219" y="4513679"/>
              <a:ext cx="608900" cy="653925"/>
            </a:xfrm>
            <a:prstGeom prst="rect">
              <a:avLst/>
            </a:prstGeom>
          </p:spPr>
        </p:pic>
        <p:sp>
          <p:nvSpPr>
            <p:cNvPr id="66" name="Text Placeholder 3">
              <a:extLst>
                <a:ext uri="{FF2B5EF4-FFF2-40B4-BE49-F238E27FC236}">
                  <a16:creationId xmlns:a16="http://schemas.microsoft.com/office/drawing/2014/main" id="{4C2480CB-28D6-A0F0-393E-84EC23662F00}"/>
                </a:ext>
              </a:extLst>
            </p:cNvPr>
            <p:cNvSpPr txBox="1">
              <a:spLocks/>
            </p:cNvSpPr>
            <p:nvPr/>
          </p:nvSpPr>
          <p:spPr>
            <a:xfrm>
              <a:off x="4793622" y="5894347"/>
              <a:ext cx="1852094" cy="81297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7"/>
              </a:pPr>
              <a:r>
                <a:rPr lang="en-AU" sz="1600" dirty="0">
                  <a:latin typeface="+mn-lt"/>
                </a:rPr>
                <a:t>Feedback and goal setting</a:t>
              </a:r>
            </a:p>
          </p:txBody>
        </p:sp>
        <p:pic>
          <p:nvPicPr>
            <p:cNvPr id="77" name="Picture 76" descr="Checklist with a target">
              <a:extLst>
                <a:ext uri="{FF2B5EF4-FFF2-40B4-BE49-F238E27FC236}">
                  <a16:creationId xmlns:a16="http://schemas.microsoft.com/office/drawing/2014/main" id="{45EC2B0E-5E9A-6A5E-FDCC-8537F494A35C}"/>
                </a:ext>
              </a:extLst>
            </p:cNvPr>
            <p:cNvPicPr>
              <a:picLocks noChangeAspect="1"/>
            </p:cNvPicPr>
            <p:nvPr/>
          </p:nvPicPr>
          <p:blipFill>
            <a:blip r:embed="rId11"/>
            <a:stretch>
              <a:fillRect/>
            </a:stretch>
          </p:blipFill>
          <p:spPr>
            <a:xfrm>
              <a:off x="5495925" y="5318016"/>
              <a:ext cx="600075" cy="514350"/>
            </a:xfrm>
            <a:prstGeom prst="rect">
              <a:avLst/>
            </a:prstGeom>
          </p:spPr>
        </p:pic>
      </p:grpSp>
      <p:grpSp>
        <p:nvGrpSpPr>
          <p:cNvPr id="20" name="Group 19" descr="8. Language review">
            <a:extLst>
              <a:ext uri="{FF2B5EF4-FFF2-40B4-BE49-F238E27FC236}">
                <a16:creationId xmlns:a16="http://schemas.microsoft.com/office/drawing/2014/main" id="{C1B6AF09-F7D7-E776-7126-7AC356CF586E}"/>
              </a:ext>
            </a:extLst>
          </p:cNvPr>
          <p:cNvGrpSpPr/>
          <p:nvPr/>
        </p:nvGrpSpPr>
        <p:grpSpPr>
          <a:xfrm>
            <a:off x="2819680" y="4504573"/>
            <a:ext cx="1473169" cy="2134933"/>
            <a:chOff x="2568700" y="4513679"/>
            <a:chExt cx="1473169" cy="2134933"/>
          </a:xfrm>
        </p:grpSpPr>
        <p:pic>
          <p:nvPicPr>
            <p:cNvPr id="68" name="Picture 67">
              <a:extLst>
                <a:ext uri="{FF2B5EF4-FFF2-40B4-BE49-F238E27FC236}">
                  <a16:creationId xmlns:a16="http://schemas.microsoft.com/office/drawing/2014/main" id="{FCBD7D72-5A68-424E-932E-E932C135A1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00834" y="4513679"/>
              <a:ext cx="608900" cy="653925"/>
            </a:xfrm>
            <a:prstGeom prst="rect">
              <a:avLst/>
            </a:prstGeom>
          </p:spPr>
        </p:pic>
        <p:sp>
          <p:nvSpPr>
            <p:cNvPr id="70" name="Text Placeholder 3">
              <a:extLst>
                <a:ext uri="{FF2B5EF4-FFF2-40B4-BE49-F238E27FC236}">
                  <a16:creationId xmlns:a16="http://schemas.microsoft.com/office/drawing/2014/main" id="{8ACD63C0-8D48-D641-F19E-605655CBAAA7}"/>
                </a:ext>
              </a:extLst>
            </p:cNvPr>
            <p:cNvSpPr txBox="1">
              <a:spLocks/>
            </p:cNvSpPr>
            <p:nvPr/>
          </p:nvSpPr>
          <p:spPr>
            <a:xfrm>
              <a:off x="2568700" y="5894347"/>
              <a:ext cx="1473169" cy="754265"/>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8"/>
              </a:pPr>
              <a:r>
                <a:rPr lang="en-AU" sz="1600" dirty="0">
                  <a:latin typeface="+mn-lt"/>
                </a:rPr>
                <a:t>Language review</a:t>
              </a:r>
            </a:p>
          </p:txBody>
        </p:sp>
        <p:pic>
          <p:nvPicPr>
            <p:cNvPr id="76" name="Picture 75" descr="An icon that is half a speech bubble, and half a globe image. Arrows curve around the image in a circular direction.">
              <a:extLst>
                <a:ext uri="{FF2B5EF4-FFF2-40B4-BE49-F238E27FC236}">
                  <a16:creationId xmlns:a16="http://schemas.microsoft.com/office/drawing/2014/main" id="{043D6776-ADB6-AE8B-CA17-BC399C78FE42}"/>
                </a:ext>
              </a:extLst>
            </p:cNvPr>
            <p:cNvPicPr>
              <a:picLocks noChangeAspect="1"/>
            </p:cNvPicPr>
            <p:nvPr/>
          </p:nvPicPr>
          <p:blipFill>
            <a:blip r:embed="rId12"/>
            <a:stretch>
              <a:fillRect/>
            </a:stretch>
          </p:blipFill>
          <p:spPr>
            <a:xfrm>
              <a:off x="3038584" y="5308491"/>
              <a:ext cx="533400" cy="523875"/>
            </a:xfrm>
            <a:prstGeom prst="rect">
              <a:avLst/>
            </a:prstGeom>
          </p:spPr>
        </p:pic>
      </p:grpSp>
      <p:sp>
        <p:nvSpPr>
          <p:cNvPr id="87" name="Slide Number Placeholder 86">
            <a:extLst>
              <a:ext uri="{FF2B5EF4-FFF2-40B4-BE49-F238E27FC236}">
                <a16:creationId xmlns:a16="http://schemas.microsoft.com/office/drawing/2014/main" id="{FCD031FC-6C3E-20CF-6909-2599F9D28D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136480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DC787A-F249-8387-D106-CFEE8A965854}"/>
              </a:ext>
            </a:extLst>
          </p:cNvPr>
          <p:cNvSpPr>
            <a:spLocks noGrp="1"/>
          </p:cNvSpPr>
          <p:nvPr>
            <p:ph type="title"/>
          </p:nvPr>
        </p:nvSpPr>
        <p:spPr/>
        <p:txBody>
          <a:bodyPr/>
          <a:lstStyle/>
          <a:p>
            <a:r>
              <a:rPr lang="en-US" dirty="0">
                <a:latin typeface="+mj-lt"/>
              </a:rPr>
              <a:t>Learning map – </a:t>
            </a:r>
            <a:r>
              <a:rPr lang="vi-VN" i="1" dirty="0">
                <a:latin typeface="+mj-lt"/>
              </a:rPr>
              <a:t>Lưu Bút của chúng ta </a:t>
            </a:r>
            <a:endParaRPr lang="en-AU" dirty="0">
              <a:latin typeface="+mj-lt"/>
            </a:endParaRPr>
          </a:p>
        </p:txBody>
      </p:sp>
      <p:sp>
        <p:nvSpPr>
          <p:cNvPr id="10" name="Text Placeholder 9">
            <a:extLst>
              <a:ext uri="{FF2B5EF4-FFF2-40B4-BE49-F238E27FC236}">
                <a16:creationId xmlns:a16="http://schemas.microsoft.com/office/drawing/2014/main" id="{B57FA81C-FABF-7908-FF52-CB8316CFCE87}"/>
              </a:ext>
            </a:extLst>
          </p:cNvPr>
          <p:cNvSpPr>
            <a:spLocks noGrp="1"/>
          </p:cNvSpPr>
          <p:nvPr>
            <p:ph type="body" sz="quarter" idx="18"/>
          </p:nvPr>
        </p:nvSpPr>
        <p:spPr/>
        <p:txBody>
          <a:bodyPr/>
          <a:lstStyle/>
          <a:p>
            <a:r>
              <a:rPr lang="en-AU" dirty="0">
                <a:solidFill>
                  <a:srgbClr val="146CFD"/>
                </a:solidFill>
                <a:latin typeface="+mj-lt"/>
              </a:rPr>
              <a:t>Stage 3</a:t>
            </a:r>
          </a:p>
        </p:txBody>
      </p:sp>
      <p:pic>
        <p:nvPicPr>
          <p:cNvPr id="5" name="Picture 4">
            <a:extLst>
              <a:ext uri="{FF2B5EF4-FFF2-40B4-BE49-F238E27FC236}">
                <a16:creationId xmlns:a16="http://schemas.microsoft.com/office/drawing/2014/main" id="{AEF05DCD-96A0-EF3A-4031-B142FAF97F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0000" y="1666992"/>
            <a:ext cx="10666828" cy="4363067"/>
          </a:xfrm>
          <a:prstGeom prst="rect">
            <a:avLst/>
          </a:prstGeom>
        </p:spPr>
      </p:pic>
      <p:grpSp>
        <p:nvGrpSpPr>
          <p:cNvPr id="16" name="Group 15" descr="1. School subjects">
            <a:extLst>
              <a:ext uri="{FF2B5EF4-FFF2-40B4-BE49-F238E27FC236}">
                <a16:creationId xmlns:a16="http://schemas.microsoft.com/office/drawing/2014/main" id="{2647B5D6-64EE-86B8-0DF6-7DFF97D423A7}"/>
              </a:ext>
            </a:extLst>
          </p:cNvPr>
          <p:cNvGrpSpPr/>
          <p:nvPr/>
        </p:nvGrpSpPr>
        <p:grpSpPr>
          <a:xfrm>
            <a:off x="2027596" y="1138077"/>
            <a:ext cx="1738148" cy="2321872"/>
            <a:chOff x="2027596" y="1138077"/>
            <a:chExt cx="1738148" cy="2321872"/>
          </a:xfrm>
        </p:grpSpPr>
        <p:sp>
          <p:nvSpPr>
            <p:cNvPr id="7" name="Text Placeholder 3">
              <a:extLst>
                <a:ext uri="{FF2B5EF4-FFF2-40B4-BE49-F238E27FC236}">
                  <a16:creationId xmlns:a16="http://schemas.microsoft.com/office/drawing/2014/main" id="{9476CCFF-88C1-1A48-316E-070F740597D0}"/>
                </a:ext>
              </a:extLst>
            </p:cNvPr>
            <p:cNvSpPr txBox="1">
              <a:spLocks/>
            </p:cNvSpPr>
            <p:nvPr/>
          </p:nvSpPr>
          <p:spPr>
            <a:xfrm>
              <a:off x="2027596" y="1138077"/>
              <a:ext cx="1738148" cy="76746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a:pPr>
              <a:r>
                <a:rPr lang="vi-VN" sz="1600" i="1" dirty="0">
                  <a:latin typeface="+mn-lt"/>
                </a:rPr>
                <a:t>Môn học ở trường</a:t>
              </a:r>
              <a:endParaRPr lang="en-AU" sz="1600" i="1" dirty="0">
                <a:latin typeface="+mn-lt"/>
              </a:endParaRPr>
            </a:p>
          </p:txBody>
        </p:sp>
        <p:pic>
          <p:nvPicPr>
            <p:cNvPr id="32" name="Picture 31">
              <a:extLst>
                <a:ext uri="{FF2B5EF4-FFF2-40B4-BE49-F238E27FC236}">
                  <a16:creationId xmlns:a16="http://schemas.microsoft.com/office/drawing/2014/main" id="{C7D2823B-FE1A-66A7-E644-FB3F6B895E1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566265" y="1994077"/>
              <a:ext cx="660809" cy="653925"/>
            </a:xfrm>
            <a:prstGeom prst="rect">
              <a:avLst/>
            </a:prstGeom>
          </p:spPr>
        </p:pic>
        <p:pic>
          <p:nvPicPr>
            <p:cNvPr id="3" name="Picture 2" descr="Books and mortarboard.">
              <a:extLst>
                <a:ext uri="{FF2B5EF4-FFF2-40B4-BE49-F238E27FC236}">
                  <a16:creationId xmlns:a16="http://schemas.microsoft.com/office/drawing/2014/main" id="{8F8BD34A-A6AB-FE24-ED32-34F563AEB1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69099" y="2744558"/>
              <a:ext cx="855141" cy="715391"/>
            </a:xfrm>
            <a:prstGeom prst="rect">
              <a:avLst/>
            </a:prstGeom>
          </p:spPr>
        </p:pic>
      </p:grpSp>
      <p:grpSp>
        <p:nvGrpSpPr>
          <p:cNvPr id="15" name="Group 14" descr="2. My friends">
            <a:extLst>
              <a:ext uri="{FF2B5EF4-FFF2-40B4-BE49-F238E27FC236}">
                <a16:creationId xmlns:a16="http://schemas.microsoft.com/office/drawing/2014/main" id="{5E0120C2-E4E8-DB83-01AC-2DE14DCB42BF}"/>
              </a:ext>
            </a:extLst>
          </p:cNvPr>
          <p:cNvGrpSpPr/>
          <p:nvPr/>
        </p:nvGrpSpPr>
        <p:grpSpPr>
          <a:xfrm>
            <a:off x="4052937" y="1138077"/>
            <a:ext cx="1870598" cy="2326026"/>
            <a:chOff x="4084651" y="1138077"/>
            <a:chExt cx="1870598" cy="2326026"/>
          </a:xfrm>
        </p:grpSpPr>
        <p:sp>
          <p:nvSpPr>
            <p:cNvPr id="44" name="Text Placeholder 3">
              <a:extLst>
                <a:ext uri="{FF2B5EF4-FFF2-40B4-BE49-F238E27FC236}">
                  <a16:creationId xmlns:a16="http://schemas.microsoft.com/office/drawing/2014/main" id="{D173BCDC-50C1-8AF1-52C6-3FA9C16B4788}"/>
                </a:ext>
              </a:extLst>
            </p:cNvPr>
            <p:cNvSpPr txBox="1">
              <a:spLocks/>
            </p:cNvSpPr>
            <p:nvPr/>
          </p:nvSpPr>
          <p:spPr>
            <a:xfrm>
              <a:off x="4084651" y="1138077"/>
              <a:ext cx="1870598"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2"/>
              </a:pPr>
              <a:r>
                <a:rPr lang="en-AU" sz="1600" i="1" dirty="0" err="1">
                  <a:latin typeface="+mn-lt"/>
                </a:rPr>
                <a:t>Những</a:t>
              </a:r>
              <a:r>
                <a:rPr lang="en-AU" sz="1600" i="1" dirty="0">
                  <a:latin typeface="+mn-lt"/>
                </a:rPr>
                <a:t> </a:t>
              </a:r>
              <a:r>
                <a:rPr lang="en-AU" sz="1600" i="1" dirty="0" err="1">
                  <a:latin typeface="+mn-lt"/>
                </a:rPr>
                <a:t>điều</a:t>
              </a:r>
              <a:r>
                <a:rPr lang="en-AU" sz="1600" i="1" dirty="0">
                  <a:latin typeface="+mn-lt"/>
                </a:rPr>
                <a:t> </a:t>
              </a:r>
              <a:r>
                <a:rPr lang="en-AU" sz="1600" i="1" dirty="0" err="1">
                  <a:latin typeface="+mn-lt"/>
                </a:rPr>
                <a:t>tuyệt</a:t>
              </a:r>
              <a:r>
                <a:rPr lang="en-AU" sz="1600" i="1" dirty="0">
                  <a:latin typeface="+mn-lt"/>
                </a:rPr>
                <a:t> </a:t>
              </a:r>
              <a:r>
                <a:rPr lang="en-AU" sz="1600" i="1" dirty="0" err="1">
                  <a:latin typeface="+mn-lt"/>
                </a:rPr>
                <a:t>vời</a:t>
              </a:r>
              <a:r>
                <a:rPr lang="en-AU" sz="1600" i="1" dirty="0">
                  <a:latin typeface="+mn-lt"/>
                </a:rPr>
                <a:t> </a:t>
              </a:r>
              <a:r>
                <a:rPr lang="en-AU" sz="1600" i="1" dirty="0" err="1">
                  <a:latin typeface="+mn-lt"/>
                </a:rPr>
                <a:t>nhất</a:t>
              </a:r>
              <a:endParaRPr lang="vi-VN" sz="1600" i="1" dirty="0">
                <a:latin typeface="+mn-lt"/>
              </a:endParaRPr>
            </a:p>
          </p:txBody>
        </p:sp>
        <p:pic>
          <p:nvPicPr>
            <p:cNvPr id="45" name="Picture 44">
              <a:extLst>
                <a:ext uri="{FF2B5EF4-FFF2-40B4-BE49-F238E27FC236}">
                  <a16:creationId xmlns:a16="http://schemas.microsoft.com/office/drawing/2014/main" id="{4F88FB29-D62C-1450-4F69-233AFB6A985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689546" y="1994077"/>
              <a:ext cx="660809" cy="653925"/>
            </a:xfrm>
            <a:prstGeom prst="rect">
              <a:avLst/>
            </a:prstGeom>
          </p:spPr>
        </p:pic>
        <p:pic>
          <p:nvPicPr>
            <p:cNvPr id="6" name="Picture 5" descr="Three children hugging.">
              <a:extLst>
                <a:ext uri="{FF2B5EF4-FFF2-40B4-BE49-F238E27FC236}">
                  <a16:creationId xmlns:a16="http://schemas.microsoft.com/office/drawing/2014/main" id="{EA12517E-D768-9239-ECE0-30DD982820C2}"/>
                </a:ext>
              </a:extLst>
            </p:cNvPr>
            <p:cNvPicPr>
              <a:picLocks noChangeAspect="1"/>
            </p:cNvPicPr>
            <p:nvPr/>
          </p:nvPicPr>
          <p:blipFill>
            <a:blip r:embed="rId6"/>
            <a:stretch>
              <a:fillRect/>
            </a:stretch>
          </p:blipFill>
          <p:spPr>
            <a:xfrm>
              <a:off x="4430204" y="2744558"/>
              <a:ext cx="1179493" cy="719545"/>
            </a:xfrm>
            <a:prstGeom prst="rect">
              <a:avLst/>
            </a:prstGeom>
          </p:spPr>
        </p:pic>
      </p:grpSp>
      <p:grpSp>
        <p:nvGrpSpPr>
          <p:cNvPr id="13" name="Group 12" descr="3. Superlatives">
            <a:extLst>
              <a:ext uri="{FF2B5EF4-FFF2-40B4-BE49-F238E27FC236}">
                <a16:creationId xmlns:a16="http://schemas.microsoft.com/office/drawing/2014/main" id="{61FE50C7-F3B6-19A3-24B6-9187BE00C59C}"/>
              </a:ext>
            </a:extLst>
          </p:cNvPr>
          <p:cNvGrpSpPr/>
          <p:nvPr/>
        </p:nvGrpSpPr>
        <p:grpSpPr>
          <a:xfrm>
            <a:off x="6210728" y="1138077"/>
            <a:ext cx="1750722" cy="2336812"/>
            <a:chOff x="6320053" y="1138077"/>
            <a:chExt cx="1750722" cy="2336812"/>
          </a:xfrm>
        </p:grpSpPr>
        <p:sp>
          <p:nvSpPr>
            <p:cNvPr id="48" name="Text Placeholder 3">
              <a:extLst>
                <a:ext uri="{FF2B5EF4-FFF2-40B4-BE49-F238E27FC236}">
                  <a16:creationId xmlns:a16="http://schemas.microsoft.com/office/drawing/2014/main" id="{1ED1529D-5CE3-65C4-CEA6-5EA5442D4B80}"/>
                </a:ext>
              </a:extLst>
            </p:cNvPr>
            <p:cNvSpPr txBox="1">
              <a:spLocks/>
            </p:cNvSpPr>
            <p:nvPr/>
          </p:nvSpPr>
          <p:spPr>
            <a:xfrm>
              <a:off x="6320053" y="1138077"/>
              <a:ext cx="1750722" cy="644320"/>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3"/>
              </a:pPr>
              <a:r>
                <a:rPr lang="vi-VN" sz="1600" i="1" dirty="0">
                  <a:latin typeface="+mn-lt"/>
                </a:rPr>
                <a:t>So sánh</a:t>
              </a:r>
            </a:p>
          </p:txBody>
        </p:sp>
        <p:pic>
          <p:nvPicPr>
            <p:cNvPr id="49" name="Picture 48">
              <a:extLst>
                <a:ext uri="{FF2B5EF4-FFF2-40B4-BE49-F238E27FC236}">
                  <a16:creationId xmlns:a16="http://schemas.microsoft.com/office/drawing/2014/main" id="{1C65AAB2-69A1-7389-A73E-3669FEB977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65010" y="1994077"/>
              <a:ext cx="660809" cy="653925"/>
            </a:xfrm>
            <a:prstGeom prst="rect">
              <a:avLst/>
            </a:prstGeom>
          </p:spPr>
        </p:pic>
        <p:pic>
          <p:nvPicPr>
            <p:cNvPr id="8" name="Picture 7" descr="A cat, a bird and a spider, demonstrating size.">
              <a:extLst>
                <a:ext uri="{FF2B5EF4-FFF2-40B4-BE49-F238E27FC236}">
                  <a16:creationId xmlns:a16="http://schemas.microsoft.com/office/drawing/2014/main" id="{5D92030D-B49C-8FB8-1EA7-3CD0E1F565FC}"/>
                </a:ext>
              </a:extLst>
            </p:cNvPr>
            <p:cNvPicPr>
              <a:picLocks noChangeAspect="1"/>
            </p:cNvPicPr>
            <p:nvPr/>
          </p:nvPicPr>
          <p:blipFill>
            <a:blip r:embed="rId7"/>
            <a:stretch>
              <a:fillRect/>
            </a:stretch>
          </p:blipFill>
          <p:spPr>
            <a:xfrm>
              <a:off x="6539173" y="2744558"/>
              <a:ext cx="1312482" cy="730331"/>
            </a:xfrm>
            <a:prstGeom prst="rect">
              <a:avLst/>
            </a:prstGeom>
          </p:spPr>
        </p:pic>
      </p:grpSp>
      <p:grpSp>
        <p:nvGrpSpPr>
          <p:cNvPr id="12" name="Group 11" descr="4. Memorable moments">
            <a:extLst>
              <a:ext uri="{FF2B5EF4-FFF2-40B4-BE49-F238E27FC236}">
                <a16:creationId xmlns:a16="http://schemas.microsoft.com/office/drawing/2014/main" id="{AAF5B3CA-7665-AB4E-FD38-451936D84450}"/>
              </a:ext>
            </a:extLst>
          </p:cNvPr>
          <p:cNvGrpSpPr/>
          <p:nvPr/>
        </p:nvGrpSpPr>
        <p:grpSpPr>
          <a:xfrm>
            <a:off x="8248642" y="1138077"/>
            <a:ext cx="1573090" cy="2321099"/>
            <a:chOff x="8248642" y="1138077"/>
            <a:chExt cx="1573090" cy="2321099"/>
          </a:xfrm>
        </p:grpSpPr>
        <p:sp>
          <p:nvSpPr>
            <p:cNvPr id="52" name="Text Placeholder 3">
              <a:extLst>
                <a:ext uri="{FF2B5EF4-FFF2-40B4-BE49-F238E27FC236}">
                  <a16:creationId xmlns:a16="http://schemas.microsoft.com/office/drawing/2014/main" id="{CB634D5D-97A1-78E6-3E2C-714F438685D6}"/>
                </a:ext>
              </a:extLst>
            </p:cNvPr>
            <p:cNvSpPr txBox="1">
              <a:spLocks/>
            </p:cNvSpPr>
            <p:nvPr/>
          </p:nvSpPr>
          <p:spPr>
            <a:xfrm>
              <a:off x="8248642" y="1138077"/>
              <a:ext cx="1573090" cy="76746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4"/>
              </a:pPr>
              <a:r>
                <a:rPr lang="vi-VN" sz="1600" i="1" dirty="0">
                  <a:latin typeface="+mn-lt"/>
                </a:rPr>
                <a:t>Những kỷ niệm</a:t>
              </a:r>
            </a:p>
          </p:txBody>
        </p:sp>
        <p:pic>
          <p:nvPicPr>
            <p:cNvPr id="53" name="Picture 52">
              <a:extLst>
                <a:ext uri="{FF2B5EF4-FFF2-40B4-BE49-F238E27FC236}">
                  <a16:creationId xmlns:a16="http://schemas.microsoft.com/office/drawing/2014/main" id="{5E386324-698E-0CCC-01C6-775C9867E35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704783" y="1994077"/>
              <a:ext cx="660809" cy="653925"/>
            </a:xfrm>
            <a:prstGeom prst="rect">
              <a:avLst/>
            </a:prstGeom>
          </p:spPr>
        </p:pic>
        <p:pic>
          <p:nvPicPr>
            <p:cNvPr id="9" name="Picture 8" descr="College graduates celebrating and talking together.">
              <a:extLst>
                <a:ext uri="{FF2B5EF4-FFF2-40B4-BE49-F238E27FC236}">
                  <a16:creationId xmlns:a16="http://schemas.microsoft.com/office/drawing/2014/main" id="{9EA8354A-7681-20FD-B5EC-E7B5EEF0A3C1}"/>
                </a:ext>
              </a:extLst>
            </p:cNvPr>
            <p:cNvPicPr>
              <a:picLocks noChangeAspect="1"/>
            </p:cNvPicPr>
            <p:nvPr/>
          </p:nvPicPr>
          <p:blipFill>
            <a:blip r:embed="rId8"/>
            <a:stretch>
              <a:fillRect/>
            </a:stretch>
          </p:blipFill>
          <p:spPr>
            <a:xfrm>
              <a:off x="8523784" y="2744558"/>
              <a:ext cx="1022807" cy="714618"/>
            </a:xfrm>
            <a:prstGeom prst="rect">
              <a:avLst/>
            </a:prstGeom>
          </p:spPr>
        </p:pic>
      </p:grpSp>
      <p:grpSp>
        <p:nvGrpSpPr>
          <p:cNvPr id="17" name="Group 16" descr="5. Assessment criteria">
            <a:extLst>
              <a:ext uri="{FF2B5EF4-FFF2-40B4-BE49-F238E27FC236}">
                <a16:creationId xmlns:a16="http://schemas.microsoft.com/office/drawing/2014/main" id="{ABA76F6F-57D9-0147-9EED-EBC176F92767}"/>
              </a:ext>
            </a:extLst>
          </p:cNvPr>
          <p:cNvGrpSpPr/>
          <p:nvPr/>
        </p:nvGrpSpPr>
        <p:grpSpPr>
          <a:xfrm>
            <a:off x="7390504" y="3483853"/>
            <a:ext cx="4066721" cy="657225"/>
            <a:chOff x="7390504" y="3483853"/>
            <a:chExt cx="4066721" cy="657225"/>
          </a:xfrm>
        </p:grpSpPr>
        <p:sp>
          <p:nvSpPr>
            <p:cNvPr id="56" name="Text Placeholder 3">
              <a:extLst>
                <a:ext uri="{FF2B5EF4-FFF2-40B4-BE49-F238E27FC236}">
                  <a16:creationId xmlns:a16="http://schemas.microsoft.com/office/drawing/2014/main" id="{D854D3A0-33E9-031B-17A8-B6AC871176A7}"/>
                </a:ext>
              </a:extLst>
            </p:cNvPr>
            <p:cNvSpPr txBox="1">
              <a:spLocks/>
            </p:cNvSpPr>
            <p:nvPr/>
          </p:nvSpPr>
          <p:spPr>
            <a:xfrm>
              <a:off x="7390504" y="3576513"/>
              <a:ext cx="2695837" cy="47190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5"/>
              </a:pPr>
              <a:r>
                <a:rPr lang="vi-VN" sz="1600" i="1" dirty="0">
                  <a:latin typeface="+mn-lt"/>
                </a:rPr>
                <a:t>Tiêu chuẩn chấm điểm</a:t>
              </a:r>
            </a:p>
          </p:txBody>
        </p:sp>
        <p:pic>
          <p:nvPicPr>
            <p:cNvPr id="57" name="Picture 56">
              <a:extLst>
                <a:ext uri="{FF2B5EF4-FFF2-40B4-BE49-F238E27FC236}">
                  <a16:creationId xmlns:a16="http://schemas.microsoft.com/office/drawing/2014/main" id="{22634AC9-0BB7-986C-B5D3-8A3B9AE23E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61311" y="3485503"/>
              <a:ext cx="660199" cy="653924"/>
            </a:xfrm>
            <a:prstGeom prst="rect">
              <a:avLst/>
            </a:prstGeom>
          </p:spPr>
        </p:pic>
        <p:pic>
          <p:nvPicPr>
            <p:cNvPr id="75" name="Picture 74" descr="Checklist">
              <a:extLst>
                <a:ext uri="{FF2B5EF4-FFF2-40B4-BE49-F238E27FC236}">
                  <a16:creationId xmlns:a16="http://schemas.microsoft.com/office/drawing/2014/main" id="{7846B87D-3B7E-0DAB-79FE-C3DFA9A392C2}"/>
                </a:ext>
              </a:extLst>
            </p:cNvPr>
            <p:cNvPicPr>
              <a:picLocks noChangeAspect="1"/>
            </p:cNvPicPr>
            <p:nvPr/>
          </p:nvPicPr>
          <p:blipFill>
            <a:blip r:embed="rId9"/>
            <a:stretch>
              <a:fillRect/>
            </a:stretch>
          </p:blipFill>
          <p:spPr>
            <a:xfrm>
              <a:off x="10971450" y="3483853"/>
              <a:ext cx="485775" cy="657225"/>
            </a:xfrm>
            <a:prstGeom prst="rect">
              <a:avLst/>
            </a:prstGeom>
          </p:spPr>
        </p:pic>
      </p:grpSp>
      <p:grpSp>
        <p:nvGrpSpPr>
          <p:cNvPr id="18" name="Group 17" descr="6. Communicative task.">
            <a:extLst>
              <a:ext uri="{FF2B5EF4-FFF2-40B4-BE49-F238E27FC236}">
                <a16:creationId xmlns:a16="http://schemas.microsoft.com/office/drawing/2014/main" id="{18707242-DA1E-E0D3-04B5-F9CD9A2C76C5}"/>
              </a:ext>
            </a:extLst>
          </p:cNvPr>
          <p:cNvGrpSpPr/>
          <p:nvPr/>
        </p:nvGrpSpPr>
        <p:grpSpPr>
          <a:xfrm>
            <a:off x="7637930" y="4504573"/>
            <a:ext cx="1648990" cy="1852571"/>
            <a:chOff x="7386950" y="4513679"/>
            <a:chExt cx="1648990" cy="1852571"/>
          </a:xfrm>
        </p:grpSpPr>
        <p:sp>
          <p:nvSpPr>
            <p:cNvPr id="60" name="Text Placeholder 3">
              <a:extLst>
                <a:ext uri="{FF2B5EF4-FFF2-40B4-BE49-F238E27FC236}">
                  <a16:creationId xmlns:a16="http://schemas.microsoft.com/office/drawing/2014/main" id="{7783200A-B140-4709-A059-931828C39ED1}"/>
                </a:ext>
              </a:extLst>
            </p:cNvPr>
            <p:cNvSpPr txBox="1">
              <a:spLocks/>
            </p:cNvSpPr>
            <p:nvPr/>
          </p:nvSpPr>
          <p:spPr>
            <a:xfrm>
              <a:off x="7386950" y="5894347"/>
              <a:ext cx="1648990" cy="471903"/>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6"/>
              </a:pPr>
              <a:r>
                <a:rPr lang="vi-VN" sz="1600" i="1" dirty="0">
                  <a:latin typeface="+mn-lt"/>
                </a:rPr>
                <a:t>Bài kiểm tra</a:t>
              </a:r>
            </a:p>
          </p:txBody>
        </p:sp>
        <p:pic>
          <p:nvPicPr>
            <p:cNvPr id="62" name="Picture 61">
              <a:extLst>
                <a:ext uri="{FF2B5EF4-FFF2-40B4-BE49-F238E27FC236}">
                  <a16:creationId xmlns:a16="http://schemas.microsoft.com/office/drawing/2014/main" id="{8B4A7D36-AC4D-741B-E6B0-439771E61B4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06994" y="4513679"/>
              <a:ext cx="608900" cy="653925"/>
            </a:xfrm>
            <a:prstGeom prst="rect">
              <a:avLst/>
            </a:prstGeom>
          </p:spPr>
        </p:pic>
        <p:pic>
          <p:nvPicPr>
            <p:cNvPr id="78" name="Picture 77" descr="Two people engaged in a communication task, with another person filming the interaction.">
              <a:extLst>
                <a:ext uri="{FF2B5EF4-FFF2-40B4-BE49-F238E27FC236}">
                  <a16:creationId xmlns:a16="http://schemas.microsoft.com/office/drawing/2014/main" id="{C2B07BAF-9E42-ED9E-51D5-71EC1E44A784}"/>
                </a:ext>
              </a:extLst>
            </p:cNvPr>
            <p:cNvPicPr>
              <a:picLocks noChangeAspect="1"/>
            </p:cNvPicPr>
            <p:nvPr/>
          </p:nvPicPr>
          <p:blipFill>
            <a:blip r:embed="rId10"/>
            <a:stretch>
              <a:fillRect/>
            </a:stretch>
          </p:blipFill>
          <p:spPr>
            <a:xfrm>
              <a:off x="7708860" y="5308491"/>
              <a:ext cx="1005168" cy="657225"/>
            </a:xfrm>
            <a:prstGeom prst="rect">
              <a:avLst/>
            </a:prstGeom>
          </p:spPr>
        </p:pic>
      </p:grpSp>
      <p:grpSp>
        <p:nvGrpSpPr>
          <p:cNvPr id="19" name="Group 18" descr="7. Feedback and goal setting">
            <a:extLst>
              <a:ext uri="{FF2B5EF4-FFF2-40B4-BE49-F238E27FC236}">
                <a16:creationId xmlns:a16="http://schemas.microsoft.com/office/drawing/2014/main" id="{4730DD4F-14DB-36B4-2531-F0C9FEEB59DE}"/>
              </a:ext>
            </a:extLst>
          </p:cNvPr>
          <p:cNvGrpSpPr/>
          <p:nvPr/>
        </p:nvGrpSpPr>
        <p:grpSpPr>
          <a:xfrm>
            <a:off x="4990587" y="4504573"/>
            <a:ext cx="2143556" cy="2193642"/>
            <a:chOff x="4647891" y="4513679"/>
            <a:chExt cx="2143556" cy="2193642"/>
          </a:xfrm>
        </p:grpSpPr>
        <p:pic>
          <p:nvPicPr>
            <p:cNvPr id="64" name="Picture 63">
              <a:extLst>
                <a:ext uri="{FF2B5EF4-FFF2-40B4-BE49-F238E27FC236}">
                  <a16:creationId xmlns:a16="http://schemas.microsoft.com/office/drawing/2014/main" id="{77DC88EE-3BB1-1788-7D3D-D6C675EC207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415219" y="4513679"/>
              <a:ext cx="608900" cy="653925"/>
            </a:xfrm>
            <a:prstGeom prst="rect">
              <a:avLst/>
            </a:prstGeom>
          </p:spPr>
        </p:pic>
        <p:sp>
          <p:nvSpPr>
            <p:cNvPr id="66" name="Text Placeholder 3">
              <a:extLst>
                <a:ext uri="{FF2B5EF4-FFF2-40B4-BE49-F238E27FC236}">
                  <a16:creationId xmlns:a16="http://schemas.microsoft.com/office/drawing/2014/main" id="{4C2480CB-28D6-A0F0-393E-84EC23662F00}"/>
                </a:ext>
              </a:extLst>
            </p:cNvPr>
            <p:cNvSpPr txBox="1">
              <a:spLocks/>
            </p:cNvSpPr>
            <p:nvPr/>
          </p:nvSpPr>
          <p:spPr>
            <a:xfrm>
              <a:off x="4647891" y="5894347"/>
              <a:ext cx="2143556" cy="812974"/>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7"/>
              </a:pPr>
              <a:r>
                <a:rPr lang="vi-VN" sz="1600" i="1" dirty="0">
                  <a:latin typeface="+mn-lt"/>
                </a:rPr>
                <a:t>Phản hồi và lên kế hoạch học tập </a:t>
              </a:r>
            </a:p>
          </p:txBody>
        </p:sp>
        <p:pic>
          <p:nvPicPr>
            <p:cNvPr id="77" name="Picture 76" descr="Checklist with a target">
              <a:extLst>
                <a:ext uri="{FF2B5EF4-FFF2-40B4-BE49-F238E27FC236}">
                  <a16:creationId xmlns:a16="http://schemas.microsoft.com/office/drawing/2014/main" id="{45EC2B0E-5E9A-6A5E-FDCC-8537F494A35C}"/>
                </a:ext>
              </a:extLst>
            </p:cNvPr>
            <p:cNvPicPr>
              <a:picLocks noChangeAspect="1"/>
            </p:cNvPicPr>
            <p:nvPr/>
          </p:nvPicPr>
          <p:blipFill>
            <a:blip r:embed="rId11"/>
            <a:stretch>
              <a:fillRect/>
            </a:stretch>
          </p:blipFill>
          <p:spPr>
            <a:xfrm>
              <a:off x="5495925" y="5318016"/>
              <a:ext cx="600075" cy="514350"/>
            </a:xfrm>
            <a:prstGeom prst="rect">
              <a:avLst/>
            </a:prstGeom>
          </p:spPr>
        </p:pic>
      </p:grpSp>
      <p:grpSp>
        <p:nvGrpSpPr>
          <p:cNvPr id="20" name="Group 19" descr="8. Language review">
            <a:extLst>
              <a:ext uri="{FF2B5EF4-FFF2-40B4-BE49-F238E27FC236}">
                <a16:creationId xmlns:a16="http://schemas.microsoft.com/office/drawing/2014/main" id="{C1B6AF09-F7D7-E776-7126-7AC356CF586E}"/>
              </a:ext>
            </a:extLst>
          </p:cNvPr>
          <p:cNvGrpSpPr/>
          <p:nvPr/>
        </p:nvGrpSpPr>
        <p:grpSpPr>
          <a:xfrm>
            <a:off x="2625731" y="4504573"/>
            <a:ext cx="1861068" cy="2134933"/>
            <a:chOff x="2374751" y="4513679"/>
            <a:chExt cx="1861068" cy="2134933"/>
          </a:xfrm>
        </p:grpSpPr>
        <p:pic>
          <p:nvPicPr>
            <p:cNvPr id="68" name="Picture 67">
              <a:extLst>
                <a:ext uri="{FF2B5EF4-FFF2-40B4-BE49-F238E27FC236}">
                  <a16:creationId xmlns:a16="http://schemas.microsoft.com/office/drawing/2014/main" id="{FCBD7D72-5A68-424E-932E-E932C135A1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00834" y="4513679"/>
              <a:ext cx="608900" cy="653925"/>
            </a:xfrm>
            <a:prstGeom prst="rect">
              <a:avLst/>
            </a:prstGeom>
          </p:spPr>
        </p:pic>
        <p:sp>
          <p:nvSpPr>
            <p:cNvPr id="70" name="Text Placeholder 3">
              <a:extLst>
                <a:ext uri="{FF2B5EF4-FFF2-40B4-BE49-F238E27FC236}">
                  <a16:creationId xmlns:a16="http://schemas.microsoft.com/office/drawing/2014/main" id="{8ACD63C0-8D48-D641-F19E-605655CBAAA7}"/>
                </a:ext>
              </a:extLst>
            </p:cNvPr>
            <p:cNvSpPr txBox="1">
              <a:spLocks/>
            </p:cNvSpPr>
            <p:nvPr/>
          </p:nvSpPr>
          <p:spPr>
            <a:xfrm>
              <a:off x="2374751" y="5894347"/>
              <a:ext cx="1861068" cy="754265"/>
            </a:xfrm>
            <a:prstGeom prst="rect">
              <a:avLst/>
            </a:prstGeom>
          </p:spPr>
          <p:txBody>
            <a:bodyPr vert="horz" lIns="91440" tIns="45720" rIns="91440" bIns="45720" rtlCol="0">
              <a:noAutofit/>
            </a:bodyPr>
            <a:lstStyle>
              <a:lvl1pPr marL="0" indent="0" algn="l" defTabSz="514349" rtl="0" eaLnBrk="1" latinLnBrk="0" hangingPunct="1">
                <a:lnSpc>
                  <a:spcPct val="150000"/>
                </a:lnSpc>
                <a:spcBef>
                  <a:spcPts val="0"/>
                </a:spcBef>
                <a:spcAft>
                  <a:spcPts val="450"/>
                </a:spcAft>
                <a:buFontTx/>
                <a:buNone/>
                <a:defRPr sz="1200" b="0" i="0" kern="1200">
                  <a:solidFill>
                    <a:schemeClr val="tx1"/>
                  </a:solidFill>
                  <a:latin typeface="Montserrat" pitchFamily="2" charset="77"/>
                  <a:ea typeface="+mn-ea"/>
                  <a:cs typeface="+mn-cs"/>
                </a:defRPr>
              </a:lvl1pPr>
              <a:lvl2pPr marL="266700" indent="-133350" algn="l" defTabSz="514349" rtl="0" eaLnBrk="1" latinLnBrk="0" hangingPunct="1">
                <a:lnSpc>
                  <a:spcPct val="150000"/>
                </a:lnSpc>
                <a:spcBef>
                  <a:spcPts val="0"/>
                </a:spcBef>
                <a:spcAft>
                  <a:spcPts val="450"/>
                </a:spcAft>
                <a:buClrTx/>
                <a:buFont typeface="Montserrat Medium" panose="00000600000000000000" pitchFamily="2" charset="0"/>
                <a:buChar char="−"/>
                <a:defRPr sz="1800" kern="1200">
                  <a:solidFill>
                    <a:schemeClr val="tx2"/>
                  </a:solidFill>
                  <a:latin typeface="Montserrat Medium" pitchFamily="2" charset="77"/>
                  <a:ea typeface="+mn-ea"/>
                  <a:cs typeface="+mn-cs"/>
                </a:defRPr>
              </a:lvl2pPr>
              <a:lvl3pPr marL="406004" indent="-133350" algn="l" defTabSz="514349" rtl="0" eaLnBrk="1" latinLnBrk="0" hangingPunct="1">
                <a:lnSpc>
                  <a:spcPct val="150000"/>
                </a:lnSpc>
                <a:spcBef>
                  <a:spcPts val="0"/>
                </a:spcBef>
                <a:spcAft>
                  <a:spcPts val="450"/>
                </a:spcAft>
                <a:buClrTx/>
                <a:buFont typeface="Montserrat Medium" panose="00000600000000000000" pitchFamily="2" charset="0"/>
                <a:buChar char="»"/>
                <a:tabLst/>
                <a:defRPr sz="1800" kern="1200">
                  <a:solidFill>
                    <a:schemeClr val="tx2"/>
                  </a:solidFill>
                  <a:latin typeface="Montserrat Medium" pitchFamily="2" charset="77"/>
                  <a:ea typeface="+mn-ea"/>
                  <a:cs typeface="+mn-cs"/>
                </a:defRPr>
              </a:lvl3pPr>
              <a:lvl4pPr marL="400050" indent="0" algn="l" defTabSz="514349" rtl="0" eaLnBrk="1" latinLnBrk="0" hangingPunct="1">
                <a:lnSpc>
                  <a:spcPct val="150000"/>
                </a:lnSpc>
                <a:spcBef>
                  <a:spcPts val="0"/>
                </a:spcBef>
                <a:spcAft>
                  <a:spcPts val="450"/>
                </a:spcAft>
                <a:buClrTx/>
                <a:buFont typeface="Courier New" panose="02070309020205020404" pitchFamily="49" charset="0"/>
                <a:buNone/>
                <a:defRPr sz="1400" b="0" i="0" kern="1200">
                  <a:solidFill>
                    <a:schemeClr val="tx2"/>
                  </a:solidFill>
                  <a:latin typeface="Montserrat Medium" panose="00000600000000000000" pitchFamily="2" charset="0"/>
                  <a:ea typeface="+mn-ea"/>
                  <a:cs typeface="+mn-cs"/>
                </a:defRPr>
              </a:lvl4pPr>
              <a:lvl5pPr marL="672704" indent="-133350" algn="l" defTabSz="514349" rtl="0" eaLnBrk="1" latinLnBrk="0" hangingPunct="1">
                <a:lnSpc>
                  <a:spcPct val="150000"/>
                </a:lnSpc>
                <a:spcBef>
                  <a:spcPts val="0"/>
                </a:spcBef>
                <a:spcAft>
                  <a:spcPts val="450"/>
                </a:spcAft>
                <a:buFont typeface="Arial" panose="020B0604020202020204" pitchFamily="34" charset="0"/>
                <a:buChar char="•"/>
                <a:defRPr sz="1100" b="0" i="0" kern="1200">
                  <a:solidFill>
                    <a:schemeClr val="tx2"/>
                  </a:solidFill>
                  <a:latin typeface="+mn-lt"/>
                  <a:ea typeface="+mn-ea"/>
                  <a:cs typeface="+mn-cs"/>
                </a:defRPr>
              </a:lvl5pPr>
              <a:lvl6pPr marL="1414457"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2"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06"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0" indent="-128587" algn="l" defTabSz="514349"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342900" indent="-342900">
                <a:buFont typeface="+mj-lt"/>
                <a:buAutoNum type="arabicPeriod" startAt="8"/>
              </a:pPr>
              <a:r>
                <a:rPr lang="vi-VN" sz="1600" i="1" dirty="0">
                  <a:latin typeface="+mn-lt"/>
                </a:rPr>
                <a:t>Xem xét lại quá trình học</a:t>
              </a:r>
            </a:p>
          </p:txBody>
        </p:sp>
        <p:pic>
          <p:nvPicPr>
            <p:cNvPr id="76" name="Picture 75" descr="An icon that is half a speech bubble, and half a globe image. Arrows curve around the image in a circular direction.">
              <a:extLst>
                <a:ext uri="{FF2B5EF4-FFF2-40B4-BE49-F238E27FC236}">
                  <a16:creationId xmlns:a16="http://schemas.microsoft.com/office/drawing/2014/main" id="{043D6776-ADB6-AE8B-CA17-BC399C78FE42}"/>
                </a:ext>
              </a:extLst>
            </p:cNvPr>
            <p:cNvPicPr>
              <a:picLocks noChangeAspect="1"/>
            </p:cNvPicPr>
            <p:nvPr/>
          </p:nvPicPr>
          <p:blipFill>
            <a:blip r:embed="rId12"/>
            <a:stretch>
              <a:fillRect/>
            </a:stretch>
          </p:blipFill>
          <p:spPr>
            <a:xfrm>
              <a:off x="3038584" y="5308491"/>
              <a:ext cx="533400" cy="523875"/>
            </a:xfrm>
            <a:prstGeom prst="rect">
              <a:avLst/>
            </a:prstGeom>
          </p:spPr>
        </p:pic>
      </p:grpSp>
      <p:sp>
        <p:nvSpPr>
          <p:cNvPr id="87" name="Slide Number Placeholder 86">
            <a:extLst>
              <a:ext uri="{FF2B5EF4-FFF2-40B4-BE49-F238E27FC236}">
                <a16:creationId xmlns:a16="http://schemas.microsoft.com/office/drawing/2014/main" id="{FCD031FC-6C3E-20CF-6909-2599F9D28DA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85946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B5A87-9C7E-12E6-E7A9-89E7148CC6FF}"/>
              </a:ext>
            </a:extLst>
          </p:cNvPr>
          <p:cNvSpPr>
            <a:spLocks noGrp="1"/>
          </p:cNvSpPr>
          <p:nvPr>
            <p:ph type="title"/>
          </p:nvPr>
        </p:nvSpPr>
        <p:spPr/>
        <p:txBody>
          <a:bodyPr/>
          <a:lstStyle/>
          <a:p>
            <a:r>
              <a:rPr lang="en-AU" dirty="0">
                <a:latin typeface="+mj-lt"/>
              </a:rPr>
              <a:t>Copyright</a:t>
            </a:r>
            <a:endParaRPr lang="en-AU" dirty="0"/>
          </a:p>
        </p:txBody>
      </p:sp>
      <p:sp>
        <p:nvSpPr>
          <p:cNvPr id="6" name="Text Placeholder 5">
            <a:extLst>
              <a:ext uri="{FF2B5EF4-FFF2-40B4-BE49-F238E27FC236}">
                <a16:creationId xmlns:a16="http://schemas.microsoft.com/office/drawing/2014/main" id="{52A62CAD-7943-3C50-5261-E9C97DB3A554}"/>
              </a:ext>
            </a:extLst>
          </p:cNvPr>
          <p:cNvSpPr>
            <a:spLocks noGrp="1"/>
          </p:cNvSpPr>
          <p:nvPr>
            <p:ph type="body" sz="quarter" idx="18"/>
          </p:nvPr>
        </p:nvSpPr>
        <p:spPr/>
        <p:txBody>
          <a:bodyPr/>
          <a:lstStyle/>
          <a:p>
            <a:r>
              <a:rPr lang="en-AU" dirty="0">
                <a:latin typeface="+mj-lt"/>
              </a:rPr>
              <a:t>© State of New South Wales (Department of Education), 2024</a:t>
            </a:r>
          </a:p>
        </p:txBody>
      </p:sp>
      <p:sp>
        <p:nvSpPr>
          <p:cNvPr id="7" name="TextBox 6">
            <a:extLst>
              <a:ext uri="{FF2B5EF4-FFF2-40B4-BE49-F238E27FC236}">
                <a16:creationId xmlns:a16="http://schemas.microsoft.com/office/drawing/2014/main" id="{14ED8A37-064C-76C0-D3C4-5DEC3B6770B2}"/>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2024.</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327472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9" id="{E6F06457-1FA6-1E44-AF00-BD29FF0EAB1D}" vid="{01AD2A0F-07CB-9C4D-9829-2E4719A989A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Template-mathematics-V2</Template>
  <TotalTime>0</TotalTime>
  <Words>406</Words>
  <Application>Microsoft Office PowerPoint</Application>
  <PresentationFormat>Widescreen</PresentationFormat>
  <Paragraphs>39</Paragraphs>
  <Slides>4</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Public Sans</vt:lpstr>
      <vt:lpstr>Public Sans Light</vt:lpstr>
      <vt:lpstr>Times New Roman</vt:lpstr>
      <vt:lpstr>1_NSWG Corporate</vt:lpstr>
      <vt:lpstr>Learning map – Our yearbook</vt:lpstr>
      <vt:lpstr>Our yearbook</vt:lpstr>
      <vt:lpstr>Learning map – Lưu Bút của chúng ta </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map – Our yearbook</dc:title>
  <dc:creator>NSW Department of Education</dc:creator>
  <dcterms:created xsi:type="dcterms:W3CDTF">2024-09-17T00:52:25Z</dcterms:created>
  <dcterms:modified xsi:type="dcterms:W3CDTF">2024-09-17T00:52:41Z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2024-09-17T00:52:41Z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d1883f0f-1f87-449d-8360-4b7ef2e14087</vt:lpwstr>
  </property>
  <property fmtid="{D5CDD505-2E9C-101B-9397-08002B2CF9AE}" pid="8" name="MSIP_Label_b603dfd7-d93a-4381-a340-2995d8282205_ContentBits">
    <vt:lpwstr>0</vt:lpwstr>
  </property>
</Properties>
</file>