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15" r:id="rId1"/>
  </p:sldMasterIdLst>
  <p:notesMasterIdLst>
    <p:notesMasterId r:id="rId6"/>
  </p:notesMasterIdLst>
  <p:handoutMasterIdLst>
    <p:handoutMasterId r:id="rId7"/>
  </p:handoutMasterIdLst>
  <p:sldIdLst>
    <p:sldId id="350" r:id="rId2"/>
    <p:sldId id="400" r:id="rId3"/>
    <p:sldId id="403" r:id="rId4"/>
    <p:sldId id="402" r:id="rId5"/>
  </p:sldIdLst>
  <p:sldSz cx="12192000" cy="6858000"/>
  <p:notesSz cx="6858000" cy="9144000"/>
  <p:embeddedFontLst>
    <p:embeddedFont>
      <p:font typeface="Public Sans" pitchFamily="2" charset="0"/>
      <p:regular r:id="rId8"/>
      <p:bold r:id="rId9"/>
      <p:italic r:id="rId10"/>
      <p:boldItalic r:id="rId11"/>
    </p:embeddedFont>
    <p:embeddedFont>
      <p:font typeface="Public Sans Light" pitchFamily="2" charset="0"/>
      <p:regular r:id="rId12"/>
      <p:italic r:id="rId13"/>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D3D6"/>
    <a:srgbClr val="00296C"/>
    <a:srgbClr val="EBEBEB"/>
    <a:srgbClr val="146CFD"/>
    <a:srgbClr val="0070C0"/>
    <a:srgbClr val="CBEDFD"/>
    <a:srgbClr val="002664"/>
    <a:srgbClr val="0046B8"/>
    <a:srgbClr val="FFFFFF"/>
    <a:srgbClr val="F6AC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2424" autoAdjust="0"/>
  </p:normalViewPr>
  <p:slideViewPr>
    <p:cSldViewPr snapToGrid="0">
      <p:cViewPr varScale="1">
        <p:scale>
          <a:sx n="84" d="100"/>
          <a:sy n="84" d="100"/>
        </p:scale>
        <p:origin x="900" y="96"/>
      </p:cViewPr>
      <p:guideLst>
        <p:guide orient="horz" pos="2160"/>
        <p:guide pos="3840"/>
      </p:guideLst>
    </p:cSldViewPr>
  </p:slideViewPr>
  <p:outlineViewPr>
    <p:cViewPr>
      <p:scale>
        <a:sx n="33" d="100"/>
        <a:sy n="33" d="100"/>
      </p:scale>
      <p:origin x="0" y="-18344"/>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4548" y="10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font" Target="fonts/font5.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3/09/2024</a:t>
            </a:fld>
            <a:endParaRPr lang="en-AU">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3/09/2024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Public Sans" pitchFamily="2" charset="0"/>
        <a:ea typeface="+mn-ea"/>
        <a:cs typeface="+mn-cs"/>
      </a:defRPr>
    </a:lvl1pPr>
    <a:lvl2pPr marL="609585" algn="l" defTabSz="1219170" rtl="0" eaLnBrk="1" latinLnBrk="0" hangingPunct="1">
      <a:defRPr sz="1600" kern="1200">
        <a:solidFill>
          <a:schemeClr val="tx1"/>
        </a:solidFill>
        <a:latin typeface="Public Sans" pitchFamily="2" charset="0"/>
        <a:ea typeface="+mn-ea"/>
        <a:cs typeface="+mn-cs"/>
      </a:defRPr>
    </a:lvl2pPr>
    <a:lvl3pPr marL="1219170" algn="l" defTabSz="1219170" rtl="0" eaLnBrk="1" latinLnBrk="0" hangingPunct="1">
      <a:defRPr sz="1600" kern="1200">
        <a:solidFill>
          <a:schemeClr val="tx1"/>
        </a:solidFill>
        <a:latin typeface="Public Sans" pitchFamily="2" charset="0"/>
        <a:ea typeface="+mn-ea"/>
        <a:cs typeface="+mn-cs"/>
      </a:defRPr>
    </a:lvl3pPr>
    <a:lvl4pPr marL="1828754" algn="l" defTabSz="1219170" rtl="0" eaLnBrk="1" latinLnBrk="0" hangingPunct="1">
      <a:defRPr sz="1600" kern="1200">
        <a:solidFill>
          <a:schemeClr val="tx1"/>
        </a:solidFill>
        <a:latin typeface="Public Sans" pitchFamily="2" charset="0"/>
        <a:ea typeface="+mn-ea"/>
        <a:cs typeface="+mn-cs"/>
      </a:defRPr>
    </a:lvl4pPr>
    <a:lvl5pPr marL="2438339" algn="l" defTabSz="1219170" rtl="0" eaLnBrk="1" latinLnBrk="0" hangingPunct="1">
      <a:defRPr sz="1600" kern="1200">
        <a:solidFill>
          <a:schemeClr val="tx1"/>
        </a:solidFill>
        <a:latin typeface="Public Sans" pitchFamily="2"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accent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2789151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eferences">
    <p:bg>
      <p:bgPr>
        <a:solidFill>
          <a:schemeClr val="accent4"/>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69E21-27A4-4448-A8A5-3DF6A41F3B28}"/>
              </a:ext>
            </a:extLst>
          </p:cNvPr>
          <p:cNvSpPr/>
          <p:nvPr userDrawn="1"/>
        </p:nvSpPr>
        <p:spPr>
          <a:xfrm>
            <a:off x="0" y="1265616"/>
            <a:ext cx="12192000" cy="190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0" y="1265616"/>
            <a:ext cx="12192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hasCustomPrompt="1"/>
          </p:nvPr>
        </p:nvSpPr>
        <p:spPr>
          <a:xfrm>
            <a:off x="360000" y="360001"/>
            <a:ext cx="10080000" cy="521412"/>
          </a:xfrm>
        </p:spPr>
        <p:txBody>
          <a:bodyPr/>
          <a:lstStyle>
            <a:lvl1pPr>
              <a:defRPr>
                <a:solidFill>
                  <a:schemeClr val="accent1"/>
                </a:solidFill>
              </a:defRPr>
            </a:lvl1pPr>
          </a:lstStyle>
          <a:p>
            <a:r>
              <a:rPr lang="en-US" dirty="0"/>
              <a:t>References</a:t>
            </a:r>
            <a:endParaRPr lang="en-AU" dirty="0"/>
          </a:p>
        </p:txBody>
      </p:sp>
      <p:sp>
        <p:nvSpPr>
          <p:cNvPr id="2" name="Content Placeholder 2">
            <a:extLst>
              <a:ext uri="{FF2B5EF4-FFF2-40B4-BE49-F238E27FC236}">
                <a16:creationId xmlns:a16="http://schemas.microsoft.com/office/drawing/2014/main" id="{27905181-B8A1-3C65-36D9-EB3FF362FF6C}"/>
              </a:ext>
            </a:extLst>
          </p:cNvPr>
          <p:cNvSpPr>
            <a:spLocks noGrp="1"/>
          </p:cNvSpPr>
          <p:nvPr>
            <p:ph idx="1" hasCustomPrompt="1"/>
          </p:nvPr>
        </p:nvSpPr>
        <p:spPr>
          <a:xfrm>
            <a:off x="360000" y="3428999"/>
            <a:ext cx="11484000" cy="2927351"/>
          </a:xfrm>
        </p:spPr>
        <p:txBody>
          <a:bodyPr/>
          <a:lstStyle>
            <a:lvl1pPr>
              <a:lnSpc>
                <a:spcPct val="150000"/>
              </a:lnSpc>
              <a:defRPr sz="1200">
                <a:latin typeface="+mn-lt"/>
              </a:defRPr>
            </a:lvl1pPr>
            <a:lvl2pPr>
              <a:lnSpc>
                <a:spcPct val="150000"/>
              </a:lnSpc>
              <a:defRPr sz="1200"/>
            </a:lvl2pPr>
            <a:lvl3pPr>
              <a:lnSpc>
                <a:spcPct val="150000"/>
              </a:lnSpc>
              <a:defRPr/>
            </a:lvl3pPr>
            <a:lvl4pPr>
              <a:lnSpc>
                <a:spcPct val="150000"/>
              </a:lnSpc>
              <a:defRPr sz="1200"/>
            </a:lvl4pPr>
            <a:lvl5pPr>
              <a:lnSpc>
                <a:spcPct val="150000"/>
              </a:lnSpc>
              <a:defRPr sz="12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75067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right">
    <p:bg>
      <p:bgPr>
        <a:solidFill>
          <a:schemeClr val="accent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dirty="0"/>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4"/>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935318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a:solidFill>
                  <a:schemeClr val="bg1"/>
                </a:solidFill>
                <a:latin typeface="Arial" panose="020B0604020202020204" pitchFamily="34" charset="0"/>
                <a:cs typeface="Arial" panose="020B0604020202020204" pitchFamily="34" charset="0"/>
              </a:defRPr>
            </a:lvl1pPr>
          </a:lstStyle>
          <a:p>
            <a:r>
              <a:rPr lang="en-US" dirty="0"/>
              <a:t>Unit 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a:solidFill>
                  <a:schemeClr val="accent4"/>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Stage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bg1"/>
                </a:solidFill>
                <a:latin typeface="Arial" panose="020B0604020202020204" pitchFamily="34" charset="0"/>
                <a:cs typeface="Arial" panose="020B0604020202020204" pitchFamily="34" charset="0"/>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Module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bg1"/>
                </a:solidFill>
                <a:latin typeface="Arial" panose="020B0604020202020204" pitchFamily="34" charset="0"/>
                <a:cs typeface="Arial" panose="020B0604020202020204" pitchFamily="34" charset="0"/>
              </a:defRPr>
            </a:lvl1pPr>
          </a:lstStyle>
          <a:p>
            <a:pPr lvl="0"/>
            <a:r>
              <a:rPr lang="en-US" dirty="0"/>
              <a:t>Presenter name</a:t>
            </a:r>
            <a:endParaRPr lang="en-AU" dirty="0"/>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bg1"/>
                </a:solidFill>
                <a:latin typeface="Arial" panose="020B0604020202020204" pitchFamily="34" charset="0"/>
                <a:cs typeface="Arial" panose="020B0604020202020204" pitchFamily="34" charset="0"/>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pic>
        <p:nvPicPr>
          <p:cNvPr id="17" name="Picture 16">
            <a:extLst>
              <a:ext uri="{FF2B5EF4-FFF2-40B4-BE49-F238E27FC236}">
                <a16:creationId xmlns:a16="http://schemas.microsoft.com/office/drawing/2014/main" id="{1B2918F2-2A15-B218-B84D-C469AD3B60DA}"/>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dirty="0"/>
          </a:p>
        </p:txBody>
      </p:sp>
    </p:spTree>
    <p:extLst>
      <p:ext uri="{BB962C8B-B14F-4D97-AF65-F5344CB8AC3E}">
        <p14:creationId xmlns:p14="http://schemas.microsoft.com/office/powerpoint/2010/main" val="3172422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bg1"/>
                </a:solidFill>
                <a:latin typeface="Arial" panose="020B0604020202020204" pitchFamily="34" charset="0"/>
                <a:cs typeface="Arial" panose="020B0604020202020204" pitchFamily="34" charset="0"/>
              </a:defRPr>
            </a:lvl1pPr>
          </a:lstStyle>
          <a:p>
            <a:pPr>
              <a:lnSpc>
                <a:spcPct val="100000"/>
              </a:lnSpc>
            </a:pPr>
            <a:r>
              <a:rPr lang="en-AU" dirty="0"/>
              <a:t>Lesson title</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3346081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ISC">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a:t>Click icon to add picture</a:t>
            </a:r>
            <a:endParaRPr lang="en-AU" dirty="0"/>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7" y="360000"/>
            <a:ext cx="11483999" cy="522000"/>
          </a:xfrm>
        </p:spPr>
        <p:txBody>
          <a:bodyPr/>
          <a:lstStyle>
            <a:lvl1pPr>
              <a:defRPr>
                <a:solidFill>
                  <a:schemeClr val="accent1"/>
                </a:solidFill>
              </a:defRPr>
            </a:lvl1pPr>
          </a:lstStyle>
          <a:p>
            <a:r>
              <a:rPr lang="en-US"/>
              <a:t>Click to edit Master title style</a:t>
            </a:r>
            <a:endParaRPr lang="en-AU" dirty="0"/>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1483996"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35771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59999" y="360000"/>
            <a:ext cx="11483999" cy="545601"/>
          </a:xfrm>
        </p:spPr>
        <p:txBody>
          <a:bodyPr/>
          <a:lstStyle>
            <a:lvl1pPr>
              <a:defRPr>
                <a:solidFill>
                  <a:schemeClr val="accent1"/>
                </a:solidFill>
              </a:defRPr>
            </a:lvl1pPr>
          </a:lstStyle>
          <a:p>
            <a:r>
              <a:rPr lang="en-US" dirty="0"/>
              <a:t>Title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1483998"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Text Placeholder 3">
            <a:extLst>
              <a:ext uri="{FF2B5EF4-FFF2-40B4-BE49-F238E27FC236}">
                <a16:creationId xmlns:a16="http://schemas.microsoft.com/office/drawing/2014/main" id="{7A679F83-4A45-8E00-A9A4-2E8DE35C1BB0}"/>
              </a:ext>
            </a:extLst>
          </p:cNvPr>
          <p:cNvSpPr>
            <a:spLocks noGrp="1"/>
          </p:cNvSpPr>
          <p:nvPr>
            <p:ph type="body" sz="quarter" idx="17" hasCustomPrompt="1"/>
          </p:nvPr>
        </p:nvSpPr>
        <p:spPr>
          <a:xfrm>
            <a:off x="360000" y="1567086"/>
            <a:ext cx="11484000" cy="4807835"/>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4139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pictur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243038" cy="545601"/>
          </a:xfrm>
        </p:spPr>
        <p:txBody>
          <a:bodyPr/>
          <a:lstStyle>
            <a:lvl1pPr>
              <a:defRPr>
                <a:solidFill>
                  <a:schemeClr val="accent1"/>
                </a:solidFill>
              </a:defRPr>
            </a:lvl1pPr>
          </a:lstStyle>
          <a:p>
            <a:r>
              <a:rPr lang="en-US" dirty="0"/>
              <a:t>Title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1243038"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3" name="Content Placeholder 2">
            <a:extLst>
              <a:ext uri="{FF2B5EF4-FFF2-40B4-BE49-F238E27FC236}">
                <a16:creationId xmlns:a16="http://schemas.microsoft.com/office/drawing/2014/main" id="{EAC13D79-FA01-577F-AC79-E39D6DCCC806}"/>
              </a:ext>
            </a:extLst>
          </p:cNvPr>
          <p:cNvSpPr>
            <a:spLocks noGrp="1"/>
          </p:cNvSpPr>
          <p:nvPr>
            <p:ph sz="quarter" idx="19" hasCustomPrompt="1"/>
          </p:nvPr>
        </p:nvSpPr>
        <p:spPr>
          <a:xfrm>
            <a:off x="360363" y="1580225"/>
            <a:ext cx="5507037" cy="4796763"/>
          </a:xfrm>
        </p:spPr>
        <p:txBody>
          <a:body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Picture Placeholder 7">
            <a:extLst>
              <a:ext uri="{FF2B5EF4-FFF2-40B4-BE49-F238E27FC236}">
                <a16:creationId xmlns:a16="http://schemas.microsoft.com/office/drawing/2014/main" id="{F0C3D212-D9E6-5651-0336-B3898E36FBA5}"/>
              </a:ext>
            </a:extLst>
          </p:cNvPr>
          <p:cNvSpPr>
            <a:spLocks noGrp="1"/>
          </p:cNvSpPr>
          <p:nvPr>
            <p:ph type="pic" sz="quarter" idx="20"/>
          </p:nvPr>
        </p:nvSpPr>
        <p:spPr>
          <a:xfrm>
            <a:off x="6096000" y="1580225"/>
            <a:ext cx="5507038" cy="4796763"/>
          </a:xfrm>
        </p:spPr>
        <p:txBody>
          <a:bodyPr/>
          <a:lstStyle/>
          <a:p>
            <a:r>
              <a:rPr lang="en-US"/>
              <a:t>Click icon to add picture</a:t>
            </a:r>
            <a:endParaRPr lang="en-AU"/>
          </a:p>
        </p:txBody>
      </p:sp>
    </p:spTree>
    <p:extLst>
      <p:ext uri="{BB962C8B-B14F-4D97-AF65-F5344CB8AC3E}">
        <p14:creationId xmlns:p14="http://schemas.microsoft.com/office/powerpoint/2010/main" val="1654035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eature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91FCC384-7450-516C-24D0-7D029ED3855A}"/>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4" name="Title 1">
            <a:extLst>
              <a:ext uri="{FF2B5EF4-FFF2-40B4-BE49-F238E27FC236}">
                <a16:creationId xmlns:a16="http://schemas.microsoft.com/office/drawing/2014/main" id="{46E61F09-1856-72E7-5C79-31B4A856E7AD}"/>
              </a:ext>
            </a:extLst>
          </p:cNvPr>
          <p:cNvSpPr>
            <a:spLocks noGrp="1"/>
          </p:cNvSpPr>
          <p:nvPr>
            <p:ph type="title" hasCustomPrompt="1"/>
          </p:nvPr>
        </p:nvSpPr>
        <p:spPr>
          <a:xfrm>
            <a:off x="5400000" y="360000"/>
            <a:ext cx="6407148" cy="554400"/>
          </a:xfrm>
        </p:spPr>
        <p:txBody>
          <a:bodyPr/>
          <a:lstStyle>
            <a:lvl1pPr>
              <a:defRPr>
                <a:solidFill>
                  <a:schemeClr val="accent1"/>
                </a:solidFill>
              </a:defRPr>
            </a:lvl1pPr>
          </a:lstStyle>
          <a:p>
            <a:r>
              <a:rPr lang="en-US" dirty="0"/>
              <a:t>Title</a:t>
            </a:r>
          </a:p>
        </p:txBody>
      </p:sp>
      <p:cxnSp>
        <p:nvCxnSpPr>
          <p:cNvPr id="6" name="Straight Connector 5">
            <a:extLst>
              <a:ext uri="{FF2B5EF4-FFF2-40B4-BE49-F238E27FC236}">
                <a16:creationId xmlns:a16="http://schemas.microsoft.com/office/drawing/2014/main" id="{52576981-5B08-29E1-CBD0-60B20605F583}"/>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1">
            <a:extLst>
              <a:ext uri="{FF2B5EF4-FFF2-40B4-BE49-F238E27FC236}">
                <a16:creationId xmlns:a16="http://schemas.microsoft.com/office/drawing/2014/main" id="{AC754ADD-23A8-B626-EF2D-A89E9897C22E}"/>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10" name="Text Placeholder 3">
            <a:extLst>
              <a:ext uri="{FF2B5EF4-FFF2-40B4-BE49-F238E27FC236}">
                <a16:creationId xmlns:a16="http://schemas.microsoft.com/office/drawing/2014/main" id="{DE31FF8A-F945-2755-C01F-A984129CCFE4}"/>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3" name="Text Placeholder 10">
            <a:extLst>
              <a:ext uri="{FF2B5EF4-FFF2-40B4-BE49-F238E27FC236}">
                <a16:creationId xmlns:a16="http://schemas.microsoft.com/office/drawing/2014/main" id="{5222D209-0CF8-F581-20B2-402482319282}"/>
              </a:ext>
            </a:extLst>
          </p:cNvPr>
          <p:cNvSpPr>
            <a:spLocks noGrp="1"/>
          </p:cNvSpPr>
          <p:nvPr>
            <p:ph type="body" sz="quarter" idx="18" hasCustomPrompt="1"/>
          </p:nvPr>
        </p:nvSpPr>
        <p:spPr>
          <a:xfrm>
            <a:off x="5399998" y="982520"/>
            <a:ext cx="6407150" cy="294189"/>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927377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dirty="0"/>
              <a:t>Title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1484000"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018990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1248253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marL="0" marR="0" lvl="0"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Click to edit Master text styles</a:t>
            </a:r>
          </a:p>
          <a:p>
            <a:pPr marL="0" marR="0" lvl="1"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Second level</a:t>
            </a:r>
          </a:p>
          <a:p>
            <a:pPr marL="0" marR="0" lvl="2"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Third level</a:t>
            </a:r>
          </a:p>
          <a:p>
            <a:pPr marL="0" marR="0" lvl="3"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Fourth level</a:t>
            </a:r>
          </a:p>
          <a:p>
            <a:pPr marL="0" marR="0" lvl="4"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Fifth level</a:t>
            </a:r>
            <a:endParaRPr kumimoji="0" lang="en-US" sz="1800" b="0" i="0" u="none" strike="noStrike" kern="1200" cap="none" spc="0" normalizeH="0" baseline="0" noProof="0" dirty="0">
              <a:ln>
                <a:noFill/>
              </a:ln>
              <a:solidFill>
                <a:srgbClr val="22272B"/>
              </a:solidFill>
              <a:effectLst/>
              <a:uLnTx/>
              <a:uFillTx/>
              <a:latin typeface="Public Sans Light"/>
              <a:ea typeface="+mn-ea"/>
              <a:cs typeface="+mn-cs"/>
            </a:endParaRP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4062248451"/>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7" rtl="0" eaLnBrk="1" latinLnBrk="0" hangingPunct="1">
        <a:lnSpc>
          <a:spcPct val="90000"/>
        </a:lnSpc>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Arial" panose="020B0604020202020204" pitchFamily="34" charset="0"/>
          <a:ea typeface="+mn-ea"/>
          <a:cs typeface="Arial" panose="020B0604020202020204" pitchFamily="34" charset="0"/>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Arial" panose="020B0604020202020204" pitchFamily="34" charset="0"/>
          <a:ea typeface="+mn-ea"/>
          <a:cs typeface="Arial" panose="020B0604020202020204" pitchFamily="34" charset="0"/>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8.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8.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4.xml.rels><?xml version="1.0" encoding="UTF-8" standalone="yes"?>
<Relationships xmlns="http://schemas.openxmlformats.org/package/2006/relationships"><Relationship Id="rId2" Type="http://schemas.openxmlformats.org/officeDocument/2006/relationships/hyperlink" Target="https://creativecommons.org/licenses/by/4.0/" TargetMode="Externa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itle 64">
            <a:extLst>
              <a:ext uri="{FF2B5EF4-FFF2-40B4-BE49-F238E27FC236}">
                <a16:creationId xmlns:a16="http://schemas.microsoft.com/office/drawing/2014/main" id="{F032084D-E476-3927-7F15-8BBD868AB18D}"/>
              </a:ext>
            </a:extLst>
          </p:cNvPr>
          <p:cNvSpPr>
            <a:spLocks noGrp="1"/>
          </p:cNvSpPr>
          <p:nvPr>
            <p:ph type="ctrTitle"/>
          </p:nvPr>
        </p:nvSpPr>
        <p:spPr/>
        <p:txBody>
          <a:bodyPr/>
          <a:lstStyle/>
          <a:p>
            <a:r>
              <a:rPr lang="en-AU" dirty="0">
                <a:latin typeface="+mj-lt"/>
              </a:rPr>
              <a:t>Learning map – Planet protectors</a:t>
            </a:r>
          </a:p>
        </p:txBody>
      </p:sp>
      <p:sp>
        <p:nvSpPr>
          <p:cNvPr id="66" name="Text Placeholder 65">
            <a:extLst>
              <a:ext uri="{FF2B5EF4-FFF2-40B4-BE49-F238E27FC236}">
                <a16:creationId xmlns:a16="http://schemas.microsoft.com/office/drawing/2014/main" id="{E9888BAE-4EAD-89B5-CF5B-EFBA113F3C53}"/>
              </a:ext>
            </a:extLst>
          </p:cNvPr>
          <p:cNvSpPr>
            <a:spLocks noGrp="1"/>
          </p:cNvSpPr>
          <p:nvPr>
            <p:ph type="body" sz="quarter" idx="10"/>
          </p:nvPr>
        </p:nvSpPr>
        <p:spPr/>
        <p:txBody>
          <a:bodyPr/>
          <a:lstStyle/>
          <a:p>
            <a:r>
              <a:rPr lang="en-AU" dirty="0"/>
              <a:t>Stage 3 Korean</a:t>
            </a:r>
          </a:p>
        </p:txBody>
      </p:sp>
      <p:sp>
        <p:nvSpPr>
          <p:cNvPr id="2" name="Footer Placeholder 6">
            <a:extLst>
              <a:ext uri="{FF2B5EF4-FFF2-40B4-BE49-F238E27FC236}">
                <a16:creationId xmlns:a16="http://schemas.microsoft.com/office/drawing/2014/main" id="{C43C3005-DC00-79B0-6ED4-6E598ACCB144}"/>
              </a:ext>
            </a:extLst>
          </p:cNvPr>
          <p:cNvSpPr>
            <a:spLocks noGrp="1"/>
          </p:cNvSpPr>
          <p:nvPr>
            <p:ph type="ftr" sz="quarter" idx="3"/>
          </p:nvPr>
        </p:nvSpPr>
        <p:spPr/>
        <p:txBody>
          <a:bodyPr/>
          <a:lstStyle/>
          <a:p>
            <a:r>
              <a:rPr lang="en-US" dirty="0">
                <a:latin typeface="+mn-lt"/>
              </a:rPr>
              <a:t>NSW Department of Education</a:t>
            </a:r>
            <a:endParaRPr lang="en-AU" dirty="0">
              <a:latin typeface="+mn-lt"/>
            </a:endParaRPr>
          </a:p>
        </p:txBody>
      </p:sp>
    </p:spTree>
    <p:extLst>
      <p:ext uri="{BB962C8B-B14F-4D97-AF65-F5344CB8AC3E}">
        <p14:creationId xmlns:p14="http://schemas.microsoft.com/office/powerpoint/2010/main" val="1003715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7DC787A-F249-8387-D106-CFEE8A965854}"/>
              </a:ext>
            </a:extLst>
          </p:cNvPr>
          <p:cNvSpPr>
            <a:spLocks noGrp="1"/>
          </p:cNvSpPr>
          <p:nvPr>
            <p:ph type="title"/>
          </p:nvPr>
        </p:nvSpPr>
        <p:spPr/>
        <p:txBody>
          <a:bodyPr/>
          <a:lstStyle/>
          <a:p>
            <a:r>
              <a:rPr lang="en-US" dirty="0">
                <a:latin typeface="+mj-lt"/>
              </a:rPr>
              <a:t>Planet protectors</a:t>
            </a:r>
            <a:endParaRPr lang="en-AU" dirty="0">
              <a:latin typeface="+mj-lt"/>
            </a:endParaRPr>
          </a:p>
        </p:txBody>
      </p:sp>
      <p:sp>
        <p:nvSpPr>
          <p:cNvPr id="3" name="Text Placeholder 2">
            <a:extLst>
              <a:ext uri="{FF2B5EF4-FFF2-40B4-BE49-F238E27FC236}">
                <a16:creationId xmlns:a16="http://schemas.microsoft.com/office/drawing/2014/main" id="{25C52198-42B5-8CFE-6BE0-5830E368554B}"/>
              </a:ext>
            </a:extLst>
          </p:cNvPr>
          <p:cNvSpPr>
            <a:spLocks noGrp="1"/>
          </p:cNvSpPr>
          <p:nvPr>
            <p:ph type="body" sz="quarter" idx="18"/>
          </p:nvPr>
        </p:nvSpPr>
        <p:spPr/>
        <p:txBody>
          <a:bodyPr/>
          <a:lstStyle/>
          <a:p>
            <a:r>
              <a:rPr lang="en-US" dirty="0">
                <a:latin typeface="+mj-lt"/>
              </a:rPr>
              <a:t>Stage 3</a:t>
            </a:r>
            <a:endParaRPr lang="en-AU" dirty="0">
              <a:latin typeface="+mj-lt"/>
            </a:endParaRPr>
          </a:p>
        </p:txBody>
      </p:sp>
      <p:pic>
        <p:nvPicPr>
          <p:cNvPr id="5" name="Picture 4">
            <a:extLst>
              <a:ext uri="{FF2B5EF4-FFF2-40B4-BE49-F238E27FC236}">
                <a16:creationId xmlns:a16="http://schemas.microsoft.com/office/drawing/2014/main" id="{AEF05DCD-96A0-EF3A-4031-B142FAF97F2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360000" y="1666992"/>
            <a:ext cx="10666828" cy="4363067"/>
          </a:xfrm>
          <a:prstGeom prst="rect">
            <a:avLst/>
          </a:prstGeom>
        </p:spPr>
      </p:pic>
      <p:grpSp>
        <p:nvGrpSpPr>
          <p:cNvPr id="9" name="Group 8" descr="1. The environment">
            <a:extLst>
              <a:ext uri="{FF2B5EF4-FFF2-40B4-BE49-F238E27FC236}">
                <a16:creationId xmlns:a16="http://schemas.microsoft.com/office/drawing/2014/main" id="{6C89B6B0-C445-D288-BF4B-2BADBBE53CB9}"/>
              </a:ext>
            </a:extLst>
          </p:cNvPr>
          <p:cNvGrpSpPr/>
          <p:nvPr/>
        </p:nvGrpSpPr>
        <p:grpSpPr>
          <a:xfrm>
            <a:off x="906997" y="1361345"/>
            <a:ext cx="2110759" cy="2322360"/>
            <a:chOff x="1318477" y="1361345"/>
            <a:chExt cx="2110759" cy="2322360"/>
          </a:xfrm>
        </p:grpSpPr>
        <p:sp>
          <p:nvSpPr>
            <p:cNvPr id="7" name="Text Placeholder 3">
              <a:extLst>
                <a:ext uri="{FF2B5EF4-FFF2-40B4-BE49-F238E27FC236}">
                  <a16:creationId xmlns:a16="http://schemas.microsoft.com/office/drawing/2014/main" id="{9476CCFF-88C1-1A48-316E-070F740597D0}"/>
                </a:ext>
              </a:extLst>
            </p:cNvPr>
            <p:cNvSpPr txBox="1">
              <a:spLocks/>
            </p:cNvSpPr>
            <p:nvPr/>
          </p:nvSpPr>
          <p:spPr>
            <a:xfrm>
              <a:off x="1318477" y="1361345"/>
              <a:ext cx="2110759"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a:pPr>
              <a:r>
                <a:rPr lang="en-AU" sz="1600" dirty="0">
                  <a:latin typeface="+mn-lt"/>
                </a:rPr>
                <a:t>The environment</a:t>
              </a:r>
            </a:p>
          </p:txBody>
        </p:sp>
        <p:pic>
          <p:nvPicPr>
            <p:cNvPr id="32" name="Picture 31">
              <a:extLst>
                <a:ext uri="{FF2B5EF4-FFF2-40B4-BE49-F238E27FC236}">
                  <a16:creationId xmlns:a16="http://schemas.microsoft.com/office/drawing/2014/main" id="{C7D2823B-FE1A-66A7-E644-FB3F6B895E1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2043452" y="1982045"/>
              <a:ext cx="660809" cy="653925"/>
            </a:xfrm>
            <a:prstGeom prst="rect">
              <a:avLst/>
            </a:prstGeom>
          </p:spPr>
        </p:pic>
        <p:pic>
          <p:nvPicPr>
            <p:cNvPr id="1026" name="Picture 2" descr="A green planet with leaves on it&#10;&#10;Description automatically generated">
              <a:extLst>
                <a:ext uri="{FF2B5EF4-FFF2-40B4-BE49-F238E27FC236}">
                  <a16:creationId xmlns:a16="http://schemas.microsoft.com/office/drawing/2014/main" id="{4645749F-ECAB-F4B1-6629-5DF00288D096}"/>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2027520" y="2841841"/>
              <a:ext cx="692673" cy="84186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8" name="Group 7" descr="2. What can we do?">
            <a:extLst>
              <a:ext uri="{FF2B5EF4-FFF2-40B4-BE49-F238E27FC236}">
                <a16:creationId xmlns:a16="http://schemas.microsoft.com/office/drawing/2014/main" id="{628A3AA5-3847-8FB1-5616-9006E966408F}"/>
              </a:ext>
            </a:extLst>
          </p:cNvPr>
          <p:cNvGrpSpPr/>
          <p:nvPr/>
        </p:nvGrpSpPr>
        <p:grpSpPr>
          <a:xfrm>
            <a:off x="3355932" y="1361345"/>
            <a:ext cx="2110759" cy="2329297"/>
            <a:chOff x="3859633" y="1361345"/>
            <a:chExt cx="2110759" cy="2329297"/>
          </a:xfrm>
        </p:grpSpPr>
        <p:sp>
          <p:nvSpPr>
            <p:cNvPr id="44" name="Text Placeholder 3">
              <a:extLst>
                <a:ext uri="{FF2B5EF4-FFF2-40B4-BE49-F238E27FC236}">
                  <a16:creationId xmlns:a16="http://schemas.microsoft.com/office/drawing/2014/main" id="{D173BCDC-50C1-8AF1-52C6-3FA9C16B4788}"/>
                </a:ext>
              </a:extLst>
            </p:cNvPr>
            <p:cNvSpPr txBox="1">
              <a:spLocks/>
            </p:cNvSpPr>
            <p:nvPr/>
          </p:nvSpPr>
          <p:spPr>
            <a:xfrm>
              <a:off x="3859633" y="1361345"/>
              <a:ext cx="2110759"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2"/>
              </a:pPr>
              <a:r>
                <a:rPr lang="en-AU" sz="1600" dirty="0">
                  <a:latin typeface="+mn-lt"/>
                </a:rPr>
                <a:t>What can we do?</a:t>
              </a:r>
            </a:p>
          </p:txBody>
        </p:sp>
        <p:pic>
          <p:nvPicPr>
            <p:cNvPr id="45" name="Picture 44">
              <a:extLst>
                <a:ext uri="{FF2B5EF4-FFF2-40B4-BE49-F238E27FC236}">
                  <a16:creationId xmlns:a16="http://schemas.microsoft.com/office/drawing/2014/main" id="{4F88FB29-D62C-1450-4F69-233AFB6A9853}"/>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584608" y="1982045"/>
              <a:ext cx="660809" cy="653925"/>
            </a:xfrm>
            <a:prstGeom prst="rect">
              <a:avLst/>
            </a:prstGeom>
          </p:spPr>
        </p:pic>
        <p:pic>
          <p:nvPicPr>
            <p:cNvPr id="1028" name="Picture 4">
              <a:extLst>
                <a:ext uri="{FF2B5EF4-FFF2-40B4-BE49-F238E27FC236}">
                  <a16:creationId xmlns:a16="http://schemas.microsoft.com/office/drawing/2014/main" id="{58E24BC3-2FE5-6CF7-2EE3-04773CD1A5A9}"/>
                </a:ext>
              </a:extLst>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4332361" y="2841841"/>
              <a:ext cx="1165303" cy="84880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4" name="Group 13" descr="3. Make a posster">
            <a:extLst>
              <a:ext uri="{FF2B5EF4-FFF2-40B4-BE49-F238E27FC236}">
                <a16:creationId xmlns:a16="http://schemas.microsoft.com/office/drawing/2014/main" id="{4F515C81-83DC-9EFF-2339-3EBE02178441}"/>
              </a:ext>
            </a:extLst>
          </p:cNvPr>
          <p:cNvGrpSpPr/>
          <p:nvPr/>
        </p:nvGrpSpPr>
        <p:grpSpPr>
          <a:xfrm>
            <a:off x="5804867" y="1361345"/>
            <a:ext cx="1852094" cy="2220661"/>
            <a:chOff x="6199326" y="1361345"/>
            <a:chExt cx="1852094" cy="2220661"/>
          </a:xfrm>
        </p:grpSpPr>
        <p:sp>
          <p:nvSpPr>
            <p:cNvPr id="48" name="Text Placeholder 3">
              <a:extLst>
                <a:ext uri="{FF2B5EF4-FFF2-40B4-BE49-F238E27FC236}">
                  <a16:creationId xmlns:a16="http://schemas.microsoft.com/office/drawing/2014/main" id="{1ED1529D-5CE3-65C4-CEA6-5EA5442D4B80}"/>
                </a:ext>
              </a:extLst>
            </p:cNvPr>
            <p:cNvSpPr txBox="1">
              <a:spLocks/>
            </p:cNvSpPr>
            <p:nvPr/>
          </p:nvSpPr>
          <p:spPr>
            <a:xfrm>
              <a:off x="6199326" y="1361345"/>
              <a:ext cx="1852094"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3"/>
              </a:pPr>
              <a:r>
                <a:rPr lang="en-AU" sz="1600" dirty="0">
                  <a:latin typeface="+mn-lt"/>
                </a:rPr>
                <a:t>Make a poster</a:t>
              </a:r>
            </a:p>
          </p:txBody>
        </p:sp>
        <p:pic>
          <p:nvPicPr>
            <p:cNvPr id="49" name="Picture 48">
              <a:extLst>
                <a:ext uri="{FF2B5EF4-FFF2-40B4-BE49-F238E27FC236}">
                  <a16:creationId xmlns:a16="http://schemas.microsoft.com/office/drawing/2014/main" id="{1C65AAB2-69A1-7389-A73E-3669FEB97731}"/>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6794969" y="1982045"/>
              <a:ext cx="660809" cy="653925"/>
            </a:xfrm>
            <a:prstGeom prst="rect">
              <a:avLst/>
            </a:prstGeom>
          </p:spPr>
        </p:pic>
        <p:pic>
          <p:nvPicPr>
            <p:cNvPr id="1030" name="Picture 6" descr="A poster with mountains and sun&#10;&#10;Description automatically generated">
              <a:extLst>
                <a:ext uri="{FF2B5EF4-FFF2-40B4-BE49-F238E27FC236}">
                  <a16:creationId xmlns:a16="http://schemas.microsoft.com/office/drawing/2014/main" id="{27140D8E-D102-BF41-C1CC-B8E2C7DC0589}"/>
                </a:ext>
              </a:extLst>
            </p:cNvPr>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6835338" y="2841841"/>
              <a:ext cx="580070" cy="74016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3" name="Group 12" descr="4. Talk to you principal">
            <a:extLst>
              <a:ext uri="{FF2B5EF4-FFF2-40B4-BE49-F238E27FC236}">
                <a16:creationId xmlns:a16="http://schemas.microsoft.com/office/drawing/2014/main" id="{26156E78-675C-F052-357D-DDAE074E0FF2}"/>
              </a:ext>
            </a:extLst>
          </p:cNvPr>
          <p:cNvGrpSpPr/>
          <p:nvPr/>
        </p:nvGrpSpPr>
        <p:grpSpPr>
          <a:xfrm>
            <a:off x="7995137" y="1361345"/>
            <a:ext cx="2414893" cy="2254131"/>
            <a:chOff x="8406617" y="1361345"/>
            <a:chExt cx="2414893" cy="2254131"/>
          </a:xfrm>
        </p:grpSpPr>
        <p:sp>
          <p:nvSpPr>
            <p:cNvPr id="52" name="Text Placeholder 3">
              <a:extLst>
                <a:ext uri="{FF2B5EF4-FFF2-40B4-BE49-F238E27FC236}">
                  <a16:creationId xmlns:a16="http://schemas.microsoft.com/office/drawing/2014/main" id="{CB634D5D-97A1-78E6-3E2C-714F438685D6}"/>
                </a:ext>
              </a:extLst>
            </p:cNvPr>
            <p:cNvSpPr txBox="1">
              <a:spLocks/>
            </p:cNvSpPr>
            <p:nvPr/>
          </p:nvSpPr>
          <p:spPr>
            <a:xfrm>
              <a:off x="8406617" y="1361345"/>
              <a:ext cx="2414893"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4"/>
              </a:pPr>
              <a:r>
                <a:rPr lang="en-AU" sz="1600" dirty="0">
                  <a:latin typeface="+mn-lt"/>
                </a:rPr>
                <a:t>Talk to your principal</a:t>
              </a:r>
            </a:p>
          </p:txBody>
        </p:sp>
        <p:pic>
          <p:nvPicPr>
            <p:cNvPr id="53" name="Picture 52">
              <a:extLst>
                <a:ext uri="{FF2B5EF4-FFF2-40B4-BE49-F238E27FC236}">
                  <a16:creationId xmlns:a16="http://schemas.microsoft.com/office/drawing/2014/main" id="{5E386324-698E-0CCC-01C6-775C9867E35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9283659" y="1982045"/>
              <a:ext cx="660809" cy="653925"/>
            </a:xfrm>
            <a:prstGeom prst="rect">
              <a:avLst/>
            </a:prstGeom>
          </p:spPr>
        </p:pic>
        <p:pic>
          <p:nvPicPr>
            <p:cNvPr id="1032" name="Picture 8">
              <a:extLst>
                <a:ext uri="{FF2B5EF4-FFF2-40B4-BE49-F238E27FC236}">
                  <a16:creationId xmlns:a16="http://schemas.microsoft.com/office/drawing/2014/main" id="{310EDE2E-7C5D-B353-E18E-B5B2274FC65D}"/>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9340139" y="2841841"/>
              <a:ext cx="547848" cy="77363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5" name="Group 14" descr="5. Assessment criteria and practice task">
            <a:extLst>
              <a:ext uri="{FF2B5EF4-FFF2-40B4-BE49-F238E27FC236}">
                <a16:creationId xmlns:a16="http://schemas.microsoft.com/office/drawing/2014/main" id="{6A80C196-0253-4D30-B857-D4793A0A42EF}"/>
              </a:ext>
            </a:extLst>
          </p:cNvPr>
          <p:cNvGrpSpPr/>
          <p:nvPr/>
        </p:nvGrpSpPr>
        <p:grpSpPr>
          <a:xfrm>
            <a:off x="6144786" y="3618550"/>
            <a:ext cx="5314832" cy="657225"/>
            <a:chOff x="6144786" y="3618550"/>
            <a:chExt cx="5314832" cy="657225"/>
          </a:xfrm>
        </p:grpSpPr>
        <p:sp>
          <p:nvSpPr>
            <p:cNvPr id="56" name="Text Placeholder 3">
              <a:extLst>
                <a:ext uri="{FF2B5EF4-FFF2-40B4-BE49-F238E27FC236}">
                  <a16:creationId xmlns:a16="http://schemas.microsoft.com/office/drawing/2014/main" id="{D854D3A0-33E9-031B-17A8-B6AC871176A7}"/>
                </a:ext>
              </a:extLst>
            </p:cNvPr>
            <p:cNvSpPr txBox="1">
              <a:spLocks/>
            </p:cNvSpPr>
            <p:nvPr/>
          </p:nvSpPr>
          <p:spPr>
            <a:xfrm>
              <a:off x="6144786" y="3715668"/>
              <a:ext cx="4424885" cy="462988"/>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5"/>
              </a:pPr>
              <a:r>
                <a:rPr lang="en-AU" sz="1600" dirty="0">
                  <a:latin typeface="+mn-lt"/>
                </a:rPr>
                <a:t>Assessment criteria and practice task</a:t>
              </a:r>
            </a:p>
          </p:txBody>
        </p:sp>
        <p:pic>
          <p:nvPicPr>
            <p:cNvPr id="57" name="Picture 56">
              <a:extLst>
                <a:ext uri="{FF2B5EF4-FFF2-40B4-BE49-F238E27FC236}">
                  <a16:creationId xmlns:a16="http://schemas.microsoft.com/office/drawing/2014/main" id="{22634AC9-0BB7-986C-B5D3-8A3B9AE23EB1}"/>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0163704" y="3620200"/>
              <a:ext cx="660199" cy="653924"/>
            </a:xfrm>
            <a:prstGeom prst="rect">
              <a:avLst/>
            </a:prstGeom>
          </p:spPr>
        </p:pic>
        <p:pic>
          <p:nvPicPr>
            <p:cNvPr id="75" name="Picture 74" descr="Checklist">
              <a:extLst>
                <a:ext uri="{FF2B5EF4-FFF2-40B4-BE49-F238E27FC236}">
                  <a16:creationId xmlns:a16="http://schemas.microsoft.com/office/drawing/2014/main" id="{7846B87D-3B7E-0DAB-79FE-C3DFA9A392C2}"/>
                </a:ext>
              </a:extLst>
            </p:cNvPr>
            <p:cNvPicPr>
              <a:picLocks noChangeAspect="1"/>
            </p:cNvPicPr>
            <p:nvPr/>
          </p:nvPicPr>
          <p:blipFill>
            <a:blip r:embed="rId8"/>
            <a:stretch>
              <a:fillRect/>
            </a:stretch>
          </p:blipFill>
          <p:spPr>
            <a:xfrm>
              <a:off x="10973843" y="3618550"/>
              <a:ext cx="485775" cy="657225"/>
            </a:xfrm>
            <a:prstGeom prst="rect">
              <a:avLst/>
            </a:prstGeom>
          </p:spPr>
        </p:pic>
      </p:grpSp>
      <p:grpSp>
        <p:nvGrpSpPr>
          <p:cNvPr id="10" name="Group 9" descr="6. Communicative task">
            <a:extLst>
              <a:ext uri="{FF2B5EF4-FFF2-40B4-BE49-F238E27FC236}">
                <a16:creationId xmlns:a16="http://schemas.microsoft.com/office/drawing/2014/main" id="{0F77EFF7-2B99-B55E-2AB7-7A7F56BEC268}"/>
              </a:ext>
            </a:extLst>
          </p:cNvPr>
          <p:cNvGrpSpPr/>
          <p:nvPr/>
        </p:nvGrpSpPr>
        <p:grpSpPr>
          <a:xfrm>
            <a:off x="7209426" y="4513679"/>
            <a:ext cx="1948857" cy="2182321"/>
            <a:chOff x="7028139" y="4513679"/>
            <a:chExt cx="1948857" cy="2182321"/>
          </a:xfrm>
        </p:grpSpPr>
        <p:sp>
          <p:nvSpPr>
            <p:cNvPr id="60" name="Text Placeholder 3">
              <a:extLst>
                <a:ext uri="{FF2B5EF4-FFF2-40B4-BE49-F238E27FC236}">
                  <a16:creationId xmlns:a16="http://schemas.microsoft.com/office/drawing/2014/main" id="{7783200A-B140-4709-A059-931828C39ED1}"/>
                </a:ext>
              </a:extLst>
            </p:cNvPr>
            <p:cNvSpPr txBox="1">
              <a:spLocks/>
            </p:cNvSpPr>
            <p:nvPr/>
          </p:nvSpPr>
          <p:spPr>
            <a:xfrm>
              <a:off x="7028139" y="5915581"/>
              <a:ext cx="1948857" cy="780419"/>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6"/>
              </a:pPr>
              <a:r>
                <a:rPr lang="en-AU" sz="1600" dirty="0">
                  <a:latin typeface="+mn-lt"/>
                </a:rPr>
                <a:t>Communicative task</a:t>
              </a:r>
            </a:p>
          </p:txBody>
        </p:sp>
        <p:pic>
          <p:nvPicPr>
            <p:cNvPr id="62" name="Picture 61">
              <a:extLst>
                <a:ext uri="{FF2B5EF4-FFF2-40B4-BE49-F238E27FC236}">
                  <a16:creationId xmlns:a16="http://schemas.microsoft.com/office/drawing/2014/main" id="{8B4A7D36-AC4D-741B-E6B0-439771E61B41}"/>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7698117" y="4513679"/>
              <a:ext cx="608900" cy="653925"/>
            </a:xfrm>
            <a:prstGeom prst="rect">
              <a:avLst/>
            </a:prstGeom>
          </p:spPr>
        </p:pic>
        <p:pic>
          <p:nvPicPr>
            <p:cNvPr id="78" name="Picture 77" descr="Two people engaged in a communication task, with another person filming the interaction.">
              <a:extLst>
                <a:ext uri="{FF2B5EF4-FFF2-40B4-BE49-F238E27FC236}">
                  <a16:creationId xmlns:a16="http://schemas.microsoft.com/office/drawing/2014/main" id="{C2B07BAF-9E42-ED9E-51D5-71EC1E44A784}"/>
                </a:ext>
              </a:extLst>
            </p:cNvPr>
            <p:cNvPicPr>
              <a:picLocks noChangeAspect="1"/>
            </p:cNvPicPr>
            <p:nvPr/>
          </p:nvPicPr>
          <p:blipFill>
            <a:blip r:embed="rId9"/>
            <a:stretch>
              <a:fillRect/>
            </a:stretch>
          </p:blipFill>
          <p:spPr>
            <a:xfrm>
              <a:off x="7499983" y="5258354"/>
              <a:ext cx="1005168" cy="657225"/>
            </a:xfrm>
            <a:prstGeom prst="rect">
              <a:avLst/>
            </a:prstGeom>
          </p:spPr>
        </p:pic>
      </p:grpSp>
      <p:grpSp>
        <p:nvGrpSpPr>
          <p:cNvPr id="11" name="Group 10" descr="7. Feedback and goal setting">
            <a:extLst>
              <a:ext uri="{FF2B5EF4-FFF2-40B4-BE49-F238E27FC236}">
                <a16:creationId xmlns:a16="http://schemas.microsoft.com/office/drawing/2014/main" id="{E6641D57-24B3-7057-6177-6BAF4B0DB6B2}"/>
              </a:ext>
            </a:extLst>
          </p:cNvPr>
          <p:cNvGrpSpPr/>
          <p:nvPr/>
        </p:nvGrpSpPr>
        <p:grpSpPr>
          <a:xfrm>
            <a:off x="4735975" y="4513679"/>
            <a:ext cx="1852094" cy="2214876"/>
            <a:chOff x="4786638" y="4513679"/>
            <a:chExt cx="1852094" cy="2214876"/>
          </a:xfrm>
        </p:grpSpPr>
        <p:pic>
          <p:nvPicPr>
            <p:cNvPr id="64" name="Picture 63">
              <a:extLst>
                <a:ext uri="{FF2B5EF4-FFF2-40B4-BE49-F238E27FC236}">
                  <a16:creationId xmlns:a16="http://schemas.microsoft.com/office/drawing/2014/main" id="{77DC88EE-3BB1-1788-7D3D-D6C675EC207C}"/>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408235" y="4513679"/>
              <a:ext cx="608900" cy="653925"/>
            </a:xfrm>
            <a:prstGeom prst="rect">
              <a:avLst/>
            </a:prstGeom>
          </p:spPr>
        </p:pic>
        <p:sp>
          <p:nvSpPr>
            <p:cNvPr id="66" name="Text Placeholder 3">
              <a:extLst>
                <a:ext uri="{FF2B5EF4-FFF2-40B4-BE49-F238E27FC236}">
                  <a16:creationId xmlns:a16="http://schemas.microsoft.com/office/drawing/2014/main" id="{4C2480CB-28D6-A0F0-393E-84EC23662F00}"/>
                </a:ext>
              </a:extLst>
            </p:cNvPr>
            <p:cNvSpPr txBox="1">
              <a:spLocks/>
            </p:cNvSpPr>
            <p:nvPr/>
          </p:nvSpPr>
          <p:spPr>
            <a:xfrm>
              <a:off x="4786638" y="5915581"/>
              <a:ext cx="1852094" cy="812974"/>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7"/>
              </a:pPr>
              <a:r>
                <a:rPr lang="en-AU" sz="1600" dirty="0">
                  <a:latin typeface="+mn-lt"/>
                </a:rPr>
                <a:t>Feedback and goal setting</a:t>
              </a:r>
            </a:p>
          </p:txBody>
        </p:sp>
        <p:pic>
          <p:nvPicPr>
            <p:cNvPr id="77" name="Picture 76" descr="Checklist with a target">
              <a:extLst>
                <a:ext uri="{FF2B5EF4-FFF2-40B4-BE49-F238E27FC236}">
                  <a16:creationId xmlns:a16="http://schemas.microsoft.com/office/drawing/2014/main" id="{45EC2B0E-5E9A-6A5E-FDCC-8537F494A35C}"/>
                </a:ext>
              </a:extLst>
            </p:cNvPr>
            <p:cNvPicPr>
              <a:picLocks noChangeAspect="1"/>
            </p:cNvPicPr>
            <p:nvPr/>
          </p:nvPicPr>
          <p:blipFill>
            <a:blip r:embed="rId10"/>
            <a:stretch>
              <a:fillRect/>
            </a:stretch>
          </p:blipFill>
          <p:spPr>
            <a:xfrm>
              <a:off x="5412648" y="5258354"/>
              <a:ext cx="600075" cy="514350"/>
            </a:xfrm>
            <a:prstGeom prst="rect">
              <a:avLst/>
            </a:prstGeom>
          </p:spPr>
        </p:pic>
      </p:grpSp>
      <p:grpSp>
        <p:nvGrpSpPr>
          <p:cNvPr id="12" name="Group 11" descr="8. Language review">
            <a:extLst>
              <a:ext uri="{FF2B5EF4-FFF2-40B4-BE49-F238E27FC236}">
                <a16:creationId xmlns:a16="http://schemas.microsoft.com/office/drawing/2014/main" id="{A7F3ECCF-D2F2-C5FB-3231-BAD8B4753400}"/>
              </a:ext>
            </a:extLst>
          </p:cNvPr>
          <p:cNvGrpSpPr/>
          <p:nvPr/>
        </p:nvGrpSpPr>
        <p:grpSpPr>
          <a:xfrm>
            <a:off x="2561716" y="4513679"/>
            <a:ext cx="1552902" cy="2214876"/>
            <a:chOff x="2561716" y="4513679"/>
            <a:chExt cx="1552902" cy="2214876"/>
          </a:xfrm>
        </p:grpSpPr>
        <p:pic>
          <p:nvPicPr>
            <p:cNvPr id="68" name="Picture 67">
              <a:extLst>
                <a:ext uri="{FF2B5EF4-FFF2-40B4-BE49-F238E27FC236}">
                  <a16:creationId xmlns:a16="http://schemas.microsoft.com/office/drawing/2014/main" id="{FCBD7D72-5A68-424E-932E-E932C135A17B}"/>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3033717" y="4513679"/>
              <a:ext cx="608900" cy="653925"/>
            </a:xfrm>
            <a:prstGeom prst="rect">
              <a:avLst/>
            </a:prstGeom>
          </p:spPr>
        </p:pic>
        <p:sp>
          <p:nvSpPr>
            <p:cNvPr id="70" name="Text Placeholder 3">
              <a:extLst>
                <a:ext uri="{FF2B5EF4-FFF2-40B4-BE49-F238E27FC236}">
                  <a16:creationId xmlns:a16="http://schemas.microsoft.com/office/drawing/2014/main" id="{8ACD63C0-8D48-D641-F19E-605655CBAAA7}"/>
                </a:ext>
              </a:extLst>
            </p:cNvPr>
            <p:cNvSpPr txBox="1">
              <a:spLocks/>
            </p:cNvSpPr>
            <p:nvPr/>
          </p:nvSpPr>
          <p:spPr>
            <a:xfrm>
              <a:off x="2561716" y="5915581"/>
              <a:ext cx="1552902" cy="812974"/>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8"/>
              </a:pPr>
              <a:r>
                <a:rPr lang="en-AU" sz="1600" dirty="0">
                  <a:latin typeface="+mn-lt"/>
                </a:rPr>
                <a:t>Language review</a:t>
              </a:r>
            </a:p>
          </p:txBody>
        </p:sp>
        <p:pic>
          <p:nvPicPr>
            <p:cNvPr id="76" name="Picture 75" descr="An icon that is half a speech bubble, and half a globe image. Arrows curve around the image in a circular direction.">
              <a:extLst>
                <a:ext uri="{FF2B5EF4-FFF2-40B4-BE49-F238E27FC236}">
                  <a16:creationId xmlns:a16="http://schemas.microsoft.com/office/drawing/2014/main" id="{043D6776-ADB6-AE8B-CA17-BC399C78FE42}"/>
                </a:ext>
              </a:extLst>
            </p:cNvPr>
            <p:cNvPicPr>
              <a:picLocks noChangeAspect="1"/>
            </p:cNvPicPr>
            <p:nvPr/>
          </p:nvPicPr>
          <p:blipFill>
            <a:blip r:embed="rId11"/>
            <a:stretch>
              <a:fillRect/>
            </a:stretch>
          </p:blipFill>
          <p:spPr>
            <a:xfrm>
              <a:off x="3071467" y="5258354"/>
              <a:ext cx="533400" cy="523875"/>
            </a:xfrm>
            <a:prstGeom prst="rect">
              <a:avLst/>
            </a:prstGeom>
          </p:spPr>
        </p:pic>
      </p:grpSp>
      <p:sp>
        <p:nvSpPr>
          <p:cNvPr id="87" name="Slide Number Placeholder 86">
            <a:extLst>
              <a:ext uri="{FF2B5EF4-FFF2-40B4-BE49-F238E27FC236}">
                <a16:creationId xmlns:a16="http://schemas.microsoft.com/office/drawing/2014/main" id="{FCD031FC-6C3E-20CF-6909-2599F9D28DAC}"/>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2</a:t>
            </a:fld>
            <a:endParaRPr lang="en-AU"/>
          </a:p>
        </p:txBody>
      </p:sp>
    </p:spTree>
    <p:extLst>
      <p:ext uri="{BB962C8B-B14F-4D97-AF65-F5344CB8AC3E}">
        <p14:creationId xmlns:p14="http://schemas.microsoft.com/office/powerpoint/2010/main" val="1364806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7DC787A-F249-8387-D106-CFEE8A965854}"/>
              </a:ext>
            </a:extLst>
          </p:cNvPr>
          <p:cNvSpPr>
            <a:spLocks noGrp="1"/>
          </p:cNvSpPr>
          <p:nvPr>
            <p:ph type="title"/>
          </p:nvPr>
        </p:nvSpPr>
        <p:spPr/>
        <p:txBody>
          <a:bodyPr/>
          <a:lstStyle/>
          <a:p>
            <a:r>
              <a:rPr lang="ko-KR" altLang="en-US" i="1" dirty="0"/>
              <a:t>지구 지킴이</a:t>
            </a:r>
            <a:endParaRPr lang="en-AU" i="1" dirty="0"/>
          </a:p>
        </p:txBody>
      </p:sp>
      <p:sp>
        <p:nvSpPr>
          <p:cNvPr id="3" name="Text Placeholder 2">
            <a:extLst>
              <a:ext uri="{FF2B5EF4-FFF2-40B4-BE49-F238E27FC236}">
                <a16:creationId xmlns:a16="http://schemas.microsoft.com/office/drawing/2014/main" id="{25C52198-42B5-8CFE-6BE0-5830E368554B}"/>
              </a:ext>
            </a:extLst>
          </p:cNvPr>
          <p:cNvSpPr>
            <a:spLocks noGrp="1"/>
          </p:cNvSpPr>
          <p:nvPr>
            <p:ph type="body" sz="quarter" idx="18"/>
          </p:nvPr>
        </p:nvSpPr>
        <p:spPr/>
        <p:txBody>
          <a:bodyPr/>
          <a:lstStyle/>
          <a:p>
            <a:r>
              <a:rPr lang="en-US" dirty="0">
                <a:latin typeface="+mj-lt"/>
              </a:rPr>
              <a:t>Stage 3</a:t>
            </a:r>
            <a:endParaRPr lang="en-AU" dirty="0">
              <a:latin typeface="+mj-lt"/>
            </a:endParaRPr>
          </a:p>
        </p:txBody>
      </p:sp>
      <p:pic>
        <p:nvPicPr>
          <p:cNvPr id="5" name="Picture 4">
            <a:extLst>
              <a:ext uri="{FF2B5EF4-FFF2-40B4-BE49-F238E27FC236}">
                <a16:creationId xmlns:a16="http://schemas.microsoft.com/office/drawing/2014/main" id="{AEF05DCD-96A0-EF3A-4031-B142FAF97F2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360000" y="1666992"/>
            <a:ext cx="10666828" cy="4363067"/>
          </a:xfrm>
          <a:prstGeom prst="rect">
            <a:avLst/>
          </a:prstGeom>
        </p:spPr>
      </p:pic>
      <p:grpSp>
        <p:nvGrpSpPr>
          <p:cNvPr id="2" name="Group 1" descr="1. The environment">
            <a:extLst>
              <a:ext uri="{FF2B5EF4-FFF2-40B4-BE49-F238E27FC236}">
                <a16:creationId xmlns:a16="http://schemas.microsoft.com/office/drawing/2014/main" id="{58824F00-4073-6A85-AC8A-05A408610EA8}"/>
              </a:ext>
            </a:extLst>
          </p:cNvPr>
          <p:cNvGrpSpPr/>
          <p:nvPr/>
        </p:nvGrpSpPr>
        <p:grpSpPr>
          <a:xfrm>
            <a:off x="1476483" y="1169109"/>
            <a:ext cx="971786" cy="2514596"/>
            <a:chOff x="1476483" y="1169109"/>
            <a:chExt cx="971786" cy="2514596"/>
          </a:xfrm>
        </p:grpSpPr>
        <p:sp>
          <p:nvSpPr>
            <p:cNvPr id="7" name="Text Placeholder 3">
              <a:extLst>
                <a:ext uri="{FF2B5EF4-FFF2-40B4-BE49-F238E27FC236}">
                  <a16:creationId xmlns:a16="http://schemas.microsoft.com/office/drawing/2014/main" id="{9476CCFF-88C1-1A48-316E-070F740597D0}"/>
                </a:ext>
              </a:extLst>
            </p:cNvPr>
            <p:cNvSpPr txBox="1">
              <a:spLocks/>
            </p:cNvSpPr>
            <p:nvPr/>
          </p:nvSpPr>
          <p:spPr>
            <a:xfrm>
              <a:off x="1476483" y="1169109"/>
              <a:ext cx="971786"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a:pPr>
              <a:r>
                <a:rPr lang="ko-KR" altLang="en-US" sz="1600" i="1" dirty="0">
                  <a:latin typeface="+mn-lt"/>
                </a:rPr>
                <a:t>환경</a:t>
              </a:r>
              <a:endParaRPr lang="en-AU" sz="1600" i="1" dirty="0">
                <a:latin typeface="+mn-lt"/>
              </a:endParaRPr>
            </a:p>
          </p:txBody>
        </p:sp>
        <p:pic>
          <p:nvPicPr>
            <p:cNvPr id="32" name="Picture 31">
              <a:extLst>
                <a:ext uri="{FF2B5EF4-FFF2-40B4-BE49-F238E27FC236}">
                  <a16:creationId xmlns:a16="http://schemas.microsoft.com/office/drawing/2014/main" id="{C7D2823B-FE1A-66A7-E644-FB3F6B895E1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631972" y="1982045"/>
              <a:ext cx="660809" cy="653925"/>
            </a:xfrm>
            <a:prstGeom prst="rect">
              <a:avLst/>
            </a:prstGeom>
          </p:spPr>
        </p:pic>
        <p:pic>
          <p:nvPicPr>
            <p:cNvPr id="1026" name="Picture 2" descr="A green planet with leaves on it&#10;&#10;Description automatically generated">
              <a:extLst>
                <a:ext uri="{FF2B5EF4-FFF2-40B4-BE49-F238E27FC236}">
                  <a16:creationId xmlns:a16="http://schemas.microsoft.com/office/drawing/2014/main" id="{4645749F-ECAB-F4B1-6629-5DF00288D096}"/>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616040" y="2841841"/>
              <a:ext cx="692673" cy="84186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oup 5" descr="2. What can we do?">
            <a:extLst>
              <a:ext uri="{FF2B5EF4-FFF2-40B4-BE49-F238E27FC236}">
                <a16:creationId xmlns:a16="http://schemas.microsoft.com/office/drawing/2014/main" id="{3C0A646D-2713-3336-2654-EE1D799BEC92}"/>
              </a:ext>
            </a:extLst>
          </p:cNvPr>
          <p:cNvGrpSpPr/>
          <p:nvPr/>
        </p:nvGrpSpPr>
        <p:grpSpPr>
          <a:xfrm>
            <a:off x="3355932" y="1169109"/>
            <a:ext cx="2110759" cy="2521533"/>
            <a:chOff x="3355932" y="1169109"/>
            <a:chExt cx="2110759" cy="2521533"/>
          </a:xfrm>
        </p:grpSpPr>
        <p:sp>
          <p:nvSpPr>
            <p:cNvPr id="44" name="Text Placeholder 3">
              <a:extLst>
                <a:ext uri="{FF2B5EF4-FFF2-40B4-BE49-F238E27FC236}">
                  <a16:creationId xmlns:a16="http://schemas.microsoft.com/office/drawing/2014/main" id="{D173BCDC-50C1-8AF1-52C6-3FA9C16B4788}"/>
                </a:ext>
              </a:extLst>
            </p:cNvPr>
            <p:cNvSpPr txBox="1">
              <a:spLocks/>
            </p:cNvSpPr>
            <p:nvPr/>
          </p:nvSpPr>
          <p:spPr>
            <a:xfrm>
              <a:off x="3355932" y="1169109"/>
              <a:ext cx="2110759" cy="695156"/>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2"/>
              </a:pPr>
              <a:r>
                <a:rPr lang="ko-KR" altLang="en-US" sz="1600" i="1" dirty="0">
                  <a:latin typeface="+mn-lt"/>
                </a:rPr>
                <a:t>우리는 무엇을 할 수 있어요</a:t>
              </a:r>
              <a:r>
                <a:rPr lang="en-US" altLang="ko-KR" sz="1600" i="1" dirty="0">
                  <a:latin typeface="+mn-lt"/>
                </a:rPr>
                <a:t>?</a:t>
              </a:r>
              <a:endParaRPr lang="en-AU" sz="1600" i="1" dirty="0">
                <a:latin typeface="+mn-lt"/>
              </a:endParaRPr>
            </a:p>
          </p:txBody>
        </p:sp>
        <p:pic>
          <p:nvPicPr>
            <p:cNvPr id="45" name="Picture 44">
              <a:extLst>
                <a:ext uri="{FF2B5EF4-FFF2-40B4-BE49-F238E27FC236}">
                  <a16:creationId xmlns:a16="http://schemas.microsoft.com/office/drawing/2014/main" id="{4F88FB29-D62C-1450-4F69-233AFB6A9853}"/>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080907" y="1982045"/>
              <a:ext cx="660809" cy="653925"/>
            </a:xfrm>
            <a:prstGeom prst="rect">
              <a:avLst/>
            </a:prstGeom>
          </p:spPr>
        </p:pic>
        <p:pic>
          <p:nvPicPr>
            <p:cNvPr id="1028" name="Picture 4">
              <a:extLst>
                <a:ext uri="{FF2B5EF4-FFF2-40B4-BE49-F238E27FC236}">
                  <a16:creationId xmlns:a16="http://schemas.microsoft.com/office/drawing/2014/main" id="{58E24BC3-2FE5-6CF7-2EE3-04773CD1A5A9}"/>
                </a:ext>
              </a:extLst>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3828660" y="2841841"/>
              <a:ext cx="1165303" cy="84880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4" name="Group 13" descr="3. Make a posster">
            <a:extLst>
              <a:ext uri="{FF2B5EF4-FFF2-40B4-BE49-F238E27FC236}">
                <a16:creationId xmlns:a16="http://schemas.microsoft.com/office/drawing/2014/main" id="{4F515C81-83DC-9EFF-2339-3EBE02178441}"/>
              </a:ext>
            </a:extLst>
          </p:cNvPr>
          <p:cNvGrpSpPr/>
          <p:nvPr/>
        </p:nvGrpSpPr>
        <p:grpSpPr>
          <a:xfrm>
            <a:off x="6004794" y="1133502"/>
            <a:ext cx="1441034" cy="2448504"/>
            <a:chOff x="6399253" y="1133502"/>
            <a:chExt cx="1441034" cy="2448504"/>
          </a:xfrm>
        </p:grpSpPr>
        <p:sp>
          <p:nvSpPr>
            <p:cNvPr id="48" name="Text Placeholder 3">
              <a:extLst>
                <a:ext uri="{FF2B5EF4-FFF2-40B4-BE49-F238E27FC236}">
                  <a16:creationId xmlns:a16="http://schemas.microsoft.com/office/drawing/2014/main" id="{1ED1529D-5CE3-65C4-CEA6-5EA5442D4B80}"/>
                </a:ext>
              </a:extLst>
            </p:cNvPr>
            <p:cNvSpPr txBox="1">
              <a:spLocks/>
            </p:cNvSpPr>
            <p:nvPr/>
          </p:nvSpPr>
          <p:spPr>
            <a:xfrm>
              <a:off x="6399253" y="1133502"/>
              <a:ext cx="1441034" cy="73076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3"/>
              </a:pPr>
              <a:r>
                <a:rPr lang="ko-KR" altLang="en-US" sz="1600" i="1" dirty="0">
                  <a:latin typeface="+mn-lt"/>
                </a:rPr>
                <a:t>포스터를 만들어요​</a:t>
              </a:r>
              <a:endParaRPr lang="en-AU" sz="1600" i="1" dirty="0">
                <a:latin typeface="+mn-lt"/>
              </a:endParaRPr>
            </a:p>
          </p:txBody>
        </p:sp>
        <p:pic>
          <p:nvPicPr>
            <p:cNvPr id="49" name="Picture 48">
              <a:extLst>
                <a:ext uri="{FF2B5EF4-FFF2-40B4-BE49-F238E27FC236}">
                  <a16:creationId xmlns:a16="http://schemas.microsoft.com/office/drawing/2014/main" id="{1C65AAB2-69A1-7389-A73E-3669FEB97731}"/>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6794969" y="1982045"/>
              <a:ext cx="660809" cy="653925"/>
            </a:xfrm>
            <a:prstGeom prst="rect">
              <a:avLst/>
            </a:prstGeom>
          </p:spPr>
        </p:pic>
        <p:pic>
          <p:nvPicPr>
            <p:cNvPr id="1030" name="Picture 6" descr="A poster with mountains and sun&#10;&#10;Description automatically generated">
              <a:extLst>
                <a:ext uri="{FF2B5EF4-FFF2-40B4-BE49-F238E27FC236}">
                  <a16:creationId xmlns:a16="http://schemas.microsoft.com/office/drawing/2014/main" id="{27140D8E-D102-BF41-C1CC-B8E2C7DC0589}"/>
                </a:ext>
              </a:extLst>
            </p:cNvPr>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6835338" y="2841841"/>
              <a:ext cx="580070" cy="74016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3" name="Group 12" descr="4. Talk to you principal">
            <a:extLst>
              <a:ext uri="{FF2B5EF4-FFF2-40B4-BE49-F238E27FC236}">
                <a16:creationId xmlns:a16="http://schemas.microsoft.com/office/drawing/2014/main" id="{26156E78-675C-F052-357D-DDAE074E0FF2}"/>
              </a:ext>
            </a:extLst>
          </p:cNvPr>
          <p:cNvGrpSpPr/>
          <p:nvPr/>
        </p:nvGrpSpPr>
        <p:grpSpPr>
          <a:xfrm>
            <a:off x="8166656" y="1133501"/>
            <a:ext cx="1983253" cy="2481975"/>
            <a:chOff x="8578136" y="1133501"/>
            <a:chExt cx="1983253" cy="2481975"/>
          </a:xfrm>
        </p:grpSpPr>
        <p:sp>
          <p:nvSpPr>
            <p:cNvPr id="52" name="Text Placeholder 3">
              <a:extLst>
                <a:ext uri="{FF2B5EF4-FFF2-40B4-BE49-F238E27FC236}">
                  <a16:creationId xmlns:a16="http://schemas.microsoft.com/office/drawing/2014/main" id="{CB634D5D-97A1-78E6-3E2C-714F438685D6}"/>
                </a:ext>
              </a:extLst>
            </p:cNvPr>
            <p:cNvSpPr txBox="1">
              <a:spLocks/>
            </p:cNvSpPr>
            <p:nvPr/>
          </p:nvSpPr>
          <p:spPr>
            <a:xfrm>
              <a:off x="8578136" y="1133501"/>
              <a:ext cx="1983253" cy="730764"/>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4"/>
              </a:pPr>
              <a:r>
                <a:rPr lang="ko-KR" altLang="en-US" sz="1600" i="1" dirty="0">
                  <a:latin typeface="+mn-lt"/>
                </a:rPr>
                <a:t>교장 선생님과  이야기해보세요​</a:t>
              </a:r>
              <a:endParaRPr lang="en-AU" sz="1600" i="1" dirty="0">
                <a:latin typeface="+mn-lt"/>
              </a:endParaRPr>
            </a:p>
          </p:txBody>
        </p:sp>
        <p:pic>
          <p:nvPicPr>
            <p:cNvPr id="53" name="Picture 52">
              <a:extLst>
                <a:ext uri="{FF2B5EF4-FFF2-40B4-BE49-F238E27FC236}">
                  <a16:creationId xmlns:a16="http://schemas.microsoft.com/office/drawing/2014/main" id="{5E386324-698E-0CCC-01C6-775C9867E35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9283659" y="1982045"/>
              <a:ext cx="660809" cy="653925"/>
            </a:xfrm>
            <a:prstGeom prst="rect">
              <a:avLst/>
            </a:prstGeom>
          </p:spPr>
        </p:pic>
        <p:pic>
          <p:nvPicPr>
            <p:cNvPr id="1032" name="Picture 8">
              <a:extLst>
                <a:ext uri="{FF2B5EF4-FFF2-40B4-BE49-F238E27FC236}">
                  <a16:creationId xmlns:a16="http://schemas.microsoft.com/office/drawing/2014/main" id="{310EDE2E-7C5D-B353-E18E-B5B2274FC65D}"/>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9340139" y="2841841"/>
              <a:ext cx="547848" cy="77363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5" name="Group 14" descr="5. Assessment criteria and practice task">
            <a:extLst>
              <a:ext uri="{FF2B5EF4-FFF2-40B4-BE49-F238E27FC236}">
                <a16:creationId xmlns:a16="http://schemas.microsoft.com/office/drawing/2014/main" id="{6A80C196-0253-4D30-B857-D4793A0A42EF}"/>
              </a:ext>
            </a:extLst>
          </p:cNvPr>
          <p:cNvGrpSpPr/>
          <p:nvPr/>
        </p:nvGrpSpPr>
        <p:grpSpPr>
          <a:xfrm>
            <a:off x="7372350" y="3618550"/>
            <a:ext cx="4087268" cy="657225"/>
            <a:chOff x="7372350" y="3618550"/>
            <a:chExt cx="4087268" cy="657225"/>
          </a:xfrm>
        </p:grpSpPr>
        <p:sp>
          <p:nvSpPr>
            <p:cNvPr id="56" name="Text Placeholder 3">
              <a:extLst>
                <a:ext uri="{FF2B5EF4-FFF2-40B4-BE49-F238E27FC236}">
                  <a16:creationId xmlns:a16="http://schemas.microsoft.com/office/drawing/2014/main" id="{D854D3A0-33E9-031B-17A8-B6AC871176A7}"/>
                </a:ext>
              </a:extLst>
            </p:cNvPr>
            <p:cNvSpPr txBox="1">
              <a:spLocks/>
            </p:cNvSpPr>
            <p:nvPr/>
          </p:nvSpPr>
          <p:spPr>
            <a:xfrm>
              <a:off x="7372350" y="3715668"/>
              <a:ext cx="3197321" cy="462988"/>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5"/>
              </a:pPr>
              <a:r>
                <a:rPr lang="ko-KR" altLang="en-US" sz="1600" i="1" dirty="0">
                  <a:latin typeface="+mn-lt"/>
                </a:rPr>
                <a:t>평가 기준과 연습 과제 </a:t>
              </a:r>
              <a:endParaRPr lang="en-AU" sz="1600" i="1" dirty="0">
                <a:latin typeface="+mn-lt"/>
              </a:endParaRPr>
            </a:p>
          </p:txBody>
        </p:sp>
        <p:pic>
          <p:nvPicPr>
            <p:cNvPr id="57" name="Picture 56">
              <a:extLst>
                <a:ext uri="{FF2B5EF4-FFF2-40B4-BE49-F238E27FC236}">
                  <a16:creationId xmlns:a16="http://schemas.microsoft.com/office/drawing/2014/main" id="{22634AC9-0BB7-986C-B5D3-8A3B9AE23EB1}"/>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0163704" y="3620200"/>
              <a:ext cx="660199" cy="653924"/>
            </a:xfrm>
            <a:prstGeom prst="rect">
              <a:avLst/>
            </a:prstGeom>
          </p:spPr>
        </p:pic>
        <p:pic>
          <p:nvPicPr>
            <p:cNvPr id="75" name="Picture 74" descr="Checklist">
              <a:extLst>
                <a:ext uri="{FF2B5EF4-FFF2-40B4-BE49-F238E27FC236}">
                  <a16:creationId xmlns:a16="http://schemas.microsoft.com/office/drawing/2014/main" id="{7846B87D-3B7E-0DAB-79FE-C3DFA9A392C2}"/>
                </a:ext>
              </a:extLst>
            </p:cNvPr>
            <p:cNvPicPr>
              <a:picLocks noChangeAspect="1"/>
            </p:cNvPicPr>
            <p:nvPr/>
          </p:nvPicPr>
          <p:blipFill>
            <a:blip r:embed="rId8"/>
            <a:stretch>
              <a:fillRect/>
            </a:stretch>
          </p:blipFill>
          <p:spPr>
            <a:xfrm>
              <a:off x="10973843" y="3618550"/>
              <a:ext cx="485775" cy="657225"/>
            </a:xfrm>
            <a:prstGeom prst="rect">
              <a:avLst/>
            </a:prstGeom>
          </p:spPr>
        </p:pic>
      </p:grpSp>
      <p:grpSp>
        <p:nvGrpSpPr>
          <p:cNvPr id="10" name="Group 9" descr="6. Communicative task">
            <a:extLst>
              <a:ext uri="{FF2B5EF4-FFF2-40B4-BE49-F238E27FC236}">
                <a16:creationId xmlns:a16="http://schemas.microsoft.com/office/drawing/2014/main" id="{0F77EFF7-2B99-B55E-2AB7-7A7F56BEC268}"/>
              </a:ext>
            </a:extLst>
          </p:cNvPr>
          <p:cNvGrpSpPr/>
          <p:nvPr/>
        </p:nvGrpSpPr>
        <p:grpSpPr>
          <a:xfrm>
            <a:off x="7356734" y="4513679"/>
            <a:ext cx="1643343" cy="2182321"/>
            <a:chOff x="7175447" y="4513679"/>
            <a:chExt cx="1643343" cy="2182321"/>
          </a:xfrm>
        </p:grpSpPr>
        <p:sp>
          <p:nvSpPr>
            <p:cNvPr id="60" name="Text Placeholder 3">
              <a:extLst>
                <a:ext uri="{FF2B5EF4-FFF2-40B4-BE49-F238E27FC236}">
                  <a16:creationId xmlns:a16="http://schemas.microsoft.com/office/drawing/2014/main" id="{7783200A-B140-4709-A059-931828C39ED1}"/>
                </a:ext>
              </a:extLst>
            </p:cNvPr>
            <p:cNvSpPr txBox="1">
              <a:spLocks/>
            </p:cNvSpPr>
            <p:nvPr/>
          </p:nvSpPr>
          <p:spPr>
            <a:xfrm>
              <a:off x="7175447" y="5915581"/>
              <a:ext cx="1643343" cy="780419"/>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6"/>
              </a:pPr>
              <a:r>
                <a:rPr lang="ko-KR" altLang="en-US" sz="1600" i="1" dirty="0">
                  <a:latin typeface="+mn-lt"/>
                </a:rPr>
                <a:t>말하기</a:t>
              </a:r>
              <a:r>
                <a:rPr lang="en-AU" sz="1600" i="1" dirty="0">
                  <a:latin typeface="+mn-lt"/>
                </a:rPr>
                <a:t> </a:t>
              </a:r>
              <a:r>
                <a:rPr lang="ko-KR" altLang="en-US" sz="1600" i="1" dirty="0">
                  <a:latin typeface="+mn-lt"/>
                </a:rPr>
                <a:t>과제</a:t>
              </a:r>
              <a:endParaRPr lang="en-AU" sz="1600" i="1" dirty="0">
                <a:latin typeface="+mn-lt"/>
              </a:endParaRPr>
            </a:p>
          </p:txBody>
        </p:sp>
        <p:pic>
          <p:nvPicPr>
            <p:cNvPr id="62" name="Picture 61">
              <a:extLst>
                <a:ext uri="{FF2B5EF4-FFF2-40B4-BE49-F238E27FC236}">
                  <a16:creationId xmlns:a16="http://schemas.microsoft.com/office/drawing/2014/main" id="{8B4A7D36-AC4D-741B-E6B0-439771E61B41}"/>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7698117" y="4513679"/>
              <a:ext cx="608900" cy="653925"/>
            </a:xfrm>
            <a:prstGeom prst="rect">
              <a:avLst/>
            </a:prstGeom>
          </p:spPr>
        </p:pic>
        <p:pic>
          <p:nvPicPr>
            <p:cNvPr id="78" name="Picture 77" descr="Two people engaged in a communication task, with another person filming the interaction.">
              <a:extLst>
                <a:ext uri="{FF2B5EF4-FFF2-40B4-BE49-F238E27FC236}">
                  <a16:creationId xmlns:a16="http://schemas.microsoft.com/office/drawing/2014/main" id="{C2B07BAF-9E42-ED9E-51D5-71EC1E44A784}"/>
                </a:ext>
              </a:extLst>
            </p:cNvPr>
            <p:cNvPicPr>
              <a:picLocks noChangeAspect="1"/>
            </p:cNvPicPr>
            <p:nvPr/>
          </p:nvPicPr>
          <p:blipFill>
            <a:blip r:embed="rId9"/>
            <a:stretch>
              <a:fillRect/>
            </a:stretch>
          </p:blipFill>
          <p:spPr>
            <a:xfrm>
              <a:off x="7499983" y="5258354"/>
              <a:ext cx="1005168" cy="657225"/>
            </a:xfrm>
            <a:prstGeom prst="rect">
              <a:avLst/>
            </a:prstGeom>
          </p:spPr>
        </p:pic>
      </p:grpSp>
      <p:grpSp>
        <p:nvGrpSpPr>
          <p:cNvPr id="11" name="Group 10" descr="7. Feedback and goal setting">
            <a:extLst>
              <a:ext uri="{FF2B5EF4-FFF2-40B4-BE49-F238E27FC236}">
                <a16:creationId xmlns:a16="http://schemas.microsoft.com/office/drawing/2014/main" id="{E6641D57-24B3-7057-6177-6BAF4B0DB6B2}"/>
              </a:ext>
            </a:extLst>
          </p:cNvPr>
          <p:cNvGrpSpPr/>
          <p:nvPr/>
        </p:nvGrpSpPr>
        <p:grpSpPr>
          <a:xfrm>
            <a:off x="4938194" y="4513679"/>
            <a:ext cx="1447655" cy="2214876"/>
            <a:chOff x="4988857" y="4513679"/>
            <a:chExt cx="1447655" cy="2214876"/>
          </a:xfrm>
        </p:grpSpPr>
        <p:pic>
          <p:nvPicPr>
            <p:cNvPr id="64" name="Picture 63">
              <a:extLst>
                <a:ext uri="{FF2B5EF4-FFF2-40B4-BE49-F238E27FC236}">
                  <a16:creationId xmlns:a16="http://schemas.microsoft.com/office/drawing/2014/main" id="{77DC88EE-3BB1-1788-7D3D-D6C675EC207C}"/>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408235" y="4513679"/>
              <a:ext cx="608900" cy="653925"/>
            </a:xfrm>
            <a:prstGeom prst="rect">
              <a:avLst/>
            </a:prstGeom>
          </p:spPr>
        </p:pic>
        <p:sp>
          <p:nvSpPr>
            <p:cNvPr id="66" name="Text Placeholder 3">
              <a:extLst>
                <a:ext uri="{FF2B5EF4-FFF2-40B4-BE49-F238E27FC236}">
                  <a16:creationId xmlns:a16="http://schemas.microsoft.com/office/drawing/2014/main" id="{4C2480CB-28D6-A0F0-393E-84EC23662F00}"/>
                </a:ext>
              </a:extLst>
            </p:cNvPr>
            <p:cNvSpPr txBox="1">
              <a:spLocks/>
            </p:cNvSpPr>
            <p:nvPr/>
          </p:nvSpPr>
          <p:spPr>
            <a:xfrm>
              <a:off x="4988857" y="5915581"/>
              <a:ext cx="1447655" cy="812974"/>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7"/>
              </a:pPr>
              <a:r>
                <a:rPr lang="ko-KR" altLang="en-US" sz="1600" i="1" dirty="0">
                  <a:latin typeface="+mn-lt"/>
                </a:rPr>
                <a:t>피드백과 목표설정​</a:t>
              </a:r>
              <a:endParaRPr lang="en-AU" sz="1600" i="1" dirty="0">
                <a:latin typeface="+mn-lt"/>
              </a:endParaRPr>
            </a:p>
          </p:txBody>
        </p:sp>
        <p:pic>
          <p:nvPicPr>
            <p:cNvPr id="77" name="Picture 76" descr="Checklist with a target">
              <a:extLst>
                <a:ext uri="{FF2B5EF4-FFF2-40B4-BE49-F238E27FC236}">
                  <a16:creationId xmlns:a16="http://schemas.microsoft.com/office/drawing/2014/main" id="{45EC2B0E-5E9A-6A5E-FDCC-8537F494A35C}"/>
                </a:ext>
              </a:extLst>
            </p:cNvPr>
            <p:cNvPicPr>
              <a:picLocks noChangeAspect="1"/>
            </p:cNvPicPr>
            <p:nvPr/>
          </p:nvPicPr>
          <p:blipFill>
            <a:blip r:embed="rId10"/>
            <a:stretch>
              <a:fillRect/>
            </a:stretch>
          </p:blipFill>
          <p:spPr>
            <a:xfrm>
              <a:off x="5473358" y="5258354"/>
              <a:ext cx="600075" cy="514350"/>
            </a:xfrm>
            <a:prstGeom prst="rect">
              <a:avLst/>
            </a:prstGeom>
          </p:spPr>
        </p:pic>
      </p:grpSp>
      <p:grpSp>
        <p:nvGrpSpPr>
          <p:cNvPr id="12" name="Group 11" descr="8. Language review">
            <a:extLst>
              <a:ext uri="{FF2B5EF4-FFF2-40B4-BE49-F238E27FC236}">
                <a16:creationId xmlns:a16="http://schemas.microsoft.com/office/drawing/2014/main" id="{A7F3ECCF-D2F2-C5FB-3231-BAD8B4753400}"/>
              </a:ext>
            </a:extLst>
          </p:cNvPr>
          <p:cNvGrpSpPr/>
          <p:nvPr/>
        </p:nvGrpSpPr>
        <p:grpSpPr>
          <a:xfrm>
            <a:off x="2635370" y="4513679"/>
            <a:ext cx="1405593" cy="2214876"/>
            <a:chOff x="2635370" y="4513679"/>
            <a:chExt cx="1405593" cy="2214876"/>
          </a:xfrm>
        </p:grpSpPr>
        <p:pic>
          <p:nvPicPr>
            <p:cNvPr id="68" name="Picture 67">
              <a:extLst>
                <a:ext uri="{FF2B5EF4-FFF2-40B4-BE49-F238E27FC236}">
                  <a16:creationId xmlns:a16="http://schemas.microsoft.com/office/drawing/2014/main" id="{FCBD7D72-5A68-424E-932E-E932C135A17B}"/>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3033717" y="4513679"/>
              <a:ext cx="608900" cy="653925"/>
            </a:xfrm>
            <a:prstGeom prst="rect">
              <a:avLst/>
            </a:prstGeom>
          </p:spPr>
        </p:pic>
        <p:sp>
          <p:nvSpPr>
            <p:cNvPr id="70" name="Text Placeholder 3">
              <a:extLst>
                <a:ext uri="{FF2B5EF4-FFF2-40B4-BE49-F238E27FC236}">
                  <a16:creationId xmlns:a16="http://schemas.microsoft.com/office/drawing/2014/main" id="{8ACD63C0-8D48-D641-F19E-605655CBAAA7}"/>
                </a:ext>
              </a:extLst>
            </p:cNvPr>
            <p:cNvSpPr txBox="1">
              <a:spLocks/>
            </p:cNvSpPr>
            <p:nvPr/>
          </p:nvSpPr>
          <p:spPr>
            <a:xfrm>
              <a:off x="2635370" y="5915581"/>
              <a:ext cx="1405593" cy="812974"/>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8"/>
              </a:pPr>
              <a:r>
                <a:rPr lang="ko-KR" altLang="en-US" sz="1600" i="1" dirty="0">
                  <a:latin typeface="+mn-lt"/>
                </a:rPr>
                <a:t>언어 복습</a:t>
              </a:r>
              <a:endParaRPr lang="en-AU" sz="1600" i="1" dirty="0">
                <a:latin typeface="+mn-lt"/>
              </a:endParaRPr>
            </a:p>
          </p:txBody>
        </p:sp>
        <p:pic>
          <p:nvPicPr>
            <p:cNvPr id="76" name="Picture 75" descr="An icon that is half a speech bubble, and half a globe image. Arrows curve around the image in a circular direction.">
              <a:extLst>
                <a:ext uri="{FF2B5EF4-FFF2-40B4-BE49-F238E27FC236}">
                  <a16:creationId xmlns:a16="http://schemas.microsoft.com/office/drawing/2014/main" id="{043D6776-ADB6-AE8B-CA17-BC399C78FE42}"/>
                </a:ext>
              </a:extLst>
            </p:cNvPr>
            <p:cNvPicPr>
              <a:picLocks noChangeAspect="1"/>
            </p:cNvPicPr>
            <p:nvPr/>
          </p:nvPicPr>
          <p:blipFill>
            <a:blip r:embed="rId11"/>
            <a:stretch>
              <a:fillRect/>
            </a:stretch>
          </p:blipFill>
          <p:spPr>
            <a:xfrm>
              <a:off x="3071467" y="5258354"/>
              <a:ext cx="533400" cy="523875"/>
            </a:xfrm>
            <a:prstGeom prst="rect">
              <a:avLst/>
            </a:prstGeom>
          </p:spPr>
        </p:pic>
      </p:grpSp>
      <p:sp>
        <p:nvSpPr>
          <p:cNvPr id="87" name="Slide Number Placeholder 86">
            <a:extLst>
              <a:ext uri="{FF2B5EF4-FFF2-40B4-BE49-F238E27FC236}">
                <a16:creationId xmlns:a16="http://schemas.microsoft.com/office/drawing/2014/main" id="{FCD031FC-6C3E-20CF-6909-2599F9D28DAC}"/>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3</a:t>
            </a:fld>
            <a:endParaRPr lang="en-AU"/>
          </a:p>
        </p:txBody>
      </p:sp>
    </p:spTree>
    <p:extLst>
      <p:ext uri="{BB962C8B-B14F-4D97-AF65-F5344CB8AC3E}">
        <p14:creationId xmlns:p14="http://schemas.microsoft.com/office/powerpoint/2010/main" val="1247633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0546DA-8CD5-319E-D220-149FB6B46861}"/>
              </a:ext>
            </a:extLst>
          </p:cNvPr>
          <p:cNvSpPr>
            <a:spLocks noGrp="1"/>
          </p:cNvSpPr>
          <p:nvPr>
            <p:ph type="title"/>
          </p:nvPr>
        </p:nvSpPr>
        <p:spPr/>
        <p:txBody>
          <a:bodyPr/>
          <a:lstStyle/>
          <a:p>
            <a:r>
              <a:rPr lang="en-US" dirty="0">
                <a:latin typeface="+mj-lt"/>
              </a:rPr>
              <a:t>Copyright</a:t>
            </a:r>
            <a:endParaRPr lang="en-AU" dirty="0">
              <a:latin typeface="+mj-lt"/>
            </a:endParaRPr>
          </a:p>
        </p:txBody>
      </p:sp>
      <p:sp>
        <p:nvSpPr>
          <p:cNvPr id="6" name="Text Placeholder 5">
            <a:extLst>
              <a:ext uri="{FF2B5EF4-FFF2-40B4-BE49-F238E27FC236}">
                <a16:creationId xmlns:a16="http://schemas.microsoft.com/office/drawing/2014/main" id="{CA82E577-758B-8BEA-70EF-919B1738F3E8}"/>
              </a:ext>
            </a:extLst>
          </p:cNvPr>
          <p:cNvSpPr>
            <a:spLocks noGrp="1"/>
          </p:cNvSpPr>
          <p:nvPr>
            <p:ph type="body" sz="quarter" idx="18"/>
          </p:nvPr>
        </p:nvSpPr>
        <p:spPr/>
        <p:txBody>
          <a:bodyPr/>
          <a:lstStyle/>
          <a:p>
            <a:r>
              <a:rPr lang="en-AU" dirty="0">
                <a:latin typeface="+mj-lt"/>
              </a:rPr>
              <a:t>© State of New South Wales (Department of Education), 2024</a:t>
            </a:r>
          </a:p>
        </p:txBody>
      </p:sp>
      <p:sp>
        <p:nvSpPr>
          <p:cNvPr id="7" name="TextBox 6">
            <a:extLst>
              <a:ext uri="{FF2B5EF4-FFF2-40B4-BE49-F238E27FC236}">
                <a16:creationId xmlns:a16="http://schemas.microsoft.com/office/drawing/2014/main" id="{7EE2DC12-B7B0-7B3C-7A2F-D13956E6BCD2}"/>
              </a:ext>
            </a:extLst>
          </p:cNvPr>
          <p:cNvSpPr txBox="1"/>
          <p:nvPr/>
        </p:nvSpPr>
        <p:spPr>
          <a:xfrm>
            <a:off x="360000" y="1453575"/>
            <a:ext cx="11484338" cy="5067724"/>
          </a:xfrm>
          <a:prstGeom prst="rect">
            <a:avLst/>
          </a:prstGeom>
          <a:noFill/>
        </p:spPr>
        <p:txBody>
          <a:bodyPr wrap="square" lIns="0" tIns="0" rIns="0" bIns="0" rtlCol="0">
            <a:noAutofit/>
          </a:bodyPr>
          <a:lstStyle/>
          <a:p>
            <a:pPr algn="l">
              <a:lnSpc>
                <a:spcPct val="150000"/>
              </a:lnSpc>
              <a:spcAft>
                <a:spcPts val="600"/>
              </a:spcAft>
            </a:pPr>
            <a:r>
              <a:rPr lang="en-AU" sz="1200" dirty="0">
                <a:solidFill>
                  <a:schemeClr val="bg1"/>
                </a:solidFill>
              </a:rPr>
              <a:t>The copyright material published in this resource is subject to the </a:t>
            </a:r>
            <a:r>
              <a:rPr lang="en-AU" sz="1200" i="1" dirty="0">
                <a:solidFill>
                  <a:schemeClr val="bg1"/>
                </a:solidFill>
              </a:rPr>
              <a:t>Copyright Act 1968</a:t>
            </a:r>
            <a:r>
              <a:rPr lang="en-AU" sz="1200" dirty="0">
                <a:solidFill>
                  <a:schemeClr val="bg1"/>
                </a:solidFill>
              </a:rPr>
              <a:t> (</a:t>
            </a:r>
            <a:r>
              <a:rPr lang="en-AU" sz="1200" dirty="0" err="1">
                <a:solidFill>
                  <a:schemeClr val="bg1"/>
                </a:solidFill>
              </a:rPr>
              <a:t>Cth</a:t>
            </a:r>
            <a:r>
              <a:rPr lang="en-AU" sz="1200" dirty="0">
                <a:solidFill>
                  <a:schemeClr val="bg1"/>
                </a:solidFill>
              </a:rPr>
              <a:t>) and is owned by the NSW Department of Education or, where indicated, by a party other than the NSW Department of Education (third-party material).</a:t>
            </a:r>
          </a:p>
          <a:p>
            <a:pPr algn="l">
              <a:lnSpc>
                <a:spcPct val="150000"/>
              </a:lnSpc>
              <a:spcAft>
                <a:spcPts val="600"/>
              </a:spcAft>
            </a:pPr>
            <a:r>
              <a:rPr lang="en-AU" sz="1200" dirty="0">
                <a:solidFill>
                  <a:schemeClr val="bg1"/>
                </a:solidFill>
              </a:rPr>
              <a:t>Copyright material available in this resource and owned by the NSW Department of Education is licensed under a </a:t>
            </a:r>
            <a:r>
              <a:rPr lang="en-AU" sz="1200" dirty="0">
                <a:solidFill>
                  <a:schemeClr val="accent4"/>
                </a:solidFill>
                <a:hlinkClick r:id="rId2">
                  <a:extLst>
                    <a:ext uri="{A12FA001-AC4F-418D-AE19-62706E023703}">
                      <ahyp:hlinkClr xmlns:ahyp="http://schemas.microsoft.com/office/drawing/2018/hyperlinkcolor" val="tx"/>
                    </a:ext>
                  </a:extLst>
                </a:hlinkClick>
              </a:rPr>
              <a:t>Creative Commons Attribution 4.0 International (CC BY 4.0) license</a:t>
            </a:r>
            <a:r>
              <a:rPr lang="en-AU" sz="1200" dirty="0">
                <a:solidFill>
                  <a:schemeClr val="bg1"/>
                </a:solidFill>
              </a:rPr>
              <a:t>.</a:t>
            </a:r>
          </a:p>
          <a:p>
            <a:pPr algn="l">
              <a:lnSpc>
                <a:spcPct val="150000"/>
              </a:lnSpc>
              <a:spcAft>
                <a:spcPts val="600"/>
              </a:spcAft>
            </a:pPr>
            <a:r>
              <a:rPr lang="en-AU" sz="1200" dirty="0">
                <a:solidFill>
                  <a:schemeClr val="bg1"/>
                </a:solidFill>
              </a:rPr>
              <a:t>This license allows you to share and adapt the material for any purpose, even commercially.</a:t>
            </a:r>
          </a:p>
          <a:p>
            <a:pPr algn="l">
              <a:lnSpc>
                <a:spcPct val="150000"/>
              </a:lnSpc>
              <a:spcAft>
                <a:spcPts val="600"/>
              </a:spcAft>
            </a:pPr>
            <a:r>
              <a:rPr lang="en-AU" sz="1200" dirty="0">
                <a:solidFill>
                  <a:schemeClr val="bg1"/>
                </a:solidFill>
              </a:rPr>
              <a:t>Attribution should be given to © State of New South Wales (Department of Education), 2024.</a:t>
            </a:r>
          </a:p>
          <a:p>
            <a:pPr algn="l">
              <a:lnSpc>
                <a:spcPct val="150000"/>
              </a:lnSpc>
            </a:pPr>
            <a:r>
              <a:rPr lang="en-AU" sz="1200" dirty="0">
                <a:solidFill>
                  <a:schemeClr val="bg1"/>
                </a:solidFill>
              </a:rPr>
              <a:t>Material in this resource not available under a Creative Commons license:</a:t>
            </a:r>
          </a:p>
          <a:p>
            <a:pPr marL="171450" indent="-171450" algn="l">
              <a:lnSpc>
                <a:spcPct val="150000"/>
              </a:lnSpc>
              <a:buFont typeface="Arial" panose="020B0604020202020204" pitchFamily="34" charset="0"/>
              <a:buChar char="•"/>
            </a:pPr>
            <a:r>
              <a:rPr lang="en-AU" sz="1200" dirty="0">
                <a:solidFill>
                  <a:schemeClr val="bg1"/>
                </a:solidFill>
              </a:rPr>
              <a:t>the NSW Department of Education logo, other logos and trademark-protected material</a:t>
            </a:r>
          </a:p>
          <a:p>
            <a:pPr marL="171450" indent="-171450" algn="l">
              <a:lnSpc>
                <a:spcPct val="150000"/>
              </a:lnSpc>
              <a:buFont typeface="Arial" panose="020B0604020202020204" pitchFamily="34" charset="0"/>
              <a:buChar char="•"/>
            </a:pPr>
            <a:r>
              <a:rPr lang="en-AU" sz="1200" dirty="0">
                <a:solidFill>
                  <a:schemeClr val="bg1"/>
                </a:solidFill>
              </a:rPr>
              <a:t>Material owned by a third party that has been reproduced with permission. You will need to obtain permission from the third party to reuse its material. </a:t>
            </a:r>
          </a:p>
          <a:p>
            <a:pPr algn="l">
              <a:lnSpc>
                <a:spcPct val="150000"/>
              </a:lnSpc>
              <a:spcBef>
                <a:spcPts val="1200"/>
              </a:spcBef>
              <a:spcAft>
                <a:spcPts val="600"/>
              </a:spcAft>
            </a:pPr>
            <a:r>
              <a:rPr lang="en-AU" sz="1200" b="1" dirty="0">
                <a:solidFill>
                  <a:schemeClr val="bg1"/>
                </a:solidFill>
                <a:latin typeface="+mj-lt"/>
              </a:rPr>
              <a:t>Links to third-party material and websites</a:t>
            </a:r>
          </a:p>
          <a:p>
            <a:pPr marL="171450" indent="-171450" algn="l">
              <a:lnSpc>
                <a:spcPct val="150000"/>
              </a:lnSpc>
              <a:spcAft>
                <a:spcPts val="600"/>
              </a:spcAft>
              <a:buFont typeface="Arial" panose="020B0604020202020204" pitchFamily="34" charset="0"/>
              <a:buChar char="•"/>
            </a:pPr>
            <a:r>
              <a:rPr lang="en-AU" sz="1200" dirty="0">
                <a:solidFill>
                  <a:schemeClr val="bg1"/>
                </a:solidFill>
              </a:rPr>
              <a:t>Please note that the provided (reading/viewing material/list/links/texts) are a suggestion only and implies no endorsement, by the New South Wales Department of Education, of any author, publisher, or book title. School principals and teachers are best placed to assess the suitability of resources that would complement the curriculum and reflect the needs and interests of their students.</a:t>
            </a:r>
          </a:p>
          <a:p>
            <a:pPr marL="171450" indent="-171450" algn="l">
              <a:lnSpc>
                <a:spcPct val="150000"/>
              </a:lnSpc>
              <a:spcAft>
                <a:spcPts val="600"/>
              </a:spcAft>
              <a:buFont typeface="Arial" panose="020B0604020202020204" pitchFamily="34" charset="0"/>
              <a:buChar char="•"/>
            </a:pPr>
            <a:r>
              <a:rPr lang="en-AU" sz="1200" dirty="0">
                <a:solidFill>
                  <a:schemeClr val="bg1"/>
                </a:solidFill>
              </a:rPr>
              <a:t>If you use the links provided in this document to access a third party’s website, you acknowledge that the terms of use, including licence terms set out on the third-party’s website apply to the use which may be made of the materials on that third-party website or where permitted by the </a:t>
            </a:r>
            <a:r>
              <a:rPr lang="en-AU" sz="1200" i="1" dirty="0">
                <a:solidFill>
                  <a:schemeClr val="bg1"/>
                </a:solidFill>
              </a:rPr>
              <a:t>Copyright Act 1968 </a:t>
            </a:r>
            <a:r>
              <a:rPr lang="en-AU" sz="1200" dirty="0">
                <a:solidFill>
                  <a:schemeClr val="bg1"/>
                </a:solidFill>
              </a:rPr>
              <a:t>(</a:t>
            </a:r>
            <a:r>
              <a:rPr lang="en-AU" sz="1200" dirty="0" err="1">
                <a:solidFill>
                  <a:schemeClr val="bg1"/>
                </a:solidFill>
              </a:rPr>
              <a:t>Cth</a:t>
            </a:r>
            <a:r>
              <a:rPr lang="en-AU" sz="1200" dirty="0">
                <a:solidFill>
                  <a:schemeClr val="bg1"/>
                </a:solidFill>
              </a:rPr>
              <a:t>). The department accepts no responsibility for content on third-party websites. </a:t>
            </a:r>
          </a:p>
        </p:txBody>
      </p:sp>
    </p:spTree>
    <p:extLst>
      <p:ext uri="{BB962C8B-B14F-4D97-AF65-F5344CB8AC3E}">
        <p14:creationId xmlns:p14="http://schemas.microsoft.com/office/powerpoint/2010/main" val="2825421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NSWG Corporate">
  <a:themeElements>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Primary classroom slide deck template 2025 v0.2.3" id="{4C7868AD-8425-47E6-9BDB-2FDA133FF846}" vid="{0BC2D113-C935-4375-800F-0CFC6CE37CD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Template-mathematics-V2</Template>
  <TotalTime>0</TotalTime>
  <Words>398</Words>
  <Application>Microsoft Office PowerPoint</Application>
  <PresentationFormat>Widescreen</PresentationFormat>
  <Paragraphs>37</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Times New Roman</vt:lpstr>
      <vt:lpstr>Public Sans</vt:lpstr>
      <vt:lpstr>Public Sans Light</vt:lpstr>
      <vt:lpstr>Arial</vt:lpstr>
      <vt:lpstr>1_NSWG Corporate</vt:lpstr>
      <vt:lpstr>Learning map – Planet protectors</vt:lpstr>
      <vt:lpstr>Planet protectors</vt:lpstr>
      <vt:lpstr>지구 지킴이</vt:lpstr>
      <vt:lpstr>Copyright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map – Planet protectors</dc:title>
  <dc:creator>NSW Department of Education</dc:creator>
  <dcterms:created xsi:type="dcterms:W3CDTF">2024-09-02T23:45:30Z</dcterms:created>
  <dcterms:modified xsi:type="dcterms:W3CDTF">2024-09-02T23:46:09Z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603dfd7-d93a-4381-a340-2995d8282205_Enabled">
    <vt:lpwstr>true</vt:lpwstr>
  </property>
  <property fmtid="{D5CDD505-2E9C-101B-9397-08002B2CF9AE}" pid="3" name="MSIP_Label_b603dfd7-d93a-4381-a340-2995d8282205_SetDate">
    <vt:lpwstr>2024-09-02T23:46:09Z</vt:lpwstr>
  </property>
  <property fmtid="{D5CDD505-2E9C-101B-9397-08002B2CF9AE}" pid="4" name="MSIP_Label_b603dfd7-d93a-4381-a340-2995d8282205_Method">
    <vt:lpwstr>Standard</vt:lpwstr>
  </property>
  <property fmtid="{D5CDD505-2E9C-101B-9397-08002B2CF9AE}" pid="5" name="MSIP_Label_b603dfd7-d93a-4381-a340-2995d8282205_Name">
    <vt:lpwstr>OFFICIAL</vt:lpwstr>
  </property>
  <property fmtid="{D5CDD505-2E9C-101B-9397-08002B2CF9AE}" pid="6" name="MSIP_Label_b603dfd7-d93a-4381-a340-2995d8282205_SiteId">
    <vt:lpwstr>05a0e69a-418a-47c1-9c25-9387261bf991</vt:lpwstr>
  </property>
  <property fmtid="{D5CDD505-2E9C-101B-9397-08002B2CF9AE}" pid="7" name="MSIP_Label_b603dfd7-d93a-4381-a340-2995d8282205_ActionId">
    <vt:lpwstr>1a9f608e-c457-48e8-b495-2ea3a592177f</vt:lpwstr>
  </property>
  <property fmtid="{D5CDD505-2E9C-101B-9397-08002B2CF9AE}" pid="8" name="MSIP_Label_b603dfd7-d93a-4381-a340-2995d8282205_ContentBits">
    <vt:lpwstr>0</vt:lpwstr>
  </property>
</Properties>
</file>