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15" r:id="rId1"/>
  </p:sldMasterIdLst>
  <p:notesMasterIdLst>
    <p:notesMasterId r:id="rId6"/>
  </p:notesMasterIdLst>
  <p:handoutMasterIdLst>
    <p:handoutMasterId r:id="rId7"/>
  </p:handoutMasterIdLst>
  <p:sldIdLst>
    <p:sldId id="350" r:id="rId2"/>
    <p:sldId id="400" r:id="rId3"/>
    <p:sldId id="403" r:id="rId4"/>
    <p:sldId id="402" r:id="rId5"/>
  </p:sldIdLst>
  <p:sldSz cx="12192000" cy="6858000"/>
  <p:notesSz cx="6858000" cy="9144000"/>
  <p:embeddedFontLst>
    <p:embeddedFont>
      <p:font typeface="Public Sans" pitchFamily="2" charset="0"/>
      <p:regular r:id="rId8"/>
      <p:bold r:id="rId9"/>
      <p:italic r:id="rId10"/>
      <p:boldItalic r:id="rId11"/>
    </p:embeddedFont>
    <p:embeddedFont>
      <p:font typeface="Public Sans Light" pitchFamily="2" charset="0"/>
      <p:regular r:id="rId12"/>
      <p:italic r:id="rId13"/>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D3D6"/>
    <a:srgbClr val="00296C"/>
    <a:srgbClr val="EBEBEB"/>
    <a:srgbClr val="146CFD"/>
    <a:srgbClr val="0070C0"/>
    <a:srgbClr val="CBEDFD"/>
    <a:srgbClr val="002664"/>
    <a:srgbClr val="0046B8"/>
    <a:srgbClr val="FFFFFF"/>
    <a:srgbClr val="F6AC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2424" autoAdjust="0"/>
  </p:normalViewPr>
  <p:slideViewPr>
    <p:cSldViewPr snapToGrid="0">
      <p:cViewPr varScale="1">
        <p:scale>
          <a:sx n="84" d="100"/>
          <a:sy n="84" d="100"/>
        </p:scale>
        <p:origin x="900" y="96"/>
      </p:cViewPr>
      <p:guideLst>
        <p:guide orient="horz" pos="2160"/>
        <p:guide pos="3840"/>
      </p:guideLst>
    </p:cSldViewPr>
  </p:slideViewPr>
  <p:outlineViewPr>
    <p:cViewPr>
      <p:scale>
        <a:sx n="33" d="100"/>
        <a:sy n="33" d="100"/>
      </p:scale>
      <p:origin x="0" y="-18344"/>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4548" y="10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font" Target="fonts/font5.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3/09/2024</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3/09/2024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Public Sans" pitchFamily="2" charset="0"/>
        <a:ea typeface="+mn-ea"/>
        <a:cs typeface="+mn-cs"/>
      </a:defRPr>
    </a:lvl1pPr>
    <a:lvl2pPr marL="609585" algn="l" defTabSz="1219170" rtl="0" eaLnBrk="1" latinLnBrk="0" hangingPunct="1">
      <a:defRPr sz="1600" kern="1200">
        <a:solidFill>
          <a:schemeClr val="tx1"/>
        </a:solidFill>
        <a:latin typeface="Public Sans" pitchFamily="2" charset="0"/>
        <a:ea typeface="+mn-ea"/>
        <a:cs typeface="+mn-cs"/>
      </a:defRPr>
    </a:lvl2pPr>
    <a:lvl3pPr marL="1219170" algn="l" defTabSz="1219170" rtl="0" eaLnBrk="1" latinLnBrk="0" hangingPunct="1">
      <a:defRPr sz="1600" kern="1200">
        <a:solidFill>
          <a:schemeClr val="tx1"/>
        </a:solidFill>
        <a:latin typeface="Public Sans" pitchFamily="2" charset="0"/>
        <a:ea typeface="+mn-ea"/>
        <a:cs typeface="+mn-cs"/>
      </a:defRPr>
    </a:lvl3pPr>
    <a:lvl4pPr marL="1828754" algn="l" defTabSz="1219170" rtl="0" eaLnBrk="1" latinLnBrk="0" hangingPunct="1">
      <a:defRPr sz="1600" kern="1200">
        <a:solidFill>
          <a:schemeClr val="tx1"/>
        </a:solidFill>
        <a:latin typeface="Public Sans" pitchFamily="2" charset="0"/>
        <a:ea typeface="+mn-ea"/>
        <a:cs typeface="+mn-cs"/>
      </a:defRPr>
    </a:lvl4pPr>
    <a:lvl5pPr marL="2438339" algn="l" defTabSz="1219170" rtl="0" eaLnBrk="1" latinLnBrk="0" hangingPunct="1">
      <a:defRPr sz="1600" kern="1200">
        <a:solidFill>
          <a:schemeClr val="tx1"/>
        </a:solidFill>
        <a:latin typeface="Public Sans" pitchFamily="2"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2789151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dirty="0"/>
              <a:t>References</a:t>
            </a:r>
            <a:endParaRPr lang="en-AU" dirty="0"/>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mn-lt"/>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75067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dirty="0"/>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935318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1530002"/>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dirty="0"/>
              <a:t>Unit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3624180"/>
            <a:ext cx="6255977" cy="1188000"/>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dirty="0"/>
              <a:t>Presenter name</a:t>
            </a:r>
            <a:endParaRPr lang="en-AU" dirty="0"/>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US"/>
              <a:t>Click icon to add picture</a:t>
            </a:r>
            <a:endParaRPr lang="en-AU" dirty="0"/>
          </a:p>
        </p:txBody>
      </p:sp>
    </p:spTree>
    <p:extLst>
      <p:ext uri="{BB962C8B-B14F-4D97-AF65-F5344CB8AC3E}">
        <p14:creationId xmlns:p14="http://schemas.microsoft.com/office/powerpoint/2010/main" val="3172422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dirty="0"/>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3346081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IS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dirty="0"/>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7" y="360000"/>
            <a:ext cx="11483999" cy="522000"/>
          </a:xfrm>
        </p:spPr>
        <p:txBody>
          <a:bodyPr/>
          <a:lstStyle>
            <a:lvl1pPr>
              <a:defRPr>
                <a:solidFill>
                  <a:schemeClr val="accent1"/>
                </a:solidFill>
              </a:defRPr>
            </a:lvl1pPr>
          </a:lstStyle>
          <a:p>
            <a:r>
              <a:rPr lang="en-US"/>
              <a:t>Click to edit Master title style</a:t>
            </a:r>
            <a:endParaRPr lang="en-AU" dirty="0"/>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1483996"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35771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59999" y="360000"/>
            <a:ext cx="11483999"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3998"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139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243038"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243038"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80225"/>
            <a:ext cx="5507037" cy="4796763"/>
          </a:xfrm>
        </p:spPr>
        <p:txBody>
          <a:body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096000" y="1580225"/>
            <a:ext cx="5507038" cy="4796763"/>
          </a:xfrm>
        </p:spPr>
        <p:txBody>
          <a:bodyPr/>
          <a:lstStyle/>
          <a:p>
            <a:r>
              <a:rPr lang="en-US"/>
              <a:t>Click icon to add picture</a:t>
            </a:r>
            <a:endParaRPr lang="en-AU"/>
          </a:p>
        </p:txBody>
      </p:sp>
    </p:spTree>
    <p:extLst>
      <p:ext uri="{BB962C8B-B14F-4D97-AF65-F5344CB8AC3E}">
        <p14:creationId xmlns:p14="http://schemas.microsoft.com/office/powerpoint/2010/main" val="165403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ature image">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48" cy="554400"/>
          </a:xfrm>
        </p:spPr>
        <p:txBody>
          <a:bodyPr/>
          <a:lstStyle>
            <a:lvl1pPr>
              <a:defRPr>
                <a:solidFill>
                  <a:schemeClr val="accent1"/>
                </a:solidFill>
              </a:defRPr>
            </a:lvl1pPr>
          </a:lstStyle>
          <a:p>
            <a:r>
              <a:rPr lang="en-US" dirty="0"/>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927377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018990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1248253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marL="0" marR="0" lvl="0"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US" sz="1800" b="0" i="0" u="none" strike="noStrike" kern="1200" cap="none" spc="0" normalizeH="0" baseline="0" noProof="0">
                <a:ln>
                  <a:noFill/>
                </a:ln>
                <a:solidFill>
                  <a:srgbClr val="22272B"/>
                </a:solidFill>
                <a:effectLst/>
                <a:uLnTx/>
                <a:uFillTx/>
                <a:latin typeface="Public Sans Light"/>
                <a:ea typeface="+mn-ea"/>
                <a:cs typeface="+mn-cs"/>
              </a:rPr>
              <a:t>Click to edit Master text styles</a:t>
            </a:r>
          </a:p>
          <a:p>
            <a:pPr marL="0" marR="0" lvl="1"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US" sz="1800" b="0" i="0" u="none" strike="noStrike" kern="1200" cap="none" spc="0" normalizeH="0" baseline="0" noProof="0">
                <a:ln>
                  <a:noFill/>
                </a:ln>
                <a:solidFill>
                  <a:srgbClr val="22272B"/>
                </a:solidFill>
                <a:effectLst/>
                <a:uLnTx/>
                <a:uFillTx/>
                <a:latin typeface="Public Sans Light"/>
                <a:ea typeface="+mn-ea"/>
                <a:cs typeface="+mn-cs"/>
              </a:rPr>
              <a:t>Second level</a:t>
            </a:r>
          </a:p>
          <a:p>
            <a:pPr marL="0" marR="0" lvl="2"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US" sz="1800" b="0" i="0" u="none" strike="noStrike" kern="1200" cap="none" spc="0" normalizeH="0" baseline="0" noProof="0">
                <a:ln>
                  <a:noFill/>
                </a:ln>
                <a:solidFill>
                  <a:srgbClr val="22272B"/>
                </a:solidFill>
                <a:effectLst/>
                <a:uLnTx/>
                <a:uFillTx/>
                <a:latin typeface="Public Sans Light"/>
                <a:ea typeface="+mn-ea"/>
                <a:cs typeface="+mn-cs"/>
              </a:rPr>
              <a:t>Third level</a:t>
            </a:r>
          </a:p>
          <a:p>
            <a:pPr marL="0" marR="0" lvl="3"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US" sz="1800" b="0" i="0" u="none" strike="noStrike" kern="1200" cap="none" spc="0" normalizeH="0" baseline="0" noProof="0">
                <a:ln>
                  <a:noFill/>
                </a:ln>
                <a:solidFill>
                  <a:srgbClr val="22272B"/>
                </a:solidFill>
                <a:effectLst/>
                <a:uLnTx/>
                <a:uFillTx/>
                <a:latin typeface="Public Sans Light"/>
                <a:ea typeface="+mn-ea"/>
                <a:cs typeface="+mn-cs"/>
              </a:rPr>
              <a:t>Fourth level</a:t>
            </a:r>
          </a:p>
          <a:p>
            <a:pPr marL="0" marR="0" lvl="4"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US" sz="1800" b="0" i="0" u="none" strike="noStrike" kern="1200" cap="none" spc="0" normalizeH="0" baseline="0" noProof="0">
                <a:ln>
                  <a:noFill/>
                </a:ln>
                <a:solidFill>
                  <a:srgbClr val="22272B"/>
                </a:solidFill>
                <a:effectLst/>
                <a:uLnTx/>
                <a:uFillTx/>
                <a:latin typeface="Public Sans Light"/>
                <a:ea typeface="+mn-ea"/>
                <a:cs typeface="+mn-cs"/>
              </a:rPr>
              <a:t>Fifth level</a:t>
            </a:r>
            <a:endParaRPr kumimoji="0" lang="en-US" sz="1800" b="0" i="0" u="none" strike="noStrike" kern="1200" cap="none" spc="0" normalizeH="0" baseline="0" noProof="0" dirty="0">
              <a:ln>
                <a:noFill/>
              </a:ln>
              <a:solidFill>
                <a:srgbClr val="22272B"/>
              </a:solidFill>
              <a:effectLst/>
              <a:uLnTx/>
              <a:uFillTx/>
              <a:latin typeface="Public Sans Light"/>
              <a:ea typeface="+mn-ea"/>
              <a:cs typeface="+mn-cs"/>
            </a:endParaRP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4062248451"/>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8.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8.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hyperlink" Target="https://creativecommons.org/licenses/by/4.0/"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itle 64">
            <a:extLst>
              <a:ext uri="{FF2B5EF4-FFF2-40B4-BE49-F238E27FC236}">
                <a16:creationId xmlns:a16="http://schemas.microsoft.com/office/drawing/2014/main" id="{F032084D-E476-3927-7F15-8BBD868AB18D}"/>
              </a:ext>
            </a:extLst>
          </p:cNvPr>
          <p:cNvSpPr>
            <a:spLocks noGrp="1"/>
          </p:cNvSpPr>
          <p:nvPr>
            <p:ph type="ctrTitle"/>
          </p:nvPr>
        </p:nvSpPr>
        <p:spPr/>
        <p:txBody>
          <a:bodyPr/>
          <a:lstStyle/>
          <a:p>
            <a:r>
              <a:rPr lang="en-AU" dirty="0">
                <a:latin typeface="+mj-lt"/>
              </a:rPr>
              <a:t>Learning map – Planet protectors</a:t>
            </a:r>
          </a:p>
        </p:txBody>
      </p:sp>
      <p:sp>
        <p:nvSpPr>
          <p:cNvPr id="66" name="Text Placeholder 65">
            <a:extLst>
              <a:ext uri="{FF2B5EF4-FFF2-40B4-BE49-F238E27FC236}">
                <a16:creationId xmlns:a16="http://schemas.microsoft.com/office/drawing/2014/main" id="{E9888BAE-4EAD-89B5-CF5B-EFBA113F3C53}"/>
              </a:ext>
            </a:extLst>
          </p:cNvPr>
          <p:cNvSpPr>
            <a:spLocks noGrp="1"/>
          </p:cNvSpPr>
          <p:nvPr>
            <p:ph type="body" sz="quarter" idx="10"/>
          </p:nvPr>
        </p:nvSpPr>
        <p:spPr/>
        <p:txBody>
          <a:bodyPr/>
          <a:lstStyle/>
          <a:p>
            <a:r>
              <a:rPr lang="en-AU" dirty="0"/>
              <a:t>Stage 3 Korean</a:t>
            </a:r>
          </a:p>
        </p:txBody>
      </p:sp>
      <p:sp>
        <p:nvSpPr>
          <p:cNvPr id="2" name="Footer Placeholder 6">
            <a:extLst>
              <a:ext uri="{FF2B5EF4-FFF2-40B4-BE49-F238E27FC236}">
                <a16:creationId xmlns:a16="http://schemas.microsoft.com/office/drawing/2014/main" id="{C43C3005-DC00-79B0-6ED4-6E598ACCB144}"/>
              </a:ext>
            </a:extLst>
          </p:cNvPr>
          <p:cNvSpPr>
            <a:spLocks noGrp="1"/>
          </p:cNvSpPr>
          <p:nvPr>
            <p:ph type="ftr" sz="quarter" idx="3"/>
          </p:nvPr>
        </p:nvSpPr>
        <p:spPr/>
        <p:txBody>
          <a:bodyPr/>
          <a:lstStyle/>
          <a:p>
            <a:r>
              <a:rPr lang="en-US" dirty="0">
                <a:latin typeface="+mn-lt"/>
              </a:rPr>
              <a:t>NSW Department of Education</a:t>
            </a:r>
            <a:endParaRPr lang="en-AU" dirty="0">
              <a:latin typeface="+mn-lt"/>
            </a:endParaRPr>
          </a:p>
        </p:txBody>
      </p:sp>
    </p:spTree>
    <p:extLst>
      <p:ext uri="{BB962C8B-B14F-4D97-AF65-F5344CB8AC3E}">
        <p14:creationId xmlns:p14="http://schemas.microsoft.com/office/powerpoint/2010/main" val="1003715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DC787A-F249-8387-D106-CFEE8A965854}"/>
              </a:ext>
            </a:extLst>
          </p:cNvPr>
          <p:cNvSpPr>
            <a:spLocks noGrp="1"/>
          </p:cNvSpPr>
          <p:nvPr>
            <p:ph type="title"/>
          </p:nvPr>
        </p:nvSpPr>
        <p:spPr/>
        <p:txBody>
          <a:bodyPr/>
          <a:lstStyle/>
          <a:p>
            <a:r>
              <a:rPr lang="en-US" dirty="0">
                <a:latin typeface="+mj-lt"/>
              </a:rPr>
              <a:t>Planet protectors</a:t>
            </a:r>
            <a:endParaRPr lang="en-AU" dirty="0">
              <a:latin typeface="+mj-lt"/>
            </a:endParaRPr>
          </a:p>
        </p:txBody>
      </p:sp>
      <p:sp>
        <p:nvSpPr>
          <p:cNvPr id="3" name="Text Placeholder 2">
            <a:extLst>
              <a:ext uri="{FF2B5EF4-FFF2-40B4-BE49-F238E27FC236}">
                <a16:creationId xmlns:a16="http://schemas.microsoft.com/office/drawing/2014/main" id="{25C52198-42B5-8CFE-6BE0-5830E368554B}"/>
              </a:ext>
            </a:extLst>
          </p:cNvPr>
          <p:cNvSpPr>
            <a:spLocks noGrp="1"/>
          </p:cNvSpPr>
          <p:nvPr>
            <p:ph type="body" sz="quarter" idx="18"/>
          </p:nvPr>
        </p:nvSpPr>
        <p:spPr/>
        <p:txBody>
          <a:bodyPr/>
          <a:lstStyle/>
          <a:p>
            <a:r>
              <a:rPr lang="en-US" dirty="0">
                <a:latin typeface="+mj-lt"/>
              </a:rPr>
              <a:t>Stage 3</a:t>
            </a:r>
            <a:endParaRPr lang="en-AU" dirty="0">
              <a:latin typeface="+mj-lt"/>
            </a:endParaRPr>
          </a:p>
        </p:txBody>
      </p:sp>
      <p:pic>
        <p:nvPicPr>
          <p:cNvPr id="5" name="Picture 4">
            <a:extLst>
              <a:ext uri="{FF2B5EF4-FFF2-40B4-BE49-F238E27FC236}">
                <a16:creationId xmlns:a16="http://schemas.microsoft.com/office/drawing/2014/main" id="{AEF05DCD-96A0-EF3A-4031-B142FAF97F2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60000" y="1666992"/>
            <a:ext cx="10666828" cy="4363067"/>
          </a:xfrm>
          <a:prstGeom prst="rect">
            <a:avLst/>
          </a:prstGeom>
        </p:spPr>
      </p:pic>
      <p:grpSp>
        <p:nvGrpSpPr>
          <p:cNvPr id="9" name="Group 8" descr="1. The environment">
            <a:extLst>
              <a:ext uri="{FF2B5EF4-FFF2-40B4-BE49-F238E27FC236}">
                <a16:creationId xmlns:a16="http://schemas.microsoft.com/office/drawing/2014/main" id="{6C89B6B0-C445-D288-BF4B-2BADBBE53CB9}"/>
              </a:ext>
            </a:extLst>
          </p:cNvPr>
          <p:cNvGrpSpPr/>
          <p:nvPr/>
        </p:nvGrpSpPr>
        <p:grpSpPr>
          <a:xfrm>
            <a:off x="906997" y="1361345"/>
            <a:ext cx="2110759" cy="2322360"/>
            <a:chOff x="1318477" y="1361345"/>
            <a:chExt cx="2110759" cy="2322360"/>
          </a:xfrm>
        </p:grpSpPr>
        <p:sp>
          <p:nvSpPr>
            <p:cNvPr id="7" name="Text Placeholder 3">
              <a:extLst>
                <a:ext uri="{FF2B5EF4-FFF2-40B4-BE49-F238E27FC236}">
                  <a16:creationId xmlns:a16="http://schemas.microsoft.com/office/drawing/2014/main" id="{9476CCFF-88C1-1A48-316E-070F740597D0}"/>
                </a:ext>
              </a:extLst>
            </p:cNvPr>
            <p:cNvSpPr txBox="1">
              <a:spLocks/>
            </p:cNvSpPr>
            <p:nvPr/>
          </p:nvSpPr>
          <p:spPr>
            <a:xfrm>
              <a:off x="1318477" y="1361345"/>
              <a:ext cx="2110759" cy="47190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a:pPr>
              <a:r>
                <a:rPr lang="en-AU" sz="1600" dirty="0">
                  <a:latin typeface="+mn-lt"/>
                </a:rPr>
                <a:t>The environment</a:t>
              </a:r>
            </a:p>
          </p:txBody>
        </p:sp>
        <p:pic>
          <p:nvPicPr>
            <p:cNvPr id="32" name="Picture 31">
              <a:extLst>
                <a:ext uri="{FF2B5EF4-FFF2-40B4-BE49-F238E27FC236}">
                  <a16:creationId xmlns:a16="http://schemas.microsoft.com/office/drawing/2014/main" id="{C7D2823B-FE1A-66A7-E644-FB3F6B895E1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043452" y="1982045"/>
              <a:ext cx="660809" cy="653925"/>
            </a:xfrm>
            <a:prstGeom prst="rect">
              <a:avLst/>
            </a:prstGeom>
          </p:spPr>
        </p:pic>
        <p:pic>
          <p:nvPicPr>
            <p:cNvPr id="1026" name="Picture 2" descr="A green planet with leaves on it&#10;&#10;Description automatically generated">
              <a:extLst>
                <a:ext uri="{FF2B5EF4-FFF2-40B4-BE49-F238E27FC236}">
                  <a16:creationId xmlns:a16="http://schemas.microsoft.com/office/drawing/2014/main" id="{4645749F-ECAB-F4B1-6629-5DF00288D096}"/>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027520" y="2841841"/>
              <a:ext cx="692673" cy="8418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 name="Group 7" descr="2. What can we do?">
            <a:extLst>
              <a:ext uri="{FF2B5EF4-FFF2-40B4-BE49-F238E27FC236}">
                <a16:creationId xmlns:a16="http://schemas.microsoft.com/office/drawing/2014/main" id="{628A3AA5-3847-8FB1-5616-9006E966408F}"/>
              </a:ext>
            </a:extLst>
          </p:cNvPr>
          <p:cNvGrpSpPr/>
          <p:nvPr/>
        </p:nvGrpSpPr>
        <p:grpSpPr>
          <a:xfrm>
            <a:off x="3355932" y="1361345"/>
            <a:ext cx="2110759" cy="2329297"/>
            <a:chOff x="3859633" y="1361345"/>
            <a:chExt cx="2110759" cy="2329297"/>
          </a:xfrm>
        </p:grpSpPr>
        <p:sp>
          <p:nvSpPr>
            <p:cNvPr id="44" name="Text Placeholder 3">
              <a:extLst>
                <a:ext uri="{FF2B5EF4-FFF2-40B4-BE49-F238E27FC236}">
                  <a16:creationId xmlns:a16="http://schemas.microsoft.com/office/drawing/2014/main" id="{D173BCDC-50C1-8AF1-52C6-3FA9C16B4788}"/>
                </a:ext>
              </a:extLst>
            </p:cNvPr>
            <p:cNvSpPr txBox="1">
              <a:spLocks/>
            </p:cNvSpPr>
            <p:nvPr/>
          </p:nvSpPr>
          <p:spPr>
            <a:xfrm>
              <a:off x="3859633" y="1361345"/>
              <a:ext cx="2110759" cy="47190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2"/>
              </a:pPr>
              <a:r>
                <a:rPr lang="en-AU" sz="1600" dirty="0">
                  <a:latin typeface="+mn-lt"/>
                </a:rPr>
                <a:t>What can we do?</a:t>
              </a:r>
            </a:p>
          </p:txBody>
        </p:sp>
        <p:pic>
          <p:nvPicPr>
            <p:cNvPr id="45" name="Picture 44">
              <a:extLst>
                <a:ext uri="{FF2B5EF4-FFF2-40B4-BE49-F238E27FC236}">
                  <a16:creationId xmlns:a16="http://schemas.microsoft.com/office/drawing/2014/main" id="{4F88FB29-D62C-1450-4F69-233AFB6A985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84608" y="1982045"/>
              <a:ext cx="660809" cy="653925"/>
            </a:xfrm>
            <a:prstGeom prst="rect">
              <a:avLst/>
            </a:prstGeom>
          </p:spPr>
        </p:pic>
        <p:pic>
          <p:nvPicPr>
            <p:cNvPr id="1028" name="Picture 4">
              <a:extLst>
                <a:ext uri="{FF2B5EF4-FFF2-40B4-BE49-F238E27FC236}">
                  <a16:creationId xmlns:a16="http://schemas.microsoft.com/office/drawing/2014/main" id="{58E24BC3-2FE5-6CF7-2EE3-04773CD1A5A9}"/>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332361" y="2841841"/>
              <a:ext cx="1165303" cy="84880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Group 13" descr="3. Make a posster">
            <a:extLst>
              <a:ext uri="{FF2B5EF4-FFF2-40B4-BE49-F238E27FC236}">
                <a16:creationId xmlns:a16="http://schemas.microsoft.com/office/drawing/2014/main" id="{4F515C81-83DC-9EFF-2339-3EBE02178441}"/>
              </a:ext>
            </a:extLst>
          </p:cNvPr>
          <p:cNvGrpSpPr/>
          <p:nvPr/>
        </p:nvGrpSpPr>
        <p:grpSpPr>
          <a:xfrm>
            <a:off x="5804867" y="1361345"/>
            <a:ext cx="1852094" cy="2220661"/>
            <a:chOff x="6199326" y="1361345"/>
            <a:chExt cx="1852094" cy="2220661"/>
          </a:xfrm>
        </p:grpSpPr>
        <p:sp>
          <p:nvSpPr>
            <p:cNvPr id="48" name="Text Placeholder 3">
              <a:extLst>
                <a:ext uri="{FF2B5EF4-FFF2-40B4-BE49-F238E27FC236}">
                  <a16:creationId xmlns:a16="http://schemas.microsoft.com/office/drawing/2014/main" id="{1ED1529D-5CE3-65C4-CEA6-5EA5442D4B80}"/>
                </a:ext>
              </a:extLst>
            </p:cNvPr>
            <p:cNvSpPr txBox="1">
              <a:spLocks/>
            </p:cNvSpPr>
            <p:nvPr/>
          </p:nvSpPr>
          <p:spPr>
            <a:xfrm>
              <a:off x="6199326" y="1361345"/>
              <a:ext cx="1852094" cy="47190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3"/>
              </a:pPr>
              <a:r>
                <a:rPr lang="en-AU" sz="1600" dirty="0">
                  <a:latin typeface="+mn-lt"/>
                </a:rPr>
                <a:t>Make a poster</a:t>
              </a:r>
            </a:p>
          </p:txBody>
        </p:sp>
        <p:pic>
          <p:nvPicPr>
            <p:cNvPr id="49" name="Picture 48">
              <a:extLst>
                <a:ext uri="{FF2B5EF4-FFF2-40B4-BE49-F238E27FC236}">
                  <a16:creationId xmlns:a16="http://schemas.microsoft.com/office/drawing/2014/main" id="{1C65AAB2-69A1-7389-A73E-3669FEB9773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794969" y="1982045"/>
              <a:ext cx="660809" cy="653925"/>
            </a:xfrm>
            <a:prstGeom prst="rect">
              <a:avLst/>
            </a:prstGeom>
          </p:spPr>
        </p:pic>
        <p:pic>
          <p:nvPicPr>
            <p:cNvPr id="1030" name="Picture 6" descr="A poster with mountains and sun&#10;&#10;Description automatically generated">
              <a:extLst>
                <a:ext uri="{FF2B5EF4-FFF2-40B4-BE49-F238E27FC236}">
                  <a16:creationId xmlns:a16="http://schemas.microsoft.com/office/drawing/2014/main" id="{27140D8E-D102-BF41-C1CC-B8E2C7DC0589}"/>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835338" y="2841841"/>
              <a:ext cx="580070" cy="74016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 name="Group 12" descr="4. Talk to you principal">
            <a:extLst>
              <a:ext uri="{FF2B5EF4-FFF2-40B4-BE49-F238E27FC236}">
                <a16:creationId xmlns:a16="http://schemas.microsoft.com/office/drawing/2014/main" id="{26156E78-675C-F052-357D-DDAE074E0FF2}"/>
              </a:ext>
            </a:extLst>
          </p:cNvPr>
          <p:cNvGrpSpPr/>
          <p:nvPr/>
        </p:nvGrpSpPr>
        <p:grpSpPr>
          <a:xfrm>
            <a:off x="7995137" y="1361345"/>
            <a:ext cx="2414893" cy="2254131"/>
            <a:chOff x="8406617" y="1361345"/>
            <a:chExt cx="2414893" cy="2254131"/>
          </a:xfrm>
        </p:grpSpPr>
        <p:sp>
          <p:nvSpPr>
            <p:cNvPr id="52" name="Text Placeholder 3">
              <a:extLst>
                <a:ext uri="{FF2B5EF4-FFF2-40B4-BE49-F238E27FC236}">
                  <a16:creationId xmlns:a16="http://schemas.microsoft.com/office/drawing/2014/main" id="{CB634D5D-97A1-78E6-3E2C-714F438685D6}"/>
                </a:ext>
              </a:extLst>
            </p:cNvPr>
            <p:cNvSpPr txBox="1">
              <a:spLocks/>
            </p:cNvSpPr>
            <p:nvPr/>
          </p:nvSpPr>
          <p:spPr>
            <a:xfrm>
              <a:off x="8406617" y="1361345"/>
              <a:ext cx="2414893" cy="47190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4"/>
              </a:pPr>
              <a:r>
                <a:rPr lang="en-AU" sz="1600" dirty="0">
                  <a:latin typeface="+mn-lt"/>
                </a:rPr>
                <a:t>Talk to your principal</a:t>
              </a:r>
            </a:p>
          </p:txBody>
        </p:sp>
        <p:pic>
          <p:nvPicPr>
            <p:cNvPr id="53" name="Picture 52">
              <a:extLst>
                <a:ext uri="{FF2B5EF4-FFF2-40B4-BE49-F238E27FC236}">
                  <a16:creationId xmlns:a16="http://schemas.microsoft.com/office/drawing/2014/main" id="{5E386324-698E-0CCC-01C6-775C9867E35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83659" y="1982045"/>
              <a:ext cx="660809" cy="653925"/>
            </a:xfrm>
            <a:prstGeom prst="rect">
              <a:avLst/>
            </a:prstGeom>
          </p:spPr>
        </p:pic>
        <p:pic>
          <p:nvPicPr>
            <p:cNvPr id="1032" name="Picture 8">
              <a:extLst>
                <a:ext uri="{FF2B5EF4-FFF2-40B4-BE49-F238E27FC236}">
                  <a16:creationId xmlns:a16="http://schemas.microsoft.com/office/drawing/2014/main" id="{310EDE2E-7C5D-B353-E18E-B5B2274FC65D}"/>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9340139" y="2841841"/>
              <a:ext cx="547848" cy="77363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 name="Group 14" descr="5. Assessment criteria and practice task">
            <a:extLst>
              <a:ext uri="{FF2B5EF4-FFF2-40B4-BE49-F238E27FC236}">
                <a16:creationId xmlns:a16="http://schemas.microsoft.com/office/drawing/2014/main" id="{6A80C196-0253-4D30-B857-D4793A0A42EF}"/>
              </a:ext>
            </a:extLst>
          </p:cNvPr>
          <p:cNvGrpSpPr/>
          <p:nvPr/>
        </p:nvGrpSpPr>
        <p:grpSpPr>
          <a:xfrm>
            <a:off x="6144786" y="3618550"/>
            <a:ext cx="5314832" cy="657225"/>
            <a:chOff x="6144786" y="3618550"/>
            <a:chExt cx="5314832" cy="657225"/>
          </a:xfrm>
        </p:grpSpPr>
        <p:sp>
          <p:nvSpPr>
            <p:cNvPr id="56" name="Text Placeholder 3">
              <a:extLst>
                <a:ext uri="{FF2B5EF4-FFF2-40B4-BE49-F238E27FC236}">
                  <a16:creationId xmlns:a16="http://schemas.microsoft.com/office/drawing/2014/main" id="{D854D3A0-33E9-031B-17A8-B6AC871176A7}"/>
                </a:ext>
              </a:extLst>
            </p:cNvPr>
            <p:cNvSpPr txBox="1">
              <a:spLocks/>
            </p:cNvSpPr>
            <p:nvPr/>
          </p:nvSpPr>
          <p:spPr>
            <a:xfrm>
              <a:off x="6144786" y="3715668"/>
              <a:ext cx="4424885" cy="462988"/>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5"/>
              </a:pPr>
              <a:r>
                <a:rPr lang="en-AU" sz="1600" dirty="0">
                  <a:latin typeface="+mn-lt"/>
                </a:rPr>
                <a:t>Assessment criteria and practice task</a:t>
              </a:r>
            </a:p>
          </p:txBody>
        </p:sp>
        <p:pic>
          <p:nvPicPr>
            <p:cNvPr id="57" name="Picture 56">
              <a:extLst>
                <a:ext uri="{FF2B5EF4-FFF2-40B4-BE49-F238E27FC236}">
                  <a16:creationId xmlns:a16="http://schemas.microsoft.com/office/drawing/2014/main" id="{22634AC9-0BB7-986C-B5D3-8A3B9AE23EB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163704" y="3620200"/>
              <a:ext cx="660199" cy="653924"/>
            </a:xfrm>
            <a:prstGeom prst="rect">
              <a:avLst/>
            </a:prstGeom>
          </p:spPr>
        </p:pic>
        <p:pic>
          <p:nvPicPr>
            <p:cNvPr id="75" name="Picture 74" descr="Checklist">
              <a:extLst>
                <a:ext uri="{FF2B5EF4-FFF2-40B4-BE49-F238E27FC236}">
                  <a16:creationId xmlns:a16="http://schemas.microsoft.com/office/drawing/2014/main" id="{7846B87D-3B7E-0DAB-79FE-C3DFA9A392C2}"/>
                </a:ext>
              </a:extLst>
            </p:cNvPr>
            <p:cNvPicPr>
              <a:picLocks noChangeAspect="1"/>
            </p:cNvPicPr>
            <p:nvPr/>
          </p:nvPicPr>
          <p:blipFill>
            <a:blip r:embed="rId8"/>
            <a:stretch>
              <a:fillRect/>
            </a:stretch>
          </p:blipFill>
          <p:spPr>
            <a:xfrm>
              <a:off x="10973843" y="3618550"/>
              <a:ext cx="485775" cy="657225"/>
            </a:xfrm>
            <a:prstGeom prst="rect">
              <a:avLst/>
            </a:prstGeom>
          </p:spPr>
        </p:pic>
      </p:grpSp>
      <p:grpSp>
        <p:nvGrpSpPr>
          <p:cNvPr id="10" name="Group 9" descr="6. Communicative task">
            <a:extLst>
              <a:ext uri="{FF2B5EF4-FFF2-40B4-BE49-F238E27FC236}">
                <a16:creationId xmlns:a16="http://schemas.microsoft.com/office/drawing/2014/main" id="{0F77EFF7-2B99-B55E-2AB7-7A7F56BEC268}"/>
              </a:ext>
            </a:extLst>
          </p:cNvPr>
          <p:cNvGrpSpPr/>
          <p:nvPr/>
        </p:nvGrpSpPr>
        <p:grpSpPr>
          <a:xfrm>
            <a:off x="7209426" y="4513679"/>
            <a:ext cx="1948857" cy="2182321"/>
            <a:chOff x="7028139" y="4513679"/>
            <a:chExt cx="1948857" cy="2182321"/>
          </a:xfrm>
        </p:grpSpPr>
        <p:sp>
          <p:nvSpPr>
            <p:cNvPr id="60" name="Text Placeholder 3">
              <a:extLst>
                <a:ext uri="{FF2B5EF4-FFF2-40B4-BE49-F238E27FC236}">
                  <a16:creationId xmlns:a16="http://schemas.microsoft.com/office/drawing/2014/main" id="{7783200A-B140-4709-A059-931828C39ED1}"/>
                </a:ext>
              </a:extLst>
            </p:cNvPr>
            <p:cNvSpPr txBox="1">
              <a:spLocks/>
            </p:cNvSpPr>
            <p:nvPr/>
          </p:nvSpPr>
          <p:spPr>
            <a:xfrm>
              <a:off x="7028139" y="5915581"/>
              <a:ext cx="1948857" cy="780419"/>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6"/>
              </a:pPr>
              <a:r>
                <a:rPr lang="en-AU" sz="1600" dirty="0">
                  <a:latin typeface="+mn-lt"/>
                </a:rPr>
                <a:t>Communicative task</a:t>
              </a:r>
            </a:p>
          </p:txBody>
        </p:sp>
        <p:pic>
          <p:nvPicPr>
            <p:cNvPr id="62" name="Picture 61">
              <a:extLst>
                <a:ext uri="{FF2B5EF4-FFF2-40B4-BE49-F238E27FC236}">
                  <a16:creationId xmlns:a16="http://schemas.microsoft.com/office/drawing/2014/main" id="{8B4A7D36-AC4D-741B-E6B0-439771E61B4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698117" y="4513679"/>
              <a:ext cx="608900" cy="653925"/>
            </a:xfrm>
            <a:prstGeom prst="rect">
              <a:avLst/>
            </a:prstGeom>
          </p:spPr>
        </p:pic>
        <p:pic>
          <p:nvPicPr>
            <p:cNvPr id="78" name="Picture 77" descr="Two people engaged in a communication task, with another person filming the interaction.">
              <a:extLst>
                <a:ext uri="{FF2B5EF4-FFF2-40B4-BE49-F238E27FC236}">
                  <a16:creationId xmlns:a16="http://schemas.microsoft.com/office/drawing/2014/main" id="{C2B07BAF-9E42-ED9E-51D5-71EC1E44A784}"/>
                </a:ext>
              </a:extLst>
            </p:cNvPr>
            <p:cNvPicPr>
              <a:picLocks noChangeAspect="1"/>
            </p:cNvPicPr>
            <p:nvPr/>
          </p:nvPicPr>
          <p:blipFill>
            <a:blip r:embed="rId9"/>
            <a:stretch>
              <a:fillRect/>
            </a:stretch>
          </p:blipFill>
          <p:spPr>
            <a:xfrm>
              <a:off x="7499983" y="5258354"/>
              <a:ext cx="1005168" cy="657225"/>
            </a:xfrm>
            <a:prstGeom prst="rect">
              <a:avLst/>
            </a:prstGeom>
          </p:spPr>
        </p:pic>
      </p:grpSp>
      <p:grpSp>
        <p:nvGrpSpPr>
          <p:cNvPr id="11" name="Group 10" descr="7. Feedback and goal setting">
            <a:extLst>
              <a:ext uri="{FF2B5EF4-FFF2-40B4-BE49-F238E27FC236}">
                <a16:creationId xmlns:a16="http://schemas.microsoft.com/office/drawing/2014/main" id="{E6641D57-24B3-7057-6177-6BAF4B0DB6B2}"/>
              </a:ext>
            </a:extLst>
          </p:cNvPr>
          <p:cNvGrpSpPr/>
          <p:nvPr/>
        </p:nvGrpSpPr>
        <p:grpSpPr>
          <a:xfrm>
            <a:off x="4735975" y="4513679"/>
            <a:ext cx="1852094" cy="2214876"/>
            <a:chOff x="4786638" y="4513679"/>
            <a:chExt cx="1852094" cy="2214876"/>
          </a:xfrm>
        </p:grpSpPr>
        <p:pic>
          <p:nvPicPr>
            <p:cNvPr id="64" name="Picture 63">
              <a:extLst>
                <a:ext uri="{FF2B5EF4-FFF2-40B4-BE49-F238E27FC236}">
                  <a16:creationId xmlns:a16="http://schemas.microsoft.com/office/drawing/2014/main" id="{77DC88EE-3BB1-1788-7D3D-D6C675EC207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408235" y="4513679"/>
              <a:ext cx="608900" cy="653925"/>
            </a:xfrm>
            <a:prstGeom prst="rect">
              <a:avLst/>
            </a:prstGeom>
          </p:spPr>
        </p:pic>
        <p:sp>
          <p:nvSpPr>
            <p:cNvPr id="66" name="Text Placeholder 3">
              <a:extLst>
                <a:ext uri="{FF2B5EF4-FFF2-40B4-BE49-F238E27FC236}">
                  <a16:creationId xmlns:a16="http://schemas.microsoft.com/office/drawing/2014/main" id="{4C2480CB-28D6-A0F0-393E-84EC23662F00}"/>
                </a:ext>
              </a:extLst>
            </p:cNvPr>
            <p:cNvSpPr txBox="1">
              <a:spLocks/>
            </p:cNvSpPr>
            <p:nvPr/>
          </p:nvSpPr>
          <p:spPr>
            <a:xfrm>
              <a:off x="4786638" y="5915581"/>
              <a:ext cx="1852094" cy="812974"/>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7"/>
              </a:pPr>
              <a:r>
                <a:rPr lang="en-AU" sz="1600" dirty="0">
                  <a:latin typeface="+mn-lt"/>
                </a:rPr>
                <a:t>Feedback and goal setting</a:t>
              </a:r>
            </a:p>
          </p:txBody>
        </p:sp>
        <p:pic>
          <p:nvPicPr>
            <p:cNvPr id="77" name="Picture 76" descr="Checklist with a target">
              <a:extLst>
                <a:ext uri="{FF2B5EF4-FFF2-40B4-BE49-F238E27FC236}">
                  <a16:creationId xmlns:a16="http://schemas.microsoft.com/office/drawing/2014/main" id="{45EC2B0E-5E9A-6A5E-FDCC-8537F494A35C}"/>
                </a:ext>
              </a:extLst>
            </p:cNvPr>
            <p:cNvPicPr>
              <a:picLocks noChangeAspect="1"/>
            </p:cNvPicPr>
            <p:nvPr/>
          </p:nvPicPr>
          <p:blipFill>
            <a:blip r:embed="rId10"/>
            <a:stretch>
              <a:fillRect/>
            </a:stretch>
          </p:blipFill>
          <p:spPr>
            <a:xfrm>
              <a:off x="5412648" y="5258354"/>
              <a:ext cx="600075" cy="514350"/>
            </a:xfrm>
            <a:prstGeom prst="rect">
              <a:avLst/>
            </a:prstGeom>
          </p:spPr>
        </p:pic>
      </p:grpSp>
      <p:grpSp>
        <p:nvGrpSpPr>
          <p:cNvPr id="12" name="Group 11" descr="8. Language review">
            <a:extLst>
              <a:ext uri="{FF2B5EF4-FFF2-40B4-BE49-F238E27FC236}">
                <a16:creationId xmlns:a16="http://schemas.microsoft.com/office/drawing/2014/main" id="{A7F3ECCF-D2F2-C5FB-3231-BAD8B4753400}"/>
              </a:ext>
            </a:extLst>
          </p:cNvPr>
          <p:cNvGrpSpPr/>
          <p:nvPr/>
        </p:nvGrpSpPr>
        <p:grpSpPr>
          <a:xfrm>
            <a:off x="2561716" y="4513679"/>
            <a:ext cx="1552902" cy="2214876"/>
            <a:chOff x="2561716" y="4513679"/>
            <a:chExt cx="1552902" cy="2214876"/>
          </a:xfrm>
        </p:grpSpPr>
        <p:pic>
          <p:nvPicPr>
            <p:cNvPr id="68" name="Picture 67">
              <a:extLst>
                <a:ext uri="{FF2B5EF4-FFF2-40B4-BE49-F238E27FC236}">
                  <a16:creationId xmlns:a16="http://schemas.microsoft.com/office/drawing/2014/main" id="{FCBD7D72-5A68-424E-932E-E932C135A17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033717" y="4513679"/>
              <a:ext cx="608900" cy="653925"/>
            </a:xfrm>
            <a:prstGeom prst="rect">
              <a:avLst/>
            </a:prstGeom>
          </p:spPr>
        </p:pic>
        <p:sp>
          <p:nvSpPr>
            <p:cNvPr id="70" name="Text Placeholder 3">
              <a:extLst>
                <a:ext uri="{FF2B5EF4-FFF2-40B4-BE49-F238E27FC236}">
                  <a16:creationId xmlns:a16="http://schemas.microsoft.com/office/drawing/2014/main" id="{8ACD63C0-8D48-D641-F19E-605655CBAAA7}"/>
                </a:ext>
              </a:extLst>
            </p:cNvPr>
            <p:cNvSpPr txBox="1">
              <a:spLocks/>
            </p:cNvSpPr>
            <p:nvPr/>
          </p:nvSpPr>
          <p:spPr>
            <a:xfrm>
              <a:off x="2561716" y="5915581"/>
              <a:ext cx="1552902" cy="812974"/>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8"/>
              </a:pPr>
              <a:r>
                <a:rPr lang="en-AU" sz="1600" dirty="0">
                  <a:latin typeface="+mn-lt"/>
                </a:rPr>
                <a:t>Language review</a:t>
              </a:r>
            </a:p>
          </p:txBody>
        </p:sp>
        <p:pic>
          <p:nvPicPr>
            <p:cNvPr id="76" name="Picture 75" descr="An icon that is half a speech bubble, and half a globe image. Arrows curve around the image in a circular direction.">
              <a:extLst>
                <a:ext uri="{FF2B5EF4-FFF2-40B4-BE49-F238E27FC236}">
                  <a16:creationId xmlns:a16="http://schemas.microsoft.com/office/drawing/2014/main" id="{043D6776-ADB6-AE8B-CA17-BC399C78FE42}"/>
                </a:ext>
              </a:extLst>
            </p:cNvPr>
            <p:cNvPicPr>
              <a:picLocks noChangeAspect="1"/>
            </p:cNvPicPr>
            <p:nvPr/>
          </p:nvPicPr>
          <p:blipFill>
            <a:blip r:embed="rId11"/>
            <a:stretch>
              <a:fillRect/>
            </a:stretch>
          </p:blipFill>
          <p:spPr>
            <a:xfrm>
              <a:off x="3071467" y="5258354"/>
              <a:ext cx="533400" cy="523875"/>
            </a:xfrm>
            <a:prstGeom prst="rect">
              <a:avLst/>
            </a:prstGeom>
          </p:spPr>
        </p:pic>
      </p:grpSp>
      <p:sp>
        <p:nvSpPr>
          <p:cNvPr id="87" name="Slide Number Placeholder 86">
            <a:extLst>
              <a:ext uri="{FF2B5EF4-FFF2-40B4-BE49-F238E27FC236}">
                <a16:creationId xmlns:a16="http://schemas.microsoft.com/office/drawing/2014/main" id="{FCD031FC-6C3E-20CF-6909-2599F9D28DA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a:t>
            </a:fld>
            <a:endParaRPr lang="en-AU"/>
          </a:p>
        </p:txBody>
      </p:sp>
    </p:spTree>
    <p:extLst>
      <p:ext uri="{BB962C8B-B14F-4D97-AF65-F5344CB8AC3E}">
        <p14:creationId xmlns:p14="http://schemas.microsoft.com/office/powerpoint/2010/main" val="1364806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DC787A-F249-8387-D106-CFEE8A965854}"/>
              </a:ext>
            </a:extLst>
          </p:cNvPr>
          <p:cNvSpPr>
            <a:spLocks noGrp="1"/>
          </p:cNvSpPr>
          <p:nvPr>
            <p:ph type="title"/>
          </p:nvPr>
        </p:nvSpPr>
        <p:spPr/>
        <p:txBody>
          <a:bodyPr/>
          <a:lstStyle/>
          <a:p>
            <a:r>
              <a:rPr lang="ko-KR" altLang="en-US" i="1" dirty="0"/>
              <a:t>지구 지킴이</a:t>
            </a:r>
            <a:endParaRPr lang="en-AU" i="1" dirty="0"/>
          </a:p>
        </p:txBody>
      </p:sp>
      <p:sp>
        <p:nvSpPr>
          <p:cNvPr id="3" name="Text Placeholder 2">
            <a:extLst>
              <a:ext uri="{FF2B5EF4-FFF2-40B4-BE49-F238E27FC236}">
                <a16:creationId xmlns:a16="http://schemas.microsoft.com/office/drawing/2014/main" id="{25C52198-42B5-8CFE-6BE0-5830E368554B}"/>
              </a:ext>
            </a:extLst>
          </p:cNvPr>
          <p:cNvSpPr>
            <a:spLocks noGrp="1"/>
          </p:cNvSpPr>
          <p:nvPr>
            <p:ph type="body" sz="quarter" idx="18"/>
          </p:nvPr>
        </p:nvSpPr>
        <p:spPr/>
        <p:txBody>
          <a:bodyPr/>
          <a:lstStyle/>
          <a:p>
            <a:r>
              <a:rPr lang="en-US" dirty="0">
                <a:latin typeface="+mj-lt"/>
              </a:rPr>
              <a:t>Stage 3</a:t>
            </a:r>
            <a:endParaRPr lang="en-AU" dirty="0">
              <a:latin typeface="+mj-lt"/>
            </a:endParaRPr>
          </a:p>
        </p:txBody>
      </p:sp>
      <p:pic>
        <p:nvPicPr>
          <p:cNvPr id="5" name="Picture 4">
            <a:extLst>
              <a:ext uri="{FF2B5EF4-FFF2-40B4-BE49-F238E27FC236}">
                <a16:creationId xmlns:a16="http://schemas.microsoft.com/office/drawing/2014/main" id="{AEF05DCD-96A0-EF3A-4031-B142FAF97F2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60000" y="1666992"/>
            <a:ext cx="10666828" cy="4363067"/>
          </a:xfrm>
          <a:prstGeom prst="rect">
            <a:avLst/>
          </a:prstGeom>
        </p:spPr>
      </p:pic>
      <p:grpSp>
        <p:nvGrpSpPr>
          <p:cNvPr id="2" name="Group 1" descr="1. The environment">
            <a:extLst>
              <a:ext uri="{FF2B5EF4-FFF2-40B4-BE49-F238E27FC236}">
                <a16:creationId xmlns:a16="http://schemas.microsoft.com/office/drawing/2014/main" id="{58824F00-4073-6A85-AC8A-05A408610EA8}"/>
              </a:ext>
            </a:extLst>
          </p:cNvPr>
          <p:cNvGrpSpPr/>
          <p:nvPr/>
        </p:nvGrpSpPr>
        <p:grpSpPr>
          <a:xfrm>
            <a:off x="1476483" y="1169109"/>
            <a:ext cx="971786" cy="2514596"/>
            <a:chOff x="1476483" y="1169109"/>
            <a:chExt cx="971786" cy="2514596"/>
          </a:xfrm>
        </p:grpSpPr>
        <p:sp>
          <p:nvSpPr>
            <p:cNvPr id="7" name="Text Placeholder 3">
              <a:extLst>
                <a:ext uri="{FF2B5EF4-FFF2-40B4-BE49-F238E27FC236}">
                  <a16:creationId xmlns:a16="http://schemas.microsoft.com/office/drawing/2014/main" id="{9476CCFF-88C1-1A48-316E-070F740597D0}"/>
                </a:ext>
              </a:extLst>
            </p:cNvPr>
            <p:cNvSpPr txBox="1">
              <a:spLocks/>
            </p:cNvSpPr>
            <p:nvPr/>
          </p:nvSpPr>
          <p:spPr>
            <a:xfrm>
              <a:off x="1476483" y="1169109"/>
              <a:ext cx="971786" cy="47190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a:pPr>
              <a:r>
                <a:rPr lang="ko-KR" altLang="en-US" sz="1600" i="1" dirty="0">
                  <a:latin typeface="+mn-lt"/>
                </a:rPr>
                <a:t>환경</a:t>
              </a:r>
              <a:endParaRPr lang="en-AU" sz="1600" i="1" dirty="0">
                <a:latin typeface="+mn-lt"/>
              </a:endParaRPr>
            </a:p>
          </p:txBody>
        </p:sp>
        <p:pic>
          <p:nvPicPr>
            <p:cNvPr id="32" name="Picture 31">
              <a:extLst>
                <a:ext uri="{FF2B5EF4-FFF2-40B4-BE49-F238E27FC236}">
                  <a16:creationId xmlns:a16="http://schemas.microsoft.com/office/drawing/2014/main" id="{C7D2823B-FE1A-66A7-E644-FB3F6B895E1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631972" y="1982045"/>
              <a:ext cx="660809" cy="653925"/>
            </a:xfrm>
            <a:prstGeom prst="rect">
              <a:avLst/>
            </a:prstGeom>
          </p:spPr>
        </p:pic>
        <p:pic>
          <p:nvPicPr>
            <p:cNvPr id="1026" name="Picture 2" descr="A green planet with leaves on it&#10;&#10;Description automatically generated">
              <a:extLst>
                <a:ext uri="{FF2B5EF4-FFF2-40B4-BE49-F238E27FC236}">
                  <a16:creationId xmlns:a16="http://schemas.microsoft.com/office/drawing/2014/main" id="{4645749F-ECAB-F4B1-6629-5DF00288D096}"/>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616040" y="2841841"/>
              <a:ext cx="692673" cy="8418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oup 5" descr="2. What can we do?">
            <a:extLst>
              <a:ext uri="{FF2B5EF4-FFF2-40B4-BE49-F238E27FC236}">
                <a16:creationId xmlns:a16="http://schemas.microsoft.com/office/drawing/2014/main" id="{3C0A646D-2713-3336-2654-EE1D799BEC92}"/>
              </a:ext>
            </a:extLst>
          </p:cNvPr>
          <p:cNvGrpSpPr/>
          <p:nvPr/>
        </p:nvGrpSpPr>
        <p:grpSpPr>
          <a:xfrm>
            <a:off x="3355932" y="1169109"/>
            <a:ext cx="2110759" cy="2521533"/>
            <a:chOff x="3355932" y="1169109"/>
            <a:chExt cx="2110759" cy="2521533"/>
          </a:xfrm>
        </p:grpSpPr>
        <p:sp>
          <p:nvSpPr>
            <p:cNvPr id="44" name="Text Placeholder 3">
              <a:extLst>
                <a:ext uri="{FF2B5EF4-FFF2-40B4-BE49-F238E27FC236}">
                  <a16:creationId xmlns:a16="http://schemas.microsoft.com/office/drawing/2014/main" id="{D173BCDC-50C1-8AF1-52C6-3FA9C16B4788}"/>
                </a:ext>
              </a:extLst>
            </p:cNvPr>
            <p:cNvSpPr txBox="1">
              <a:spLocks/>
            </p:cNvSpPr>
            <p:nvPr/>
          </p:nvSpPr>
          <p:spPr>
            <a:xfrm>
              <a:off x="3355932" y="1169109"/>
              <a:ext cx="2110759" cy="695156"/>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2"/>
              </a:pPr>
              <a:r>
                <a:rPr lang="ko-KR" altLang="en-US" sz="1600" i="1" dirty="0">
                  <a:latin typeface="+mn-lt"/>
                </a:rPr>
                <a:t>우리는 무엇을 할 수 있어요</a:t>
              </a:r>
              <a:r>
                <a:rPr lang="en-US" altLang="ko-KR" sz="1600" i="1" dirty="0">
                  <a:latin typeface="+mn-lt"/>
                </a:rPr>
                <a:t>?</a:t>
              </a:r>
              <a:endParaRPr lang="en-AU" sz="1600" i="1" dirty="0">
                <a:latin typeface="+mn-lt"/>
              </a:endParaRPr>
            </a:p>
          </p:txBody>
        </p:sp>
        <p:pic>
          <p:nvPicPr>
            <p:cNvPr id="45" name="Picture 44">
              <a:extLst>
                <a:ext uri="{FF2B5EF4-FFF2-40B4-BE49-F238E27FC236}">
                  <a16:creationId xmlns:a16="http://schemas.microsoft.com/office/drawing/2014/main" id="{4F88FB29-D62C-1450-4F69-233AFB6A985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080907" y="1982045"/>
              <a:ext cx="660809" cy="653925"/>
            </a:xfrm>
            <a:prstGeom prst="rect">
              <a:avLst/>
            </a:prstGeom>
          </p:spPr>
        </p:pic>
        <p:pic>
          <p:nvPicPr>
            <p:cNvPr id="1028" name="Picture 4">
              <a:extLst>
                <a:ext uri="{FF2B5EF4-FFF2-40B4-BE49-F238E27FC236}">
                  <a16:creationId xmlns:a16="http://schemas.microsoft.com/office/drawing/2014/main" id="{58E24BC3-2FE5-6CF7-2EE3-04773CD1A5A9}"/>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828660" y="2841841"/>
              <a:ext cx="1165303" cy="84880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Group 13" descr="3. Make a posster">
            <a:extLst>
              <a:ext uri="{FF2B5EF4-FFF2-40B4-BE49-F238E27FC236}">
                <a16:creationId xmlns:a16="http://schemas.microsoft.com/office/drawing/2014/main" id="{4F515C81-83DC-9EFF-2339-3EBE02178441}"/>
              </a:ext>
            </a:extLst>
          </p:cNvPr>
          <p:cNvGrpSpPr/>
          <p:nvPr/>
        </p:nvGrpSpPr>
        <p:grpSpPr>
          <a:xfrm>
            <a:off x="6004794" y="1133502"/>
            <a:ext cx="1441034" cy="2448504"/>
            <a:chOff x="6399253" y="1133502"/>
            <a:chExt cx="1441034" cy="2448504"/>
          </a:xfrm>
        </p:grpSpPr>
        <p:sp>
          <p:nvSpPr>
            <p:cNvPr id="48" name="Text Placeholder 3">
              <a:extLst>
                <a:ext uri="{FF2B5EF4-FFF2-40B4-BE49-F238E27FC236}">
                  <a16:creationId xmlns:a16="http://schemas.microsoft.com/office/drawing/2014/main" id="{1ED1529D-5CE3-65C4-CEA6-5EA5442D4B80}"/>
                </a:ext>
              </a:extLst>
            </p:cNvPr>
            <p:cNvSpPr txBox="1">
              <a:spLocks/>
            </p:cNvSpPr>
            <p:nvPr/>
          </p:nvSpPr>
          <p:spPr>
            <a:xfrm>
              <a:off x="6399253" y="1133502"/>
              <a:ext cx="1441034" cy="730763"/>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3"/>
              </a:pPr>
              <a:r>
                <a:rPr lang="ko-KR" altLang="en-US" sz="1600" i="1" dirty="0">
                  <a:latin typeface="+mn-lt"/>
                </a:rPr>
                <a:t>포스터를 만들어요​</a:t>
              </a:r>
              <a:endParaRPr lang="en-AU" sz="1600" i="1" dirty="0">
                <a:latin typeface="+mn-lt"/>
              </a:endParaRPr>
            </a:p>
          </p:txBody>
        </p:sp>
        <p:pic>
          <p:nvPicPr>
            <p:cNvPr id="49" name="Picture 48">
              <a:extLst>
                <a:ext uri="{FF2B5EF4-FFF2-40B4-BE49-F238E27FC236}">
                  <a16:creationId xmlns:a16="http://schemas.microsoft.com/office/drawing/2014/main" id="{1C65AAB2-69A1-7389-A73E-3669FEB9773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794969" y="1982045"/>
              <a:ext cx="660809" cy="653925"/>
            </a:xfrm>
            <a:prstGeom prst="rect">
              <a:avLst/>
            </a:prstGeom>
          </p:spPr>
        </p:pic>
        <p:pic>
          <p:nvPicPr>
            <p:cNvPr id="1030" name="Picture 6" descr="A poster with mountains and sun&#10;&#10;Description automatically generated">
              <a:extLst>
                <a:ext uri="{FF2B5EF4-FFF2-40B4-BE49-F238E27FC236}">
                  <a16:creationId xmlns:a16="http://schemas.microsoft.com/office/drawing/2014/main" id="{27140D8E-D102-BF41-C1CC-B8E2C7DC0589}"/>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835338" y="2841841"/>
              <a:ext cx="580070" cy="74016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 name="Group 12" descr="4. Talk to you principal">
            <a:extLst>
              <a:ext uri="{FF2B5EF4-FFF2-40B4-BE49-F238E27FC236}">
                <a16:creationId xmlns:a16="http://schemas.microsoft.com/office/drawing/2014/main" id="{26156E78-675C-F052-357D-DDAE074E0FF2}"/>
              </a:ext>
            </a:extLst>
          </p:cNvPr>
          <p:cNvGrpSpPr/>
          <p:nvPr/>
        </p:nvGrpSpPr>
        <p:grpSpPr>
          <a:xfrm>
            <a:off x="8166656" y="1133501"/>
            <a:ext cx="1983253" cy="2481975"/>
            <a:chOff x="8578136" y="1133501"/>
            <a:chExt cx="1983253" cy="2481975"/>
          </a:xfrm>
        </p:grpSpPr>
        <p:sp>
          <p:nvSpPr>
            <p:cNvPr id="52" name="Text Placeholder 3">
              <a:extLst>
                <a:ext uri="{FF2B5EF4-FFF2-40B4-BE49-F238E27FC236}">
                  <a16:creationId xmlns:a16="http://schemas.microsoft.com/office/drawing/2014/main" id="{CB634D5D-97A1-78E6-3E2C-714F438685D6}"/>
                </a:ext>
              </a:extLst>
            </p:cNvPr>
            <p:cNvSpPr txBox="1">
              <a:spLocks/>
            </p:cNvSpPr>
            <p:nvPr/>
          </p:nvSpPr>
          <p:spPr>
            <a:xfrm>
              <a:off x="8578136" y="1133501"/>
              <a:ext cx="1983253" cy="730764"/>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4"/>
              </a:pPr>
              <a:r>
                <a:rPr lang="ko-KR" altLang="en-US" sz="1600" i="1" dirty="0">
                  <a:latin typeface="+mn-lt"/>
                </a:rPr>
                <a:t>교장 선생님과  이야기해보세요​</a:t>
              </a:r>
              <a:endParaRPr lang="en-AU" sz="1600" i="1" dirty="0">
                <a:latin typeface="+mn-lt"/>
              </a:endParaRPr>
            </a:p>
          </p:txBody>
        </p:sp>
        <p:pic>
          <p:nvPicPr>
            <p:cNvPr id="53" name="Picture 52">
              <a:extLst>
                <a:ext uri="{FF2B5EF4-FFF2-40B4-BE49-F238E27FC236}">
                  <a16:creationId xmlns:a16="http://schemas.microsoft.com/office/drawing/2014/main" id="{5E386324-698E-0CCC-01C6-775C9867E35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83659" y="1982045"/>
              <a:ext cx="660809" cy="653925"/>
            </a:xfrm>
            <a:prstGeom prst="rect">
              <a:avLst/>
            </a:prstGeom>
          </p:spPr>
        </p:pic>
        <p:pic>
          <p:nvPicPr>
            <p:cNvPr id="1032" name="Picture 8">
              <a:extLst>
                <a:ext uri="{FF2B5EF4-FFF2-40B4-BE49-F238E27FC236}">
                  <a16:creationId xmlns:a16="http://schemas.microsoft.com/office/drawing/2014/main" id="{310EDE2E-7C5D-B353-E18E-B5B2274FC65D}"/>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9340139" y="2841841"/>
              <a:ext cx="547848" cy="77363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 name="Group 14" descr="5. Assessment criteria and practice task">
            <a:extLst>
              <a:ext uri="{FF2B5EF4-FFF2-40B4-BE49-F238E27FC236}">
                <a16:creationId xmlns:a16="http://schemas.microsoft.com/office/drawing/2014/main" id="{6A80C196-0253-4D30-B857-D4793A0A42EF}"/>
              </a:ext>
            </a:extLst>
          </p:cNvPr>
          <p:cNvGrpSpPr/>
          <p:nvPr/>
        </p:nvGrpSpPr>
        <p:grpSpPr>
          <a:xfrm>
            <a:off x="7372350" y="3618550"/>
            <a:ext cx="4087268" cy="657225"/>
            <a:chOff x="7372350" y="3618550"/>
            <a:chExt cx="4087268" cy="657225"/>
          </a:xfrm>
        </p:grpSpPr>
        <p:sp>
          <p:nvSpPr>
            <p:cNvPr id="56" name="Text Placeholder 3">
              <a:extLst>
                <a:ext uri="{FF2B5EF4-FFF2-40B4-BE49-F238E27FC236}">
                  <a16:creationId xmlns:a16="http://schemas.microsoft.com/office/drawing/2014/main" id="{D854D3A0-33E9-031B-17A8-B6AC871176A7}"/>
                </a:ext>
              </a:extLst>
            </p:cNvPr>
            <p:cNvSpPr txBox="1">
              <a:spLocks/>
            </p:cNvSpPr>
            <p:nvPr/>
          </p:nvSpPr>
          <p:spPr>
            <a:xfrm>
              <a:off x="7372350" y="3715668"/>
              <a:ext cx="3197321" cy="462988"/>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5"/>
              </a:pPr>
              <a:r>
                <a:rPr lang="ko-KR" altLang="en-US" sz="1600" i="1" dirty="0">
                  <a:latin typeface="+mn-lt"/>
                </a:rPr>
                <a:t>평가 기준과 연습 과제 </a:t>
              </a:r>
              <a:endParaRPr lang="en-AU" sz="1600" i="1" dirty="0">
                <a:latin typeface="+mn-lt"/>
              </a:endParaRPr>
            </a:p>
          </p:txBody>
        </p:sp>
        <p:pic>
          <p:nvPicPr>
            <p:cNvPr id="57" name="Picture 56">
              <a:extLst>
                <a:ext uri="{FF2B5EF4-FFF2-40B4-BE49-F238E27FC236}">
                  <a16:creationId xmlns:a16="http://schemas.microsoft.com/office/drawing/2014/main" id="{22634AC9-0BB7-986C-B5D3-8A3B9AE23EB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163704" y="3620200"/>
              <a:ext cx="660199" cy="653924"/>
            </a:xfrm>
            <a:prstGeom prst="rect">
              <a:avLst/>
            </a:prstGeom>
          </p:spPr>
        </p:pic>
        <p:pic>
          <p:nvPicPr>
            <p:cNvPr id="75" name="Picture 74" descr="Checklist">
              <a:extLst>
                <a:ext uri="{FF2B5EF4-FFF2-40B4-BE49-F238E27FC236}">
                  <a16:creationId xmlns:a16="http://schemas.microsoft.com/office/drawing/2014/main" id="{7846B87D-3B7E-0DAB-79FE-C3DFA9A392C2}"/>
                </a:ext>
              </a:extLst>
            </p:cNvPr>
            <p:cNvPicPr>
              <a:picLocks noChangeAspect="1"/>
            </p:cNvPicPr>
            <p:nvPr/>
          </p:nvPicPr>
          <p:blipFill>
            <a:blip r:embed="rId8"/>
            <a:stretch>
              <a:fillRect/>
            </a:stretch>
          </p:blipFill>
          <p:spPr>
            <a:xfrm>
              <a:off x="10973843" y="3618550"/>
              <a:ext cx="485775" cy="657225"/>
            </a:xfrm>
            <a:prstGeom prst="rect">
              <a:avLst/>
            </a:prstGeom>
          </p:spPr>
        </p:pic>
      </p:grpSp>
      <p:grpSp>
        <p:nvGrpSpPr>
          <p:cNvPr id="10" name="Group 9" descr="6. Communicative task">
            <a:extLst>
              <a:ext uri="{FF2B5EF4-FFF2-40B4-BE49-F238E27FC236}">
                <a16:creationId xmlns:a16="http://schemas.microsoft.com/office/drawing/2014/main" id="{0F77EFF7-2B99-B55E-2AB7-7A7F56BEC268}"/>
              </a:ext>
            </a:extLst>
          </p:cNvPr>
          <p:cNvGrpSpPr/>
          <p:nvPr/>
        </p:nvGrpSpPr>
        <p:grpSpPr>
          <a:xfrm>
            <a:off x="7356734" y="4513679"/>
            <a:ext cx="1643343" cy="2182321"/>
            <a:chOff x="7175447" y="4513679"/>
            <a:chExt cx="1643343" cy="2182321"/>
          </a:xfrm>
        </p:grpSpPr>
        <p:sp>
          <p:nvSpPr>
            <p:cNvPr id="60" name="Text Placeholder 3">
              <a:extLst>
                <a:ext uri="{FF2B5EF4-FFF2-40B4-BE49-F238E27FC236}">
                  <a16:creationId xmlns:a16="http://schemas.microsoft.com/office/drawing/2014/main" id="{7783200A-B140-4709-A059-931828C39ED1}"/>
                </a:ext>
              </a:extLst>
            </p:cNvPr>
            <p:cNvSpPr txBox="1">
              <a:spLocks/>
            </p:cNvSpPr>
            <p:nvPr/>
          </p:nvSpPr>
          <p:spPr>
            <a:xfrm>
              <a:off x="7175447" y="5915581"/>
              <a:ext cx="1643343" cy="780419"/>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6"/>
              </a:pPr>
              <a:r>
                <a:rPr lang="ko-KR" altLang="en-US" sz="1600" i="1" dirty="0">
                  <a:latin typeface="+mn-lt"/>
                </a:rPr>
                <a:t>말하기</a:t>
              </a:r>
              <a:r>
                <a:rPr lang="en-AU" sz="1600" i="1" dirty="0">
                  <a:latin typeface="+mn-lt"/>
                </a:rPr>
                <a:t> </a:t>
              </a:r>
              <a:r>
                <a:rPr lang="ko-KR" altLang="en-US" sz="1600" i="1" dirty="0">
                  <a:latin typeface="+mn-lt"/>
                </a:rPr>
                <a:t>과제</a:t>
              </a:r>
              <a:endParaRPr lang="en-AU" sz="1600" i="1" dirty="0">
                <a:latin typeface="+mn-lt"/>
              </a:endParaRPr>
            </a:p>
          </p:txBody>
        </p:sp>
        <p:pic>
          <p:nvPicPr>
            <p:cNvPr id="62" name="Picture 61">
              <a:extLst>
                <a:ext uri="{FF2B5EF4-FFF2-40B4-BE49-F238E27FC236}">
                  <a16:creationId xmlns:a16="http://schemas.microsoft.com/office/drawing/2014/main" id="{8B4A7D36-AC4D-741B-E6B0-439771E61B4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698117" y="4513679"/>
              <a:ext cx="608900" cy="653925"/>
            </a:xfrm>
            <a:prstGeom prst="rect">
              <a:avLst/>
            </a:prstGeom>
          </p:spPr>
        </p:pic>
        <p:pic>
          <p:nvPicPr>
            <p:cNvPr id="78" name="Picture 77" descr="Two people engaged in a communication task, with another person filming the interaction.">
              <a:extLst>
                <a:ext uri="{FF2B5EF4-FFF2-40B4-BE49-F238E27FC236}">
                  <a16:creationId xmlns:a16="http://schemas.microsoft.com/office/drawing/2014/main" id="{C2B07BAF-9E42-ED9E-51D5-71EC1E44A784}"/>
                </a:ext>
              </a:extLst>
            </p:cNvPr>
            <p:cNvPicPr>
              <a:picLocks noChangeAspect="1"/>
            </p:cNvPicPr>
            <p:nvPr/>
          </p:nvPicPr>
          <p:blipFill>
            <a:blip r:embed="rId9"/>
            <a:stretch>
              <a:fillRect/>
            </a:stretch>
          </p:blipFill>
          <p:spPr>
            <a:xfrm>
              <a:off x="7499983" y="5258354"/>
              <a:ext cx="1005168" cy="657225"/>
            </a:xfrm>
            <a:prstGeom prst="rect">
              <a:avLst/>
            </a:prstGeom>
          </p:spPr>
        </p:pic>
      </p:grpSp>
      <p:grpSp>
        <p:nvGrpSpPr>
          <p:cNvPr id="11" name="Group 10" descr="7. Feedback and goal setting">
            <a:extLst>
              <a:ext uri="{FF2B5EF4-FFF2-40B4-BE49-F238E27FC236}">
                <a16:creationId xmlns:a16="http://schemas.microsoft.com/office/drawing/2014/main" id="{E6641D57-24B3-7057-6177-6BAF4B0DB6B2}"/>
              </a:ext>
            </a:extLst>
          </p:cNvPr>
          <p:cNvGrpSpPr/>
          <p:nvPr/>
        </p:nvGrpSpPr>
        <p:grpSpPr>
          <a:xfrm>
            <a:off x="4938194" y="4513679"/>
            <a:ext cx="1447655" cy="2214876"/>
            <a:chOff x="4988857" y="4513679"/>
            <a:chExt cx="1447655" cy="2214876"/>
          </a:xfrm>
        </p:grpSpPr>
        <p:pic>
          <p:nvPicPr>
            <p:cNvPr id="64" name="Picture 63">
              <a:extLst>
                <a:ext uri="{FF2B5EF4-FFF2-40B4-BE49-F238E27FC236}">
                  <a16:creationId xmlns:a16="http://schemas.microsoft.com/office/drawing/2014/main" id="{77DC88EE-3BB1-1788-7D3D-D6C675EC207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408235" y="4513679"/>
              <a:ext cx="608900" cy="653925"/>
            </a:xfrm>
            <a:prstGeom prst="rect">
              <a:avLst/>
            </a:prstGeom>
          </p:spPr>
        </p:pic>
        <p:sp>
          <p:nvSpPr>
            <p:cNvPr id="66" name="Text Placeholder 3">
              <a:extLst>
                <a:ext uri="{FF2B5EF4-FFF2-40B4-BE49-F238E27FC236}">
                  <a16:creationId xmlns:a16="http://schemas.microsoft.com/office/drawing/2014/main" id="{4C2480CB-28D6-A0F0-393E-84EC23662F00}"/>
                </a:ext>
              </a:extLst>
            </p:cNvPr>
            <p:cNvSpPr txBox="1">
              <a:spLocks/>
            </p:cNvSpPr>
            <p:nvPr/>
          </p:nvSpPr>
          <p:spPr>
            <a:xfrm>
              <a:off x="4988857" y="5915581"/>
              <a:ext cx="1447655" cy="812974"/>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7"/>
              </a:pPr>
              <a:r>
                <a:rPr lang="ko-KR" altLang="en-US" sz="1600" i="1" dirty="0">
                  <a:latin typeface="+mn-lt"/>
                </a:rPr>
                <a:t>피드백과 목표설정​</a:t>
              </a:r>
              <a:endParaRPr lang="en-AU" sz="1600" i="1" dirty="0">
                <a:latin typeface="+mn-lt"/>
              </a:endParaRPr>
            </a:p>
          </p:txBody>
        </p:sp>
        <p:pic>
          <p:nvPicPr>
            <p:cNvPr id="77" name="Picture 76" descr="Checklist with a target">
              <a:extLst>
                <a:ext uri="{FF2B5EF4-FFF2-40B4-BE49-F238E27FC236}">
                  <a16:creationId xmlns:a16="http://schemas.microsoft.com/office/drawing/2014/main" id="{45EC2B0E-5E9A-6A5E-FDCC-8537F494A35C}"/>
                </a:ext>
              </a:extLst>
            </p:cNvPr>
            <p:cNvPicPr>
              <a:picLocks noChangeAspect="1"/>
            </p:cNvPicPr>
            <p:nvPr/>
          </p:nvPicPr>
          <p:blipFill>
            <a:blip r:embed="rId10"/>
            <a:stretch>
              <a:fillRect/>
            </a:stretch>
          </p:blipFill>
          <p:spPr>
            <a:xfrm>
              <a:off x="5473358" y="5258354"/>
              <a:ext cx="600075" cy="514350"/>
            </a:xfrm>
            <a:prstGeom prst="rect">
              <a:avLst/>
            </a:prstGeom>
          </p:spPr>
        </p:pic>
      </p:grpSp>
      <p:grpSp>
        <p:nvGrpSpPr>
          <p:cNvPr id="12" name="Group 11" descr="8. Language review">
            <a:extLst>
              <a:ext uri="{FF2B5EF4-FFF2-40B4-BE49-F238E27FC236}">
                <a16:creationId xmlns:a16="http://schemas.microsoft.com/office/drawing/2014/main" id="{A7F3ECCF-D2F2-C5FB-3231-BAD8B4753400}"/>
              </a:ext>
            </a:extLst>
          </p:cNvPr>
          <p:cNvGrpSpPr/>
          <p:nvPr/>
        </p:nvGrpSpPr>
        <p:grpSpPr>
          <a:xfrm>
            <a:off x="2635370" y="4513679"/>
            <a:ext cx="1405593" cy="2214876"/>
            <a:chOff x="2635370" y="4513679"/>
            <a:chExt cx="1405593" cy="2214876"/>
          </a:xfrm>
        </p:grpSpPr>
        <p:pic>
          <p:nvPicPr>
            <p:cNvPr id="68" name="Picture 67">
              <a:extLst>
                <a:ext uri="{FF2B5EF4-FFF2-40B4-BE49-F238E27FC236}">
                  <a16:creationId xmlns:a16="http://schemas.microsoft.com/office/drawing/2014/main" id="{FCBD7D72-5A68-424E-932E-E932C135A17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033717" y="4513679"/>
              <a:ext cx="608900" cy="653925"/>
            </a:xfrm>
            <a:prstGeom prst="rect">
              <a:avLst/>
            </a:prstGeom>
          </p:spPr>
        </p:pic>
        <p:sp>
          <p:nvSpPr>
            <p:cNvPr id="70" name="Text Placeholder 3">
              <a:extLst>
                <a:ext uri="{FF2B5EF4-FFF2-40B4-BE49-F238E27FC236}">
                  <a16:creationId xmlns:a16="http://schemas.microsoft.com/office/drawing/2014/main" id="{8ACD63C0-8D48-D641-F19E-605655CBAAA7}"/>
                </a:ext>
              </a:extLst>
            </p:cNvPr>
            <p:cNvSpPr txBox="1">
              <a:spLocks/>
            </p:cNvSpPr>
            <p:nvPr/>
          </p:nvSpPr>
          <p:spPr>
            <a:xfrm>
              <a:off x="2635370" y="5915581"/>
              <a:ext cx="1405593" cy="812974"/>
            </a:xfrm>
            <a:prstGeom prst="rect">
              <a:avLst/>
            </a:prstGeom>
          </p:spPr>
          <p:txBody>
            <a:bodyPr vert="horz" lIns="91440" tIns="45720" rIns="91440" bIns="45720" rtlCol="0">
              <a:noAutofit/>
            </a:bodyPr>
            <a:lstStyle>
              <a:lvl1pPr marL="0" indent="0" algn="l" defTabSz="514349" rtl="0" eaLnBrk="1" latinLnBrk="0" hangingPunct="1">
                <a:lnSpc>
                  <a:spcPct val="150000"/>
                </a:lnSpc>
                <a:spcBef>
                  <a:spcPts val="0"/>
                </a:spcBef>
                <a:spcAft>
                  <a:spcPts val="450"/>
                </a:spcAft>
                <a:buFontTx/>
                <a:buNone/>
                <a:defRPr sz="1200" b="0" i="0" kern="1200">
                  <a:solidFill>
                    <a:schemeClr val="tx1"/>
                  </a:solidFill>
                  <a:latin typeface="Montserrat" pitchFamily="2" charset="77"/>
                  <a:ea typeface="+mn-ea"/>
                  <a:cs typeface="+mn-cs"/>
                </a:defRPr>
              </a:lvl1pPr>
              <a:lvl2pPr marL="266700" indent="-133350" algn="l" defTabSz="514349" rtl="0" eaLnBrk="1" latinLnBrk="0" hangingPunct="1">
                <a:lnSpc>
                  <a:spcPct val="150000"/>
                </a:lnSpc>
                <a:spcBef>
                  <a:spcPts val="0"/>
                </a:spcBef>
                <a:spcAft>
                  <a:spcPts val="450"/>
                </a:spcAft>
                <a:buClrTx/>
                <a:buFont typeface="Montserrat Medium" panose="00000600000000000000" pitchFamily="2" charset="0"/>
                <a:buChar char="−"/>
                <a:defRPr sz="1800" kern="1200">
                  <a:solidFill>
                    <a:schemeClr val="tx2"/>
                  </a:solidFill>
                  <a:latin typeface="Montserrat Medium" pitchFamily="2" charset="77"/>
                  <a:ea typeface="+mn-ea"/>
                  <a:cs typeface="+mn-cs"/>
                </a:defRPr>
              </a:lvl2pPr>
              <a:lvl3pPr marL="406004" indent="-133350" algn="l" defTabSz="514349" rtl="0" eaLnBrk="1" latinLnBrk="0" hangingPunct="1">
                <a:lnSpc>
                  <a:spcPct val="150000"/>
                </a:lnSpc>
                <a:spcBef>
                  <a:spcPts val="0"/>
                </a:spcBef>
                <a:spcAft>
                  <a:spcPts val="450"/>
                </a:spcAft>
                <a:buClrTx/>
                <a:buFont typeface="Montserrat Medium" panose="00000600000000000000" pitchFamily="2" charset="0"/>
                <a:buChar char="»"/>
                <a:tabLst/>
                <a:defRPr sz="1800" kern="1200">
                  <a:solidFill>
                    <a:schemeClr val="tx2"/>
                  </a:solidFill>
                  <a:latin typeface="Montserrat Medium" pitchFamily="2" charset="77"/>
                  <a:ea typeface="+mn-ea"/>
                  <a:cs typeface="+mn-cs"/>
                </a:defRPr>
              </a:lvl3pPr>
              <a:lvl4pPr marL="400050" indent="0" algn="l" defTabSz="514349" rtl="0" eaLnBrk="1" latinLnBrk="0" hangingPunct="1">
                <a:lnSpc>
                  <a:spcPct val="150000"/>
                </a:lnSpc>
                <a:spcBef>
                  <a:spcPts val="0"/>
                </a:spcBef>
                <a:spcAft>
                  <a:spcPts val="450"/>
                </a:spcAft>
                <a:buClrTx/>
                <a:buFont typeface="Courier New" panose="02070309020205020404" pitchFamily="49" charset="0"/>
                <a:buNone/>
                <a:defRPr sz="1400" b="0" i="0" kern="1200">
                  <a:solidFill>
                    <a:schemeClr val="tx2"/>
                  </a:solidFill>
                  <a:latin typeface="Montserrat Medium" panose="00000600000000000000" pitchFamily="2" charset="0"/>
                  <a:ea typeface="+mn-ea"/>
                  <a:cs typeface="+mn-cs"/>
                </a:defRPr>
              </a:lvl4pPr>
              <a:lvl5pPr marL="672704" indent="-133350" algn="l" defTabSz="514349" rtl="0" eaLnBrk="1" latinLnBrk="0" hangingPunct="1">
                <a:lnSpc>
                  <a:spcPct val="150000"/>
                </a:lnSpc>
                <a:spcBef>
                  <a:spcPts val="0"/>
                </a:spcBef>
                <a:spcAft>
                  <a:spcPts val="450"/>
                </a:spcAft>
                <a:buFont typeface="Arial" panose="020B0604020202020204" pitchFamily="34" charset="0"/>
                <a:buChar char="•"/>
                <a:defRPr sz="1100" b="0" i="0" kern="1200">
                  <a:solidFill>
                    <a:schemeClr val="tx2"/>
                  </a:solidFill>
                  <a:latin typeface="+mn-lt"/>
                  <a:ea typeface="+mn-ea"/>
                  <a:cs typeface="+mn-cs"/>
                </a:defRPr>
              </a:lvl5pPr>
              <a:lvl6pPr marL="1414457"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2"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6"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0" indent="-128587" algn="l" defTabSz="514349"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342900" indent="-342900">
                <a:buFont typeface="+mj-lt"/>
                <a:buAutoNum type="arabicPeriod" startAt="8"/>
              </a:pPr>
              <a:r>
                <a:rPr lang="ko-KR" altLang="en-US" sz="1600" i="1" dirty="0">
                  <a:latin typeface="+mn-lt"/>
                </a:rPr>
                <a:t>언어 복습</a:t>
              </a:r>
              <a:endParaRPr lang="en-AU" sz="1600" i="1" dirty="0">
                <a:latin typeface="+mn-lt"/>
              </a:endParaRPr>
            </a:p>
          </p:txBody>
        </p:sp>
        <p:pic>
          <p:nvPicPr>
            <p:cNvPr id="76" name="Picture 75" descr="An icon that is half a speech bubble, and half a globe image. Arrows curve around the image in a circular direction.">
              <a:extLst>
                <a:ext uri="{FF2B5EF4-FFF2-40B4-BE49-F238E27FC236}">
                  <a16:creationId xmlns:a16="http://schemas.microsoft.com/office/drawing/2014/main" id="{043D6776-ADB6-AE8B-CA17-BC399C78FE42}"/>
                </a:ext>
              </a:extLst>
            </p:cNvPr>
            <p:cNvPicPr>
              <a:picLocks noChangeAspect="1"/>
            </p:cNvPicPr>
            <p:nvPr/>
          </p:nvPicPr>
          <p:blipFill>
            <a:blip r:embed="rId11"/>
            <a:stretch>
              <a:fillRect/>
            </a:stretch>
          </p:blipFill>
          <p:spPr>
            <a:xfrm>
              <a:off x="3071467" y="5258354"/>
              <a:ext cx="533400" cy="523875"/>
            </a:xfrm>
            <a:prstGeom prst="rect">
              <a:avLst/>
            </a:prstGeom>
          </p:spPr>
        </p:pic>
      </p:grpSp>
      <p:sp>
        <p:nvSpPr>
          <p:cNvPr id="87" name="Slide Number Placeholder 86">
            <a:extLst>
              <a:ext uri="{FF2B5EF4-FFF2-40B4-BE49-F238E27FC236}">
                <a16:creationId xmlns:a16="http://schemas.microsoft.com/office/drawing/2014/main" id="{FCD031FC-6C3E-20CF-6909-2599F9D28DA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3</a:t>
            </a:fld>
            <a:endParaRPr lang="en-AU"/>
          </a:p>
        </p:txBody>
      </p:sp>
    </p:spTree>
    <p:extLst>
      <p:ext uri="{BB962C8B-B14F-4D97-AF65-F5344CB8AC3E}">
        <p14:creationId xmlns:p14="http://schemas.microsoft.com/office/powerpoint/2010/main" val="1247633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0546DA-8CD5-319E-D220-149FB6B46861}"/>
              </a:ext>
            </a:extLst>
          </p:cNvPr>
          <p:cNvSpPr>
            <a:spLocks noGrp="1"/>
          </p:cNvSpPr>
          <p:nvPr>
            <p:ph type="title"/>
          </p:nvPr>
        </p:nvSpPr>
        <p:spPr/>
        <p:txBody>
          <a:bodyPr/>
          <a:lstStyle/>
          <a:p>
            <a:r>
              <a:rPr lang="en-US" dirty="0">
                <a:latin typeface="+mj-lt"/>
              </a:rPr>
              <a:t>Copyright</a:t>
            </a:r>
            <a:endParaRPr lang="en-AU" dirty="0">
              <a:latin typeface="+mj-lt"/>
            </a:endParaRPr>
          </a:p>
        </p:txBody>
      </p:sp>
      <p:sp>
        <p:nvSpPr>
          <p:cNvPr id="6" name="Text Placeholder 5">
            <a:extLst>
              <a:ext uri="{FF2B5EF4-FFF2-40B4-BE49-F238E27FC236}">
                <a16:creationId xmlns:a16="http://schemas.microsoft.com/office/drawing/2014/main" id="{CA82E577-758B-8BEA-70EF-919B1738F3E8}"/>
              </a:ext>
            </a:extLst>
          </p:cNvPr>
          <p:cNvSpPr>
            <a:spLocks noGrp="1"/>
          </p:cNvSpPr>
          <p:nvPr>
            <p:ph type="body" sz="quarter" idx="18"/>
          </p:nvPr>
        </p:nvSpPr>
        <p:spPr/>
        <p:txBody>
          <a:bodyPr/>
          <a:lstStyle/>
          <a:p>
            <a:r>
              <a:rPr lang="en-AU" dirty="0">
                <a:latin typeface="+mj-lt"/>
              </a:rPr>
              <a:t>© State of New South Wales (Department of Education), 2024</a:t>
            </a:r>
          </a:p>
        </p:txBody>
      </p:sp>
      <p:sp>
        <p:nvSpPr>
          <p:cNvPr id="7" name="TextBox 6">
            <a:extLst>
              <a:ext uri="{FF2B5EF4-FFF2-40B4-BE49-F238E27FC236}">
                <a16:creationId xmlns:a16="http://schemas.microsoft.com/office/drawing/2014/main" id="{7EE2DC12-B7B0-7B3C-7A2F-D13956E6BCD2}"/>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dirty="0">
                <a:solidFill>
                  <a:schemeClr val="bg1"/>
                </a:solidFill>
              </a:rPr>
              <a:t>The copyright material published in this resource is subject to the </a:t>
            </a:r>
            <a:r>
              <a:rPr lang="en-AU" sz="1200" i="1" dirty="0">
                <a:solidFill>
                  <a:schemeClr val="bg1"/>
                </a:solidFill>
              </a:rPr>
              <a:t>Copyright Act 1968</a:t>
            </a:r>
            <a:r>
              <a:rPr lang="en-AU" sz="1200" dirty="0">
                <a:solidFill>
                  <a:schemeClr val="bg1"/>
                </a:solidFill>
              </a:rPr>
              <a:t> (</a:t>
            </a:r>
            <a:r>
              <a:rPr lang="en-AU" sz="1200" dirty="0" err="1">
                <a:solidFill>
                  <a:schemeClr val="bg1"/>
                </a:solidFill>
              </a:rPr>
              <a:t>Cth</a:t>
            </a:r>
            <a:r>
              <a:rPr lang="en-AU" sz="1200" dirty="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dirty="0">
                <a:solidFill>
                  <a:schemeClr val="bg1"/>
                </a:solidFill>
              </a:rPr>
              <a:t>Copyright material available in this resource and owned by the NSW Department of Education is licensed under a </a:t>
            </a:r>
            <a:r>
              <a:rPr lang="en-AU" sz="1200" dirty="0">
                <a:solidFill>
                  <a:schemeClr val="accent4"/>
                </a:solidFill>
                <a:hlinkClick r:id="rId2">
                  <a:extLst>
                    <a:ext uri="{A12FA001-AC4F-418D-AE19-62706E023703}">
                      <ahyp:hlinkClr xmlns:ahyp="http://schemas.microsoft.com/office/drawing/2018/hyperlinkcolor" val="tx"/>
                    </a:ext>
                  </a:extLst>
                </a:hlinkClick>
              </a:rPr>
              <a:t>Creative Commons Attribution 4.0 International (CC BY 4.0) license</a:t>
            </a:r>
            <a:r>
              <a:rPr lang="en-AU" sz="1200" dirty="0">
                <a:solidFill>
                  <a:schemeClr val="bg1"/>
                </a:solidFill>
              </a:rPr>
              <a:t>.</a:t>
            </a:r>
          </a:p>
          <a:p>
            <a:pPr algn="l">
              <a:lnSpc>
                <a:spcPct val="150000"/>
              </a:lnSpc>
              <a:spcAft>
                <a:spcPts val="600"/>
              </a:spcAft>
            </a:pPr>
            <a:r>
              <a:rPr lang="en-AU" sz="1200" dirty="0">
                <a:solidFill>
                  <a:schemeClr val="bg1"/>
                </a:solidFill>
              </a:rPr>
              <a:t>This license allows you to share and adapt the material for any purpose, even commercially.</a:t>
            </a:r>
          </a:p>
          <a:p>
            <a:pPr algn="l">
              <a:lnSpc>
                <a:spcPct val="150000"/>
              </a:lnSpc>
              <a:spcAft>
                <a:spcPts val="600"/>
              </a:spcAft>
            </a:pPr>
            <a:r>
              <a:rPr lang="en-AU" sz="1200" dirty="0">
                <a:solidFill>
                  <a:schemeClr val="bg1"/>
                </a:solidFill>
              </a:rPr>
              <a:t>Attribution should be given to © State of New South Wales (Department of Education), 2024.</a:t>
            </a:r>
          </a:p>
          <a:p>
            <a:pPr algn="l">
              <a:lnSpc>
                <a:spcPct val="150000"/>
              </a:lnSpc>
            </a:pPr>
            <a:r>
              <a:rPr lang="en-AU" sz="1200" dirty="0">
                <a:solidFill>
                  <a:schemeClr val="bg1"/>
                </a:solidFill>
              </a:rPr>
              <a:t>Material in this resource not available under a Creative Commons license:</a:t>
            </a:r>
          </a:p>
          <a:p>
            <a:pPr marL="171450" indent="-171450" algn="l">
              <a:lnSpc>
                <a:spcPct val="150000"/>
              </a:lnSpc>
              <a:buFont typeface="Arial" panose="020B0604020202020204" pitchFamily="34" charset="0"/>
              <a:buChar char="•"/>
            </a:pPr>
            <a:r>
              <a:rPr lang="en-AU" sz="1200" dirty="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dirty="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dirty="0">
                <a:solidFill>
                  <a:schemeClr val="bg1"/>
                </a:solidFill>
                <a:latin typeface="+mj-lt"/>
              </a:rPr>
              <a:t>Links to third-party material and websites</a:t>
            </a:r>
          </a:p>
          <a:p>
            <a:pPr marL="171450" indent="-171450" algn="l">
              <a:lnSpc>
                <a:spcPct val="150000"/>
              </a:lnSpc>
              <a:spcAft>
                <a:spcPts val="600"/>
              </a:spcAft>
              <a:buFont typeface="Arial" panose="020B0604020202020204" pitchFamily="34" charset="0"/>
              <a:buChar char="•"/>
            </a:pPr>
            <a:r>
              <a:rPr lang="en-AU" sz="1200" dirty="0">
                <a:solidFill>
                  <a:schemeClr val="bg1"/>
                </a:solidFill>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marL="171450" indent="-171450" algn="l">
              <a:lnSpc>
                <a:spcPct val="150000"/>
              </a:lnSpc>
              <a:spcAft>
                <a:spcPts val="600"/>
              </a:spcAft>
              <a:buFont typeface="Arial" panose="020B0604020202020204" pitchFamily="34" charset="0"/>
              <a:buChar char="•"/>
            </a:pPr>
            <a:r>
              <a:rPr lang="en-AU" sz="1200" dirty="0">
                <a:solidFill>
                  <a:schemeClr val="bg1"/>
                </a:solidFill>
              </a:rPr>
              <a:t>If you use the links provided in this document to access a third party’s website, you acknowledge that the terms of use, including licence terms set out on the third-party’s website apply to the use which may be made of the materials on that third-party website or where permitted by the </a:t>
            </a:r>
            <a:r>
              <a:rPr lang="en-AU" sz="1200" i="1" dirty="0">
                <a:solidFill>
                  <a:schemeClr val="bg1"/>
                </a:solidFill>
              </a:rPr>
              <a:t>Copyright Act 1968 </a:t>
            </a:r>
            <a:r>
              <a:rPr lang="en-AU" sz="1200" dirty="0">
                <a:solidFill>
                  <a:schemeClr val="bg1"/>
                </a:solidFill>
              </a:rPr>
              <a:t>(</a:t>
            </a:r>
            <a:r>
              <a:rPr lang="en-AU" sz="1200" dirty="0" err="1">
                <a:solidFill>
                  <a:schemeClr val="bg1"/>
                </a:solidFill>
              </a:rPr>
              <a:t>Cth</a:t>
            </a:r>
            <a:r>
              <a:rPr lang="en-AU" sz="1200" dirty="0">
                <a:solidFill>
                  <a:schemeClr val="bg1"/>
                </a:solidFill>
              </a:rPr>
              <a:t>). The department accepts no responsibility for content on third-party websites. </a:t>
            </a:r>
          </a:p>
        </p:txBody>
      </p:sp>
    </p:spTree>
    <p:extLst>
      <p:ext uri="{BB962C8B-B14F-4D97-AF65-F5344CB8AC3E}">
        <p14:creationId xmlns:p14="http://schemas.microsoft.com/office/powerpoint/2010/main" val="2825421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Primary classroom slide deck template 2025 v0.2.3" id="{4C7868AD-8425-47E6-9BDB-2FDA133FF846}" vid="{0BC2D113-C935-4375-800F-0CFC6CE37CD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Template-mathematics-V2</Template>
  <TotalTime>0</TotalTime>
  <Words>398</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Times New Roman</vt:lpstr>
      <vt:lpstr>Public Sans</vt:lpstr>
      <vt:lpstr>Public Sans Light</vt:lpstr>
      <vt:lpstr>Arial</vt:lpstr>
      <vt:lpstr>1_NSWG Corporate</vt:lpstr>
      <vt:lpstr>Learning map – Planet protectors</vt:lpstr>
      <vt:lpstr>Planet protectors</vt:lpstr>
      <vt:lpstr>지구 지킴이</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map – Planet protectors</dc:title>
  <dc:creator>NSW Department of Education</dc:creator>
  <dcterms:created xsi:type="dcterms:W3CDTF">2024-09-02T23:45:30Z</dcterms:created>
  <dcterms:modified xsi:type="dcterms:W3CDTF">2024-09-02T23:46:09Z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2024-09-02T23:46:09Z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1a9f608e-c457-48e8-b495-2ea3a592177f</vt:lpwstr>
  </property>
  <property fmtid="{D5CDD505-2E9C-101B-9397-08002B2CF9AE}" pid="8" name="MSIP_Label_b603dfd7-d93a-4381-a340-2995d8282205_ContentBits">
    <vt:lpwstr>0</vt:lpwstr>
  </property>
</Properties>
</file>