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1" r:id="rId1"/>
  </p:sldMasterIdLst>
  <p:sldIdLst>
    <p:sldId id="272"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Lst>
  <p:sldSz cx="12192000" cy="6858000"/>
  <p:notesSz cx="6858000" cy="9144000"/>
  <p:embeddedFontLst>
    <p:embeddedFont>
      <p:font typeface="Comic Sans MS" panose="030F0702030302020204" pitchFamily="66" charset="0"/>
      <p:regular r:id="rId20"/>
      <p:bold r:id="rId21"/>
      <p:italic r:id="rId22"/>
      <p:boldItalic r:id="rId23"/>
    </p:embeddedFont>
    <p:embeddedFont>
      <p:font typeface="Public Sans" pitchFamily="2" charset="0"/>
      <p:regular r:id="rId24"/>
      <p:bold r:id="rId25"/>
      <p:italic r:id="rId26"/>
      <p:boldItalic r:id="rId27"/>
    </p:embeddedFont>
    <p:embeddedFont>
      <p:font typeface="Public Sans Light" pitchFamily="2" charset="0"/>
      <p:regular r:id="rId28"/>
      <p:italic r:id="rId29"/>
    </p:embeddedFont>
    <p:embeddedFont>
      <p:font typeface="Public Sans Medium" pitchFamily="2" charset="0"/>
      <p:regular r:id="rId30"/>
      <p:italic r:id="rId31"/>
    </p:embeddedFont>
    <p:embeddedFont>
      <p:font typeface="Public Sans SemiBold" pitchFamily="2" charset="0"/>
      <p:regular r:id="rId32"/>
      <p:bold r:id="rId33"/>
      <p:italic r:id="rId34"/>
      <p:boldItalic r:id="rId35"/>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5DB054-E23C-4110-8DD2-A41993AC13E9}" v="4" dt="2024-07-22T02:49:49.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05" autoAdjust="0"/>
    <p:restoredTop sz="94608" autoAdjust="0"/>
  </p:normalViewPr>
  <p:slideViewPr>
    <p:cSldViewPr>
      <p:cViewPr varScale="1">
        <p:scale>
          <a:sx n="95" d="100"/>
          <a:sy n="95" d="100"/>
        </p:scale>
        <p:origin x="1563" y="81"/>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dirty="0"/>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81374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5649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163364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100168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91787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03027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GB"/>
              <a:t>Click icon to add picture</a:t>
            </a:r>
            <a:endParaRPr lang="en-AU" dirty="0"/>
          </a:p>
        </p:txBody>
      </p:sp>
    </p:spTree>
    <p:extLst>
      <p:ext uri="{BB962C8B-B14F-4D97-AF65-F5344CB8AC3E}">
        <p14:creationId xmlns:p14="http://schemas.microsoft.com/office/powerpoint/2010/main" val="226072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95793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73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09043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909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GB"/>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86598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453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47762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25825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350059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42385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97395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92089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3427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35994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B1064E-1FC4-D5A4-3ABF-27FA1911131F}"/>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821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302004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5CBECE-C630-CDFC-E315-B8C51310BDAE}"/>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9822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361505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37946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815E5-18F5-FBF0-53E9-BD433C67296B}"/>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57574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CEBAB9-BCCC-6EF4-CDE1-98F7325AC797}"/>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204652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89D1C8-4352-C8A1-B3A8-BB0C2284DE9A}"/>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262271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AE305-B4D8-8CE1-7948-7643CF82461A}"/>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98573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78997378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5.sv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4.png"/><Relationship Id="rId1" Type="http://schemas.openxmlformats.org/officeDocument/2006/relationships/slideLayout" Target="../slideLayouts/slideLayout27.xml"/><Relationship Id="rId6" Type="http://schemas.openxmlformats.org/officeDocument/2006/relationships/image" Target="../media/image23.svg"/><Relationship Id="rId11" Type="http://schemas.openxmlformats.org/officeDocument/2006/relationships/image" Target="../media/image61.png"/><Relationship Id="rId5" Type="http://schemas.openxmlformats.org/officeDocument/2006/relationships/image" Target="../media/image22.png"/><Relationship Id="rId10" Type="http://schemas.openxmlformats.org/officeDocument/2006/relationships/image" Target="../media/image60.svg"/><Relationship Id="rId4" Type="http://schemas.openxmlformats.org/officeDocument/2006/relationships/image" Target="../media/image56.pn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4.png"/><Relationship Id="rId7" Type="http://schemas.openxmlformats.org/officeDocument/2006/relationships/image" Target="../media/image15.png"/><Relationship Id="rId2" Type="http://schemas.openxmlformats.org/officeDocument/2006/relationships/image" Target="../media/image63.png"/><Relationship Id="rId1" Type="http://schemas.openxmlformats.org/officeDocument/2006/relationships/slideLayout" Target="../slideLayouts/slideLayout27.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69.svg"/><Relationship Id="rId4" Type="http://schemas.openxmlformats.org/officeDocument/2006/relationships/image" Target="../media/image65.svg"/><Relationship Id="rId9"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0.jpeg"/><Relationship Id="rId1" Type="http://schemas.openxmlformats.org/officeDocument/2006/relationships/slideLayout" Target="../slideLayouts/slideLayout27.xml"/><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2.png"/><Relationship Id="rId1" Type="http://schemas.openxmlformats.org/officeDocument/2006/relationships/slideLayout" Target="../slideLayouts/slideLayout27.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24.png"/><Relationship Id="rId3" Type="http://schemas.openxmlformats.org/officeDocument/2006/relationships/image" Target="../media/image74.sv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image" Target="../media/image73.png"/><Relationship Id="rId1" Type="http://schemas.openxmlformats.org/officeDocument/2006/relationships/slideLayout" Target="../slideLayouts/slideLayout27.xml"/><Relationship Id="rId6" Type="http://schemas.openxmlformats.org/officeDocument/2006/relationships/image" Target="../media/image16.svg"/><Relationship Id="rId11" Type="http://schemas.openxmlformats.org/officeDocument/2006/relationships/image" Target="../media/image80.png"/><Relationship Id="rId5" Type="http://schemas.openxmlformats.org/officeDocument/2006/relationships/image" Target="../media/image15.png"/><Relationship Id="rId10" Type="http://schemas.openxmlformats.org/officeDocument/2006/relationships/image" Target="../media/image79.svg"/><Relationship Id="rId4" Type="http://schemas.openxmlformats.org/officeDocument/2006/relationships/image" Target="../media/image75.png"/><Relationship Id="rId9" Type="http://schemas.openxmlformats.org/officeDocument/2006/relationships/image" Target="../media/image78.png"/><Relationship Id="rId14" Type="http://schemas.openxmlformats.org/officeDocument/2006/relationships/image" Target="../media/image25.sv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27.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9.sv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7.xml"/><Relationship Id="rId5" Type="http://schemas.openxmlformats.org/officeDocument/2006/relationships/image" Target="../media/image91.svg"/><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7.xml"/><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7.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5.png"/><Relationship Id="rId3" Type="http://schemas.openxmlformats.org/officeDocument/2006/relationships/image" Target="../media/image27.svg"/><Relationship Id="rId7" Type="http://schemas.openxmlformats.org/officeDocument/2006/relationships/image" Target="../media/image31.png"/><Relationship Id="rId12" Type="http://schemas.openxmlformats.org/officeDocument/2006/relationships/image" Target="../media/image11.svg"/><Relationship Id="rId2" Type="http://schemas.openxmlformats.org/officeDocument/2006/relationships/image" Target="../media/image26.png"/><Relationship Id="rId16" Type="http://schemas.openxmlformats.org/officeDocument/2006/relationships/image" Target="../media/image38.svg"/><Relationship Id="rId1" Type="http://schemas.openxmlformats.org/officeDocument/2006/relationships/slideLayout" Target="../slideLayouts/slideLayout27.xml"/><Relationship Id="rId6" Type="http://schemas.openxmlformats.org/officeDocument/2006/relationships/image" Target="../media/image30.svg"/><Relationship Id="rId11" Type="http://schemas.openxmlformats.org/officeDocument/2006/relationships/image" Target="../media/image10.png"/><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2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87B265-D079-F478-89A3-C910EF319D07}"/>
              </a:ext>
            </a:extLst>
          </p:cNvPr>
          <p:cNvSpPr>
            <a:spLocks noGrp="1"/>
          </p:cNvSpPr>
          <p:nvPr>
            <p:ph type="ctrTitle"/>
          </p:nvPr>
        </p:nvSpPr>
        <p:spPr/>
        <p:txBody>
          <a:bodyPr/>
          <a:lstStyle/>
          <a:p>
            <a:r>
              <a:rPr lang="en-US" dirty="0">
                <a:solidFill>
                  <a:srgbClr val="FFFFFF"/>
                </a:solidFill>
              </a:rPr>
              <a:t>Who am I? (</a:t>
            </a:r>
            <a:r>
              <a:rPr lang="en-US" i="1" dirty="0" err="1">
                <a:solidFill>
                  <a:srgbClr val="FFFFFF"/>
                </a:solidFill>
              </a:rPr>
              <a:t>Tôi</a:t>
            </a:r>
            <a:r>
              <a:rPr lang="en-US" i="1" dirty="0">
                <a:solidFill>
                  <a:srgbClr val="FFFFFF"/>
                </a:solidFill>
              </a:rPr>
              <a:t> </a:t>
            </a:r>
            <a:r>
              <a:rPr lang="en-US" i="1" dirty="0" err="1">
                <a:solidFill>
                  <a:srgbClr val="FFFFFF"/>
                </a:solidFill>
              </a:rPr>
              <a:t>là</a:t>
            </a:r>
            <a:r>
              <a:rPr lang="en-US" i="1" dirty="0">
                <a:solidFill>
                  <a:srgbClr val="FFFFFF"/>
                </a:solidFill>
              </a:rPr>
              <a:t> ai?</a:t>
            </a:r>
            <a:r>
              <a:rPr lang="en-US" dirty="0">
                <a:solidFill>
                  <a:srgbClr val="FFFFFF"/>
                </a:solidFill>
              </a:rPr>
              <a:t>)</a:t>
            </a:r>
            <a:endParaRPr lang="en-US" dirty="0"/>
          </a:p>
        </p:txBody>
      </p:sp>
      <p:sp>
        <p:nvSpPr>
          <p:cNvPr id="11" name="Text Placeholder 10">
            <a:extLst>
              <a:ext uri="{FF2B5EF4-FFF2-40B4-BE49-F238E27FC236}">
                <a16:creationId xmlns:a16="http://schemas.microsoft.com/office/drawing/2014/main" id="{AF8CDEF0-83B6-B72A-3757-83B0D525F1C7}"/>
              </a:ext>
            </a:extLst>
          </p:cNvPr>
          <p:cNvSpPr>
            <a:spLocks noGrp="1"/>
          </p:cNvSpPr>
          <p:nvPr>
            <p:ph type="body" sz="quarter" idx="14"/>
          </p:nvPr>
        </p:nvSpPr>
        <p:spPr/>
        <p:txBody>
          <a:bodyPr/>
          <a:lstStyle/>
          <a:p>
            <a:r>
              <a:rPr lang="en-US" dirty="0"/>
              <a:t>Stage 2 – Vietnamese Advanced</a:t>
            </a:r>
          </a:p>
        </p:txBody>
      </p:sp>
      <p:sp>
        <p:nvSpPr>
          <p:cNvPr id="3" name="Footer Placeholder 2">
            <a:extLst>
              <a:ext uri="{FF2B5EF4-FFF2-40B4-BE49-F238E27FC236}">
                <a16:creationId xmlns:a16="http://schemas.microsoft.com/office/drawing/2014/main" id="{F4DB8ECF-3EF2-4A33-E4E4-1A97283C2DED}"/>
              </a:ext>
            </a:extLst>
          </p:cNvPr>
          <p:cNvSpPr>
            <a:spLocks noGrp="1"/>
          </p:cNvSpPr>
          <p:nvPr>
            <p:ph type="ftr" sz="quarter" idx="3"/>
          </p:nvPr>
        </p:nvSpPr>
        <p:spPr/>
        <p:txBody>
          <a:bodyPr/>
          <a:lstStyle/>
          <a:p>
            <a:r>
              <a:rPr lang="en-US" dirty="0"/>
              <a:t>NSW Department of Education</a:t>
            </a:r>
            <a:endParaRPr lang="en-AU" dirty="0"/>
          </a:p>
        </p:txBody>
      </p:sp>
    </p:spTree>
    <p:extLst>
      <p:ext uri="{BB962C8B-B14F-4D97-AF65-F5344CB8AC3E}">
        <p14:creationId xmlns:p14="http://schemas.microsoft.com/office/powerpoint/2010/main" val="305602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3D4A5B9-A3A8-134B-4736-EE4B7D3272F2}"/>
              </a:ext>
              <a:ext uri="{C183D7F6-B498-43B3-948B-1728B52AA6E4}">
                <adec:decorative xmlns:adec="http://schemas.microsoft.com/office/drawing/2017/decorative" val="1"/>
              </a:ext>
            </a:extLst>
          </p:cNvPr>
          <p:cNvGrpSpPr/>
          <p:nvPr/>
        </p:nvGrpSpPr>
        <p:grpSpPr>
          <a:xfrm>
            <a:off x="0" y="320175"/>
            <a:ext cx="11818470" cy="10420807"/>
            <a:chOff x="0" y="320175"/>
            <a:chExt cx="11818470" cy="10420807"/>
          </a:xfrm>
        </p:grpSpPr>
        <p:sp>
          <p:nvSpPr>
            <p:cNvPr id="8" name="Freeform 8">
              <a:extLst>
                <a:ext uri="{C183D7F6-B498-43B3-948B-1728B52AA6E4}">
                  <adec:decorative xmlns:adec="http://schemas.microsoft.com/office/drawing/2017/decorative" val="1"/>
                </a:ext>
              </a:extLst>
            </p:cNvPr>
            <p:cNvSpPr/>
            <p:nvPr/>
          </p:nvSpPr>
          <p:spPr>
            <a:xfrm>
              <a:off x="8599193" y="320175"/>
              <a:ext cx="3219277" cy="1331976"/>
            </a:xfrm>
            <a:custGeom>
              <a:avLst/>
              <a:gdLst/>
              <a:ahLst/>
              <a:cxnLst/>
              <a:rect l="l" t="t" r="r" b="b"/>
              <a:pathLst>
                <a:path w="4828916" h="1997964">
                  <a:moveTo>
                    <a:pt x="0" y="0"/>
                  </a:moveTo>
                  <a:lnTo>
                    <a:pt x="4828916" y="0"/>
                  </a:lnTo>
                  <a:lnTo>
                    <a:pt x="4828916" y="1997964"/>
                  </a:lnTo>
                  <a:lnTo>
                    <a:pt x="0" y="1997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2" name="Freeform 2">
              <a:extLst>
                <a:ext uri="{C183D7F6-B498-43B3-948B-1728B52AA6E4}">
                  <adec:decorative xmlns:adec="http://schemas.microsoft.com/office/drawing/2017/decorative" val="1"/>
                </a:ext>
              </a:extLst>
            </p:cNvPr>
            <p:cNvSpPr/>
            <p:nvPr/>
          </p:nvSpPr>
          <p:spPr>
            <a:xfrm>
              <a:off x="0" y="1352908"/>
              <a:ext cx="9997733" cy="9388074"/>
            </a:xfrm>
            <a:custGeom>
              <a:avLst/>
              <a:gdLst/>
              <a:ahLst/>
              <a:cxnLst/>
              <a:rect l="l" t="t" r="r" b="b"/>
              <a:pathLst>
                <a:path w="14996599" h="14082111">
                  <a:moveTo>
                    <a:pt x="0" y="0"/>
                  </a:moveTo>
                  <a:lnTo>
                    <a:pt x="14996599" y="0"/>
                  </a:lnTo>
                  <a:lnTo>
                    <a:pt x="14996599" y="14082110"/>
                  </a:lnTo>
                  <a:lnTo>
                    <a:pt x="0" y="14082110"/>
                  </a:lnTo>
                  <a:lnTo>
                    <a:pt x="0" y="0"/>
                  </a:lnTo>
                  <a:close/>
                </a:path>
              </a:pathLst>
            </a:custGeom>
            <a:blipFill>
              <a:blip r:embed="rId4" cstate="print">
                <a:extLst>
                  <a:ext uri="{28A0092B-C50C-407E-A947-70E740481C1C}">
                    <a14:useLocalDpi xmlns:a14="http://schemas.microsoft.com/office/drawing/2010/main"/>
                  </a:ext>
                </a:extLst>
              </a:blip>
              <a:stretch>
                <a:fillRect l="-1312" r="-1312"/>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7907340" y="3946344"/>
              <a:ext cx="3348233" cy="3538424"/>
            </a:xfrm>
            <a:custGeom>
              <a:avLst/>
              <a:gdLst/>
              <a:ahLst/>
              <a:cxnLst/>
              <a:rect l="l" t="t" r="r" b="b"/>
              <a:pathLst>
                <a:path w="5022350" h="5307636">
                  <a:moveTo>
                    <a:pt x="0" y="0"/>
                  </a:moveTo>
                  <a:lnTo>
                    <a:pt x="5022350" y="0"/>
                  </a:lnTo>
                  <a:lnTo>
                    <a:pt x="5022350" y="5307636"/>
                  </a:lnTo>
                  <a:lnTo>
                    <a:pt x="0" y="5307636"/>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3482590" y="3850427"/>
              <a:ext cx="2831690" cy="274320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2869525" y="3198769"/>
              <a:ext cx="127888" cy="651659"/>
            </a:xfrm>
            <a:custGeom>
              <a:avLst/>
              <a:gdLst/>
              <a:ahLst/>
              <a:cxnLst/>
              <a:rect l="l" t="t" r="r" b="b"/>
              <a:pathLst>
                <a:path w="191832" h="977489">
                  <a:moveTo>
                    <a:pt x="0" y="0"/>
                  </a:moveTo>
                  <a:lnTo>
                    <a:pt x="191833" y="0"/>
                  </a:lnTo>
                  <a:lnTo>
                    <a:pt x="191833" y="977489"/>
                  </a:lnTo>
                  <a:lnTo>
                    <a:pt x="0" y="977489"/>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rot="20919596">
              <a:off x="4297972" y="3429001"/>
              <a:ext cx="131903" cy="672115"/>
            </a:xfrm>
            <a:custGeom>
              <a:avLst/>
              <a:gdLst/>
              <a:ahLst/>
              <a:cxnLst/>
              <a:rect l="l" t="t" r="r" b="b"/>
              <a:pathLst>
                <a:path w="197854" h="1008173">
                  <a:moveTo>
                    <a:pt x="0" y="0"/>
                  </a:moveTo>
                  <a:lnTo>
                    <a:pt x="197854" y="0"/>
                  </a:lnTo>
                  <a:lnTo>
                    <a:pt x="197854" y="1008173"/>
                  </a:lnTo>
                  <a:lnTo>
                    <a:pt x="0" y="1008173"/>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7" name="Freeform 7">
              <a:extLst>
                <a:ext uri="{C183D7F6-B498-43B3-948B-1728B52AA6E4}">
                  <adec:decorative xmlns:adec="http://schemas.microsoft.com/office/drawing/2017/decorative" val="1"/>
                </a:ext>
              </a:extLst>
            </p:cNvPr>
            <p:cNvSpPr/>
            <p:nvPr/>
          </p:nvSpPr>
          <p:spPr>
            <a:xfrm rot="517023">
              <a:off x="5398403" y="3429001"/>
              <a:ext cx="131903" cy="672115"/>
            </a:xfrm>
            <a:custGeom>
              <a:avLst/>
              <a:gdLst/>
              <a:ahLst/>
              <a:cxnLst/>
              <a:rect l="l" t="t" r="r" b="b"/>
              <a:pathLst>
                <a:path w="197854" h="1008173">
                  <a:moveTo>
                    <a:pt x="0" y="0"/>
                  </a:moveTo>
                  <a:lnTo>
                    <a:pt x="197854" y="0"/>
                  </a:lnTo>
                  <a:lnTo>
                    <a:pt x="197854" y="1008173"/>
                  </a:lnTo>
                  <a:lnTo>
                    <a:pt x="0" y="1008173"/>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9" name="Freeform 9">
              <a:extLst>
                <a:ext uri="{C183D7F6-B498-43B3-948B-1728B52AA6E4}">
                  <adec:decorative xmlns:adec="http://schemas.microsoft.com/office/drawing/2017/decorative" val="1"/>
                </a:ext>
              </a:extLst>
            </p:cNvPr>
            <p:cNvSpPr/>
            <p:nvPr/>
          </p:nvSpPr>
          <p:spPr>
            <a:xfrm>
              <a:off x="5197247" y="4401721"/>
              <a:ext cx="382665" cy="450195"/>
            </a:xfrm>
            <a:custGeom>
              <a:avLst/>
              <a:gdLst/>
              <a:ahLst/>
              <a:cxnLst/>
              <a:rect l="l" t="t" r="r" b="b"/>
              <a:pathLst>
                <a:path w="573998" h="675292">
                  <a:moveTo>
                    <a:pt x="0" y="0"/>
                  </a:moveTo>
                  <a:lnTo>
                    <a:pt x="573998" y="0"/>
                  </a:lnTo>
                  <a:lnTo>
                    <a:pt x="573998" y="675292"/>
                  </a:lnTo>
                  <a:lnTo>
                    <a:pt x="0" y="675292"/>
                  </a:lnTo>
                  <a:lnTo>
                    <a:pt x="0" y="0"/>
                  </a:lnTo>
                  <a:close/>
                </a:path>
              </a:pathLst>
            </a:custGeom>
            <a: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sz="800"/>
            </a:p>
          </p:txBody>
        </p:sp>
        <p:sp>
          <p:nvSpPr>
            <p:cNvPr id="13" name="Freeform 13">
              <a:extLst>
                <a:ext uri="{C183D7F6-B498-43B3-948B-1728B52AA6E4}">
                  <adec:decorative xmlns:adec="http://schemas.microsoft.com/office/drawing/2017/decorative" val="1"/>
                </a:ext>
              </a:extLst>
            </p:cNvPr>
            <p:cNvSpPr/>
            <p:nvPr/>
          </p:nvSpPr>
          <p:spPr>
            <a:xfrm>
              <a:off x="10972800" y="739409"/>
              <a:ext cx="382665" cy="450195"/>
            </a:xfrm>
            <a:custGeom>
              <a:avLst/>
              <a:gdLst/>
              <a:ahLst/>
              <a:cxnLst/>
              <a:rect l="l" t="t" r="r" b="b"/>
              <a:pathLst>
                <a:path w="573998" h="675292">
                  <a:moveTo>
                    <a:pt x="0" y="0"/>
                  </a:moveTo>
                  <a:lnTo>
                    <a:pt x="573998" y="0"/>
                  </a:lnTo>
                  <a:lnTo>
                    <a:pt x="573998" y="675291"/>
                  </a:lnTo>
                  <a:lnTo>
                    <a:pt x="0" y="675291"/>
                  </a:lnTo>
                  <a:lnTo>
                    <a:pt x="0" y="0"/>
                  </a:lnTo>
                  <a:close/>
                </a:path>
              </a:pathLst>
            </a:custGeom>
            <a: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sz="800"/>
            </a:p>
          </p:txBody>
        </p:sp>
      </p:grpSp>
      <p:sp>
        <p:nvSpPr>
          <p:cNvPr id="12" name="TextBox 12"/>
          <p:cNvSpPr txBox="1"/>
          <p:nvPr/>
        </p:nvSpPr>
        <p:spPr>
          <a:xfrm>
            <a:off x="1752601" y="630587"/>
            <a:ext cx="6379108" cy="2391296"/>
          </a:xfrm>
          <a:prstGeom prst="rect">
            <a:avLst/>
          </a:prstGeom>
        </p:spPr>
        <p:txBody>
          <a:bodyPr wrap="square" lIns="0" tIns="0" rIns="0" bIns="0" rtlCol="0" anchor="t">
            <a:spAutoFit/>
          </a:bodyPr>
          <a:lstStyle/>
          <a:p>
            <a:pPr algn="ctr">
              <a:lnSpc>
                <a:spcPct val="150000"/>
              </a:lnSpc>
            </a:pPr>
            <a:r>
              <a:rPr lang="en-US" sz="3600" dirty="0" err="1">
                <a:solidFill>
                  <a:srgbClr val="000000"/>
                </a:solidFill>
                <a:latin typeface="+mj-lt"/>
              </a:rPr>
              <a:t>Nó</a:t>
            </a:r>
            <a:r>
              <a:rPr lang="en-US" sz="3600" dirty="0">
                <a:solidFill>
                  <a:srgbClr val="000000"/>
                </a:solidFill>
                <a:latin typeface="+mj-lt"/>
              </a:rPr>
              <a:t> </a:t>
            </a:r>
            <a:r>
              <a:rPr lang="en-US" sz="3600" dirty="0" err="1">
                <a:solidFill>
                  <a:srgbClr val="000000"/>
                </a:solidFill>
                <a:latin typeface="+mj-lt"/>
              </a:rPr>
              <a:t>thấy</a:t>
            </a:r>
            <a:r>
              <a:rPr lang="en-US" sz="3600" dirty="0">
                <a:solidFill>
                  <a:srgbClr val="000000"/>
                </a:solidFill>
                <a:latin typeface="+mj-lt"/>
              </a:rPr>
              <a:t> </a:t>
            </a:r>
            <a:r>
              <a:rPr lang="en-US" sz="3600" dirty="0" err="1">
                <a:solidFill>
                  <a:srgbClr val="000000"/>
                </a:solidFill>
                <a:latin typeface="+mj-lt"/>
              </a:rPr>
              <a:t>đồng</a:t>
            </a:r>
            <a:r>
              <a:rPr lang="en-US" sz="3600" dirty="0">
                <a:solidFill>
                  <a:srgbClr val="000000"/>
                </a:solidFill>
                <a:latin typeface="+mj-lt"/>
              </a:rPr>
              <a:t> </a:t>
            </a:r>
            <a:r>
              <a:rPr lang="en-US" sz="3600" dirty="0" err="1">
                <a:solidFill>
                  <a:srgbClr val="000000"/>
                </a:solidFill>
                <a:latin typeface="+mj-lt"/>
              </a:rPr>
              <a:t>phục</a:t>
            </a:r>
            <a:r>
              <a:rPr lang="en-US" sz="3600" dirty="0">
                <a:solidFill>
                  <a:srgbClr val="000000"/>
                </a:solidFill>
                <a:latin typeface="+mj-lt"/>
              </a:rPr>
              <a:t> </a:t>
            </a:r>
            <a:r>
              <a:rPr lang="en-US" sz="3600" dirty="0" err="1">
                <a:solidFill>
                  <a:srgbClr val="000000"/>
                </a:solidFill>
                <a:latin typeface="+mj-lt"/>
              </a:rPr>
              <a:t>của</a:t>
            </a:r>
            <a:r>
              <a:rPr lang="en-US" sz="3600" dirty="0">
                <a:solidFill>
                  <a:srgbClr val="000000"/>
                </a:solidFill>
                <a:latin typeface="+mj-lt"/>
              </a:rPr>
              <a:t> </a:t>
            </a:r>
            <a:r>
              <a:rPr lang="en-US" sz="3600" dirty="0" err="1">
                <a:solidFill>
                  <a:srgbClr val="000000"/>
                </a:solidFill>
                <a:latin typeface="+mj-lt"/>
              </a:rPr>
              <a:t>mình</a:t>
            </a:r>
            <a:r>
              <a:rPr lang="en-US" sz="3600" dirty="0">
                <a:solidFill>
                  <a:srgbClr val="000000"/>
                </a:solidFill>
                <a:latin typeface="+mj-lt"/>
              </a:rPr>
              <a:t> </a:t>
            </a:r>
            <a:r>
              <a:rPr lang="en-US" sz="3600" dirty="0" err="1">
                <a:solidFill>
                  <a:srgbClr val="000000"/>
                </a:solidFill>
                <a:latin typeface="+mj-lt"/>
              </a:rPr>
              <a:t>và</a:t>
            </a:r>
            <a:r>
              <a:rPr lang="en-US" sz="3600" dirty="0">
                <a:solidFill>
                  <a:srgbClr val="000000"/>
                </a:solidFill>
                <a:latin typeface="+mj-lt"/>
              </a:rPr>
              <a:t> </a:t>
            </a:r>
            <a:r>
              <a:rPr lang="en-US" sz="3600" dirty="0" err="1">
                <a:solidFill>
                  <a:srgbClr val="000000"/>
                </a:solidFill>
                <a:latin typeface="+mj-lt"/>
              </a:rPr>
              <a:t>biết</a:t>
            </a:r>
            <a:r>
              <a:rPr lang="en-US" sz="3600" dirty="0">
                <a:solidFill>
                  <a:srgbClr val="000000"/>
                </a:solidFill>
                <a:latin typeface="+mj-lt"/>
              </a:rPr>
              <a:t> </a:t>
            </a:r>
            <a:r>
              <a:rPr lang="en-US" sz="3600" dirty="0" err="1">
                <a:solidFill>
                  <a:srgbClr val="000000"/>
                </a:solidFill>
                <a:latin typeface="+mj-lt"/>
              </a:rPr>
              <a:t>được</a:t>
            </a:r>
            <a:r>
              <a:rPr lang="en-US" sz="3600" dirty="0">
                <a:solidFill>
                  <a:srgbClr val="000000"/>
                </a:solidFill>
                <a:latin typeface="+mj-lt"/>
              </a:rPr>
              <a:t> </a:t>
            </a:r>
            <a:r>
              <a:rPr lang="en-US" sz="3600" dirty="0" err="1">
                <a:solidFill>
                  <a:srgbClr val="000000"/>
                </a:solidFill>
                <a:latin typeface="+mj-lt"/>
              </a:rPr>
              <a:t>mình</a:t>
            </a:r>
            <a:r>
              <a:rPr lang="en-US" sz="3600" dirty="0">
                <a:solidFill>
                  <a:srgbClr val="000000"/>
                </a:solidFill>
                <a:latin typeface="+mj-lt"/>
              </a:rPr>
              <a:t> </a:t>
            </a:r>
            <a:r>
              <a:rPr lang="en-US" sz="3600" dirty="0" err="1">
                <a:solidFill>
                  <a:srgbClr val="000000"/>
                </a:solidFill>
                <a:latin typeface="+mj-lt"/>
              </a:rPr>
              <a:t>học</a:t>
            </a:r>
            <a:r>
              <a:rPr lang="en-US" sz="3600" dirty="0">
                <a:solidFill>
                  <a:srgbClr val="000000"/>
                </a:solidFill>
                <a:latin typeface="+mj-lt"/>
              </a:rPr>
              <a:t> </a:t>
            </a:r>
            <a:r>
              <a:rPr lang="en-US" sz="3600" dirty="0" err="1">
                <a:solidFill>
                  <a:srgbClr val="000000"/>
                </a:solidFill>
                <a:latin typeface="+mj-lt"/>
              </a:rPr>
              <a:t>trường</a:t>
            </a:r>
            <a:r>
              <a:rPr lang="en-US" sz="3600" dirty="0">
                <a:solidFill>
                  <a:srgbClr val="000000"/>
                </a:solidFill>
                <a:latin typeface="+mj-lt"/>
              </a:rPr>
              <a:t> </a:t>
            </a:r>
            <a:r>
              <a:rPr lang="en-US" sz="3600" dirty="0" err="1">
                <a:solidFill>
                  <a:srgbClr val="000000"/>
                </a:solidFill>
                <a:latin typeface="+mj-lt"/>
              </a:rPr>
              <a:t>Lawston</a:t>
            </a:r>
            <a:r>
              <a:rPr lang="en-US" sz="3600" dirty="0">
                <a:solidFill>
                  <a:srgbClr val="000000"/>
                </a:solidFill>
                <a:latin typeface="+mj-lt"/>
              </a:rPr>
              <a:t>. </a:t>
            </a:r>
            <a:r>
              <a:rPr lang="en-US" sz="3600" dirty="0" err="1">
                <a:solidFill>
                  <a:srgbClr val="000000"/>
                </a:solidFill>
                <a:latin typeface="+mj-lt"/>
              </a:rPr>
              <a:t>Nó</a:t>
            </a:r>
            <a:r>
              <a:rPr lang="en-US" sz="3600" dirty="0">
                <a:solidFill>
                  <a:srgbClr val="000000"/>
                </a:solidFill>
                <a:latin typeface="+mj-lt"/>
              </a:rPr>
              <a:t> </a:t>
            </a:r>
            <a:r>
              <a:rPr lang="en-US" sz="3600" dirty="0" err="1">
                <a:solidFill>
                  <a:srgbClr val="000000"/>
                </a:solidFill>
                <a:latin typeface="+mj-lt"/>
              </a:rPr>
              <a:t>rất</a:t>
            </a:r>
            <a:r>
              <a:rPr lang="en-US" sz="3600" dirty="0">
                <a:solidFill>
                  <a:srgbClr val="000000"/>
                </a:solidFill>
                <a:latin typeface="+mj-lt"/>
              </a:rPr>
              <a:t> </a:t>
            </a:r>
            <a:r>
              <a:rPr lang="en-US" sz="3600" dirty="0" err="1">
                <a:solidFill>
                  <a:srgbClr val="000000"/>
                </a:solidFill>
                <a:latin typeface="+mj-lt"/>
              </a:rPr>
              <a:t>vui</a:t>
            </a:r>
            <a:r>
              <a:rPr lang="en-US" sz="3600" dirty="0">
                <a:solidFill>
                  <a:srgbClr val="000000"/>
                </a:solidFill>
                <a:latin typeface="+mj-lt"/>
              </a:rPr>
              <a:t>.</a:t>
            </a:r>
          </a:p>
        </p:txBody>
      </p:sp>
      <p:sp>
        <p:nvSpPr>
          <p:cNvPr id="10" name="TextBox 10"/>
          <p:cNvSpPr txBox="1"/>
          <p:nvPr/>
        </p:nvSpPr>
        <p:spPr>
          <a:xfrm rot="838702">
            <a:off x="8809907" y="766408"/>
            <a:ext cx="843953" cy="396199"/>
          </a:xfrm>
          <a:prstGeom prst="rect">
            <a:avLst/>
          </a:prstGeom>
        </p:spPr>
        <p:txBody>
          <a:bodyPr lIns="0" tIns="0" rIns="0" bIns="0" rtlCol="0" anchor="t">
            <a:spAutoFit/>
          </a:bodyPr>
          <a:lstStyle/>
          <a:p>
            <a:pPr algn="ctr">
              <a:lnSpc>
                <a:spcPts val="3334"/>
              </a:lnSpc>
            </a:pPr>
            <a:r>
              <a:rPr lang="en-US" sz="2381" dirty="0">
                <a:solidFill>
                  <a:srgbClr val="000000"/>
                </a:solidFill>
                <a:latin typeface="+mj-lt"/>
              </a:rPr>
              <a:t>Tin</a:t>
            </a:r>
          </a:p>
        </p:txBody>
      </p:sp>
      <p:sp>
        <p:nvSpPr>
          <p:cNvPr id="11" name="TextBox 11"/>
          <p:cNvSpPr txBox="1"/>
          <p:nvPr/>
        </p:nvSpPr>
        <p:spPr>
          <a:xfrm rot="-202468">
            <a:off x="9785692" y="926754"/>
            <a:ext cx="843953" cy="396199"/>
          </a:xfrm>
          <a:prstGeom prst="rect">
            <a:avLst/>
          </a:prstGeom>
        </p:spPr>
        <p:txBody>
          <a:bodyPr lIns="0" tIns="0" rIns="0" bIns="0" rtlCol="0" anchor="t">
            <a:spAutoFit/>
          </a:bodyPr>
          <a:lstStyle/>
          <a:p>
            <a:pPr algn="ctr">
              <a:lnSpc>
                <a:spcPts val="3334"/>
              </a:lnSpc>
            </a:pPr>
            <a:r>
              <a:rPr lang="en-US" sz="2381" dirty="0">
                <a:solidFill>
                  <a:srgbClr val="000000"/>
                </a:solidFill>
                <a:latin typeface="+mj-lt"/>
              </a:rPr>
              <a:t>10</a:t>
            </a:r>
          </a:p>
        </p:txBody>
      </p:sp>
      <p:sp>
        <p:nvSpPr>
          <p:cNvPr id="14" name="Title 13">
            <a:extLst>
              <a:ext uri="{FF2B5EF4-FFF2-40B4-BE49-F238E27FC236}">
                <a16:creationId xmlns:a16="http://schemas.microsoft.com/office/drawing/2014/main" id="{8950B0AF-FB9B-8791-D995-8418B799A6E5}"/>
              </a:ext>
              <a:ext uri="{C183D7F6-B498-43B3-948B-1728B52AA6E4}">
                <adec:decorative xmlns:adec="http://schemas.microsoft.com/office/drawing/2017/decorative" val="1"/>
              </a:ext>
            </a:extLst>
          </p:cNvPr>
          <p:cNvSpPr>
            <a:spLocks noGrp="1"/>
          </p:cNvSpPr>
          <p:nvPr>
            <p:ph type="title"/>
          </p:nvPr>
        </p:nvSpPr>
        <p:spPr>
          <a:xfrm>
            <a:off x="360000" y="-724762"/>
            <a:ext cx="10080000" cy="536799"/>
          </a:xfrm>
        </p:spPr>
        <p:txBody>
          <a:bodyPr/>
          <a:lstStyle/>
          <a:p>
            <a:r>
              <a:rPr lang="en-US" dirty="0"/>
              <a:t>Slide 10</a:t>
            </a:r>
          </a:p>
        </p:txBody>
      </p:sp>
      <p:sp>
        <p:nvSpPr>
          <p:cNvPr id="15" name="Slide Number Placeholder 5">
            <a:extLst>
              <a:ext uri="{FF2B5EF4-FFF2-40B4-BE49-F238E27FC236}">
                <a16:creationId xmlns:a16="http://schemas.microsoft.com/office/drawing/2014/main" id="{C740A249-C77A-5DB2-7A5A-72B5F9A8EB90}"/>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10</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272ECBD-756A-950B-C859-3A204DA4EFE9}"/>
              </a:ext>
              <a:ext uri="{C183D7F6-B498-43B3-948B-1728B52AA6E4}">
                <adec:decorative xmlns:adec="http://schemas.microsoft.com/office/drawing/2017/decorative" val="1"/>
              </a:ext>
            </a:extLst>
          </p:cNvPr>
          <p:cNvGrpSpPr/>
          <p:nvPr/>
        </p:nvGrpSpPr>
        <p:grpSpPr>
          <a:xfrm>
            <a:off x="1472339" y="921872"/>
            <a:ext cx="10256065" cy="5947552"/>
            <a:chOff x="1472339" y="921872"/>
            <a:chExt cx="10256065" cy="5947552"/>
          </a:xfrm>
        </p:grpSpPr>
        <p:sp>
          <p:nvSpPr>
            <p:cNvPr id="2" name="Freeform 2">
              <a:extLst>
                <a:ext uri="{C183D7F6-B498-43B3-948B-1728B52AA6E4}">
                  <adec:decorative xmlns:adec="http://schemas.microsoft.com/office/drawing/2017/decorative" val="1"/>
                </a:ext>
              </a:extLst>
            </p:cNvPr>
            <p:cNvSpPr/>
            <p:nvPr/>
          </p:nvSpPr>
          <p:spPr>
            <a:xfrm>
              <a:off x="1472339" y="921872"/>
              <a:ext cx="4961195" cy="3255785"/>
            </a:xfrm>
            <a:custGeom>
              <a:avLst/>
              <a:gdLst/>
              <a:ahLst/>
              <a:cxnLst/>
              <a:rect l="l" t="t" r="r" b="b"/>
              <a:pathLst>
                <a:path w="7441793" h="4883677">
                  <a:moveTo>
                    <a:pt x="0" y="0"/>
                  </a:moveTo>
                  <a:lnTo>
                    <a:pt x="7441793" y="0"/>
                  </a:lnTo>
                  <a:lnTo>
                    <a:pt x="7441793" y="4883677"/>
                  </a:lnTo>
                  <a:lnTo>
                    <a:pt x="0" y="4883677"/>
                  </a:lnTo>
                  <a:lnTo>
                    <a:pt x="0" y="0"/>
                  </a:lnTo>
                  <a:close/>
                </a:path>
              </a:pathLst>
            </a:custGeom>
            <a:blipFill>
              <a:blip r:embed="rId2"/>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4352708" y="3258944"/>
              <a:ext cx="3486586" cy="3599057"/>
            </a:xfrm>
            <a:custGeom>
              <a:avLst/>
              <a:gdLst/>
              <a:ahLst/>
              <a:cxnLst/>
              <a:rect l="l" t="t" r="r" b="b"/>
              <a:pathLst>
                <a:path w="5229879" h="5398585">
                  <a:moveTo>
                    <a:pt x="0" y="0"/>
                  </a:moveTo>
                  <a:lnTo>
                    <a:pt x="5229878" y="0"/>
                  </a:lnTo>
                  <a:lnTo>
                    <a:pt x="5229878" y="5398585"/>
                  </a:lnTo>
                  <a:lnTo>
                    <a:pt x="0" y="5398585"/>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891552" y="5651269"/>
              <a:ext cx="1585196" cy="1206731"/>
            </a:xfrm>
            <a:custGeom>
              <a:avLst/>
              <a:gdLst/>
              <a:ahLst/>
              <a:cxnLst/>
              <a:rect l="l" t="t" r="r" b="b"/>
              <a:pathLst>
                <a:path w="2377794" h="1810096">
                  <a:moveTo>
                    <a:pt x="0" y="0"/>
                  </a:moveTo>
                  <a:lnTo>
                    <a:pt x="2377794" y="0"/>
                  </a:lnTo>
                  <a:lnTo>
                    <a:pt x="2377794" y="1810096"/>
                  </a:lnTo>
                  <a:lnTo>
                    <a:pt x="0" y="1810096"/>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10019317" y="5058472"/>
              <a:ext cx="1709086" cy="1810952"/>
            </a:xfrm>
            <a:custGeom>
              <a:avLst/>
              <a:gdLst/>
              <a:ahLst/>
              <a:cxnLst/>
              <a:rect l="l" t="t" r="r" b="b"/>
              <a:pathLst>
                <a:path w="2563629" h="2716428">
                  <a:moveTo>
                    <a:pt x="0" y="0"/>
                  </a:moveTo>
                  <a:lnTo>
                    <a:pt x="2563630" y="0"/>
                  </a:lnTo>
                  <a:lnTo>
                    <a:pt x="2563630" y="2716428"/>
                  </a:lnTo>
                  <a:lnTo>
                    <a:pt x="0" y="2716428"/>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6957621" y="1178165"/>
              <a:ext cx="4770783" cy="2743200"/>
            </a:xfrm>
            <a:custGeom>
              <a:avLst/>
              <a:gdLst/>
              <a:ahLst/>
              <a:cxnLst/>
              <a:rect l="l" t="t" r="r" b="b"/>
              <a:pathLst>
                <a:path w="7156174" h="4114800">
                  <a:moveTo>
                    <a:pt x="0" y="0"/>
                  </a:moveTo>
                  <a:lnTo>
                    <a:pt x="7156174" y="0"/>
                  </a:lnTo>
                  <a:lnTo>
                    <a:pt x="715617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p>
          </p:txBody>
        </p:sp>
      </p:grpSp>
      <p:sp>
        <p:nvSpPr>
          <p:cNvPr id="7" name="TextBox 7"/>
          <p:cNvSpPr txBox="1"/>
          <p:nvPr/>
        </p:nvSpPr>
        <p:spPr>
          <a:xfrm>
            <a:off x="6957621" y="1474223"/>
            <a:ext cx="4817884" cy="1216167"/>
          </a:xfrm>
          <a:prstGeom prst="rect">
            <a:avLst/>
          </a:prstGeom>
        </p:spPr>
        <p:txBody>
          <a:bodyPr lIns="0" tIns="0" rIns="0" bIns="0" rtlCol="0" anchor="t">
            <a:spAutoFit/>
          </a:bodyPr>
          <a:lstStyle/>
          <a:p>
            <a:pPr algn="ctr">
              <a:lnSpc>
                <a:spcPts val="4914"/>
              </a:lnSpc>
            </a:pPr>
            <a:r>
              <a:rPr lang="en-US" sz="3600" dirty="0" err="1">
                <a:solidFill>
                  <a:srgbClr val="000000"/>
                </a:solidFill>
              </a:rPr>
              <a:t>Ông</a:t>
            </a:r>
            <a:r>
              <a:rPr lang="en-US" sz="3600" dirty="0">
                <a:solidFill>
                  <a:srgbClr val="000000"/>
                </a:solidFill>
              </a:rPr>
              <a:t> </a:t>
            </a:r>
            <a:r>
              <a:rPr lang="en-US" sz="3600" dirty="0" err="1">
                <a:solidFill>
                  <a:srgbClr val="000000"/>
                </a:solidFill>
              </a:rPr>
              <a:t>ơi</a:t>
            </a:r>
            <a:r>
              <a:rPr lang="en-US" sz="3600" dirty="0">
                <a:solidFill>
                  <a:srgbClr val="000000"/>
                </a:solidFill>
              </a:rPr>
              <a:t>,  </a:t>
            </a:r>
          </a:p>
          <a:p>
            <a:pPr algn="ctr">
              <a:lnSpc>
                <a:spcPts val="4914"/>
              </a:lnSpc>
            </a:pPr>
            <a:r>
              <a:rPr lang="en-US" sz="3600" dirty="0" err="1">
                <a:solidFill>
                  <a:srgbClr val="000000"/>
                </a:solidFill>
              </a:rPr>
              <a:t>trường</a:t>
            </a:r>
            <a:r>
              <a:rPr lang="en-US" sz="3600" dirty="0">
                <a:solidFill>
                  <a:srgbClr val="000000"/>
                </a:solidFill>
              </a:rPr>
              <a:t> </a:t>
            </a:r>
            <a:r>
              <a:rPr lang="en-US" sz="3600" dirty="0" err="1">
                <a:solidFill>
                  <a:srgbClr val="000000"/>
                </a:solidFill>
              </a:rPr>
              <a:t>học</a:t>
            </a:r>
            <a:r>
              <a:rPr lang="en-US" sz="3600" dirty="0">
                <a:solidFill>
                  <a:srgbClr val="000000"/>
                </a:solidFill>
              </a:rPr>
              <a:t> </a:t>
            </a:r>
            <a:r>
              <a:rPr lang="en-US" sz="3600" dirty="0" err="1">
                <a:solidFill>
                  <a:srgbClr val="000000"/>
                </a:solidFill>
              </a:rPr>
              <a:t>ở</a:t>
            </a:r>
            <a:r>
              <a:rPr lang="en-US" sz="3600" dirty="0">
                <a:solidFill>
                  <a:srgbClr val="000000"/>
                </a:solidFill>
              </a:rPr>
              <a:t> </a:t>
            </a:r>
            <a:r>
              <a:rPr lang="en-US" sz="3600" dirty="0" err="1">
                <a:solidFill>
                  <a:srgbClr val="000000"/>
                </a:solidFill>
              </a:rPr>
              <a:t>đâu</a:t>
            </a:r>
            <a:r>
              <a:rPr lang="en-US" sz="3600" dirty="0">
                <a:solidFill>
                  <a:srgbClr val="000000"/>
                </a:solidFill>
              </a:rPr>
              <a:t>?</a:t>
            </a:r>
          </a:p>
        </p:txBody>
      </p:sp>
      <p:sp>
        <p:nvSpPr>
          <p:cNvPr id="8" name="Title 7">
            <a:extLst>
              <a:ext uri="{FF2B5EF4-FFF2-40B4-BE49-F238E27FC236}">
                <a16:creationId xmlns:a16="http://schemas.microsoft.com/office/drawing/2014/main" id="{EFA2D901-0863-5FF3-2C6A-7C9C8AE13319}"/>
              </a:ext>
              <a:ext uri="{C183D7F6-B498-43B3-948B-1728B52AA6E4}">
                <adec:decorative xmlns:adec="http://schemas.microsoft.com/office/drawing/2017/decorative" val="1"/>
              </a:ext>
            </a:extLst>
          </p:cNvPr>
          <p:cNvSpPr>
            <a:spLocks noGrp="1"/>
          </p:cNvSpPr>
          <p:nvPr>
            <p:ph type="title"/>
          </p:nvPr>
        </p:nvSpPr>
        <p:spPr>
          <a:xfrm>
            <a:off x="438805" y="-738138"/>
            <a:ext cx="10080000" cy="561871"/>
          </a:xfrm>
        </p:spPr>
        <p:txBody>
          <a:bodyPr/>
          <a:lstStyle/>
          <a:p>
            <a:r>
              <a:rPr lang="en-US" dirty="0"/>
              <a:t>Slide 11</a:t>
            </a:r>
          </a:p>
        </p:txBody>
      </p:sp>
      <p:sp>
        <p:nvSpPr>
          <p:cNvPr id="9" name="Slide Number Placeholder 5">
            <a:extLst>
              <a:ext uri="{FF2B5EF4-FFF2-40B4-BE49-F238E27FC236}">
                <a16:creationId xmlns:a16="http://schemas.microsoft.com/office/drawing/2014/main" id="{DDB419FA-6070-49A9-0CE2-7B0840FDBDF1}"/>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11</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CE9F45-F981-B2AC-33B2-A95E4BB36B35}"/>
              </a:ext>
            </a:extLst>
          </p:cNvPr>
          <p:cNvSpPr>
            <a:spLocks noGrp="1"/>
          </p:cNvSpPr>
          <p:nvPr>
            <p:ph type="title"/>
          </p:nvPr>
        </p:nvSpPr>
        <p:spPr>
          <a:xfrm>
            <a:off x="360000" y="360000"/>
            <a:ext cx="10080000" cy="517386"/>
          </a:xfrm>
        </p:spPr>
        <p:txBody>
          <a:bodyPr/>
          <a:lstStyle/>
          <a:p>
            <a:r>
              <a:rPr lang="en-US" sz="3600" dirty="0" err="1">
                <a:solidFill>
                  <a:srgbClr val="000000"/>
                </a:solidFill>
              </a:rPr>
              <a:t>Ở</a:t>
            </a:r>
            <a:r>
              <a:rPr lang="en-US" sz="3600" dirty="0">
                <a:solidFill>
                  <a:srgbClr val="000000"/>
                </a:solidFill>
              </a:rPr>
              <a:t> </a:t>
            </a:r>
            <a:r>
              <a:rPr lang="en-US" sz="3600" dirty="0" err="1">
                <a:solidFill>
                  <a:srgbClr val="000000"/>
                </a:solidFill>
              </a:rPr>
              <a:t>trường</a:t>
            </a:r>
            <a:r>
              <a:rPr lang="en-US" sz="3600" dirty="0">
                <a:solidFill>
                  <a:srgbClr val="000000"/>
                </a:solidFill>
              </a:rPr>
              <a:t>, Tin </a:t>
            </a:r>
            <a:r>
              <a:rPr lang="en-US" sz="3600" dirty="0" err="1">
                <a:solidFill>
                  <a:srgbClr val="000000"/>
                </a:solidFill>
              </a:rPr>
              <a:t>đi</a:t>
            </a:r>
            <a:r>
              <a:rPr lang="en-US" sz="3600" dirty="0">
                <a:solidFill>
                  <a:srgbClr val="000000"/>
                </a:solidFill>
              </a:rPr>
              <a:t> </a:t>
            </a:r>
            <a:r>
              <a:rPr lang="en-US" sz="3600" dirty="0" err="1">
                <a:solidFill>
                  <a:srgbClr val="000000"/>
                </a:solidFill>
              </a:rPr>
              <a:t>tìm</a:t>
            </a:r>
            <a:r>
              <a:rPr lang="en-US" sz="3600" dirty="0">
                <a:solidFill>
                  <a:srgbClr val="000000"/>
                </a:solidFill>
              </a:rPr>
              <a:t> </a:t>
            </a:r>
            <a:r>
              <a:rPr lang="en-US" sz="3600" dirty="0" err="1">
                <a:solidFill>
                  <a:srgbClr val="000000"/>
                </a:solidFill>
              </a:rPr>
              <a:t>các</a:t>
            </a:r>
            <a:r>
              <a:rPr lang="en-US" sz="3600" dirty="0">
                <a:solidFill>
                  <a:srgbClr val="000000"/>
                </a:solidFill>
              </a:rPr>
              <a:t> </a:t>
            </a:r>
            <a:r>
              <a:rPr lang="en-US" sz="3600" dirty="0" err="1">
                <a:solidFill>
                  <a:srgbClr val="000000"/>
                </a:solidFill>
              </a:rPr>
              <a:t>bạn</a:t>
            </a:r>
            <a:r>
              <a:rPr lang="en-US" sz="3600" dirty="0">
                <a:solidFill>
                  <a:srgbClr val="000000"/>
                </a:solidFill>
              </a:rPr>
              <a:t> </a:t>
            </a:r>
            <a:r>
              <a:rPr lang="en-US" sz="3600" dirty="0" err="1">
                <a:solidFill>
                  <a:srgbClr val="000000"/>
                </a:solidFill>
              </a:rPr>
              <a:t>của</a:t>
            </a:r>
            <a:r>
              <a:rPr lang="en-US" sz="3600" dirty="0">
                <a:solidFill>
                  <a:srgbClr val="000000"/>
                </a:solidFill>
              </a:rPr>
              <a:t> </a:t>
            </a:r>
            <a:r>
              <a:rPr lang="en-US" sz="3600" dirty="0" err="1">
                <a:solidFill>
                  <a:srgbClr val="000000"/>
                </a:solidFill>
              </a:rPr>
              <a:t>mình</a:t>
            </a:r>
            <a:r>
              <a:rPr lang="en-US" sz="3600" dirty="0">
                <a:solidFill>
                  <a:srgbClr val="000000"/>
                </a:solidFill>
              </a:rPr>
              <a:t>.</a:t>
            </a:r>
            <a:endParaRPr lang="en-US" dirty="0"/>
          </a:p>
        </p:txBody>
      </p:sp>
      <p:grpSp>
        <p:nvGrpSpPr>
          <p:cNvPr id="7" name="Group 6">
            <a:extLst>
              <a:ext uri="{FF2B5EF4-FFF2-40B4-BE49-F238E27FC236}">
                <a16:creationId xmlns:a16="http://schemas.microsoft.com/office/drawing/2014/main" id="{225D5303-67F0-4FAD-BD98-4BC971DC83A5}"/>
              </a:ext>
              <a:ext uri="{C183D7F6-B498-43B3-948B-1728B52AA6E4}">
                <adec:decorative xmlns:adec="http://schemas.microsoft.com/office/drawing/2017/decorative" val="1"/>
              </a:ext>
            </a:extLst>
          </p:cNvPr>
          <p:cNvGrpSpPr/>
          <p:nvPr/>
        </p:nvGrpSpPr>
        <p:grpSpPr>
          <a:xfrm>
            <a:off x="0" y="1780329"/>
            <a:ext cx="12192000" cy="5730051"/>
            <a:chOff x="0" y="1780329"/>
            <a:chExt cx="12192000" cy="5730051"/>
          </a:xfrm>
        </p:grpSpPr>
        <p:sp>
          <p:nvSpPr>
            <p:cNvPr id="2" name="Freeform 2">
              <a:extLst>
                <a:ext uri="{C183D7F6-B498-43B3-948B-1728B52AA6E4}">
                  <adec:decorative xmlns:adec="http://schemas.microsoft.com/office/drawing/2017/decorative" val="1"/>
                </a:ext>
              </a:extLst>
            </p:cNvPr>
            <p:cNvSpPr/>
            <p:nvPr/>
          </p:nvSpPr>
          <p:spPr>
            <a:xfrm>
              <a:off x="0" y="1780329"/>
              <a:ext cx="12192000" cy="5730051"/>
            </a:xfrm>
            <a:custGeom>
              <a:avLst/>
              <a:gdLst/>
              <a:ahLst/>
              <a:cxnLst/>
              <a:rect l="l" t="t" r="r" b="b"/>
              <a:pathLst>
                <a:path w="18288000" h="8595076">
                  <a:moveTo>
                    <a:pt x="0" y="0"/>
                  </a:moveTo>
                  <a:lnTo>
                    <a:pt x="18288000" y="0"/>
                  </a:lnTo>
                  <a:lnTo>
                    <a:pt x="18288000" y="8595075"/>
                  </a:lnTo>
                  <a:lnTo>
                    <a:pt x="0" y="8595075"/>
                  </a:lnTo>
                  <a:lnTo>
                    <a:pt x="0" y="0"/>
                  </a:lnTo>
                  <a:close/>
                </a:path>
              </a:pathLst>
            </a:custGeom>
            <a:blipFill>
              <a:blip r:embed="rId2"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2730543" y="4378120"/>
              <a:ext cx="3220833" cy="3132260"/>
            </a:xfrm>
            <a:custGeom>
              <a:avLst/>
              <a:gdLst/>
              <a:ahLst/>
              <a:cxnLst/>
              <a:rect l="l" t="t" r="r" b="b"/>
              <a:pathLst>
                <a:path w="4831249" h="4698390">
                  <a:moveTo>
                    <a:pt x="0" y="0"/>
                  </a:moveTo>
                  <a:lnTo>
                    <a:pt x="4831249" y="0"/>
                  </a:lnTo>
                  <a:lnTo>
                    <a:pt x="4831249" y="4698389"/>
                  </a:lnTo>
                  <a:lnTo>
                    <a:pt x="0" y="4698389"/>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sz="800"/>
            </a:p>
          </p:txBody>
        </p:sp>
      </p:grpSp>
      <p:sp>
        <p:nvSpPr>
          <p:cNvPr id="6" name="Slide Number Placeholder 5">
            <a:extLst>
              <a:ext uri="{FF2B5EF4-FFF2-40B4-BE49-F238E27FC236}">
                <a16:creationId xmlns:a16="http://schemas.microsoft.com/office/drawing/2014/main" id="{B005ADF1-5C33-89B9-2CFC-87BC2B974272}"/>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solidFill>
                  <a:schemeClr val="bg1"/>
                </a:solidFill>
              </a:rPr>
              <a:pPr/>
              <a:t>12</a:t>
            </a:fld>
            <a:endParaRPr lang="en-AU"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572971" y="740784"/>
            <a:ext cx="3943572" cy="635046"/>
          </a:xfrm>
          <a:prstGeom prst="rect">
            <a:avLst/>
          </a:prstGeom>
        </p:spPr>
        <p:txBody>
          <a:bodyPr lIns="0" tIns="0" rIns="0" bIns="0" rtlCol="0" anchor="t">
            <a:spAutoFit/>
          </a:bodyPr>
          <a:lstStyle/>
          <a:p>
            <a:pPr algn="ctr">
              <a:lnSpc>
                <a:spcPts val="5512"/>
              </a:lnSpc>
            </a:pPr>
            <a:r>
              <a:rPr lang="en-US" sz="3600" dirty="0" err="1">
                <a:solidFill>
                  <a:srgbClr val="000000"/>
                </a:solidFill>
                <a:latin typeface="+mj-lt"/>
              </a:rPr>
              <a:t>Chào</a:t>
            </a:r>
            <a:r>
              <a:rPr lang="en-US" sz="3600" dirty="0">
                <a:solidFill>
                  <a:srgbClr val="000000"/>
                </a:solidFill>
                <a:latin typeface="+mj-lt"/>
              </a:rPr>
              <a:t> Tin!</a:t>
            </a:r>
          </a:p>
        </p:txBody>
      </p:sp>
      <p:sp>
        <p:nvSpPr>
          <p:cNvPr id="9" name="TextBox 9"/>
          <p:cNvSpPr txBox="1"/>
          <p:nvPr/>
        </p:nvSpPr>
        <p:spPr>
          <a:xfrm>
            <a:off x="9067800" y="2496607"/>
            <a:ext cx="2491127" cy="846835"/>
          </a:xfrm>
          <a:prstGeom prst="rect">
            <a:avLst/>
          </a:prstGeom>
        </p:spPr>
        <p:txBody>
          <a:bodyPr lIns="0" tIns="0" rIns="0" bIns="0" rtlCol="0" anchor="t">
            <a:spAutoFit/>
          </a:bodyPr>
          <a:lstStyle/>
          <a:p>
            <a:pPr algn="ctr">
              <a:lnSpc>
                <a:spcPts val="7623"/>
              </a:lnSpc>
            </a:pPr>
            <a:r>
              <a:rPr lang="en-US" sz="3600" dirty="0">
                <a:solidFill>
                  <a:srgbClr val="000000"/>
                </a:solidFill>
                <a:latin typeface="Comic Sans MS" panose="030F0902030302020204" pitchFamily="66" charset="0"/>
              </a:rPr>
              <a:t>Xin </a:t>
            </a:r>
            <a:r>
              <a:rPr lang="en-US" sz="3600" dirty="0" err="1">
                <a:solidFill>
                  <a:srgbClr val="000000"/>
                </a:solidFill>
                <a:latin typeface="Comic Sans MS" panose="030F0902030302020204" pitchFamily="66" charset="0"/>
              </a:rPr>
              <a:t>chào</a:t>
            </a:r>
            <a:r>
              <a:rPr lang="en-US" sz="3600" dirty="0">
                <a:solidFill>
                  <a:srgbClr val="000000"/>
                </a:solidFill>
                <a:latin typeface="Comic Sans MS" panose="030F0902030302020204" pitchFamily="66" charset="0"/>
              </a:rPr>
              <a:t>!</a:t>
            </a:r>
          </a:p>
        </p:txBody>
      </p:sp>
      <p:grpSp>
        <p:nvGrpSpPr>
          <p:cNvPr id="12" name="Group 11">
            <a:extLst>
              <a:ext uri="{FF2B5EF4-FFF2-40B4-BE49-F238E27FC236}">
                <a16:creationId xmlns:a16="http://schemas.microsoft.com/office/drawing/2014/main" id="{B19D89D8-9350-D704-47C0-9A279D3C06C4}"/>
              </a:ext>
              <a:ext uri="{C183D7F6-B498-43B3-948B-1728B52AA6E4}">
                <adec:decorative xmlns:adec="http://schemas.microsoft.com/office/drawing/2017/decorative" val="1"/>
              </a:ext>
            </a:extLst>
          </p:cNvPr>
          <p:cNvGrpSpPr/>
          <p:nvPr/>
        </p:nvGrpSpPr>
        <p:grpSpPr>
          <a:xfrm>
            <a:off x="1750758" y="1572280"/>
            <a:ext cx="10150998" cy="5429596"/>
            <a:chOff x="1750758" y="1572280"/>
            <a:chExt cx="10150998" cy="5429596"/>
          </a:xfrm>
        </p:grpSpPr>
        <p:sp>
          <p:nvSpPr>
            <p:cNvPr id="2" name="Freeform 2">
              <a:extLst>
                <a:ext uri="{C183D7F6-B498-43B3-948B-1728B52AA6E4}">
                  <adec:decorative xmlns:adec="http://schemas.microsoft.com/office/drawing/2017/decorative" val="1"/>
                </a:ext>
              </a:extLst>
            </p:cNvPr>
            <p:cNvSpPr/>
            <p:nvPr/>
          </p:nvSpPr>
          <p:spPr>
            <a:xfrm>
              <a:off x="8610600" y="3514558"/>
              <a:ext cx="3291156" cy="3487318"/>
            </a:xfrm>
            <a:custGeom>
              <a:avLst/>
              <a:gdLst/>
              <a:ahLst/>
              <a:cxnLst/>
              <a:rect l="l" t="t" r="r" b="b"/>
              <a:pathLst>
                <a:path w="4936734" h="5230977">
                  <a:moveTo>
                    <a:pt x="0" y="0"/>
                  </a:moveTo>
                  <a:lnTo>
                    <a:pt x="4936734" y="0"/>
                  </a:lnTo>
                  <a:lnTo>
                    <a:pt x="4936734" y="5230976"/>
                  </a:lnTo>
                  <a:lnTo>
                    <a:pt x="0" y="5230976"/>
                  </a:lnTo>
                  <a:lnTo>
                    <a:pt x="0" y="0"/>
                  </a:lnTo>
                  <a:close/>
                </a:path>
              </a:pathLst>
            </a:cu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1750758" y="1572280"/>
              <a:ext cx="3587998" cy="2951129"/>
            </a:xfrm>
            <a:custGeom>
              <a:avLst/>
              <a:gdLst/>
              <a:ahLst/>
              <a:cxnLst/>
              <a:rect l="l" t="t" r="r" b="b"/>
              <a:pathLst>
                <a:path w="5381997" h="4426693">
                  <a:moveTo>
                    <a:pt x="0" y="0"/>
                  </a:moveTo>
                  <a:lnTo>
                    <a:pt x="5381998" y="0"/>
                  </a:lnTo>
                  <a:lnTo>
                    <a:pt x="5381998" y="4426693"/>
                  </a:lnTo>
                  <a:lnTo>
                    <a:pt x="0" y="4426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800"/>
            </a:p>
          </p:txBody>
        </p:sp>
      </p:grpSp>
      <p:sp>
        <p:nvSpPr>
          <p:cNvPr id="10" name="Title 9">
            <a:extLst>
              <a:ext uri="{FF2B5EF4-FFF2-40B4-BE49-F238E27FC236}">
                <a16:creationId xmlns:a16="http://schemas.microsoft.com/office/drawing/2014/main" id="{07DCFDD6-1CE4-7290-7D90-E52A61F2933B}"/>
              </a:ext>
              <a:ext uri="{C183D7F6-B498-43B3-948B-1728B52AA6E4}">
                <adec:decorative xmlns:adec="http://schemas.microsoft.com/office/drawing/2017/decorative" val="1"/>
              </a:ext>
            </a:extLst>
          </p:cNvPr>
          <p:cNvSpPr>
            <a:spLocks noGrp="1"/>
          </p:cNvSpPr>
          <p:nvPr>
            <p:ph type="title"/>
          </p:nvPr>
        </p:nvSpPr>
        <p:spPr>
          <a:xfrm>
            <a:off x="360000" y="-607021"/>
            <a:ext cx="10080000" cy="479170"/>
          </a:xfrm>
        </p:spPr>
        <p:txBody>
          <a:bodyPr/>
          <a:lstStyle/>
          <a:p>
            <a:r>
              <a:rPr lang="en-US" dirty="0"/>
              <a:t>Slide 13</a:t>
            </a:r>
          </a:p>
        </p:txBody>
      </p:sp>
      <p:sp>
        <p:nvSpPr>
          <p:cNvPr id="11" name="Slide Number Placeholder 5">
            <a:extLst>
              <a:ext uri="{FF2B5EF4-FFF2-40B4-BE49-F238E27FC236}">
                <a16:creationId xmlns:a16="http://schemas.microsoft.com/office/drawing/2014/main" id="{281E28FC-8C19-4766-4D11-D4A792A43248}"/>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13</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5">
            <a:extLst>
              <a:ext uri="{FF2B5EF4-FFF2-40B4-BE49-F238E27FC236}">
                <a16:creationId xmlns:a16="http://schemas.microsoft.com/office/drawing/2014/main" id="{03CDB71D-8FEA-B6C1-2F47-C9969ADD6E62}"/>
              </a:ext>
            </a:extLst>
          </p:cNvPr>
          <p:cNvSpPr txBox="1"/>
          <p:nvPr/>
        </p:nvSpPr>
        <p:spPr>
          <a:xfrm>
            <a:off x="4781994" y="1209815"/>
            <a:ext cx="5658006" cy="1560299"/>
          </a:xfrm>
          <a:prstGeom prst="rect">
            <a:avLst/>
          </a:prstGeom>
        </p:spPr>
        <p:txBody>
          <a:bodyPr wrap="square" lIns="0" tIns="0" rIns="0" bIns="0" rtlCol="0" anchor="t">
            <a:spAutoFit/>
          </a:bodyPr>
          <a:lstStyle/>
          <a:p>
            <a:pPr algn="ctr">
              <a:lnSpc>
                <a:spcPct val="150000"/>
              </a:lnSpc>
            </a:pPr>
            <a:r>
              <a:rPr lang="en-US" sz="3600" i="1" dirty="0" err="1">
                <a:solidFill>
                  <a:srgbClr val="000000"/>
                </a:solidFill>
                <a:latin typeface="Public Sans Light" pitchFamily="2" charset="77"/>
              </a:rPr>
              <a:t>Bạn</a:t>
            </a:r>
            <a:r>
              <a:rPr lang="en-US" sz="3600" i="1" dirty="0">
                <a:solidFill>
                  <a:srgbClr val="000000"/>
                </a:solidFill>
                <a:latin typeface="Public Sans Light" pitchFamily="2" charset="77"/>
              </a:rPr>
              <a:t> </a:t>
            </a:r>
            <a:r>
              <a:rPr lang="en-US" sz="3600" i="1" dirty="0" err="1">
                <a:solidFill>
                  <a:srgbClr val="000000"/>
                </a:solidFill>
                <a:latin typeface="Public Sans Light" pitchFamily="2" charset="77"/>
              </a:rPr>
              <a:t>không</a:t>
            </a:r>
            <a:r>
              <a:rPr lang="en-US" sz="3600" i="1" dirty="0">
                <a:solidFill>
                  <a:srgbClr val="000000"/>
                </a:solidFill>
                <a:latin typeface="Public Sans Light" pitchFamily="2" charset="77"/>
              </a:rPr>
              <a:t> </a:t>
            </a:r>
            <a:r>
              <a:rPr lang="en-US" sz="3600" i="1" dirty="0" err="1">
                <a:solidFill>
                  <a:srgbClr val="000000"/>
                </a:solidFill>
                <a:latin typeface="Public Sans Light" pitchFamily="2" charset="77"/>
              </a:rPr>
              <a:t>nhớ</a:t>
            </a:r>
            <a:r>
              <a:rPr lang="en-US" sz="3600" i="1" dirty="0">
                <a:solidFill>
                  <a:srgbClr val="000000"/>
                </a:solidFill>
                <a:latin typeface="Public Sans Light" pitchFamily="2" charset="77"/>
              </a:rPr>
              <a:t> </a:t>
            </a:r>
            <a:r>
              <a:rPr lang="en-US" sz="3600" i="1" dirty="0" err="1">
                <a:solidFill>
                  <a:srgbClr val="000000"/>
                </a:solidFill>
                <a:latin typeface="Public Sans Light" pitchFamily="2" charset="77"/>
              </a:rPr>
              <a:t>mình</a:t>
            </a:r>
            <a:r>
              <a:rPr lang="en-US" sz="3600" i="1" dirty="0">
                <a:solidFill>
                  <a:srgbClr val="000000"/>
                </a:solidFill>
                <a:latin typeface="Public Sans Light" pitchFamily="2" charset="77"/>
              </a:rPr>
              <a:t> </a:t>
            </a:r>
            <a:r>
              <a:rPr lang="en-US" sz="3600" i="1" dirty="0" err="1">
                <a:solidFill>
                  <a:srgbClr val="000000"/>
                </a:solidFill>
                <a:latin typeface="Public Sans Light" pitchFamily="2" charset="77"/>
              </a:rPr>
              <a:t>sao</a:t>
            </a:r>
            <a:r>
              <a:rPr lang="en-US" sz="3600" i="1" dirty="0">
                <a:solidFill>
                  <a:srgbClr val="000000"/>
                </a:solidFill>
                <a:latin typeface="Public Sans Light" pitchFamily="2" charset="77"/>
              </a:rPr>
              <a:t>??? </a:t>
            </a:r>
          </a:p>
          <a:p>
            <a:pPr algn="ctr">
              <a:lnSpc>
                <a:spcPct val="150000"/>
              </a:lnSpc>
            </a:pPr>
            <a:r>
              <a:rPr lang="en-US" sz="3600" i="1" dirty="0" err="1">
                <a:solidFill>
                  <a:srgbClr val="000000"/>
                </a:solidFill>
                <a:latin typeface="Public Sans Light" pitchFamily="2" charset="77"/>
              </a:rPr>
              <a:t>Mình</a:t>
            </a:r>
            <a:r>
              <a:rPr lang="en-US" sz="3600" i="1" dirty="0">
                <a:solidFill>
                  <a:srgbClr val="000000"/>
                </a:solidFill>
                <a:latin typeface="Public Sans Light" pitchFamily="2" charset="77"/>
              </a:rPr>
              <a:t> </a:t>
            </a:r>
            <a:r>
              <a:rPr lang="en-US" sz="3600" i="1" dirty="0" err="1">
                <a:solidFill>
                  <a:srgbClr val="000000"/>
                </a:solidFill>
                <a:latin typeface="Public Sans Light" pitchFamily="2" charset="77"/>
              </a:rPr>
              <a:t>là</a:t>
            </a:r>
            <a:r>
              <a:rPr lang="en-US" sz="3600" i="1" dirty="0">
                <a:solidFill>
                  <a:srgbClr val="000000"/>
                </a:solidFill>
                <a:latin typeface="Public Sans Light" pitchFamily="2" charset="77"/>
              </a:rPr>
              <a:t> Mila.</a:t>
            </a:r>
          </a:p>
        </p:txBody>
      </p:sp>
      <p:sp>
        <p:nvSpPr>
          <p:cNvPr id="9" name="TextBox 9"/>
          <p:cNvSpPr txBox="1"/>
          <p:nvPr/>
        </p:nvSpPr>
        <p:spPr>
          <a:xfrm>
            <a:off x="1066800" y="4953000"/>
            <a:ext cx="6650400" cy="1560299"/>
          </a:xfrm>
          <a:prstGeom prst="rect">
            <a:avLst/>
          </a:prstGeom>
        </p:spPr>
        <p:txBody>
          <a:bodyPr wrap="square" lIns="0" tIns="0" rIns="0" bIns="0" rtlCol="0" anchor="t">
            <a:spAutoFit/>
          </a:bodyPr>
          <a:lstStyle/>
          <a:p>
            <a:pPr algn="ctr">
              <a:lnSpc>
                <a:spcPct val="150000"/>
              </a:lnSpc>
            </a:pPr>
            <a:r>
              <a:rPr lang="en-US" sz="3600" dirty="0">
                <a:solidFill>
                  <a:srgbClr val="000000"/>
                </a:solidFill>
                <a:latin typeface="+mj-lt"/>
              </a:rPr>
              <a:t>Tin </a:t>
            </a:r>
            <a:r>
              <a:rPr lang="en-US" sz="3600" dirty="0" err="1">
                <a:solidFill>
                  <a:srgbClr val="000000"/>
                </a:solidFill>
                <a:latin typeface="+mj-lt"/>
              </a:rPr>
              <a:t>kể</a:t>
            </a:r>
            <a:r>
              <a:rPr lang="en-US" sz="3600" dirty="0">
                <a:solidFill>
                  <a:srgbClr val="000000"/>
                </a:solidFill>
                <a:latin typeface="+mj-lt"/>
              </a:rPr>
              <a:t> </a:t>
            </a:r>
            <a:r>
              <a:rPr lang="en-US" sz="3600" dirty="0" err="1">
                <a:solidFill>
                  <a:srgbClr val="000000"/>
                </a:solidFill>
                <a:latin typeface="+mj-lt"/>
              </a:rPr>
              <a:t>cho</a:t>
            </a:r>
            <a:r>
              <a:rPr lang="en-US" sz="3600" dirty="0">
                <a:solidFill>
                  <a:srgbClr val="000000"/>
                </a:solidFill>
                <a:latin typeface="+mj-lt"/>
              </a:rPr>
              <a:t> Mila </a:t>
            </a:r>
            <a:r>
              <a:rPr lang="en-US" sz="3600" dirty="0" err="1">
                <a:solidFill>
                  <a:srgbClr val="000000"/>
                </a:solidFill>
                <a:latin typeface="+mj-lt"/>
              </a:rPr>
              <a:t>chuyện</a:t>
            </a:r>
            <a:r>
              <a:rPr lang="en-US" sz="3600" dirty="0">
                <a:solidFill>
                  <a:srgbClr val="000000"/>
                </a:solidFill>
                <a:latin typeface="+mj-lt"/>
              </a:rPr>
              <a:t> </a:t>
            </a:r>
            <a:r>
              <a:rPr lang="en-US" sz="3600" dirty="0" err="1">
                <a:solidFill>
                  <a:srgbClr val="000000"/>
                </a:solidFill>
                <a:latin typeface="+mj-lt"/>
              </a:rPr>
              <a:t>đã</a:t>
            </a:r>
            <a:r>
              <a:rPr lang="en-US" sz="3600" dirty="0">
                <a:solidFill>
                  <a:srgbClr val="000000"/>
                </a:solidFill>
                <a:latin typeface="+mj-lt"/>
              </a:rPr>
              <a:t> </a:t>
            </a:r>
            <a:r>
              <a:rPr lang="en-US" sz="3600" dirty="0" err="1">
                <a:solidFill>
                  <a:srgbClr val="000000"/>
                </a:solidFill>
                <a:latin typeface="+mj-lt"/>
              </a:rPr>
              <a:t>xảy</a:t>
            </a:r>
            <a:r>
              <a:rPr lang="en-US" sz="3600" dirty="0">
                <a:solidFill>
                  <a:srgbClr val="000000"/>
                </a:solidFill>
                <a:latin typeface="+mj-lt"/>
              </a:rPr>
              <a:t> </a:t>
            </a:r>
            <a:r>
              <a:rPr lang="en-US" sz="3600" dirty="0" err="1">
                <a:solidFill>
                  <a:srgbClr val="000000"/>
                </a:solidFill>
                <a:latin typeface="+mj-lt"/>
              </a:rPr>
              <a:t>ra</a:t>
            </a:r>
            <a:r>
              <a:rPr lang="en-US" sz="3600" dirty="0">
                <a:solidFill>
                  <a:srgbClr val="000000"/>
                </a:solidFill>
                <a:latin typeface="+mj-lt"/>
              </a:rPr>
              <a:t> </a:t>
            </a:r>
            <a:r>
              <a:rPr lang="en-US" sz="3600" dirty="0" err="1">
                <a:solidFill>
                  <a:srgbClr val="000000"/>
                </a:solidFill>
                <a:latin typeface="+mj-lt"/>
              </a:rPr>
              <a:t>và</a:t>
            </a:r>
            <a:r>
              <a:rPr lang="en-US" sz="3600" dirty="0">
                <a:solidFill>
                  <a:srgbClr val="000000"/>
                </a:solidFill>
                <a:latin typeface="+mj-lt"/>
              </a:rPr>
              <a:t> Mila </a:t>
            </a:r>
            <a:r>
              <a:rPr lang="en-US" sz="3600" dirty="0" err="1">
                <a:solidFill>
                  <a:srgbClr val="000000"/>
                </a:solidFill>
                <a:latin typeface="+mj-lt"/>
              </a:rPr>
              <a:t>hứa</a:t>
            </a:r>
            <a:r>
              <a:rPr lang="en-US" sz="3600" dirty="0">
                <a:solidFill>
                  <a:srgbClr val="000000"/>
                </a:solidFill>
                <a:latin typeface="+mj-lt"/>
              </a:rPr>
              <a:t> </a:t>
            </a:r>
            <a:r>
              <a:rPr lang="en-US" sz="3600" dirty="0" err="1">
                <a:solidFill>
                  <a:srgbClr val="000000"/>
                </a:solidFill>
                <a:latin typeface="+mj-lt"/>
              </a:rPr>
              <a:t>sẽ</a:t>
            </a:r>
            <a:r>
              <a:rPr lang="en-US" sz="3600" dirty="0">
                <a:solidFill>
                  <a:srgbClr val="000000"/>
                </a:solidFill>
                <a:latin typeface="+mj-lt"/>
              </a:rPr>
              <a:t> </a:t>
            </a:r>
            <a:r>
              <a:rPr lang="en-US" sz="3600" dirty="0" err="1">
                <a:solidFill>
                  <a:srgbClr val="000000"/>
                </a:solidFill>
                <a:latin typeface="+mj-lt"/>
              </a:rPr>
              <a:t>giúp</a:t>
            </a:r>
            <a:r>
              <a:rPr lang="en-US" sz="3600" dirty="0">
                <a:solidFill>
                  <a:srgbClr val="000000"/>
                </a:solidFill>
                <a:latin typeface="+mj-lt"/>
              </a:rPr>
              <a:t> Tin.</a:t>
            </a:r>
          </a:p>
        </p:txBody>
      </p:sp>
      <p:grpSp>
        <p:nvGrpSpPr>
          <p:cNvPr id="14" name="Group 13">
            <a:extLst>
              <a:ext uri="{FF2B5EF4-FFF2-40B4-BE49-F238E27FC236}">
                <a16:creationId xmlns:a16="http://schemas.microsoft.com/office/drawing/2014/main" id="{8712AA5B-1033-9D06-6642-BFB46EAEBC5A}"/>
              </a:ext>
              <a:ext uri="{C183D7F6-B498-43B3-948B-1728B52AA6E4}">
                <adec:decorative xmlns:adec="http://schemas.microsoft.com/office/drawing/2017/decorative" val="1"/>
              </a:ext>
            </a:extLst>
          </p:cNvPr>
          <p:cNvGrpSpPr/>
          <p:nvPr/>
        </p:nvGrpSpPr>
        <p:grpSpPr>
          <a:xfrm>
            <a:off x="1461578" y="1422883"/>
            <a:ext cx="9793995" cy="6061885"/>
            <a:chOff x="1461578" y="1422883"/>
            <a:chExt cx="9793995" cy="6061885"/>
          </a:xfrm>
        </p:grpSpPr>
        <p:sp>
          <p:nvSpPr>
            <p:cNvPr id="2" name="Freeform 2">
              <a:extLst>
                <a:ext uri="{C183D7F6-B498-43B3-948B-1728B52AA6E4}">
                  <adec:decorative xmlns:adec="http://schemas.microsoft.com/office/drawing/2017/decorative" val="1"/>
                </a:ext>
              </a:extLst>
            </p:cNvPr>
            <p:cNvSpPr/>
            <p:nvPr/>
          </p:nvSpPr>
          <p:spPr>
            <a:xfrm>
              <a:off x="1461578" y="1422883"/>
              <a:ext cx="3177990" cy="2623166"/>
            </a:xfrm>
            <a:custGeom>
              <a:avLst/>
              <a:gdLst/>
              <a:ahLst/>
              <a:cxnLst/>
              <a:rect l="l" t="t" r="r" b="b"/>
              <a:pathLst>
                <a:path w="4766985" h="3934749">
                  <a:moveTo>
                    <a:pt x="0" y="0"/>
                  </a:moveTo>
                  <a:lnTo>
                    <a:pt x="4766986" y="0"/>
                  </a:lnTo>
                  <a:lnTo>
                    <a:pt x="4766986" y="3934749"/>
                  </a:lnTo>
                  <a:lnTo>
                    <a:pt x="0" y="3934749"/>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7907340" y="3946344"/>
              <a:ext cx="3348233" cy="3538424"/>
            </a:xfrm>
            <a:custGeom>
              <a:avLst/>
              <a:gdLst/>
              <a:ahLst/>
              <a:cxnLst/>
              <a:rect l="l" t="t" r="r" b="b"/>
              <a:pathLst>
                <a:path w="5022350" h="5307636">
                  <a:moveTo>
                    <a:pt x="0" y="0"/>
                  </a:moveTo>
                  <a:lnTo>
                    <a:pt x="5022350" y="0"/>
                  </a:lnTo>
                  <a:lnTo>
                    <a:pt x="5022350" y="5307636"/>
                  </a:lnTo>
                  <a:lnTo>
                    <a:pt x="0" y="5307636"/>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sz="800"/>
            </a:p>
          </p:txBody>
        </p:sp>
      </p:grpSp>
      <p:sp>
        <p:nvSpPr>
          <p:cNvPr id="10" name="Title 9">
            <a:extLst>
              <a:ext uri="{FF2B5EF4-FFF2-40B4-BE49-F238E27FC236}">
                <a16:creationId xmlns:a16="http://schemas.microsoft.com/office/drawing/2014/main" id="{6FE55C7F-F0C1-FBC1-EABF-C7627C6F39BB}"/>
              </a:ext>
              <a:ext uri="{C183D7F6-B498-43B3-948B-1728B52AA6E4}">
                <adec:decorative xmlns:adec="http://schemas.microsoft.com/office/drawing/2017/decorative" val="1"/>
              </a:ext>
            </a:extLst>
          </p:cNvPr>
          <p:cNvSpPr>
            <a:spLocks noGrp="1"/>
          </p:cNvSpPr>
          <p:nvPr>
            <p:ph type="title"/>
          </p:nvPr>
        </p:nvSpPr>
        <p:spPr>
          <a:xfrm>
            <a:off x="360000" y="-716407"/>
            <a:ext cx="10080000" cy="554400"/>
          </a:xfrm>
        </p:spPr>
        <p:txBody>
          <a:bodyPr/>
          <a:lstStyle/>
          <a:p>
            <a:r>
              <a:rPr lang="en-US" dirty="0"/>
              <a:t>Slide 14</a:t>
            </a:r>
          </a:p>
        </p:txBody>
      </p:sp>
      <p:sp>
        <p:nvSpPr>
          <p:cNvPr id="11" name="Slide Number Placeholder 5">
            <a:extLst>
              <a:ext uri="{FF2B5EF4-FFF2-40B4-BE49-F238E27FC236}">
                <a16:creationId xmlns:a16="http://schemas.microsoft.com/office/drawing/2014/main" id="{119CA385-5B2C-EBDC-F6D6-2BDCAFBFA945}"/>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14</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360000" y="771621"/>
            <a:ext cx="5496858" cy="1560299"/>
          </a:xfrm>
          <a:prstGeom prst="rect">
            <a:avLst/>
          </a:prstGeom>
        </p:spPr>
        <p:txBody>
          <a:bodyPr wrap="square" lIns="0" tIns="0" rIns="0" bIns="0" rtlCol="0" anchor="t">
            <a:spAutoFit/>
          </a:bodyPr>
          <a:lstStyle/>
          <a:p>
            <a:pPr algn="ctr">
              <a:lnSpc>
                <a:spcPct val="150000"/>
              </a:lnSpc>
            </a:pPr>
            <a:r>
              <a:rPr lang="en-US" sz="3600" dirty="0">
                <a:solidFill>
                  <a:srgbClr val="000000"/>
                </a:solidFill>
                <a:latin typeface="+mj-lt"/>
              </a:rPr>
              <a:t>Mila </a:t>
            </a:r>
            <a:r>
              <a:rPr lang="en-US" sz="3600" dirty="0" err="1">
                <a:solidFill>
                  <a:srgbClr val="000000"/>
                </a:solidFill>
                <a:latin typeface="+mj-lt"/>
              </a:rPr>
              <a:t>dẫn</a:t>
            </a:r>
            <a:r>
              <a:rPr lang="en-US" sz="3600" dirty="0">
                <a:solidFill>
                  <a:srgbClr val="000000"/>
                </a:solidFill>
                <a:latin typeface="+mj-lt"/>
              </a:rPr>
              <a:t> Tin </a:t>
            </a:r>
            <a:r>
              <a:rPr lang="en-US" sz="3600" dirty="0" err="1">
                <a:solidFill>
                  <a:srgbClr val="000000"/>
                </a:solidFill>
                <a:latin typeface="+mj-lt"/>
              </a:rPr>
              <a:t>đến</a:t>
            </a:r>
            <a:r>
              <a:rPr lang="en-US" sz="3600" dirty="0">
                <a:solidFill>
                  <a:srgbClr val="000000"/>
                </a:solidFill>
                <a:latin typeface="+mj-lt"/>
              </a:rPr>
              <a:t> </a:t>
            </a:r>
            <a:r>
              <a:rPr lang="en-US" sz="3600" dirty="0" err="1">
                <a:solidFill>
                  <a:srgbClr val="000000"/>
                </a:solidFill>
                <a:latin typeface="+mj-lt"/>
              </a:rPr>
              <a:t>gặp</a:t>
            </a:r>
            <a:r>
              <a:rPr lang="en-US" sz="3600" dirty="0">
                <a:solidFill>
                  <a:srgbClr val="000000"/>
                </a:solidFill>
                <a:latin typeface="+mj-lt"/>
              </a:rPr>
              <a:t> </a:t>
            </a:r>
            <a:r>
              <a:rPr lang="en-US" sz="3600" dirty="0" err="1">
                <a:solidFill>
                  <a:srgbClr val="000000"/>
                </a:solidFill>
                <a:latin typeface="+mj-lt"/>
              </a:rPr>
              <a:t>các</a:t>
            </a:r>
            <a:r>
              <a:rPr lang="en-US" sz="3600" dirty="0">
                <a:solidFill>
                  <a:srgbClr val="000000"/>
                </a:solidFill>
                <a:latin typeface="+mj-lt"/>
              </a:rPr>
              <a:t> </a:t>
            </a:r>
            <a:r>
              <a:rPr lang="en-US" sz="3600" dirty="0" err="1">
                <a:solidFill>
                  <a:srgbClr val="000000"/>
                </a:solidFill>
                <a:latin typeface="+mj-lt"/>
              </a:rPr>
              <a:t>bạn</a:t>
            </a:r>
            <a:r>
              <a:rPr lang="en-US" sz="3600" dirty="0">
                <a:solidFill>
                  <a:srgbClr val="000000"/>
                </a:solidFill>
                <a:latin typeface="+mj-lt"/>
              </a:rPr>
              <a:t> </a:t>
            </a:r>
            <a:r>
              <a:rPr lang="en-US" sz="3600" dirty="0" err="1">
                <a:solidFill>
                  <a:srgbClr val="000000"/>
                </a:solidFill>
                <a:latin typeface="+mj-lt"/>
              </a:rPr>
              <a:t>của</a:t>
            </a:r>
            <a:r>
              <a:rPr lang="en-US" sz="3600" dirty="0">
                <a:solidFill>
                  <a:srgbClr val="000000"/>
                </a:solidFill>
                <a:latin typeface="+mj-lt"/>
              </a:rPr>
              <a:t> </a:t>
            </a:r>
            <a:r>
              <a:rPr lang="en-US" sz="3600" dirty="0" err="1">
                <a:solidFill>
                  <a:srgbClr val="000000"/>
                </a:solidFill>
                <a:latin typeface="+mj-lt"/>
              </a:rPr>
              <a:t>mình</a:t>
            </a:r>
            <a:r>
              <a:rPr lang="en-US" sz="3600" dirty="0">
                <a:solidFill>
                  <a:srgbClr val="000000"/>
                </a:solidFill>
                <a:latin typeface="+mj-lt"/>
              </a:rPr>
              <a:t>.</a:t>
            </a:r>
          </a:p>
        </p:txBody>
      </p:sp>
      <p:sp>
        <p:nvSpPr>
          <p:cNvPr id="24" name="TextBox 13">
            <a:extLst>
              <a:ext uri="{FF2B5EF4-FFF2-40B4-BE49-F238E27FC236}">
                <a16:creationId xmlns:a16="http://schemas.microsoft.com/office/drawing/2014/main" id="{6BFEAA92-1CB9-A310-804F-45A0464F6838}"/>
              </a:ext>
            </a:extLst>
          </p:cNvPr>
          <p:cNvSpPr txBox="1"/>
          <p:nvPr/>
        </p:nvSpPr>
        <p:spPr>
          <a:xfrm>
            <a:off x="8686800" y="704850"/>
            <a:ext cx="2217006" cy="1333955"/>
          </a:xfrm>
          <a:prstGeom prst="rect">
            <a:avLst/>
          </a:prstGeom>
        </p:spPr>
        <p:txBody>
          <a:bodyPr wrap="square" lIns="0" tIns="0" rIns="0" bIns="0" rtlCol="0" anchor="t">
            <a:spAutoFit/>
          </a:bodyPr>
          <a:lstStyle/>
          <a:p>
            <a:pPr algn="ctr">
              <a:lnSpc>
                <a:spcPct val="150000"/>
              </a:lnSpc>
            </a:pPr>
            <a:r>
              <a:rPr lang="en-US" sz="2000" i="1" dirty="0">
                <a:solidFill>
                  <a:srgbClr val="000000"/>
                </a:solidFill>
                <a:latin typeface="Public Sans Light" pitchFamily="2" charset="77"/>
              </a:rPr>
              <a:t>“</a:t>
            </a:r>
            <a:r>
              <a:rPr lang="en-US" sz="2000" i="1" dirty="0" err="1">
                <a:solidFill>
                  <a:srgbClr val="000000"/>
                </a:solidFill>
                <a:latin typeface="Public Sans Light" pitchFamily="2" charset="77"/>
              </a:rPr>
              <a:t>Bạn</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không</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thích</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ăn</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kẹo</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sô</a:t>
            </a:r>
            <a:r>
              <a:rPr lang="en-US" sz="2000" i="1" dirty="0">
                <a:solidFill>
                  <a:srgbClr val="000000"/>
                </a:solidFill>
                <a:latin typeface="Public Sans Light" pitchFamily="2" charset="77"/>
              </a:rPr>
              <a:t>-</a:t>
            </a:r>
            <a:r>
              <a:rPr lang="en-US" sz="2000" i="1" dirty="0" err="1">
                <a:solidFill>
                  <a:srgbClr val="000000"/>
                </a:solidFill>
                <a:latin typeface="Public Sans Light" pitchFamily="2" charset="77"/>
              </a:rPr>
              <a:t>cô</a:t>
            </a:r>
            <a:r>
              <a:rPr lang="en-US" sz="2000" i="1" dirty="0">
                <a:solidFill>
                  <a:srgbClr val="000000"/>
                </a:solidFill>
                <a:latin typeface="Public Sans Light" pitchFamily="2" charset="77"/>
              </a:rPr>
              <a:t>-la” Andy </a:t>
            </a:r>
            <a:r>
              <a:rPr lang="en-US" sz="2000" i="1" dirty="0" err="1">
                <a:solidFill>
                  <a:srgbClr val="000000"/>
                </a:solidFill>
                <a:latin typeface="Public Sans Light" pitchFamily="2" charset="77"/>
              </a:rPr>
              <a:t>nói</a:t>
            </a:r>
            <a:r>
              <a:rPr lang="en-US" sz="2000" i="1" dirty="0">
                <a:solidFill>
                  <a:srgbClr val="000000"/>
                </a:solidFill>
                <a:latin typeface="Public Sans Light" pitchFamily="2" charset="77"/>
              </a:rPr>
              <a:t>.</a:t>
            </a:r>
          </a:p>
        </p:txBody>
      </p:sp>
      <p:sp>
        <p:nvSpPr>
          <p:cNvPr id="23" name="TextBox 16">
            <a:extLst>
              <a:ext uri="{FF2B5EF4-FFF2-40B4-BE49-F238E27FC236}">
                <a16:creationId xmlns:a16="http://schemas.microsoft.com/office/drawing/2014/main" id="{7D310FC7-7DCB-78A6-3DA7-CD3C4C868A30}"/>
              </a:ext>
            </a:extLst>
          </p:cNvPr>
          <p:cNvSpPr txBox="1"/>
          <p:nvPr/>
        </p:nvSpPr>
        <p:spPr>
          <a:xfrm>
            <a:off x="3650050" y="3895597"/>
            <a:ext cx="2737159" cy="872290"/>
          </a:xfrm>
          <a:prstGeom prst="rect">
            <a:avLst/>
          </a:prstGeom>
        </p:spPr>
        <p:txBody>
          <a:bodyPr lIns="0" tIns="0" rIns="0" bIns="0" rtlCol="0" anchor="t">
            <a:spAutoFit/>
          </a:bodyPr>
          <a:lstStyle/>
          <a:p>
            <a:pPr algn="ctr">
              <a:lnSpc>
                <a:spcPct val="150000"/>
              </a:lnSpc>
            </a:pPr>
            <a:r>
              <a:rPr lang="en-US" sz="2000" i="1" dirty="0">
                <a:solidFill>
                  <a:srgbClr val="000000"/>
                </a:solidFill>
                <a:latin typeface="Public Sans Light" pitchFamily="2" charset="77"/>
              </a:rPr>
              <a:t>“</a:t>
            </a:r>
            <a:r>
              <a:rPr lang="en-US" sz="2000" i="1" dirty="0" err="1">
                <a:solidFill>
                  <a:srgbClr val="000000"/>
                </a:solidFill>
                <a:latin typeface="Public Sans Light" pitchFamily="2" charset="77"/>
              </a:rPr>
              <a:t>Bạn</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thích</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đá</a:t>
            </a:r>
            <a:r>
              <a:rPr lang="en-US" sz="2000" i="1" dirty="0">
                <a:solidFill>
                  <a:srgbClr val="000000"/>
                </a:solidFill>
                <a:latin typeface="Public Sans Light" pitchFamily="2" charset="77"/>
              </a:rPr>
              <a:t> banh” Nana </a:t>
            </a:r>
            <a:r>
              <a:rPr lang="en-US" sz="2000" i="1" dirty="0" err="1">
                <a:solidFill>
                  <a:srgbClr val="000000"/>
                </a:solidFill>
                <a:latin typeface="Public Sans Light" pitchFamily="2" charset="77"/>
              </a:rPr>
              <a:t>nói</a:t>
            </a:r>
            <a:r>
              <a:rPr lang="en-US" sz="2000" i="1" dirty="0">
                <a:solidFill>
                  <a:srgbClr val="000000"/>
                </a:solidFill>
                <a:latin typeface="Public Sans Light" pitchFamily="2" charset="77"/>
              </a:rPr>
              <a:t>.</a:t>
            </a:r>
          </a:p>
        </p:txBody>
      </p:sp>
      <p:sp>
        <p:nvSpPr>
          <p:cNvPr id="19" name="TextBox 19"/>
          <p:cNvSpPr txBox="1"/>
          <p:nvPr/>
        </p:nvSpPr>
        <p:spPr>
          <a:xfrm>
            <a:off x="7936053" y="3825765"/>
            <a:ext cx="2737159" cy="871072"/>
          </a:xfrm>
          <a:prstGeom prst="rect">
            <a:avLst/>
          </a:prstGeom>
        </p:spPr>
        <p:txBody>
          <a:bodyPr lIns="0" tIns="0" rIns="0" bIns="0" rtlCol="0" anchor="t">
            <a:spAutoFit/>
          </a:bodyPr>
          <a:lstStyle/>
          <a:p>
            <a:pPr algn="ctr">
              <a:lnSpc>
                <a:spcPct val="150000"/>
              </a:lnSpc>
            </a:pPr>
            <a:r>
              <a:rPr lang="en-US" sz="2000" i="1" dirty="0">
                <a:solidFill>
                  <a:srgbClr val="000000"/>
                </a:solidFill>
                <a:latin typeface="Public Sans Light" pitchFamily="2" charset="77"/>
              </a:rPr>
              <a:t>“</a:t>
            </a:r>
            <a:r>
              <a:rPr lang="en-US" sz="2000" i="1" dirty="0" err="1">
                <a:solidFill>
                  <a:srgbClr val="000000"/>
                </a:solidFill>
                <a:latin typeface="Public Sans Light" pitchFamily="2" charset="77"/>
              </a:rPr>
              <a:t>và</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bạn</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sống</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với</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gia</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đình</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của</a:t>
            </a:r>
            <a:r>
              <a:rPr lang="en-US" sz="2000" i="1" dirty="0">
                <a:solidFill>
                  <a:srgbClr val="000000"/>
                </a:solidFill>
                <a:latin typeface="Public Sans Light" pitchFamily="2" charset="77"/>
              </a:rPr>
              <a:t> </a:t>
            </a:r>
            <a:r>
              <a:rPr lang="en-US" sz="2000" i="1" dirty="0" err="1">
                <a:solidFill>
                  <a:srgbClr val="000000"/>
                </a:solidFill>
                <a:latin typeface="Public Sans Light" pitchFamily="2" charset="77"/>
              </a:rPr>
              <a:t>mình</a:t>
            </a:r>
            <a:r>
              <a:rPr lang="en-US" sz="2000" i="1" dirty="0">
                <a:solidFill>
                  <a:srgbClr val="000000"/>
                </a:solidFill>
                <a:latin typeface="Public Sans Light" pitchFamily="2" charset="77"/>
              </a:rPr>
              <a:t>” Will </a:t>
            </a:r>
            <a:r>
              <a:rPr lang="en-US" sz="2000" i="1" dirty="0" err="1">
                <a:solidFill>
                  <a:srgbClr val="000000"/>
                </a:solidFill>
                <a:latin typeface="Public Sans Light" pitchFamily="2" charset="77"/>
              </a:rPr>
              <a:t>nói</a:t>
            </a:r>
            <a:r>
              <a:rPr lang="en-US" sz="2000" i="1" dirty="0">
                <a:solidFill>
                  <a:srgbClr val="000000"/>
                </a:solidFill>
                <a:latin typeface="Public Sans Light" pitchFamily="2" charset="77"/>
              </a:rPr>
              <a:t>.</a:t>
            </a:r>
          </a:p>
        </p:txBody>
      </p:sp>
      <p:grpSp>
        <p:nvGrpSpPr>
          <p:cNvPr id="22" name="Group 21">
            <a:extLst>
              <a:ext uri="{FF2B5EF4-FFF2-40B4-BE49-F238E27FC236}">
                <a16:creationId xmlns:a16="http://schemas.microsoft.com/office/drawing/2014/main" id="{D122A701-C785-F4AB-1499-E5538B560560}"/>
              </a:ext>
              <a:ext uri="{C183D7F6-B498-43B3-948B-1728B52AA6E4}">
                <adec:decorative xmlns:adec="http://schemas.microsoft.com/office/drawing/2017/decorative" val="1"/>
              </a:ext>
            </a:extLst>
          </p:cNvPr>
          <p:cNvGrpSpPr/>
          <p:nvPr/>
        </p:nvGrpSpPr>
        <p:grpSpPr>
          <a:xfrm>
            <a:off x="1238073" y="469669"/>
            <a:ext cx="10345218" cy="6723386"/>
            <a:chOff x="1238073" y="469669"/>
            <a:chExt cx="10345218" cy="6723386"/>
          </a:xfrm>
        </p:grpSpPr>
        <p:sp>
          <p:nvSpPr>
            <p:cNvPr id="2" name="Freeform 2">
              <a:extLst>
                <a:ext uri="{C183D7F6-B498-43B3-948B-1728B52AA6E4}">
                  <adec:decorative xmlns:adec="http://schemas.microsoft.com/office/drawing/2017/decorative" val="1"/>
                </a:ext>
              </a:extLst>
            </p:cNvPr>
            <p:cNvSpPr/>
            <p:nvPr/>
          </p:nvSpPr>
          <p:spPr>
            <a:xfrm>
              <a:off x="4510868" y="4961710"/>
              <a:ext cx="1729293" cy="2231345"/>
            </a:xfrm>
            <a:custGeom>
              <a:avLst/>
              <a:gdLst/>
              <a:ahLst/>
              <a:cxnLst/>
              <a:rect l="l" t="t" r="r" b="b"/>
              <a:pathLst>
                <a:path w="2593939" h="3347018">
                  <a:moveTo>
                    <a:pt x="0" y="0"/>
                  </a:moveTo>
                  <a:lnTo>
                    <a:pt x="2593939" y="0"/>
                  </a:lnTo>
                  <a:lnTo>
                    <a:pt x="2593939" y="3347018"/>
                  </a:lnTo>
                  <a:lnTo>
                    <a:pt x="0" y="33470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2706335" y="6027133"/>
              <a:ext cx="1324207" cy="1089160"/>
            </a:xfrm>
            <a:custGeom>
              <a:avLst/>
              <a:gdLst/>
              <a:ahLst/>
              <a:cxnLst/>
              <a:rect l="l" t="t" r="r" b="b"/>
              <a:pathLst>
                <a:path w="1986310" h="1633740">
                  <a:moveTo>
                    <a:pt x="0" y="0"/>
                  </a:moveTo>
                  <a:lnTo>
                    <a:pt x="1986311" y="0"/>
                  </a:lnTo>
                  <a:lnTo>
                    <a:pt x="1986311" y="1633740"/>
                  </a:lnTo>
                  <a:lnTo>
                    <a:pt x="0" y="1633740"/>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1238073" y="4666272"/>
              <a:ext cx="2130366" cy="2257341"/>
            </a:xfrm>
            <a:custGeom>
              <a:avLst/>
              <a:gdLst/>
              <a:ahLst/>
              <a:cxnLst/>
              <a:rect l="l" t="t" r="r" b="b"/>
              <a:pathLst>
                <a:path w="3195549" h="3386012">
                  <a:moveTo>
                    <a:pt x="0" y="0"/>
                  </a:moveTo>
                  <a:lnTo>
                    <a:pt x="3195549" y="0"/>
                  </a:lnTo>
                  <a:lnTo>
                    <a:pt x="3195549" y="3386012"/>
                  </a:lnTo>
                  <a:lnTo>
                    <a:pt x="0" y="3386012"/>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9156941" y="4961710"/>
              <a:ext cx="1799077" cy="2154583"/>
            </a:xfrm>
            <a:custGeom>
              <a:avLst/>
              <a:gdLst/>
              <a:ahLst/>
              <a:cxnLst/>
              <a:rect l="l" t="t" r="r" b="b"/>
              <a:pathLst>
                <a:path w="2698615" h="3231874">
                  <a:moveTo>
                    <a:pt x="0" y="0"/>
                  </a:moveTo>
                  <a:lnTo>
                    <a:pt x="2698615" y="0"/>
                  </a:lnTo>
                  <a:lnTo>
                    <a:pt x="2698615" y="3231874"/>
                  </a:lnTo>
                  <a:lnTo>
                    <a:pt x="0" y="3231874"/>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6096000" y="469669"/>
              <a:ext cx="2496253" cy="2629941"/>
            </a:xfrm>
            <a:custGeom>
              <a:avLst/>
              <a:gdLst/>
              <a:ahLst/>
              <a:cxnLst/>
              <a:rect l="l" t="t" r="r" b="b"/>
              <a:pathLst>
                <a:path w="3744379" h="3944912">
                  <a:moveTo>
                    <a:pt x="0" y="0"/>
                  </a:moveTo>
                  <a:lnTo>
                    <a:pt x="3744379" y="0"/>
                  </a:lnTo>
                  <a:lnTo>
                    <a:pt x="3744379" y="3944912"/>
                  </a:lnTo>
                  <a:lnTo>
                    <a:pt x="0" y="394491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txBody>
            <a:bodyPr/>
            <a:lstStyle/>
            <a:p>
              <a:endParaRPr lang="en-US" sz="800"/>
            </a:p>
          </p:txBody>
        </p:sp>
        <p:sp>
          <p:nvSpPr>
            <p:cNvPr id="7" name="Freeform 7">
              <a:extLst>
                <a:ext uri="{C183D7F6-B498-43B3-948B-1728B52AA6E4}">
                  <adec:decorative xmlns:adec="http://schemas.microsoft.com/office/drawing/2017/decorative" val="1"/>
                </a:ext>
              </a:extLst>
            </p:cNvPr>
            <p:cNvSpPr/>
            <p:nvPr/>
          </p:nvSpPr>
          <p:spPr>
            <a:xfrm>
              <a:off x="6400800" y="4044686"/>
              <a:ext cx="705635" cy="472134"/>
            </a:xfrm>
            <a:custGeom>
              <a:avLst/>
              <a:gdLst/>
              <a:ahLst/>
              <a:cxnLst/>
              <a:rect l="l" t="t" r="r" b="b"/>
              <a:pathLst>
                <a:path w="1058453" h="708201">
                  <a:moveTo>
                    <a:pt x="0" y="0"/>
                  </a:moveTo>
                  <a:lnTo>
                    <a:pt x="1058453" y="0"/>
                  </a:lnTo>
                  <a:lnTo>
                    <a:pt x="1058453" y="708201"/>
                  </a:lnTo>
                  <a:lnTo>
                    <a:pt x="0" y="708201"/>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8" name="Freeform 8">
              <a:extLst>
                <a:ext uri="{C183D7F6-B498-43B3-948B-1728B52AA6E4}">
                  <adec:decorative xmlns:adec="http://schemas.microsoft.com/office/drawing/2017/decorative" val="1"/>
                </a:ext>
              </a:extLst>
            </p:cNvPr>
            <p:cNvSpPr/>
            <p:nvPr/>
          </p:nvSpPr>
          <p:spPr>
            <a:xfrm>
              <a:off x="11063444" y="799059"/>
              <a:ext cx="519847" cy="519847"/>
            </a:xfrm>
            <a:custGeom>
              <a:avLst/>
              <a:gdLst/>
              <a:ahLst/>
              <a:cxnLst/>
              <a:rect l="l" t="t" r="r" b="b"/>
              <a:pathLst>
                <a:path w="779771" h="779771">
                  <a:moveTo>
                    <a:pt x="0" y="0"/>
                  </a:moveTo>
                  <a:lnTo>
                    <a:pt x="779771" y="0"/>
                  </a:lnTo>
                  <a:lnTo>
                    <a:pt x="779771" y="779771"/>
                  </a:lnTo>
                  <a:lnTo>
                    <a:pt x="0" y="779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800"/>
            </a:p>
          </p:txBody>
        </p:sp>
        <p:sp>
          <p:nvSpPr>
            <p:cNvPr id="9" name="Freeform 9">
              <a:extLst>
                <a:ext uri="{C183D7F6-B498-43B3-948B-1728B52AA6E4}">
                  <adec:decorative xmlns:adec="http://schemas.microsoft.com/office/drawing/2017/decorative" val="1"/>
                </a:ext>
              </a:extLst>
            </p:cNvPr>
            <p:cNvSpPr/>
            <p:nvPr/>
          </p:nvSpPr>
          <p:spPr>
            <a:xfrm>
              <a:off x="10903806" y="3984948"/>
              <a:ext cx="624271" cy="519847"/>
            </a:xfrm>
            <a:custGeom>
              <a:avLst/>
              <a:gdLst/>
              <a:ahLst/>
              <a:cxnLst/>
              <a:rect l="l" t="t" r="r" b="b"/>
              <a:pathLst>
                <a:path w="936406" h="779771">
                  <a:moveTo>
                    <a:pt x="0" y="0"/>
                  </a:moveTo>
                  <a:lnTo>
                    <a:pt x="936405" y="0"/>
                  </a:lnTo>
                  <a:lnTo>
                    <a:pt x="936405" y="779771"/>
                  </a:lnTo>
                  <a:lnTo>
                    <a:pt x="0" y="779771"/>
                  </a:lnTo>
                  <a:lnTo>
                    <a:pt x="0" y="0"/>
                  </a:lnTo>
                  <a:close/>
                </a:path>
              </a:pathLst>
            </a:custGeom>
            <a: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sz="800"/>
            </a:p>
          </p:txBody>
        </p:sp>
      </p:grpSp>
      <p:sp>
        <p:nvSpPr>
          <p:cNvPr id="20" name="Title 19">
            <a:extLst>
              <a:ext uri="{FF2B5EF4-FFF2-40B4-BE49-F238E27FC236}">
                <a16:creationId xmlns:a16="http://schemas.microsoft.com/office/drawing/2014/main" id="{5A55DC9B-6E31-1EBD-A2DE-87DC74E1A8E6}"/>
              </a:ext>
              <a:ext uri="{C183D7F6-B498-43B3-948B-1728B52AA6E4}">
                <adec:decorative xmlns:adec="http://schemas.microsoft.com/office/drawing/2017/decorative" val="1"/>
              </a:ext>
            </a:extLst>
          </p:cNvPr>
          <p:cNvSpPr>
            <a:spLocks noGrp="1"/>
          </p:cNvSpPr>
          <p:nvPr>
            <p:ph type="title"/>
          </p:nvPr>
        </p:nvSpPr>
        <p:spPr>
          <a:xfrm>
            <a:off x="0" y="-837828"/>
            <a:ext cx="10080000" cy="599812"/>
          </a:xfrm>
        </p:spPr>
        <p:txBody>
          <a:bodyPr/>
          <a:lstStyle/>
          <a:p>
            <a:r>
              <a:rPr lang="en-US" dirty="0"/>
              <a:t>Slide 15</a:t>
            </a:r>
          </a:p>
        </p:txBody>
      </p:sp>
      <p:sp>
        <p:nvSpPr>
          <p:cNvPr id="21" name="Slide Number Placeholder 5">
            <a:extLst>
              <a:ext uri="{FF2B5EF4-FFF2-40B4-BE49-F238E27FC236}">
                <a16:creationId xmlns:a16="http://schemas.microsoft.com/office/drawing/2014/main" id="{54B5BDC2-BB3A-A727-0D8D-3D61B4D587B2}"/>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15</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1058336-32AE-34E0-3435-756400B026BD}"/>
              </a:ext>
            </a:extLst>
          </p:cNvPr>
          <p:cNvSpPr>
            <a:spLocks noGrp="1"/>
          </p:cNvSpPr>
          <p:nvPr>
            <p:ph type="title"/>
          </p:nvPr>
        </p:nvSpPr>
        <p:spPr>
          <a:xfrm>
            <a:off x="360000" y="128588"/>
            <a:ext cx="11679600" cy="1008000"/>
          </a:xfrm>
        </p:spPr>
        <p:txBody>
          <a:bodyPr/>
          <a:lstStyle/>
          <a:p>
            <a:pPr>
              <a:lnSpc>
                <a:spcPct val="100000"/>
              </a:lnSpc>
            </a:pPr>
            <a:r>
              <a:rPr lang="en-US" sz="3600" dirty="0" err="1">
                <a:solidFill>
                  <a:srgbClr val="000000"/>
                </a:solidFill>
              </a:rPr>
              <a:t>Hôm</a:t>
            </a:r>
            <a:r>
              <a:rPr lang="en-US" sz="3600" dirty="0">
                <a:solidFill>
                  <a:srgbClr val="000000"/>
                </a:solidFill>
              </a:rPr>
              <a:t> </a:t>
            </a:r>
            <a:r>
              <a:rPr lang="en-US" sz="3600" dirty="0" err="1">
                <a:solidFill>
                  <a:srgbClr val="000000"/>
                </a:solidFill>
              </a:rPr>
              <a:t>đó</a:t>
            </a:r>
            <a:r>
              <a:rPr lang="en-US" sz="3600" dirty="0">
                <a:solidFill>
                  <a:srgbClr val="000000"/>
                </a:solidFill>
              </a:rPr>
              <a:t> Tin </a:t>
            </a:r>
            <a:r>
              <a:rPr lang="en-US" sz="3600" dirty="0" err="1">
                <a:solidFill>
                  <a:srgbClr val="000000"/>
                </a:solidFill>
              </a:rPr>
              <a:t>về</a:t>
            </a:r>
            <a:r>
              <a:rPr lang="en-US" sz="3600" dirty="0">
                <a:solidFill>
                  <a:srgbClr val="000000"/>
                </a:solidFill>
              </a:rPr>
              <a:t> </a:t>
            </a:r>
            <a:r>
              <a:rPr lang="en-US" sz="3600" dirty="0" err="1">
                <a:solidFill>
                  <a:srgbClr val="000000"/>
                </a:solidFill>
              </a:rPr>
              <a:t>nhà</a:t>
            </a:r>
            <a:r>
              <a:rPr lang="en-US" sz="3600" dirty="0">
                <a:solidFill>
                  <a:srgbClr val="000000"/>
                </a:solidFill>
              </a:rPr>
              <a:t> </a:t>
            </a:r>
            <a:r>
              <a:rPr lang="en-US" sz="3600" dirty="0" err="1">
                <a:solidFill>
                  <a:srgbClr val="000000"/>
                </a:solidFill>
              </a:rPr>
              <a:t>và</a:t>
            </a:r>
            <a:r>
              <a:rPr lang="en-US" sz="3600" dirty="0">
                <a:solidFill>
                  <a:srgbClr val="000000"/>
                </a:solidFill>
              </a:rPr>
              <a:t> </a:t>
            </a:r>
            <a:r>
              <a:rPr lang="en-US" sz="3600" dirty="0" err="1">
                <a:solidFill>
                  <a:srgbClr val="000000"/>
                </a:solidFill>
              </a:rPr>
              <a:t>nhớ</a:t>
            </a:r>
            <a:r>
              <a:rPr lang="en-US" sz="3600" dirty="0">
                <a:solidFill>
                  <a:srgbClr val="000000"/>
                </a:solidFill>
              </a:rPr>
              <a:t> </a:t>
            </a:r>
            <a:r>
              <a:rPr lang="en-US" sz="3600" dirty="0" err="1">
                <a:solidFill>
                  <a:srgbClr val="000000"/>
                </a:solidFill>
              </a:rPr>
              <a:t>ra</a:t>
            </a:r>
            <a:r>
              <a:rPr lang="en-US" sz="3600" dirty="0">
                <a:solidFill>
                  <a:srgbClr val="000000"/>
                </a:solidFill>
              </a:rPr>
              <a:t> </a:t>
            </a:r>
            <a:r>
              <a:rPr lang="en-US" sz="3600" dirty="0" err="1">
                <a:solidFill>
                  <a:srgbClr val="000000"/>
                </a:solidFill>
              </a:rPr>
              <a:t>mình</a:t>
            </a:r>
            <a:r>
              <a:rPr lang="en-US" sz="3600" dirty="0">
                <a:solidFill>
                  <a:srgbClr val="000000"/>
                </a:solidFill>
              </a:rPr>
              <a:t> </a:t>
            </a:r>
            <a:r>
              <a:rPr lang="en-US" sz="3600" dirty="0" err="1">
                <a:solidFill>
                  <a:srgbClr val="000000"/>
                </a:solidFill>
              </a:rPr>
              <a:t>là</a:t>
            </a:r>
            <a:r>
              <a:rPr lang="en-US" sz="3600" dirty="0">
                <a:solidFill>
                  <a:srgbClr val="000000"/>
                </a:solidFill>
              </a:rPr>
              <a:t> ai.</a:t>
            </a:r>
            <a:br>
              <a:rPr lang="en-US" sz="3600" dirty="0">
                <a:solidFill>
                  <a:srgbClr val="000000"/>
                </a:solidFill>
              </a:rPr>
            </a:br>
            <a:r>
              <a:rPr lang="en-US" sz="3600" dirty="0" err="1">
                <a:solidFill>
                  <a:srgbClr val="000000"/>
                </a:solidFill>
              </a:rPr>
              <a:t>Sáng</a:t>
            </a:r>
            <a:r>
              <a:rPr lang="en-US" sz="3600" dirty="0">
                <a:solidFill>
                  <a:srgbClr val="000000"/>
                </a:solidFill>
              </a:rPr>
              <a:t> </a:t>
            </a:r>
            <a:r>
              <a:rPr lang="en-US" sz="3600" dirty="0" err="1">
                <a:solidFill>
                  <a:srgbClr val="000000"/>
                </a:solidFill>
              </a:rPr>
              <a:t>hôm</a:t>
            </a:r>
            <a:r>
              <a:rPr lang="en-US" sz="3600" dirty="0">
                <a:solidFill>
                  <a:srgbClr val="000000"/>
                </a:solidFill>
              </a:rPr>
              <a:t> </a:t>
            </a:r>
            <a:r>
              <a:rPr lang="en-US" sz="3600" dirty="0" err="1">
                <a:solidFill>
                  <a:srgbClr val="000000"/>
                </a:solidFill>
              </a:rPr>
              <a:t>sau</a:t>
            </a:r>
            <a:r>
              <a:rPr lang="en-US" sz="3600" dirty="0">
                <a:solidFill>
                  <a:srgbClr val="000000"/>
                </a:solidFill>
              </a:rPr>
              <a:t>, </a:t>
            </a:r>
            <a:r>
              <a:rPr lang="en-US" sz="3600" dirty="0" err="1">
                <a:solidFill>
                  <a:srgbClr val="000000"/>
                </a:solidFill>
              </a:rPr>
              <a:t>Mẹ</a:t>
            </a:r>
            <a:r>
              <a:rPr lang="en-US" sz="3600" dirty="0">
                <a:solidFill>
                  <a:srgbClr val="000000"/>
                </a:solidFill>
              </a:rPr>
              <a:t> </a:t>
            </a:r>
            <a:r>
              <a:rPr lang="en-US" sz="3600" dirty="0" err="1">
                <a:solidFill>
                  <a:srgbClr val="000000"/>
                </a:solidFill>
              </a:rPr>
              <a:t>tìm</a:t>
            </a:r>
            <a:r>
              <a:rPr lang="en-US" sz="3600" dirty="0">
                <a:solidFill>
                  <a:srgbClr val="000000"/>
                </a:solidFill>
              </a:rPr>
              <a:t> </a:t>
            </a:r>
            <a:r>
              <a:rPr lang="en-US" sz="3600" dirty="0" err="1">
                <a:solidFill>
                  <a:srgbClr val="000000"/>
                </a:solidFill>
              </a:rPr>
              <a:t>thấy</a:t>
            </a:r>
            <a:r>
              <a:rPr lang="en-US" sz="3600" dirty="0">
                <a:solidFill>
                  <a:srgbClr val="000000"/>
                </a:solidFill>
              </a:rPr>
              <a:t> </a:t>
            </a:r>
            <a:r>
              <a:rPr lang="en-US" sz="3600" dirty="0" err="1">
                <a:solidFill>
                  <a:srgbClr val="000000"/>
                </a:solidFill>
              </a:rPr>
              <a:t>một</a:t>
            </a:r>
            <a:r>
              <a:rPr lang="en-US" sz="3600" dirty="0">
                <a:solidFill>
                  <a:srgbClr val="000000"/>
                </a:solidFill>
              </a:rPr>
              <a:t> </a:t>
            </a:r>
            <a:r>
              <a:rPr lang="en-US" sz="3600" dirty="0" err="1">
                <a:solidFill>
                  <a:srgbClr val="000000"/>
                </a:solidFill>
              </a:rPr>
              <a:t>cuốn</a:t>
            </a:r>
            <a:r>
              <a:rPr lang="en-US" sz="3600" dirty="0">
                <a:solidFill>
                  <a:srgbClr val="000000"/>
                </a:solidFill>
              </a:rPr>
              <a:t> </a:t>
            </a:r>
            <a:r>
              <a:rPr lang="en-US" sz="3600" dirty="0" err="1">
                <a:solidFill>
                  <a:srgbClr val="000000"/>
                </a:solidFill>
              </a:rPr>
              <a:t>tập</a:t>
            </a:r>
            <a:r>
              <a:rPr lang="en-US" sz="3600" dirty="0">
                <a:solidFill>
                  <a:srgbClr val="000000"/>
                </a:solidFill>
              </a:rPr>
              <a:t> </a:t>
            </a:r>
            <a:r>
              <a:rPr lang="en-US" sz="3600" dirty="0" err="1">
                <a:solidFill>
                  <a:srgbClr val="000000"/>
                </a:solidFill>
              </a:rPr>
              <a:t>trên</a:t>
            </a:r>
            <a:r>
              <a:rPr lang="en-US" sz="3600" dirty="0">
                <a:solidFill>
                  <a:srgbClr val="000000"/>
                </a:solidFill>
              </a:rPr>
              <a:t> </a:t>
            </a:r>
            <a:r>
              <a:rPr lang="en-US" sz="3600" dirty="0" err="1">
                <a:solidFill>
                  <a:srgbClr val="000000"/>
                </a:solidFill>
              </a:rPr>
              <a:t>bàn</a:t>
            </a:r>
            <a:r>
              <a:rPr lang="en-US" sz="3600" dirty="0">
                <a:solidFill>
                  <a:srgbClr val="000000"/>
                </a:solidFill>
              </a:rPr>
              <a:t>:</a:t>
            </a:r>
            <a:endParaRPr lang="en-US" dirty="0"/>
          </a:p>
        </p:txBody>
      </p:sp>
      <p:grpSp>
        <p:nvGrpSpPr>
          <p:cNvPr id="17" name="Group 16">
            <a:extLst>
              <a:ext uri="{FF2B5EF4-FFF2-40B4-BE49-F238E27FC236}">
                <a16:creationId xmlns:a16="http://schemas.microsoft.com/office/drawing/2014/main" id="{A6037223-96F7-E2CE-D82D-774378248452}"/>
              </a:ext>
              <a:ext uri="{C183D7F6-B498-43B3-948B-1728B52AA6E4}">
                <adec:decorative xmlns:adec="http://schemas.microsoft.com/office/drawing/2017/decorative" val="1"/>
              </a:ext>
            </a:extLst>
          </p:cNvPr>
          <p:cNvGrpSpPr/>
          <p:nvPr/>
        </p:nvGrpSpPr>
        <p:grpSpPr>
          <a:xfrm>
            <a:off x="-2209800" y="1295400"/>
            <a:ext cx="16138655" cy="5910783"/>
            <a:chOff x="-2209800" y="1295400"/>
            <a:chExt cx="16138655" cy="5910783"/>
          </a:xfrm>
        </p:grpSpPr>
        <p:sp>
          <p:nvSpPr>
            <p:cNvPr id="2" name="Freeform 2">
              <a:extLst>
                <a:ext uri="{C183D7F6-B498-43B3-948B-1728B52AA6E4}">
                  <adec:decorative xmlns:adec="http://schemas.microsoft.com/office/drawing/2017/decorative" val="1"/>
                </a:ext>
              </a:extLst>
            </p:cNvPr>
            <p:cNvSpPr/>
            <p:nvPr/>
          </p:nvSpPr>
          <p:spPr>
            <a:xfrm>
              <a:off x="-2209800" y="1295400"/>
              <a:ext cx="16138655" cy="5910783"/>
            </a:xfrm>
            <a:custGeom>
              <a:avLst/>
              <a:gdLst/>
              <a:ahLst/>
              <a:cxnLst/>
              <a:rect l="l" t="t" r="r" b="b"/>
              <a:pathLst>
                <a:path w="24207983" h="8866174">
                  <a:moveTo>
                    <a:pt x="0" y="0"/>
                  </a:moveTo>
                  <a:lnTo>
                    <a:pt x="24207983" y="0"/>
                  </a:lnTo>
                  <a:lnTo>
                    <a:pt x="24207983" y="8866174"/>
                  </a:lnTo>
                  <a:lnTo>
                    <a:pt x="0" y="88661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5742221" y="1467021"/>
              <a:ext cx="3930347" cy="4998852"/>
            </a:xfrm>
            <a:custGeom>
              <a:avLst/>
              <a:gdLst/>
              <a:ahLst/>
              <a:cxnLst/>
              <a:rect l="l" t="t" r="r" b="b"/>
              <a:pathLst>
                <a:path w="5895521" h="7498278">
                  <a:moveTo>
                    <a:pt x="0" y="0"/>
                  </a:moveTo>
                  <a:lnTo>
                    <a:pt x="5895521" y="0"/>
                  </a:lnTo>
                  <a:lnTo>
                    <a:pt x="5895521" y="7498278"/>
                  </a:lnTo>
                  <a:lnTo>
                    <a:pt x="0" y="7498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322731" y="2982816"/>
              <a:ext cx="2142893" cy="1784446"/>
            </a:xfrm>
            <a:custGeom>
              <a:avLst/>
              <a:gdLst/>
              <a:ahLst/>
              <a:cxnLst/>
              <a:rect l="l" t="t" r="r" b="b"/>
              <a:pathLst>
                <a:path w="3214340" h="2676669">
                  <a:moveTo>
                    <a:pt x="0" y="0"/>
                  </a:moveTo>
                  <a:lnTo>
                    <a:pt x="3214340" y="0"/>
                  </a:lnTo>
                  <a:lnTo>
                    <a:pt x="3214340" y="2676669"/>
                  </a:lnTo>
                  <a:lnTo>
                    <a:pt x="0" y="26766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9061777" y="4938712"/>
              <a:ext cx="1464545" cy="1470057"/>
            </a:xfrm>
            <a:custGeom>
              <a:avLst/>
              <a:gdLst/>
              <a:ahLst/>
              <a:cxnLst/>
              <a:rect l="l" t="t" r="r" b="b"/>
              <a:pathLst>
                <a:path w="2196817" h="2205086">
                  <a:moveTo>
                    <a:pt x="0" y="0"/>
                  </a:moveTo>
                  <a:lnTo>
                    <a:pt x="2196817" y="0"/>
                  </a:lnTo>
                  <a:lnTo>
                    <a:pt x="2196817" y="2205086"/>
                  </a:lnTo>
                  <a:lnTo>
                    <a:pt x="0" y="2205086"/>
                  </a:lnTo>
                  <a:lnTo>
                    <a:pt x="0" y="0"/>
                  </a:lnTo>
                  <a:close/>
                </a:path>
              </a:pathLst>
            </a:cu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US" sz="800"/>
            </a:p>
          </p:txBody>
        </p:sp>
      </p:grpSp>
      <p:sp>
        <p:nvSpPr>
          <p:cNvPr id="6" name="TextBox 6"/>
          <p:cNvSpPr txBox="1"/>
          <p:nvPr/>
        </p:nvSpPr>
        <p:spPr>
          <a:xfrm>
            <a:off x="6399685" y="1721012"/>
            <a:ext cx="3131275" cy="345351"/>
          </a:xfrm>
          <a:prstGeom prst="rect">
            <a:avLst/>
          </a:prstGeom>
        </p:spPr>
        <p:txBody>
          <a:bodyPr lIns="0" tIns="0" rIns="0" bIns="0" rtlCol="0" anchor="t">
            <a:spAutoFit/>
          </a:bodyPr>
          <a:lstStyle/>
          <a:p>
            <a:pPr>
              <a:lnSpc>
                <a:spcPts val="2972"/>
              </a:lnSpc>
            </a:pPr>
            <a:r>
              <a:rPr lang="en-US" sz="1800" i="1" spc="102" dirty="0" err="1">
                <a:solidFill>
                  <a:srgbClr val="000000"/>
                </a:solidFill>
                <a:latin typeface="Public Sans Light" pitchFamily="2" charset="77"/>
              </a:rPr>
              <a:t>Nhật</a:t>
            </a:r>
            <a:r>
              <a:rPr lang="en-US" sz="1800" i="1" spc="102" dirty="0">
                <a:solidFill>
                  <a:srgbClr val="000000"/>
                </a:solidFill>
                <a:latin typeface="Public Sans Light" pitchFamily="2" charset="77"/>
              </a:rPr>
              <a:t> </a:t>
            </a:r>
            <a:r>
              <a:rPr lang="en-US" sz="1800" i="1" spc="102" dirty="0" err="1">
                <a:solidFill>
                  <a:srgbClr val="000000"/>
                </a:solidFill>
                <a:latin typeface="Public Sans Light" pitchFamily="2" charset="77"/>
              </a:rPr>
              <a:t>ký</a:t>
            </a:r>
            <a:r>
              <a:rPr lang="en-US" sz="1800" i="1" spc="102" dirty="0">
                <a:solidFill>
                  <a:srgbClr val="000000"/>
                </a:solidFill>
                <a:latin typeface="Public Sans Light" pitchFamily="2" charset="77"/>
              </a:rPr>
              <a:t> </a:t>
            </a:r>
            <a:r>
              <a:rPr lang="en-US" sz="1800" i="1" spc="102" dirty="0" err="1">
                <a:solidFill>
                  <a:srgbClr val="000000"/>
                </a:solidFill>
                <a:latin typeface="Public Sans Light" pitchFamily="2" charset="77"/>
              </a:rPr>
              <a:t>thân</a:t>
            </a:r>
            <a:r>
              <a:rPr lang="en-US" sz="1800" i="1" spc="102" dirty="0">
                <a:solidFill>
                  <a:srgbClr val="000000"/>
                </a:solidFill>
                <a:latin typeface="Public Sans Light" pitchFamily="2" charset="77"/>
              </a:rPr>
              <a:t> </a:t>
            </a:r>
            <a:r>
              <a:rPr lang="en-US" sz="1800" i="1" spc="102" dirty="0" err="1">
                <a:solidFill>
                  <a:srgbClr val="000000"/>
                </a:solidFill>
                <a:latin typeface="Public Sans Light" pitchFamily="2" charset="77"/>
              </a:rPr>
              <a:t>thương</a:t>
            </a:r>
            <a:r>
              <a:rPr lang="en-US" sz="1800" i="1" spc="102" dirty="0">
                <a:solidFill>
                  <a:srgbClr val="000000"/>
                </a:solidFill>
                <a:latin typeface="Public Sans Light" pitchFamily="2" charset="77"/>
              </a:rPr>
              <a:t>,</a:t>
            </a:r>
          </a:p>
        </p:txBody>
      </p:sp>
      <p:sp>
        <p:nvSpPr>
          <p:cNvPr id="7" name="TextBox 7"/>
          <p:cNvSpPr txBox="1"/>
          <p:nvPr/>
        </p:nvSpPr>
        <p:spPr>
          <a:xfrm>
            <a:off x="6399685" y="2280606"/>
            <a:ext cx="3131275" cy="375296"/>
          </a:xfrm>
          <a:prstGeom prst="rect">
            <a:avLst/>
          </a:prstGeom>
        </p:spPr>
        <p:txBody>
          <a:bodyPr lIns="0" tIns="0" rIns="0" bIns="0" rtlCol="0" anchor="t">
            <a:spAutoFit/>
          </a:bodyPr>
          <a:lstStyle/>
          <a:p>
            <a:pPr>
              <a:lnSpc>
                <a:spcPts val="3262"/>
              </a:lnSpc>
            </a:pPr>
            <a:r>
              <a:rPr lang="en-US" sz="1800" i="1" spc="112" dirty="0" err="1">
                <a:solidFill>
                  <a:srgbClr val="000000"/>
                </a:solidFill>
                <a:latin typeface="Public Sans Light" pitchFamily="2" charset="77"/>
              </a:rPr>
              <a:t>Mình</a:t>
            </a:r>
            <a:r>
              <a:rPr lang="en-US" sz="1800" i="1" spc="112" dirty="0">
                <a:solidFill>
                  <a:srgbClr val="000000"/>
                </a:solidFill>
                <a:latin typeface="Public Sans Light" pitchFamily="2" charset="77"/>
              </a:rPr>
              <a:t> </a:t>
            </a:r>
            <a:r>
              <a:rPr lang="en-US" sz="1800" i="1" spc="112" dirty="0" err="1">
                <a:solidFill>
                  <a:srgbClr val="000000"/>
                </a:solidFill>
                <a:latin typeface="Public Sans Light" pitchFamily="2" charset="77"/>
              </a:rPr>
              <a:t>tên</a:t>
            </a:r>
            <a:r>
              <a:rPr lang="en-US" sz="1800" i="1" spc="112" dirty="0">
                <a:solidFill>
                  <a:srgbClr val="000000"/>
                </a:solidFill>
                <a:latin typeface="Public Sans Light" pitchFamily="2" charset="77"/>
              </a:rPr>
              <a:t> </a:t>
            </a:r>
            <a:r>
              <a:rPr lang="en-US" sz="1800" i="1" spc="112" dirty="0" err="1">
                <a:solidFill>
                  <a:srgbClr val="000000"/>
                </a:solidFill>
                <a:latin typeface="Public Sans Light" pitchFamily="2" charset="77"/>
              </a:rPr>
              <a:t>là</a:t>
            </a:r>
            <a:r>
              <a:rPr lang="en-US" sz="1800" i="1" spc="112" dirty="0">
                <a:solidFill>
                  <a:srgbClr val="000000"/>
                </a:solidFill>
                <a:latin typeface="Public Sans Light" pitchFamily="2" charset="77"/>
              </a:rPr>
              <a:t> Tin.</a:t>
            </a:r>
          </a:p>
        </p:txBody>
      </p:sp>
      <p:sp>
        <p:nvSpPr>
          <p:cNvPr id="8" name="TextBox 8"/>
          <p:cNvSpPr txBox="1"/>
          <p:nvPr/>
        </p:nvSpPr>
        <p:spPr>
          <a:xfrm>
            <a:off x="6399685" y="2877696"/>
            <a:ext cx="3131275" cy="370422"/>
          </a:xfrm>
          <a:prstGeom prst="rect">
            <a:avLst/>
          </a:prstGeom>
        </p:spPr>
        <p:txBody>
          <a:bodyPr lIns="0" tIns="0" rIns="0" bIns="0" rtlCol="0" anchor="t">
            <a:spAutoFit/>
          </a:bodyPr>
          <a:lstStyle/>
          <a:p>
            <a:pPr>
              <a:lnSpc>
                <a:spcPts val="3262"/>
              </a:lnSpc>
            </a:pPr>
            <a:r>
              <a:rPr lang="en-US" sz="1800" i="1" spc="112" dirty="0" err="1">
                <a:solidFill>
                  <a:srgbClr val="000000"/>
                </a:solidFill>
                <a:latin typeface="Public Sans Light" pitchFamily="2" charset="77"/>
              </a:rPr>
              <a:t>Mình</a:t>
            </a:r>
            <a:r>
              <a:rPr lang="en-US" sz="1800" i="1" spc="112" dirty="0">
                <a:solidFill>
                  <a:srgbClr val="000000"/>
                </a:solidFill>
                <a:latin typeface="Public Sans Light" pitchFamily="2" charset="77"/>
              </a:rPr>
              <a:t> 10 </a:t>
            </a:r>
            <a:r>
              <a:rPr lang="en-US" sz="1800" i="1" spc="112" dirty="0" err="1">
                <a:solidFill>
                  <a:srgbClr val="000000"/>
                </a:solidFill>
                <a:latin typeface="Public Sans Light" pitchFamily="2" charset="77"/>
              </a:rPr>
              <a:t>tuổi</a:t>
            </a:r>
            <a:r>
              <a:rPr lang="en-US" sz="1800" i="1" spc="112" dirty="0">
                <a:solidFill>
                  <a:srgbClr val="000000"/>
                </a:solidFill>
                <a:latin typeface="Public Sans Light" pitchFamily="2" charset="77"/>
              </a:rPr>
              <a:t>.</a:t>
            </a:r>
          </a:p>
        </p:txBody>
      </p:sp>
      <p:sp>
        <p:nvSpPr>
          <p:cNvPr id="9" name="TextBox 9"/>
          <p:cNvSpPr txBox="1"/>
          <p:nvPr/>
        </p:nvSpPr>
        <p:spPr>
          <a:xfrm>
            <a:off x="6399686" y="3551237"/>
            <a:ext cx="3469584" cy="345351"/>
          </a:xfrm>
          <a:prstGeom prst="rect">
            <a:avLst/>
          </a:prstGeom>
        </p:spPr>
        <p:txBody>
          <a:bodyPr wrap="square" lIns="0" tIns="0" rIns="0" bIns="0" rtlCol="0" anchor="t">
            <a:spAutoFit/>
          </a:bodyPr>
          <a:lstStyle/>
          <a:p>
            <a:pPr>
              <a:lnSpc>
                <a:spcPts val="2972"/>
              </a:lnSpc>
            </a:pPr>
            <a:r>
              <a:rPr lang="en-US" sz="1800" i="1" spc="102" dirty="0" err="1">
                <a:solidFill>
                  <a:srgbClr val="000000"/>
                </a:solidFill>
                <a:latin typeface="Public Sans Light" pitchFamily="2" charset="77"/>
              </a:rPr>
              <a:t>Mình</a:t>
            </a:r>
            <a:r>
              <a:rPr lang="en-US" sz="1800" i="1" spc="102" dirty="0">
                <a:solidFill>
                  <a:srgbClr val="000000"/>
                </a:solidFill>
                <a:latin typeface="Public Sans Light" pitchFamily="2" charset="77"/>
              </a:rPr>
              <a:t> </a:t>
            </a:r>
            <a:r>
              <a:rPr lang="en-US" sz="1800" i="1" spc="102" dirty="0" err="1">
                <a:solidFill>
                  <a:srgbClr val="000000"/>
                </a:solidFill>
                <a:latin typeface="Public Sans Light" pitchFamily="2" charset="77"/>
              </a:rPr>
              <a:t>học</a:t>
            </a:r>
            <a:r>
              <a:rPr lang="en-US" sz="1800" i="1" spc="102" dirty="0">
                <a:solidFill>
                  <a:srgbClr val="000000"/>
                </a:solidFill>
                <a:latin typeface="Public Sans Light" pitchFamily="2" charset="77"/>
              </a:rPr>
              <a:t> </a:t>
            </a:r>
            <a:r>
              <a:rPr lang="en-US" sz="1800" i="1" spc="102" dirty="0" err="1">
                <a:solidFill>
                  <a:srgbClr val="000000"/>
                </a:solidFill>
                <a:latin typeface="Public Sans Light" pitchFamily="2" charset="77"/>
              </a:rPr>
              <a:t>ở</a:t>
            </a:r>
            <a:r>
              <a:rPr lang="en-US" sz="1800" i="1" spc="102" dirty="0">
                <a:solidFill>
                  <a:srgbClr val="000000"/>
                </a:solidFill>
                <a:latin typeface="Public Sans Light" pitchFamily="2" charset="77"/>
              </a:rPr>
              <a:t> </a:t>
            </a:r>
            <a:r>
              <a:rPr lang="en-US" sz="1800" i="1" spc="102" dirty="0" err="1">
                <a:solidFill>
                  <a:srgbClr val="000000"/>
                </a:solidFill>
                <a:latin typeface="Public Sans Light" pitchFamily="2" charset="77"/>
              </a:rPr>
              <a:t>trường</a:t>
            </a:r>
            <a:r>
              <a:rPr lang="en-US" sz="1800" i="1" spc="102" dirty="0">
                <a:solidFill>
                  <a:srgbClr val="000000"/>
                </a:solidFill>
                <a:latin typeface="Public Sans Light" pitchFamily="2" charset="77"/>
              </a:rPr>
              <a:t> </a:t>
            </a:r>
            <a:r>
              <a:rPr lang="en-US" sz="1800" i="1" spc="102" dirty="0" err="1">
                <a:solidFill>
                  <a:srgbClr val="000000"/>
                </a:solidFill>
                <a:latin typeface="Public Sans Light" pitchFamily="2" charset="77"/>
              </a:rPr>
              <a:t>Lawston</a:t>
            </a:r>
            <a:r>
              <a:rPr lang="en-US" sz="1800" i="1" spc="102" dirty="0">
                <a:solidFill>
                  <a:srgbClr val="000000"/>
                </a:solidFill>
                <a:latin typeface="Public Sans Light" pitchFamily="2" charset="77"/>
              </a:rPr>
              <a:t>.</a:t>
            </a:r>
          </a:p>
        </p:txBody>
      </p:sp>
      <p:sp>
        <p:nvSpPr>
          <p:cNvPr id="10" name="TextBox 10"/>
          <p:cNvSpPr txBox="1"/>
          <p:nvPr/>
        </p:nvSpPr>
        <p:spPr>
          <a:xfrm>
            <a:off x="6399685" y="4137025"/>
            <a:ext cx="3131275" cy="345351"/>
          </a:xfrm>
          <a:prstGeom prst="rect">
            <a:avLst/>
          </a:prstGeom>
        </p:spPr>
        <p:txBody>
          <a:bodyPr wrap="square" lIns="0" tIns="0" rIns="0" bIns="0" rtlCol="0" anchor="t">
            <a:spAutoFit/>
          </a:bodyPr>
          <a:lstStyle/>
          <a:p>
            <a:pPr>
              <a:lnSpc>
                <a:spcPts val="2972"/>
              </a:lnSpc>
            </a:pPr>
            <a:r>
              <a:rPr lang="en-US" sz="1800" i="1" spc="102" dirty="0" err="1">
                <a:solidFill>
                  <a:srgbClr val="000000"/>
                </a:solidFill>
                <a:latin typeface="Public Sans Light" pitchFamily="2" charset="77"/>
              </a:rPr>
              <a:t>Mình</a:t>
            </a:r>
            <a:r>
              <a:rPr lang="en-US" sz="1800" i="1" spc="102" dirty="0">
                <a:solidFill>
                  <a:srgbClr val="000000"/>
                </a:solidFill>
                <a:latin typeface="Public Sans Light" pitchFamily="2" charset="77"/>
              </a:rPr>
              <a:t> </a:t>
            </a:r>
            <a:r>
              <a:rPr lang="en-US" sz="1800" i="1" spc="102" dirty="0" err="1">
                <a:solidFill>
                  <a:srgbClr val="000000"/>
                </a:solidFill>
                <a:latin typeface="Public Sans Light" pitchFamily="2" charset="77"/>
              </a:rPr>
              <a:t>thích</a:t>
            </a:r>
            <a:r>
              <a:rPr lang="en-US" sz="1800" i="1" spc="102" dirty="0">
                <a:solidFill>
                  <a:srgbClr val="000000"/>
                </a:solidFill>
                <a:latin typeface="Public Sans Light" pitchFamily="2" charset="77"/>
              </a:rPr>
              <a:t> </a:t>
            </a:r>
            <a:r>
              <a:rPr lang="en-US" sz="1800" i="1" spc="102" dirty="0" err="1">
                <a:solidFill>
                  <a:srgbClr val="000000"/>
                </a:solidFill>
                <a:latin typeface="Public Sans Light" pitchFamily="2" charset="77"/>
              </a:rPr>
              <a:t>đá</a:t>
            </a:r>
            <a:r>
              <a:rPr lang="en-US" sz="1800" i="1" spc="102" dirty="0">
                <a:solidFill>
                  <a:srgbClr val="000000"/>
                </a:solidFill>
                <a:latin typeface="Public Sans Light" pitchFamily="2" charset="77"/>
              </a:rPr>
              <a:t> banh, </a:t>
            </a:r>
            <a:r>
              <a:rPr lang="en-US" sz="1800" i="1" spc="102" dirty="0" err="1">
                <a:solidFill>
                  <a:srgbClr val="000000"/>
                </a:solidFill>
                <a:latin typeface="Public Sans Light" pitchFamily="2" charset="77"/>
              </a:rPr>
              <a:t>nhưng</a:t>
            </a:r>
            <a:endParaRPr lang="en-US" sz="1800" i="1" spc="102" dirty="0">
              <a:solidFill>
                <a:srgbClr val="000000"/>
              </a:solidFill>
              <a:latin typeface="Public Sans Light" pitchFamily="2" charset="77"/>
            </a:endParaRPr>
          </a:p>
        </p:txBody>
      </p:sp>
      <p:sp>
        <p:nvSpPr>
          <p:cNvPr id="14" name="TextBox 14"/>
          <p:cNvSpPr txBox="1"/>
          <p:nvPr/>
        </p:nvSpPr>
        <p:spPr>
          <a:xfrm>
            <a:off x="6399685" y="4733131"/>
            <a:ext cx="2972915" cy="345351"/>
          </a:xfrm>
          <a:prstGeom prst="rect">
            <a:avLst/>
          </a:prstGeom>
        </p:spPr>
        <p:txBody>
          <a:bodyPr wrap="square" lIns="0" tIns="0" rIns="0" bIns="0" rtlCol="0" anchor="t">
            <a:spAutoFit/>
          </a:bodyPr>
          <a:lstStyle/>
          <a:p>
            <a:pPr>
              <a:lnSpc>
                <a:spcPts val="2972"/>
              </a:lnSpc>
            </a:pPr>
            <a:r>
              <a:rPr lang="en-US" sz="1800" i="1" spc="102" dirty="0" err="1">
                <a:solidFill>
                  <a:srgbClr val="000000"/>
                </a:solidFill>
                <a:latin typeface="Public Sans Light" pitchFamily="2" charset="77"/>
              </a:rPr>
              <a:t>không</a:t>
            </a:r>
            <a:r>
              <a:rPr lang="en-US" sz="1800" i="1" spc="102" dirty="0">
                <a:solidFill>
                  <a:srgbClr val="000000"/>
                </a:solidFill>
                <a:latin typeface="Public Sans Light" pitchFamily="2" charset="77"/>
              </a:rPr>
              <a:t> </a:t>
            </a:r>
            <a:r>
              <a:rPr lang="en-US" sz="1800" i="1" spc="102" dirty="0" err="1">
                <a:solidFill>
                  <a:srgbClr val="000000"/>
                </a:solidFill>
                <a:latin typeface="Public Sans Light" pitchFamily="2" charset="77"/>
              </a:rPr>
              <a:t>thích</a:t>
            </a:r>
            <a:r>
              <a:rPr lang="en-US" sz="1800" i="1" spc="102" dirty="0">
                <a:solidFill>
                  <a:srgbClr val="000000"/>
                </a:solidFill>
                <a:latin typeface="Public Sans Light" pitchFamily="2" charset="77"/>
              </a:rPr>
              <a:t> </a:t>
            </a:r>
            <a:r>
              <a:rPr lang="en-US" sz="1800" i="1" spc="102" dirty="0" err="1">
                <a:solidFill>
                  <a:srgbClr val="000000"/>
                </a:solidFill>
                <a:latin typeface="Public Sans Light" pitchFamily="2" charset="77"/>
              </a:rPr>
              <a:t>ăn</a:t>
            </a:r>
            <a:r>
              <a:rPr lang="en-US" sz="1800" i="1" spc="102" dirty="0">
                <a:solidFill>
                  <a:srgbClr val="000000"/>
                </a:solidFill>
                <a:latin typeface="Public Sans Light" pitchFamily="2" charset="77"/>
              </a:rPr>
              <a:t> </a:t>
            </a:r>
            <a:r>
              <a:rPr lang="en-US" sz="1800" i="1" spc="102" dirty="0" err="1">
                <a:solidFill>
                  <a:srgbClr val="000000"/>
                </a:solidFill>
                <a:latin typeface="Public Sans Light" pitchFamily="2" charset="77"/>
              </a:rPr>
              <a:t>kẹo</a:t>
            </a:r>
            <a:r>
              <a:rPr lang="en-US" sz="1800" i="1" spc="102" dirty="0">
                <a:solidFill>
                  <a:srgbClr val="000000"/>
                </a:solidFill>
                <a:latin typeface="Public Sans Light" pitchFamily="2" charset="77"/>
              </a:rPr>
              <a:t>.</a:t>
            </a:r>
          </a:p>
        </p:txBody>
      </p:sp>
      <p:sp>
        <p:nvSpPr>
          <p:cNvPr id="11" name="TextBox 11"/>
          <p:cNvSpPr txBox="1"/>
          <p:nvPr/>
        </p:nvSpPr>
        <p:spPr>
          <a:xfrm>
            <a:off x="6399685" y="5315744"/>
            <a:ext cx="3131275" cy="374205"/>
          </a:xfrm>
          <a:prstGeom prst="rect">
            <a:avLst/>
          </a:prstGeom>
        </p:spPr>
        <p:txBody>
          <a:bodyPr wrap="square" lIns="0" tIns="0" rIns="0" bIns="0" rtlCol="0" anchor="t">
            <a:spAutoFit/>
          </a:bodyPr>
          <a:lstStyle/>
          <a:p>
            <a:pPr>
              <a:lnSpc>
                <a:spcPts val="3262"/>
              </a:lnSpc>
            </a:pPr>
            <a:r>
              <a:rPr lang="en-US" sz="1800" i="1" spc="112" dirty="0" err="1">
                <a:solidFill>
                  <a:srgbClr val="000000"/>
                </a:solidFill>
                <a:latin typeface="Public Sans Light" pitchFamily="2" charset="77"/>
              </a:rPr>
              <a:t>Mình</a:t>
            </a:r>
            <a:r>
              <a:rPr lang="en-US" sz="1800" i="1" spc="112" dirty="0">
                <a:solidFill>
                  <a:srgbClr val="000000"/>
                </a:solidFill>
                <a:latin typeface="Public Sans Light" pitchFamily="2" charset="77"/>
              </a:rPr>
              <a:t> </a:t>
            </a:r>
            <a:r>
              <a:rPr lang="en-US" sz="1800" i="1" spc="112" dirty="0" err="1">
                <a:solidFill>
                  <a:srgbClr val="000000"/>
                </a:solidFill>
                <a:latin typeface="Public Sans Light" pitchFamily="2" charset="77"/>
              </a:rPr>
              <a:t>sống</a:t>
            </a:r>
            <a:r>
              <a:rPr lang="en-US" sz="1800" i="1" spc="112" dirty="0">
                <a:solidFill>
                  <a:srgbClr val="000000"/>
                </a:solidFill>
                <a:latin typeface="Public Sans Light" pitchFamily="2" charset="77"/>
              </a:rPr>
              <a:t> </a:t>
            </a:r>
            <a:r>
              <a:rPr lang="en-US" sz="1800" i="1" spc="112" dirty="0" err="1">
                <a:solidFill>
                  <a:srgbClr val="000000"/>
                </a:solidFill>
                <a:latin typeface="Public Sans Light" pitchFamily="2" charset="77"/>
              </a:rPr>
              <a:t>ở</a:t>
            </a:r>
            <a:r>
              <a:rPr lang="en-US" sz="1800" i="1" spc="112" dirty="0">
                <a:solidFill>
                  <a:srgbClr val="000000"/>
                </a:solidFill>
                <a:latin typeface="Public Sans Light" pitchFamily="2" charset="77"/>
              </a:rPr>
              <a:t> </a:t>
            </a:r>
            <a:r>
              <a:rPr lang="en-US" sz="1800" i="1" spc="112" dirty="0" err="1">
                <a:solidFill>
                  <a:srgbClr val="000000"/>
                </a:solidFill>
                <a:latin typeface="Public Sans Light" pitchFamily="2" charset="77"/>
              </a:rPr>
              <a:t>Lawston</a:t>
            </a:r>
            <a:r>
              <a:rPr lang="en-US" sz="1800" i="1" spc="112" dirty="0">
                <a:solidFill>
                  <a:srgbClr val="000000"/>
                </a:solidFill>
                <a:latin typeface="Public Sans Light" pitchFamily="2" charset="77"/>
              </a:rPr>
              <a:t> </a:t>
            </a:r>
            <a:r>
              <a:rPr lang="en-US" sz="1800" i="1" spc="112" dirty="0" err="1">
                <a:solidFill>
                  <a:srgbClr val="000000"/>
                </a:solidFill>
                <a:latin typeface="Public Sans Light" pitchFamily="2" charset="77"/>
              </a:rPr>
              <a:t>với</a:t>
            </a:r>
            <a:r>
              <a:rPr lang="en-US" sz="1800" i="1" spc="112" dirty="0">
                <a:solidFill>
                  <a:srgbClr val="000000"/>
                </a:solidFill>
                <a:latin typeface="Public Sans Light" pitchFamily="2" charset="77"/>
              </a:rPr>
              <a:t> </a:t>
            </a:r>
          </a:p>
        </p:txBody>
      </p:sp>
      <p:sp>
        <p:nvSpPr>
          <p:cNvPr id="12" name="TextBox 12"/>
          <p:cNvSpPr txBox="1"/>
          <p:nvPr/>
        </p:nvSpPr>
        <p:spPr>
          <a:xfrm>
            <a:off x="6399685" y="5908476"/>
            <a:ext cx="2210915" cy="370422"/>
          </a:xfrm>
          <a:prstGeom prst="rect">
            <a:avLst/>
          </a:prstGeom>
        </p:spPr>
        <p:txBody>
          <a:bodyPr wrap="square" lIns="0" tIns="0" rIns="0" bIns="0" rtlCol="0" anchor="t">
            <a:spAutoFit/>
          </a:bodyPr>
          <a:lstStyle/>
          <a:p>
            <a:pPr>
              <a:lnSpc>
                <a:spcPts val="3262"/>
              </a:lnSpc>
            </a:pPr>
            <a:r>
              <a:rPr lang="en-US" sz="1800" i="1" spc="112" dirty="0" err="1">
                <a:solidFill>
                  <a:srgbClr val="000000"/>
                </a:solidFill>
                <a:latin typeface="Public Sans Light" pitchFamily="2" charset="77"/>
              </a:rPr>
              <a:t>ba</a:t>
            </a:r>
            <a:r>
              <a:rPr lang="en-US" sz="1800" i="1" spc="112" dirty="0">
                <a:solidFill>
                  <a:srgbClr val="000000"/>
                </a:solidFill>
                <a:latin typeface="Public Sans Light" pitchFamily="2" charset="77"/>
              </a:rPr>
              <a:t> </a:t>
            </a:r>
            <a:r>
              <a:rPr lang="en-US" sz="1800" i="1" spc="112" dirty="0" err="1">
                <a:solidFill>
                  <a:srgbClr val="000000"/>
                </a:solidFill>
                <a:latin typeface="Public Sans Light" pitchFamily="2" charset="77"/>
              </a:rPr>
              <a:t>mẹ</a:t>
            </a:r>
            <a:r>
              <a:rPr lang="en-US" sz="1800" i="1" spc="112" dirty="0">
                <a:solidFill>
                  <a:srgbClr val="000000"/>
                </a:solidFill>
                <a:latin typeface="Public Sans Light" pitchFamily="2" charset="77"/>
              </a:rPr>
              <a:t> </a:t>
            </a:r>
            <a:r>
              <a:rPr lang="en-US" sz="1800" i="1" spc="112" dirty="0" err="1">
                <a:solidFill>
                  <a:srgbClr val="000000"/>
                </a:solidFill>
                <a:latin typeface="Public Sans Light" pitchFamily="2" charset="77"/>
              </a:rPr>
              <a:t>và</a:t>
            </a:r>
            <a:r>
              <a:rPr lang="en-US" sz="1800" i="1" spc="112" dirty="0">
                <a:solidFill>
                  <a:srgbClr val="000000"/>
                </a:solidFill>
                <a:latin typeface="Public Sans Light" pitchFamily="2" charset="77"/>
              </a:rPr>
              <a:t> </a:t>
            </a:r>
            <a:r>
              <a:rPr lang="en-US" sz="1800" i="1" spc="112" dirty="0" err="1">
                <a:solidFill>
                  <a:srgbClr val="000000"/>
                </a:solidFill>
                <a:latin typeface="Public Sans Light" pitchFamily="2" charset="77"/>
              </a:rPr>
              <a:t>ông</a:t>
            </a:r>
            <a:r>
              <a:rPr lang="en-US" sz="1800" i="1" spc="112" dirty="0">
                <a:solidFill>
                  <a:srgbClr val="000000"/>
                </a:solidFill>
                <a:latin typeface="Public Sans Light" pitchFamily="2" charset="77"/>
              </a:rPr>
              <a:t> </a:t>
            </a:r>
            <a:r>
              <a:rPr lang="en-US" sz="1800" i="1" spc="112" dirty="0" err="1">
                <a:solidFill>
                  <a:srgbClr val="000000"/>
                </a:solidFill>
                <a:latin typeface="Public Sans Light" pitchFamily="2" charset="77"/>
              </a:rPr>
              <a:t>bà</a:t>
            </a:r>
            <a:r>
              <a:rPr lang="en-US" sz="1800" i="1" spc="112" dirty="0">
                <a:solidFill>
                  <a:srgbClr val="000000"/>
                </a:solidFill>
                <a:latin typeface="Public Sans Light" pitchFamily="2" charset="77"/>
              </a:rPr>
              <a:t>.</a:t>
            </a:r>
          </a:p>
        </p:txBody>
      </p:sp>
      <p:sp>
        <p:nvSpPr>
          <p:cNvPr id="16" name="Slide Number Placeholder 5">
            <a:extLst>
              <a:ext uri="{FF2B5EF4-FFF2-40B4-BE49-F238E27FC236}">
                <a16:creationId xmlns:a16="http://schemas.microsoft.com/office/drawing/2014/main" id="{0051A9B5-E6DF-D515-AFED-6C7356E6890B}"/>
              </a:ext>
              <a:ext uri="{C183D7F6-B498-43B3-948B-1728B52AA6E4}">
                <adec:decorative xmlns:adec="http://schemas.microsoft.com/office/drawing/2017/decorative" val="1"/>
              </a:ext>
            </a:extLst>
          </p:cNvPr>
          <p:cNvSpPr txBox="1">
            <a:spLocks/>
          </p:cNvSpPr>
          <p:nvPr/>
        </p:nvSpPr>
        <p:spPr>
          <a:xfrm>
            <a:off x="11124000" y="64008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solidFill>
                  <a:schemeClr val="bg1"/>
                </a:solidFill>
              </a:rPr>
              <a:pPr/>
              <a:t>16</a:t>
            </a:fld>
            <a:endParaRPr lang="en-AU"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A785D0-162B-AD09-1D41-9BDDF3DE659A}"/>
              </a:ext>
            </a:extLst>
          </p:cNvPr>
          <p:cNvSpPr>
            <a:spLocks noGrp="1"/>
          </p:cNvSpPr>
          <p:nvPr>
            <p:ph type="title"/>
          </p:nvPr>
        </p:nvSpPr>
        <p:spPr>
          <a:xfrm>
            <a:off x="360000" y="360000"/>
            <a:ext cx="8979898" cy="1008000"/>
          </a:xfrm>
        </p:spPr>
        <p:txBody>
          <a:bodyPr/>
          <a:lstStyle/>
          <a:p>
            <a:pPr>
              <a:lnSpc>
                <a:spcPct val="120000"/>
              </a:lnSpc>
            </a:pPr>
            <a:r>
              <a:rPr lang="en-US" sz="3600" dirty="0" err="1">
                <a:solidFill>
                  <a:srgbClr val="000000"/>
                </a:solidFill>
              </a:rPr>
              <a:t>Cuối</a:t>
            </a:r>
            <a:r>
              <a:rPr lang="en-US" sz="3600" dirty="0">
                <a:solidFill>
                  <a:srgbClr val="000000"/>
                </a:solidFill>
              </a:rPr>
              <a:t> </a:t>
            </a:r>
            <a:r>
              <a:rPr lang="en-US" sz="3600" dirty="0" err="1">
                <a:solidFill>
                  <a:srgbClr val="000000"/>
                </a:solidFill>
              </a:rPr>
              <a:t>cùng</a:t>
            </a:r>
            <a:r>
              <a:rPr lang="en-US" sz="3600" dirty="0">
                <a:solidFill>
                  <a:srgbClr val="000000"/>
                </a:solidFill>
              </a:rPr>
              <a:t>, Tin </a:t>
            </a:r>
            <a:r>
              <a:rPr lang="en-US" sz="3600" dirty="0" err="1">
                <a:solidFill>
                  <a:srgbClr val="000000"/>
                </a:solidFill>
              </a:rPr>
              <a:t>sẽ</a:t>
            </a:r>
            <a:r>
              <a:rPr lang="en-US" sz="3600" dirty="0">
                <a:solidFill>
                  <a:srgbClr val="000000"/>
                </a:solidFill>
              </a:rPr>
              <a:t> </a:t>
            </a:r>
            <a:r>
              <a:rPr lang="en-US" sz="3600" dirty="0" err="1">
                <a:solidFill>
                  <a:srgbClr val="000000"/>
                </a:solidFill>
              </a:rPr>
              <a:t>không</a:t>
            </a:r>
            <a:r>
              <a:rPr lang="en-US" sz="3600" dirty="0">
                <a:solidFill>
                  <a:srgbClr val="000000"/>
                </a:solidFill>
              </a:rPr>
              <a:t> bao </a:t>
            </a:r>
            <a:r>
              <a:rPr lang="en-US" sz="3600" dirty="0" err="1">
                <a:solidFill>
                  <a:srgbClr val="000000"/>
                </a:solidFill>
              </a:rPr>
              <a:t>giờ</a:t>
            </a:r>
            <a:r>
              <a:rPr lang="en-US" sz="3600" dirty="0">
                <a:solidFill>
                  <a:srgbClr val="000000"/>
                </a:solidFill>
              </a:rPr>
              <a:t> </a:t>
            </a:r>
            <a:r>
              <a:rPr lang="en-US" sz="3600" dirty="0" err="1">
                <a:solidFill>
                  <a:srgbClr val="000000"/>
                </a:solidFill>
              </a:rPr>
              <a:t>quên</a:t>
            </a:r>
            <a:r>
              <a:rPr lang="en-US" sz="3600" dirty="0">
                <a:solidFill>
                  <a:srgbClr val="000000"/>
                </a:solidFill>
              </a:rPr>
              <a:t> </a:t>
            </a:r>
            <a:r>
              <a:rPr lang="en-US" sz="3600" dirty="0" err="1">
                <a:solidFill>
                  <a:srgbClr val="000000"/>
                </a:solidFill>
              </a:rPr>
              <a:t>mình</a:t>
            </a:r>
            <a:r>
              <a:rPr lang="en-US" sz="3600" dirty="0">
                <a:solidFill>
                  <a:srgbClr val="000000"/>
                </a:solidFill>
              </a:rPr>
              <a:t> </a:t>
            </a:r>
            <a:r>
              <a:rPr lang="en-US" sz="3600" dirty="0" err="1">
                <a:solidFill>
                  <a:srgbClr val="000000"/>
                </a:solidFill>
              </a:rPr>
              <a:t>là</a:t>
            </a:r>
            <a:r>
              <a:rPr lang="en-US" sz="3600" dirty="0">
                <a:solidFill>
                  <a:srgbClr val="000000"/>
                </a:solidFill>
              </a:rPr>
              <a:t> ai </a:t>
            </a:r>
            <a:r>
              <a:rPr lang="en-US" sz="3600" dirty="0" err="1">
                <a:solidFill>
                  <a:srgbClr val="000000"/>
                </a:solidFill>
              </a:rPr>
              <a:t>nữa</a:t>
            </a:r>
            <a:r>
              <a:rPr lang="en-US" sz="3600" dirty="0">
                <a:solidFill>
                  <a:srgbClr val="000000"/>
                </a:solidFill>
              </a:rPr>
              <a:t>.</a:t>
            </a:r>
            <a:endParaRPr lang="en-US" dirty="0"/>
          </a:p>
        </p:txBody>
      </p:sp>
      <p:grpSp>
        <p:nvGrpSpPr>
          <p:cNvPr id="7" name="Group 6">
            <a:extLst>
              <a:ext uri="{FF2B5EF4-FFF2-40B4-BE49-F238E27FC236}">
                <a16:creationId xmlns:a16="http://schemas.microsoft.com/office/drawing/2014/main" id="{6B634796-D5E7-1C11-BD8D-DA6C67E79956}"/>
              </a:ext>
              <a:ext uri="{C183D7F6-B498-43B3-948B-1728B52AA6E4}">
                <adec:decorative xmlns:adec="http://schemas.microsoft.com/office/drawing/2017/decorative" val="1"/>
              </a:ext>
            </a:extLst>
          </p:cNvPr>
          <p:cNvGrpSpPr/>
          <p:nvPr/>
        </p:nvGrpSpPr>
        <p:grpSpPr>
          <a:xfrm>
            <a:off x="2663546" y="0"/>
            <a:ext cx="9417718" cy="7178109"/>
            <a:chOff x="2663546" y="0"/>
            <a:chExt cx="9417718" cy="7178109"/>
          </a:xfrm>
        </p:grpSpPr>
        <p:sp>
          <p:nvSpPr>
            <p:cNvPr id="2" name="Freeform 2">
              <a:extLst>
                <a:ext uri="{C183D7F6-B498-43B3-948B-1728B52AA6E4}">
                  <adec:decorative xmlns:adec="http://schemas.microsoft.com/office/drawing/2017/decorative" val="1"/>
                </a:ext>
              </a:extLst>
            </p:cNvPr>
            <p:cNvSpPr/>
            <p:nvPr/>
          </p:nvSpPr>
          <p:spPr>
            <a:xfrm rot="-1168205" flipH="1">
              <a:off x="2663546" y="2720203"/>
              <a:ext cx="4583965" cy="4457906"/>
            </a:xfrm>
            <a:custGeom>
              <a:avLst/>
              <a:gdLst/>
              <a:ahLst/>
              <a:cxnLst/>
              <a:rect l="l" t="t" r="r" b="b"/>
              <a:pathLst>
                <a:path w="6875947" h="6686859">
                  <a:moveTo>
                    <a:pt x="6875947" y="0"/>
                  </a:moveTo>
                  <a:lnTo>
                    <a:pt x="0" y="0"/>
                  </a:lnTo>
                  <a:lnTo>
                    <a:pt x="0" y="6686858"/>
                  </a:lnTo>
                  <a:lnTo>
                    <a:pt x="6875947" y="6686858"/>
                  </a:lnTo>
                  <a:lnTo>
                    <a:pt x="6875947" y="0"/>
                  </a:lnTo>
                  <a:close/>
                </a:path>
              </a:pathLst>
            </a:cu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10565646" y="0"/>
              <a:ext cx="1515618" cy="2743200"/>
            </a:xfrm>
            <a:custGeom>
              <a:avLst/>
              <a:gdLst/>
              <a:ahLst/>
              <a:cxnLst/>
              <a:rect l="l" t="t" r="r" b="b"/>
              <a:pathLst>
                <a:path w="2273427" h="4114800">
                  <a:moveTo>
                    <a:pt x="0" y="0"/>
                  </a:moveTo>
                  <a:lnTo>
                    <a:pt x="2273427" y="0"/>
                  </a:lnTo>
                  <a:lnTo>
                    <a:pt x="2273427" y="4114800"/>
                  </a:lnTo>
                  <a:lnTo>
                    <a:pt x="0" y="4114800"/>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grpSp>
      <p:sp>
        <p:nvSpPr>
          <p:cNvPr id="6" name="Slide Number Placeholder 5">
            <a:extLst>
              <a:ext uri="{FF2B5EF4-FFF2-40B4-BE49-F238E27FC236}">
                <a16:creationId xmlns:a16="http://schemas.microsoft.com/office/drawing/2014/main" id="{00E654E3-76A5-0FC9-F2D1-2612C7F3577F}"/>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17</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2E75AE-38BE-12D8-B163-9683E40D125A}"/>
              </a:ext>
            </a:extLst>
          </p:cNvPr>
          <p:cNvSpPr>
            <a:spLocks noGrp="1"/>
          </p:cNvSpPr>
          <p:nvPr>
            <p:ph type="title"/>
          </p:nvPr>
        </p:nvSpPr>
        <p:spPr/>
        <p:txBody>
          <a:bodyPr/>
          <a:lstStyle/>
          <a:p>
            <a:r>
              <a:rPr lang="en-US" dirty="0"/>
              <a:t>Copyright</a:t>
            </a:r>
          </a:p>
        </p:txBody>
      </p:sp>
      <p:sp>
        <p:nvSpPr>
          <p:cNvPr id="5" name="Text Placeholder 6">
            <a:extLst>
              <a:ext uri="{FF2B5EF4-FFF2-40B4-BE49-F238E27FC236}">
                <a16:creationId xmlns:a16="http://schemas.microsoft.com/office/drawing/2014/main" id="{EFB0D0B3-E1E6-46F8-438D-8150D377EB0C}"/>
              </a:ext>
            </a:extLst>
          </p:cNvPr>
          <p:cNvSpPr>
            <a:spLocks noGrp="1"/>
          </p:cNvSpPr>
          <p:nvPr>
            <p:ph type="body" sz="quarter" idx="18"/>
          </p:nvPr>
        </p:nvSpPr>
        <p:spPr>
          <a:xfrm>
            <a:off x="360000" y="981264"/>
            <a:ext cx="10080000" cy="310015"/>
          </a:xfrm>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a:t>
            </a:r>
            <a:r>
              <a:rPr lang="en-AU" dirty="0"/>
              <a:t>4</a:t>
            </a:r>
          </a:p>
        </p:txBody>
      </p:sp>
      <p:sp>
        <p:nvSpPr>
          <p:cNvPr id="6" name="TextBox 5">
            <a:extLst>
              <a:ext uri="{FF2B5EF4-FFF2-40B4-BE49-F238E27FC236}">
                <a16:creationId xmlns:a16="http://schemas.microsoft.com/office/drawing/2014/main" id="{21B6C75D-855A-0D41-5070-86F3D1587A80}"/>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2024.</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
        <p:nvSpPr>
          <p:cNvPr id="2" name="Slide Number Placeholder 1">
            <a:extLst>
              <a:ext uri="{FF2B5EF4-FFF2-40B4-BE49-F238E27FC236}">
                <a16:creationId xmlns:a16="http://schemas.microsoft.com/office/drawing/2014/main" id="{FAC5C01D-8B20-AB9D-053C-6E85BB05EB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a:t>
            </a:fld>
            <a:endParaRPr lang="en-AU"/>
          </a:p>
        </p:txBody>
      </p:sp>
    </p:spTree>
    <p:extLst>
      <p:ext uri="{BB962C8B-B14F-4D97-AF65-F5344CB8AC3E}">
        <p14:creationId xmlns:p14="http://schemas.microsoft.com/office/powerpoint/2010/main" val="281487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755D"/>
        </a:solidFill>
        <a:effectLst/>
      </p:bgPr>
    </p:bg>
    <p:spTree>
      <p:nvGrpSpPr>
        <p:cNvPr id="1" name=""/>
        <p:cNvGrpSpPr/>
        <p:nvPr/>
      </p:nvGrpSpPr>
      <p:grpSpPr>
        <a:xfrm>
          <a:off x="0" y="0"/>
          <a:ext cx="0" cy="0"/>
          <a:chOff x="0" y="0"/>
          <a:chExt cx="0" cy="0"/>
        </a:xfrm>
      </p:grpSpPr>
      <p:sp>
        <p:nvSpPr>
          <p:cNvPr id="4" name="TextBox 4"/>
          <p:cNvSpPr txBox="1"/>
          <p:nvPr/>
        </p:nvSpPr>
        <p:spPr>
          <a:xfrm rot="-348996">
            <a:off x="-136599" y="878046"/>
            <a:ext cx="5486868" cy="5101909"/>
          </a:xfrm>
          <a:prstGeom prst="rect">
            <a:avLst/>
          </a:prstGeom>
        </p:spPr>
        <p:txBody>
          <a:bodyPr lIns="0" tIns="0" rIns="0" bIns="0" rtlCol="0" anchor="t">
            <a:spAutoFit/>
          </a:bodyPr>
          <a:lstStyle/>
          <a:p>
            <a:pPr algn="ctr">
              <a:lnSpc>
                <a:spcPts val="13231"/>
              </a:lnSpc>
            </a:pPr>
            <a:r>
              <a:rPr lang="en-US" sz="11720" dirty="0">
                <a:solidFill>
                  <a:srgbClr val="FFFFFF"/>
                </a:solidFill>
                <a:latin typeface="Comic Sans MS" panose="030F0902030302020204" pitchFamily="66" charset="0"/>
              </a:rPr>
              <a:t>TÔI </a:t>
            </a:r>
          </a:p>
          <a:p>
            <a:pPr algn="ctr">
              <a:lnSpc>
                <a:spcPts val="13231"/>
              </a:lnSpc>
            </a:pPr>
            <a:r>
              <a:rPr lang="en-US" sz="11720" dirty="0">
                <a:solidFill>
                  <a:srgbClr val="FFFFFF"/>
                </a:solidFill>
                <a:latin typeface="Comic Sans MS" panose="030F0902030302020204" pitchFamily="66" charset="0"/>
              </a:rPr>
              <a:t>LÀ</a:t>
            </a:r>
          </a:p>
          <a:p>
            <a:pPr algn="ctr">
              <a:lnSpc>
                <a:spcPts val="13243"/>
              </a:lnSpc>
            </a:pPr>
            <a:r>
              <a:rPr lang="en-US" sz="11720" dirty="0">
                <a:solidFill>
                  <a:srgbClr val="FFFFFF"/>
                </a:solidFill>
                <a:latin typeface="Comic Sans MS" panose="030F0902030302020204" pitchFamily="66" charset="0"/>
              </a:rPr>
              <a:t>AI?</a:t>
            </a:r>
          </a:p>
        </p:txBody>
      </p:sp>
      <p:grpSp>
        <p:nvGrpSpPr>
          <p:cNvPr id="9" name="Group 8">
            <a:extLst>
              <a:ext uri="{FF2B5EF4-FFF2-40B4-BE49-F238E27FC236}">
                <a16:creationId xmlns:a16="http://schemas.microsoft.com/office/drawing/2014/main" id="{6D5D9340-87D3-9C6D-62F6-D64FF8862752}"/>
              </a:ext>
              <a:ext uri="{C183D7F6-B498-43B3-948B-1728B52AA6E4}">
                <adec:decorative xmlns:adec="http://schemas.microsoft.com/office/drawing/2017/decorative" val="1"/>
              </a:ext>
            </a:extLst>
          </p:cNvPr>
          <p:cNvGrpSpPr/>
          <p:nvPr/>
        </p:nvGrpSpPr>
        <p:grpSpPr>
          <a:xfrm>
            <a:off x="-840222" y="-2266052"/>
            <a:ext cx="13473906" cy="10246747"/>
            <a:chOff x="-840222" y="-2266052"/>
            <a:chExt cx="13473906" cy="10246747"/>
          </a:xfrm>
        </p:grpSpPr>
        <p:sp>
          <p:nvSpPr>
            <p:cNvPr id="3" name="Freeform 3">
              <a:extLst>
                <a:ext uri="{C183D7F6-B498-43B3-948B-1728B52AA6E4}">
                  <adec:decorative xmlns:adec="http://schemas.microsoft.com/office/drawing/2017/decorative" val="1"/>
                </a:ext>
              </a:extLst>
            </p:cNvPr>
            <p:cNvSpPr/>
            <p:nvPr/>
          </p:nvSpPr>
          <p:spPr>
            <a:xfrm rot="-1622511">
              <a:off x="3791184" y="74868"/>
              <a:ext cx="8129385" cy="7905827"/>
            </a:xfrm>
            <a:custGeom>
              <a:avLst/>
              <a:gdLst/>
              <a:ahLst/>
              <a:cxnLst/>
              <a:rect l="l" t="t" r="r" b="b"/>
              <a:pathLst>
                <a:path w="12194077" h="11858740">
                  <a:moveTo>
                    <a:pt x="0" y="0"/>
                  </a:moveTo>
                  <a:lnTo>
                    <a:pt x="12194076" y="0"/>
                  </a:lnTo>
                  <a:lnTo>
                    <a:pt x="12194076" y="11858740"/>
                  </a:lnTo>
                  <a:lnTo>
                    <a:pt x="0" y="118587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2" name="Freeform 2">
              <a:extLst>
                <a:ext uri="{C183D7F6-B498-43B3-948B-1728B52AA6E4}">
                  <adec:decorative xmlns:adec="http://schemas.microsoft.com/office/drawing/2017/decorative" val="1"/>
                </a:ext>
              </a:extLst>
            </p:cNvPr>
            <p:cNvSpPr/>
            <p:nvPr/>
          </p:nvSpPr>
          <p:spPr>
            <a:xfrm rot="5400000">
              <a:off x="1078530" y="-4184804"/>
              <a:ext cx="9636401" cy="13473906"/>
            </a:xfrm>
            <a:custGeom>
              <a:avLst/>
              <a:gdLst/>
              <a:ahLst/>
              <a:cxnLst/>
              <a:rect l="l" t="t" r="r" b="b"/>
              <a:pathLst>
                <a:path w="14454602" h="20210859">
                  <a:moveTo>
                    <a:pt x="0" y="0"/>
                  </a:moveTo>
                  <a:lnTo>
                    <a:pt x="14454602" y="0"/>
                  </a:lnTo>
                  <a:lnTo>
                    <a:pt x="14454602" y="20210859"/>
                  </a:lnTo>
                  <a:lnTo>
                    <a:pt x="0" y="20210859"/>
                  </a:lnTo>
                  <a:lnTo>
                    <a:pt x="0" y="0"/>
                  </a:lnTo>
                  <a:close/>
                </a:path>
              </a:pathLst>
            </a:custGeom>
            <a:blipFill>
              <a:blip r:embed="rId4" cstate="print">
                <a:alphaModFix amt="19999"/>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t="-84" b="-84"/>
              </a:stretch>
            </a:blipFill>
          </p:spPr>
          <p:txBody>
            <a:bodyPr/>
            <a:lstStyle/>
            <a:p>
              <a:endParaRPr lang="en-US" sz="800"/>
            </a:p>
          </p:txBody>
        </p:sp>
      </p:grpSp>
      <p:sp>
        <p:nvSpPr>
          <p:cNvPr id="7" name="Slide Number Placeholder 5">
            <a:extLst>
              <a:ext uri="{FF2B5EF4-FFF2-40B4-BE49-F238E27FC236}">
                <a16:creationId xmlns:a16="http://schemas.microsoft.com/office/drawing/2014/main" id="{3DF6D0BE-F25E-1C97-CF82-C589C8E26C05}"/>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2</a:t>
            </a:fld>
            <a:endParaRPr lang="en-AU"/>
          </a:p>
        </p:txBody>
      </p:sp>
      <p:sp>
        <p:nvSpPr>
          <p:cNvPr id="8" name="Title 7">
            <a:extLst>
              <a:ext uri="{FF2B5EF4-FFF2-40B4-BE49-F238E27FC236}">
                <a16:creationId xmlns:a16="http://schemas.microsoft.com/office/drawing/2014/main" id="{4AA8736A-68EB-EA37-7139-0AC515D745B1}"/>
              </a:ext>
              <a:ext uri="{C183D7F6-B498-43B3-948B-1728B52AA6E4}">
                <adec:decorative xmlns:adec="http://schemas.microsoft.com/office/drawing/2017/decorative" val="1"/>
              </a:ext>
            </a:extLst>
          </p:cNvPr>
          <p:cNvSpPr>
            <a:spLocks noGrp="1"/>
          </p:cNvSpPr>
          <p:nvPr>
            <p:ph type="title"/>
          </p:nvPr>
        </p:nvSpPr>
        <p:spPr>
          <a:xfrm>
            <a:off x="360000" y="-1143000"/>
            <a:ext cx="10080000" cy="1008000"/>
          </a:xfrm>
        </p:spPr>
        <p:txBody>
          <a:bodyPr/>
          <a:lstStyle/>
          <a:p>
            <a:r>
              <a:rPr lang="en-US" dirty="0"/>
              <a:t>Slide 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B1A6AB3-E998-C7AC-2B49-BBAE51CCA765}"/>
              </a:ext>
              <a:ext uri="{C183D7F6-B498-43B3-948B-1728B52AA6E4}">
                <adec:decorative xmlns:adec="http://schemas.microsoft.com/office/drawing/2017/decorative" val="1"/>
              </a:ext>
            </a:extLst>
          </p:cNvPr>
          <p:cNvGrpSpPr/>
          <p:nvPr/>
        </p:nvGrpSpPr>
        <p:grpSpPr>
          <a:xfrm>
            <a:off x="0" y="0"/>
            <a:ext cx="12192000" cy="5705475"/>
            <a:chOff x="0" y="0"/>
            <a:chExt cx="12192000" cy="5705475"/>
          </a:xfrm>
        </p:grpSpPr>
        <p:sp>
          <p:nvSpPr>
            <p:cNvPr id="2" name="Freeform 2">
              <a:extLst>
                <a:ext uri="{C183D7F6-B498-43B3-948B-1728B52AA6E4}">
                  <adec:decorative xmlns:adec="http://schemas.microsoft.com/office/drawing/2017/decorative" val="1"/>
                </a:ext>
              </a:extLst>
            </p:cNvPr>
            <p:cNvSpPr/>
            <p:nvPr/>
          </p:nvSpPr>
          <p:spPr>
            <a:xfrm>
              <a:off x="0" y="0"/>
              <a:ext cx="12192000" cy="5705475"/>
            </a:xfrm>
            <a:custGeom>
              <a:avLst/>
              <a:gdLst/>
              <a:ahLst/>
              <a:cxnLst/>
              <a:rect l="l" t="t" r="r" b="b"/>
              <a:pathLst>
                <a:path w="18288000" h="8558212">
                  <a:moveTo>
                    <a:pt x="0" y="0"/>
                  </a:moveTo>
                  <a:lnTo>
                    <a:pt x="18288000" y="0"/>
                  </a:lnTo>
                  <a:lnTo>
                    <a:pt x="18288000" y="8558212"/>
                  </a:lnTo>
                  <a:lnTo>
                    <a:pt x="0" y="8558212"/>
                  </a:lnTo>
                  <a:lnTo>
                    <a:pt x="0" y="0"/>
                  </a:lnTo>
                  <a:close/>
                </a:path>
              </a:pathLst>
            </a:custGeom>
            <a:blipFill>
              <a:blip r:embed="rId2"/>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4209613" y="2721458"/>
              <a:ext cx="2816166" cy="2984017"/>
            </a:xfrm>
            <a:custGeom>
              <a:avLst/>
              <a:gdLst/>
              <a:ahLst/>
              <a:cxnLst/>
              <a:rect l="l" t="t" r="r" b="b"/>
              <a:pathLst>
                <a:path w="4224249" h="4476026">
                  <a:moveTo>
                    <a:pt x="0" y="0"/>
                  </a:moveTo>
                  <a:lnTo>
                    <a:pt x="4224249" y="0"/>
                  </a:lnTo>
                  <a:lnTo>
                    <a:pt x="4224249" y="4476025"/>
                  </a:lnTo>
                  <a:lnTo>
                    <a:pt x="0" y="4476025"/>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6716069" y="948405"/>
              <a:ext cx="4154359" cy="2586088"/>
            </a:xfrm>
            <a:custGeom>
              <a:avLst/>
              <a:gdLst/>
              <a:ahLst/>
              <a:cxnLst/>
              <a:rect l="l" t="t" r="r" b="b"/>
              <a:pathLst>
                <a:path w="6231538" h="3879132">
                  <a:moveTo>
                    <a:pt x="0" y="0"/>
                  </a:moveTo>
                  <a:lnTo>
                    <a:pt x="6231538" y="0"/>
                  </a:lnTo>
                  <a:lnTo>
                    <a:pt x="6231538" y="3879132"/>
                  </a:lnTo>
                  <a:lnTo>
                    <a:pt x="0" y="387913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US" sz="800"/>
            </a:p>
          </p:txBody>
        </p:sp>
      </p:grpSp>
      <p:sp>
        <p:nvSpPr>
          <p:cNvPr id="6" name="TextBox 6"/>
          <p:cNvSpPr txBox="1"/>
          <p:nvPr/>
        </p:nvSpPr>
        <p:spPr>
          <a:xfrm>
            <a:off x="7025779" y="1527389"/>
            <a:ext cx="3844649" cy="791948"/>
          </a:xfrm>
          <a:prstGeom prst="rect">
            <a:avLst/>
          </a:prstGeom>
        </p:spPr>
        <p:txBody>
          <a:bodyPr wrap="square" lIns="0" tIns="0" rIns="0" bIns="0" rtlCol="0" anchor="t">
            <a:spAutoFit/>
          </a:bodyPr>
          <a:lstStyle/>
          <a:p>
            <a:pPr algn="ctr">
              <a:lnSpc>
                <a:spcPts val="6708"/>
              </a:lnSpc>
            </a:pPr>
            <a:r>
              <a:rPr lang="en-US" sz="4792" dirty="0" err="1">
                <a:solidFill>
                  <a:srgbClr val="000000"/>
                </a:solidFill>
                <a:latin typeface="Comic Sans MS" panose="030F0902030302020204" pitchFamily="66" charset="0"/>
              </a:rPr>
              <a:t>Tôi</a:t>
            </a:r>
            <a:r>
              <a:rPr lang="en-US" sz="4792" dirty="0">
                <a:solidFill>
                  <a:srgbClr val="000000"/>
                </a:solidFill>
                <a:latin typeface="Comic Sans MS" panose="030F0902030302020204" pitchFamily="66" charset="0"/>
              </a:rPr>
              <a:t> </a:t>
            </a:r>
            <a:r>
              <a:rPr lang="en-US" sz="4792" dirty="0" err="1">
                <a:solidFill>
                  <a:srgbClr val="000000"/>
                </a:solidFill>
                <a:latin typeface="Comic Sans MS" panose="030F0902030302020204" pitchFamily="66" charset="0"/>
              </a:rPr>
              <a:t>là</a:t>
            </a:r>
            <a:r>
              <a:rPr lang="en-US" sz="4792" dirty="0">
                <a:solidFill>
                  <a:srgbClr val="000000"/>
                </a:solidFill>
                <a:latin typeface="Comic Sans MS" panose="030F0902030302020204" pitchFamily="66" charset="0"/>
              </a:rPr>
              <a:t> ai?</a:t>
            </a:r>
          </a:p>
        </p:txBody>
      </p:sp>
      <p:sp>
        <p:nvSpPr>
          <p:cNvPr id="5" name="TextBox 5"/>
          <p:cNvSpPr txBox="1"/>
          <p:nvPr/>
        </p:nvSpPr>
        <p:spPr>
          <a:xfrm>
            <a:off x="0" y="6015949"/>
            <a:ext cx="12192000" cy="480003"/>
          </a:xfrm>
          <a:prstGeom prst="rect">
            <a:avLst/>
          </a:prstGeom>
        </p:spPr>
        <p:txBody>
          <a:bodyPr wrap="square" lIns="0" tIns="0" rIns="0" bIns="0" rtlCol="0" anchor="t">
            <a:spAutoFit/>
          </a:bodyPr>
          <a:lstStyle/>
          <a:p>
            <a:pPr algn="ctr">
              <a:lnSpc>
                <a:spcPts val="4018"/>
              </a:lnSpc>
            </a:pPr>
            <a:r>
              <a:rPr lang="en-US" sz="2870" dirty="0" err="1">
                <a:solidFill>
                  <a:srgbClr val="000000"/>
                </a:solidFill>
              </a:rPr>
              <a:t>Một</a:t>
            </a:r>
            <a:r>
              <a:rPr lang="en-US" sz="2870" dirty="0">
                <a:solidFill>
                  <a:srgbClr val="000000"/>
                </a:solidFill>
              </a:rPr>
              <a:t> </a:t>
            </a:r>
            <a:r>
              <a:rPr lang="en-US" sz="2870" dirty="0" err="1">
                <a:solidFill>
                  <a:srgbClr val="000000"/>
                </a:solidFill>
              </a:rPr>
              <a:t>ngày</a:t>
            </a:r>
            <a:r>
              <a:rPr lang="en-US" sz="2870" dirty="0">
                <a:solidFill>
                  <a:srgbClr val="000000"/>
                </a:solidFill>
              </a:rPr>
              <a:t> kia, </a:t>
            </a:r>
            <a:r>
              <a:rPr lang="en-US" sz="2870" dirty="0" err="1">
                <a:solidFill>
                  <a:srgbClr val="000000"/>
                </a:solidFill>
              </a:rPr>
              <a:t>Quái</a:t>
            </a:r>
            <a:r>
              <a:rPr lang="en-US" sz="2870" dirty="0">
                <a:solidFill>
                  <a:srgbClr val="000000"/>
                </a:solidFill>
              </a:rPr>
              <a:t> </a:t>
            </a:r>
            <a:r>
              <a:rPr lang="en-US" sz="2870" dirty="0" err="1">
                <a:solidFill>
                  <a:srgbClr val="000000"/>
                </a:solidFill>
              </a:rPr>
              <a:t>Vật</a:t>
            </a:r>
            <a:r>
              <a:rPr lang="en-US" sz="2870" dirty="0">
                <a:solidFill>
                  <a:srgbClr val="000000"/>
                </a:solidFill>
              </a:rPr>
              <a:t> Con </a:t>
            </a:r>
            <a:r>
              <a:rPr lang="en-US" sz="2870" dirty="0" err="1">
                <a:solidFill>
                  <a:srgbClr val="000000"/>
                </a:solidFill>
              </a:rPr>
              <a:t>thức</a:t>
            </a:r>
            <a:r>
              <a:rPr lang="en-US" sz="2870" dirty="0">
                <a:solidFill>
                  <a:srgbClr val="000000"/>
                </a:solidFill>
              </a:rPr>
              <a:t> </a:t>
            </a:r>
            <a:r>
              <a:rPr lang="en-US" sz="2870" dirty="0" err="1">
                <a:solidFill>
                  <a:srgbClr val="000000"/>
                </a:solidFill>
              </a:rPr>
              <a:t>dậy</a:t>
            </a:r>
            <a:r>
              <a:rPr lang="en-US" sz="2870" dirty="0">
                <a:solidFill>
                  <a:srgbClr val="000000"/>
                </a:solidFill>
              </a:rPr>
              <a:t> </a:t>
            </a:r>
            <a:r>
              <a:rPr lang="en-US" sz="2870" dirty="0" err="1">
                <a:solidFill>
                  <a:srgbClr val="000000"/>
                </a:solidFill>
              </a:rPr>
              <a:t>và</a:t>
            </a:r>
            <a:r>
              <a:rPr lang="en-US" sz="2870" dirty="0">
                <a:solidFill>
                  <a:srgbClr val="000000"/>
                </a:solidFill>
              </a:rPr>
              <a:t> </a:t>
            </a:r>
            <a:r>
              <a:rPr lang="en-US" sz="2870" dirty="0" err="1">
                <a:solidFill>
                  <a:srgbClr val="000000"/>
                </a:solidFill>
              </a:rPr>
              <a:t>quên</a:t>
            </a:r>
            <a:r>
              <a:rPr lang="en-US" sz="2870" dirty="0">
                <a:solidFill>
                  <a:srgbClr val="000000"/>
                </a:solidFill>
              </a:rPr>
              <a:t> </a:t>
            </a:r>
            <a:r>
              <a:rPr lang="en-US" sz="2870" dirty="0" err="1">
                <a:solidFill>
                  <a:srgbClr val="000000"/>
                </a:solidFill>
              </a:rPr>
              <a:t>mất</a:t>
            </a:r>
            <a:r>
              <a:rPr lang="en-US" sz="2870" dirty="0">
                <a:solidFill>
                  <a:srgbClr val="000000"/>
                </a:solidFill>
              </a:rPr>
              <a:t> </a:t>
            </a:r>
            <a:r>
              <a:rPr lang="en-US" sz="2870" dirty="0" err="1">
                <a:solidFill>
                  <a:srgbClr val="000000"/>
                </a:solidFill>
              </a:rPr>
              <a:t>mình</a:t>
            </a:r>
            <a:r>
              <a:rPr lang="en-US" sz="2870" dirty="0">
                <a:solidFill>
                  <a:srgbClr val="000000"/>
                </a:solidFill>
              </a:rPr>
              <a:t> </a:t>
            </a:r>
            <a:r>
              <a:rPr lang="en-US" sz="2870" dirty="0" err="1">
                <a:solidFill>
                  <a:srgbClr val="000000"/>
                </a:solidFill>
              </a:rPr>
              <a:t>là</a:t>
            </a:r>
            <a:r>
              <a:rPr lang="en-US" sz="2870" dirty="0">
                <a:solidFill>
                  <a:srgbClr val="000000"/>
                </a:solidFill>
              </a:rPr>
              <a:t> ai.</a:t>
            </a:r>
          </a:p>
        </p:txBody>
      </p:sp>
      <p:sp>
        <p:nvSpPr>
          <p:cNvPr id="9" name="Slide Number Placeholder 5">
            <a:extLst>
              <a:ext uri="{FF2B5EF4-FFF2-40B4-BE49-F238E27FC236}">
                <a16:creationId xmlns:a16="http://schemas.microsoft.com/office/drawing/2014/main" id="{64F07654-D644-D71D-2DF4-FAF04B2D69BC}"/>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3</a:t>
            </a:fld>
            <a:endParaRPr lang="en-AU"/>
          </a:p>
        </p:txBody>
      </p:sp>
      <p:sp>
        <p:nvSpPr>
          <p:cNvPr id="8" name="Title 7">
            <a:extLst>
              <a:ext uri="{FF2B5EF4-FFF2-40B4-BE49-F238E27FC236}">
                <a16:creationId xmlns:a16="http://schemas.microsoft.com/office/drawing/2014/main" id="{D1EE45A0-A542-5ABD-0567-82D848C3DAE8}"/>
              </a:ext>
              <a:ext uri="{C183D7F6-B498-43B3-948B-1728B52AA6E4}">
                <adec:decorative xmlns:adec="http://schemas.microsoft.com/office/drawing/2017/decorative" val="1"/>
              </a:ext>
            </a:extLst>
          </p:cNvPr>
          <p:cNvSpPr>
            <a:spLocks noGrp="1"/>
          </p:cNvSpPr>
          <p:nvPr>
            <p:ph type="title"/>
          </p:nvPr>
        </p:nvSpPr>
        <p:spPr>
          <a:xfrm>
            <a:off x="0" y="-743642"/>
            <a:ext cx="10080000" cy="588405"/>
          </a:xfrm>
        </p:spPr>
        <p:txBody>
          <a:bodyPr/>
          <a:lstStyle/>
          <a:p>
            <a:r>
              <a:rPr lang="en-US" dirty="0"/>
              <a:t>Slide 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8250A58-A23F-F08B-3F0F-A38D6A79EE27}"/>
              </a:ext>
              <a:ext uri="{C183D7F6-B498-43B3-948B-1728B52AA6E4}">
                <adec:decorative xmlns:adec="http://schemas.microsoft.com/office/drawing/2017/decorative" val="1"/>
              </a:ext>
            </a:extLst>
          </p:cNvPr>
          <p:cNvGrpSpPr/>
          <p:nvPr/>
        </p:nvGrpSpPr>
        <p:grpSpPr>
          <a:xfrm>
            <a:off x="-111903" y="0"/>
            <a:ext cx="14756683" cy="9343907"/>
            <a:chOff x="-111903" y="0"/>
            <a:chExt cx="14756683" cy="9343907"/>
          </a:xfrm>
        </p:grpSpPr>
        <p:sp>
          <p:nvSpPr>
            <p:cNvPr id="2" name="Freeform 2">
              <a:extLst>
                <a:ext uri="{C183D7F6-B498-43B3-948B-1728B52AA6E4}">
                  <adec:decorative xmlns:adec="http://schemas.microsoft.com/office/drawing/2017/decorative" val="1"/>
                </a:ext>
              </a:extLst>
            </p:cNvPr>
            <p:cNvSpPr/>
            <p:nvPr/>
          </p:nvSpPr>
          <p:spPr>
            <a:xfrm>
              <a:off x="-111903" y="0"/>
              <a:ext cx="9144000" cy="6858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2"/>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9032095" y="3857507"/>
              <a:ext cx="5612685" cy="5486400"/>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rot="-1622511">
              <a:off x="8435199" y="4418452"/>
              <a:ext cx="3220833" cy="3132260"/>
            </a:xfrm>
            <a:custGeom>
              <a:avLst/>
              <a:gdLst/>
              <a:ahLst/>
              <a:cxnLst/>
              <a:rect l="l" t="t" r="r" b="b"/>
              <a:pathLst>
                <a:path w="4831249" h="4698390">
                  <a:moveTo>
                    <a:pt x="0" y="0"/>
                  </a:moveTo>
                  <a:lnTo>
                    <a:pt x="4831249" y="0"/>
                  </a:lnTo>
                  <a:lnTo>
                    <a:pt x="4831249" y="4698390"/>
                  </a:lnTo>
                  <a:lnTo>
                    <a:pt x="0" y="4698390"/>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grpSp>
      <p:sp>
        <p:nvSpPr>
          <p:cNvPr id="5" name="TextBox 5"/>
          <p:cNvSpPr txBox="1"/>
          <p:nvPr/>
        </p:nvSpPr>
        <p:spPr>
          <a:xfrm>
            <a:off x="-111904" y="5559073"/>
            <a:ext cx="9143999" cy="538737"/>
          </a:xfrm>
          <a:prstGeom prst="rect">
            <a:avLst/>
          </a:prstGeom>
        </p:spPr>
        <p:txBody>
          <a:bodyPr wrap="square" lIns="0" tIns="0" rIns="0" bIns="0" rtlCol="0" anchor="t">
            <a:spAutoFit/>
          </a:bodyPr>
          <a:lstStyle/>
          <a:p>
            <a:pPr algn="ctr">
              <a:lnSpc>
                <a:spcPts val="4469"/>
              </a:lnSpc>
            </a:pPr>
            <a:r>
              <a:rPr lang="en-US" sz="3192" dirty="0" err="1">
                <a:solidFill>
                  <a:srgbClr val="FFFFFF"/>
                </a:solidFill>
                <a:latin typeface="Public Sans Light" pitchFamily="2" charset="77"/>
              </a:rPr>
              <a:t>Nó</a:t>
            </a:r>
            <a:r>
              <a:rPr lang="en-US" sz="3192" dirty="0">
                <a:solidFill>
                  <a:srgbClr val="FFFFFF"/>
                </a:solidFill>
                <a:latin typeface="Public Sans Light" pitchFamily="2" charset="77"/>
              </a:rPr>
              <a:t> </a:t>
            </a:r>
            <a:r>
              <a:rPr lang="en-US" sz="3192" dirty="0" err="1">
                <a:solidFill>
                  <a:srgbClr val="FFFFFF"/>
                </a:solidFill>
                <a:latin typeface="Public Sans Light" pitchFamily="2" charset="77"/>
              </a:rPr>
              <a:t>chạy</a:t>
            </a:r>
            <a:r>
              <a:rPr lang="en-US" sz="3192" dirty="0">
                <a:solidFill>
                  <a:srgbClr val="FFFFFF"/>
                </a:solidFill>
                <a:latin typeface="Public Sans Light" pitchFamily="2" charset="77"/>
              </a:rPr>
              <a:t> </a:t>
            </a:r>
            <a:r>
              <a:rPr lang="en-US" sz="3192" dirty="0" err="1">
                <a:solidFill>
                  <a:srgbClr val="FFFFFF"/>
                </a:solidFill>
                <a:latin typeface="Public Sans Light" pitchFamily="2" charset="77"/>
              </a:rPr>
              <a:t>đi</a:t>
            </a:r>
            <a:r>
              <a:rPr lang="en-US" sz="3192" dirty="0">
                <a:solidFill>
                  <a:srgbClr val="FFFFFF"/>
                </a:solidFill>
                <a:latin typeface="Public Sans Light" pitchFamily="2" charset="77"/>
              </a:rPr>
              <a:t> </a:t>
            </a:r>
            <a:r>
              <a:rPr lang="en-US" sz="3192" dirty="0" err="1">
                <a:solidFill>
                  <a:srgbClr val="FFFFFF"/>
                </a:solidFill>
                <a:latin typeface="Public Sans Light" pitchFamily="2" charset="77"/>
              </a:rPr>
              <a:t>hỏi</a:t>
            </a:r>
            <a:r>
              <a:rPr lang="en-US" sz="3192" dirty="0">
                <a:solidFill>
                  <a:srgbClr val="FFFFFF"/>
                </a:solidFill>
                <a:latin typeface="Public Sans Light" pitchFamily="2" charset="77"/>
              </a:rPr>
              <a:t> </a:t>
            </a:r>
            <a:r>
              <a:rPr lang="en-US" sz="3192" dirty="0" err="1">
                <a:solidFill>
                  <a:srgbClr val="FFFFFF"/>
                </a:solidFill>
                <a:latin typeface="Public Sans Light" pitchFamily="2" charset="77"/>
              </a:rPr>
              <a:t>ba</a:t>
            </a:r>
            <a:r>
              <a:rPr lang="en-US" sz="3192" dirty="0">
                <a:solidFill>
                  <a:srgbClr val="FFFFFF"/>
                </a:solidFill>
                <a:latin typeface="Public Sans Light" pitchFamily="2" charset="77"/>
              </a:rPr>
              <a:t> </a:t>
            </a:r>
            <a:r>
              <a:rPr lang="en-US" sz="3192" dirty="0" err="1">
                <a:solidFill>
                  <a:srgbClr val="FFFFFF"/>
                </a:solidFill>
                <a:latin typeface="Public Sans Light" pitchFamily="2" charset="77"/>
              </a:rPr>
              <a:t>mẹ</a:t>
            </a:r>
            <a:r>
              <a:rPr lang="en-US" sz="3192" dirty="0">
                <a:solidFill>
                  <a:srgbClr val="FFFFFF"/>
                </a:solidFill>
                <a:latin typeface="Public Sans Light" pitchFamily="2" charset="77"/>
              </a:rPr>
              <a:t>.</a:t>
            </a:r>
          </a:p>
        </p:txBody>
      </p:sp>
      <p:sp>
        <p:nvSpPr>
          <p:cNvPr id="7" name="Title 6">
            <a:extLst>
              <a:ext uri="{FF2B5EF4-FFF2-40B4-BE49-F238E27FC236}">
                <a16:creationId xmlns:a16="http://schemas.microsoft.com/office/drawing/2014/main" id="{032DFBA9-F21A-9889-4D2F-CB55EE801452}"/>
              </a:ext>
              <a:ext uri="{C183D7F6-B498-43B3-948B-1728B52AA6E4}">
                <adec:decorative xmlns:adec="http://schemas.microsoft.com/office/drawing/2017/decorative" val="1"/>
              </a:ext>
            </a:extLst>
          </p:cNvPr>
          <p:cNvSpPr>
            <a:spLocks noGrp="1"/>
          </p:cNvSpPr>
          <p:nvPr>
            <p:ph type="title"/>
          </p:nvPr>
        </p:nvSpPr>
        <p:spPr>
          <a:xfrm>
            <a:off x="360000" y="-760190"/>
            <a:ext cx="10080000" cy="538737"/>
          </a:xfrm>
        </p:spPr>
        <p:txBody>
          <a:bodyPr/>
          <a:lstStyle/>
          <a:p>
            <a:r>
              <a:rPr lang="en-US" dirty="0"/>
              <a:t>Slide 4</a:t>
            </a:r>
          </a:p>
        </p:txBody>
      </p:sp>
      <p:sp>
        <p:nvSpPr>
          <p:cNvPr id="8" name="Slide Number Placeholder 5">
            <a:extLst>
              <a:ext uri="{FF2B5EF4-FFF2-40B4-BE49-F238E27FC236}">
                <a16:creationId xmlns:a16="http://schemas.microsoft.com/office/drawing/2014/main" id="{6C2C8361-95AA-58EA-CD40-A4F0ABAC3672}"/>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4</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2152428" y="2488211"/>
            <a:ext cx="3943572" cy="730969"/>
          </a:xfrm>
          <a:prstGeom prst="rect">
            <a:avLst/>
          </a:prstGeom>
        </p:spPr>
        <p:txBody>
          <a:bodyPr lIns="0" tIns="0" rIns="0" bIns="0" rtlCol="0" anchor="t">
            <a:spAutoFit/>
          </a:bodyPr>
          <a:lstStyle/>
          <a:p>
            <a:pPr algn="ctr">
              <a:lnSpc>
                <a:spcPts val="5512"/>
              </a:lnSpc>
            </a:pPr>
            <a:r>
              <a:rPr lang="en-US" sz="5250" dirty="0">
                <a:solidFill>
                  <a:srgbClr val="000000"/>
                </a:solidFill>
                <a:latin typeface="Comic Sans MS" panose="030F0902030302020204" pitchFamily="66" charset="0"/>
              </a:rPr>
              <a:t>Con </a:t>
            </a:r>
            <a:r>
              <a:rPr lang="en-US" sz="5250" dirty="0" err="1">
                <a:solidFill>
                  <a:srgbClr val="000000"/>
                </a:solidFill>
                <a:latin typeface="Comic Sans MS" panose="030F0902030302020204" pitchFamily="66" charset="0"/>
              </a:rPr>
              <a:t>chào</a:t>
            </a:r>
            <a:endParaRPr lang="en-US" sz="5250" dirty="0">
              <a:solidFill>
                <a:srgbClr val="000000"/>
              </a:solidFill>
              <a:latin typeface="Comic Sans MS" panose="030F0902030302020204" pitchFamily="66" charset="0"/>
            </a:endParaRPr>
          </a:p>
        </p:txBody>
      </p:sp>
      <p:sp>
        <p:nvSpPr>
          <p:cNvPr id="6" name="TextBox 6"/>
          <p:cNvSpPr txBox="1"/>
          <p:nvPr/>
        </p:nvSpPr>
        <p:spPr>
          <a:xfrm>
            <a:off x="2152428" y="3247474"/>
            <a:ext cx="3943572" cy="562526"/>
          </a:xfrm>
          <a:prstGeom prst="rect">
            <a:avLst/>
          </a:prstGeom>
        </p:spPr>
        <p:txBody>
          <a:bodyPr lIns="0" tIns="0" rIns="0" bIns="0" rtlCol="0" anchor="t">
            <a:spAutoFit/>
          </a:bodyPr>
          <a:lstStyle/>
          <a:p>
            <a:pPr algn="ctr">
              <a:lnSpc>
                <a:spcPts val="4688"/>
              </a:lnSpc>
            </a:pPr>
            <a:r>
              <a:rPr lang="en-US" sz="3750" spc="187" dirty="0">
                <a:solidFill>
                  <a:srgbClr val="000000"/>
                </a:solidFill>
                <a:latin typeface="Public Sans Medium" pitchFamily="2" charset="77"/>
              </a:rPr>
              <a:t>...BA!</a:t>
            </a:r>
          </a:p>
        </p:txBody>
      </p:sp>
      <p:sp>
        <p:nvSpPr>
          <p:cNvPr id="9" name="TextBox 9"/>
          <p:cNvSpPr txBox="1"/>
          <p:nvPr/>
        </p:nvSpPr>
        <p:spPr>
          <a:xfrm rot="21119401">
            <a:off x="7795623" y="704876"/>
            <a:ext cx="2838623" cy="763927"/>
          </a:xfrm>
          <a:prstGeom prst="rect">
            <a:avLst/>
          </a:prstGeom>
        </p:spPr>
        <p:txBody>
          <a:bodyPr lIns="0" tIns="0" rIns="0" bIns="0" rtlCol="0" anchor="t">
            <a:spAutoFit/>
          </a:bodyPr>
          <a:lstStyle/>
          <a:p>
            <a:pPr algn="ctr">
              <a:lnSpc>
                <a:spcPts val="5762"/>
              </a:lnSpc>
            </a:pPr>
            <a:r>
              <a:rPr lang="en-US" sz="6402" dirty="0" err="1">
                <a:solidFill>
                  <a:srgbClr val="000000"/>
                </a:solidFill>
                <a:latin typeface="Comic Sans MS" panose="030F0902030302020204" pitchFamily="66" charset="0"/>
              </a:rPr>
              <a:t>Chào</a:t>
            </a:r>
            <a:endParaRPr lang="en-US" sz="6402" dirty="0">
              <a:solidFill>
                <a:srgbClr val="000000"/>
              </a:solidFill>
              <a:latin typeface="Comic Sans MS" panose="030F0902030302020204" pitchFamily="66" charset="0"/>
            </a:endParaRPr>
          </a:p>
        </p:txBody>
      </p:sp>
      <p:sp>
        <p:nvSpPr>
          <p:cNvPr id="10" name="TextBox 10"/>
          <p:cNvSpPr txBox="1"/>
          <p:nvPr/>
        </p:nvSpPr>
        <p:spPr>
          <a:xfrm rot="21010648">
            <a:off x="7692257" y="1554094"/>
            <a:ext cx="3282403" cy="658963"/>
          </a:xfrm>
          <a:prstGeom prst="rect">
            <a:avLst/>
          </a:prstGeom>
        </p:spPr>
        <p:txBody>
          <a:bodyPr lIns="0" tIns="0" rIns="0" bIns="0" rtlCol="0" anchor="t">
            <a:spAutoFit/>
          </a:bodyPr>
          <a:lstStyle/>
          <a:p>
            <a:pPr algn="ctr">
              <a:lnSpc>
                <a:spcPts val="4980"/>
              </a:lnSpc>
              <a:spcBef>
                <a:spcPct val="0"/>
              </a:spcBef>
            </a:pPr>
            <a:r>
              <a:rPr lang="en-US" sz="5533" dirty="0">
                <a:solidFill>
                  <a:srgbClr val="FA3343"/>
                </a:solidFill>
                <a:latin typeface="Comic Sans MS" panose="030F0902030302020204" pitchFamily="66" charset="0"/>
              </a:rPr>
              <a:t>Tin!</a:t>
            </a:r>
          </a:p>
        </p:txBody>
      </p:sp>
      <p:grpSp>
        <p:nvGrpSpPr>
          <p:cNvPr id="14" name="Group 13">
            <a:extLst>
              <a:ext uri="{FF2B5EF4-FFF2-40B4-BE49-F238E27FC236}">
                <a16:creationId xmlns:a16="http://schemas.microsoft.com/office/drawing/2014/main" id="{D8C29875-231B-097B-CDE8-9589FF30FCFB}"/>
              </a:ext>
              <a:ext uri="{C183D7F6-B498-43B3-948B-1728B52AA6E4}">
                <adec:decorative xmlns:adec="http://schemas.microsoft.com/office/drawing/2017/decorative" val="1"/>
              </a:ext>
            </a:extLst>
          </p:cNvPr>
          <p:cNvGrpSpPr/>
          <p:nvPr/>
        </p:nvGrpSpPr>
        <p:grpSpPr>
          <a:xfrm>
            <a:off x="-1672906" y="1371600"/>
            <a:ext cx="13361227" cy="5486400"/>
            <a:chOff x="-1672906" y="1371600"/>
            <a:chExt cx="13361227" cy="5486400"/>
          </a:xfrm>
        </p:grpSpPr>
        <p:sp>
          <p:nvSpPr>
            <p:cNvPr id="2" name="Freeform 2">
              <a:extLst>
                <a:ext uri="{C183D7F6-B498-43B3-948B-1728B52AA6E4}">
                  <adec:decorative xmlns:adec="http://schemas.microsoft.com/office/drawing/2017/decorative" val="1"/>
                </a:ext>
              </a:extLst>
            </p:cNvPr>
            <p:cNvSpPr/>
            <p:nvPr/>
          </p:nvSpPr>
          <p:spPr>
            <a:xfrm>
              <a:off x="-1672906" y="1371600"/>
              <a:ext cx="5612685" cy="5486400"/>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7765113" y="2269453"/>
              <a:ext cx="3923208" cy="4588547"/>
            </a:xfrm>
            <a:custGeom>
              <a:avLst/>
              <a:gdLst/>
              <a:ahLst/>
              <a:cxnLst/>
              <a:rect l="l" t="t" r="r" b="b"/>
              <a:pathLst>
                <a:path w="5884812" h="6882821">
                  <a:moveTo>
                    <a:pt x="0" y="0"/>
                  </a:moveTo>
                  <a:lnTo>
                    <a:pt x="5884812" y="0"/>
                  </a:lnTo>
                  <a:lnTo>
                    <a:pt x="5884812" y="6882821"/>
                  </a:lnTo>
                  <a:lnTo>
                    <a:pt x="0" y="6882821"/>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751903" y="4114800"/>
              <a:ext cx="2595753" cy="2743200"/>
            </a:xfrm>
            <a:custGeom>
              <a:avLst/>
              <a:gdLst/>
              <a:ahLst/>
              <a:cxnLst/>
              <a:rect l="l" t="t" r="r" b="b"/>
              <a:pathLst>
                <a:path w="3893629" h="4114800">
                  <a:moveTo>
                    <a:pt x="0" y="0"/>
                  </a:moveTo>
                  <a:lnTo>
                    <a:pt x="3893629" y="0"/>
                  </a:lnTo>
                  <a:lnTo>
                    <a:pt x="3893629" y="4114800"/>
                  </a:lnTo>
                  <a:lnTo>
                    <a:pt x="0" y="4114800"/>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sz="800"/>
            </a:p>
          </p:txBody>
        </p:sp>
      </p:grpSp>
      <p:sp>
        <p:nvSpPr>
          <p:cNvPr id="12" name="Title 11">
            <a:extLst>
              <a:ext uri="{FF2B5EF4-FFF2-40B4-BE49-F238E27FC236}">
                <a16:creationId xmlns:a16="http://schemas.microsoft.com/office/drawing/2014/main" id="{57B49D62-9CCF-3AD0-6968-4045FE0DB795}"/>
              </a:ext>
              <a:ext uri="{C183D7F6-B498-43B3-948B-1728B52AA6E4}">
                <adec:decorative xmlns:adec="http://schemas.microsoft.com/office/drawing/2017/decorative" val="1"/>
              </a:ext>
            </a:extLst>
          </p:cNvPr>
          <p:cNvSpPr>
            <a:spLocks noGrp="1"/>
          </p:cNvSpPr>
          <p:nvPr>
            <p:ph type="title"/>
          </p:nvPr>
        </p:nvSpPr>
        <p:spPr>
          <a:xfrm>
            <a:off x="360000" y="-694605"/>
            <a:ext cx="10080000" cy="562526"/>
          </a:xfrm>
        </p:spPr>
        <p:txBody>
          <a:bodyPr/>
          <a:lstStyle/>
          <a:p>
            <a:r>
              <a:rPr lang="en-US" dirty="0"/>
              <a:t>Slide 5</a:t>
            </a:r>
          </a:p>
        </p:txBody>
      </p:sp>
      <p:sp>
        <p:nvSpPr>
          <p:cNvPr id="13" name="Slide Number Placeholder 5">
            <a:extLst>
              <a:ext uri="{FF2B5EF4-FFF2-40B4-BE49-F238E27FC236}">
                <a16:creationId xmlns:a16="http://schemas.microsoft.com/office/drawing/2014/main" id="{1AD75E81-773F-2E19-4E0E-CC1EEFB97AF4}"/>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5</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8784E60-D504-6ADF-CBC7-E384BD4CE5EF}"/>
              </a:ext>
            </a:extLst>
          </p:cNvPr>
          <p:cNvSpPr>
            <a:spLocks noGrp="1"/>
          </p:cNvSpPr>
          <p:nvPr>
            <p:ph type="title"/>
          </p:nvPr>
        </p:nvSpPr>
        <p:spPr>
          <a:xfrm>
            <a:off x="360000" y="360000"/>
            <a:ext cx="10080000" cy="1821378"/>
          </a:xfrm>
        </p:spPr>
        <p:txBody>
          <a:bodyPr/>
          <a:lstStyle/>
          <a:p>
            <a:pPr>
              <a:lnSpc>
                <a:spcPct val="120000"/>
              </a:lnSpc>
              <a:spcAft>
                <a:spcPts val="600"/>
              </a:spcAft>
            </a:pPr>
            <a:r>
              <a:rPr lang="en-US" sz="4800" dirty="0" err="1">
                <a:solidFill>
                  <a:srgbClr val="000000"/>
                </a:solidFill>
              </a:rPr>
              <a:t>Quái</a:t>
            </a:r>
            <a:r>
              <a:rPr lang="en-US" sz="4800" dirty="0">
                <a:solidFill>
                  <a:srgbClr val="000000"/>
                </a:solidFill>
              </a:rPr>
              <a:t> </a:t>
            </a:r>
            <a:r>
              <a:rPr lang="en-US" sz="4800" dirty="0" err="1">
                <a:solidFill>
                  <a:srgbClr val="000000"/>
                </a:solidFill>
              </a:rPr>
              <a:t>Vật</a:t>
            </a:r>
            <a:r>
              <a:rPr lang="en-US" sz="4800" dirty="0">
                <a:solidFill>
                  <a:srgbClr val="000000"/>
                </a:solidFill>
              </a:rPr>
              <a:t> Con </a:t>
            </a:r>
            <a:r>
              <a:rPr lang="en-US" sz="4800" dirty="0" err="1">
                <a:solidFill>
                  <a:srgbClr val="000000"/>
                </a:solidFill>
              </a:rPr>
              <a:t>biết</a:t>
            </a:r>
            <a:r>
              <a:rPr lang="en-US" sz="4800" dirty="0">
                <a:solidFill>
                  <a:srgbClr val="000000"/>
                </a:solidFill>
              </a:rPr>
              <a:t> </a:t>
            </a:r>
            <a:r>
              <a:rPr lang="en-US" sz="4800" dirty="0" err="1">
                <a:solidFill>
                  <a:srgbClr val="000000"/>
                </a:solidFill>
              </a:rPr>
              <a:t>được</a:t>
            </a:r>
            <a:r>
              <a:rPr lang="en-US" sz="4800" dirty="0">
                <a:solidFill>
                  <a:srgbClr val="000000"/>
                </a:solidFill>
              </a:rPr>
              <a:t> </a:t>
            </a:r>
            <a:r>
              <a:rPr lang="en-US" sz="4800" dirty="0" err="1">
                <a:solidFill>
                  <a:srgbClr val="000000"/>
                </a:solidFill>
              </a:rPr>
              <a:t>mảnh</a:t>
            </a:r>
            <a:r>
              <a:rPr lang="en-US" sz="4800" dirty="0">
                <a:solidFill>
                  <a:srgbClr val="000000"/>
                </a:solidFill>
              </a:rPr>
              <a:t> </a:t>
            </a:r>
            <a:r>
              <a:rPr lang="en-US" sz="4800" dirty="0" err="1">
                <a:solidFill>
                  <a:srgbClr val="000000"/>
                </a:solidFill>
              </a:rPr>
              <a:t>ghép</a:t>
            </a:r>
            <a:r>
              <a:rPr lang="en-US" sz="4800" dirty="0">
                <a:solidFill>
                  <a:srgbClr val="000000"/>
                </a:solidFill>
              </a:rPr>
              <a:t> </a:t>
            </a:r>
            <a:r>
              <a:rPr lang="en-US" sz="4800" dirty="0" err="1">
                <a:solidFill>
                  <a:srgbClr val="000000"/>
                </a:solidFill>
              </a:rPr>
              <a:t>đầu</a:t>
            </a:r>
            <a:r>
              <a:rPr lang="en-US" sz="4800" dirty="0">
                <a:solidFill>
                  <a:srgbClr val="000000"/>
                </a:solidFill>
              </a:rPr>
              <a:t> </a:t>
            </a:r>
            <a:r>
              <a:rPr lang="en-US" sz="4800" dirty="0" err="1">
                <a:solidFill>
                  <a:srgbClr val="000000"/>
                </a:solidFill>
              </a:rPr>
              <a:t>tiên</a:t>
            </a:r>
            <a:r>
              <a:rPr lang="en-US" sz="4800" dirty="0">
                <a:solidFill>
                  <a:srgbClr val="000000"/>
                </a:solidFill>
              </a:rPr>
              <a:t> </a:t>
            </a:r>
            <a:r>
              <a:rPr lang="en-US" sz="4800" dirty="0" err="1">
                <a:solidFill>
                  <a:srgbClr val="000000"/>
                </a:solidFill>
              </a:rPr>
              <a:t>về</a:t>
            </a:r>
            <a:r>
              <a:rPr lang="en-US" sz="4800" dirty="0">
                <a:solidFill>
                  <a:srgbClr val="000000"/>
                </a:solidFill>
              </a:rPr>
              <a:t> </a:t>
            </a:r>
            <a:r>
              <a:rPr lang="en-US" sz="4800" dirty="0" err="1">
                <a:solidFill>
                  <a:srgbClr val="000000"/>
                </a:solidFill>
              </a:rPr>
              <a:t>mình</a:t>
            </a:r>
            <a:r>
              <a:rPr lang="en-US" sz="4800" dirty="0">
                <a:solidFill>
                  <a:srgbClr val="000000"/>
                </a:solidFill>
              </a:rPr>
              <a:t>. </a:t>
            </a:r>
            <a:r>
              <a:rPr lang="en-US" sz="4800" dirty="0" err="1">
                <a:solidFill>
                  <a:srgbClr val="000000"/>
                </a:solidFill>
              </a:rPr>
              <a:t>Nó</a:t>
            </a:r>
            <a:r>
              <a:rPr lang="en-US" sz="4800" dirty="0">
                <a:solidFill>
                  <a:srgbClr val="000000"/>
                </a:solidFill>
              </a:rPr>
              <a:t> </a:t>
            </a:r>
            <a:r>
              <a:rPr lang="en-US" sz="4800" dirty="0" err="1">
                <a:solidFill>
                  <a:srgbClr val="000000"/>
                </a:solidFill>
              </a:rPr>
              <a:t>rất</a:t>
            </a:r>
            <a:r>
              <a:rPr lang="en-US" sz="4800" dirty="0">
                <a:solidFill>
                  <a:srgbClr val="000000"/>
                </a:solidFill>
              </a:rPr>
              <a:t> </a:t>
            </a:r>
            <a:r>
              <a:rPr lang="en-US" sz="4800" dirty="0" err="1">
                <a:solidFill>
                  <a:srgbClr val="000000"/>
                </a:solidFill>
              </a:rPr>
              <a:t>vui</a:t>
            </a:r>
            <a:r>
              <a:rPr lang="en-US" sz="4800" dirty="0">
                <a:solidFill>
                  <a:srgbClr val="000000"/>
                </a:solidFill>
              </a:rPr>
              <a:t>.</a:t>
            </a:r>
            <a:endParaRPr lang="en-US" sz="4800" dirty="0"/>
          </a:p>
        </p:txBody>
      </p:sp>
      <p:sp>
        <p:nvSpPr>
          <p:cNvPr id="7" name="TextBox 7"/>
          <p:cNvSpPr txBox="1"/>
          <p:nvPr/>
        </p:nvSpPr>
        <p:spPr>
          <a:xfrm>
            <a:off x="4237057" y="2832586"/>
            <a:ext cx="3541620" cy="1077218"/>
          </a:xfrm>
          <a:prstGeom prst="rect">
            <a:avLst/>
          </a:prstGeom>
        </p:spPr>
        <p:txBody>
          <a:bodyPr lIns="0" tIns="0" rIns="0" bIns="0" rtlCol="0" anchor="t">
            <a:spAutoFit/>
          </a:bodyPr>
          <a:lstStyle/>
          <a:p>
            <a:pPr algn="ctr">
              <a:lnSpc>
                <a:spcPts val="4168"/>
              </a:lnSpc>
            </a:pPr>
            <a:r>
              <a:rPr lang="en-US" sz="3600" dirty="0">
                <a:solidFill>
                  <a:srgbClr val="000000"/>
                </a:solidFill>
                <a:latin typeface="Comic Sans MS" panose="030F0902030302020204" pitchFamily="66" charset="0"/>
              </a:rPr>
              <a:t>À, </a:t>
            </a:r>
            <a:r>
              <a:rPr lang="en-US" sz="3600" dirty="0" err="1">
                <a:solidFill>
                  <a:srgbClr val="000000"/>
                </a:solidFill>
                <a:latin typeface="Comic Sans MS" panose="030F0902030302020204" pitchFamily="66" charset="0"/>
              </a:rPr>
              <a:t>thì</a:t>
            </a:r>
            <a:r>
              <a:rPr lang="en-US" sz="3600" dirty="0">
                <a:solidFill>
                  <a:srgbClr val="000000"/>
                </a:solidFill>
                <a:latin typeface="Comic Sans MS" panose="030F0902030302020204" pitchFamily="66" charset="0"/>
              </a:rPr>
              <a:t> </a:t>
            </a:r>
            <a:r>
              <a:rPr lang="en-US" sz="3600" dirty="0" err="1">
                <a:solidFill>
                  <a:srgbClr val="000000"/>
                </a:solidFill>
                <a:latin typeface="Comic Sans MS" panose="030F0902030302020204" pitchFamily="66" charset="0"/>
              </a:rPr>
              <a:t>ra</a:t>
            </a:r>
            <a:r>
              <a:rPr lang="en-US" sz="3600" dirty="0">
                <a:solidFill>
                  <a:srgbClr val="000000"/>
                </a:solidFill>
                <a:latin typeface="Comic Sans MS" panose="030F0902030302020204" pitchFamily="66" charset="0"/>
              </a:rPr>
              <a:t> </a:t>
            </a:r>
          </a:p>
          <a:p>
            <a:pPr algn="ctr">
              <a:lnSpc>
                <a:spcPts val="4168"/>
              </a:lnSpc>
            </a:pPr>
            <a:r>
              <a:rPr lang="en-US" sz="3600" dirty="0" err="1">
                <a:solidFill>
                  <a:srgbClr val="000000"/>
                </a:solidFill>
                <a:latin typeface="Comic Sans MS" panose="030F0902030302020204" pitchFamily="66" charset="0"/>
              </a:rPr>
              <a:t>mình</a:t>
            </a:r>
            <a:r>
              <a:rPr lang="en-US" sz="3600" dirty="0">
                <a:solidFill>
                  <a:srgbClr val="000000"/>
                </a:solidFill>
                <a:latin typeface="Comic Sans MS" panose="030F0902030302020204" pitchFamily="66" charset="0"/>
              </a:rPr>
              <a:t> </a:t>
            </a:r>
            <a:r>
              <a:rPr lang="en-US" sz="3600" dirty="0" err="1">
                <a:solidFill>
                  <a:srgbClr val="000000"/>
                </a:solidFill>
                <a:latin typeface="Comic Sans MS" panose="030F0902030302020204" pitchFamily="66" charset="0"/>
              </a:rPr>
              <a:t>tên</a:t>
            </a:r>
            <a:r>
              <a:rPr lang="en-US" sz="3600" dirty="0">
                <a:solidFill>
                  <a:srgbClr val="000000"/>
                </a:solidFill>
                <a:latin typeface="Comic Sans MS" panose="030F0902030302020204" pitchFamily="66" charset="0"/>
              </a:rPr>
              <a:t> </a:t>
            </a:r>
            <a:r>
              <a:rPr lang="en-US" sz="3600" dirty="0" err="1">
                <a:solidFill>
                  <a:srgbClr val="000000"/>
                </a:solidFill>
                <a:latin typeface="Comic Sans MS" panose="030F0902030302020204" pitchFamily="66" charset="0"/>
              </a:rPr>
              <a:t>là</a:t>
            </a:r>
            <a:r>
              <a:rPr lang="en-US" sz="3600" dirty="0">
                <a:solidFill>
                  <a:srgbClr val="000000"/>
                </a:solidFill>
                <a:latin typeface="Comic Sans MS" panose="030F0902030302020204" pitchFamily="66" charset="0"/>
              </a:rPr>
              <a:t> Tin.</a:t>
            </a:r>
          </a:p>
        </p:txBody>
      </p:sp>
      <p:sp>
        <p:nvSpPr>
          <p:cNvPr id="4" name="TextBox 4"/>
          <p:cNvSpPr txBox="1"/>
          <p:nvPr/>
        </p:nvSpPr>
        <p:spPr>
          <a:xfrm rot="-589352">
            <a:off x="7656251" y="4173848"/>
            <a:ext cx="4956469" cy="990336"/>
          </a:xfrm>
          <a:prstGeom prst="rect">
            <a:avLst/>
          </a:prstGeom>
        </p:spPr>
        <p:txBody>
          <a:bodyPr lIns="0" tIns="0" rIns="0" bIns="0" rtlCol="0" anchor="t">
            <a:spAutoFit/>
          </a:bodyPr>
          <a:lstStyle/>
          <a:p>
            <a:pPr algn="ctr">
              <a:lnSpc>
                <a:spcPts val="7520"/>
              </a:lnSpc>
              <a:spcBef>
                <a:spcPct val="0"/>
              </a:spcBef>
            </a:pPr>
            <a:r>
              <a:rPr lang="en-US" sz="8355" dirty="0">
                <a:solidFill>
                  <a:srgbClr val="FA3343"/>
                </a:solidFill>
                <a:latin typeface="Comic Sans MS" panose="030F0902030302020204" pitchFamily="66" charset="0"/>
              </a:rPr>
              <a:t>Tin</a:t>
            </a:r>
          </a:p>
        </p:txBody>
      </p:sp>
      <p:grpSp>
        <p:nvGrpSpPr>
          <p:cNvPr id="11" name="Group 10">
            <a:extLst>
              <a:ext uri="{FF2B5EF4-FFF2-40B4-BE49-F238E27FC236}">
                <a16:creationId xmlns:a16="http://schemas.microsoft.com/office/drawing/2014/main" id="{FCEC8A63-73B7-E175-2313-4BBAD8E08B4C}"/>
              </a:ext>
              <a:ext uri="{C183D7F6-B498-43B3-948B-1728B52AA6E4}">
                <adec:decorative xmlns:adec="http://schemas.microsoft.com/office/drawing/2017/decorative" val="1"/>
              </a:ext>
            </a:extLst>
          </p:cNvPr>
          <p:cNvGrpSpPr/>
          <p:nvPr/>
        </p:nvGrpSpPr>
        <p:grpSpPr>
          <a:xfrm>
            <a:off x="4352000" y="3061713"/>
            <a:ext cx="7429604" cy="3882371"/>
            <a:chOff x="4352000" y="3061713"/>
            <a:chExt cx="7429604" cy="3882371"/>
          </a:xfrm>
        </p:grpSpPr>
        <p:sp>
          <p:nvSpPr>
            <p:cNvPr id="2" name="Freeform 2">
              <a:extLst>
                <a:ext uri="{C183D7F6-B498-43B3-948B-1728B52AA6E4}">
                  <adec:decorative xmlns:adec="http://schemas.microsoft.com/office/drawing/2017/decorative" val="1"/>
                </a:ext>
              </a:extLst>
            </p:cNvPr>
            <p:cNvSpPr/>
            <p:nvPr/>
          </p:nvSpPr>
          <p:spPr>
            <a:xfrm>
              <a:off x="4352000" y="3960067"/>
              <a:ext cx="2816166" cy="2984017"/>
            </a:xfrm>
            <a:custGeom>
              <a:avLst/>
              <a:gdLst/>
              <a:ahLst/>
              <a:cxnLst/>
              <a:rect l="l" t="t" r="r" b="b"/>
              <a:pathLst>
                <a:path w="4224249" h="4476026">
                  <a:moveTo>
                    <a:pt x="0" y="0"/>
                  </a:moveTo>
                  <a:lnTo>
                    <a:pt x="4224250" y="0"/>
                  </a:lnTo>
                  <a:lnTo>
                    <a:pt x="4224250" y="4476026"/>
                  </a:lnTo>
                  <a:lnTo>
                    <a:pt x="0" y="4476026"/>
                  </a:lnTo>
                  <a:lnTo>
                    <a:pt x="0" y="0"/>
                  </a:lnTo>
                  <a:close/>
                </a:path>
              </a:pathLst>
            </a:cu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8487368" y="3061713"/>
              <a:ext cx="3294236" cy="2743200"/>
            </a:xfrm>
            <a:custGeom>
              <a:avLst/>
              <a:gdLst/>
              <a:ahLst/>
              <a:cxnLst/>
              <a:rect l="l" t="t" r="r" b="b"/>
              <a:pathLst>
                <a:path w="4941354" h="4114800">
                  <a:moveTo>
                    <a:pt x="0" y="0"/>
                  </a:moveTo>
                  <a:lnTo>
                    <a:pt x="4941354" y="0"/>
                  </a:lnTo>
                  <a:lnTo>
                    <a:pt x="494135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grpSp>
      <p:sp>
        <p:nvSpPr>
          <p:cNvPr id="10" name="Slide Number Placeholder 5">
            <a:extLst>
              <a:ext uri="{FF2B5EF4-FFF2-40B4-BE49-F238E27FC236}">
                <a16:creationId xmlns:a16="http://schemas.microsoft.com/office/drawing/2014/main" id="{AC400178-E59F-69E6-D497-CA5EB1EF4B2C}"/>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6</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9A5C490-22E9-5D32-C32C-231C18276C90}"/>
              </a:ext>
            </a:extLst>
          </p:cNvPr>
          <p:cNvSpPr>
            <a:spLocks noGrp="1"/>
          </p:cNvSpPr>
          <p:nvPr>
            <p:ph type="title"/>
          </p:nvPr>
        </p:nvSpPr>
        <p:spPr>
          <a:xfrm>
            <a:off x="360000" y="360000"/>
            <a:ext cx="3662294" cy="3602400"/>
          </a:xfrm>
        </p:spPr>
        <p:txBody>
          <a:bodyPr/>
          <a:lstStyle/>
          <a:p>
            <a:pPr>
              <a:lnSpc>
                <a:spcPct val="150000"/>
              </a:lnSpc>
            </a:pPr>
            <a:r>
              <a:rPr lang="en-US" sz="3600" dirty="0" err="1">
                <a:solidFill>
                  <a:srgbClr val="000000"/>
                </a:solidFill>
                <a:latin typeface="+mj-lt"/>
              </a:rPr>
              <a:t>Quái</a:t>
            </a:r>
            <a:r>
              <a:rPr lang="en-US" sz="3600" dirty="0">
                <a:solidFill>
                  <a:srgbClr val="000000"/>
                </a:solidFill>
                <a:latin typeface="+mj-lt"/>
              </a:rPr>
              <a:t> </a:t>
            </a:r>
            <a:r>
              <a:rPr lang="en-US" sz="3600" dirty="0" err="1">
                <a:solidFill>
                  <a:srgbClr val="000000"/>
                </a:solidFill>
                <a:latin typeface="+mj-lt"/>
              </a:rPr>
              <a:t>Vật</a:t>
            </a:r>
            <a:r>
              <a:rPr lang="en-US" sz="3600" dirty="0">
                <a:solidFill>
                  <a:srgbClr val="000000"/>
                </a:solidFill>
                <a:latin typeface="+mj-lt"/>
              </a:rPr>
              <a:t> </a:t>
            </a:r>
            <a:r>
              <a:rPr lang="en-US" sz="3600" dirty="0" err="1">
                <a:solidFill>
                  <a:srgbClr val="000000"/>
                </a:solidFill>
                <a:latin typeface="+mj-lt"/>
              </a:rPr>
              <a:t>Mẹ</a:t>
            </a:r>
            <a:r>
              <a:rPr lang="en-US" sz="3600" dirty="0">
                <a:solidFill>
                  <a:srgbClr val="000000"/>
                </a:solidFill>
                <a:latin typeface="+mj-lt"/>
              </a:rPr>
              <a:t> </a:t>
            </a:r>
            <a:r>
              <a:rPr lang="en-US" sz="3600" dirty="0" err="1">
                <a:solidFill>
                  <a:srgbClr val="000000"/>
                </a:solidFill>
                <a:latin typeface="+mj-lt"/>
              </a:rPr>
              <a:t>giúp</a:t>
            </a:r>
            <a:r>
              <a:rPr lang="en-US" sz="3600" dirty="0">
                <a:solidFill>
                  <a:srgbClr val="000000"/>
                </a:solidFill>
                <a:latin typeface="+mj-lt"/>
              </a:rPr>
              <a:t>  Tin </a:t>
            </a:r>
            <a:r>
              <a:rPr lang="en-US" sz="3600" dirty="0" err="1">
                <a:solidFill>
                  <a:srgbClr val="000000"/>
                </a:solidFill>
                <a:latin typeface="+mj-lt"/>
              </a:rPr>
              <a:t>tìm</a:t>
            </a:r>
            <a:r>
              <a:rPr lang="en-US" sz="3600" dirty="0">
                <a:solidFill>
                  <a:srgbClr val="000000"/>
                </a:solidFill>
                <a:latin typeface="+mj-lt"/>
              </a:rPr>
              <a:t> </a:t>
            </a:r>
            <a:r>
              <a:rPr lang="en-US" sz="3600" dirty="0" err="1">
                <a:solidFill>
                  <a:srgbClr val="000000"/>
                </a:solidFill>
                <a:latin typeface="+mj-lt"/>
              </a:rPr>
              <a:t>thấy</a:t>
            </a:r>
            <a:r>
              <a:rPr lang="en-US" sz="3600" dirty="0">
                <a:solidFill>
                  <a:srgbClr val="000000"/>
                </a:solidFill>
                <a:latin typeface="+mj-lt"/>
              </a:rPr>
              <a:t> </a:t>
            </a:r>
            <a:r>
              <a:rPr lang="en-US" sz="3600" dirty="0" err="1">
                <a:solidFill>
                  <a:srgbClr val="000000"/>
                </a:solidFill>
                <a:latin typeface="+mj-lt"/>
              </a:rPr>
              <a:t>mảnh</a:t>
            </a:r>
            <a:r>
              <a:rPr lang="en-US" sz="3600" dirty="0">
                <a:solidFill>
                  <a:srgbClr val="000000"/>
                </a:solidFill>
                <a:latin typeface="+mj-lt"/>
              </a:rPr>
              <a:t> </a:t>
            </a:r>
            <a:r>
              <a:rPr lang="en-US" sz="3600" dirty="0" err="1">
                <a:solidFill>
                  <a:srgbClr val="000000"/>
                </a:solidFill>
                <a:latin typeface="+mj-lt"/>
              </a:rPr>
              <a:t>ghép</a:t>
            </a:r>
            <a:r>
              <a:rPr lang="en-US" sz="3600" dirty="0">
                <a:solidFill>
                  <a:srgbClr val="000000"/>
                </a:solidFill>
                <a:latin typeface="+mj-lt"/>
              </a:rPr>
              <a:t> </a:t>
            </a:r>
            <a:r>
              <a:rPr lang="en-US" sz="3600" dirty="0" err="1">
                <a:solidFill>
                  <a:srgbClr val="000000"/>
                </a:solidFill>
                <a:latin typeface="+mj-lt"/>
              </a:rPr>
              <a:t>thứ</a:t>
            </a:r>
            <a:r>
              <a:rPr lang="en-US" sz="3600" dirty="0">
                <a:solidFill>
                  <a:srgbClr val="000000"/>
                </a:solidFill>
                <a:latin typeface="+mj-lt"/>
              </a:rPr>
              <a:t> </a:t>
            </a:r>
            <a:r>
              <a:rPr lang="en-US" sz="3600" dirty="0" err="1">
                <a:solidFill>
                  <a:srgbClr val="000000"/>
                </a:solidFill>
                <a:latin typeface="+mj-lt"/>
              </a:rPr>
              <a:t>hai</a:t>
            </a:r>
            <a:r>
              <a:rPr lang="en-US" sz="3600" dirty="0">
                <a:solidFill>
                  <a:srgbClr val="000000"/>
                </a:solidFill>
                <a:latin typeface="+mj-lt"/>
              </a:rPr>
              <a:t> </a:t>
            </a:r>
            <a:r>
              <a:rPr lang="en-US" sz="3600" dirty="0" err="1">
                <a:solidFill>
                  <a:srgbClr val="000000"/>
                </a:solidFill>
                <a:latin typeface="+mj-lt"/>
              </a:rPr>
              <a:t>trên</a:t>
            </a:r>
            <a:r>
              <a:rPr lang="en-US" sz="3600" dirty="0">
                <a:solidFill>
                  <a:srgbClr val="000000"/>
                </a:solidFill>
                <a:latin typeface="+mj-lt"/>
              </a:rPr>
              <a:t> </a:t>
            </a:r>
            <a:r>
              <a:rPr lang="en-US" sz="3600" dirty="0" err="1">
                <a:solidFill>
                  <a:srgbClr val="000000"/>
                </a:solidFill>
                <a:latin typeface="+mj-lt"/>
              </a:rPr>
              <a:t>tủ</a:t>
            </a:r>
            <a:r>
              <a:rPr lang="en-US" sz="3600" dirty="0">
                <a:solidFill>
                  <a:srgbClr val="000000"/>
                </a:solidFill>
                <a:latin typeface="+mj-lt"/>
              </a:rPr>
              <a:t> </a:t>
            </a:r>
            <a:r>
              <a:rPr lang="en-US" sz="3600" dirty="0" err="1">
                <a:solidFill>
                  <a:srgbClr val="000000"/>
                </a:solidFill>
                <a:latin typeface="+mj-lt"/>
              </a:rPr>
              <a:t>lạnh</a:t>
            </a:r>
            <a:r>
              <a:rPr lang="en-US" sz="3600" dirty="0">
                <a:solidFill>
                  <a:srgbClr val="000000"/>
                </a:solidFill>
                <a:latin typeface="+mj-lt"/>
              </a:rPr>
              <a:t>.</a:t>
            </a:r>
            <a:br>
              <a:rPr lang="en-US" sz="3600" dirty="0">
                <a:solidFill>
                  <a:srgbClr val="000000"/>
                </a:solidFill>
                <a:latin typeface="+mj-lt"/>
              </a:rPr>
            </a:br>
            <a:endParaRPr lang="en-US" dirty="0"/>
          </a:p>
        </p:txBody>
      </p:sp>
      <p:grpSp>
        <p:nvGrpSpPr>
          <p:cNvPr id="15" name="Group 14">
            <a:extLst>
              <a:ext uri="{FF2B5EF4-FFF2-40B4-BE49-F238E27FC236}">
                <a16:creationId xmlns:a16="http://schemas.microsoft.com/office/drawing/2014/main" id="{0BC6783D-4FD1-55DE-F244-C598DC88BA60}"/>
              </a:ext>
              <a:ext uri="{C183D7F6-B498-43B3-948B-1728B52AA6E4}">
                <adec:decorative xmlns:adec="http://schemas.microsoft.com/office/drawing/2017/decorative" val="1"/>
              </a:ext>
            </a:extLst>
          </p:cNvPr>
          <p:cNvGrpSpPr/>
          <p:nvPr/>
        </p:nvGrpSpPr>
        <p:grpSpPr>
          <a:xfrm>
            <a:off x="1376297" y="-175039"/>
            <a:ext cx="11720762" cy="7138569"/>
            <a:chOff x="1376297" y="-175039"/>
            <a:chExt cx="11720762" cy="7138569"/>
          </a:xfrm>
        </p:grpSpPr>
        <p:sp>
          <p:nvSpPr>
            <p:cNvPr id="2" name="Freeform 2">
              <a:extLst>
                <a:ext uri="{C183D7F6-B498-43B3-948B-1728B52AA6E4}">
                  <adec:decorative xmlns:adec="http://schemas.microsoft.com/office/drawing/2017/decorative" val="1"/>
                </a:ext>
              </a:extLst>
            </p:cNvPr>
            <p:cNvSpPr/>
            <p:nvPr/>
          </p:nvSpPr>
          <p:spPr>
            <a:xfrm>
              <a:off x="7629447" y="1856119"/>
              <a:ext cx="2800895" cy="2737875"/>
            </a:xfrm>
            <a:custGeom>
              <a:avLst/>
              <a:gdLst/>
              <a:ahLst/>
              <a:cxnLst/>
              <a:rect l="l" t="t" r="r" b="b"/>
              <a:pathLst>
                <a:path w="4201343" h="4106812">
                  <a:moveTo>
                    <a:pt x="0" y="0"/>
                  </a:moveTo>
                  <a:lnTo>
                    <a:pt x="4201343" y="0"/>
                  </a:lnTo>
                  <a:lnTo>
                    <a:pt x="4201343" y="4106812"/>
                  </a:lnTo>
                  <a:lnTo>
                    <a:pt x="0" y="4106812"/>
                  </a:lnTo>
                  <a:lnTo>
                    <a:pt x="0" y="0"/>
                  </a:lnTo>
                  <a:close/>
                </a:path>
              </a:pathLst>
            </a:cu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4621448" y="-175039"/>
              <a:ext cx="2339248" cy="5922147"/>
            </a:xfrm>
            <a:custGeom>
              <a:avLst/>
              <a:gdLst/>
              <a:ahLst/>
              <a:cxnLst/>
              <a:rect l="l" t="t" r="r" b="b"/>
              <a:pathLst>
                <a:path w="3508872" h="8883221">
                  <a:moveTo>
                    <a:pt x="0" y="0"/>
                  </a:moveTo>
                  <a:lnTo>
                    <a:pt x="3508872" y="0"/>
                  </a:lnTo>
                  <a:lnTo>
                    <a:pt x="3508872" y="8883220"/>
                  </a:lnTo>
                  <a:lnTo>
                    <a:pt x="0" y="8883220"/>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6447614" y="3821667"/>
              <a:ext cx="6649445" cy="3141863"/>
            </a:xfrm>
            <a:custGeom>
              <a:avLst/>
              <a:gdLst/>
              <a:ahLst/>
              <a:cxnLst/>
              <a:rect l="l" t="t" r="r" b="b"/>
              <a:pathLst>
                <a:path w="9974167" h="4712794">
                  <a:moveTo>
                    <a:pt x="0" y="0"/>
                  </a:moveTo>
                  <a:lnTo>
                    <a:pt x="9974167" y="0"/>
                  </a:lnTo>
                  <a:lnTo>
                    <a:pt x="9974167" y="4712794"/>
                  </a:lnTo>
                  <a:lnTo>
                    <a:pt x="0" y="47127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8610600" y="0"/>
              <a:ext cx="3318557" cy="1771280"/>
            </a:xfrm>
            <a:custGeom>
              <a:avLst/>
              <a:gdLst/>
              <a:ahLst/>
              <a:cxnLst/>
              <a:rect l="l" t="t" r="r" b="b"/>
              <a:pathLst>
                <a:path w="4977836" h="2656920">
                  <a:moveTo>
                    <a:pt x="0" y="0"/>
                  </a:moveTo>
                  <a:lnTo>
                    <a:pt x="4977836" y="0"/>
                  </a:lnTo>
                  <a:lnTo>
                    <a:pt x="4977836" y="2656920"/>
                  </a:lnTo>
                  <a:lnTo>
                    <a:pt x="0" y="26569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10777531" y="3239170"/>
              <a:ext cx="1667255" cy="1164994"/>
            </a:xfrm>
            <a:custGeom>
              <a:avLst/>
              <a:gdLst/>
              <a:ahLst/>
              <a:cxnLst/>
              <a:rect l="l" t="t" r="r" b="b"/>
              <a:pathLst>
                <a:path w="2500882" h="1747491">
                  <a:moveTo>
                    <a:pt x="0" y="0"/>
                  </a:moveTo>
                  <a:lnTo>
                    <a:pt x="2500882" y="0"/>
                  </a:lnTo>
                  <a:lnTo>
                    <a:pt x="2500882" y="1747491"/>
                  </a:lnTo>
                  <a:lnTo>
                    <a:pt x="0" y="1747491"/>
                  </a:lnTo>
                  <a:lnTo>
                    <a:pt x="0" y="0"/>
                  </a:lnTo>
                  <a:close/>
                </a:path>
              </a:pathLst>
            </a:custGeom>
            <a:blipFill>
              <a:blip r:embed="rId9" cstate="print">
                <a:extLst>
                  <a:ext uri="{28A0092B-C50C-407E-A947-70E740481C1C}">
                    <a14:useLocalDpi xmlns:a14="http://schemas.microsoft.com/office/drawing/2010/main"/>
                  </a:ext>
                </a:extLst>
              </a:blip>
              <a:stretch>
                <a:fillRect/>
              </a:stretch>
            </a:blipFill>
          </p:spPr>
          <p:txBody>
            <a:bodyPr/>
            <a:lstStyle/>
            <a:p>
              <a:endParaRPr lang="en-US" sz="800"/>
            </a:p>
          </p:txBody>
        </p:sp>
        <p:sp>
          <p:nvSpPr>
            <p:cNvPr id="7" name="Freeform 7">
              <a:extLst>
                <a:ext uri="{C183D7F6-B498-43B3-948B-1728B52AA6E4}">
                  <adec:decorative xmlns:adec="http://schemas.microsoft.com/office/drawing/2017/decorative" val="1"/>
                </a:ext>
              </a:extLst>
            </p:cNvPr>
            <p:cNvSpPr/>
            <p:nvPr/>
          </p:nvSpPr>
          <p:spPr>
            <a:xfrm>
              <a:off x="8073286" y="3239170"/>
              <a:ext cx="1591657" cy="1072379"/>
            </a:xfrm>
            <a:custGeom>
              <a:avLst/>
              <a:gdLst/>
              <a:ahLst/>
              <a:cxnLst/>
              <a:rect l="l" t="t" r="r" b="b"/>
              <a:pathLst>
                <a:path w="2387485" h="1608568">
                  <a:moveTo>
                    <a:pt x="0" y="0"/>
                  </a:moveTo>
                  <a:lnTo>
                    <a:pt x="2387485" y="0"/>
                  </a:lnTo>
                  <a:lnTo>
                    <a:pt x="2387485" y="1608569"/>
                  </a:lnTo>
                  <a:lnTo>
                    <a:pt x="0" y="1608569"/>
                  </a:lnTo>
                  <a:lnTo>
                    <a:pt x="0" y="0"/>
                  </a:lnTo>
                  <a:close/>
                </a:path>
              </a:pathLst>
            </a:custGeom>
            <a:blipFill>
              <a:blip r:embed="rId10" cstate="print">
                <a:extLst>
                  <a:ext uri="{28A0092B-C50C-407E-A947-70E740481C1C}">
                    <a14:useLocalDpi xmlns:a14="http://schemas.microsoft.com/office/drawing/2010/main"/>
                  </a:ext>
                </a:extLst>
              </a:blip>
              <a:stretch>
                <a:fillRect/>
              </a:stretch>
            </a:blipFill>
          </p:spPr>
          <p:txBody>
            <a:bodyPr/>
            <a:lstStyle/>
            <a:p>
              <a:endParaRPr lang="en-US" sz="800"/>
            </a:p>
          </p:txBody>
        </p:sp>
        <p:sp>
          <p:nvSpPr>
            <p:cNvPr id="8" name="Freeform 8">
              <a:extLst>
                <a:ext uri="{C183D7F6-B498-43B3-948B-1728B52AA6E4}">
                  <adec:decorative xmlns:adec="http://schemas.microsoft.com/office/drawing/2017/decorative" val="1"/>
                </a:ext>
              </a:extLst>
            </p:cNvPr>
            <p:cNvSpPr/>
            <p:nvPr/>
          </p:nvSpPr>
          <p:spPr>
            <a:xfrm flipH="1">
              <a:off x="1376297" y="4719569"/>
              <a:ext cx="2307415" cy="2243961"/>
            </a:xfrm>
            <a:custGeom>
              <a:avLst/>
              <a:gdLst/>
              <a:ahLst/>
              <a:cxnLst/>
              <a:rect l="l" t="t" r="r" b="b"/>
              <a:pathLst>
                <a:path w="3461123" h="3365942">
                  <a:moveTo>
                    <a:pt x="3461123" y="0"/>
                  </a:moveTo>
                  <a:lnTo>
                    <a:pt x="0" y="0"/>
                  </a:lnTo>
                  <a:lnTo>
                    <a:pt x="0" y="3365942"/>
                  </a:lnTo>
                  <a:lnTo>
                    <a:pt x="3461123" y="3365942"/>
                  </a:lnTo>
                  <a:lnTo>
                    <a:pt x="3461123" y="0"/>
                  </a:lnTo>
                  <a:close/>
                </a:path>
              </a:pathLst>
            </a:custGeom>
            <a: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sz="800"/>
            </a:p>
          </p:txBody>
        </p:sp>
        <p:sp>
          <p:nvSpPr>
            <p:cNvPr id="9" name="Freeform 9">
              <a:extLst>
                <a:ext uri="{C183D7F6-B498-43B3-948B-1728B52AA6E4}">
                  <adec:decorative xmlns:adec="http://schemas.microsoft.com/office/drawing/2017/decorative" val="1"/>
                </a:ext>
              </a:extLst>
            </p:cNvPr>
            <p:cNvSpPr/>
            <p:nvPr/>
          </p:nvSpPr>
          <p:spPr>
            <a:xfrm>
              <a:off x="4787693" y="1472432"/>
              <a:ext cx="1003379" cy="1108705"/>
            </a:xfrm>
            <a:custGeom>
              <a:avLst/>
              <a:gdLst/>
              <a:ahLst/>
              <a:cxnLst/>
              <a:rect l="l" t="t" r="r" b="b"/>
              <a:pathLst>
                <a:path w="1505068" h="1663058">
                  <a:moveTo>
                    <a:pt x="0" y="0"/>
                  </a:moveTo>
                  <a:lnTo>
                    <a:pt x="1505068" y="0"/>
                  </a:lnTo>
                  <a:lnTo>
                    <a:pt x="1505068" y="1663059"/>
                  </a:lnTo>
                  <a:lnTo>
                    <a:pt x="0" y="1663059"/>
                  </a:lnTo>
                  <a:lnTo>
                    <a:pt x="0" y="0"/>
                  </a:lnTo>
                  <a:close/>
                </a:path>
              </a:pathLst>
            </a:custGeom>
            <a: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sz="800"/>
            </a:p>
          </p:txBody>
        </p:sp>
        <p:sp>
          <p:nvSpPr>
            <p:cNvPr id="10" name="Freeform 10">
              <a:extLst>
                <a:ext uri="{C183D7F6-B498-43B3-948B-1728B52AA6E4}">
                  <adec:decorative xmlns:adec="http://schemas.microsoft.com/office/drawing/2017/decorative" val="1"/>
                </a:ext>
              </a:extLst>
            </p:cNvPr>
            <p:cNvSpPr/>
            <p:nvPr/>
          </p:nvSpPr>
          <p:spPr>
            <a:xfrm rot="-1334196">
              <a:off x="4096198" y="2790389"/>
              <a:ext cx="1028621" cy="354477"/>
            </a:xfrm>
            <a:custGeom>
              <a:avLst/>
              <a:gdLst/>
              <a:ahLst/>
              <a:cxnLst/>
              <a:rect l="l" t="t" r="r" b="b"/>
              <a:pathLst>
                <a:path w="1542931" h="531716">
                  <a:moveTo>
                    <a:pt x="0" y="0"/>
                  </a:moveTo>
                  <a:lnTo>
                    <a:pt x="1542931" y="0"/>
                  </a:lnTo>
                  <a:lnTo>
                    <a:pt x="1542931" y="531716"/>
                  </a:lnTo>
                  <a:lnTo>
                    <a:pt x="0" y="531716"/>
                  </a:lnTo>
                  <a:lnTo>
                    <a:pt x="0" y="0"/>
                  </a:lnTo>
                  <a:close/>
                </a:path>
              </a:pathLst>
            </a:custGeom>
            <a: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p:spPr>
          <p:txBody>
            <a:bodyPr/>
            <a:lstStyle/>
            <a:p>
              <a:endParaRPr lang="en-US" sz="800"/>
            </a:p>
          </p:txBody>
        </p:sp>
      </p:grpSp>
      <p:sp>
        <p:nvSpPr>
          <p:cNvPr id="13" name="Slide Number Placeholder 5">
            <a:extLst>
              <a:ext uri="{FF2B5EF4-FFF2-40B4-BE49-F238E27FC236}">
                <a16:creationId xmlns:a16="http://schemas.microsoft.com/office/drawing/2014/main" id="{BC973E27-2C7A-82FB-6D90-874826C4AE11}"/>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7</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7C711E9-D435-4F10-CBE7-065785EE0B89}"/>
              </a:ext>
              <a:ext uri="{C183D7F6-B498-43B3-948B-1728B52AA6E4}">
                <adec:decorative xmlns:adec="http://schemas.microsoft.com/office/drawing/2017/decorative" val="1"/>
              </a:ext>
            </a:extLst>
          </p:cNvPr>
          <p:cNvGrpSpPr/>
          <p:nvPr/>
        </p:nvGrpSpPr>
        <p:grpSpPr>
          <a:xfrm>
            <a:off x="1863081" y="435496"/>
            <a:ext cx="9356173" cy="5987009"/>
            <a:chOff x="1863081" y="435496"/>
            <a:chExt cx="9356173" cy="5987009"/>
          </a:xfrm>
        </p:grpSpPr>
        <p:sp>
          <p:nvSpPr>
            <p:cNvPr id="2" name="Freeform 2">
              <a:extLst>
                <a:ext uri="{C183D7F6-B498-43B3-948B-1728B52AA6E4}">
                  <adec:decorative xmlns:adec="http://schemas.microsoft.com/office/drawing/2017/decorative" val="1"/>
                </a:ext>
              </a:extLst>
            </p:cNvPr>
            <p:cNvSpPr/>
            <p:nvPr/>
          </p:nvSpPr>
          <p:spPr>
            <a:xfrm>
              <a:off x="1863081" y="435496"/>
              <a:ext cx="5878155" cy="5987009"/>
            </a:xfrm>
            <a:custGeom>
              <a:avLst/>
              <a:gdLst/>
              <a:ahLst/>
              <a:cxnLst/>
              <a:rect l="l" t="t" r="r" b="b"/>
              <a:pathLst>
                <a:path w="8817232" h="8980514">
                  <a:moveTo>
                    <a:pt x="0" y="0"/>
                  </a:moveTo>
                  <a:lnTo>
                    <a:pt x="8817232" y="0"/>
                  </a:lnTo>
                  <a:lnTo>
                    <a:pt x="8817232" y="8980514"/>
                  </a:lnTo>
                  <a:lnTo>
                    <a:pt x="0" y="8980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2297517" y="1913118"/>
              <a:ext cx="401079" cy="343424"/>
            </a:xfrm>
            <a:custGeom>
              <a:avLst/>
              <a:gdLst/>
              <a:ahLst/>
              <a:cxnLst/>
              <a:rect l="l" t="t" r="r" b="b"/>
              <a:pathLst>
                <a:path w="601618" h="515136">
                  <a:moveTo>
                    <a:pt x="0" y="0"/>
                  </a:moveTo>
                  <a:lnTo>
                    <a:pt x="601618" y="0"/>
                  </a:lnTo>
                  <a:lnTo>
                    <a:pt x="601618" y="515135"/>
                  </a:lnTo>
                  <a:lnTo>
                    <a:pt x="0" y="515135"/>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297517" y="2864523"/>
              <a:ext cx="401079" cy="343424"/>
            </a:xfrm>
            <a:custGeom>
              <a:avLst/>
              <a:gdLst/>
              <a:ahLst/>
              <a:cxnLst/>
              <a:rect l="l" t="t" r="r" b="b"/>
              <a:pathLst>
                <a:path w="601618" h="515136">
                  <a:moveTo>
                    <a:pt x="0" y="0"/>
                  </a:moveTo>
                  <a:lnTo>
                    <a:pt x="601618" y="0"/>
                  </a:lnTo>
                  <a:lnTo>
                    <a:pt x="601618" y="515135"/>
                  </a:lnTo>
                  <a:lnTo>
                    <a:pt x="0" y="515135"/>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2297517" y="3716592"/>
              <a:ext cx="401079" cy="343424"/>
            </a:xfrm>
            <a:custGeom>
              <a:avLst/>
              <a:gdLst/>
              <a:ahLst/>
              <a:cxnLst/>
              <a:rect l="l" t="t" r="r" b="b"/>
              <a:pathLst>
                <a:path w="601618" h="515136">
                  <a:moveTo>
                    <a:pt x="0" y="0"/>
                  </a:moveTo>
                  <a:lnTo>
                    <a:pt x="601618" y="0"/>
                  </a:lnTo>
                  <a:lnTo>
                    <a:pt x="601618" y="515136"/>
                  </a:lnTo>
                  <a:lnTo>
                    <a:pt x="0" y="515136"/>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8205280" y="2084830"/>
              <a:ext cx="3013974" cy="2953694"/>
            </a:xfrm>
            <a:custGeom>
              <a:avLst/>
              <a:gdLst/>
              <a:ahLst/>
              <a:cxnLst/>
              <a:rect l="l" t="t" r="r" b="b"/>
              <a:pathLst>
                <a:path w="4520961" h="4430541">
                  <a:moveTo>
                    <a:pt x="0" y="0"/>
                  </a:moveTo>
                  <a:lnTo>
                    <a:pt x="4520960" y="0"/>
                  </a:lnTo>
                  <a:lnTo>
                    <a:pt x="4520960" y="4430542"/>
                  </a:lnTo>
                  <a:lnTo>
                    <a:pt x="0" y="44305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p>
          </p:txBody>
        </p:sp>
      </p:grpSp>
      <p:sp>
        <p:nvSpPr>
          <p:cNvPr id="8" name="TextBox 8"/>
          <p:cNvSpPr txBox="1"/>
          <p:nvPr/>
        </p:nvSpPr>
        <p:spPr>
          <a:xfrm>
            <a:off x="3062034" y="793172"/>
            <a:ext cx="4679202" cy="591509"/>
          </a:xfrm>
          <a:prstGeom prst="rect">
            <a:avLst/>
          </a:prstGeom>
        </p:spPr>
        <p:txBody>
          <a:bodyPr lIns="0" tIns="0" rIns="0" bIns="0" rtlCol="0" anchor="t">
            <a:spAutoFit/>
          </a:bodyPr>
          <a:lstStyle/>
          <a:p>
            <a:pPr>
              <a:lnSpc>
                <a:spcPts val="5062"/>
              </a:lnSpc>
            </a:pPr>
            <a:r>
              <a:rPr lang="en-US" sz="2800" spc="174" dirty="0">
                <a:solidFill>
                  <a:srgbClr val="000000"/>
                </a:solidFill>
              </a:rPr>
              <a:t>Tin’s </a:t>
            </a:r>
            <a:r>
              <a:rPr lang="en-US" sz="2800" spc="174" dirty="0" err="1">
                <a:solidFill>
                  <a:srgbClr val="000000"/>
                </a:solidFill>
              </a:rPr>
              <a:t>sinh</a:t>
            </a:r>
            <a:r>
              <a:rPr lang="en-US" sz="2800" spc="174" dirty="0">
                <a:solidFill>
                  <a:srgbClr val="000000"/>
                </a:solidFill>
              </a:rPr>
              <a:t> </a:t>
            </a:r>
            <a:r>
              <a:rPr lang="en-US" sz="2800" spc="174" dirty="0" err="1">
                <a:solidFill>
                  <a:srgbClr val="000000"/>
                </a:solidFill>
              </a:rPr>
              <a:t>nhật</a:t>
            </a:r>
            <a:r>
              <a:rPr lang="en-US" sz="2800" spc="174" dirty="0">
                <a:solidFill>
                  <a:srgbClr val="000000"/>
                </a:solidFill>
              </a:rPr>
              <a:t> 10 </a:t>
            </a:r>
            <a:r>
              <a:rPr lang="en-US" sz="2800" spc="174" dirty="0" err="1">
                <a:solidFill>
                  <a:srgbClr val="000000"/>
                </a:solidFill>
              </a:rPr>
              <a:t>tuổi</a:t>
            </a:r>
            <a:endParaRPr lang="en-US" sz="2800" spc="174" dirty="0">
              <a:solidFill>
                <a:srgbClr val="000000"/>
              </a:solidFill>
            </a:endParaRPr>
          </a:p>
        </p:txBody>
      </p:sp>
      <p:sp>
        <p:nvSpPr>
          <p:cNvPr id="7" name="Freeform 7">
            <a:extLst>
              <a:ext uri="{C183D7F6-B498-43B3-948B-1728B52AA6E4}">
                <adec:decorative xmlns:adec="http://schemas.microsoft.com/office/drawing/2017/decorative" val="1"/>
              </a:ext>
            </a:extLst>
          </p:cNvPr>
          <p:cNvSpPr/>
          <p:nvPr/>
        </p:nvSpPr>
        <p:spPr>
          <a:xfrm>
            <a:off x="5715000" y="762000"/>
            <a:ext cx="609600" cy="711671"/>
          </a:xfrm>
          <a:custGeom>
            <a:avLst/>
            <a:gdLst/>
            <a:ahLst/>
            <a:cxnLst/>
            <a:rect l="l" t="t" r="r" b="b"/>
            <a:pathLst>
              <a:path w="1208084" h="1067507">
                <a:moveTo>
                  <a:pt x="0" y="0"/>
                </a:moveTo>
                <a:lnTo>
                  <a:pt x="1208084" y="0"/>
                </a:lnTo>
                <a:lnTo>
                  <a:pt x="1208084" y="1067507"/>
                </a:lnTo>
                <a:lnTo>
                  <a:pt x="0" y="10675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p>
        </p:txBody>
      </p:sp>
      <p:sp>
        <p:nvSpPr>
          <p:cNvPr id="12" name="TextBox 12"/>
          <p:cNvSpPr txBox="1"/>
          <p:nvPr/>
        </p:nvSpPr>
        <p:spPr>
          <a:xfrm>
            <a:off x="3062034" y="1787250"/>
            <a:ext cx="3574317" cy="506677"/>
          </a:xfrm>
          <a:prstGeom prst="rect">
            <a:avLst/>
          </a:prstGeom>
        </p:spPr>
        <p:txBody>
          <a:bodyPr lIns="0" tIns="0" rIns="0" bIns="0" rtlCol="0" anchor="t">
            <a:spAutoFit/>
          </a:bodyPr>
          <a:lstStyle/>
          <a:p>
            <a:pPr>
              <a:lnSpc>
                <a:spcPts val="4276"/>
              </a:lnSpc>
            </a:pPr>
            <a:r>
              <a:rPr lang="en-US" sz="2800" spc="147" dirty="0" err="1">
                <a:solidFill>
                  <a:srgbClr val="000000"/>
                </a:solidFill>
              </a:rPr>
              <a:t>Thiệp</a:t>
            </a:r>
            <a:r>
              <a:rPr lang="en-US" sz="2800" spc="147" dirty="0">
                <a:solidFill>
                  <a:srgbClr val="000000"/>
                </a:solidFill>
              </a:rPr>
              <a:t> </a:t>
            </a:r>
            <a:r>
              <a:rPr lang="en-US" sz="2800" spc="147" dirty="0" err="1">
                <a:solidFill>
                  <a:srgbClr val="000000"/>
                </a:solidFill>
              </a:rPr>
              <a:t>mời</a:t>
            </a:r>
            <a:endParaRPr lang="en-US" sz="2800" spc="147" dirty="0">
              <a:solidFill>
                <a:srgbClr val="000000"/>
              </a:solidFill>
            </a:endParaRPr>
          </a:p>
        </p:txBody>
      </p:sp>
      <p:sp>
        <p:nvSpPr>
          <p:cNvPr id="9" name="TextBox 9"/>
          <p:cNvSpPr txBox="1"/>
          <p:nvPr/>
        </p:nvSpPr>
        <p:spPr>
          <a:xfrm>
            <a:off x="3062034" y="2688987"/>
            <a:ext cx="3574317" cy="506677"/>
          </a:xfrm>
          <a:prstGeom prst="rect">
            <a:avLst/>
          </a:prstGeom>
        </p:spPr>
        <p:txBody>
          <a:bodyPr lIns="0" tIns="0" rIns="0" bIns="0" rtlCol="0" anchor="t">
            <a:spAutoFit/>
          </a:bodyPr>
          <a:lstStyle/>
          <a:p>
            <a:pPr>
              <a:lnSpc>
                <a:spcPts val="4276"/>
              </a:lnSpc>
            </a:pPr>
            <a:r>
              <a:rPr lang="en-US" sz="2800" spc="147" dirty="0" err="1">
                <a:solidFill>
                  <a:srgbClr val="000000"/>
                </a:solidFill>
              </a:rPr>
              <a:t>Nến</a:t>
            </a:r>
            <a:endParaRPr lang="en-US" sz="2800" spc="147" dirty="0">
              <a:solidFill>
                <a:srgbClr val="000000"/>
              </a:solidFill>
            </a:endParaRPr>
          </a:p>
        </p:txBody>
      </p:sp>
      <p:sp>
        <p:nvSpPr>
          <p:cNvPr id="10" name="TextBox 10"/>
          <p:cNvSpPr txBox="1"/>
          <p:nvPr/>
        </p:nvSpPr>
        <p:spPr>
          <a:xfrm>
            <a:off x="3062034" y="3590724"/>
            <a:ext cx="3574317" cy="503664"/>
          </a:xfrm>
          <a:prstGeom prst="rect">
            <a:avLst/>
          </a:prstGeom>
        </p:spPr>
        <p:txBody>
          <a:bodyPr lIns="0" tIns="0" rIns="0" bIns="0" rtlCol="0" anchor="t">
            <a:spAutoFit/>
          </a:bodyPr>
          <a:lstStyle/>
          <a:p>
            <a:pPr>
              <a:lnSpc>
                <a:spcPts val="4276"/>
              </a:lnSpc>
            </a:pPr>
            <a:r>
              <a:rPr lang="en-US" sz="2800" spc="147" dirty="0">
                <a:solidFill>
                  <a:srgbClr val="000000"/>
                </a:solidFill>
              </a:rPr>
              <a:t>Bong </a:t>
            </a:r>
            <a:r>
              <a:rPr lang="en-US" sz="2800" spc="147" dirty="0" err="1">
                <a:solidFill>
                  <a:srgbClr val="000000"/>
                </a:solidFill>
              </a:rPr>
              <a:t>bóng</a:t>
            </a:r>
            <a:endParaRPr lang="en-US" sz="2800" spc="147" dirty="0">
              <a:solidFill>
                <a:srgbClr val="000000"/>
              </a:solidFill>
            </a:endParaRPr>
          </a:p>
        </p:txBody>
      </p:sp>
      <p:sp>
        <p:nvSpPr>
          <p:cNvPr id="11" name="TextBox 11"/>
          <p:cNvSpPr txBox="1"/>
          <p:nvPr/>
        </p:nvSpPr>
        <p:spPr>
          <a:xfrm>
            <a:off x="3062034" y="4460443"/>
            <a:ext cx="3574317" cy="506677"/>
          </a:xfrm>
          <a:prstGeom prst="rect">
            <a:avLst/>
          </a:prstGeom>
        </p:spPr>
        <p:txBody>
          <a:bodyPr lIns="0" tIns="0" rIns="0" bIns="0" rtlCol="0" anchor="t">
            <a:spAutoFit/>
          </a:bodyPr>
          <a:lstStyle/>
          <a:p>
            <a:pPr>
              <a:lnSpc>
                <a:spcPts val="4276"/>
              </a:lnSpc>
            </a:pPr>
            <a:r>
              <a:rPr lang="en-US" sz="2800" spc="147" dirty="0">
                <a:solidFill>
                  <a:srgbClr val="000000"/>
                </a:solidFill>
              </a:rPr>
              <a:t>Bánh </a:t>
            </a:r>
            <a:r>
              <a:rPr lang="en-US" sz="2800" spc="147" dirty="0" err="1">
                <a:solidFill>
                  <a:srgbClr val="000000"/>
                </a:solidFill>
              </a:rPr>
              <a:t>sinh</a:t>
            </a:r>
            <a:r>
              <a:rPr lang="en-US" sz="2800" spc="147" dirty="0">
                <a:solidFill>
                  <a:srgbClr val="000000"/>
                </a:solidFill>
              </a:rPr>
              <a:t> </a:t>
            </a:r>
            <a:r>
              <a:rPr lang="en-US" sz="2800" spc="147" dirty="0" err="1">
                <a:solidFill>
                  <a:srgbClr val="000000"/>
                </a:solidFill>
              </a:rPr>
              <a:t>nhật</a:t>
            </a:r>
            <a:endParaRPr lang="en-US" sz="2800" spc="147" dirty="0">
              <a:solidFill>
                <a:srgbClr val="000000"/>
              </a:solidFill>
            </a:endParaRPr>
          </a:p>
        </p:txBody>
      </p:sp>
      <p:sp>
        <p:nvSpPr>
          <p:cNvPr id="13" name="TextBox 13"/>
          <p:cNvSpPr txBox="1"/>
          <p:nvPr/>
        </p:nvSpPr>
        <p:spPr>
          <a:xfrm rot="-2700000">
            <a:off x="8454640" y="3572824"/>
            <a:ext cx="1228437" cy="586058"/>
          </a:xfrm>
          <a:prstGeom prst="rect">
            <a:avLst/>
          </a:prstGeom>
        </p:spPr>
        <p:txBody>
          <a:bodyPr lIns="0" tIns="0" rIns="0" bIns="0" rtlCol="0" anchor="t">
            <a:spAutoFit/>
          </a:bodyPr>
          <a:lstStyle/>
          <a:p>
            <a:pPr algn="ctr">
              <a:lnSpc>
                <a:spcPts val="4853"/>
              </a:lnSpc>
            </a:pPr>
            <a:r>
              <a:rPr lang="en-US" sz="3466" dirty="0">
                <a:solidFill>
                  <a:srgbClr val="000000"/>
                </a:solidFill>
                <a:latin typeface="+mj-lt"/>
              </a:rPr>
              <a:t>Tin</a:t>
            </a:r>
          </a:p>
        </p:txBody>
      </p:sp>
      <p:sp>
        <p:nvSpPr>
          <p:cNvPr id="14" name="TextBox 14"/>
          <p:cNvSpPr txBox="1"/>
          <p:nvPr/>
        </p:nvSpPr>
        <p:spPr>
          <a:xfrm rot="2636541">
            <a:off x="9819801" y="2771892"/>
            <a:ext cx="1090131" cy="396840"/>
          </a:xfrm>
          <a:prstGeom prst="rect">
            <a:avLst/>
          </a:prstGeom>
        </p:spPr>
        <p:txBody>
          <a:bodyPr lIns="0" tIns="0" rIns="0" bIns="0" rtlCol="0" anchor="t">
            <a:spAutoFit/>
          </a:bodyPr>
          <a:lstStyle/>
          <a:p>
            <a:pPr algn="ctr">
              <a:lnSpc>
                <a:spcPts val="3299"/>
              </a:lnSpc>
            </a:pPr>
            <a:r>
              <a:rPr lang="en-US" sz="2357" dirty="0">
                <a:solidFill>
                  <a:srgbClr val="ED1C24"/>
                </a:solidFill>
                <a:latin typeface="+mj-lt"/>
              </a:rPr>
              <a:t>10 </a:t>
            </a:r>
            <a:r>
              <a:rPr lang="en-US" sz="2357" dirty="0" err="1">
                <a:solidFill>
                  <a:srgbClr val="ED1C24"/>
                </a:solidFill>
                <a:latin typeface="+mj-lt"/>
              </a:rPr>
              <a:t>tuổi</a:t>
            </a:r>
            <a:endParaRPr lang="en-US" sz="2357" dirty="0">
              <a:solidFill>
                <a:srgbClr val="ED1C24"/>
              </a:solidFill>
              <a:latin typeface="+mj-lt"/>
            </a:endParaRPr>
          </a:p>
        </p:txBody>
      </p:sp>
      <p:sp>
        <p:nvSpPr>
          <p:cNvPr id="15" name="Title 14">
            <a:extLst>
              <a:ext uri="{FF2B5EF4-FFF2-40B4-BE49-F238E27FC236}">
                <a16:creationId xmlns:a16="http://schemas.microsoft.com/office/drawing/2014/main" id="{D9881EC0-DEFA-71BC-415D-638D96E358FF}"/>
              </a:ext>
              <a:ext uri="{C183D7F6-B498-43B3-948B-1728B52AA6E4}">
                <adec:decorative xmlns:adec="http://schemas.microsoft.com/office/drawing/2017/decorative" val="1"/>
              </a:ext>
            </a:extLst>
          </p:cNvPr>
          <p:cNvSpPr>
            <a:spLocks noGrp="1"/>
          </p:cNvSpPr>
          <p:nvPr>
            <p:ph type="title"/>
          </p:nvPr>
        </p:nvSpPr>
        <p:spPr>
          <a:xfrm>
            <a:off x="360000" y="-753930"/>
            <a:ext cx="10080000" cy="624851"/>
          </a:xfrm>
        </p:spPr>
        <p:txBody>
          <a:bodyPr/>
          <a:lstStyle/>
          <a:p>
            <a:r>
              <a:rPr lang="en-US" dirty="0"/>
              <a:t>Slide 8</a:t>
            </a:r>
          </a:p>
        </p:txBody>
      </p:sp>
      <p:sp>
        <p:nvSpPr>
          <p:cNvPr id="16" name="Slide Number Placeholder 5">
            <a:extLst>
              <a:ext uri="{FF2B5EF4-FFF2-40B4-BE49-F238E27FC236}">
                <a16:creationId xmlns:a16="http://schemas.microsoft.com/office/drawing/2014/main" id="{68C26E96-B1E3-37D1-98A8-46DEDB28E851}"/>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8</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0" y="825979"/>
            <a:ext cx="12192000" cy="716030"/>
          </a:xfrm>
          <a:prstGeom prst="rect">
            <a:avLst/>
          </a:prstGeom>
        </p:spPr>
        <p:txBody>
          <a:bodyPr wrap="square" lIns="0" tIns="0" rIns="0" bIns="0" rtlCol="0" anchor="t">
            <a:spAutoFit/>
          </a:bodyPr>
          <a:lstStyle/>
          <a:p>
            <a:pPr algn="ctr">
              <a:lnSpc>
                <a:spcPts val="6147"/>
              </a:lnSpc>
            </a:pPr>
            <a:r>
              <a:rPr lang="en-US" sz="3600" dirty="0">
                <a:solidFill>
                  <a:srgbClr val="000000"/>
                </a:solidFill>
                <a:latin typeface="+mj-lt"/>
              </a:rPr>
              <a:t>Sau </a:t>
            </a:r>
            <a:r>
              <a:rPr lang="en-US" sz="3600" dirty="0" err="1">
                <a:solidFill>
                  <a:srgbClr val="000000"/>
                </a:solidFill>
                <a:latin typeface="+mj-lt"/>
              </a:rPr>
              <a:t>đó</a:t>
            </a:r>
            <a:r>
              <a:rPr lang="en-US" sz="3600" dirty="0">
                <a:solidFill>
                  <a:srgbClr val="000000"/>
                </a:solidFill>
                <a:latin typeface="+mj-lt"/>
              </a:rPr>
              <a:t>, Tin </a:t>
            </a:r>
            <a:r>
              <a:rPr lang="en-US" sz="3600" dirty="0" err="1">
                <a:solidFill>
                  <a:srgbClr val="000000"/>
                </a:solidFill>
                <a:latin typeface="+mj-lt"/>
              </a:rPr>
              <a:t>đi</a:t>
            </a:r>
            <a:r>
              <a:rPr lang="en-US" sz="3600" dirty="0">
                <a:solidFill>
                  <a:srgbClr val="000000"/>
                </a:solidFill>
                <a:latin typeface="+mj-lt"/>
              </a:rPr>
              <a:t> </a:t>
            </a:r>
            <a:r>
              <a:rPr lang="en-US" sz="3600" dirty="0" err="1">
                <a:solidFill>
                  <a:srgbClr val="000000"/>
                </a:solidFill>
                <a:latin typeface="+mj-lt"/>
              </a:rPr>
              <a:t>tìm</a:t>
            </a:r>
            <a:r>
              <a:rPr lang="en-US" sz="3600" dirty="0">
                <a:solidFill>
                  <a:srgbClr val="000000"/>
                </a:solidFill>
                <a:latin typeface="+mj-lt"/>
              </a:rPr>
              <a:t> </a:t>
            </a:r>
            <a:r>
              <a:rPr lang="en-US" sz="3600" dirty="0" err="1">
                <a:solidFill>
                  <a:srgbClr val="000000"/>
                </a:solidFill>
                <a:latin typeface="+mj-lt"/>
              </a:rPr>
              <a:t>Bà</a:t>
            </a:r>
            <a:r>
              <a:rPr lang="en-US" sz="3600" dirty="0">
                <a:solidFill>
                  <a:srgbClr val="000000"/>
                </a:solidFill>
                <a:latin typeface="+mj-lt"/>
              </a:rPr>
              <a:t>.</a:t>
            </a:r>
          </a:p>
        </p:txBody>
      </p:sp>
      <p:grpSp>
        <p:nvGrpSpPr>
          <p:cNvPr id="10" name="Group 9">
            <a:extLst>
              <a:ext uri="{FF2B5EF4-FFF2-40B4-BE49-F238E27FC236}">
                <a16:creationId xmlns:a16="http://schemas.microsoft.com/office/drawing/2014/main" id="{E490FDC5-060C-CF17-0958-2DF2D5140A10}"/>
              </a:ext>
              <a:ext uri="{C183D7F6-B498-43B3-948B-1728B52AA6E4}">
                <adec:decorative xmlns:adec="http://schemas.microsoft.com/office/drawing/2017/decorative" val="1"/>
              </a:ext>
            </a:extLst>
          </p:cNvPr>
          <p:cNvGrpSpPr/>
          <p:nvPr/>
        </p:nvGrpSpPr>
        <p:grpSpPr>
          <a:xfrm>
            <a:off x="-2586051" y="333539"/>
            <a:ext cx="17796885" cy="7990760"/>
            <a:chOff x="-2586051" y="333539"/>
            <a:chExt cx="17796885" cy="7990760"/>
          </a:xfrm>
        </p:grpSpPr>
        <p:sp>
          <p:nvSpPr>
            <p:cNvPr id="2" name="Freeform 2">
              <a:extLst>
                <a:ext uri="{C183D7F6-B498-43B3-948B-1728B52AA6E4}">
                  <adec:decorative xmlns:adec="http://schemas.microsoft.com/office/drawing/2017/decorative" val="1"/>
                </a:ext>
              </a:extLst>
            </p:cNvPr>
            <p:cNvSpPr/>
            <p:nvPr/>
          </p:nvSpPr>
          <p:spPr>
            <a:xfrm>
              <a:off x="-2586051" y="333539"/>
              <a:ext cx="5860774" cy="6811419"/>
            </a:xfrm>
            <a:custGeom>
              <a:avLst/>
              <a:gdLst/>
              <a:ahLst/>
              <a:cxnLst/>
              <a:rect l="l" t="t" r="r" b="b"/>
              <a:pathLst>
                <a:path w="8791161" h="10217128">
                  <a:moveTo>
                    <a:pt x="0" y="0"/>
                  </a:moveTo>
                  <a:lnTo>
                    <a:pt x="8791161" y="0"/>
                  </a:lnTo>
                  <a:lnTo>
                    <a:pt x="8791161" y="10217128"/>
                  </a:lnTo>
                  <a:lnTo>
                    <a:pt x="0" y="10217128"/>
                  </a:lnTo>
                  <a:lnTo>
                    <a:pt x="0" y="0"/>
                  </a:lnTo>
                  <a:close/>
                </a:path>
              </a:pathLst>
            </a:custGeom>
            <a:blipFill>
              <a:blip r:embed="rId2" cstate="print">
                <a:extLst>
                  <a:ext uri="{28A0092B-C50C-407E-A947-70E740481C1C}">
                    <a14:useLocalDpi xmlns:a14="http://schemas.microsoft.com/office/drawing/2010/main"/>
                  </a:ext>
                </a:extLst>
              </a:blip>
              <a:stretch>
                <a:fillRect l="-19210" r="-7460"/>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2625612" y="2034449"/>
              <a:ext cx="6698311" cy="6289850"/>
            </a:xfrm>
            <a:custGeom>
              <a:avLst/>
              <a:gdLst/>
              <a:ahLst/>
              <a:cxnLst/>
              <a:rect l="l" t="t" r="r" b="b"/>
              <a:pathLst>
                <a:path w="10047467" h="9434775">
                  <a:moveTo>
                    <a:pt x="0" y="0"/>
                  </a:moveTo>
                  <a:lnTo>
                    <a:pt x="10047467" y="0"/>
                  </a:lnTo>
                  <a:lnTo>
                    <a:pt x="10047467" y="9434776"/>
                  </a:lnTo>
                  <a:lnTo>
                    <a:pt x="0" y="943477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7772400" y="5824788"/>
              <a:ext cx="1906362" cy="1925618"/>
            </a:xfrm>
            <a:custGeom>
              <a:avLst/>
              <a:gdLst/>
              <a:ahLst/>
              <a:cxnLst/>
              <a:rect l="l" t="t" r="r" b="b"/>
              <a:pathLst>
                <a:path w="2859543" h="2888427">
                  <a:moveTo>
                    <a:pt x="0" y="0"/>
                  </a:moveTo>
                  <a:lnTo>
                    <a:pt x="2859543" y="0"/>
                  </a:lnTo>
                  <a:lnTo>
                    <a:pt x="2859543" y="2888428"/>
                  </a:lnTo>
                  <a:lnTo>
                    <a:pt x="0" y="2888428"/>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4603662" y="5007206"/>
              <a:ext cx="3069315" cy="2743200"/>
            </a:xfrm>
            <a:custGeom>
              <a:avLst/>
              <a:gdLst/>
              <a:ahLst/>
              <a:cxnLst/>
              <a:rect l="l" t="t" r="r" b="b"/>
              <a:pathLst>
                <a:path w="4603972" h="4114800">
                  <a:moveTo>
                    <a:pt x="0" y="0"/>
                  </a:moveTo>
                  <a:lnTo>
                    <a:pt x="4603972" y="0"/>
                  </a:lnTo>
                  <a:lnTo>
                    <a:pt x="4603972" y="4114800"/>
                  </a:lnTo>
                  <a:lnTo>
                    <a:pt x="0" y="4114800"/>
                  </a:lnTo>
                  <a:lnTo>
                    <a:pt x="0" y="0"/>
                  </a:lnTo>
                  <a:close/>
                </a:path>
              </a:pathLst>
            </a:cu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8893719" y="797894"/>
              <a:ext cx="6317115" cy="6866429"/>
            </a:xfrm>
            <a:custGeom>
              <a:avLst/>
              <a:gdLst/>
              <a:ahLst/>
              <a:cxnLst/>
              <a:rect l="l" t="t" r="r" b="b"/>
              <a:pathLst>
                <a:path w="9475672" h="10299643">
                  <a:moveTo>
                    <a:pt x="0" y="0"/>
                  </a:moveTo>
                  <a:lnTo>
                    <a:pt x="9475672" y="0"/>
                  </a:lnTo>
                  <a:lnTo>
                    <a:pt x="9475672" y="10299643"/>
                  </a:lnTo>
                  <a:lnTo>
                    <a:pt x="0" y="10299643"/>
                  </a:lnTo>
                  <a:lnTo>
                    <a:pt x="0" y="0"/>
                  </a:lnTo>
                  <a:close/>
                </a:path>
              </a:pathLst>
            </a:custGeom>
            <a:blipFill>
              <a:blip r:embed="rId8"/>
              <a:stretch>
                <a:fillRect/>
              </a:stretch>
            </a:blipFill>
          </p:spPr>
          <p:txBody>
            <a:bodyPr/>
            <a:lstStyle/>
            <a:p>
              <a:endParaRPr lang="en-US" sz="800"/>
            </a:p>
          </p:txBody>
        </p:sp>
      </p:grpSp>
      <p:sp>
        <p:nvSpPr>
          <p:cNvPr id="8" name="Title 7">
            <a:extLst>
              <a:ext uri="{FF2B5EF4-FFF2-40B4-BE49-F238E27FC236}">
                <a16:creationId xmlns:a16="http://schemas.microsoft.com/office/drawing/2014/main" id="{8E4AD400-618A-FC9C-E5A2-92F4DB589ACE}"/>
              </a:ext>
              <a:ext uri="{C183D7F6-B498-43B3-948B-1728B52AA6E4}">
                <adec:decorative xmlns:adec="http://schemas.microsoft.com/office/drawing/2017/decorative" val="1"/>
              </a:ext>
            </a:extLst>
          </p:cNvPr>
          <p:cNvSpPr>
            <a:spLocks noGrp="1"/>
          </p:cNvSpPr>
          <p:nvPr>
            <p:ph type="title"/>
          </p:nvPr>
        </p:nvSpPr>
        <p:spPr>
          <a:xfrm>
            <a:off x="360000" y="-688036"/>
            <a:ext cx="10080000" cy="495108"/>
          </a:xfrm>
        </p:spPr>
        <p:txBody>
          <a:bodyPr/>
          <a:lstStyle/>
          <a:p>
            <a:r>
              <a:rPr lang="en-US" dirty="0"/>
              <a:t>Slide 9</a:t>
            </a:r>
          </a:p>
        </p:txBody>
      </p:sp>
      <p:sp>
        <p:nvSpPr>
          <p:cNvPr id="9" name="Slide Number Placeholder 5">
            <a:extLst>
              <a:ext uri="{FF2B5EF4-FFF2-40B4-BE49-F238E27FC236}">
                <a16:creationId xmlns:a16="http://schemas.microsoft.com/office/drawing/2014/main" id="{072A1D0D-65AA-D210-3ABF-944A9B4680F7}"/>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9</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docProps/app.xml><?xml version="1.0" encoding="utf-8"?>
<Properties xmlns="http://schemas.openxmlformats.org/officeDocument/2006/extended-properties" xmlns:vt="http://schemas.openxmlformats.org/officeDocument/2006/docPropsVTypes">
  <TotalTime>0</TotalTime>
  <Words>681</Words>
  <Application>Microsoft Office PowerPoint</Application>
  <PresentationFormat>Widescreen</PresentationFormat>
  <Paragraphs>91</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Public Sans SemiBold</vt:lpstr>
      <vt:lpstr>Arial</vt:lpstr>
      <vt:lpstr>Public Sans Medium</vt:lpstr>
      <vt:lpstr>Comic Sans MS</vt:lpstr>
      <vt:lpstr>Public Sans</vt:lpstr>
      <vt:lpstr>Public Sans Light</vt:lpstr>
      <vt:lpstr>Times New Roman</vt:lpstr>
      <vt:lpstr>1_NSWG Corporate</vt:lpstr>
      <vt:lpstr>Who am I? (Tôi là ai?)</vt:lpstr>
      <vt:lpstr>Slide 2</vt:lpstr>
      <vt:lpstr>Slide 3</vt:lpstr>
      <vt:lpstr>Slide 4</vt:lpstr>
      <vt:lpstr>Slide 5</vt:lpstr>
      <vt:lpstr>Quái Vật Con biết được mảnh ghép đầu tiên về mình. Nó rất vui.</vt:lpstr>
      <vt:lpstr>Quái Vật Mẹ giúp  Tin tìm thấy mảnh ghép thứ hai trên tủ lạnh. </vt:lpstr>
      <vt:lpstr>Slide 8</vt:lpstr>
      <vt:lpstr>Slide 9</vt:lpstr>
      <vt:lpstr>Slide 10</vt:lpstr>
      <vt:lpstr>Slide 11</vt:lpstr>
      <vt:lpstr>Ở trường, Tin đi tìm các bạn của mình.</vt:lpstr>
      <vt:lpstr>Slide 13</vt:lpstr>
      <vt:lpstr>Slide 14</vt:lpstr>
      <vt:lpstr>Slide 15</vt:lpstr>
      <vt:lpstr>Hôm đó Tin về nhà và nhớ ra mình là ai. Sáng hôm sau, Mẹ tìm thấy một cuốn tập trên bàn:</vt:lpstr>
      <vt:lpstr>Cuối cùng, Tin sẽ không bao giờ quên mình là ai nữa.</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am I? Stage 2 Vietnamese advanced</dc:title>
  <dc:subject/>
  <dc:creator>NSW Department of Education</dc:creator>
  <cp:keywords/>
  <dc:description/>
  <dcterms:created xsi:type="dcterms:W3CDTF">2024-07-22T02:49:17Z</dcterms:created>
  <dcterms:modified xsi:type="dcterms:W3CDTF">2024-07-22T02:50:03Z</dcterms:modified>
  <cp:category/>
  <dc:identifier/>
</cp:coreProperties>
</file>