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91" r:id="rId2"/>
  </p:sldMasterIdLst>
  <p:notesMasterIdLst>
    <p:notesMasterId r:id="rId14"/>
  </p:notesMasterIdLst>
  <p:sldIdLst>
    <p:sldId id="265" r:id="rId3"/>
    <p:sldId id="256" r:id="rId4"/>
    <p:sldId id="257" r:id="rId5"/>
    <p:sldId id="258" r:id="rId6"/>
    <p:sldId id="259" r:id="rId7"/>
    <p:sldId id="260" r:id="rId8"/>
    <p:sldId id="261" r:id="rId9"/>
    <p:sldId id="262" r:id="rId10"/>
    <p:sldId id="263" r:id="rId11"/>
    <p:sldId id="264" r:id="rId12"/>
    <p:sldId id="266" r:id="rId13"/>
  </p:sldIdLst>
  <p:sldSz cx="12192000" cy="6858000"/>
  <p:notesSz cx="6858000" cy="9144000"/>
  <p:embeddedFontLst>
    <p:embeddedFont>
      <p:font typeface="Canva Sans Bold" panose="020B0604020202020204" charset="0"/>
      <p:regular r:id="rId15"/>
      <p:bold r:id="rId16"/>
      <p:italic r:id="rId17"/>
      <p:boldItalic r:id="rId18"/>
    </p:embeddedFont>
    <p:embeddedFont>
      <p:font typeface="Public Sans" pitchFamily="2" charset="0"/>
      <p:regular r:id="rId19"/>
      <p:bold r:id="rId20"/>
      <p:italic r:id="rId21"/>
      <p:boldItalic r:id="rId22"/>
    </p:embeddedFont>
    <p:embeddedFont>
      <p:font typeface="Public Sans Light" pitchFamily="2" charset="0"/>
      <p:regular r:id="rId23"/>
      <p:italic r:id="rId24"/>
    </p:embeddedFont>
  </p:embeddedFontLst>
  <p:defaultTextStyle>
    <a:defPPr>
      <a:defRPr lang="en-US"/>
    </a:defPPr>
    <a:lvl1pPr marL="0" algn="l" defTabSz="806775" rtl="0" eaLnBrk="1" latinLnBrk="0" hangingPunct="1">
      <a:defRPr sz="1588" kern="1200">
        <a:solidFill>
          <a:schemeClr val="tx1"/>
        </a:solidFill>
        <a:latin typeface="+mn-lt"/>
        <a:ea typeface="+mn-ea"/>
        <a:cs typeface="+mn-cs"/>
      </a:defRPr>
    </a:lvl1pPr>
    <a:lvl2pPr marL="403388" algn="l" defTabSz="806775" rtl="0" eaLnBrk="1" latinLnBrk="0" hangingPunct="1">
      <a:defRPr sz="1588" kern="1200">
        <a:solidFill>
          <a:schemeClr val="tx1"/>
        </a:solidFill>
        <a:latin typeface="+mn-lt"/>
        <a:ea typeface="+mn-ea"/>
        <a:cs typeface="+mn-cs"/>
      </a:defRPr>
    </a:lvl2pPr>
    <a:lvl3pPr marL="806775" algn="l" defTabSz="806775" rtl="0" eaLnBrk="1" latinLnBrk="0" hangingPunct="1">
      <a:defRPr sz="1588" kern="1200">
        <a:solidFill>
          <a:schemeClr val="tx1"/>
        </a:solidFill>
        <a:latin typeface="+mn-lt"/>
        <a:ea typeface="+mn-ea"/>
        <a:cs typeface="+mn-cs"/>
      </a:defRPr>
    </a:lvl3pPr>
    <a:lvl4pPr marL="1210163" algn="l" defTabSz="806775" rtl="0" eaLnBrk="1" latinLnBrk="0" hangingPunct="1">
      <a:defRPr sz="1588" kern="1200">
        <a:solidFill>
          <a:schemeClr val="tx1"/>
        </a:solidFill>
        <a:latin typeface="+mn-lt"/>
        <a:ea typeface="+mn-ea"/>
        <a:cs typeface="+mn-cs"/>
      </a:defRPr>
    </a:lvl4pPr>
    <a:lvl5pPr marL="1613550" algn="l" defTabSz="806775" rtl="0" eaLnBrk="1" latinLnBrk="0" hangingPunct="1">
      <a:defRPr sz="1588" kern="1200">
        <a:solidFill>
          <a:schemeClr val="tx1"/>
        </a:solidFill>
        <a:latin typeface="+mn-lt"/>
        <a:ea typeface="+mn-ea"/>
        <a:cs typeface="+mn-cs"/>
      </a:defRPr>
    </a:lvl5pPr>
    <a:lvl6pPr marL="2016938" algn="l" defTabSz="806775" rtl="0" eaLnBrk="1" latinLnBrk="0" hangingPunct="1">
      <a:defRPr sz="1588" kern="1200">
        <a:solidFill>
          <a:schemeClr val="tx1"/>
        </a:solidFill>
        <a:latin typeface="+mn-lt"/>
        <a:ea typeface="+mn-ea"/>
        <a:cs typeface="+mn-cs"/>
      </a:defRPr>
    </a:lvl6pPr>
    <a:lvl7pPr marL="2420325" algn="l" defTabSz="806775" rtl="0" eaLnBrk="1" latinLnBrk="0" hangingPunct="1">
      <a:defRPr sz="1588" kern="1200">
        <a:solidFill>
          <a:schemeClr val="tx1"/>
        </a:solidFill>
        <a:latin typeface="+mn-lt"/>
        <a:ea typeface="+mn-ea"/>
        <a:cs typeface="+mn-cs"/>
      </a:defRPr>
    </a:lvl7pPr>
    <a:lvl8pPr marL="2823713" algn="l" defTabSz="806775" rtl="0" eaLnBrk="1" latinLnBrk="0" hangingPunct="1">
      <a:defRPr sz="1588" kern="1200">
        <a:solidFill>
          <a:schemeClr val="tx1"/>
        </a:solidFill>
        <a:latin typeface="+mn-lt"/>
        <a:ea typeface="+mn-ea"/>
        <a:cs typeface="+mn-cs"/>
      </a:defRPr>
    </a:lvl8pPr>
    <a:lvl9pPr marL="3227100" algn="l" defTabSz="806775" rtl="0" eaLnBrk="1" latinLnBrk="0" hangingPunct="1">
      <a:defRPr sz="158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06" userDrawn="1">
          <p15:clr>
            <a:srgbClr val="A4A3A4"/>
          </p15:clr>
        </p15:guide>
        <p15:guide id="2" pos="349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C5C5CD-D6DC-4AFA-8CB9-EF673529F29C}" v="6" dt="2024-07-22T02:48:51.5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51" autoAdjust="0"/>
    <p:restoredTop sz="94575" autoAdjust="0"/>
  </p:normalViewPr>
  <p:slideViewPr>
    <p:cSldViewPr>
      <p:cViewPr varScale="1">
        <p:scale>
          <a:sx n="95" d="100"/>
          <a:sy n="95" d="100"/>
        </p:scale>
        <p:origin x="1062" y="78"/>
      </p:cViewPr>
      <p:guideLst>
        <p:guide orient="horz" pos="1906"/>
        <p:guide pos="3491"/>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5F4869-6DB9-754D-97A4-A8DD53F10E5D}" type="datetimeFigureOut">
              <a:rPr lang="en-US" smtClean="0"/>
              <a:t>7/22/2024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A3BE7C-325B-0341-A5E5-A4A225E92216}" type="slidenum">
              <a:rPr lang="en-US" smtClean="0"/>
              <a:t>‹#›</a:t>
            </a:fld>
            <a:endParaRPr lang="en-US"/>
          </a:p>
        </p:txBody>
      </p:sp>
    </p:spTree>
    <p:extLst>
      <p:ext uri="{BB962C8B-B14F-4D97-AF65-F5344CB8AC3E}">
        <p14:creationId xmlns:p14="http://schemas.microsoft.com/office/powerpoint/2010/main" val="1858859466"/>
      </p:ext>
    </p:extLst>
  </p:cSld>
  <p:clrMap bg1="lt1" tx1="dk1" bg2="lt2" tx2="dk2" accent1="accent1" accent2="accent2" accent3="accent3" accent4="accent4" accent5="accent5" accent6="accent6" hlink="hlink" folHlink="folHlink"/>
  <p:notesStyle>
    <a:lvl1pPr marL="0" algn="l" defTabSz="806775" rtl="0" eaLnBrk="1" latinLnBrk="0" hangingPunct="1">
      <a:defRPr sz="1059" kern="1200">
        <a:solidFill>
          <a:schemeClr val="tx1"/>
        </a:solidFill>
        <a:latin typeface="+mn-lt"/>
        <a:ea typeface="+mn-ea"/>
        <a:cs typeface="+mn-cs"/>
      </a:defRPr>
    </a:lvl1pPr>
    <a:lvl2pPr marL="403388" algn="l" defTabSz="806775" rtl="0" eaLnBrk="1" latinLnBrk="0" hangingPunct="1">
      <a:defRPr sz="1059" kern="1200">
        <a:solidFill>
          <a:schemeClr val="tx1"/>
        </a:solidFill>
        <a:latin typeface="+mn-lt"/>
        <a:ea typeface="+mn-ea"/>
        <a:cs typeface="+mn-cs"/>
      </a:defRPr>
    </a:lvl2pPr>
    <a:lvl3pPr marL="806775" algn="l" defTabSz="806775" rtl="0" eaLnBrk="1" latinLnBrk="0" hangingPunct="1">
      <a:defRPr sz="1059" kern="1200">
        <a:solidFill>
          <a:schemeClr val="tx1"/>
        </a:solidFill>
        <a:latin typeface="+mn-lt"/>
        <a:ea typeface="+mn-ea"/>
        <a:cs typeface="+mn-cs"/>
      </a:defRPr>
    </a:lvl3pPr>
    <a:lvl4pPr marL="1210163" algn="l" defTabSz="806775" rtl="0" eaLnBrk="1" latinLnBrk="0" hangingPunct="1">
      <a:defRPr sz="1059" kern="1200">
        <a:solidFill>
          <a:schemeClr val="tx1"/>
        </a:solidFill>
        <a:latin typeface="+mn-lt"/>
        <a:ea typeface="+mn-ea"/>
        <a:cs typeface="+mn-cs"/>
      </a:defRPr>
    </a:lvl4pPr>
    <a:lvl5pPr marL="1613550" algn="l" defTabSz="806775" rtl="0" eaLnBrk="1" latinLnBrk="0" hangingPunct="1">
      <a:defRPr sz="1059" kern="1200">
        <a:solidFill>
          <a:schemeClr val="tx1"/>
        </a:solidFill>
        <a:latin typeface="+mn-lt"/>
        <a:ea typeface="+mn-ea"/>
        <a:cs typeface="+mn-cs"/>
      </a:defRPr>
    </a:lvl5pPr>
    <a:lvl6pPr marL="2016938" algn="l" defTabSz="806775" rtl="0" eaLnBrk="1" latinLnBrk="0" hangingPunct="1">
      <a:defRPr sz="1059" kern="1200">
        <a:solidFill>
          <a:schemeClr val="tx1"/>
        </a:solidFill>
        <a:latin typeface="+mn-lt"/>
        <a:ea typeface="+mn-ea"/>
        <a:cs typeface="+mn-cs"/>
      </a:defRPr>
    </a:lvl6pPr>
    <a:lvl7pPr marL="2420325" algn="l" defTabSz="806775" rtl="0" eaLnBrk="1" latinLnBrk="0" hangingPunct="1">
      <a:defRPr sz="1059" kern="1200">
        <a:solidFill>
          <a:schemeClr val="tx1"/>
        </a:solidFill>
        <a:latin typeface="+mn-lt"/>
        <a:ea typeface="+mn-ea"/>
        <a:cs typeface="+mn-cs"/>
      </a:defRPr>
    </a:lvl7pPr>
    <a:lvl8pPr marL="2823713" algn="l" defTabSz="806775" rtl="0" eaLnBrk="1" latinLnBrk="0" hangingPunct="1">
      <a:defRPr sz="1059" kern="1200">
        <a:solidFill>
          <a:schemeClr val="tx1"/>
        </a:solidFill>
        <a:latin typeface="+mn-lt"/>
        <a:ea typeface="+mn-ea"/>
        <a:cs typeface="+mn-cs"/>
      </a:defRPr>
    </a:lvl8pPr>
    <a:lvl9pPr marL="3227100" algn="l" defTabSz="806775" rtl="0" eaLnBrk="1" latinLnBrk="0" hangingPunct="1">
      <a:defRPr sz="105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A3BE7C-325B-0341-A5E5-A4A225E92216}" type="slidenum">
              <a:rPr lang="en-US" smtClean="0"/>
              <a:t>10</a:t>
            </a:fld>
            <a:endParaRPr lang="en-US"/>
          </a:p>
        </p:txBody>
      </p:sp>
    </p:spTree>
    <p:extLst>
      <p:ext uri="{BB962C8B-B14F-4D97-AF65-F5344CB8AC3E}">
        <p14:creationId xmlns:p14="http://schemas.microsoft.com/office/powerpoint/2010/main" val="39266907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bg1"/>
              </a:solidFill>
            </a:endParaRPr>
          </a:p>
        </p:txBody>
      </p:sp>
      <p:sp>
        <p:nvSpPr>
          <p:cNvPr id="2" name="Title 1"/>
          <p:cNvSpPr>
            <a:spLocks noGrp="1"/>
          </p:cNvSpPr>
          <p:nvPr>
            <p:ph type="ctrTitle"/>
          </p:nvPr>
        </p:nvSpPr>
        <p:spPr>
          <a:xfrm>
            <a:off x="359999"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8"/>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9" y="4273687"/>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7"/>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178667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26" userDrawn="1">
          <p15:clr>
            <a:srgbClr val="FBAE40"/>
          </p15:clr>
        </p15:guide>
        <p15:guide id="2" pos="33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1"/>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1"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26957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8"/>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2"/>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5" y="640919"/>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4"/>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3" y="1527044"/>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2"/>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2" y="2406794"/>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5"/>
            <a:ext cx="6658020" cy="545601"/>
          </a:xfrm>
        </p:spPr>
        <p:txBody>
          <a:bodyPr/>
          <a:lstStyle>
            <a:lvl1pPr>
              <a:defRPr>
                <a:solidFill>
                  <a:schemeClr val="bg1"/>
                </a:solidFill>
              </a:defRPr>
            </a:lvl1pPr>
          </a:lstStyle>
          <a:p>
            <a:r>
              <a:rPr lang="en-US" dirty="0"/>
              <a:t>Meet the [KLA] team</a:t>
            </a:r>
            <a:endParaRPr lang="en-AU" dirty="0"/>
          </a:p>
        </p:txBody>
      </p:sp>
    </p:spTree>
    <p:extLst>
      <p:ext uri="{BB962C8B-B14F-4D97-AF65-F5344CB8AC3E}">
        <p14:creationId xmlns:p14="http://schemas.microsoft.com/office/powerpoint/2010/main" val="76672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1"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2"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7"/>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1"/>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dirty="0"/>
              <a:t>[KLA] Curriculum team</a:t>
            </a:r>
            <a:endParaRPr lang="en-AU" dirty="0"/>
          </a:p>
        </p:txBody>
      </p:sp>
    </p:spTree>
    <p:extLst>
      <p:ext uri="{BB962C8B-B14F-4D97-AF65-F5344CB8AC3E}">
        <p14:creationId xmlns:p14="http://schemas.microsoft.com/office/powerpoint/2010/main" val="132790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1"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7"/>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627909" y="3220558"/>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3"/>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dirty="0"/>
              <a:t>[KLA] Curriculum team</a:t>
            </a:r>
            <a:endParaRPr lang="en-AU" dirty="0"/>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2"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186194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08523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7" userDrawn="1">
          <p15:clr>
            <a:srgbClr val="FBAE40"/>
          </p15:clr>
        </p15:guide>
        <p15:guide id="2" pos="338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1"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1"/>
            <a:ext cx="5676900" cy="4535997"/>
          </a:xfrm>
        </p:spPr>
        <p:txBody>
          <a:bodyPr/>
          <a:lstStyle/>
          <a:p>
            <a:r>
              <a:rPr lang="en-US"/>
              <a:t>Click icon to add picture</a:t>
            </a:r>
            <a:endParaRPr lang="en-AU" dirty="0"/>
          </a:p>
        </p:txBody>
      </p:sp>
    </p:spTree>
    <p:extLst>
      <p:ext uri="{BB962C8B-B14F-4D97-AF65-F5344CB8AC3E}">
        <p14:creationId xmlns:p14="http://schemas.microsoft.com/office/powerpoint/2010/main" val="402444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7" userDrawn="1">
          <p15:clr>
            <a:srgbClr val="FBAE40"/>
          </p15:clr>
        </p15:guide>
        <p15:guide id="2" pos="338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1" y="1584000"/>
            <a:ext cx="7189116"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10"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5" y="1966626"/>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296731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7" userDrawn="1">
          <p15:clr>
            <a:srgbClr val="FBAE40"/>
          </p15:clr>
        </p15:guide>
        <p15:guide id="2" pos="338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90"/>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8" y="1886738"/>
            <a:ext cx="4850456" cy="3869020"/>
          </a:xfrm>
        </p:spPr>
        <p:txBody>
          <a:bodyPr/>
          <a:lstStyle>
            <a:lvl1pPr algn="l">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853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7" userDrawn="1">
          <p15:clr>
            <a:srgbClr val="FBAE40"/>
          </p15:clr>
        </p15:guide>
        <p15:guide id="2" pos="338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5" y="-263449"/>
            <a:ext cx="1963103" cy="2827973"/>
          </a:xfrm>
          <a:prstGeom prst="rect">
            <a:avLst/>
          </a:prstGeom>
          <a:noFill/>
        </p:spPr>
        <p:txBody>
          <a:bodyPr wrap="square" lIns="0" tIns="0" rIns="0" bIns="0" rtlCol="0">
            <a:noAutofit/>
          </a:bodyPr>
          <a:lstStyle/>
          <a:p>
            <a:pPr algn="l"/>
            <a:r>
              <a:rPr lang="en-AU" sz="35001"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1" y="2036763"/>
            <a:ext cx="8108950" cy="3458057"/>
          </a:xfrm>
        </p:spPr>
        <p:txBody>
          <a:bodyPr/>
          <a:lstStyle>
            <a:lvl1pPr marL="0" indent="0" algn="l" defTabSz="914398"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5" y="5494821"/>
            <a:ext cx="8108950" cy="423139"/>
          </a:xfrm>
        </p:spPr>
        <p:txBody>
          <a:bodyPr/>
          <a:lstStyle>
            <a:lvl1pPr marL="0" indent="0" algn="r" defTabSz="914398"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5" y="5912862"/>
            <a:ext cx="8108950" cy="423139"/>
          </a:xfrm>
        </p:spPr>
        <p:txBody>
          <a:bodyPr/>
          <a:lstStyle>
            <a:lvl1pPr marL="0" indent="0" algn="r" defTabSz="914398"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53411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2"/>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7"/>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5"/>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200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9"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endParaRPr lang="en-US" dirty="0"/>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8"/>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9" y="4273687"/>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7"/>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141959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26" userDrawn="1">
          <p15:clr>
            <a:srgbClr val="FBAE40"/>
          </p15:clr>
        </p15:guide>
        <p15:guide id="2" pos="338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2"/>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7"/>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5"/>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524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2"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4" y="1800002"/>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1"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1" y="980970"/>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z="1200" smtClean="0"/>
              <a:pPr/>
              <a:t>‹#›</a:t>
            </a:fld>
            <a:endParaRPr lang="en-AU" sz="1200"/>
          </a:p>
        </p:txBody>
      </p:sp>
    </p:spTree>
    <p:extLst>
      <p:ext uri="{BB962C8B-B14F-4D97-AF65-F5344CB8AC3E}">
        <p14:creationId xmlns:p14="http://schemas.microsoft.com/office/powerpoint/2010/main" val="2549247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2"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4" y="1800002"/>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1"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1" y="980970"/>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z="1200" smtClean="0"/>
              <a:pPr/>
              <a:t>‹#›</a:t>
            </a:fld>
            <a:endParaRPr lang="en-AU" sz="1200"/>
          </a:p>
        </p:txBody>
      </p:sp>
    </p:spTree>
    <p:extLst>
      <p:ext uri="{BB962C8B-B14F-4D97-AF65-F5344CB8AC3E}">
        <p14:creationId xmlns:p14="http://schemas.microsoft.com/office/powerpoint/2010/main" val="228389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6"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205592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7" userDrawn="1">
          <p15:clr>
            <a:srgbClr val="FBAE40"/>
          </p15:clr>
        </p15:guide>
        <p15:guide id="2" pos="338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6"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40459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7" userDrawn="1">
          <p15:clr>
            <a:srgbClr val="FBAE40"/>
          </p15:clr>
        </p15:guide>
        <p15:guide id="2" pos="3388"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6"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40237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7" userDrawn="1">
          <p15:clr>
            <a:srgbClr val="FBAE40"/>
          </p15:clr>
        </p15:guide>
        <p15:guide id="2" pos="3388"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53561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40151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61031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9000"/>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9952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7" userDrawn="1">
          <p15:clr>
            <a:srgbClr val="FBAE40"/>
          </p15:clr>
        </p15:guide>
        <p15:guide id="2" pos="338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1" y="-5531"/>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bg1"/>
              </a:solidFill>
            </a:endParaRPr>
          </a:p>
        </p:txBody>
      </p:sp>
      <p:sp>
        <p:nvSpPr>
          <p:cNvPr id="2" name="Title 1"/>
          <p:cNvSpPr>
            <a:spLocks noGrp="1"/>
          </p:cNvSpPr>
          <p:nvPr>
            <p:ph type="ctrTitle"/>
          </p:nvPr>
        </p:nvSpPr>
        <p:spPr>
          <a:xfrm>
            <a:off x="359999" y="360001"/>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9000"/>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9" y="2787774"/>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9" y="2357169"/>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9"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9" y="2353834"/>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2475943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26" userDrawn="1">
          <p15:clr>
            <a:srgbClr val="FBAE40"/>
          </p15:clr>
        </p15:guide>
        <p15:guide id="2" pos="338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1"/>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z="1200" smtClean="0"/>
              <a:pPr/>
              <a:t>‹#›</a:t>
            </a:fld>
            <a:endParaRPr lang="en-AU" sz="1200"/>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9" y="231007"/>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7" y="360001"/>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3"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5"/>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74656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bg1"/>
              </a:solidFill>
            </a:endParaRPr>
          </a:p>
        </p:txBody>
      </p:sp>
      <p:sp>
        <p:nvSpPr>
          <p:cNvPr id="2" name="Title 1"/>
          <p:cNvSpPr>
            <a:spLocks noGrp="1"/>
          </p:cNvSpPr>
          <p:nvPr>
            <p:ph type="ctrTitle"/>
          </p:nvPr>
        </p:nvSpPr>
        <p:spPr>
          <a:xfrm>
            <a:off x="359999"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8"/>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9" y="4273687"/>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7"/>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152725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26" userDrawn="1">
          <p15:clr>
            <a:srgbClr val="FBAE40"/>
          </p15:clr>
        </p15:guide>
        <p15:guide id="2" pos="3388"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9"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endParaRPr lang="en-US" dirty="0"/>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8"/>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9" y="4273687"/>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7"/>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8990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26" userDrawn="1">
          <p15:clr>
            <a:srgbClr val="FBAE40"/>
          </p15:clr>
        </p15:guide>
        <p15:guide id="2" pos="3388"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1" y="-5531"/>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bg1"/>
              </a:solidFill>
            </a:endParaRPr>
          </a:p>
        </p:txBody>
      </p:sp>
      <p:sp>
        <p:nvSpPr>
          <p:cNvPr id="2" name="Title 1"/>
          <p:cNvSpPr>
            <a:spLocks noGrp="1"/>
          </p:cNvSpPr>
          <p:nvPr>
            <p:ph type="ctrTitle"/>
          </p:nvPr>
        </p:nvSpPr>
        <p:spPr>
          <a:xfrm>
            <a:off x="359999" y="360001"/>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9000"/>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9" y="2787774"/>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9" y="2357169"/>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9"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9" y="2353834"/>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135558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26" userDrawn="1">
          <p15:clr>
            <a:srgbClr val="FBAE40"/>
          </p15:clr>
        </p15:guide>
        <p15:guide id="2" pos="3388"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40000" y="359999"/>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3"/>
            <a:ext cx="6255979" cy="2033997"/>
          </a:xfrm>
          <a:ln>
            <a:noFill/>
          </a:ln>
        </p:spPr>
        <p:txBody>
          <a:bodyPr anchor="b">
            <a:noAutofit/>
          </a:bodyPr>
          <a:lstStyle>
            <a:lvl1pPr algn="l">
              <a:lnSpc>
                <a:spcPct val="100000"/>
              </a:lnSpc>
              <a:defRPr sz="4800">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40000"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1"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1"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1"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30" y="360001"/>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271115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26" userDrawn="1">
          <p15:clr>
            <a:srgbClr val="FBAE40"/>
          </p15:clr>
        </p15:guide>
        <p15:guide id="2" pos="3388"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40000" y="359999"/>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3"/>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40000"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1"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1"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1"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368907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26" userDrawn="1">
          <p15:clr>
            <a:srgbClr val="FBAE40"/>
          </p15:clr>
        </p15:guide>
        <p15:guide id="2" pos="3388"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2"/>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6"/>
            <a:ext cx="2880000" cy="1638301"/>
          </a:xfrm>
        </p:spPr>
        <p:txBody>
          <a:bodyPr anchor="t">
            <a:noAutofit/>
          </a:bodyPr>
          <a:lstStyle>
            <a:lvl1pPr algn="l">
              <a:lnSpc>
                <a:spcPct val="80000"/>
              </a:lnSpc>
              <a:spcAft>
                <a:spcPts val="0"/>
              </a:spcAft>
              <a:defRPr sz="15001">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1"/>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9" y="360001"/>
            <a:ext cx="660650" cy="715199"/>
          </a:xfrm>
          <a:prstGeom prst="rect">
            <a:avLst/>
          </a:prstGeom>
        </p:spPr>
      </p:pic>
    </p:spTree>
    <p:extLst>
      <p:ext uri="{BB962C8B-B14F-4D97-AF65-F5344CB8AC3E}">
        <p14:creationId xmlns:p14="http://schemas.microsoft.com/office/powerpoint/2010/main" val="76323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2"/>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6"/>
            <a:ext cx="2880000" cy="1638301"/>
          </a:xfrm>
        </p:spPr>
        <p:txBody>
          <a:bodyPr anchor="t">
            <a:noAutofit/>
          </a:bodyPr>
          <a:lstStyle>
            <a:lvl1pPr algn="l">
              <a:lnSpc>
                <a:spcPct val="80000"/>
              </a:lnSpc>
              <a:spcAft>
                <a:spcPts val="0"/>
              </a:spcAft>
              <a:defRPr sz="15001">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401331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5"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dirty="0"/>
          </a:p>
        </p:txBody>
      </p:sp>
      <p:sp>
        <p:nvSpPr>
          <p:cNvPr id="2" name="Title 1"/>
          <p:cNvSpPr>
            <a:spLocks noGrp="1"/>
          </p:cNvSpPr>
          <p:nvPr>
            <p:ph type="ctrTitle" hasCustomPrompt="1"/>
          </p:nvPr>
        </p:nvSpPr>
        <p:spPr>
          <a:xfrm>
            <a:off x="540001"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2" y="0"/>
            <a:ext cx="5063999" cy="6858000"/>
          </a:xfrm>
        </p:spPr>
        <p:txBody>
          <a:bodyPr/>
          <a:lstStyle>
            <a:lvl1pPr>
              <a:defRPr>
                <a:solidFill>
                  <a:schemeClr val="bg1"/>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900"/>
            <a:ext cx="2880000" cy="1638301"/>
          </a:xfrm>
        </p:spPr>
        <p:txBody>
          <a:bodyPr anchor="t">
            <a:noAutofit/>
          </a:bodyPr>
          <a:lstStyle>
            <a:lvl1pPr algn="l">
              <a:lnSpc>
                <a:spcPct val="80000"/>
              </a:lnSpc>
              <a:spcAft>
                <a:spcPts val="0"/>
              </a:spcAft>
              <a:defRPr sz="15001">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30" y="360001"/>
            <a:ext cx="660650" cy="715199"/>
          </a:xfrm>
          <a:prstGeom prst="rect">
            <a:avLst/>
          </a:prstGeom>
        </p:spPr>
      </p:pic>
    </p:spTree>
    <p:extLst>
      <p:ext uri="{BB962C8B-B14F-4D97-AF65-F5344CB8AC3E}">
        <p14:creationId xmlns:p14="http://schemas.microsoft.com/office/powerpoint/2010/main" val="47106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5"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dirty="0"/>
          </a:p>
        </p:txBody>
      </p:sp>
      <p:sp>
        <p:nvSpPr>
          <p:cNvPr id="2" name="Title 1"/>
          <p:cNvSpPr>
            <a:spLocks noGrp="1"/>
          </p:cNvSpPr>
          <p:nvPr>
            <p:ph type="ctrTitle" hasCustomPrompt="1"/>
          </p:nvPr>
        </p:nvSpPr>
        <p:spPr>
          <a:xfrm>
            <a:off x="540001"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2" y="0"/>
            <a:ext cx="5063999" cy="6858000"/>
          </a:xfrm>
        </p:spPr>
        <p:txBody>
          <a:bodyPr/>
          <a:lstStyle>
            <a:lvl1pPr>
              <a:defRPr>
                <a:solidFill>
                  <a:schemeClr val="accent2"/>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900"/>
            <a:ext cx="2880000" cy="1638301"/>
          </a:xfrm>
        </p:spPr>
        <p:txBody>
          <a:bodyPr anchor="t">
            <a:noAutofit/>
          </a:bodyPr>
          <a:lstStyle>
            <a:lvl1pPr algn="l">
              <a:lnSpc>
                <a:spcPct val="80000"/>
              </a:lnSpc>
              <a:spcAft>
                <a:spcPts val="0"/>
              </a:spcAft>
              <a:defRPr sz="15001">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1076665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40000" y="359999"/>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3"/>
            <a:ext cx="6255979" cy="2033997"/>
          </a:xfrm>
          <a:ln>
            <a:noFill/>
          </a:ln>
        </p:spPr>
        <p:txBody>
          <a:bodyPr anchor="b">
            <a:noAutofit/>
          </a:bodyPr>
          <a:lstStyle>
            <a:lvl1pPr algn="l">
              <a:lnSpc>
                <a:spcPct val="100000"/>
              </a:lnSpc>
              <a:defRPr sz="4800">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40000"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1"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1"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1"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30" y="360001"/>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219870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26" userDrawn="1">
          <p15:clr>
            <a:srgbClr val="FBAE40"/>
          </p15:clr>
        </p15:guide>
        <p15:guide id="2" pos="3388"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1"/>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1"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47055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8"/>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2"/>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5" y="640919"/>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4"/>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3" y="1527044"/>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2"/>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2" y="2406794"/>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5"/>
            <a:ext cx="6658020" cy="545601"/>
          </a:xfrm>
        </p:spPr>
        <p:txBody>
          <a:bodyPr/>
          <a:lstStyle>
            <a:lvl1pPr>
              <a:defRPr>
                <a:solidFill>
                  <a:schemeClr val="bg1"/>
                </a:solidFill>
              </a:defRPr>
            </a:lvl1pPr>
          </a:lstStyle>
          <a:p>
            <a:r>
              <a:rPr lang="en-US" dirty="0"/>
              <a:t>Meet the [KLA] team</a:t>
            </a:r>
            <a:endParaRPr lang="en-AU" dirty="0"/>
          </a:p>
        </p:txBody>
      </p:sp>
    </p:spTree>
    <p:extLst>
      <p:ext uri="{BB962C8B-B14F-4D97-AF65-F5344CB8AC3E}">
        <p14:creationId xmlns:p14="http://schemas.microsoft.com/office/powerpoint/2010/main" val="401893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1"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2"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7"/>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1"/>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dirty="0"/>
              <a:t>[KLA] Curriculum team</a:t>
            </a:r>
            <a:endParaRPr lang="en-AU" dirty="0"/>
          </a:p>
        </p:txBody>
      </p:sp>
    </p:spTree>
    <p:extLst>
      <p:ext uri="{BB962C8B-B14F-4D97-AF65-F5344CB8AC3E}">
        <p14:creationId xmlns:p14="http://schemas.microsoft.com/office/powerpoint/2010/main" val="127355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1"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7"/>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627909" y="3220558"/>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3"/>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dirty="0"/>
              <a:t>[KLA] Curriculum team</a:t>
            </a:r>
            <a:endParaRPr lang="en-AU" dirty="0"/>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2"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331715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79601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7" userDrawn="1">
          <p15:clr>
            <a:srgbClr val="FBAE40"/>
          </p15:clr>
        </p15:guide>
        <p15:guide id="2" pos="3388"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1"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1"/>
            <a:ext cx="5676900" cy="4535997"/>
          </a:xfrm>
        </p:spPr>
        <p:txBody>
          <a:bodyPr/>
          <a:lstStyle/>
          <a:p>
            <a:r>
              <a:rPr lang="en-US"/>
              <a:t>Click icon to add picture</a:t>
            </a:r>
            <a:endParaRPr lang="en-AU" dirty="0"/>
          </a:p>
        </p:txBody>
      </p:sp>
    </p:spTree>
    <p:extLst>
      <p:ext uri="{BB962C8B-B14F-4D97-AF65-F5344CB8AC3E}">
        <p14:creationId xmlns:p14="http://schemas.microsoft.com/office/powerpoint/2010/main" val="198795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7" userDrawn="1">
          <p15:clr>
            <a:srgbClr val="FBAE40"/>
          </p15:clr>
        </p15:guide>
        <p15:guide id="2" pos="3388"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1" y="1584000"/>
            <a:ext cx="7189116"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10"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5" y="1966626"/>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271481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7" userDrawn="1">
          <p15:clr>
            <a:srgbClr val="FBAE40"/>
          </p15:clr>
        </p15:guide>
        <p15:guide id="2" pos="3388"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90"/>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8" y="1886738"/>
            <a:ext cx="4850456" cy="3869020"/>
          </a:xfrm>
        </p:spPr>
        <p:txBody>
          <a:bodyPr/>
          <a:lstStyle>
            <a:lvl1pPr algn="l">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378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7" userDrawn="1">
          <p15:clr>
            <a:srgbClr val="FBAE40"/>
          </p15:clr>
        </p15:guide>
        <p15:guide id="2" pos="3388"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5" y="-263449"/>
            <a:ext cx="1963103" cy="2827973"/>
          </a:xfrm>
          <a:prstGeom prst="rect">
            <a:avLst/>
          </a:prstGeom>
          <a:noFill/>
        </p:spPr>
        <p:txBody>
          <a:bodyPr wrap="square" lIns="0" tIns="0" rIns="0" bIns="0" rtlCol="0">
            <a:noAutofit/>
          </a:bodyPr>
          <a:lstStyle/>
          <a:p>
            <a:pPr algn="l"/>
            <a:r>
              <a:rPr lang="en-AU" sz="35001"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1" y="2036763"/>
            <a:ext cx="8108950" cy="3458057"/>
          </a:xfrm>
        </p:spPr>
        <p:txBody>
          <a:bodyPr/>
          <a:lstStyle>
            <a:lvl1pPr marL="0" indent="0" algn="l" defTabSz="914398"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5" y="5494821"/>
            <a:ext cx="8108950" cy="423139"/>
          </a:xfrm>
        </p:spPr>
        <p:txBody>
          <a:bodyPr/>
          <a:lstStyle>
            <a:lvl1pPr marL="0" indent="0" algn="r" defTabSz="914398"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5" y="5912862"/>
            <a:ext cx="8108950" cy="423139"/>
          </a:xfrm>
        </p:spPr>
        <p:txBody>
          <a:bodyPr/>
          <a:lstStyle>
            <a:lvl1pPr marL="0" indent="0" algn="r" defTabSz="914398"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5137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2"/>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7"/>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5"/>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81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40000" y="359999"/>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3"/>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40000"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1"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1"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1"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147982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26" userDrawn="1">
          <p15:clr>
            <a:srgbClr val="FBAE40"/>
          </p15:clr>
        </p15:guide>
        <p15:guide id="2" pos="3388"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2"/>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7"/>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5"/>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159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2"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4" y="1800002"/>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1"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1" y="980970"/>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z="1200" smtClean="0"/>
              <a:pPr/>
              <a:t>‹#›</a:t>
            </a:fld>
            <a:endParaRPr lang="en-AU" sz="1200"/>
          </a:p>
        </p:txBody>
      </p:sp>
    </p:spTree>
    <p:extLst>
      <p:ext uri="{BB962C8B-B14F-4D97-AF65-F5344CB8AC3E}">
        <p14:creationId xmlns:p14="http://schemas.microsoft.com/office/powerpoint/2010/main" val="343140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2"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4" y="1800002"/>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1"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1" y="980970"/>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z="1200" smtClean="0"/>
              <a:pPr/>
              <a:t>‹#›</a:t>
            </a:fld>
            <a:endParaRPr lang="en-AU" sz="1200"/>
          </a:p>
        </p:txBody>
      </p:sp>
    </p:spTree>
    <p:extLst>
      <p:ext uri="{BB962C8B-B14F-4D97-AF65-F5344CB8AC3E}">
        <p14:creationId xmlns:p14="http://schemas.microsoft.com/office/powerpoint/2010/main" val="307409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6"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402766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7" userDrawn="1">
          <p15:clr>
            <a:srgbClr val="FBAE40"/>
          </p15:clr>
        </p15:guide>
        <p15:guide id="2" pos="3388"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6"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544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7" userDrawn="1">
          <p15:clr>
            <a:srgbClr val="FBAE40"/>
          </p15:clr>
        </p15:guide>
        <p15:guide id="2" pos="3388"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6"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667898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7" userDrawn="1">
          <p15:clr>
            <a:srgbClr val="FBAE40"/>
          </p15:clr>
        </p15:guide>
        <p15:guide id="2" pos="3388"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41728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4248915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86778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9000"/>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550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7" userDrawn="1">
          <p15:clr>
            <a:srgbClr val="FBAE40"/>
          </p15:clr>
        </p15:guide>
        <p15:guide id="2" pos="338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2"/>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6"/>
            <a:ext cx="2880000" cy="1638301"/>
          </a:xfrm>
        </p:spPr>
        <p:txBody>
          <a:bodyPr anchor="t">
            <a:noAutofit/>
          </a:bodyPr>
          <a:lstStyle>
            <a:lvl1pPr algn="l">
              <a:lnSpc>
                <a:spcPct val="80000"/>
              </a:lnSpc>
              <a:spcAft>
                <a:spcPts val="0"/>
              </a:spcAft>
              <a:defRPr sz="15001">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1"/>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9" y="360001"/>
            <a:ext cx="660650" cy="715199"/>
          </a:xfrm>
          <a:prstGeom prst="rect">
            <a:avLst/>
          </a:prstGeom>
        </p:spPr>
      </p:pic>
    </p:spTree>
    <p:extLst>
      <p:ext uri="{BB962C8B-B14F-4D97-AF65-F5344CB8AC3E}">
        <p14:creationId xmlns:p14="http://schemas.microsoft.com/office/powerpoint/2010/main" val="265886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1"/>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z="1200" smtClean="0"/>
              <a:pPr/>
              <a:t>‹#›</a:t>
            </a:fld>
            <a:endParaRPr lang="en-AU" sz="1200"/>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9" y="231007"/>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7" y="360001"/>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3"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5"/>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10615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2"/>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6"/>
            <a:ext cx="2880000" cy="1638301"/>
          </a:xfrm>
        </p:spPr>
        <p:txBody>
          <a:bodyPr anchor="t">
            <a:noAutofit/>
          </a:bodyPr>
          <a:lstStyle>
            <a:lvl1pPr algn="l">
              <a:lnSpc>
                <a:spcPct val="80000"/>
              </a:lnSpc>
              <a:spcAft>
                <a:spcPts val="0"/>
              </a:spcAft>
              <a:defRPr sz="15001">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1604178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5"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dirty="0"/>
          </a:p>
        </p:txBody>
      </p:sp>
      <p:sp>
        <p:nvSpPr>
          <p:cNvPr id="2" name="Title 1"/>
          <p:cNvSpPr>
            <a:spLocks noGrp="1"/>
          </p:cNvSpPr>
          <p:nvPr>
            <p:ph type="ctrTitle" hasCustomPrompt="1"/>
          </p:nvPr>
        </p:nvSpPr>
        <p:spPr>
          <a:xfrm>
            <a:off x="540001"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2" y="0"/>
            <a:ext cx="5063999" cy="6858000"/>
          </a:xfrm>
        </p:spPr>
        <p:txBody>
          <a:bodyPr/>
          <a:lstStyle>
            <a:lvl1pPr>
              <a:defRPr>
                <a:solidFill>
                  <a:schemeClr val="bg1"/>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900"/>
            <a:ext cx="2880000" cy="1638301"/>
          </a:xfrm>
        </p:spPr>
        <p:txBody>
          <a:bodyPr anchor="t">
            <a:noAutofit/>
          </a:bodyPr>
          <a:lstStyle>
            <a:lvl1pPr algn="l">
              <a:lnSpc>
                <a:spcPct val="80000"/>
              </a:lnSpc>
              <a:spcAft>
                <a:spcPts val="0"/>
              </a:spcAft>
              <a:defRPr sz="15001">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30" y="360001"/>
            <a:ext cx="660650" cy="715199"/>
          </a:xfrm>
          <a:prstGeom prst="rect">
            <a:avLst/>
          </a:prstGeom>
        </p:spPr>
      </p:pic>
    </p:spTree>
    <p:extLst>
      <p:ext uri="{BB962C8B-B14F-4D97-AF65-F5344CB8AC3E}">
        <p14:creationId xmlns:p14="http://schemas.microsoft.com/office/powerpoint/2010/main" val="2032761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5"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dirty="0"/>
          </a:p>
        </p:txBody>
      </p:sp>
      <p:sp>
        <p:nvSpPr>
          <p:cNvPr id="2" name="Title 1"/>
          <p:cNvSpPr>
            <a:spLocks noGrp="1"/>
          </p:cNvSpPr>
          <p:nvPr>
            <p:ph type="ctrTitle" hasCustomPrompt="1"/>
          </p:nvPr>
        </p:nvSpPr>
        <p:spPr>
          <a:xfrm>
            <a:off x="540001"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2" y="0"/>
            <a:ext cx="5063999" cy="6858000"/>
          </a:xfrm>
        </p:spPr>
        <p:txBody>
          <a:bodyPr/>
          <a:lstStyle>
            <a:lvl1pPr>
              <a:defRPr>
                <a:solidFill>
                  <a:schemeClr val="accent2"/>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900"/>
            <a:ext cx="2880000" cy="1638301"/>
          </a:xfrm>
        </p:spPr>
        <p:txBody>
          <a:bodyPr anchor="t">
            <a:noAutofit/>
          </a:bodyPr>
          <a:lstStyle>
            <a:lvl1pPr algn="l">
              <a:lnSpc>
                <a:spcPct val="80000"/>
              </a:lnSpc>
              <a:spcAft>
                <a:spcPts val="0"/>
              </a:spcAft>
              <a:defRPr sz="15001">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69100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98"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98"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98"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98"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98"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3549624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98"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98"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98"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98"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4" algn="l" defTabSz="914398"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9" indent="-180004" algn="l" defTabSz="914398"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97" indent="-228600" algn="l" defTabSz="91439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97" indent="-228600" algn="l" defTabSz="91439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96" indent="-228600" algn="l" defTabSz="91439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96" indent="-228600" algn="l" defTabSz="91439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8" rtl="0" eaLnBrk="1" latinLnBrk="0" hangingPunct="1">
        <a:defRPr sz="1800" kern="1200">
          <a:solidFill>
            <a:schemeClr val="tx1"/>
          </a:solidFill>
          <a:latin typeface="+mn-lt"/>
          <a:ea typeface="+mn-ea"/>
          <a:cs typeface="+mn-cs"/>
        </a:defRPr>
      </a:lvl1pPr>
      <a:lvl2pPr marL="457200" algn="l" defTabSz="914398" rtl="0" eaLnBrk="1" latinLnBrk="0" hangingPunct="1">
        <a:defRPr sz="1800" kern="1200">
          <a:solidFill>
            <a:schemeClr val="tx1"/>
          </a:solidFill>
          <a:latin typeface="+mn-lt"/>
          <a:ea typeface="+mn-ea"/>
          <a:cs typeface="+mn-cs"/>
        </a:defRPr>
      </a:lvl2pPr>
      <a:lvl3pPr marL="914398" algn="l" defTabSz="914398" rtl="0" eaLnBrk="1" latinLnBrk="0" hangingPunct="1">
        <a:defRPr sz="1800" kern="1200">
          <a:solidFill>
            <a:schemeClr val="tx1"/>
          </a:solidFill>
          <a:latin typeface="+mn-lt"/>
          <a:ea typeface="+mn-ea"/>
          <a:cs typeface="+mn-cs"/>
        </a:defRPr>
      </a:lvl3pPr>
      <a:lvl4pPr marL="1371599" algn="l" defTabSz="914398" rtl="0" eaLnBrk="1" latinLnBrk="0" hangingPunct="1">
        <a:defRPr sz="1800" kern="1200">
          <a:solidFill>
            <a:schemeClr val="tx1"/>
          </a:solidFill>
          <a:latin typeface="+mn-lt"/>
          <a:ea typeface="+mn-ea"/>
          <a:cs typeface="+mn-cs"/>
        </a:defRPr>
      </a:lvl4pPr>
      <a:lvl5pPr marL="1828798" algn="l" defTabSz="914398" rtl="0" eaLnBrk="1" latinLnBrk="0" hangingPunct="1">
        <a:defRPr sz="1800" kern="1200">
          <a:solidFill>
            <a:schemeClr val="tx1"/>
          </a:solidFill>
          <a:latin typeface="+mn-lt"/>
          <a:ea typeface="+mn-ea"/>
          <a:cs typeface="+mn-cs"/>
        </a:defRPr>
      </a:lvl5pPr>
      <a:lvl6pPr marL="2285998" algn="l" defTabSz="914398" rtl="0" eaLnBrk="1" latinLnBrk="0" hangingPunct="1">
        <a:defRPr sz="1800" kern="1200">
          <a:solidFill>
            <a:schemeClr val="tx1"/>
          </a:solidFill>
          <a:latin typeface="+mn-lt"/>
          <a:ea typeface="+mn-ea"/>
          <a:cs typeface="+mn-cs"/>
        </a:defRPr>
      </a:lvl6pPr>
      <a:lvl7pPr marL="2743196" algn="l" defTabSz="914398" rtl="0" eaLnBrk="1" latinLnBrk="0" hangingPunct="1">
        <a:defRPr sz="1800" kern="1200">
          <a:solidFill>
            <a:schemeClr val="tx1"/>
          </a:solidFill>
          <a:latin typeface="+mn-lt"/>
          <a:ea typeface="+mn-ea"/>
          <a:cs typeface="+mn-cs"/>
        </a:defRPr>
      </a:lvl7pPr>
      <a:lvl8pPr marL="3200397" algn="l" defTabSz="914398" rtl="0" eaLnBrk="1" latinLnBrk="0" hangingPunct="1">
        <a:defRPr sz="1800" kern="1200">
          <a:solidFill>
            <a:schemeClr val="tx1"/>
          </a:solidFill>
          <a:latin typeface="+mn-lt"/>
          <a:ea typeface="+mn-ea"/>
          <a:cs typeface="+mn-cs"/>
        </a:defRPr>
      </a:lvl8pPr>
      <a:lvl9pPr marL="3657597" algn="l" defTabSz="91439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98"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98"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98"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98"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98"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234175858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98"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98"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98"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98"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4" algn="l" defTabSz="914398"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9" indent="-180004" algn="l" defTabSz="914398"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97" indent="-228600" algn="l" defTabSz="91439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97" indent="-228600" algn="l" defTabSz="91439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96" indent="-228600" algn="l" defTabSz="91439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96" indent="-228600" algn="l" defTabSz="91439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8" rtl="0" eaLnBrk="1" latinLnBrk="0" hangingPunct="1">
        <a:defRPr sz="1800" kern="1200">
          <a:solidFill>
            <a:schemeClr val="tx1"/>
          </a:solidFill>
          <a:latin typeface="+mn-lt"/>
          <a:ea typeface="+mn-ea"/>
          <a:cs typeface="+mn-cs"/>
        </a:defRPr>
      </a:lvl1pPr>
      <a:lvl2pPr marL="457200" algn="l" defTabSz="914398" rtl="0" eaLnBrk="1" latinLnBrk="0" hangingPunct="1">
        <a:defRPr sz="1800" kern="1200">
          <a:solidFill>
            <a:schemeClr val="tx1"/>
          </a:solidFill>
          <a:latin typeface="+mn-lt"/>
          <a:ea typeface="+mn-ea"/>
          <a:cs typeface="+mn-cs"/>
        </a:defRPr>
      </a:lvl2pPr>
      <a:lvl3pPr marL="914398" algn="l" defTabSz="914398" rtl="0" eaLnBrk="1" latinLnBrk="0" hangingPunct="1">
        <a:defRPr sz="1800" kern="1200">
          <a:solidFill>
            <a:schemeClr val="tx1"/>
          </a:solidFill>
          <a:latin typeface="+mn-lt"/>
          <a:ea typeface="+mn-ea"/>
          <a:cs typeface="+mn-cs"/>
        </a:defRPr>
      </a:lvl3pPr>
      <a:lvl4pPr marL="1371599" algn="l" defTabSz="914398" rtl="0" eaLnBrk="1" latinLnBrk="0" hangingPunct="1">
        <a:defRPr sz="1800" kern="1200">
          <a:solidFill>
            <a:schemeClr val="tx1"/>
          </a:solidFill>
          <a:latin typeface="+mn-lt"/>
          <a:ea typeface="+mn-ea"/>
          <a:cs typeface="+mn-cs"/>
        </a:defRPr>
      </a:lvl4pPr>
      <a:lvl5pPr marL="1828798" algn="l" defTabSz="914398" rtl="0" eaLnBrk="1" latinLnBrk="0" hangingPunct="1">
        <a:defRPr sz="1800" kern="1200">
          <a:solidFill>
            <a:schemeClr val="tx1"/>
          </a:solidFill>
          <a:latin typeface="+mn-lt"/>
          <a:ea typeface="+mn-ea"/>
          <a:cs typeface="+mn-cs"/>
        </a:defRPr>
      </a:lvl5pPr>
      <a:lvl6pPr marL="2285998" algn="l" defTabSz="914398" rtl="0" eaLnBrk="1" latinLnBrk="0" hangingPunct="1">
        <a:defRPr sz="1800" kern="1200">
          <a:solidFill>
            <a:schemeClr val="tx1"/>
          </a:solidFill>
          <a:latin typeface="+mn-lt"/>
          <a:ea typeface="+mn-ea"/>
          <a:cs typeface="+mn-cs"/>
        </a:defRPr>
      </a:lvl6pPr>
      <a:lvl7pPr marL="2743196" algn="l" defTabSz="914398" rtl="0" eaLnBrk="1" latinLnBrk="0" hangingPunct="1">
        <a:defRPr sz="1800" kern="1200">
          <a:solidFill>
            <a:schemeClr val="tx1"/>
          </a:solidFill>
          <a:latin typeface="+mn-lt"/>
          <a:ea typeface="+mn-ea"/>
          <a:cs typeface="+mn-cs"/>
        </a:defRPr>
      </a:lvl7pPr>
      <a:lvl8pPr marL="3200397" algn="l" defTabSz="914398" rtl="0" eaLnBrk="1" latinLnBrk="0" hangingPunct="1">
        <a:defRPr sz="1800" kern="1200">
          <a:solidFill>
            <a:schemeClr val="tx1"/>
          </a:solidFill>
          <a:latin typeface="+mn-lt"/>
          <a:ea typeface="+mn-ea"/>
          <a:cs typeface="+mn-cs"/>
        </a:defRPr>
      </a:lvl8pPr>
      <a:lvl9pPr marL="3657597" algn="l" defTabSz="91439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18" Type="http://schemas.openxmlformats.org/officeDocument/2006/relationships/image" Target="../media/image58.png"/><Relationship Id="rId3" Type="http://schemas.openxmlformats.org/officeDocument/2006/relationships/image" Target="../media/image50.png"/><Relationship Id="rId21" Type="http://schemas.openxmlformats.org/officeDocument/2006/relationships/image" Target="../media/image18.png"/><Relationship Id="rId7" Type="http://schemas.openxmlformats.org/officeDocument/2006/relationships/image" Target="../media/image57.png"/><Relationship Id="rId12" Type="http://schemas.openxmlformats.org/officeDocument/2006/relationships/image" Target="../media/image64.png"/><Relationship Id="rId17" Type="http://schemas.openxmlformats.org/officeDocument/2006/relationships/image" Target="../media/image47.svg"/><Relationship Id="rId2" Type="http://schemas.openxmlformats.org/officeDocument/2006/relationships/notesSlide" Target="../notesSlides/notesSlide1.xml"/><Relationship Id="rId16" Type="http://schemas.openxmlformats.org/officeDocument/2006/relationships/image" Target="../media/image46.png"/><Relationship Id="rId20" Type="http://schemas.openxmlformats.org/officeDocument/2006/relationships/image" Target="../media/image68.png"/><Relationship Id="rId1" Type="http://schemas.openxmlformats.org/officeDocument/2006/relationships/slideLayout" Target="../slideLayouts/slideLayout57.xml"/><Relationship Id="rId6" Type="http://schemas.openxmlformats.org/officeDocument/2006/relationships/image" Target="../media/image56.png"/><Relationship Id="rId11" Type="http://schemas.openxmlformats.org/officeDocument/2006/relationships/image" Target="../media/image63.svg"/><Relationship Id="rId5" Type="http://schemas.openxmlformats.org/officeDocument/2006/relationships/image" Target="../media/image15.png"/><Relationship Id="rId15" Type="http://schemas.openxmlformats.org/officeDocument/2006/relationships/image" Target="../media/image67.svg"/><Relationship Id="rId10" Type="http://schemas.openxmlformats.org/officeDocument/2006/relationships/image" Target="../media/image62.png"/><Relationship Id="rId19" Type="http://schemas.openxmlformats.org/officeDocument/2006/relationships/image" Target="../media/image59.svg"/><Relationship Id="rId4" Type="http://schemas.openxmlformats.org/officeDocument/2006/relationships/image" Target="../media/image51.svg"/><Relationship Id="rId9" Type="http://schemas.openxmlformats.org/officeDocument/2006/relationships/image" Target="../media/image61.svg"/><Relationship Id="rId14" Type="http://schemas.openxmlformats.org/officeDocument/2006/relationships/image" Target="../media/image66.png"/><Relationship Id="rId22"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57.xml"/><Relationship Id="rId6" Type="http://schemas.openxmlformats.org/officeDocument/2006/relationships/image" Target="../media/image14.jpe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26" Type="http://schemas.openxmlformats.org/officeDocument/2006/relationships/image" Target="../media/image13.svg"/><Relationship Id="rId3" Type="http://schemas.openxmlformats.org/officeDocument/2006/relationships/image" Target="../media/image21.svg"/><Relationship Id="rId21" Type="http://schemas.openxmlformats.org/officeDocument/2006/relationships/image" Target="../media/image39.svg"/><Relationship Id="rId7" Type="http://schemas.openxmlformats.org/officeDocument/2006/relationships/image" Target="../media/image25.svg"/><Relationship Id="rId12" Type="http://schemas.openxmlformats.org/officeDocument/2006/relationships/image" Target="../media/image30.svg"/><Relationship Id="rId17" Type="http://schemas.openxmlformats.org/officeDocument/2006/relationships/image" Target="../media/image35.png"/><Relationship Id="rId25" Type="http://schemas.openxmlformats.org/officeDocument/2006/relationships/image" Target="../media/image12.png"/><Relationship Id="rId2" Type="http://schemas.openxmlformats.org/officeDocument/2006/relationships/image" Target="../media/image20.png"/><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57.xml"/><Relationship Id="rId6" Type="http://schemas.openxmlformats.org/officeDocument/2006/relationships/image" Target="../media/image24.png"/><Relationship Id="rId11" Type="http://schemas.openxmlformats.org/officeDocument/2006/relationships/image" Target="../media/image29.png"/><Relationship Id="rId24" Type="http://schemas.openxmlformats.org/officeDocument/2006/relationships/image" Target="../media/image42.sv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10" Type="http://schemas.openxmlformats.org/officeDocument/2006/relationships/image" Target="../media/image28.png"/><Relationship Id="rId19" Type="http://schemas.openxmlformats.org/officeDocument/2006/relationships/image" Target="../media/image37.sv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svg"/><Relationship Id="rId22"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5.png"/><Relationship Id="rId1" Type="http://schemas.openxmlformats.org/officeDocument/2006/relationships/slideLayout" Target="../slideLayouts/slideLayout5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6.png"/><Relationship Id="rId26" Type="http://schemas.openxmlformats.org/officeDocument/2006/relationships/image" Target="../media/image13.svg"/><Relationship Id="rId3" Type="http://schemas.openxmlformats.org/officeDocument/2006/relationships/image" Target="../media/image23.png"/><Relationship Id="rId21" Type="http://schemas.openxmlformats.org/officeDocument/2006/relationships/image" Target="../media/image39.svg"/><Relationship Id="rId7" Type="http://schemas.openxmlformats.org/officeDocument/2006/relationships/image" Target="../media/image27.svg"/><Relationship Id="rId12" Type="http://schemas.openxmlformats.org/officeDocument/2006/relationships/image" Target="../media/image32.svg"/><Relationship Id="rId17" Type="http://schemas.openxmlformats.org/officeDocument/2006/relationships/image" Target="../media/image21.svg"/><Relationship Id="rId25" Type="http://schemas.openxmlformats.org/officeDocument/2006/relationships/image" Target="../media/image12.png"/><Relationship Id="rId2" Type="http://schemas.openxmlformats.org/officeDocument/2006/relationships/image" Target="../media/image22.png"/><Relationship Id="rId16" Type="http://schemas.openxmlformats.org/officeDocument/2006/relationships/image" Target="../media/image20.png"/><Relationship Id="rId20" Type="http://schemas.openxmlformats.org/officeDocument/2006/relationships/image" Target="../media/image38.png"/><Relationship Id="rId29" Type="http://schemas.openxmlformats.org/officeDocument/2006/relationships/image" Target="../media/image48.png"/><Relationship Id="rId1" Type="http://schemas.openxmlformats.org/officeDocument/2006/relationships/slideLayout" Target="../slideLayouts/slideLayout57.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2.svg"/><Relationship Id="rId5" Type="http://schemas.openxmlformats.org/officeDocument/2006/relationships/image" Target="../media/image25.svg"/><Relationship Id="rId15" Type="http://schemas.openxmlformats.org/officeDocument/2006/relationships/image" Target="../media/image35.png"/><Relationship Id="rId23" Type="http://schemas.openxmlformats.org/officeDocument/2006/relationships/image" Target="../media/image41.png"/><Relationship Id="rId28" Type="http://schemas.openxmlformats.org/officeDocument/2006/relationships/image" Target="../media/image47.svg"/><Relationship Id="rId10" Type="http://schemas.openxmlformats.org/officeDocument/2006/relationships/image" Target="../media/image30.svg"/><Relationship Id="rId19" Type="http://schemas.openxmlformats.org/officeDocument/2006/relationships/image" Target="../media/image37.sv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svg"/><Relationship Id="rId22" Type="http://schemas.openxmlformats.org/officeDocument/2006/relationships/image" Target="../media/image40.png"/><Relationship Id="rId27" Type="http://schemas.openxmlformats.org/officeDocument/2006/relationships/image" Target="../media/image46.png"/><Relationship Id="rId30" Type="http://schemas.openxmlformats.org/officeDocument/2006/relationships/image" Target="../media/image49.svg"/></Relationships>
</file>

<file path=ppt/slides/_rels/slide7.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5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1.svg"/><Relationship Id="rId7" Type="http://schemas.openxmlformats.org/officeDocument/2006/relationships/image" Target="../media/image57.png"/><Relationship Id="rId2" Type="http://schemas.openxmlformats.org/officeDocument/2006/relationships/image" Target="../media/image50.png"/><Relationship Id="rId1" Type="http://schemas.openxmlformats.org/officeDocument/2006/relationships/slideLayout" Target="../slideLayouts/slideLayout57.xml"/><Relationship Id="rId6" Type="http://schemas.openxmlformats.org/officeDocument/2006/relationships/image" Target="../media/image56.png"/><Relationship Id="rId11" Type="http://schemas.openxmlformats.org/officeDocument/2006/relationships/image" Target="../media/image19.svg"/><Relationship Id="rId5" Type="http://schemas.openxmlformats.org/officeDocument/2006/relationships/image" Target="../media/image55.svg"/><Relationship Id="rId10" Type="http://schemas.openxmlformats.org/officeDocument/2006/relationships/image" Target="../media/image18.png"/><Relationship Id="rId4" Type="http://schemas.openxmlformats.org/officeDocument/2006/relationships/image" Target="../media/image54.png"/><Relationship Id="rId9" Type="http://schemas.openxmlformats.org/officeDocument/2006/relationships/image" Target="../media/image5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D6022-126D-E053-88F3-EB9BC773F3A3}"/>
              </a:ext>
            </a:extLst>
          </p:cNvPr>
          <p:cNvSpPr>
            <a:spLocks noGrp="1"/>
          </p:cNvSpPr>
          <p:nvPr>
            <p:ph type="ctrTitle"/>
          </p:nvPr>
        </p:nvSpPr>
        <p:spPr>
          <a:xfrm>
            <a:off x="359999" y="360000"/>
            <a:ext cx="11484001" cy="1621200"/>
          </a:xfrm>
        </p:spPr>
        <p:txBody>
          <a:bodyPr/>
          <a:lstStyle/>
          <a:p>
            <a:pPr>
              <a:lnSpc>
                <a:spcPts val="6127"/>
              </a:lnSpc>
            </a:pPr>
            <a:r>
              <a:rPr lang="en-US" sz="5400" dirty="0">
                <a:latin typeface="Public Sans" pitchFamily="2" charset="77"/>
              </a:rPr>
              <a:t>Weather in Seoul and Sydney</a:t>
            </a:r>
            <a:br>
              <a:rPr lang="en-US" sz="5400" dirty="0">
                <a:solidFill>
                  <a:srgbClr val="000000"/>
                </a:solidFill>
                <a:latin typeface="Canva Sans Bold"/>
              </a:rPr>
            </a:br>
            <a:r>
              <a:rPr lang="en-US" sz="4888" dirty="0">
                <a:latin typeface="Public Sans" pitchFamily="2" charset="77"/>
                <a:ea typeface="Canva Sans Bold"/>
              </a:rPr>
              <a:t>(</a:t>
            </a:r>
            <a:r>
              <a:rPr lang="en-US" sz="4888" dirty="0" err="1">
                <a:latin typeface="Public Sans" pitchFamily="2" charset="77"/>
                <a:ea typeface="Canva Sans Bold"/>
              </a:rPr>
              <a:t>서울과</a:t>
            </a:r>
            <a:r>
              <a:rPr lang="en-US" sz="4888" dirty="0">
                <a:latin typeface="Public Sans" pitchFamily="2" charset="77"/>
                <a:ea typeface="Canva Sans Bold"/>
              </a:rPr>
              <a:t>  </a:t>
            </a:r>
            <a:r>
              <a:rPr lang="en-US" sz="4888" dirty="0" err="1">
                <a:latin typeface="Public Sans" pitchFamily="2" charset="77"/>
                <a:ea typeface="Canva Sans Bold"/>
              </a:rPr>
              <a:t>시드니의</a:t>
            </a:r>
            <a:r>
              <a:rPr lang="en-US" sz="4888" dirty="0">
                <a:latin typeface="Public Sans" pitchFamily="2" charset="77"/>
                <a:ea typeface="Canva Sans Bold"/>
              </a:rPr>
              <a:t> </a:t>
            </a:r>
            <a:r>
              <a:rPr lang="en-US" sz="4888" dirty="0" err="1">
                <a:latin typeface="Public Sans" pitchFamily="2" charset="77"/>
                <a:ea typeface="Canva Sans Bold"/>
              </a:rPr>
              <a:t>날씨</a:t>
            </a:r>
            <a:r>
              <a:rPr lang="en-US" sz="4888" dirty="0">
                <a:latin typeface="Public Sans" pitchFamily="2" charset="77"/>
                <a:ea typeface="Canva Sans Bold"/>
              </a:rPr>
              <a:t>)</a:t>
            </a:r>
            <a:br>
              <a:rPr lang="en-US" sz="5294" dirty="0">
                <a:solidFill>
                  <a:srgbClr val="000000"/>
                </a:solidFill>
                <a:latin typeface="Public Sans" pitchFamily="2" charset="77"/>
                <a:ea typeface="Canva Sans Bold"/>
              </a:rPr>
            </a:br>
            <a:endParaRPr lang="en-US" dirty="0"/>
          </a:p>
        </p:txBody>
      </p:sp>
      <p:sp>
        <p:nvSpPr>
          <p:cNvPr id="3" name="Footer Placeholder 2">
            <a:extLst>
              <a:ext uri="{FF2B5EF4-FFF2-40B4-BE49-F238E27FC236}">
                <a16:creationId xmlns:a16="http://schemas.microsoft.com/office/drawing/2014/main" id="{9C126EFF-C4F1-5679-ED1C-40BF75ABBBCF}"/>
              </a:ext>
            </a:extLst>
          </p:cNvPr>
          <p:cNvSpPr>
            <a:spLocks noGrp="1"/>
          </p:cNvSpPr>
          <p:nvPr>
            <p:ph type="ftr" sz="quarter" idx="3"/>
          </p:nvPr>
        </p:nvSpPr>
        <p:spPr/>
        <p:txBody>
          <a:bodyPr/>
          <a:lstStyle/>
          <a:p>
            <a:r>
              <a:rPr lang="en-US"/>
              <a:t>NSW Department of Education</a:t>
            </a:r>
            <a:endParaRPr lang="en-AU" dirty="0"/>
          </a:p>
        </p:txBody>
      </p:sp>
      <p:sp>
        <p:nvSpPr>
          <p:cNvPr id="6" name="Text Placeholder 5">
            <a:extLst>
              <a:ext uri="{FF2B5EF4-FFF2-40B4-BE49-F238E27FC236}">
                <a16:creationId xmlns:a16="http://schemas.microsoft.com/office/drawing/2014/main" id="{BCBA94D6-B80B-41AC-34B7-76714A5AA3A0}"/>
              </a:ext>
            </a:extLst>
          </p:cNvPr>
          <p:cNvSpPr>
            <a:spLocks noGrp="1"/>
          </p:cNvSpPr>
          <p:nvPr>
            <p:ph type="body" sz="quarter" idx="14"/>
          </p:nvPr>
        </p:nvSpPr>
        <p:spPr/>
        <p:txBody>
          <a:bodyPr/>
          <a:lstStyle/>
          <a:p>
            <a:r>
              <a:rPr lang="en-US" dirty="0"/>
              <a:t>Stage 2 – Korean</a:t>
            </a:r>
          </a:p>
        </p:txBody>
      </p:sp>
    </p:spTree>
    <p:extLst>
      <p:ext uri="{BB962C8B-B14F-4D97-AF65-F5344CB8AC3E}">
        <p14:creationId xmlns:p14="http://schemas.microsoft.com/office/powerpoint/2010/main" val="173904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F36D8333-C38D-080A-F88D-7A2A43D64B8E}"/>
              </a:ext>
              <a:ext uri="{C183D7F6-B498-43B3-948B-1728B52AA6E4}">
                <adec:decorative xmlns:adec="http://schemas.microsoft.com/office/drawing/2017/decorative" val="1"/>
              </a:ext>
            </a:extLst>
          </p:cNvPr>
          <p:cNvGrpSpPr/>
          <p:nvPr/>
        </p:nvGrpSpPr>
        <p:grpSpPr>
          <a:xfrm>
            <a:off x="-963706" y="0"/>
            <a:ext cx="13654004" cy="6858302"/>
            <a:chOff x="-963706" y="0"/>
            <a:chExt cx="13654004" cy="6858302"/>
          </a:xfrm>
        </p:grpSpPr>
        <p:sp>
          <p:nvSpPr>
            <p:cNvPr id="6" name="Freeform 6">
              <a:extLst>
                <a:ext uri="{C183D7F6-B498-43B3-948B-1728B52AA6E4}">
                  <adec:decorative xmlns:adec="http://schemas.microsoft.com/office/drawing/2017/decorative" val="1"/>
                </a:ext>
              </a:extLst>
            </p:cNvPr>
            <p:cNvSpPr/>
            <p:nvPr/>
          </p:nvSpPr>
          <p:spPr>
            <a:xfrm>
              <a:off x="-963706" y="0"/>
              <a:ext cx="6971591" cy="6858302"/>
            </a:xfrm>
            <a:custGeom>
              <a:avLst/>
              <a:gdLst/>
              <a:ahLst/>
              <a:cxnLst/>
              <a:rect l="l" t="t" r="r" b="b"/>
              <a:pathLst>
                <a:path w="5296048" h="5209987">
                  <a:moveTo>
                    <a:pt x="0" y="0"/>
                  </a:moveTo>
                  <a:lnTo>
                    <a:pt x="5296048" y="0"/>
                  </a:lnTo>
                  <a:lnTo>
                    <a:pt x="5296048" y="5209987"/>
                  </a:lnTo>
                  <a:lnTo>
                    <a:pt x="0" y="52099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401"/>
            </a:p>
          </p:txBody>
        </p:sp>
        <p:sp>
          <p:nvSpPr>
            <p:cNvPr id="7" name="Freeform 7">
              <a:extLst>
                <a:ext uri="{C183D7F6-B498-43B3-948B-1728B52AA6E4}">
                  <adec:decorative xmlns:adec="http://schemas.microsoft.com/office/drawing/2017/decorative" val="1"/>
                </a:ext>
              </a:extLst>
            </p:cNvPr>
            <p:cNvSpPr/>
            <p:nvPr/>
          </p:nvSpPr>
          <p:spPr>
            <a:xfrm>
              <a:off x="5718707" y="0"/>
              <a:ext cx="6971591" cy="6858302"/>
            </a:xfrm>
            <a:custGeom>
              <a:avLst/>
              <a:gdLst/>
              <a:ahLst/>
              <a:cxnLst/>
              <a:rect l="l" t="t" r="r" b="b"/>
              <a:pathLst>
                <a:path w="5296048" h="5209987">
                  <a:moveTo>
                    <a:pt x="0" y="0"/>
                  </a:moveTo>
                  <a:lnTo>
                    <a:pt x="5296048" y="0"/>
                  </a:lnTo>
                  <a:lnTo>
                    <a:pt x="5296048" y="5209987"/>
                  </a:lnTo>
                  <a:lnTo>
                    <a:pt x="0" y="52099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401"/>
            </a:p>
          </p:txBody>
        </p:sp>
        <p:sp>
          <p:nvSpPr>
            <p:cNvPr id="8" name="Freeform 8">
              <a:extLst>
                <a:ext uri="{C183D7F6-B498-43B3-948B-1728B52AA6E4}">
                  <adec:decorative xmlns:adec="http://schemas.microsoft.com/office/drawing/2017/decorative" val="1"/>
                </a:ext>
              </a:extLst>
            </p:cNvPr>
            <p:cNvSpPr/>
            <p:nvPr/>
          </p:nvSpPr>
          <p:spPr>
            <a:xfrm>
              <a:off x="9829315" y="2803900"/>
              <a:ext cx="1747271" cy="2757035"/>
            </a:xfrm>
            <a:custGeom>
              <a:avLst/>
              <a:gdLst/>
              <a:ahLst/>
              <a:cxnLst/>
              <a:rect l="l" t="t" r="r" b="b"/>
              <a:pathLst>
                <a:path w="1327334" h="2094413">
                  <a:moveTo>
                    <a:pt x="0" y="0"/>
                  </a:moveTo>
                  <a:lnTo>
                    <a:pt x="1327334" y="0"/>
                  </a:lnTo>
                  <a:lnTo>
                    <a:pt x="1327334" y="2094413"/>
                  </a:lnTo>
                  <a:lnTo>
                    <a:pt x="0" y="2094413"/>
                  </a:lnTo>
                  <a:lnTo>
                    <a:pt x="0" y="0"/>
                  </a:lnTo>
                  <a:close/>
                </a:path>
              </a:pathLst>
            </a:custGeom>
            <a:blipFill>
              <a:blip r:embed="rId5"/>
              <a:stretch>
                <a:fillRect/>
              </a:stretch>
            </a:blipFill>
          </p:spPr>
          <p:txBody>
            <a:bodyPr/>
            <a:lstStyle/>
            <a:p>
              <a:endParaRPr lang="en-AU" sz="1401"/>
            </a:p>
          </p:txBody>
        </p:sp>
        <p:sp>
          <p:nvSpPr>
            <p:cNvPr id="10" name="Freeform 10">
              <a:extLst>
                <a:ext uri="{C183D7F6-B498-43B3-948B-1728B52AA6E4}">
                  <adec:decorative xmlns:adec="http://schemas.microsoft.com/office/drawing/2017/decorative" val="1"/>
                </a:ext>
              </a:extLst>
            </p:cNvPr>
            <p:cNvSpPr/>
            <p:nvPr/>
          </p:nvSpPr>
          <p:spPr>
            <a:xfrm>
              <a:off x="-675542" y="4099501"/>
              <a:ext cx="2231465" cy="2648623"/>
            </a:xfrm>
            <a:custGeom>
              <a:avLst/>
              <a:gdLst/>
              <a:ahLst/>
              <a:cxnLst/>
              <a:rect l="l" t="t" r="r" b="b"/>
              <a:pathLst>
                <a:path w="1695158" h="2012057">
                  <a:moveTo>
                    <a:pt x="0" y="0"/>
                  </a:moveTo>
                  <a:lnTo>
                    <a:pt x="1695158" y="0"/>
                  </a:lnTo>
                  <a:lnTo>
                    <a:pt x="1695158" y="2012057"/>
                  </a:lnTo>
                  <a:lnTo>
                    <a:pt x="0" y="2012057"/>
                  </a:lnTo>
                  <a:lnTo>
                    <a:pt x="0" y="0"/>
                  </a:lnTo>
                  <a:close/>
                </a:path>
              </a:pathLst>
            </a:custGeom>
            <a:blipFill>
              <a:blip r:embed="rId6"/>
              <a:stretch>
                <a:fillRect/>
              </a:stretch>
            </a:blipFill>
          </p:spPr>
          <p:txBody>
            <a:bodyPr/>
            <a:lstStyle/>
            <a:p>
              <a:endParaRPr lang="en-AU" sz="1401"/>
            </a:p>
          </p:txBody>
        </p:sp>
        <p:sp>
          <p:nvSpPr>
            <p:cNvPr id="11" name="Freeform 11">
              <a:extLst>
                <a:ext uri="{C183D7F6-B498-43B3-948B-1728B52AA6E4}">
                  <adec:decorative xmlns:adec="http://schemas.microsoft.com/office/drawing/2017/decorative" val="1"/>
                </a:ext>
              </a:extLst>
            </p:cNvPr>
            <p:cNvSpPr/>
            <p:nvPr/>
          </p:nvSpPr>
          <p:spPr>
            <a:xfrm>
              <a:off x="9875337" y="5625708"/>
              <a:ext cx="1254523" cy="998914"/>
            </a:xfrm>
            <a:custGeom>
              <a:avLst/>
              <a:gdLst/>
              <a:ahLst/>
              <a:cxnLst/>
              <a:rect l="l" t="t" r="r" b="b"/>
              <a:pathLst>
                <a:path w="953013" h="758837">
                  <a:moveTo>
                    <a:pt x="0" y="0"/>
                  </a:moveTo>
                  <a:lnTo>
                    <a:pt x="953013" y="0"/>
                  </a:lnTo>
                  <a:lnTo>
                    <a:pt x="953013" y="758837"/>
                  </a:lnTo>
                  <a:lnTo>
                    <a:pt x="0" y="758837"/>
                  </a:lnTo>
                  <a:lnTo>
                    <a:pt x="0" y="0"/>
                  </a:lnTo>
                  <a:close/>
                </a:path>
              </a:pathLst>
            </a:custGeom>
            <a:blipFill>
              <a:blip r:embed="rId7"/>
              <a:stretch>
                <a:fillRect/>
              </a:stretch>
            </a:blipFill>
          </p:spPr>
          <p:txBody>
            <a:bodyPr/>
            <a:lstStyle/>
            <a:p>
              <a:endParaRPr lang="en-AU" sz="1401"/>
            </a:p>
          </p:txBody>
        </p:sp>
        <p:sp>
          <p:nvSpPr>
            <p:cNvPr id="12" name="Freeform 12">
              <a:extLst>
                <a:ext uri="{C183D7F6-B498-43B3-948B-1728B52AA6E4}">
                  <adec:decorative xmlns:adec="http://schemas.microsoft.com/office/drawing/2017/decorative" val="1"/>
                </a:ext>
              </a:extLst>
            </p:cNvPr>
            <p:cNvSpPr/>
            <p:nvPr/>
          </p:nvSpPr>
          <p:spPr>
            <a:xfrm>
              <a:off x="5210882" y="2812472"/>
              <a:ext cx="1700652" cy="1315879"/>
            </a:xfrm>
            <a:custGeom>
              <a:avLst/>
              <a:gdLst/>
              <a:ahLst/>
              <a:cxnLst/>
              <a:rect l="l" t="t" r="r" b="b"/>
              <a:pathLst>
                <a:path w="1291920" h="999623">
                  <a:moveTo>
                    <a:pt x="0" y="0"/>
                  </a:moveTo>
                  <a:lnTo>
                    <a:pt x="1291921" y="0"/>
                  </a:lnTo>
                  <a:lnTo>
                    <a:pt x="1291921" y="999624"/>
                  </a:lnTo>
                  <a:lnTo>
                    <a:pt x="0" y="9996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sz="1401"/>
            </a:p>
          </p:txBody>
        </p:sp>
        <p:grpSp>
          <p:nvGrpSpPr>
            <p:cNvPr id="20" name="Group 19">
              <a:extLst>
                <a:ext uri="{FF2B5EF4-FFF2-40B4-BE49-F238E27FC236}">
                  <a16:creationId xmlns:a16="http://schemas.microsoft.com/office/drawing/2014/main" id="{2A8EF5C7-F976-B2A8-2753-FB9B0129742E}"/>
                </a:ext>
                <a:ext uri="{C183D7F6-B498-43B3-948B-1728B52AA6E4}">
                  <adec:decorative xmlns:adec="http://schemas.microsoft.com/office/drawing/2017/decorative" val="1"/>
                </a:ext>
              </a:extLst>
            </p:cNvPr>
            <p:cNvGrpSpPr/>
            <p:nvPr/>
          </p:nvGrpSpPr>
          <p:grpSpPr>
            <a:xfrm>
              <a:off x="1144092" y="1037998"/>
              <a:ext cx="3223736" cy="4886449"/>
              <a:chOff x="2270271" y="2105267"/>
              <a:chExt cx="3653567" cy="5537976"/>
            </a:xfrm>
          </p:grpSpPr>
          <p:sp>
            <p:nvSpPr>
              <p:cNvPr id="13" name="Freeform 13">
                <a:extLst>
                  <a:ext uri="{C183D7F6-B498-43B3-948B-1728B52AA6E4}">
                    <adec:decorative xmlns:adec="http://schemas.microsoft.com/office/drawing/2017/decorative" val="1"/>
                  </a:ext>
                </a:extLst>
              </p:cNvPr>
              <p:cNvSpPr/>
              <p:nvPr/>
            </p:nvSpPr>
            <p:spPr>
              <a:xfrm>
                <a:off x="2270271" y="2336118"/>
                <a:ext cx="3038329" cy="5307125"/>
              </a:xfrm>
              <a:custGeom>
                <a:avLst/>
                <a:gdLst/>
                <a:ahLst/>
                <a:cxnLst/>
                <a:rect l="l" t="t" r="r" b="b"/>
                <a:pathLst>
                  <a:path w="2036560" h="3557310">
                    <a:moveTo>
                      <a:pt x="0" y="0"/>
                    </a:moveTo>
                    <a:lnTo>
                      <a:pt x="2036560" y="0"/>
                    </a:lnTo>
                    <a:lnTo>
                      <a:pt x="2036560" y="3557310"/>
                    </a:lnTo>
                    <a:lnTo>
                      <a:pt x="0" y="35573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AU" sz="1401"/>
              </a:p>
            </p:txBody>
          </p:sp>
          <p:sp>
            <p:nvSpPr>
              <p:cNvPr id="14" name="Freeform 14">
                <a:extLst>
                  <a:ext uri="{C183D7F6-B498-43B3-948B-1728B52AA6E4}">
                    <adec:decorative xmlns:adec="http://schemas.microsoft.com/office/drawing/2017/decorative" val="1"/>
                  </a:ext>
                </a:extLst>
              </p:cNvPr>
              <p:cNvSpPr/>
              <p:nvPr/>
            </p:nvSpPr>
            <p:spPr>
              <a:xfrm rot="1822501">
                <a:off x="4866277" y="3738582"/>
                <a:ext cx="1057561" cy="939907"/>
              </a:xfrm>
              <a:custGeom>
                <a:avLst/>
                <a:gdLst/>
                <a:ahLst/>
                <a:cxnLst/>
                <a:rect l="l" t="t" r="r" b="b"/>
                <a:pathLst>
                  <a:path w="708872" h="630010">
                    <a:moveTo>
                      <a:pt x="0" y="0"/>
                    </a:moveTo>
                    <a:lnTo>
                      <a:pt x="708872" y="0"/>
                    </a:lnTo>
                    <a:lnTo>
                      <a:pt x="708872" y="630010"/>
                    </a:lnTo>
                    <a:lnTo>
                      <a:pt x="0" y="6300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AU" sz="1401"/>
              </a:p>
            </p:txBody>
          </p:sp>
          <p:sp>
            <p:nvSpPr>
              <p:cNvPr id="15" name="Freeform 15">
                <a:extLst>
                  <a:ext uri="{C183D7F6-B498-43B3-948B-1728B52AA6E4}">
                    <adec:decorative xmlns:adec="http://schemas.microsoft.com/office/drawing/2017/decorative" val="1"/>
                  </a:ext>
                </a:extLst>
              </p:cNvPr>
              <p:cNvSpPr/>
              <p:nvPr/>
            </p:nvSpPr>
            <p:spPr>
              <a:xfrm rot="20912770">
                <a:off x="2510988" y="2105267"/>
                <a:ext cx="1308342" cy="882537"/>
              </a:xfrm>
              <a:custGeom>
                <a:avLst/>
                <a:gdLst/>
                <a:ahLst/>
                <a:cxnLst/>
                <a:rect l="l" t="t" r="r" b="b"/>
                <a:pathLst>
                  <a:path w="876968" h="591555">
                    <a:moveTo>
                      <a:pt x="0" y="0"/>
                    </a:moveTo>
                    <a:lnTo>
                      <a:pt x="876968" y="0"/>
                    </a:lnTo>
                    <a:lnTo>
                      <a:pt x="876968" y="591555"/>
                    </a:lnTo>
                    <a:lnTo>
                      <a:pt x="0" y="5915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AU" sz="1401"/>
              </a:p>
            </p:txBody>
          </p:sp>
        </p:grpSp>
        <p:sp>
          <p:nvSpPr>
            <p:cNvPr id="17" name="Freeform 17">
              <a:extLst>
                <a:ext uri="{C183D7F6-B498-43B3-948B-1728B52AA6E4}">
                  <adec:decorative xmlns:adec="http://schemas.microsoft.com/office/drawing/2017/decorative" val="1"/>
                </a:ext>
              </a:extLst>
            </p:cNvPr>
            <p:cNvSpPr/>
            <p:nvPr/>
          </p:nvSpPr>
          <p:spPr>
            <a:xfrm flipH="1">
              <a:off x="8680717" y="1232293"/>
              <a:ext cx="2086343" cy="1901180"/>
            </a:xfrm>
            <a:custGeom>
              <a:avLst/>
              <a:gdLst/>
              <a:ahLst/>
              <a:cxnLst/>
              <a:rect l="l" t="t" r="r" b="b"/>
              <a:pathLst>
                <a:path w="1584914" h="1444253">
                  <a:moveTo>
                    <a:pt x="1584914" y="0"/>
                  </a:moveTo>
                  <a:lnTo>
                    <a:pt x="0" y="0"/>
                  </a:lnTo>
                  <a:lnTo>
                    <a:pt x="0" y="1444252"/>
                  </a:lnTo>
                  <a:lnTo>
                    <a:pt x="1584914" y="1444252"/>
                  </a:lnTo>
                  <a:lnTo>
                    <a:pt x="1584914"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AU" sz="1401"/>
            </a:p>
          </p:txBody>
        </p:sp>
        <p:sp>
          <p:nvSpPr>
            <p:cNvPr id="18" name="Freeform 18">
              <a:extLst>
                <a:ext uri="{C183D7F6-B498-43B3-948B-1728B52AA6E4}">
                  <adec:decorative xmlns:adec="http://schemas.microsoft.com/office/drawing/2017/decorative" val="1"/>
                </a:ext>
              </a:extLst>
            </p:cNvPr>
            <p:cNvSpPr/>
            <p:nvPr/>
          </p:nvSpPr>
          <p:spPr>
            <a:xfrm>
              <a:off x="9339712" y="1677883"/>
              <a:ext cx="930025" cy="628396"/>
            </a:xfrm>
            <a:custGeom>
              <a:avLst/>
              <a:gdLst/>
              <a:ahLst/>
              <a:cxnLst/>
              <a:rect l="l" t="t" r="r" b="b"/>
              <a:pathLst>
                <a:path w="706504" h="477368">
                  <a:moveTo>
                    <a:pt x="0" y="0"/>
                  </a:moveTo>
                  <a:lnTo>
                    <a:pt x="706504" y="0"/>
                  </a:lnTo>
                  <a:lnTo>
                    <a:pt x="706504" y="477368"/>
                  </a:lnTo>
                  <a:lnTo>
                    <a:pt x="0" y="47736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AU" sz="1401"/>
            </a:p>
          </p:txBody>
        </p:sp>
        <p:sp>
          <p:nvSpPr>
            <p:cNvPr id="9" name="Freeform 9">
              <a:extLst>
                <a:ext uri="{C183D7F6-B498-43B3-948B-1728B52AA6E4}">
                  <adec:decorative xmlns:adec="http://schemas.microsoft.com/office/drawing/2017/decorative" val="1"/>
                </a:ext>
              </a:extLst>
            </p:cNvPr>
            <p:cNvSpPr/>
            <p:nvPr/>
          </p:nvSpPr>
          <p:spPr>
            <a:xfrm>
              <a:off x="8148701" y="2943362"/>
              <a:ext cx="1479858" cy="2312277"/>
            </a:xfrm>
            <a:custGeom>
              <a:avLst/>
              <a:gdLst/>
              <a:ahLst/>
              <a:cxnLst/>
              <a:rect l="l" t="t" r="r" b="b"/>
              <a:pathLst>
                <a:path w="1124191" h="1756548">
                  <a:moveTo>
                    <a:pt x="0" y="0"/>
                  </a:moveTo>
                  <a:lnTo>
                    <a:pt x="1124191" y="0"/>
                  </a:lnTo>
                  <a:lnTo>
                    <a:pt x="1124191" y="1756548"/>
                  </a:lnTo>
                  <a:lnTo>
                    <a:pt x="0" y="1756548"/>
                  </a:lnTo>
                  <a:lnTo>
                    <a:pt x="0" y="0"/>
                  </a:lnTo>
                  <a:close/>
                </a:path>
              </a:pathLst>
            </a:custGeom>
            <a:blipFill>
              <a:blip r:embed="rId20"/>
              <a:stretch>
                <a:fillRect/>
              </a:stretch>
            </a:blipFill>
          </p:spPr>
          <p:txBody>
            <a:bodyPr/>
            <a:lstStyle/>
            <a:p>
              <a:endParaRPr lang="en-AU" sz="1401"/>
            </a:p>
          </p:txBody>
        </p:sp>
        <p:sp>
          <p:nvSpPr>
            <p:cNvPr id="25" name="Freeform 8">
              <a:extLst>
                <a:ext uri="{FF2B5EF4-FFF2-40B4-BE49-F238E27FC236}">
                  <a16:creationId xmlns:a16="http://schemas.microsoft.com/office/drawing/2014/main" id="{4E9F580A-3DA7-9FD2-08DC-BCA18E9D4560}"/>
                </a:ext>
                <a:ext uri="{C183D7F6-B498-43B3-948B-1728B52AA6E4}">
                  <adec:decorative xmlns:adec="http://schemas.microsoft.com/office/drawing/2017/decorative" val="1"/>
                </a:ext>
              </a:extLst>
            </p:cNvPr>
            <p:cNvSpPr/>
            <p:nvPr/>
          </p:nvSpPr>
          <p:spPr>
            <a:xfrm>
              <a:off x="4905840" y="463261"/>
              <a:ext cx="2226151" cy="2226151"/>
            </a:xfrm>
            <a:custGeom>
              <a:avLst/>
              <a:gdLst/>
              <a:ahLst/>
              <a:cxnLst/>
              <a:rect l="l" t="t" r="r" b="b"/>
              <a:pathLst>
                <a:path w="2164195" h="2164195">
                  <a:moveTo>
                    <a:pt x="0" y="0"/>
                  </a:moveTo>
                  <a:lnTo>
                    <a:pt x="2164195" y="0"/>
                  </a:lnTo>
                  <a:lnTo>
                    <a:pt x="2164195" y="2164195"/>
                  </a:lnTo>
                  <a:lnTo>
                    <a:pt x="0" y="216419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AU" sz="1401"/>
            </a:p>
          </p:txBody>
        </p:sp>
        <p:sp>
          <p:nvSpPr>
            <p:cNvPr id="26" name="Freeform 3">
              <a:extLst>
                <a:ext uri="{FF2B5EF4-FFF2-40B4-BE49-F238E27FC236}">
                  <a16:creationId xmlns:a16="http://schemas.microsoft.com/office/drawing/2014/main" id="{DBE2929F-9267-CC8A-74CB-ADE2B20F17AB}"/>
                </a:ext>
                <a:ext uri="{C183D7F6-B498-43B3-948B-1728B52AA6E4}">
                  <adec:decorative xmlns:adec="http://schemas.microsoft.com/office/drawing/2017/decorative" val="1"/>
                </a:ext>
              </a:extLst>
            </p:cNvPr>
            <p:cNvSpPr/>
            <p:nvPr/>
          </p:nvSpPr>
          <p:spPr>
            <a:xfrm>
              <a:off x="1890374" y="5057924"/>
              <a:ext cx="8572500" cy="1329429"/>
            </a:xfrm>
            <a:prstGeom prst="roundRect">
              <a:avLst/>
            </a:prstGeom>
            <a:solidFill>
              <a:schemeClr val="bg1"/>
            </a:solidFill>
            <a:ln w="28575" cap="sq">
              <a:solidFill>
                <a:schemeClr val="tx1"/>
              </a:solidFill>
              <a:prstDash val="solid"/>
              <a:miter/>
            </a:ln>
          </p:spPr>
          <p:txBody>
            <a:bodyPr/>
            <a:lstStyle/>
            <a:p>
              <a:endParaRPr lang="en-AU" sz="1401"/>
            </a:p>
          </p:txBody>
        </p:sp>
      </p:grpSp>
      <p:sp>
        <p:nvSpPr>
          <p:cNvPr id="2" name="TextBox 2"/>
          <p:cNvSpPr txBox="1"/>
          <p:nvPr/>
        </p:nvSpPr>
        <p:spPr>
          <a:xfrm>
            <a:off x="3553937" y="5520831"/>
            <a:ext cx="5245376" cy="409215"/>
          </a:xfrm>
          <a:prstGeom prst="rect">
            <a:avLst/>
          </a:prstGeom>
        </p:spPr>
        <p:txBody>
          <a:bodyPr wrap="square" lIns="0" tIns="0" rIns="0" bIns="0" rtlCol="0" anchor="t">
            <a:spAutoFit/>
          </a:bodyPr>
          <a:lstStyle/>
          <a:p>
            <a:pPr algn="ctr">
              <a:lnSpc>
                <a:spcPts val="3485"/>
              </a:lnSpc>
            </a:pPr>
            <a:r>
              <a:rPr lang="en-US" sz="2488" dirty="0">
                <a:solidFill>
                  <a:srgbClr val="000000"/>
                </a:solidFill>
                <a:latin typeface="Canva Sans Bold"/>
              </a:rPr>
              <a:t>​</a:t>
            </a:r>
            <a:r>
              <a:rPr lang="en-US" sz="2471" dirty="0" err="1">
                <a:solidFill>
                  <a:srgbClr val="000000"/>
                </a:solidFill>
                <a:latin typeface="Public Sans" pitchFamily="2" charset="77"/>
                <a:ea typeface="Canva Sans Bold"/>
              </a:rPr>
              <a:t>모자</a:t>
            </a:r>
            <a:r>
              <a:rPr lang="en-US" sz="2471" dirty="0">
                <a:solidFill>
                  <a:srgbClr val="000000"/>
                </a:solidFill>
                <a:latin typeface="Public Sans" pitchFamily="2" charset="77"/>
                <a:ea typeface="Canva Sans Bold"/>
              </a:rPr>
              <a:t> </a:t>
            </a:r>
            <a:r>
              <a:rPr lang="en-US" sz="2471" dirty="0" err="1">
                <a:solidFill>
                  <a:srgbClr val="000000"/>
                </a:solidFill>
                <a:latin typeface="Public Sans" pitchFamily="2" charset="77"/>
                <a:ea typeface="Canva Sans Bold"/>
              </a:rPr>
              <a:t>쓰는</a:t>
            </a:r>
            <a:r>
              <a:rPr lang="en-US" sz="2471" dirty="0">
                <a:solidFill>
                  <a:srgbClr val="000000"/>
                </a:solidFill>
                <a:latin typeface="Public Sans" pitchFamily="2" charset="77"/>
                <a:ea typeface="Canva Sans Bold"/>
              </a:rPr>
              <a:t> </a:t>
            </a:r>
            <a:r>
              <a:rPr lang="en-US" sz="2471" dirty="0" err="1">
                <a:solidFill>
                  <a:srgbClr val="000000"/>
                </a:solidFill>
                <a:latin typeface="Public Sans" pitchFamily="2" charset="77"/>
                <a:ea typeface="Canva Sans Bold"/>
              </a:rPr>
              <a:t>거</a:t>
            </a:r>
            <a:r>
              <a:rPr lang="en-US" sz="2471" dirty="0">
                <a:solidFill>
                  <a:srgbClr val="000000"/>
                </a:solidFill>
                <a:latin typeface="Public Sans" pitchFamily="2" charset="77"/>
                <a:ea typeface="Canva Sans Bold"/>
              </a:rPr>
              <a:t> </a:t>
            </a:r>
            <a:r>
              <a:rPr lang="en-US" sz="2471" dirty="0" err="1">
                <a:solidFill>
                  <a:srgbClr val="000000"/>
                </a:solidFill>
                <a:latin typeface="Public Sans" pitchFamily="2" charset="77"/>
                <a:ea typeface="Canva Sans Bold"/>
              </a:rPr>
              <a:t>잊지</a:t>
            </a:r>
            <a:r>
              <a:rPr lang="en-US" sz="2471" dirty="0">
                <a:solidFill>
                  <a:srgbClr val="000000"/>
                </a:solidFill>
                <a:latin typeface="Public Sans" pitchFamily="2" charset="77"/>
                <a:ea typeface="Canva Sans Bold"/>
              </a:rPr>
              <a:t> </a:t>
            </a:r>
            <a:r>
              <a:rPr lang="en-US" sz="2471" dirty="0" err="1">
                <a:solidFill>
                  <a:srgbClr val="000000"/>
                </a:solidFill>
                <a:latin typeface="Public Sans" pitchFamily="2" charset="77"/>
                <a:ea typeface="Canva Sans Bold"/>
              </a:rPr>
              <a:t>마세요</a:t>
            </a:r>
            <a:r>
              <a:rPr lang="en-US" sz="2471" dirty="0">
                <a:solidFill>
                  <a:srgbClr val="000000"/>
                </a:solidFill>
                <a:latin typeface="Public Sans" pitchFamily="2" charset="77"/>
                <a:ea typeface="Canva Sans Bold"/>
              </a:rPr>
              <a:t>.</a:t>
            </a:r>
          </a:p>
        </p:txBody>
      </p:sp>
      <p:sp>
        <p:nvSpPr>
          <p:cNvPr id="27" name="Title 26">
            <a:extLst>
              <a:ext uri="{FF2B5EF4-FFF2-40B4-BE49-F238E27FC236}">
                <a16:creationId xmlns:a16="http://schemas.microsoft.com/office/drawing/2014/main" id="{496FABE7-D4D3-B591-8916-B0522E724562}"/>
              </a:ext>
            </a:extLst>
          </p:cNvPr>
          <p:cNvSpPr>
            <a:spLocks noGrp="1"/>
          </p:cNvSpPr>
          <p:nvPr>
            <p:ph type="title"/>
          </p:nvPr>
        </p:nvSpPr>
        <p:spPr>
          <a:xfrm>
            <a:off x="360000" y="-1125844"/>
            <a:ext cx="10080000" cy="1008000"/>
          </a:xfrm>
        </p:spPr>
        <p:txBody>
          <a:bodyPr/>
          <a:lstStyle/>
          <a:p>
            <a:r>
              <a:rPr lang="en-US" dirty="0"/>
              <a:t>Slide 10</a:t>
            </a:r>
          </a:p>
        </p:txBody>
      </p:sp>
      <p:sp>
        <p:nvSpPr>
          <p:cNvPr id="28" name="Slide Number Placeholder 2">
            <a:extLst>
              <a:ext uri="{FF2B5EF4-FFF2-40B4-BE49-F238E27FC236}">
                <a16:creationId xmlns:a16="http://schemas.microsoft.com/office/drawing/2014/main" id="{80AA80D4-A36E-0E71-023C-77FD01F7B6D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044877-535F-674A-B912-109B424DF84E}"/>
              </a:ext>
            </a:extLst>
          </p:cNvPr>
          <p:cNvSpPr>
            <a:spLocks noGrp="1"/>
          </p:cNvSpPr>
          <p:nvPr>
            <p:ph type="sldNum" sz="quarter" idx="12"/>
          </p:nvPr>
        </p:nvSpPr>
        <p:spPr/>
        <p:txBody>
          <a:bodyPr/>
          <a:lstStyle/>
          <a:p>
            <a:fld id="{10A01DC5-1685-4615-8240-15192985C6A2}" type="slidenum">
              <a:rPr lang="en-AU" smtClean="0"/>
              <a:pPr/>
              <a:t>11</a:t>
            </a:fld>
            <a:endParaRPr lang="en-AU"/>
          </a:p>
        </p:txBody>
      </p:sp>
      <p:sp>
        <p:nvSpPr>
          <p:cNvPr id="12" name="Title 2">
            <a:extLst>
              <a:ext uri="{FF2B5EF4-FFF2-40B4-BE49-F238E27FC236}">
                <a16:creationId xmlns:a16="http://schemas.microsoft.com/office/drawing/2014/main" id="{E69EFAEE-561A-FB1E-CB07-E884B0B260BC}"/>
              </a:ext>
            </a:extLst>
          </p:cNvPr>
          <p:cNvSpPr>
            <a:spLocks noGrp="1"/>
          </p:cNvSpPr>
          <p:nvPr>
            <p:ph type="title"/>
          </p:nvPr>
        </p:nvSpPr>
        <p:spPr>
          <a:xfrm>
            <a:off x="360000" y="360000"/>
            <a:ext cx="10080000" cy="537467"/>
          </a:xfrm>
        </p:spPr>
        <p:txBody>
          <a:bodyPr/>
          <a:lstStyle/>
          <a:p>
            <a:r>
              <a:rPr lang="en-AU" dirty="0"/>
              <a:t>Copyright</a:t>
            </a:r>
          </a:p>
        </p:txBody>
      </p:sp>
      <p:sp>
        <p:nvSpPr>
          <p:cNvPr id="13" name="Text Placeholder 6">
            <a:extLst>
              <a:ext uri="{FF2B5EF4-FFF2-40B4-BE49-F238E27FC236}">
                <a16:creationId xmlns:a16="http://schemas.microsoft.com/office/drawing/2014/main" id="{2E60DC07-27F6-CD4F-C52F-568963A5A265}"/>
              </a:ext>
            </a:extLst>
          </p:cNvPr>
          <p:cNvSpPr>
            <a:spLocks noGrp="1"/>
          </p:cNvSpPr>
          <p:nvPr>
            <p:ph type="body" sz="quarter" idx="18"/>
          </p:nvPr>
        </p:nvSpPr>
        <p:spPr>
          <a:xfrm>
            <a:off x="360000" y="981264"/>
            <a:ext cx="10080000" cy="310015"/>
          </a:xfrm>
        </p:spPr>
        <p:txBody>
          <a:bodyPr/>
          <a:lstStyle/>
          <a:p>
            <a:r>
              <a:rPr lang="en-AU" dirty="0">
                <a:hlinkClick r:id="rId2">
                  <a:extLst>
                    <a:ext uri="{A12FA001-AC4F-418D-AE19-62706E023703}">
                      <ahyp:hlinkClr xmlns:ahyp="http://schemas.microsoft.com/office/drawing/2018/hyperlinkcolor" val="tx"/>
                    </a:ext>
                  </a:extLst>
                </a:hlinkClick>
              </a:rPr>
              <a:t>© State of New South Wales (Department of Education), 2024</a:t>
            </a:r>
            <a:endParaRPr lang="en-AU" dirty="0"/>
          </a:p>
        </p:txBody>
      </p:sp>
      <p:sp>
        <p:nvSpPr>
          <p:cNvPr id="14" name="TextBox 13">
            <a:extLst>
              <a:ext uri="{FF2B5EF4-FFF2-40B4-BE49-F238E27FC236}">
                <a16:creationId xmlns:a16="http://schemas.microsoft.com/office/drawing/2014/main" id="{AFBCF4EE-1304-35CF-EFCC-E0FCC3AA59DE}"/>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licence</a:t>
            </a:r>
            <a:r>
              <a:rPr lang="en-AU" sz="1200" dirty="0">
                <a:solidFill>
                  <a:schemeClr val="bg1"/>
                </a:solidFill>
              </a:rPr>
              <a:t>.</a:t>
            </a:r>
          </a:p>
          <a:p>
            <a:pPr algn="l">
              <a:lnSpc>
                <a:spcPct val="150000"/>
              </a:lnSpc>
              <a:spcAft>
                <a:spcPts val="600"/>
              </a:spcAft>
            </a:pPr>
            <a:r>
              <a:rPr lang="en-AU" sz="1200" dirty="0">
                <a:solidFill>
                  <a:schemeClr val="bg1"/>
                </a:solidFill>
              </a:rPr>
              <a:t>This licence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2024.</a:t>
            </a:r>
          </a:p>
          <a:p>
            <a:pPr algn="l">
              <a:lnSpc>
                <a:spcPct val="150000"/>
              </a:lnSpc>
            </a:pPr>
            <a:r>
              <a:rPr lang="en-AU" sz="1200" dirty="0">
                <a:solidFill>
                  <a:schemeClr val="bg1"/>
                </a:solidFill>
              </a:rPr>
              <a:t>Material in this resource not available under a Creative Commons licence: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4254824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BD4B7729-8A70-63F2-A029-D297C5FE9959}"/>
              </a:ext>
              <a:ext uri="{C183D7F6-B498-43B3-948B-1728B52AA6E4}">
                <adec:decorative xmlns:adec="http://schemas.microsoft.com/office/drawing/2017/decorative" val="1"/>
              </a:ext>
            </a:extLst>
          </p:cNvPr>
          <p:cNvGrpSpPr/>
          <p:nvPr/>
        </p:nvGrpSpPr>
        <p:grpSpPr>
          <a:xfrm>
            <a:off x="-32599" y="-1"/>
            <a:ext cx="12224599" cy="6938921"/>
            <a:chOff x="-36946" y="-1"/>
            <a:chExt cx="13854545" cy="7864110"/>
          </a:xfrm>
        </p:grpSpPr>
        <p:sp>
          <p:nvSpPr>
            <p:cNvPr id="2" name="Freeform 2">
              <a:extLst>
                <a:ext uri="{C183D7F6-B498-43B3-948B-1728B52AA6E4}">
                  <adec:decorative xmlns:adec="http://schemas.microsoft.com/office/drawing/2017/decorative" val="1"/>
                </a:ext>
              </a:extLst>
            </p:cNvPr>
            <p:cNvSpPr/>
            <p:nvPr/>
          </p:nvSpPr>
          <p:spPr>
            <a:xfrm>
              <a:off x="-36946" y="0"/>
              <a:ext cx="7864109" cy="7864109"/>
            </a:xfrm>
            <a:custGeom>
              <a:avLst/>
              <a:gdLst/>
              <a:ahLst/>
              <a:cxnLst/>
              <a:rect l="l" t="t" r="r" b="b"/>
              <a:pathLst>
                <a:path w="7864109" h="7864109">
                  <a:moveTo>
                    <a:pt x="0" y="0"/>
                  </a:moveTo>
                  <a:lnTo>
                    <a:pt x="7864109" y="0"/>
                  </a:lnTo>
                  <a:lnTo>
                    <a:pt x="7864109" y="7864109"/>
                  </a:lnTo>
                  <a:lnTo>
                    <a:pt x="0" y="7864109"/>
                  </a:lnTo>
                  <a:lnTo>
                    <a:pt x="0" y="0"/>
                  </a:lnTo>
                  <a:close/>
                </a:path>
              </a:pathLst>
            </a:custGeom>
            <a:blipFill>
              <a:blip r:embed="rId2">
                <a:extLst>
                  <a:ext uri="{96DAC541-7B7A-43D3-8B79-37D633B846F1}">
                    <asvg:svgBlip xmlns:asvg="http://schemas.microsoft.com/office/drawing/2016/SVG/main" r:embed="rId3"/>
                  </a:ext>
                </a:extLst>
              </a:blip>
              <a:stretch>
                <a:fillRect r="-99501"/>
              </a:stretch>
            </a:blipFill>
          </p:spPr>
          <p:txBody>
            <a:bodyPr/>
            <a:lstStyle/>
            <a:p>
              <a:endParaRPr lang="en-AU" sz="1401"/>
            </a:p>
          </p:txBody>
        </p:sp>
        <p:sp>
          <p:nvSpPr>
            <p:cNvPr id="3" name="Freeform 3">
              <a:extLst>
                <a:ext uri="{C183D7F6-B498-43B3-948B-1728B52AA6E4}">
                  <adec:decorative xmlns:adec="http://schemas.microsoft.com/office/drawing/2017/decorative" val="1"/>
                </a:ext>
              </a:extLst>
            </p:cNvPr>
            <p:cNvSpPr/>
            <p:nvPr/>
          </p:nvSpPr>
          <p:spPr>
            <a:xfrm>
              <a:off x="584200" y="3504384"/>
              <a:ext cx="4830934" cy="4045907"/>
            </a:xfrm>
            <a:custGeom>
              <a:avLst/>
              <a:gdLst/>
              <a:ahLst/>
              <a:cxnLst/>
              <a:rect l="l" t="t" r="r" b="b"/>
              <a:pathLst>
                <a:path w="4202150" h="3519300">
                  <a:moveTo>
                    <a:pt x="0" y="0"/>
                  </a:moveTo>
                  <a:lnTo>
                    <a:pt x="4202150" y="0"/>
                  </a:lnTo>
                  <a:lnTo>
                    <a:pt x="4202150" y="3519301"/>
                  </a:lnTo>
                  <a:lnTo>
                    <a:pt x="0" y="35193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401"/>
            </a:p>
          </p:txBody>
        </p:sp>
        <p:sp>
          <p:nvSpPr>
            <p:cNvPr id="4" name="Freeform 4">
              <a:extLst>
                <a:ext uri="{C183D7F6-B498-43B3-948B-1728B52AA6E4}">
                  <adec:decorative xmlns:adec="http://schemas.microsoft.com/office/drawing/2017/decorative" val="1"/>
                </a:ext>
              </a:extLst>
            </p:cNvPr>
            <p:cNvSpPr/>
            <p:nvPr/>
          </p:nvSpPr>
          <p:spPr>
            <a:xfrm>
              <a:off x="6908800" y="-1"/>
              <a:ext cx="6908799" cy="7864109"/>
            </a:xfrm>
            <a:custGeom>
              <a:avLst/>
              <a:gdLst/>
              <a:ahLst/>
              <a:cxnLst/>
              <a:rect l="l" t="t" r="r" b="b"/>
              <a:pathLst>
                <a:path w="5029200" h="7772400">
                  <a:moveTo>
                    <a:pt x="0" y="0"/>
                  </a:moveTo>
                  <a:lnTo>
                    <a:pt x="5029200" y="0"/>
                  </a:lnTo>
                  <a:lnTo>
                    <a:pt x="5029200" y="7772400"/>
                  </a:lnTo>
                  <a:lnTo>
                    <a:pt x="0" y="7772400"/>
                  </a:lnTo>
                  <a:lnTo>
                    <a:pt x="0" y="0"/>
                  </a:lnTo>
                  <a:close/>
                </a:path>
              </a:pathLst>
            </a:custGeom>
            <a:blipFill>
              <a:blip r:embed="rId6"/>
              <a:stretch>
                <a:fillRect l="-48698" t="-24615" r="-110963" b="-16533"/>
              </a:stretch>
            </a:blipFill>
          </p:spPr>
          <p:txBody>
            <a:bodyPr/>
            <a:lstStyle/>
            <a:p>
              <a:endParaRPr lang="en-AU" sz="1401" dirty="0"/>
            </a:p>
          </p:txBody>
        </p:sp>
        <p:sp>
          <p:nvSpPr>
            <p:cNvPr id="5" name="Freeform 5">
              <a:extLst>
                <a:ext uri="{C183D7F6-B498-43B3-948B-1728B52AA6E4}">
                  <adec:decorative xmlns:adec="http://schemas.microsoft.com/office/drawing/2017/decorative" val="1"/>
                </a:ext>
              </a:extLst>
            </p:cNvPr>
            <p:cNvSpPr/>
            <p:nvPr/>
          </p:nvSpPr>
          <p:spPr>
            <a:xfrm>
              <a:off x="10408973" y="2778675"/>
              <a:ext cx="3024012" cy="4771616"/>
            </a:xfrm>
            <a:custGeom>
              <a:avLst/>
              <a:gdLst/>
              <a:ahLst/>
              <a:cxnLst/>
              <a:rect l="l" t="t" r="r" b="b"/>
              <a:pathLst>
                <a:path w="2606114" h="4112211">
                  <a:moveTo>
                    <a:pt x="0" y="0"/>
                  </a:moveTo>
                  <a:lnTo>
                    <a:pt x="2606114" y="0"/>
                  </a:lnTo>
                  <a:lnTo>
                    <a:pt x="2606114" y="4112212"/>
                  </a:lnTo>
                  <a:lnTo>
                    <a:pt x="0" y="4112212"/>
                  </a:lnTo>
                  <a:lnTo>
                    <a:pt x="0" y="0"/>
                  </a:lnTo>
                  <a:close/>
                </a:path>
              </a:pathLst>
            </a:custGeom>
            <a:blipFill>
              <a:blip r:embed="rId7"/>
              <a:stretch>
                <a:fillRect/>
              </a:stretch>
            </a:blipFill>
          </p:spPr>
          <p:txBody>
            <a:bodyPr/>
            <a:lstStyle/>
            <a:p>
              <a:endParaRPr lang="en-AU" sz="1401"/>
            </a:p>
          </p:txBody>
        </p:sp>
        <p:sp>
          <p:nvSpPr>
            <p:cNvPr id="6" name="Freeform 6">
              <a:extLst>
                <a:ext uri="{C183D7F6-B498-43B3-948B-1728B52AA6E4}">
                  <adec:decorative xmlns:adec="http://schemas.microsoft.com/office/drawing/2017/decorative" val="1"/>
                </a:ext>
              </a:extLst>
            </p:cNvPr>
            <p:cNvSpPr/>
            <p:nvPr/>
          </p:nvSpPr>
          <p:spPr>
            <a:xfrm>
              <a:off x="10198620" y="3033731"/>
              <a:ext cx="904377" cy="1497932"/>
            </a:xfrm>
            <a:custGeom>
              <a:avLst/>
              <a:gdLst/>
              <a:ahLst/>
              <a:cxnLst/>
              <a:rect l="l" t="t" r="r" b="b"/>
              <a:pathLst>
                <a:path w="779398" h="1290928">
                  <a:moveTo>
                    <a:pt x="0" y="0"/>
                  </a:moveTo>
                  <a:lnTo>
                    <a:pt x="779398" y="0"/>
                  </a:lnTo>
                  <a:lnTo>
                    <a:pt x="779398" y="1290928"/>
                  </a:lnTo>
                  <a:lnTo>
                    <a:pt x="0" y="12909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sz="1401"/>
            </a:p>
          </p:txBody>
        </p:sp>
        <p:sp>
          <p:nvSpPr>
            <p:cNvPr id="7" name="Freeform 7">
              <a:extLst>
                <a:ext uri="{C183D7F6-B498-43B3-948B-1728B52AA6E4}">
                  <adec:decorative xmlns:adec="http://schemas.microsoft.com/office/drawing/2017/decorative" val="1"/>
                </a:ext>
              </a:extLst>
            </p:cNvPr>
            <p:cNvSpPr/>
            <p:nvPr/>
          </p:nvSpPr>
          <p:spPr>
            <a:xfrm>
              <a:off x="10052160" y="134344"/>
              <a:ext cx="1714391" cy="1714391"/>
            </a:xfrm>
            <a:custGeom>
              <a:avLst/>
              <a:gdLst/>
              <a:ahLst/>
              <a:cxnLst/>
              <a:rect l="l" t="t" r="r" b="b"/>
              <a:pathLst>
                <a:path w="1714391" h="1714391">
                  <a:moveTo>
                    <a:pt x="0" y="0"/>
                  </a:moveTo>
                  <a:lnTo>
                    <a:pt x="1714391" y="0"/>
                  </a:lnTo>
                  <a:lnTo>
                    <a:pt x="1714391" y="1714391"/>
                  </a:lnTo>
                  <a:lnTo>
                    <a:pt x="0" y="17143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AU" sz="1401"/>
            </a:p>
          </p:txBody>
        </p:sp>
        <p:sp>
          <p:nvSpPr>
            <p:cNvPr id="9" name="Freeform 9"/>
            <p:cNvSpPr/>
            <p:nvPr/>
          </p:nvSpPr>
          <p:spPr>
            <a:xfrm>
              <a:off x="3939284" y="914399"/>
              <a:ext cx="5939031" cy="1937625"/>
            </a:xfrm>
            <a:custGeom>
              <a:avLst/>
              <a:gdLst/>
              <a:ahLst/>
              <a:cxnLst/>
              <a:rect l="l" t="t" r="r" b="b"/>
              <a:pathLst>
                <a:path w="2070250" h="530113">
                  <a:moveTo>
                    <a:pt x="49536" y="0"/>
                  </a:moveTo>
                  <a:lnTo>
                    <a:pt x="2020715" y="0"/>
                  </a:lnTo>
                  <a:cubicBezTo>
                    <a:pt x="2048073" y="0"/>
                    <a:pt x="2070250" y="22178"/>
                    <a:pt x="2070250" y="49536"/>
                  </a:cubicBezTo>
                  <a:lnTo>
                    <a:pt x="2070250" y="480578"/>
                  </a:lnTo>
                  <a:cubicBezTo>
                    <a:pt x="2070250" y="507936"/>
                    <a:pt x="2048073" y="530113"/>
                    <a:pt x="2020715" y="530113"/>
                  </a:cubicBezTo>
                  <a:lnTo>
                    <a:pt x="49536" y="530113"/>
                  </a:lnTo>
                  <a:cubicBezTo>
                    <a:pt x="36398" y="530113"/>
                    <a:pt x="23798" y="524895"/>
                    <a:pt x="14509" y="515605"/>
                  </a:cubicBezTo>
                  <a:cubicBezTo>
                    <a:pt x="5219" y="506315"/>
                    <a:pt x="0" y="493716"/>
                    <a:pt x="0" y="480578"/>
                  </a:cubicBezTo>
                  <a:lnTo>
                    <a:pt x="0" y="49536"/>
                  </a:lnTo>
                  <a:cubicBezTo>
                    <a:pt x="0" y="22178"/>
                    <a:pt x="22178" y="0"/>
                    <a:pt x="49536" y="0"/>
                  </a:cubicBezTo>
                  <a:close/>
                </a:path>
              </a:pathLst>
            </a:custGeom>
            <a:solidFill>
              <a:srgbClr val="FFFFFF"/>
            </a:solidFill>
            <a:ln w="38100" cap="rnd">
              <a:solidFill>
                <a:srgbClr val="000000"/>
              </a:solidFill>
              <a:prstDash val="solid"/>
              <a:round/>
            </a:ln>
          </p:spPr>
          <p:txBody>
            <a:bodyPr/>
            <a:lstStyle/>
            <a:p>
              <a:endParaRPr lang="en-AU" sz="1401"/>
            </a:p>
          </p:txBody>
        </p:sp>
      </p:grpSp>
      <p:sp>
        <p:nvSpPr>
          <p:cNvPr id="11" name="TextBox 11"/>
          <p:cNvSpPr txBox="1"/>
          <p:nvPr/>
        </p:nvSpPr>
        <p:spPr>
          <a:xfrm>
            <a:off x="4169448" y="998334"/>
            <a:ext cx="3853107" cy="1325171"/>
          </a:xfrm>
          <a:prstGeom prst="rect">
            <a:avLst/>
          </a:prstGeom>
        </p:spPr>
        <p:txBody>
          <a:bodyPr lIns="0" tIns="0" rIns="0" bIns="0" rtlCol="0" anchor="t">
            <a:spAutoFit/>
          </a:bodyPr>
          <a:lstStyle/>
          <a:p>
            <a:pPr algn="ctr">
              <a:lnSpc>
                <a:spcPts val="5406"/>
              </a:lnSpc>
            </a:pPr>
            <a:r>
              <a:rPr lang="en-US" sz="3862" dirty="0">
                <a:solidFill>
                  <a:srgbClr val="000000"/>
                </a:solidFill>
                <a:latin typeface="Canva Sans Bold"/>
                <a:ea typeface="Canva Sans Bold"/>
              </a:rPr>
              <a:t> </a:t>
            </a:r>
            <a:r>
              <a:rPr lang="en-US" sz="3883" dirty="0" err="1">
                <a:solidFill>
                  <a:srgbClr val="000000"/>
                </a:solidFill>
                <a:latin typeface="Public Sans" pitchFamily="2" charset="77"/>
                <a:ea typeface="Canva Sans Bold"/>
              </a:rPr>
              <a:t>서울과</a:t>
            </a:r>
            <a:r>
              <a:rPr lang="en-US" sz="3883" dirty="0">
                <a:solidFill>
                  <a:srgbClr val="000000"/>
                </a:solidFill>
                <a:latin typeface="Public Sans" pitchFamily="2" charset="77"/>
                <a:ea typeface="Canva Sans Bold"/>
              </a:rPr>
              <a:t>  </a:t>
            </a:r>
            <a:r>
              <a:rPr lang="en-US" sz="3883" dirty="0" err="1">
                <a:solidFill>
                  <a:srgbClr val="000000"/>
                </a:solidFill>
                <a:latin typeface="Public Sans" pitchFamily="2" charset="77"/>
                <a:ea typeface="Canva Sans Bold"/>
              </a:rPr>
              <a:t>시드니의</a:t>
            </a:r>
            <a:r>
              <a:rPr lang="en-US" sz="3883" dirty="0">
                <a:solidFill>
                  <a:srgbClr val="000000"/>
                </a:solidFill>
                <a:latin typeface="Public Sans" pitchFamily="2" charset="77"/>
                <a:ea typeface="Canva Sans Bold"/>
              </a:rPr>
              <a:t> </a:t>
            </a:r>
          </a:p>
          <a:p>
            <a:pPr algn="ctr">
              <a:lnSpc>
                <a:spcPts val="5406"/>
              </a:lnSpc>
            </a:pPr>
            <a:r>
              <a:rPr lang="en-US" sz="3883" dirty="0" err="1">
                <a:solidFill>
                  <a:srgbClr val="000000"/>
                </a:solidFill>
                <a:latin typeface="Public Sans" pitchFamily="2" charset="77"/>
                <a:ea typeface="Canva Sans Bold"/>
              </a:rPr>
              <a:t>날씨</a:t>
            </a:r>
            <a:endParaRPr lang="en-US" sz="3883" dirty="0">
              <a:solidFill>
                <a:srgbClr val="000000"/>
              </a:solidFill>
              <a:latin typeface="Public Sans" pitchFamily="2" charset="77"/>
              <a:ea typeface="Canva Sans Bold"/>
            </a:endParaRPr>
          </a:p>
        </p:txBody>
      </p:sp>
      <p:sp>
        <p:nvSpPr>
          <p:cNvPr id="13" name="Title 12">
            <a:extLst>
              <a:ext uri="{FF2B5EF4-FFF2-40B4-BE49-F238E27FC236}">
                <a16:creationId xmlns:a16="http://schemas.microsoft.com/office/drawing/2014/main" id="{798B0A45-C389-46C5-676A-64AEB30C2249}"/>
              </a:ext>
              <a:ext uri="{C183D7F6-B498-43B3-948B-1728B52AA6E4}">
                <adec:decorative xmlns:adec="http://schemas.microsoft.com/office/drawing/2017/decorative" val="1"/>
              </a:ext>
            </a:extLst>
          </p:cNvPr>
          <p:cNvSpPr>
            <a:spLocks noGrp="1"/>
          </p:cNvSpPr>
          <p:nvPr>
            <p:ph type="title"/>
          </p:nvPr>
        </p:nvSpPr>
        <p:spPr>
          <a:xfrm>
            <a:off x="360000" y="-1154667"/>
            <a:ext cx="10080000" cy="1008000"/>
          </a:xfrm>
        </p:spPr>
        <p:txBody>
          <a:bodyPr/>
          <a:lstStyle/>
          <a:p>
            <a:r>
              <a:rPr lang="en-US" dirty="0"/>
              <a:t>Slide 2</a:t>
            </a:r>
          </a:p>
        </p:txBody>
      </p:sp>
      <p:sp>
        <p:nvSpPr>
          <p:cNvPr id="14" name="Slide Number Placeholder 2">
            <a:extLst>
              <a:ext uri="{FF2B5EF4-FFF2-40B4-BE49-F238E27FC236}">
                <a16:creationId xmlns:a16="http://schemas.microsoft.com/office/drawing/2014/main" id="{107A088E-AA7D-4E97-D1E3-D252AB20D6F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2</a:t>
            </a:fld>
            <a:endParaRPr lang="en-AU"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42"/>
          <p:cNvSpPr/>
          <p:nvPr/>
        </p:nvSpPr>
        <p:spPr>
          <a:xfrm>
            <a:off x="7958214" y="762000"/>
            <a:ext cx="4233786" cy="4217910"/>
          </a:xfrm>
          <a:custGeom>
            <a:avLst/>
            <a:gdLst/>
            <a:ahLst/>
            <a:cxnLst/>
            <a:rect l="l" t="t" r="r" b="b"/>
            <a:pathLst>
              <a:path w="4798291" h="4780298">
                <a:moveTo>
                  <a:pt x="0" y="0"/>
                </a:moveTo>
                <a:lnTo>
                  <a:pt x="4798291" y="0"/>
                </a:lnTo>
                <a:lnTo>
                  <a:pt x="4798291" y="4780297"/>
                </a:lnTo>
                <a:lnTo>
                  <a:pt x="0" y="47802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401"/>
          </a:p>
        </p:txBody>
      </p:sp>
      <p:grpSp>
        <p:nvGrpSpPr>
          <p:cNvPr id="51" name="Group 50">
            <a:extLst>
              <a:ext uri="{FF2B5EF4-FFF2-40B4-BE49-F238E27FC236}">
                <a16:creationId xmlns:a16="http://schemas.microsoft.com/office/drawing/2014/main" id="{4930CA48-E1B5-11B3-B74C-F890930476CD}"/>
              </a:ext>
              <a:ext uri="{C183D7F6-B498-43B3-948B-1728B52AA6E4}">
                <adec:decorative xmlns:adec="http://schemas.microsoft.com/office/drawing/2017/decorative" val="1"/>
              </a:ext>
            </a:extLst>
          </p:cNvPr>
          <p:cNvGrpSpPr/>
          <p:nvPr/>
        </p:nvGrpSpPr>
        <p:grpSpPr>
          <a:xfrm>
            <a:off x="-37135" y="-2051670"/>
            <a:ext cx="14066899" cy="8439023"/>
            <a:chOff x="-37135" y="-2051670"/>
            <a:chExt cx="14066899" cy="8439023"/>
          </a:xfrm>
        </p:grpSpPr>
        <p:sp>
          <p:nvSpPr>
            <p:cNvPr id="5" name="Freeform 5">
              <a:extLst>
                <a:ext uri="{C183D7F6-B498-43B3-948B-1728B52AA6E4}">
                  <adec:decorative xmlns:adec="http://schemas.microsoft.com/office/drawing/2017/decorative" val="1"/>
                </a:ext>
              </a:extLst>
            </p:cNvPr>
            <p:cNvSpPr/>
            <p:nvPr/>
          </p:nvSpPr>
          <p:spPr>
            <a:xfrm>
              <a:off x="5527590" y="-1325078"/>
              <a:ext cx="506168" cy="2203227"/>
            </a:xfrm>
            <a:custGeom>
              <a:avLst/>
              <a:gdLst/>
              <a:ahLst/>
              <a:cxnLst/>
              <a:rect l="l" t="t" r="r" b="b"/>
              <a:pathLst>
                <a:path w="427861" h="1801396">
                  <a:moveTo>
                    <a:pt x="0" y="0"/>
                  </a:moveTo>
                  <a:lnTo>
                    <a:pt x="427862" y="0"/>
                  </a:lnTo>
                  <a:lnTo>
                    <a:pt x="427862" y="1801396"/>
                  </a:lnTo>
                  <a:lnTo>
                    <a:pt x="0" y="1801396"/>
                  </a:lnTo>
                  <a:lnTo>
                    <a:pt x="0" y="0"/>
                  </a:lnTo>
                  <a:close/>
                </a:path>
              </a:pathLst>
            </a:custGeom>
            <a:blipFill>
              <a:blip r:embed="rId4"/>
              <a:stretch>
                <a:fillRect l="-15784" r="-15784"/>
              </a:stretch>
            </a:blipFill>
          </p:spPr>
          <p:txBody>
            <a:bodyPr/>
            <a:lstStyle/>
            <a:p>
              <a:endParaRPr lang="en-AU" sz="1401"/>
            </a:p>
          </p:txBody>
        </p:sp>
        <p:sp>
          <p:nvSpPr>
            <p:cNvPr id="6" name="Freeform 6">
              <a:extLst>
                <a:ext uri="{C183D7F6-B498-43B3-948B-1728B52AA6E4}">
                  <adec:decorative xmlns:adec="http://schemas.microsoft.com/office/drawing/2017/decorative" val="1"/>
                </a:ext>
              </a:extLst>
            </p:cNvPr>
            <p:cNvSpPr/>
            <p:nvPr/>
          </p:nvSpPr>
          <p:spPr>
            <a:xfrm>
              <a:off x="6147569" y="135929"/>
              <a:ext cx="2900539" cy="2350253"/>
            </a:xfrm>
            <a:custGeom>
              <a:avLst/>
              <a:gdLst/>
              <a:ahLst/>
              <a:cxnLst/>
              <a:rect l="l" t="t" r="r" b="b"/>
              <a:pathLst>
                <a:path w="2451811" h="1921607">
                  <a:moveTo>
                    <a:pt x="0" y="0"/>
                  </a:moveTo>
                  <a:lnTo>
                    <a:pt x="2451811" y="0"/>
                  </a:lnTo>
                  <a:lnTo>
                    <a:pt x="2451811" y="1921607"/>
                  </a:lnTo>
                  <a:lnTo>
                    <a:pt x="0" y="1921607"/>
                  </a:lnTo>
                  <a:lnTo>
                    <a:pt x="0" y="0"/>
                  </a:lnTo>
                  <a:close/>
                </a:path>
              </a:pathLst>
            </a:custGeom>
            <a:blipFill>
              <a:blip r:embed="rId5"/>
              <a:stretch>
                <a:fillRect/>
              </a:stretch>
            </a:blipFill>
          </p:spPr>
          <p:txBody>
            <a:bodyPr/>
            <a:lstStyle/>
            <a:p>
              <a:endParaRPr lang="en-AU" sz="1401"/>
            </a:p>
          </p:txBody>
        </p:sp>
        <p:sp>
          <p:nvSpPr>
            <p:cNvPr id="7" name="Freeform 7">
              <a:extLst>
                <a:ext uri="{C183D7F6-B498-43B3-948B-1728B52AA6E4}">
                  <adec:decorative xmlns:adec="http://schemas.microsoft.com/office/drawing/2017/decorative" val="1"/>
                </a:ext>
              </a:extLst>
            </p:cNvPr>
            <p:cNvSpPr/>
            <p:nvPr/>
          </p:nvSpPr>
          <p:spPr>
            <a:xfrm>
              <a:off x="2200918" y="-1086540"/>
              <a:ext cx="1823145" cy="2823762"/>
            </a:xfrm>
            <a:custGeom>
              <a:avLst/>
              <a:gdLst/>
              <a:ahLst/>
              <a:cxnLst/>
              <a:rect l="l" t="t" r="r" b="b"/>
              <a:pathLst>
                <a:path w="1541095" h="2308756">
                  <a:moveTo>
                    <a:pt x="0" y="0"/>
                  </a:moveTo>
                  <a:lnTo>
                    <a:pt x="1541095" y="0"/>
                  </a:lnTo>
                  <a:lnTo>
                    <a:pt x="1541095" y="2308756"/>
                  </a:lnTo>
                  <a:lnTo>
                    <a:pt x="0" y="23087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sz="1401"/>
            </a:p>
          </p:txBody>
        </p:sp>
        <p:sp>
          <p:nvSpPr>
            <p:cNvPr id="8" name="Freeform 8">
              <a:extLst>
                <a:ext uri="{C183D7F6-B498-43B3-948B-1728B52AA6E4}">
                  <adec:decorative xmlns:adec="http://schemas.microsoft.com/office/drawing/2017/decorative" val="1"/>
                </a:ext>
              </a:extLst>
            </p:cNvPr>
            <p:cNvSpPr/>
            <p:nvPr/>
          </p:nvSpPr>
          <p:spPr>
            <a:xfrm>
              <a:off x="3624806" y="-210201"/>
              <a:ext cx="1902784" cy="2176705"/>
            </a:xfrm>
            <a:custGeom>
              <a:avLst/>
              <a:gdLst/>
              <a:ahLst/>
              <a:cxnLst/>
              <a:rect l="l" t="t" r="r" b="b"/>
              <a:pathLst>
                <a:path w="1608414" h="1779711">
                  <a:moveTo>
                    <a:pt x="0" y="0"/>
                  </a:moveTo>
                  <a:lnTo>
                    <a:pt x="1608413" y="0"/>
                  </a:lnTo>
                  <a:lnTo>
                    <a:pt x="1608413" y="1779710"/>
                  </a:lnTo>
                  <a:lnTo>
                    <a:pt x="0" y="17797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sz="1401"/>
            </a:p>
          </p:txBody>
        </p:sp>
        <p:sp>
          <p:nvSpPr>
            <p:cNvPr id="9" name="Freeform 9">
              <a:extLst>
                <a:ext uri="{C183D7F6-B498-43B3-948B-1728B52AA6E4}">
                  <adec:decorative xmlns:adec="http://schemas.microsoft.com/office/drawing/2017/decorative" val="1"/>
                </a:ext>
              </a:extLst>
            </p:cNvPr>
            <p:cNvSpPr/>
            <p:nvPr/>
          </p:nvSpPr>
          <p:spPr>
            <a:xfrm>
              <a:off x="4293508" y="486276"/>
              <a:ext cx="2468161" cy="1999906"/>
            </a:xfrm>
            <a:custGeom>
              <a:avLst/>
              <a:gdLst/>
              <a:ahLst/>
              <a:cxnLst/>
              <a:rect l="l" t="t" r="r" b="b"/>
              <a:pathLst>
                <a:path w="2086324" h="1635157">
                  <a:moveTo>
                    <a:pt x="0" y="0"/>
                  </a:moveTo>
                  <a:lnTo>
                    <a:pt x="2086324" y="0"/>
                  </a:lnTo>
                  <a:lnTo>
                    <a:pt x="2086324" y="1635157"/>
                  </a:lnTo>
                  <a:lnTo>
                    <a:pt x="0" y="1635157"/>
                  </a:lnTo>
                  <a:lnTo>
                    <a:pt x="0" y="0"/>
                  </a:lnTo>
                  <a:close/>
                </a:path>
              </a:pathLst>
            </a:custGeom>
            <a:blipFill>
              <a:blip r:embed="rId10"/>
              <a:stretch>
                <a:fillRect l="-401" r="-401"/>
              </a:stretch>
            </a:blipFill>
          </p:spPr>
          <p:txBody>
            <a:bodyPr/>
            <a:lstStyle/>
            <a:p>
              <a:endParaRPr lang="en-AU" sz="1401"/>
            </a:p>
          </p:txBody>
        </p:sp>
        <p:sp>
          <p:nvSpPr>
            <p:cNvPr id="10" name="Freeform 10">
              <a:extLst>
                <a:ext uri="{C183D7F6-B498-43B3-948B-1728B52AA6E4}">
                  <adec:decorative xmlns:adec="http://schemas.microsoft.com/office/drawing/2017/decorative" val="1"/>
                </a:ext>
              </a:extLst>
            </p:cNvPr>
            <p:cNvSpPr/>
            <p:nvPr/>
          </p:nvSpPr>
          <p:spPr>
            <a:xfrm>
              <a:off x="3751201" y="-1022836"/>
              <a:ext cx="1776389" cy="730018"/>
            </a:xfrm>
            <a:custGeom>
              <a:avLst/>
              <a:gdLst/>
              <a:ahLst/>
              <a:cxnLst/>
              <a:rect l="l" t="t" r="r" b="b"/>
              <a:pathLst>
                <a:path w="1501573" h="596875">
                  <a:moveTo>
                    <a:pt x="0" y="0"/>
                  </a:moveTo>
                  <a:lnTo>
                    <a:pt x="1501573" y="0"/>
                  </a:lnTo>
                  <a:lnTo>
                    <a:pt x="1501573" y="596875"/>
                  </a:lnTo>
                  <a:lnTo>
                    <a:pt x="0" y="5968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AU" sz="1401"/>
            </a:p>
          </p:txBody>
        </p:sp>
        <p:sp>
          <p:nvSpPr>
            <p:cNvPr id="11" name="Freeform 11">
              <a:extLst>
                <a:ext uri="{C183D7F6-B498-43B3-948B-1728B52AA6E4}">
                  <adec:decorative xmlns:adec="http://schemas.microsoft.com/office/drawing/2017/decorative" val="1"/>
                </a:ext>
              </a:extLst>
            </p:cNvPr>
            <p:cNvSpPr/>
            <p:nvPr/>
          </p:nvSpPr>
          <p:spPr>
            <a:xfrm>
              <a:off x="5898335" y="-1153112"/>
              <a:ext cx="2017667" cy="829173"/>
            </a:xfrm>
            <a:custGeom>
              <a:avLst/>
              <a:gdLst/>
              <a:ahLst/>
              <a:cxnLst/>
              <a:rect l="l" t="t" r="r" b="b"/>
              <a:pathLst>
                <a:path w="1705524" h="677946">
                  <a:moveTo>
                    <a:pt x="0" y="0"/>
                  </a:moveTo>
                  <a:lnTo>
                    <a:pt x="1705524" y="0"/>
                  </a:lnTo>
                  <a:lnTo>
                    <a:pt x="1705524" y="677946"/>
                  </a:lnTo>
                  <a:lnTo>
                    <a:pt x="0" y="6779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AU" sz="1401"/>
            </a:p>
          </p:txBody>
        </p:sp>
        <p:sp>
          <p:nvSpPr>
            <p:cNvPr id="12" name="Freeform 12">
              <a:extLst>
                <a:ext uri="{C183D7F6-B498-43B3-948B-1728B52AA6E4}">
                  <adec:decorative xmlns:adec="http://schemas.microsoft.com/office/drawing/2017/decorative" val="1"/>
                </a:ext>
              </a:extLst>
            </p:cNvPr>
            <p:cNvSpPr/>
            <p:nvPr/>
          </p:nvSpPr>
          <p:spPr>
            <a:xfrm>
              <a:off x="2200917" y="1966504"/>
              <a:ext cx="2767817" cy="551492"/>
            </a:xfrm>
            <a:custGeom>
              <a:avLst/>
              <a:gdLst/>
              <a:ahLst/>
              <a:cxnLst/>
              <a:rect l="l" t="t" r="r" b="b"/>
              <a:pathLst>
                <a:path w="2339622" h="450909">
                  <a:moveTo>
                    <a:pt x="0" y="0"/>
                  </a:moveTo>
                  <a:lnTo>
                    <a:pt x="2339622" y="0"/>
                  </a:lnTo>
                  <a:lnTo>
                    <a:pt x="2339622" y="450909"/>
                  </a:lnTo>
                  <a:lnTo>
                    <a:pt x="0" y="4509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AU" sz="1401"/>
            </a:p>
          </p:txBody>
        </p:sp>
        <p:sp>
          <p:nvSpPr>
            <p:cNvPr id="13" name="Freeform 13">
              <a:extLst>
                <a:ext uri="{C183D7F6-B498-43B3-948B-1728B52AA6E4}">
                  <adec:decorative xmlns:adec="http://schemas.microsoft.com/office/drawing/2017/decorative" val="1"/>
                </a:ext>
              </a:extLst>
            </p:cNvPr>
            <p:cNvSpPr/>
            <p:nvPr/>
          </p:nvSpPr>
          <p:spPr>
            <a:xfrm>
              <a:off x="4787160" y="2124571"/>
              <a:ext cx="2173234" cy="433021"/>
            </a:xfrm>
            <a:custGeom>
              <a:avLst/>
              <a:gdLst/>
              <a:ahLst/>
              <a:cxnLst/>
              <a:rect l="l" t="t" r="r" b="b"/>
              <a:pathLst>
                <a:path w="1837024" h="354045">
                  <a:moveTo>
                    <a:pt x="0" y="0"/>
                  </a:moveTo>
                  <a:lnTo>
                    <a:pt x="1837023" y="0"/>
                  </a:lnTo>
                  <a:lnTo>
                    <a:pt x="1837023" y="354044"/>
                  </a:lnTo>
                  <a:lnTo>
                    <a:pt x="0" y="35404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AU" sz="1401"/>
            </a:p>
          </p:txBody>
        </p:sp>
        <p:sp>
          <p:nvSpPr>
            <p:cNvPr id="14" name="Freeform 14">
              <a:extLst>
                <a:ext uri="{C183D7F6-B498-43B3-948B-1728B52AA6E4}">
                  <adec:decorative xmlns:adec="http://schemas.microsoft.com/office/drawing/2017/decorative" val="1"/>
                </a:ext>
              </a:extLst>
            </p:cNvPr>
            <p:cNvSpPr/>
            <p:nvPr/>
          </p:nvSpPr>
          <p:spPr>
            <a:xfrm>
              <a:off x="6960392" y="2180353"/>
              <a:ext cx="1694540" cy="337640"/>
            </a:xfrm>
            <a:custGeom>
              <a:avLst/>
              <a:gdLst/>
              <a:ahLst/>
              <a:cxnLst/>
              <a:rect l="l" t="t" r="r" b="b"/>
              <a:pathLst>
                <a:path w="1432386" h="276060">
                  <a:moveTo>
                    <a:pt x="0" y="0"/>
                  </a:moveTo>
                  <a:lnTo>
                    <a:pt x="1432387" y="0"/>
                  </a:lnTo>
                  <a:lnTo>
                    <a:pt x="1432387" y="276060"/>
                  </a:lnTo>
                  <a:lnTo>
                    <a:pt x="0" y="2760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AU" sz="1401"/>
            </a:p>
          </p:txBody>
        </p:sp>
        <p:sp>
          <p:nvSpPr>
            <p:cNvPr id="15" name="Freeform 15">
              <a:extLst>
                <a:ext uri="{C183D7F6-B498-43B3-948B-1728B52AA6E4}">
                  <adec:decorative xmlns:adec="http://schemas.microsoft.com/office/drawing/2017/decorative" val="1"/>
                </a:ext>
              </a:extLst>
            </p:cNvPr>
            <p:cNvSpPr/>
            <p:nvPr/>
          </p:nvSpPr>
          <p:spPr>
            <a:xfrm>
              <a:off x="-37135" y="2510537"/>
              <a:ext cx="4824788" cy="1109856"/>
            </a:xfrm>
            <a:custGeom>
              <a:avLst/>
              <a:gdLst/>
              <a:ahLst/>
              <a:cxnLst/>
              <a:rect l="l" t="t" r="r" b="b"/>
              <a:pathLst>
                <a:path w="4078369" h="907437">
                  <a:moveTo>
                    <a:pt x="0" y="0"/>
                  </a:moveTo>
                  <a:lnTo>
                    <a:pt x="4078369" y="0"/>
                  </a:lnTo>
                  <a:lnTo>
                    <a:pt x="4078369" y="907437"/>
                  </a:lnTo>
                  <a:lnTo>
                    <a:pt x="0" y="90743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AU" sz="1401"/>
            </a:p>
          </p:txBody>
        </p:sp>
        <p:sp>
          <p:nvSpPr>
            <p:cNvPr id="16" name="Freeform 16">
              <a:extLst>
                <a:ext uri="{C183D7F6-B498-43B3-948B-1728B52AA6E4}">
                  <adec:decorative xmlns:adec="http://schemas.microsoft.com/office/drawing/2017/decorative" val="1"/>
                </a:ext>
              </a:extLst>
            </p:cNvPr>
            <p:cNvSpPr/>
            <p:nvPr/>
          </p:nvSpPr>
          <p:spPr>
            <a:xfrm>
              <a:off x="4742956" y="2510538"/>
              <a:ext cx="4824788" cy="1109856"/>
            </a:xfrm>
            <a:custGeom>
              <a:avLst/>
              <a:gdLst/>
              <a:ahLst/>
              <a:cxnLst/>
              <a:rect l="l" t="t" r="r" b="b"/>
              <a:pathLst>
                <a:path w="4078369" h="907437">
                  <a:moveTo>
                    <a:pt x="0" y="0"/>
                  </a:moveTo>
                  <a:lnTo>
                    <a:pt x="4078369" y="0"/>
                  </a:lnTo>
                  <a:lnTo>
                    <a:pt x="4078369" y="907437"/>
                  </a:lnTo>
                  <a:lnTo>
                    <a:pt x="0" y="90743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AU" sz="1401"/>
            </a:p>
          </p:txBody>
        </p:sp>
        <p:sp>
          <p:nvSpPr>
            <p:cNvPr id="17" name="Freeform 17">
              <a:extLst>
                <a:ext uri="{C183D7F6-B498-43B3-948B-1728B52AA6E4}">
                  <adec:decorative xmlns:adec="http://schemas.microsoft.com/office/drawing/2017/decorative" val="1"/>
                </a:ext>
              </a:extLst>
            </p:cNvPr>
            <p:cNvSpPr/>
            <p:nvPr/>
          </p:nvSpPr>
          <p:spPr>
            <a:xfrm>
              <a:off x="7306543" y="2510538"/>
              <a:ext cx="4824788" cy="1109856"/>
            </a:xfrm>
            <a:custGeom>
              <a:avLst/>
              <a:gdLst/>
              <a:ahLst/>
              <a:cxnLst/>
              <a:rect l="l" t="t" r="r" b="b"/>
              <a:pathLst>
                <a:path w="4078369" h="907437">
                  <a:moveTo>
                    <a:pt x="0" y="0"/>
                  </a:moveTo>
                  <a:lnTo>
                    <a:pt x="4078368" y="0"/>
                  </a:lnTo>
                  <a:lnTo>
                    <a:pt x="4078368" y="907437"/>
                  </a:lnTo>
                  <a:lnTo>
                    <a:pt x="0" y="90743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AU" sz="1401"/>
            </a:p>
          </p:txBody>
        </p:sp>
        <p:sp>
          <p:nvSpPr>
            <p:cNvPr id="18" name="Freeform 18">
              <a:extLst>
                <a:ext uri="{C183D7F6-B498-43B3-948B-1728B52AA6E4}">
                  <adec:decorative xmlns:adec="http://schemas.microsoft.com/office/drawing/2017/decorative" val="1"/>
                </a:ext>
              </a:extLst>
            </p:cNvPr>
            <p:cNvSpPr/>
            <p:nvPr/>
          </p:nvSpPr>
          <p:spPr>
            <a:xfrm>
              <a:off x="7597838" y="3120316"/>
              <a:ext cx="5163212" cy="760664"/>
            </a:xfrm>
            <a:custGeom>
              <a:avLst/>
              <a:gdLst/>
              <a:ahLst/>
              <a:cxnLst/>
              <a:rect l="l" t="t" r="r" b="b"/>
              <a:pathLst>
                <a:path w="4364437" h="621932">
                  <a:moveTo>
                    <a:pt x="0" y="0"/>
                  </a:moveTo>
                  <a:lnTo>
                    <a:pt x="4364438" y="0"/>
                  </a:lnTo>
                  <a:lnTo>
                    <a:pt x="4364438" y="621932"/>
                  </a:lnTo>
                  <a:lnTo>
                    <a:pt x="0" y="621932"/>
                  </a:lnTo>
                  <a:lnTo>
                    <a:pt x="0" y="0"/>
                  </a:lnTo>
                  <a:close/>
                </a:path>
              </a:pathLst>
            </a:custGeom>
            <a:blipFill>
              <a:blip r:embed="rId17"/>
              <a:stretch>
                <a:fillRect/>
              </a:stretch>
            </a:blipFill>
          </p:spPr>
          <p:txBody>
            <a:bodyPr/>
            <a:lstStyle/>
            <a:p>
              <a:endParaRPr lang="en-AU" sz="1401"/>
            </a:p>
          </p:txBody>
        </p:sp>
        <p:sp>
          <p:nvSpPr>
            <p:cNvPr id="19" name="Freeform 19">
              <a:extLst>
                <a:ext uri="{C183D7F6-B498-43B3-948B-1728B52AA6E4}">
                  <adec:decorative xmlns:adec="http://schemas.microsoft.com/office/drawing/2017/decorative" val="1"/>
                </a:ext>
              </a:extLst>
            </p:cNvPr>
            <p:cNvSpPr/>
            <p:nvPr/>
          </p:nvSpPr>
          <p:spPr>
            <a:xfrm>
              <a:off x="24155" y="3173806"/>
              <a:ext cx="5163212" cy="760664"/>
            </a:xfrm>
            <a:custGeom>
              <a:avLst/>
              <a:gdLst/>
              <a:ahLst/>
              <a:cxnLst/>
              <a:rect l="l" t="t" r="r" b="b"/>
              <a:pathLst>
                <a:path w="4364437" h="621932">
                  <a:moveTo>
                    <a:pt x="0" y="0"/>
                  </a:moveTo>
                  <a:lnTo>
                    <a:pt x="4364438" y="0"/>
                  </a:lnTo>
                  <a:lnTo>
                    <a:pt x="4364438" y="621932"/>
                  </a:lnTo>
                  <a:lnTo>
                    <a:pt x="0" y="621932"/>
                  </a:lnTo>
                  <a:lnTo>
                    <a:pt x="0" y="0"/>
                  </a:lnTo>
                  <a:close/>
                </a:path>
              </a:pathLst>
            </a:custGeom>
            <a:blipFill>
              <a:blip r:embed="rId17"/>
              <a:stretch>
                <a:fillRect/>
              </a:stretch>
            </a:blipFill>
          </p:spPr>
          <p:txBody>
            <a:bodyPr/>
            <a:lstStyle/>
            <a:p>
              <a:endParaRPr lang="en-AU" sz="1401"/>
            </a:p>
          </p:txBody>
        </p:sp>
        <p:sp>
          <p:nvSpPr>
            <p:cNvPr id="20" name="Freeform 20">
              <a:extLst>
                <a:ext uri="{C183D7F6-B498-43B3-948B-1728B52AA6E4}">
                  <adec:decorative xmlns:adec="http://schemas.microsoft.com/office/drawing/2017/decorative" val="1"/>
                </a:ext>
              </a:extLst>
            </p:cNvPr>
            <p:cNvSpPr/>
            <p:nvPr/>
          </p:nvSpPr>
          <p:spPr>
            <a:xfrm>
              <a:off x="10034854" y="-925607"/>
              <a:ext cx="1823145" cy="2823762"/>
            </a:xfrm>
            <a:custGeom>
              <a:avLst/>
              <a:gdLst/>
              <a:ahLst/>
              <a:cxnLst/>
              <a:rect l="l" t="t" r="r" b="b"/>
              <a:pathLst>
                <a:path w="1541095" h="2308756">
                  <a:moveTo>
                    <a:pt x="0" y="0"/>
                  </a:moveTo>
                  <a:lnTo>
                    <a:pt x="1541095" y="0"/>
                  </a:lnTo>
                  <a:lnTo>
                    <a:pt x="1541095" y="2308756"/>
                  </a:lnTo>
                  <a:lnTo>
                    <a:pt x="0" y="23087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sz="1401"/>
            </a:p>
          </p:txBody>
        </p:sp>
        <p:sp>
          <p:nvSpPr>
            <p:cNvPr id="21" name="Freeform 21">
              <a:extLst>
                <a:ext uri="{C183D7F6-B498-43B3-948B-1728B52AA6E4}">
                  <adec:decorative xmlns:adec="http://schemas.microsoft.com/office/drawing/2017/decorative" val="1"/>
                </a:ext>
              </a:extLst>
            </p:cNvPr>
            <p:cNvSpPr/>
            <p:nvPr/>
          </p:nvSpPr>
          <p:spPr>
            <a:xfrm>
              <a:off x="9718935" y="207338"/>
              <a:ext cx="2900539" cy="2350253"/>
            </a:xfrm>
            <a:custGeom>
              <a:avLst/>
              <a:gdLst/>
              <a:ahLst/>
              <a:cxnLst/>
              <a:rect l="l" t="t" r="r" b="b"/>
              <a:pathLst>
                <a:path w="2451811" h="1921607">
                  <a:moveTo>
                    <a:pt x="0" y="0"/>
                  </a:moveTo>
                  <a:lnTo>
                    <a:pt x="2451811" y="0"/>
                  </a:lnTo>
                  <a:lnTo>
                    <a:pt x="2451811" y="1921607"/>
                  </a:lnTo>
                  <a:lnTo>
                    <a:pt x="0" y="1921607"/>
                  </a:lnTo>
                  <a:lnTo>
                    <a:pt x="0" y="0"/>
                  </a:lnTo>
                  <a:close/>
                </a:path>
              </a:pathLst>
            </a:custGeom>
            <a:blipFill>
              <a:blip r:embed="rId5"/>
              <a:stretch>
                <a:fillRect/>
              </a:stretch>
            </a:blipFill>
          </p:spPr>
          <p:txBody>
            <a:bodyPr/>
            <a:lstStyle/>
            <a:p>
              <a:endParaRPr lang="en-AU" sz="1401"/>
            </a:p>
          </p:txBody>
        </p:sp>
        <p:sp>
          <p:nvSpPr>
            <p:cNvPr id="22" name="Freeform 22">
              <a:extLst>
                <a:ext uri="{C183D7F6-B498-43B3-948B-1728B52AA6E4}">
                  <adec:decorative xmlns:adec="http://schemas.microsoft.com/office/drawing/2017/decorative" val="1"/>
                </a:ext>
              </a:extLst>
            </p:cNvPr>
            <p:cNvSpPr/>
            <p:nvPr/>
          </p:nvSpPr>
          <p:spPr>
            <a:xfrm>
              <a:off x="7916002" y="878150"/>
              <a:ext cx="2845466" cy="1592244"/>
            </a:xfrm>
            <a:custGeom>
              <a:avLst/>
              <a:gdLst/>
              <a:ahLst/>
              <a:cxnLst/>
              <a:rect l="l" t="t" r="r" b="b"/>
              <a:pathLst>
                <a:path w="2405258" h="1301846">
                  <a:moveTo>
                    <a:pt x="0" y="0"/>
                  </a:moveTo>
                  <a:lnTo>
                    <a:pt x="2405258" y="0"/>
                  </a:lnTo>
                  <a:lnTo>
                    <a:pt x="2405258" y="1301846"/>
                  </a:lnTo>
                  <a:lnTo>
                    <a:pt x="0" y="130184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AU" sz="1401"/>
            </a:p>
          </p:txBody>
        </p:sp>
        <p:sp>
          <p:nvSpPr>
            <p:cNvPr id="23" name="Freeform 23">
              <a:extLst>
                <a:ext uri="{C183D7F6-B498-43B3-948B-1728B52AA6E4}">
                  <adec:decorative xmlns:adec="http://schemas.microsoft.com/office/drawing/2017/decorative" val="1"/>
                </a:ext>
              </a:extLst>
            </p:cNvPr>
            <p:cNvSpPr/>
            <p:nvPr/>
          </p:nvSpPr>
          <p:spPr>
            <a:xfrm>
              <a:off x="8547148" y="2261236"/>
              <a:ext cx="3922605" cy="256758"/>
            </a:xfrm>
            <a:custGeom>
              <a:avLst/>
              <a:gdLst/>
              <a:ahLst/>
              <a:cxnLst/>
              <a:rect l="l" t="t" r="r" b="b"/>
              <a:pathLst>
                <a:path w="3315758" h="209930">
                  <a:moveTo>
                    <a:pt x="0" y="0"/>
                  </a:moveTo>
                  <a:lnTo>
                    <a:pt x="3315758" y="0"/>
                  </a:lnTo>
                  <a:lnTo>
                    <a:pt x="3315758" y="209929"/>
                  </a:lnTo>
                  <a:lnTo>
                    <a:pt x="0" y="209929"/>
                  </a:lnTo>
                  <a:lnTo>
                    <a:pt x="0" y="0"/>
                  </a:lnTo>
                  <a:close/>
                </a:path>
              </a:pathLst>
            </a:custGeom>
            <a:blipFill>
              <a:blip r:embed="rId17"/>
              <a:stretch>
                <a:fillRect b="-125073"/>
              </a:stretch>
            </a:blipFill>
          </p:spPr>
          <p:txBody>
            <a:bodyPr/>
            <a:lstStyle/>
            <a:p>
              <a:endParaRPr lang="en-AU" sz="1401"/>
            </a:p>
          </p:txBody>
        </p:sp>
        <p:sp>
          <p:nvSpPr>
            <p:cNvPr id="24" name="Freeform 24">
              <a:extLst>
                <a:ext uri="{C183D7F6-B498-43B3-948B-1728B52AA6E4}">
                  <adec:decorative xmlns:adec="http://schemas.microsoft.com/office/drawing/2017/decorative" val="1"/>
                </a:ext>
              </a:extLst>
            </p:cNvPr>
            <p:cNvSpPr/>
            <p:nvPr/>
          </p:nvSpPr>
          <p:spPr>
            <a:xfrm>
              <a:off x="8280925" y="-1487001"/>
              <a:ext cx="2017667" cy="829173"/>
            </a:xfrm>
            <a:custGeom>
              <a:avLst/>
              <a:gdLst/>
              <a:ahLst/>
              <a:cxnLst/>
              <a:rect l="l" t="t" r="r" b="b"/>
              <a:pathLst>
                <a:path w="1705524" h="677946">
                  <a:moveTo>
                    <a:pt x="0" y="0"/>
                  </a:moveTo>
                  <a:lnTo>
                    <a:pt x="1705524" y="0"/>
                  </a:lnTo>
                  <a:lnTo>
                    <a:pt x="1705524" y="677946"/>
                  </a:lnTo>
                  <a:lnTo>
                    <a:pt x="0" y="6779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AU" sz="1401"/>
            </a:p>
          </p:txBody>
        </p:sp>
        <p:sp>
          <p:nvSpPr>
            <p:cNvPr id="25" name="Freeform 25">
              <a:extLst>
                <a:ext uri="{C183D7F6-B498-43B3-948B-1728B52AA6E4}">
                  <adec:decorative xmlns:adec="http://schemas.microsoft.com/office/drawing/2017/decorative" val="1"/>
                </a:ext>
              </a:extLst>
            </p:cNvPr>
            <p:cNvSpPr/>
            <p:nvPr/>
          </p:nvSpPr>
          <p:spPr>
            <a:xfrm>
              <a:off x="264712" y="-1487001"/>
              <a:ext cx="2017667" cy="829173"/>
            </a:xfrm>
            <a:custGeom>
              <a:avLst/>
              <a:gdLst/>
              <a:ahLst/>
              <a:cxnLst/>
              <a:rect l="l" t="t" r="r" b="b"/>
              <a:pathLst>
                <a:path w="1705524" h="677946">
                  <a:moveTo>
                    <a:pt x="0" y="0"/>
                  </a:moveTo>
                  <a:lnTo>
                    <a:pt x="1705524" y="0"/>
                  </a:lnTo>
                  <a:lnTo>
                    <a:pt x="1705524" y="677946"/>
                  </a:lnTo>
                  <a:lnTo>
                    <a:pt x="0" y="6779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AU" sz="1401"/>
            </a:p>
          </p:txBody>
        </p:sp>
        <p:sp>
          <p:nvSpPr>
            <p:cNvPr id="26" name="Freeform 26">
              <a:extLst>
                <a:ext uri="{C183D7F6-B498-43B3-948B-1728B52AA6E4}">
                  <adec:decorative xmlns:adec="http://schemas.microsoft.com/office/drawing/2017/decorative" val="1"/>
                </a:ext>
              </a:extLst>
            </p:cNvPr>
            <p:cNvSpPr/>
            <p:nvPr/>
          </p:nvSpPr>
          <p:spPr>
            <a:xfrm>
              <a:off x="472474" y="-210201"/>
              <a:ext cx="1902784" cy="2176705"/>
            </a:xfrm>
            <a:custGeom>
              <a:avLst/>
              <a:gdLst/>
              <a:ahLst/>
              <a:cxnLst/>
              <a:rect l="l" t="t" r="r" b="b"/>
              <a:pathLst>
                <a:path w="1608414" h="1779711">
                  <a:moveTo>
                    <a:pt x="0" y="0"/>
                  </a:moveTo>
                  <a:lnTo>
                    <a:pt x="1608413" y="0"/>
                  </a:lnTo>
                  <a:lnTo>
                    <a:pt x="1608413" y="1779710"/>
                  </a:lnTo>
                  <a:lnTo>
                    <a:pt x="0" y="17797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sz="1401"/>
            </a:p>
          </p:txBody>
        </p:sp>
        <p:sp>
          <p:nvSpPr>
            <p:cNvPr id="27" name="Freeform 27">
              <a:extLst>
                <a:ext uri="{C183D7F6-B498-43B3-948B-1728B52AA6E4}">
                  <adec:decorative xmlns:adec="http://schemas.microsoft.com/office/drawing/2017/decorative" val="1"/>
                </a:ext>
              </a:extLst>
            </p:cNvPr>
            <p:cNvSpPr/>
            <p:nvPr/>
          </p:nvSpPr>
          <p:spPr>
            <a:xfrm>
              <a:off x="364379" y="325344"/>
              <a:ext cx="2076394" cy="1977631"/>
            </a:xfrm>
            <a:custGeom>
              <a:avLst/>
              <a:gdLst/>
              <a:ahLst/>
              <a:cxnLst/>
              <a:rect l="l" t="t" r="r" b="b"/>
              <a:pathLst>
                <a:path w="1755165" h="1616945">
                  <a:moveTo>
                    <a:pt x="0" y="0"/>
                  </a:moveTo>
                  <a:lnTo>
                    <a:pt x="1755165" y="0"/>
                  </a:lnTo>
                  <a:lnTo>
                    <a:pt x="1755165" y="1616945"/>
                  </a:lnTo>
                  <a:lnTo>
                    <a:pt x="0" y="16169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AU" sz="1401"/>
            </a:p>
          </p:txBody>
        </p:sp>
        <p:sp>
          <p:nvSpPr>
            <p:cNvPr id="28" name="Freeform 28">
              <a:extLst>
                <a:ext uri="{C183D7F6-B498-43B3-948B-1728B52AA6E4}">
                  <adec:decorative xmlns:adec="http://schemas.microsoft.com/office/drawing/2017/decorative" val="1"/>
                </a:ext>
              </a:extLst>
            </p:cNvPr>
            <p:cNvSpPr/>
            <p:nvPr/>
          </p:nvSpPr>
          <p:spPr>
            <a:xfrm>
              <a:off x="1890159" y="1601384"/>
              <a:ext cx="761753" cy="869008"/>
            </a:xfrm>
            <a:custGeom>
              <a:avLst/>
              <a:gdLst/>
              <a:ahLst/>
              <a:cxnLst/>
              <a:rect l="l" t="t" r="r" b="b"/>
              <a:pathLst>
                <a:path w="643906" h="710516">
                  <a:moveTo>
                    <a:pt x="0" y="0"/>
                  </a:moveTo>
                  <a:lnTo>
                    <a:pt x="643905" y="0"/>
                  </a:lnTo>
                  <a:lnTo>
                    <a:pt x="643905" y="710517"/>
                  </a:lnTo>
                  <a:lnTo>
                    <a:pt x="0" y="710517"/>
                  </a:lnTo>
                  <a:lnTo>
                    <a:pt x="0" y="0"/>
                  </a:lnTo>
                  <a:close/>
                </a:path>
              </a:pathLst>
            </a:custGeom>
            <a:blipFill>
              <a:blip r:embed="rId22"/>
              <a:stretch>
                <a:fillRect/>
              </a:stretch>
            </a:blipFill>
          </p:spPr>
          <p:txBody>
            <a:bodyPr/>
            <a:lstStyle/>
            <a:p>
              <a:endParaRPr lang="en-AU" sz="1401"/>
            </a:p>
          </p:txBody>
        </p:sp>
        <p:sp>
          <p:nvSpPr>
            <p:cNvPr id="29" name="Freeform 29">
              <a:extLst>
                <a:ext uri="{C183D7F6-B498-43B3-948B-1728B52AA6E4}">
                  <adec:decorative xmlns:adec="http://schemas.microsoft.com/office/drawing/2017/decorative" val="1"/>
                </a:ext>
              </a:extLst>
            </p:cNvPr>
            <p:cNvSpPr/>
            <p:nvPr/>
          </p:nvSpPr>
          <p:spPr>
            <a:xfrm>
              <a:off x="2200919" y="684184"/>
              <a:ext cx="1159057" cy="1558066"/>
            </a:xfrm>
            <a:custGeom>
              <a:avLst/>
              <a:gdLst/>
              <a:ahLst/>
              <a:cxnLst/>
              <a:rect l="l" t="t" r="r" b="b"/>
              <a:pathLst>
                <a:path w="979745" h="1273901">
                  <a:moveTo>
                    <a:pt x="0" y="0"/>
                  </a:moveTo>
                  <a:lnTo>
                    <a:pt x="979745" y="0"/>
                  </a:lnTo>
                  <a:lnTo>
                    <a:pt x="979745" y="1273901"/>
                  </a:lnTo>
                  <a:lnTo>
                    <a:pt x="0" y="127390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AU" sz="1401"/>
            </a:p>
          </p:txBody>
        </p:sp>
        <p:sp>
          <p:nvSpPr>
            <p:cNvPr id="30" name="Freeform 30">
              <a:extLst>
                <a:ext uri="{C183D7F6-B498-43B3-948B-1728B52AA6E4}">
                  <adec:decorative xmlns:adec="http://schemas.microsoft.com/office/drawing/2017/decorative" val="1"/>
                </a:ext>
              </a:extLst>
            </p:cNvPr>
            <p:cNvSpPr/>
            <p:nvPr/>
          </p:nvSpPr>
          <p:spPr>
            <a:xfrm>
              <a:off x="2780448" y="684184"/>
              <a:ext cx="1159057" cy="1558066"/>
            </a:xfrm>
            <a:custGeom>
              <a:avLst/>
              <a:gdLst/>
              <a:ahLst/>
              <a:cxnLst/>
              <a:rect l="l" t="t" r="r" b="b"/>
              <a:pathLst>
                <a:path w="979745" h="1273901">
                  <a:moveTo>
                    <a:pt x="0" y="0"/>
                  </a:moveTo>
                  <a:lnTo>
                    <a:pt x="979745" y="0"/>
                  </a:lnTo>
                  <a:lnTo>
                    <a:pt x="979745" y="1273901"/>
                  </a:lnTo>
                  <a:lnTo>
                    <a:pt x="0" y="127390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AU" sz="1401"/>
            </a:p>
          </p:txBody>
        </p:sp>
        <p:sp>
          <p:nvSpPr>
            <p:cNvPr id="31" name="Freeform 31">
              <a:extLst>
                <a:ext uri="{C183D7F6-B498-43B3-948B-1728B52AA6E4}">
                  <adec:decorative xmlns:adec="http://schemas.microsoft.com/office/drawing/2017/decorative" val="1"/>
                </a:ext>
              </a:extLst>
            </p:cNvPr>
            <p:cNvSpPr/>
            <p:nvPr/>
          </p:nvSpPr>
          <p:spPr>
            <a:xfrm>
              <a:off x="3171673" y="537470"/>
              <a:ext cx="1159057" cy="1558066"/>
            </a:xfrm>
            <a:custGeom>
              <a:avLst/>
              <a:gdLst/>
              <a:ahLst/>
              <a:cxnLst/>
              <a:rect l="l" t="t" r="r" b="b"/>
              <a:pathLst>
                <a:path w="979745" h="1273901">
                  <a:moveTo>
                    <a:pt x="0" y="0"/>
                  </a:moveTo>
                  <a:lnTo>
                    <a:pt x="979746" y="0"/>
                  </a:lnTo>
                  <a:lnTo>
                    <a:pt x="979746" y="1273900"/>
                  </a:lnTo>
                  <a:lnTo>
                    <a:pt x="0" y="12739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AU" sz="1401"/>
            </a:p>
          </p:txBody>
        </p:sp>
        <p:sp>
          <p:nvSpPr>
            <p:cNvPr id="32" name="Freeform 32">
              <a:extLst>
                <a:ext uri="{C183D7F6-B498-43B3-948B-1728B52AA6E4}">
                  <adec:decorative xmlns:adec="http://schemas.microsoft.com/office/drawing/2017/decorative" val="1"/>
                </a:ext>
              </a:extLst>
            </p:cNvPr>
            <p:cNvSpPr/>
            <p:nvPr/>
          </p:nvSpPr>
          <p:spPr>
            <a:xfrm>
              <a:off x="287789" y="1985492"/>
              <a:ext cx="2767817" cy="551492"/>
            </a:xfrm>
            <a:custGeom>
              <a:avLst/>
              <a:gdLst/>
              <a:ahLst/>
              <a:cxnLst/>
              <a:rect l="l" t="t" r="r" b="b"/>
              <a:pathLst>
                <a:path w="2339622" h="450909">
                  <a:moveTo>
                    <a:pt x="0" y="0"/>
                  </a:moveTo>
                  <a:lnTo>
                    <a:pt x="2339622" y="0"/>
                  </a:lnTo>
                  <a:lnTo>
                    <a:pt x="2339622" y="450909"/>
                  </a:lnTo>
                  <a:lnTo>
                    <a:pt x="0" y="4509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AU" sz="1401"/>
            </a:p>
          </p:txBody>
        </p:sp>
        <p:sp>
          <p:nvSpPr>
            <p:cNvPr id="33" name="Freeform 33">
              <a:extLst>
                <a:ext uri="{C183D7F6-B498-43B3-948B-1728B52AA6E4}">
                  <adec:decorative xmlns:adec="http://schemas.microsoft.com/office/drawing/2017/decorative" val="1"/>
                </a:ext>
              </a:extLst>
            </p:cNvPr>
            <p:cNvSpPr/>
            <p:nvPr/>
          </p:nvSpPr>
          <p:spPr>
            <a:xfrm>
              <a:off x="6235700" y="1191654"/>
              <a:ext cx="2419231" cy="3252057"/>
            </a:xfrm>
            <a:custGeom>
              <a:avLst/>
              <a:gdLst/>
              <a:ahLst/>
              <a:cxnLst/>
              <a:rect l="l" t="t" r="r" b="b"/>
              <a:pathLst>
                <a:path w="2044964" h="2658937">
                  <a:moveTo>
                    <a:pt x="0" y="0"/>
                  </a:moveTo>
                  <a:lnTo>
                    <a:pt x="2044965" y="0"/>
                  </a:lnTo>
                  <a:lnTo>
                    <a:pt x="2044965" y="2658937"/>
                  </a:lnTo>
                  <a:lnTo>
                    <a:pt x="0" y="265893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AU" sz="1401"/>
            </a:p>
          </p:txBody>
        </p:sp>
        <p:sp>
          <p:nvSpPr>
            <p:cNvPr id="34" name="Freeform 34">
              <a:extLst>
                <a:ext uri="{C183D7F6-B498-43B3-948B-1728B52AA6E4}">
                  <adec:decorative xmlns:adec="http://schemas.microsoft.com/office/drawing/2017/decorative" val="1"/>
                </a:ext>
              </a:extLst>
            </p:cNvPr>
            <p:cNvSpPr/>
            <p:nvPr/>
          </p:nvSpPr>
          <p:spPr>
            <a:xfrm>
              <a:off x="6492893" y="-1153111"/>
              <a:ext cx="4063590" cy="5462488"/>
            </a:xfrm>
            <a:custGeom>
              <a:avLst/>
              <a:gdLst/>
              <a:ahLst/>
              <a:cxnLst/>
              <a:rect l="l" t="t" r="r" b="b"/>
              <a:pathLst>
                <a:path w="3434932" h="4466223">
                  <a:moveTo>
                    <a:pt x="0" y="0"/>
                  </a:moveTo>
                  <a:lnTo>
                    <a:pt x="3434932" y="0"/>
                  </a:lnTo>
                  <a:lnTo>
                    <a:pt x="3434932" y="4466223"/>
                  </a:lnTo>
                  <a:lnTo>
                    <a:pt x="0" y="446622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AU" sz="1401"/>
            </a:p>
          </p:txBody>
        </p:sp>
        <p:sp>
          <p:nvSpPr>
            <p:cNvPr id="35" name="Freeform 35">
              <a:extLst>
                <a:ext uri="{C183D7F6-B498-43B3-948B-1728B52AA6E4}">
                  <adec:decorative xmlns:adec="http://schemas.microsoft.com/office/drawing/2017/decorative" val="1"/>
                </a:ext>
              </a:extLst>
            </p:cNvPr>
            <p:cNvSpPr/>
            <p:nvPr/>
          </p:nvSpPr>
          <p:spPr>
            <a:xfrm>
              <a:off x="7932916" y="-1643265"/>
              <a:ext cx="4428218" cy="5952640"/>
            </a:xfrm>
            <a:custGeom>
              <a:avLst/>
              <a:gdLst/>
              <a:ahLst/>
              <a:cxnLst/>
              <a:rect l="l" t="t" r="r" b="b"/>
              <a:pathLst>
                <a:path w="3743150" h="4866980">
                  <a:moveTo>
                    <a:pt x="0" y="0"/>
                  </a:moveTo>
                  <a:lnTo>
                    <a:pt x="3743150" y="0"/>
                  </a:lnTo>
                  <a:lnTo>
                    <a:pt x="3743150" y="4866980"/>
                  </a:lnTo>
                  <a:lnTo>
                    <a:pt x="0" y="486698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AU" sz="1401"/>
            </a:p>
          </p:txBody>
        </p:sp>
        <p:sp>
          <p:nvSpPr>
            <p:cNvPr id="36" name="Freeform 36">
              <a:extLst>
                <a:ext uri="{C183D7F6-B498-43B3-948B-1728B52AA6E4}">
                  <adec:decorative xmlns:adec="http://schemas.microsoft.com/office/drawing/2017/decorative" val="1"/>
                </a:ext>
              </a:extLst>
            </p:cNvPr>
            <p:cNvSpPr/>
            <p:nvPr/>
          </p:nvSpPr>
          <p:spPr>
            <a:xfrm>
              <a:off x="9601546" y="-1643265"/>
              <a:ext cx="4428218" cy="5952640"/>
            </a:xfrm>
            <a:custGeom>
              <a:avLst/>
              <a:gdLst/>
              <a:ahLst/>
              <a:cxnLst/>
              <a:rect l="l" t="t" r="r" b="b"/>
              <a:pathLst>
                <a:path w="3743150" h="4866980">
                  <a:moveTo>
                    <a:pt x="0" y="0"/>
                  </a:moveTo>
                  <a:lnTo>
                    <a:pt x="3743150" y="0"/>
                  </a:lnTo>
                  <a:lnTo>
                    <a:pt x="3743150" y="4866980"/>
                  </a:lnTo>
                  <a:lnTo>
                    <a:pt x="0" y="486698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AU" sz="1401"/>
            </a:p>
          </p:txBody>
        </p:sp>
        <p:sp>
          <p:nvSpPr>
            <p:cNvPr id="37" name="Freeform 37">
              <a:extLst>
                <a:ext uri="{C183D7F6-B498-43B3-948B-1728B52AA6E4}">
                  <adec:decorative xmlns:adec="http://schemas.microsoft.com/office/drawing/2017/decorative" val="1"/>
                </a:ext>
              </a:extLst>
            </p:cNvPr>
            <p:cNvSpPr/>
            <p:nvPr/>
          </p:nvSpPr>
          <p:spPr>
            <a:xfrm>
              <a:off x="161548" y="-2051670"/>
              <a:ext cx="4813896" cy="6471090"/>
            </a:xfrm>
            <a:custGeom>
              <a:avLst/>
              <a:gdLst/>
              <a:ahLst/>
              <a:cxnLst/>
              <a:rect l="l" t="t" r="r" b="b"/>
              <a:pathLst>
                <a:path w="4069162" h="5290873">
                  <a:moveTo>
                    <a:pt x="0" y="0"/>
                  </a:moveTo>
                  <a:lnTo>
                    <a:pt x="4069162" y="0"/>
                  </a:lnTo>
                  <a:lnTo>
                    <a:pt x="4069162" y="5290873"/>
                  </a:lnTo>
                  <a:lnTo>
                    <a:pt x="0" y="529087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AU" sz="1401"/>
            </a:p>
          </p:txBody>
        </p:sp>
        <p:sp>
          <p:nvSpPr>
            <p:cNvPr id="38" name="Freeform 38">
              <a:extLst>
                <a:ext uri="{C183D7F6-B498-43B3-948B-1728B52AA6E4}">
                  <adec:decorative xmlns:adec="http://schemas.microsoft.com/office/drawing/2017/decorative" val="1"/>
                </a:ext>
              </a:extLst>
            </p:cNvPr>
            <p:cNvSpPr/>
            <p:nvPr/>
          </p:nvSpPr>
          <p:spPr>
            <a:xfrm>
              <a:off x="264712" y="-1086540"/>
              <a:ext cx="3438210" cy="3541272"/>
            </a:xfrm>
            <a:custGeom>
              <a:avLst/>
              <a:gdLst/>
              <a:ahLst/>
              <a:cxnLst/>
              <a:rect l="l" t="t" r="r" b="b"/>
              <a:pathLst>
                <a:path w="2906302" h="2895404">
                  <a:moveTo>
                    <a:pt x="0" y="0"/>
                  </a:moveTo>
                  <a:lnTo>
                    <a:pt x="2906302" y="0"/>
                  </a:lnTo>
                  <a:lnTo>
                    <a:pt x="2906302" y="2895403"/>
                  </a:lnTo>
                  <a:lnTo>
                    <a:pt x="0" y="28954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401"/>
            </a:p>
          </p:txBody>
        </p:sp>
        <p:sp>
          <p:nvSpPr>
            <p:cNvPr id="39" name="Freeform 39">
              <a:extLst>
                <a:ext uri="{C183D7F6-B498-43B3-948B-1728B52AA6E4}">
                  <adec:decorative xmlns:adec="http://schemas.microsoft.com/office/drawing/2017/decorative" val="1"/>
                </a:ext>
              </a:extLst>
            </p:cNvPr>
            <p:cNvSpPr/>
            <p:nvPr/>
          </p:nvSpPr>
          <p:spPr>
            <a:xfrm>
              <a:off x="7696765" y="-1804049"/>
              <a:ext cx="3438210" cy="3541272"/>
            </a:xfrm>
            <a:custGeom>
              <a:avLst/>
              <a:gdLst/>
              <a:ahLst/>
              <a:cxnLst/>
              <a:rect l="l" t="t" r="r" b="b"/>
              <a:pathLst>
                <a:path w="2906302" h="2895404">
                  <a:moveTo>
                    <a:pt x="0" y="0"/>
                  </a:moveTo>
                  <a:lnTo>
                    <a:pt x="2906302" y="0"/>
                  </a:lnTo>
                  <a:lnTo>
                    <a:pt x="2906302" y="2895404"/>
                  </a:lnTo>
                  <a:lnTo>
                    <a:pt x="0" y="28954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401"/>
            </a:p>
          </p:txBody>
        </p:sp>
        <p:sp>
          <p:nvSpPr>
            <p:cNvPr id="40" name="Freeform 40">
              <a:extLst>
                <a:ext uri="{C183D7F6-B498-43B3-948B-1728B52AA6E4}">
                  <adec:decorative xmlns:adec="http://schemas.microsoft.com/office/drawing/2017/decorative" val="1"/>
                </a:ext>
              </a:extLst>
            </p:cNvPr>
            <p:cNvSpPr/>
            <p:nvPr/>
          </p:nvSpPr>
          <p:spPr>
            <a:xfrm>
              <a:off x="9121091" y="-925607"/>
              <a:ext cx="3438210" cy="3541272"/>
            </a:xfrm>
            <a:custGeom>
              <a:avLst/>
              <a:gdLst/>
              <a:ahLst/>
              <a:cxnLst/>
              <a:rect l="l" t="t" r="r" b="b"/>
              <a:pathLst>
                <a:path w="2906302" h="2895404">
                  <a:moveTo>
                    <a:pt x="0" y="0"/>
                  </a:moveTo>
                  <a:lnTo>
                    <a:pt x="2906302" y="0"/>
                  </a:lnTo>
                  <a:lnTo>
                    <a:pt x="2906302" y="2895404"/>
                  </a:lnTo>
                  <a:lnTo>
                    <a:pt x="0" y="28954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401"/>
            </a:p>
          </p:txBody>
        </p:sp>
        <p:sp>
          <p:nvSpPr>
            <p:cNvPr id="43" name="Freeform 43">
              <a:extLst>
                <a:ext uri="{C183D7F6-B498-43B3-948B-1728B52AA6E4}">
                  <adec:decorative xmlns:adec="http://schemas.microsoft.com/office/drawing/2017/decorative" val="1"/>
                </a:ext>
              </a:extLst>
            </p:cNvPr>
            <p:cNvSpPr/>
            <p:nvPr/>
          </p:nvSpPr>
          <p:spPr>
            <a:xfrm>
              <a:off x="3581400" y="2118829"/>
              <a:ext cx="3255965" cy="2726870"/>
            </a:xfrm>
            <a:custGeom>
              <a:avLst/>
              <a:gdLst/>
              <a:ahLst/>
              <a:cxnLst/>
              <a:rect l="l" t="t" r="r" b="b"/>
              <a:pathLst>
                <a:path w="3690094" h="3090453">
                  <a:moveTo>
                    <a:pt x="0" y="0"/>
                  </a:moveTo>
                  <a:lnTo>
                    <a:pt x="3690094" y="0"/>
                  </a:lnTo>
                  <a:lnTo>
                    <a:pt x="3690094" y="3090454"/>
                  </a:lnTo>
                  <a:lnTo>
                    <a:pt x="0" y="309045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AU" sz="1401"/>
            </a:p>
          </p:txBody>
        </p:sp>
        <p:sp>
          <p:nvSpPr>
            <p:cNvPr id="50" name="Freeform 3">
              <a:extLst>
                <a:ext uri="{FF2B5EF4-FFF2-40B4-BE49-F238E27FC236}">
                  <a16:creationId xmlns:a16="http://schemas.microsoft.com/office/drawing/2014/main" id="{D19B5CD0-9E06-8CB7-F82D-DD7F9AF62D6A}"/>
                </a:ext>
                <a:ext uri="{C183D7F6-B498-43B3-948B-1728B52AA6E4}">
                  <adec:decorative xmlns:adec="http://schemas.microsoft.com/office/drawing/2017/decorative" val="1"/>
                </a:ext>
              </a:extLst>
            </p:cNvPr>
            <p:cNvSpPr/>
            <p:nvPr/>
          </p:nvSpPr>
          <p:spPr>
            <a:xfrm>
              <a:off x="1890374" y="5057924"/>
              <a:ext cx="8572500" cy="1329429"/>
            </a:xfrm>
            <a:prstGeom prst="roundRect">
              <a:avLst/>
            </a:prstGeom>
            <a:solidFill>
              <a:schemeClr val="bg1"/>
            </a:solidFill>
            <a:ln w="28575" cap="sq">
              <a:solidFill>
                <a:schemeClr val="tx1"/>
              </a:solidFill>
              <a:prstDash val="solid"/>
              <a:miter/>
            </a:ln>
          </p:spPr>
          <p:txBody>
            <a:bodyPr/>
            <a:lstStyle/>
            <a:p>
              <a:endParaRPr lang="en-AU" sz="1401"/>
            </a:p>
          </p:txBody>
        </p:sp>
      </p:grpSp>
      <p:sp>
        <p:nvSpPr>
          <p:cNvPr id="44" name="TextBox 44"/>
          <p:cNvSpPr txBox="1"/>
          <p:nvPr/>
        </p:nvSpPr>
        <p:spPr>
          <a:xfrm>
            <a:off x="2472568" y="5313576"/>
            <a:ext cx="7246864" cy="857542"/>
          </a:xfrm>
          <a:prstGeom prst="rect">
            <a:avLst/>
          </a:prstGeom>
        </p:spPr>
        <p:txBody>
          <a:bodyPr wrap="square" lIns="0" tIns="0" rIns="0" bIns="0" rtlCol="0" anchor="t">
            <a:spAutoFit/>
          </a:bodyPr>
          <a:lstStyle/>
          <a:p>
            <a:pPr algn="ctr">
              <a:lnSpc>
                <a:spcPts val="3496"/>
              </a:lnSpc>
            </a:pPr>
            <a:r>
              <a:rPr lang="en-US" sz="2471" dirty="0" err="1">
                <a:solidFill>
                  <a:srgbClr val="000000"/>
                </a:solidFill>
                <a:latin typeface="Public Sans" pitchFamily="2" charset="77"/>
                <a:ea typeface="Canva Sans Bold"/>
              </a:rPr>
              <a:t>안녕하세요</a:t>
            </a:r>
            <a:r>
              <a:rPr lang="en-US" sz="2471" dirty="0">
                <a:solidFill>
                  <a:srgbClr val="000000"/>
                </a:solidFill>
                <a:latin typeface="Public Sans" pitchFamily="2" charset="77"/>
                <a:ea typeface="Canva Sans Bold"/>
              </a:rPr>
              <a:t>. </a:t>
            </a:r>
            <a:r>
              <a:rPr lang="en-US" sz="2471" dirty="0" err="1">
                <a:solidFill>
                  <a:srgbClr val="000000"/>
                </a:solidFill>
                <a:latin typeface="Public Sans" pitchFamily="2" charset="77"/>
                <a:ea typeface="Canva Sans Bold"/>
              </a:rPr>
              <a:t>저는</a:t>
            </a:r>
            <a:r>
              <a:rPr lang="en-US" sz="2471" dirty="0">
                <a:solidFill>
                  <a:srgbClr val="000000"/>
                </a:solidFill>
                <a:latin typeface="Public Sans" pitchFamily="2" charset="77"/>
                <a:ea typeface="Canva Sans Bold"/>
              </a:rPr>
              <a:t> </a:t>
            </a:r>
            <a:r>
              <a:rPr lang="en-US" sz="2471" dirty="0" err="1">
                <a:solidFill>
                  <a:srgbClr val="000000"/>
                </a:solidFill>
                <a:latin typeface="Public Sans" pitchFamily="2" charset="77"/>
                <a:ea typeface="Canva Sans Bold"/>
              </a:rPr>
              <a:t>민호예요</a:t>
            </a:r>
            <a:r>
              <a:rPr lang="en-US" sz="2471" dirty="0">
                <a:solidFill>
                  <a:srgbClr val="000000"/>
                </a:solidFill>
                <a:latin typeface="Public Sans" pitchFamily="2" charset="77"/>
                <a:ea typeface="Canva Sans Bold"/>
              </a:rPr>
              <a:t>.</a:t>
            </a:r>
          </a:p>
          <a:p>
            <a:pPr algn="ctr">
              <a:lnSpc>
                <a:spcPts val="3496"/>
              </a:lnSpc>
            </a:pPr>
            <a:r>
              <a:rPr lang="en-US" sz="2471" dirty="0" err="1">
                <a:solidFill>
                  <a:srgbClr val="000000"/>
                </a:solidFill>
                <a:latin typeface="Public Sans" pitchFamily="2" charset="77"/>
                <a:ea typeface="Canva Sans Bold"/>
              </a:rPr>
              <a:t>오늘</a:t>
            </a:r>
            <a:r>
              <a:rPr lang="en-US" sz="2471" dirty="0">
                <a:solidFill>
                  <a:srgbClr val="000000"/>
                </a:solidFill>
                <a:latin typeface="Public Sans" pitchFamily="2" charset="77"/>
                <a:ea typeface="Canva Sans Bold"/>
              </a:rPr>
              <a:t> </a:t>
            </a:r>
            <a:r>
              <a:rPr lang="en-US" sz="2471" dirty="0" err="1">
                <a:solidFill>
                  <a:srgbClr val="000000"/>
                </a:solidFill>
                <a:latin typeface="Public Sans" pitchFamily="2" charset="77"/>
                <a:ea typeface="Canva Sans Bold"/>
              </a:rPr>
              <a:t>서울</a:t>
            </a:r>
            <a:r>
              <a:rPr lang="en-US" sz="2471" dirty="0">
                <a:solidFill>
                  <a:srgbClr val="000000"/>
                </a:solidFill>
                <a:latin typeface="Public Sans" pitchFamily="2" charset="77"/>
                <a:ea typeface="Canva Sans Bold"/>
              </a:rPr>
              <a:t> </a:t>
            </a:r>
            <a:r>
              <a:rPr lang="en-US" sz="2471" dirty="0" err="1">
                <a:solidFill>
                  <a:srgbClr val="000000"/>
                </a:solidFill>
                <a:latin typeface="Public Sans" pitchFamily="2" charset="77"/>
                <a:ea typeface="Canva Sans Bold"/>
              </a:rPr>
              <a:t>날씨는</a:t>
            </a:r>
            <a:r>
              <a:rPr lang="en-US" sz="2471" dirty="0">
                <a:solidFill>
                  <a:srgbClr val="000000"/>
                </a:solidFill>
                <a:latin typeface="Public Sans" pitchFamily="2" charset="77"/>
                <a:ea typeface="Canva Sans Bold"/>
              </a:rPr>
              <a:t> </a:t>
            </a:r>
            <a:r>
              <a:rPr lang="en-US" sz="2471" dirty="0" err="1">
                <a:solidFill>
                  <a:srgbClr val="000000"/>
                </a:solidFill>
                <a:latin typeface="Public Sans" pitchFamily="2" charset="77"/>
                <a:ea typeface="Canva Sans Bold"/>
              </a:rPr>
              <a:t>매우</a:t>
            </a:r>
            <a:r>
              <a:rPr lang="en-US" sz="2471" dirty="0">
                <a:solidFill>
                  <a:srgbClr val="000000"/>
                </a:solidFill>
                <a:latin typeface="Public Sans" pitchFamily="2" charset="77"/>
                <a:ea typeface="Canva Sans Bold"/>
              </a:rPr>
              <a:t> </a:t>
            </a:r>
            <a:r>
              <a:rPr lang="en-US" sz="2471" dirty="0" err="1">
                <a:solidFill>
                  <a:srgbClr val="000000"/>
                </a:solidFill>
                <a:latin typeface="Public Sans" pitchFamily="2" charset="77"/>
                <a:ea typeface="Canva Sans Bold"/>
              </a:rPr>
              <a:t>춥고</a:t>
            </a:r>
            <a:r>
              <a:rPr lang="en-US" sz="2471" dirty="0">
                <a:solidFill>
                  <a:srgbClr val="000000"/>
                </a:solidFill>
                <a:latin typeface="Public Sans" pitchFamily="2" charset="77"/>
                <a:ea typeface="Canva Sans Bold"/>
              </a:rPr>
              <a:t> </a:t>
            </a:r>
            <a:r>
              <a:rPr lang="en-US" sz="2471" dirty="0" err="1">
                <a:solidFill>
                  <a:srgbClr val="000000"/>
                </a:solidFill>
                <a:latin typeface="Public Sans" pitchFamily="2" charset="77"/>
                <a:ea typeface="Canva Sans Bold"/>
              </a:rPr>
              <a:t>눈이와요</a:t>
            </a:r>
            <a:r>
              <a:rPr lang="en-US" sz="2471" dirty="0">
                <a:solidFill>
                  <a:srgbClr val="000000"/>
                </a:solidFill>
                <a:latin typeface="Public Sans" pitchFamily="2" charset="77"/>
                <a:ea typeface="Canva Sans Bold"/>
              </a:rPr>
              <a:t>.</a:t>
            </a:r>
          </a:p>
        </p:txBody>
      </p:sp>
      <p:sp>
        <p:nvSpPr>
          <p:cNvPr id="46" name="Title 45">
            <a:extLst>
              <a:ext uri="{FF2B5EF4-FFF2-40B4-BE49-F238E27FC236}">
                <a16:creationId xmlns:a16="http://schemas.microsoft.com/office/drawing/2014/main" id="{22A0BC8B-A8A6-6618-7882-8836807FF03E}"/>
              </a:ext>
              <a:ext uri="{C183D7F6-B498-43B3-948B-1728B52AA6E4}">
                <adec:decorative xmlns:adec="http://schemas.microsoft.com/office/drawing/2017/decorative" val="1"/>
              </a:ext>
            </a:extLst>
          </p:cNvPr>
          <p:cNvSpPr>
            <a:spLocks noGrp="1"/>
          </p:cNvSpPr>
          <p:nvPr>
            <p:ph type="title"/>
          </p:nvPr>
        </p:nvSpPr>
        <p:spPr>
          <a:xfrm>
            <a:off x="-7339" y="-1239157"/>
            <a:ext cx="10080000" cy="1008000"/>
          </a:xfrm>
        </p:spPr>
        <p:txBody>
          <a:bodyPr/>
          <a:lstStyle/>
          <a:p>
            <a:r>
              <a:rPr lang="en-US" dirty="0"/>
              <a:t>Slide 3</a:t>
            </a:r>
          </a:p>
        </p:txBody>
      </p:sp>
      <p:sp>
        <p:nvSpPr>
          <p:cNvPr id="47" name="Slide Number Placeholder 2">
            <a:extLst>
              <a:ext uri="{FF2B5EF4-FFF2-40B4-BE49-F238E27FC236}">
                <a16:creationId xmlns:a16="http://schemas.microsoft.com/office/drawing/2014/main" id="{30ABD573-B061-9175-2EB8-1F63CF71FFD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a:t>
            </a:fld>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1EAD24E-5D55-A27D-B874-653C93DEE116}"/>
              </a:ext>
              <a:ext uri="{C183D7F6-B498-43B3-948B-1728B52AA6E4}">
                <adec:decorative xmlns:adec="http://schemas.microsoft.com/office/drawing/2017/decorative" val="1"/>
              </a:ext>
            </a:extLst>
          </p:cNvPr>
          <p:cNvGrpSpPr/>
          <p:nvPr/>
        </p:nvGrpSpPr>
        <p:grpSpPr>
          <a:xfrm>
            <a:off x="1890374" y="407561"/>
            <a:ext cx="8572500" cy="5979792"/>
            <a:chOff x="1890374" y="407561"/>
            <a:chExt cx="8572500" cy="5979792"/>
          </a:xfrm>
        </p:grpSpPr>
        <p:sp>
          <p:nvSpPr>
            <p:cNvPr id="10" name="Freeform 3">
              <a:extLst>
                <a:ext uri="{FF2B5EF4-FFF2-40B4-BE49-F238E27FC236}">
                  <a16:creationId xmlns:a16="http://schemas.microsoft.com/office/drawing/2014/main" id="{918F47AD-DB06-AFFC-DC18-BDA3E58107DF}"/>
                </a:ext>
                <a:ext uri="{C183D7F6-B498-43B3-948B-1728B52AA6E4}">
                  <adec:decorative xmlns:adec="http://schemas.microsoft.com/office/drawing/2017/decorative" val="1"/>
                </a:ext>
              </a:extLst>
            </p:cNvPr>
            <p:cNvSpPr/>
            <p:nvPr/>
          </p:nvSpPr>
          <p:spPr>
            <a:xfrm>
              <a:off x="1890374" y="5057924"/>
              <a:ext cx="8572500" cy="1329429"/>
            </a:xfrm>
            <a:prstGeom prst="roundRect">
              <a:avLst/>
            </a:prstGeom>
            <a:solidFill>
              <a:schemeClr val="bg1"/>
            </a:solidFill>
            <a:ln w="28575" cap="sq">
              <a:solidFill>
                <a:schemeClr val="tx1"/>
              </a:solidFill>
              <a:prstDash val="solid"/>
              <a:miter/>
            </a:ln>
          </p:spPr>
          <p:txBody>
            <a:bodyPr/>
            <a:lstStyle/>
            <a:p>
              <a:endParaRPr lang="en-AU" sz="1401"/>
            </a:p>
          </p:txBody>
        </p:sp>
        <p:sp>
          <p:nvSpPr>
            <p:cNvPr id="5" name="Freeform 5">
              <a:extLst>
                <a:ext uri="{C183D7F6-B498-43B3-948B-1728B52AA6E4}">
                  <adec:decorative xmlns:adec="http://schemas.microsoft.com/office/drawing/2017/decorative" val="1"/>
                </a:ext>
              </a:extLst>
            </p:cNvPr>
            <p:cNvSpPr/>
            <p:nvPr/>
          </p:nvSpPr>
          <p:spPr>
            <a:xfrm>
              <a:off x="4818530" y="407561"/>
              <a:ext cx="2554941" cy="4358110"/>
            </a:xfrm>
            <a:custGeom>
              <a:avLst/>
              <a:gdLst/>
              <a:ahLst/>
              <a:cxnLst/>
              <a:rect l="l" t="t" r="r" b="b"/>
              <a:pathLst>
                <a:path w="2387189" h="4071965">
                  <a:moveTo>
                    <a:pt x="0" y="0"/>
                  </a:moveTo>
                  <a:lnTo>
                    <a:pt x="2387190" y="0"/>
                  </a:lnTo>
                  <a:lnTo>
                    <a:pt x="2387190" y="4071965"/>
                  </a:lnTo>
                  <a:lnTo>
                    <a:pt x="0" y="4071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401"/>
            </a:p>
          </p:txBody>
        </p:sp>
      </p:grpSp>
      <p:sp>
        <p:nvSpPr>
          <p:cNvPr id="6" name="TextBox 6"/>
          <p:cNvSpPr txBox="1"/>
          <p:nvPr/>
        </p:nvSpPr>
        <p:spPr>
          <a:xfrm>
            <a:off x="2056752" y="5564868"/>
            <a:ext cx="8239744" cy="408702"/>
          </a:xfrm>
          <a:prstGeom prst="rect">
            <a:avLst/>
          </a:prstGeom>
        </p:spPr>
        <p:txBody>
          <a:bodyPr wrap="square" lIns="0" tIns="0" rIns="0" bIns="0" rtlCol="0" anchor="t">
            <a:spAutoFit/>
          </a:bodyPr>
          <a:lstStyle/>
          <a:p>
            <a:pPr algn="ctr">
              <a:lnSpc>
                <a:spcPts val="3496"/>
              </a:lnSpc>
            </a:pPr>
            <a:r>
              <a:rPr lang="en-US" sz="2471" dirty="0" err="1">
                <a:solidFill>
                  <a:srgbClr val="000000"/>
                </a:solidFill>
                <a:latin typeface="Public Sans" pitchFamily="2" charset="77"/>
                <a:ea typeface="Canva Sans Bold"/>
              </a:rPr>
              <a:t>영하</a:t>
            </a:r>
            <a:r>
              <a:rPr lang="en-US" sz="2471" dirty="0">
                <a:solidFill>
                  <a:srgbClr val="000000"/>
                </a:solidFill>
                <a:latin typeface="Public Sans" pitchFamily="2" charset="77"/>
                <a:ea typeface="Canva Sans Bold"/>
              </a:rPr>
              <a:t> 15도예요.</a:t>
            </a:r>
          </a:p>
        </p:txBody>
      </p:sp>
      <p:sp>
        <p:nvSpPr>
          <p:cNvPr id="11" name="Title 10">
            <a:extLst>
              <a:ext uri="{FF2B5EF4-FFF2-40B4-BE49-F238E27FC236}">
                <a16:creationId xmlns:a16="http://schemas.microsoft.com/office/drawing/2014/main" id="{A284A243-65CF-7F8A-90D9-46DB60945107}"/>
              </a:ext>
              <a:ext uri="{C183D7F6-B498-43B3-948B-1728B52AA6E4}">
                <adec:decorative xmlns:adec="http://schemas.microsoft.com/office/drawing/2017/decorative" val="1"/>
              </a:ext>
            </a:extLst>
          </p:cNvPr>
          <p:cNvSpPr>
            <a:spLocks noGrp="1"/>
          </p:cNvSpPr>
          <p:nvPr>
            <p:ph type="title"/>
          </p:nvPr>
        </p:nvSpPr>
        <p:spPr>
          <a:xfrm>
            <a:off x="360000" y="-1047560"/>
            <a:ext cx="10080000" cy="1008000"/>
          </a:xfrm>
        </p:spPr>
        <p:txBody>
          <a:bodyPr/>
          <a:lstStyle/>
          <a:p>
            <a:r>
              <a:rPr lang="en-US" dirty="0"/>
              <a:t>Slide 4</a:t>
            </a:r>
          </a:p>
        </p:txBody>
      </p:sp>
      <p:sp>
        <p:nvSpPr>
          <p:cNvPr id="12" name="Slide Number Placeholder 2">
            <a:extLst>
              <a:ext uri="{FF2B5EF4-FFF2-40B4-BE49-F238E27FC236}">
                <a16:creationId xmlns:a16="http://schemas.microsoft.com/office/drawing/2014/main" id="{4E020AD4-3599-FD7A-0E88-B1853F5C95C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a:t>
            </a:fld>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7A5029F1-1F58-108F-B6AB-B4233A700E17}"/>
              </a:ext>
              <a:ext uri="{C183D7F6-B498-43B3-948B-1728B52AA6E4}">
                <adec:decorative xmlns:adec="http://schemas.microsoft.com/office/drawing/2017/decorative" val="1"/>
              </a:ext>
            </a:extLst>
          </p:cNvPr>
          <p:cNvGrpSpPr/>
          <p:nvPr/>
        </p:nvGrpSpPr>
        <p:grpSpPr>
          <a:xfrm>
            <a:off x="-762000" y="-3746491"/>
            <a:ext cx="14004162" cy="10940667"/>
            <a:chOff x="-762000" y="-3746491"/>
            <a:chExt cx="14004162" cy="10940667"/>
          </a:xfrm>
        </p:grpSpPr>
        <p:sp>
          <p:nvSpPr>
            <p:cNvPr id="7" name="Freeform 7"/>
            <p:cNvSpPr/>
            <p:nvPr/>
          </p:nvSpPr>
          <p:spPr>
            <a:xfrm>
              <a:off x="2503200" y="4639235"/>
              <a:ext cx="7708055" cy="2554941"/>
            </a:xfrm>
            <a:custGeom>
              <a:avLst/>
              <a:gdLst/>
              <a:ahLst/>
              <a:cxnLst/>
              <a:rect l="l" t="t" r="r" b="b"/>
              <a:pathLst>
                <a:path w="3979922" h="837959">
                  <a:moveTo>
                    <a:pt x="0" y="0"/>
                  </a:moveTo>
                  <a:lnTo>
                    <a:pt x="3979922" y="0"/>
                  </a:lnTo>
                  <a:lnTo>
                    <a:pt x="3979922" y="837959"/>
                  </a:lnTo>
                  <a:lnTo>
                    <a:pt x="0" y="837959"/>
                  </a:lnTo>
                  <a:lnTo>
                    <a:pt x="0" y="0"/>
                  </a:lnTo>
                  <a:close/>
                </a:path>
              </a:pathLst>
            </a:custGeom>
            <a:blipFill>
              <a:blip r:embed="rId2"/>
              <a:stretch>
                <a:fillRect b="-2708"/>
              </a:stretch>
            </a:blipFill>
          </p:spPr>
          <p:txBody>
            <a:bodyPr/>
            <a:lstStyle/>
            <a:p>
              <a:endParaRPr lang="en-AU" sz="1401"/>
            </a:p>
          </p:txBody>
        </p:sp>
        <p:grpSp>
          <p:nvGrpSpPr>
            <p:cNvPr id="15" name="Group 14">
              <a:extLst>
                <a:ext uri="{FF2B5EF4-FFF2-40B4-BE49-F238E27FC236}">
                  <a16:creationId xmlns:a16="http://schemas.microsoft.com/office/drawing/2014/main" id="{62155702-0DF7-673A-1811-2D4322625714}"/>
                </a:ext>
              </a:extLst>
            </p:cNvPr>
            <p:cNvGrpSpPr/>
            <p:nvPr/>
          </p:nvGrpSpPr>
          <p:grpSpPr>
            <a:xfrm>
              <a:off x="-6016" y="4724203"/>
              <a:ext cx="12404717" cy="2261328"/>
              <a:chOff x="-6819" y="5354097"/>
              <a:chExt cx="14058679" cy="2562838"/>
            </a:xfrm>
          </p:grpSpPr>
          <p:sp>
            <p:nvSpPr>
              <p:cNvPr id="6" name="Freeform 6">
                <a:extLst>
                  <a:ext uri="{C183D7F6-B498-43B3-948B-1728B52AA6E4}">
                    <adec:decorative xmlns:adec="http://schemas.microsoft.com/office/drawing/2017/decorative" val="1"/>
                  </a:ext>
                </a:extLst>
              </p:cNvPr>
              <p:cNvSpPr/>
              <p:nvPr/>
            </p:nvSpPr>
            <p:spPr>
              <a:xfrm>
                <a:off x="-6819" y="5409330"/>
                <a:ext cx="7156065" cy="2371976"/>
              </a:xfrm>
              <a:custGeom>
                <a:avLst/>
                <a:gdLst/>
                <a:ahLst/>
                <a:cxnLst/>
                <a:rect l="l" t="t" r="r" b="b"/>
                <a:pathLst>
                  <a:path w="3260214" h="686427">
                    <a:moveTo>
                      <a:pt x="0" y="0"/>
                    </a:moveTo>
                    <a:lnTo>
                      <a:pt x="3260214" y="0"/>
                    </a:lnTo>
                    <a:lnTo>
                      <a:pt x="3260214" y="686427"/>
                    </a:lnTo>
                    <a:lnTo>
                      <a:pt x="0" y="686427"/>
                    </a:lnTo>
                    <a:lnTo>
                      <a:pt x="0" y="0"/>
                    </a:lnTo>
                    <a:close/>
                  </a:path>
                </a:pathLst>
              </a:custGeom>
              <a:blipFill>
                <a:blip r:embed="rId2"/>
                <a:stretch>
                  <a:fillRect b="-2708"/>
                </a:stretch>
              </a:blipFill>
            </p:spPr>
            <p:txBody>
              <a:bodyPr/>
              <a:lstStyle/>
              <a:p>
                <a:endParaRPr lang="en-AU" sz="1401"/>
              </a:p>
            </p:txBody>
          </p:sp>
          <p:sp>
            <p:nvSpPr>
              <p:cNvPr id="8" name="Freeform 8">
                <a:extLst>
                  <a:ext uri="{C183D7F6-B498-43B3-948B-1728B52AA6E4}">
                    <adec:decorative xmlns:adec="http://schemas.microsoft.com/office/drawing/2017/decorative" val="1"/>
                  </a:ext>
                </a:extLst>
              </p:cNvPr>
              <p:cNvSpPr/>
              <p:nvPr/>
            </p:nvSpPr>
            <p:spPr>
              <a:xfrm>
                <a:off x="6523898" y="5354097"/>
                <a:ext cx="7527962" cy="2562838"/>
              </a:xfrm>
              <a:custGeom>
                <a:avLst/>
                <a:gdLst/>
                <a:ahLst/>
                <a:cxnLst/>
                <a:rect l="l" t="t" r="r" b="b"/>
                <a:pathLst>
                  <a:path w="3429648" h="741661">
                    <a:moveTo>
                      <a:pt x="0" y="0"/>
                    </a:moveTo>
                    <a:lnTo>
                      <a:pt x="3429648" y="0"/>
                    </a:lnTo>
                    <a:lnTo>
                      <a:pt x="3429648" y="741662"/>
                    </a:lnTo>
                    <a:lnTo>
                      <a:pt x="0" y="741662"/>
                    </a:lnTo>
                    <a:lnTo>
                      <a:pt x="0" y="0"/>
                    </a:lnTo>
                    <a:close/>
                  </a:path>
                </a:pathLst>
              </a:custGeom>
              <a:blipFill>
                <a:blip r:embed="rId2"/>
                <a:stretch>
                  <a:fillRect/>
                </a:stretch>
              </a:blipFill>
            </p:spPr>
            <p:txBody>
              <a:bodyPr/>
              <a:lstStyle/>
              <a:p>
                <a:endParaRPr lang="en-AU" sz="1401"/>
              </a:p>
            </p:txBody>
          </p:sp>
        </p:grpSp>
        <p:sp>
          <p:nvSpPr>
            <p:cNvPr id="5" name="Freeform 5">
              <a:extLst>
                <a:ext uri="{C183D7F6-B498-43B3-948B-1728B52AA6E4}">
                  <adec:decorative xmlns:adec="http://schemas.microsoft.com/office/drawing/2017/decorative" val="1"/>
                </a:ext>
              </a:extLst>
            </p:cNvPr>
            <p:cNvSpPr/>
            <p:nvPr/>
          </p:nvSpPr>
          <p:spPr>
            <a:xfrm>
              <a:off x="3691573" y="815502"/>
              <a:ext cx="4904209" cy="4107275"/>
            </a:xfrm>
            <a:custGeom>
              <a:avLst/>
              <a:gdLst/>
              <a:ahLst/>
              <a:cxnLst/>
              <a:rect l="l" t="t" r="r" b="b"/>
              <a:pathLst>
                <a:path w="5558104" h="4654912">
                  <a:moveTo>
                    <a:pt x="0" y="0"/>
                  </a:moveTo>
                  <a:lnTo>
                    <a:pt x="5558105" y="0"/>
                  </a:lnTo>
                  <a:lnTo>
                    <a:pt x="5558105" y="4654913"/>
                  </a:lnTo>
                  <a:lnTo>
                    <a:pt x="0" y="46549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401"/>
            </a:p>
          </p:txBody>
        </p:sp>
        <p:sp>
          <p:nvSpPr>
            <p:cNvPr id="10" name="Freeform 10">
              <a:extLst>
                <a:ext uri="{C183D7F6-B498-43B3-948B-1728B52AA6E4}">
                  <adec:decorative xmlns:adec="http://schemas.microsoft.com/office/drawing/2017/decorative" val="1"/>
                </a:ext>
              </a:extLst>
            </p:cNvPr>
            <p:cNvSpPr/>
            <p:nvPr/>
          </p:nvSpPr>
          <p:spPr>
            <a:xfrm>
              <a:off x="6902823" y="-3746491"/>
              <a:ext cx="6339339" cy="8242639"/>
            </a:xfrm>
            <a:custGeom>
              <a:avLst/>
              <a:gdLst/>
              <a:ahLst/>
              <a:cxnLst/>
              <a:rect l="l" t="t" r="r" b="b"/>
              <a:pathLst>
                <a:path w="7184584" h="9341657">
                  <a:moveTo>
                    <a:pt x="0" y="0"/>
                  </a:moveTo>
                  <a:lnTo>
                    <a:pt x="7184584" y="0"/>
                  </a:lnTo>
                  <a:lnTo>
                    <a:pt x="7184584" y="9341657"/>
                  </a:lnTo>
                  <a:lnTo>
                    <a:pt x="0" y="93416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sz="1401"/>
            </a:p>
          </p:txBody>
        </p:sp>
        <p:sp>
          <p:nvSpPr>
            <p:cNvPr id="11" name="Freeform 11">
              <a:extLst>
                <a:ext uri="{C183D7F6-B498-43B3-948B-1728B52AA6E4}">
                  <adec:decorative xmlns:adec="http://schemas.microsoft.com/office/drawing/2017/decorative" val="1"/>
                </a:ext>
              </a:extLst>
            </p:cNvPr>
            <p:cNvSpPr/>
            <p:nvPr/>
          </p:nvSpPr>
          <p:spPr>
            <a:xfrm>
              <a:off x="-762000" y="-3563470"/>
              <a:ext cx="6339339" cy="8242639"/>
            </a:xfrm>
            <a:custGeom>
              <a:avLst/>
              <a:gdLst/>
              <a:ahLst/>
              <a:cxnLst/>
              <a:rect l="l" t="t" r="r" b="b"/>
              <a:pathLst>
                <a:path w="7184584" h="9341657">
                  <a:moveTo>
                    <a:pt x="0" y="0"/>
                  </a:moveTo>
                  <a:lnTo>
                    <a:pt x="7184584" y="0"/>
                  </a:lnTo>
                  <a:lnTo>
                    <a:pt x="7184584" y="9341657"/>
                  </a:lnTo>
                  <a:lnTo>
                    <a:pt x="0" y="93416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sz="1401"/>
            </a:p>
          </p:txBody>
        </p:sp>
        <p:sp>
          <p:nvSpPr>
            <p:cNvPr id="16" name="Freeform 3">
              <a:extLst>
                <a:ext uri="{FF2B5EF4-FFF2-40B4-BE49-F238E27FC236}">
                  <a16:creationId xmlns:a16="http://schemas.microsoft.com/office/drawing/2014/main" id="{8FD63F2A-D289-6B33-3DCE-9604CAA9B40D}"/>
                </a:ext>
                <a:ext uri="{C183D7F6-B498-43B3-948B-1728B52AA6E4}">
                  <adec:decorative xmlns:adec="http://schemas.microsoft.com/office/drawing/2017/decorative" val="1"/>
                </a:ext>
              </a:extLst>
            </p:cNvPr>
            <p:cNvSpPr/>
            <p:nvPr/>
          </p:nvSpPr>
          <p:spPr>
            <a:xfrm>
              <a:off x="1890374" y="5057924"/>
              <a:ext cx="8572500" cy="1329429"/>
            </a:xfrm>
            <a:prstGeom prst="roundRect">
              <a:avLst/>
            </a:prstGeom>
            <a:solidFill>
              <a:schemeClr val="bg1"/>
            </a:solidFill>
            <a:ln w="28575" cap="sq">
              <a:solidFill>
                <a:schemeClr val="tx1"/>
              </a:solidFill>
              <a:prstDash val="solid"/>
              <a:miter/>
            </a:ln>
          </p:spPr>
          <p:txBody>
            <a:bodyPr/>
            <a:lstStyle/>
            <a:p>
              <a:endParaRPr lang="en-AU" sz="1401"/>
            </a:p>
          </p:txBody>
        </p:sp>
      </p:grpSp>
      <p:sp>
        <p:nvSpPr>
          <p:cNvPr id="9" name="TextBox 9"/>
          <p:cNvSpPr txBox="1"/>
          <p:nvPr/>
        </p:nvSpPr>
        <p:spPr>
          <a:xfrm>
            <a:off x="2665791" y="5513334"/>
            <a:ext cx="7021669" cy="415819"/>
          </a:xfrm>
          <a:prstGeom prst="rect">
            <a:avLst/>
          </a:prstGeom>
        </p:spPr>
        <p:txBody>
          <a:bodyPr wrap="square" lIns="0" tIns="0" rIns="0" bIns="0" rtlCol="0" anchor="t">
            <a:spAutoFit/>
          </a:bodyPr>
          <a:lstStyle/>
          <a:p>
            <a:pPr algn="ctr">
              <a:lnSpc>
                <a:spcPts val="3496"/>
              </a:lnSpc>
            </a:pPr>
            <a:r>
              <a:rPr lang="en-US" sz="2471" dirty="0" err="1">
                <a:solidFill>
                  <a:srgbClr val="000000"/>
                </a:solidFill>
                <a:latin typeface="Public Sans" pitchFamily="2" charset="77"/>
                <a:ea typeface="Canva Sans Bold"/>
              </a:rPr>
              <a:t>눈사람을</a:t>
            </a:r>
            <a:r>
              <a:rPr lang="en-US" sz="2471" dirty="0">
                <a:solidFill>
                  <a:srgbClr val="000000"/>
                </a:solidFill>
                <a:latin typeface="Public Sans" pitchFamily="2" charset="77"/>
                <a:ea typeface="Canva Sans Bold"/>
              </a:rPr>
              <a:t> </a:t>
            </a:r>
            <a:r>
              <a:rPr lang="en-US" sz="2471" dirty="0" err="1">
                <a:solidFill>
                  <a:srgbClr val="000000"/>
                </a:solidFill>
                <a:latin typeface="Public Sans" pitchFamily="2" charset="77"/>
                <a:ea typeface="Canva Sans Bold"/>
              </a:rPr>
              <a:t>만들기</a:t>
            </a:r>
            <a:r>
              <a:rPr lang="en-US" sz="2471" dirty="0">
                <a:solidFill>
                  <a:srgbClr val="000000"/>
                </a:solidFill>
                <a:latin typeface="Public Sans" pitchFamily="2" charset="77"/>
                <a:ea typeface="Canva Sans Bold"/>
              </a:rPr>
              <a:t> </a:t>
            </a:r>
            <a:r>
              <a:rPr lang="en-US" sz="2471" dirty="0" err="1">
                <a:solidFill>
                  <a:srgbClr val="000000"/>
                </a:solidFill>
                <a:latin typeface="Public Sans" pitchFamily="2" charset="77"/>
                <a:ea typeface="Canva Sans Bold"/>
              </a:rPr>
              <a:t>좋은</a:t>
            </a:r>
            <a:r>
              <a:rPr lang="en-US" sz="2471" dirty="0">
                <a:solidFill>
                  <a:srgbClr val="000000"/>
                </a:solidFill>
                <a:latin typeface="Public Sans" pitchFamily="2" charset="77"/>
                <a:ea typeface="Canva Sans Bold"/>
              </a:rPr>
              <a:t> </a:t>
            </a:r>
            <a:r>
              <a:rPr lang="en-US" sz="2471" dirty="0" err="1">
                <a:solidFill>
                  <a:srgbClr val="000000"/>
                </a:solidFill>
                <a:latin typeface="Public Sans" pitchFamily="2" charset="77"/>
                <a:ea typeface="Canva Sans Bold"/>
              </a:rPr>
              <a:t>날이에요</a:t>
            </a:r>
            <a:r>
              <a:rPr lang="en-US" sz="2471" dirty="0">
                <a:solidFill>
                  <a:srgbClr val="000000"/>
                </a:solidFill>
                <a:latin typeface="Public Sans" pitchFamily="2" charset="77"/>
                <a:ea typeface="Canva Sans Bold"/>
              </a:rPr>
              <a:t>.</a:t>
            </a:r>
            <a:endParaRPr lang="en-US" sz="2497" dirty="0">
              <a:solidFill>
                <a:srgbClr val="000000"/>
              </a:solidFill>
              <a:latin typeface="Canva Sans Bold"/>
              <a:ea typeface="Canva Sans Bold"/>
            </a:endParaRPr>
          </a:p>
        </p:txBody>
      </p:sp>
      <p:sp>
        <p:nvSpPr>
          <p:cNvPr id="17" name="Title 16">
            <a:extLst>
              <a:ext uri="{FF2B5EF4-FFF2-40B4-BE49-F238E27FC236}">
                <a16:creationId xmlns:a16="http://schemas.microsoft.com/office/drawing/2014/main" id="{ACFF5BC2-0CEC-3D74-0DE2-6BBB3DE8DEE5}"/>
              </a:ext>
              <a:ext uri="{C183D7F6-B498-43B3-948B-1728B52AA6E4}">
                <adec:decorative xmlns:adec="http://schemas.microsoft.com/office/drawing/2017/decorative" val="1"/>
              </a:ext>
            </a:extLst>
          </p:cNvPr>
          <p:cNvSpPr>
            <a:spLocks noGrp="1"/>
          </p:cNvSpPr>
          <p:nvPr>
            <p:ph type="title"/>
          </p:nvPr>
        </p:nvSpPr>
        <p:spPr>
          <a:xfrm>
            <a:off x="0" y="-1143000"/>
            <a:ext cx="10080000" cy="1008000"/>
          </a:xfrm>
        </p:spPr>
        <p:txBody>
          <a:bodyPr/>
          <a:lstStyle/>
          <a:p>
            <a:r>
              <a:rPr lang="en-US" dirty="0"/>
              <a:t>Slide 4</a:t>
            </a:r>
          </a:p>
        </p:txBody>
      </p:sp>
      <p:sp>
        <p:nvSpPr>
          <p:cNvPr id="18" name="Slide Number Placeholder 2">
            <a:extLst>
              <a:ext uri="{FF2B5EF4-FFF2-40B4-BE49-F238E27FC236}">
                <a16:creationId xmlns:a16="http://schemas.microsoft.com/office/drawing/2014/main" id="{88C72AC0-A897-870F-69D0-F58D7821635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a:t>
            </a:fld>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90F00432-4DBE-275A-FA77-C8EDF12F92B0}"/>
              </a:ext>
              <a:ext uri="{C183D7F6-B498-43B3-948B-1728B52AA6E4}">
                <adec:decorative xmlns:adec="http://schemas.microsoft.com/office/drawing/2017/decorative" val="1"/>
              </a:ext>
            </a:extLst>
          </p:cNvPr>
          <p:cNvGrpSpPr/>
          <p:nvPr/>
        </p:nvGrpSpPr>
        <p:grpSpPr>
          <a:xfrm>
            <a:off x="0" y="-1344706"/>
            <a:ext cx="12903816" cy="7732059"/>
            <a:chOff x="0" y="-1344706"/>
            <a:chExt cx="12903816" cy="7732059"/>
          </a:xfrm>
        </p:grpSpPr>
        <p:grpSp>
          <p:nvGrpSpPr>
            <p:cNvPr id="49" name="Group 48">
              <a:extLst>
                <a:ext uri="{FF2B5EF4-FFF2-40B4-BE49-F238E27FC236}">
                  <a16:creationId xmlns:a16="http://schemas.microsoft.com/office/drawing/2014/main" id="{943E201E-AFF1-1BF4-1EDB-A5EF9C569555}"/>
                </a:ext>
                <a:ext uri="{C183D7F6-B498-43B3-948B-1728B52AA6E4}">
                  <adec:decorative xmlns:adec="http://schemas.microsoft.com/office/drawing/2017/decorative" val="1"/>
                </a:ext>
              </a:extLst>
            </p:cNvPr>
            <p:cNvGrpSpPr/>
            <p:nvPr/>
          </p:nvGrpSpPr>
          <p:grpSpPr>
            <a:xfrm>
              <a:off x="0" y="-1344706"/>
              <a:ext cx="12903816" cy="6103083"/>
              <a:chOff x="1711654" y="-391615"/>
              <a:chExt cx="10818241" cy="5116674"/>
            </a:xfrm>
          </p:grpSpPr>
          <p:sp>
            <p:nvSpPr>
              <p:cNvPr id="5" name="Freeform 5">
                <a:extLst>
                  <a:ext uri="{C183D7F6-B498-43B3-948B-1728B52AA6E4}">
                    <adec:decorative xmlns:adec="http://schemas.microsoft.com/office/drawing/2017/decorative" val="1"/>
                  </a:ext>
                </a:extLst>
              </p:cNvPr>
              <p:cNvSpPr/>
              <p:nvPr/>
            </p:nvSpPr>
            <p:spPr>
              <a:xfrm>
                <a:off x="6415488" y="0"/>
                <a:ext cx="427861" cy="1801396"/>
              </a:xfrm>
              <a:custGeom>
                <a:avLst/>
                <a:gdLst/>
                <a:ahLst/>
                <a:cxnLst/>
                <a:rect l="l" t="t" r="r" b="b"/>
                <a:pathLst>
                  <a:path w="427861" h="1801396">
                    <a:moveTo>
                      <a:pt x="0" y="0"/>
                    </a:moveTo>
                    <a:lnTo>
                      <a:pt x="427862" y="0"/>
                    </a:lnTo>
                    <a:lnTo>
                      <a:pt x="427862" y="1801396"/>
                    </a:lnTo>
                    <a:lnTo>
                      <a:pt x="0" y="1801396"/>
                    </a:lnTo>
                    <a:lnTo>
                      <a:pt x="0" y="0"/>
                    </a:lnTo>
                    <a:close/>
                  </a:path>
                </a:pathLst>
              </a:custGeom>
              <a:blipFill>
                <a:blip r:embed="rId2"/>
                <a:stretch>
                  <a:fillRect l="-15784" r="-15784"/>
                </a:stretch>
              </a:blipFill>
            </p:spPr>
            <p:txBody>
              <a:bodyPr/>
              <a:lstStyle/>
              <a:p>
                <a:endParaRPr lang="en-AU" sz="1401"/>
              </a:p>
            </p:txBody>
          </p:sp>
          <p:sp>
            <p:nvSpPr>
              <p:cNvPr id="6" name="Freeform 6">
                <a:extLst>
                  <a:ext uri="{C183D7F6-B498-43B3-948B-1728B52AA6E4}">
                    <adec:decorative xmlns:adec="http://schemas.microsoft.com/office/drawing/2017/decorative" val="1"/>
                  </a:ext>
                </a:extLst>
              </p:cNvPr>
              <p:cNvSpPr/>
              <p:nvPr/>
            </p:nvSpPr>
            <p:spPr>
              <a:xfrm>
                <a:off x="6939553" y="1194544"/>
                <a:ext cx="2451811" cy="1921607"/>
              </a:xfrm>
              <a:custGeom>
                <a:avLst/>
                <a:gdLst/>
                <a:ahLst/>
                <a:cxnLst/>
                <a:rect l="l" t="t" r="r" b="b"/>
                <a:pathLst>
                  <a:path w="2451811" h="1921607">
                    <a:moveTo>
                      <a:pt x="0" y="0"/>
                    </a:moveTo>
                    <a:lnTo>
                      <a:pt x="2451811" y="0"/>
                    </a:lnTo>
                    <a:lnTo>
                      <a:pt x="2451811" y="1921607"/>
                    </a:lnTo>
                    <a:lnTo>
                      <a:pt x="0" y="1921607"/>
                    </a:lnTo>
                    <a:lnTo>
                      <a:pt x="0" y="0"/>
                    </a:lnTo>
                    <a:close/>
                  </a:path>
                </a:pathLst>
              </a:custGeom>
              <a:blipFill>
                <a:blip r:embed="rId3"/>
                <a:stretch>
                  <a:fillRect/>
                </a:stretch>
              </a:blipFill>
            </p:spPr>
            <p:txBody>
              <a:bodyPr/>
              <a:lstStyle/>
              <a:p>
                <a:endParaRPr lang="en-AU" sz="1401"/>
              </a:p>
            </p:txBody>
          </p:sp>
          <p:sp>
            <p:nvSpPr>
              <p:cNvPr id="7" name="Freeform 7">
                <a:extLst>
                  <a:ext uri="{C183D7F6-B498-43B3-948B-1728B52AA6E4}">
                    <adec:decorative xmlns:adec="http://schemas.microsoft.com/office/drawing/2017/decorative" val="1"/>
                  </a:ext>
                </a:extLst>
              </p:cNvPr>
              <p:cNvSpPr/>
              <p:nvPr/>
            </p:nvSpPr>
            <p:spPr>
              <a:xfrm>
                <a:off x="3603469" y="195033"/>
                <a:ext cx="1541095" cy="2308756"/>
              </a:xfrm>
              <a:custGeom>
                <a:avLst/>
                <a:gdLst/>
                <a:ahLst/>
                <a:cxnLst/>
                <a:rect l="l" t="t" r="r" b="b"/>
                <a:pathLst>
                  <a:path w="1541095" h="2308756">
                    <a:moveTo>
                      <a:pt x="0" y="0"/>
                    </a:moveTo>
                    <a:lnTo>
                      <a:pt x="1541095" y="0"/>
                    </a:lnTo>
                    <a:lnTo>
                      <a:pt x="1541095" y="2308756"/>
                    </a:lnTo>
                    <a:lnTo>
                      <a:pt x="0" y="23087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401"/>
              </a:p>
            </p:txBody>
          </p:sp>
          <p:sp>
            <p:nvSpPr>
              <p:cNvPr id="8" name="Freeform 8">
                <a:extLst>
                  <a:ext uri="{C183D7F6-B498-43B3-948B-1728B52AA6E4}">
                    <adec:decorative xmlns:adec="http://schemas.microsoft.com/office/drawing/2017/decorative" val="1"/>
                  </a:ext>
                </a:extLst>
              </p:cNvPr>
              <p:cNvSpPr/>
              <p:nvPr/>
            </p:nvSpPr>
            <p:spPr>
              <a:xfrm>
                <a:off x="4807074" y="911542"/>
                <a:ext cx="1608414" cy="1779711"/>
              </a:xfrm>
              <a:custGeom>
                <a:avLst/>
                <a:gdLst/>
                <a:ahLst/>
                <a:cxnLst/>
                <a:rect l="l" t="t" r="r" b="b"/>
                <a:pathLst>
                  <a:path w="1608414" h="1779711">
                    <a:moveTo>
                      <a:pt x="0" y="0"/>
                    </a:moveTo>
                    <a:lnTo>
                      <a:pt x="1608413" y="0"/>
                    </a:lnTo>
                    <a:lnTo>
                      <a:pt x="1608413" y="1779710"/>
                    </a:lnTo>
                    <a:lnTo>
                      <a:pt x="0" y="17797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sz="1401"/>
              </a:p>
            </p:txBody>
          </p:sp>
          <p:sp>
            <p:nvSpPr>
              <p:cNvPr id="9" name="Freeform 9">
                <a:extLst>
                  <a:ext uri="{C183D7F6-B498-43B3-948B-1728B52AA6E4}">
                    <adec:decorative xmlns:adec="http://schemas.microsoft.com/office/drawing/2017/decorative" val="1"/>
                  </a:ext>
                </a:extLst>
              </p:cNvPr>
              <p:cNvSpPr/>
              <p:nvPr/>
            </p:nvSpPr>
            <p:spPr>
              <a:xfrm>
                <a:off x="5372325" y="1480994"/>
                <a:ext cx="2086324" cy="1635157"/>
              </a:xfrm>
              <a:custGeom>
                <a:avLst/>
                <a:gdLst/>
                <a:ahLst/>
                <a:cxnLst/>
                <a:rect l="l" t="t" r="r" b="b"/>
                <a:pathLst>
                  <a:path w="2086324" h="1635157">
                    <a:moveTo>
                      <a:pt x="0" y="0"/>
                    </a:moveTo>
                    <a:lnTo>
                      <a:pt x="2086324" y="0"/>
                    </a:lnTo>
                    <a:lnTo>
                      <a:pt x="2086324" y="1635157"/>
                    </a:lnTo>
                    <a:lnTo>
                      <a:pt x="0" y="1635157"/>
                    </a:lnTo>
                    <a:lnTo>
                      <a:pt x="0" y="0"/>
                    </a:lnTo>
                    <a:close/>
                  </a:path>
                </a:pathLst>
              </a:custGeom>
              <a:blipFill>
                <a:blip r:embed="rId8"/>
                <a:stretch>
                  <a:fillRect l="-401" r="-401"/>
                </a:stretch>
              </a:blipFill>
            </p:spPr>
            <p:txBody>
              <a:bodyPr/>
              <a:lstStyle/>
              <a:p>
                <a:endParaRPr lang="en-AU" sz="1401"/>
              </a:p>
            </p:txBody>
          </p:sp>
          <p:sp>
            <p:nvSpPr>
              <p:cNvPr id="10" name="Freeform 10">
                <a:extLst>
                  <a:ext uri="{C183D7F6-B498-43B3-948B-1728B52AA6E4}">
                    <adec:decorative xmlns:adec="http://schemas.microsoft.com/office/drawing/2017/decorative" val="1"/>
                  </a:ext>
                </a:extLst>
              </p:cNvPr>
              <p:cNvSpPr/>
              <p:nvPr/>
            </p:nvSpPr>
            <p:spPr>
              <a:xfrm>
                <a:off x="4913915" y="247118"/>
                <a:ext cx="1501573" cy="596875"/>
              </a:xfrm>
              <a:custGeom>
                <a:avLst/>
                <a:gdLst/>
                <a:ahLst/>
                <a:cxnLst/>
                <a:rect l="l" t="t" r="r" b="b"/>
                <a:pathLst>
                  <a:path w="1501573" h="596875">
                    <a:moveTo>
                      <a:pt x="0" y="0"/>
                    </a:moveTo>
                    <a:lnTo>
                      <a:pt x="1501573" y="0"/>
                    </a:lnTo>
                    <a:lnTo>
                      <a:pt x="1501573" y="596875"/>
                    </a:lnTo>
                    <a:lnTo>
                      <a:pt x="0" y="5968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sz="1401"/>
              </a:p>
            </p:txBody>
          </p:sp>
          <p:sp>
            <p:nvSpPr>
              <p:cNvPr id="11" name="Freeform 11">
                <a:extLst>
                  <a:ext uri="{C183D7F6-B498-43B3-948B-1728B52AA6E4}">
                    <adec:decorative xmlns:adec="http://schemas.microsoft.com/office/drawing/2017/decorative" val="1"/>
                  </a:ext>
                </a:extLst>
              </p:cNvPr>
              <p:cNvSpPr/>
              <p:nvPr/>
            </p:nvSpPr>
            <p:spPr>
              <a:xfrm>
                <a:off x="6728877" y="140602"/>
                <a:ext cx="1705524" cy="677946"/>
              </a:xfrm>
              <a:custGeom>
                <a:avLst/>
                <a:gdLst/>
                <a:ahLst/>
                <a:cxnLst/>
                <a:rect l="l" t="t" r="r" b="b"/>
                <a:pathLst>
                  <a:path w="1705524" h="677946">
                    <a:moveTo>
                      <a:pt x="0" y="0"/>
                    </a:moveTo>
                    <a:lnTo>
                      <a:pt x="1705524" y="0"/>
                    </a:lnTo>
                    <a:lnTo>
                      <a:pt x="1705524" y="677946"/>
                    </a:lnTo>
                    <a:lnTo>
                      <a:pt x="0" y="6779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sz="1401"/>
              </a:p>
            </p:txBody>
          </p:sp>
          <p:sp>
            <p:nvSpPr>
              <p:cNvPr id="12" name="Freeform 12">
                <a:extLst>
                  <a:ext uri="{C183D7F6-B498-43B3-948B-1728B52AA6E4}">
                    <adec:decorative xmlns:adec="http://schemas.microsoft.com/office/drawing/2017/decorative" val="1"/>
                  </a:ext>
                </a:extLst>
              </p:cNvPr>
              <p:cNvSpPr/>
              <p:nvPr/>
            </p:nvSpPr>
            <p:spPr>
              <a:xfrm>
                <a:off x="3603468" y="2691253"/>
                <a:ext cx="2339622" cy="450909"/>
              </a:xfrm>
              <a:custGeom>
                <a:avLst/>
                <a:gdLst/>
                <a:ahLst/>
                <a:cxnLst/>
                <a:rect l="l" t="t" r="r" b="b"/>
                <a:pathLst>
                  <a:path w="2339622" h="450909">
                    <a:moveTo>
                      <a:pt x="0" y="0"/>
                    </a:moveTo>
                    <a:lnTo>
                      <a:pt x="2339622" y="0"/>
                    </a:lnTo>
                    <a:lnTo>
                      <a:pt x="2339622" y="450909"/>
                    </a:lnTo>
                    <a:lnTo>
                      <a:pt x="0" y="45090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AU" sz="1401"/>
              </a:p>
            </p:txBody>
          </p:sp>
          <p:sp>
            <p:nvSpPr>
              <p:cNvPr id="13" name="Freeform 13">
                <a:extLst>
                  <a:ext uri="{C183D7F6-B498-43B3-948B-1728B52AA6E4}">
                    <adec:decorative xmlns:adec="http://schemas.microsoft.com/office/drawing/2017/decorative" val="1"/>
                  </a:ext>
                </a:extLst>
              </p:cNvPr>
              <p:cNvSpPr/>
              <p:nvPr/>
            </p:nvSpPr>
            <p:spPr>
              <a:xfrm>
                <a:off x="5789606" y="2820492"/>
                <a:ext cx="1837024" cy="354045"/>
              </a:xfrm>
              <a:custGeom>
                <a:avLst/>
                <a:gdLst/>
                <a:ahLst/>
                <a:cxnLst/>
                <a:rect l="l" t="t" r="r" b="b"/>
                <a:pathLst>
                  <a:path w="1837024" h="354045">
                    <a:moveTo>
                      <a:pt x="0" y="0"/>
                    </a:moveTo>
                    <a:lnTo>
                      <a:pt x="1837023" y="0"/>
                    </a:lnTo>
                    <a:lnTo>
                      <a:pt x="1837023" y="354044"/>
                    </a:lnTo>
                    <a:lnTo>
                      <a:pt x="0" y="3540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AU" sz="1401"/>
              </a:p>
            </p:txBody>
          </p:sp>
          <p:sp>
            <p:nvSpPr>
              <p:cNvPr id="14" name="Freeform 14">
                <a:extLst>
                  <a:ext uri="{C183D7F6-B498-43B3-948B-1728B52AA6E4}">
                    <adec:decorative xmlns:adec="http://schemas.microsoft.com/office/drawing/2017/decorative" val="1"/>
                  </a:ext>
                </a:extLst>
              </p:cNvPr>
              <p:cNvSpPr/>
              <p:nvPr/>
            </p:nvSpPr>
            <p:spPr>
              <a:xfrm>
                <a:off x="7626628" y="2866100"/>
                <a:ext cx="1432386" cy="276060"/>
              </a:xfrm>
              <a:custGeom>
                <a:avLst/>
                <a:gdLst/>
                <a:ahLst/>
                <a:cxnLst/>
                <a:rect l="l" t="t" r="r" b="b"/>
                <a:pathLst>
                  <a:path w="1432386" h="276060">
                    <a:moveTo>
                      <a:pt x="0" y="0"/>
                    </a:moveTo>
                    <a:lnTo>
                      <a:pt x="1432387" y="0"/>
                    </a:lnTo>
                    <a:lnTo>
                      <a:pt x="1432387" y="276060"/>
                    </a:lnTo>
                    <a:lnTo>
                      <a:pt x="0" y="2760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AU" sz="1401"/>
              </a:p>
            </p:txBody>
          </p:sp>
          <p:sp>
            <p:nvSpPr>
              <p:cNvPr id="15" name="Freeform 15">
                <a:extLst>
                  <a:ext uri="{C183D7F6-B498-43B3-948B-1728B52AA6E4}">
                    <adec:decorative xmlns:adec="http://schemas.microsoft.com/office/drawing/2017/decorative" val="1"/>
                  </a:ext>
                </a:extLst>
              </p:cNvPr>
              <p:cNvSpPr/>
              <p:nvPr/>
            </p:nvSpPr>
            <p:spPr>
              <a:xfrm>
                <a:off x="1711654" y="3136064"/>
                <a:ext cx="4078369" cy="907437"/>
              </a:xfrm>
              <a:custGeom>
                <a:avLst/>
                <a:gdLst/>
                <a:ahLst/>
                <a:cxnLst/>
                <a:rect l="l" t="t" r="r" b="b"/>
                <a:pathLst>
                  <a:path w="4078369" h="907437">
                    <a:moveTo>
                      <a:pt x="0" y="0"/>
                    </a:moveTo>
                    <a:lnTo>
                      <a:pt x="4078369" y="0"/>
                    </a:lnTo>
                    <a:lnTo>
                      <a:pt x="4078369" y="907437"/>
                    </a:lnTo>
                    <a:lnTo>
                      <a:pt x="0" y="90743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AU" sz="1401"/>
              </a:p>
            </p:txBody>
          </p:sp>
          <p:sp>
            <p:nvSpPr>
              <p:cNvPr id="16" name="Freeform 16">
                <a:extLst>
                  <a:ext uri="{C183D7F6-B498-43B3-948B-1728B52AA6E4}">
                    <adec:decorative xmlns:adec="http://schemas.microsoft.com/office/drawing/2017/decorative" val="1"/>
                  </a:ext>
                </a:extLst>
              </p:cNvPr>
              <p:cNvSpPr/>
              <p:nvPr/>
            </p:nvSpPr>
            <p:spPr>
              <a:xfrm>
                <a:off x="5752241" y="3136065"/>
                <a:ext cx="4078369" cy="907437"/>
              </a:xfrm>
              <a:custGeom>
                <a:avLst/>
                <a:gdLst/>
                <a:ahLst/>
                <a:cxnLst/>
                <a:rect l="l" t="t" r="r" b="b"/>
                <a:pathLst>
                  <a:path w="4078369" h="907437">
                    <a:moveTo>
                      <a:pt x="0" y="0"/>
                    </a:moveTo>
                    <a:lnTo>
                      <a:pt x="4078369" y="0"/>
                    </a:lnTo>
                    <a:lnTo>
                      <a:pt x="4078369" y="907437"/>
                    </a:lnTo>
                    <a:lnTo>
                      <a:pt x="0" y="90743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AU" sz="1401"/>
              </a:p>
            </p:txBody>
          </p:sp>
          <p:sp>
            <p:nvSpPr>
              <p:cNvPr id="17" name="Freeform 17">
                <a:extLst>
                  <a:ext uri="{C183D7F6-B498-43B3-948B-1728B52AA6E4}">
                    <adec:decorative xmlns:adec="http://schemas.microsoft.com/office/drawing/2017/decorative" val="1"/>
                  </a:ext>
                </a:extLst>
              </p:cNvPr>
              <p:cNvSpPr/>
              <p:nvPr/>
            </p:nvSpPr>
            <p:spPr>
              <a:xfrm>
                <a:off x="7919228" y="3136065"/>
                <a:ext cx="4078369" cy="907437"/>
              </a:xfrm>
              <a:custGeom>
                <a:avLst/>
                <a:gdLst/>
                <a:ahLst/>
                <a:cxnLst/>
                <a:rect l="l" t="t" r="r" b="b"/>
                <a:pathLst>
                  <a:path w="4078369" h="907437">
                    <a:moveTo>
                      <a:pt x="0" y="0"/>
                    </a:moveTo>
                    <a:lnTo>
                      <a:pt x="4078368" y="0"/>
                    </a:lnTo>
                    <a:lnTo>
                      <a:pt x="4078368" y="907437"/>
                    </a:lnTo>
                    <a:lnTo>
                      <a:pt x="0" y="90743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AU" sz="1401"/>
              </a:p>
            </p:txBody>
          </p:sp>
          <p:sp>
            <p:nvSpPr>
              <p:cNvPr id="18" name="Freeform 18">
                <a:extLst>
                  <a:ext uri="{C183D7F6-B498-43B3-948B-1728B52AA6E4}">
                    <adec:decorative xmlns:adec="http://schemas.microsoft.com/office/drawing/2017/decorative" val="1"/>
                  </a:ext>
                </a:extLst>
              </p:cNvPr>
              <p:cNvSpPr/>
              <p:nvPr/>
            </p:nvSpPr>
            <p:spPr>
              <a:xfrm>
                <a:off x="8165458" y="3634630"/>
                <a:ext cx="4364437" cy="621932"/>
              </a:xfrm>
              <a:custGeom>
                <a:avLst/>
                <a:gdLst/>
                <a:ahLst/>
                <a:cxnLst/>
                <a:rect l="l" t="t" r="r" b="b"/>
                <a:pathLst>
                  <a:path w="4364437" h="621932">
                    <a:moveTo>
                      <a:pt x="0" y="0"/>
                    </a:moveTo>
                    <a:lnTo>
                      <a:pt x="4364438" y="0"/>
                    </a:lnTo>
                    <a:lnTo>
                      <a:pt x="4364438" y="621932"/>
                    </a:lnTo>
                    <a:lnTo>
                      <a:pt x="0" y="621932"/>
                    </a:lnTo>
                    <a:lnTo>
                      <a:pt x="0" y="0"/>
                    </a:lnTo>
                    <a:close/>
                  </a:path>
                </a:pathLst>
              </a:custGeom>
              <a:blipFill>
                <a:blip r:embed="rId15"/>
                <a:stretch>
                  <a:fillRect/>
                </a:stretch>
              </a:blipFill>
            </p:spPr>
            <p:txBody>
              <a:bodyPr/>
              <a:lstStyle/>
              <a:p>
                <a:endParaRPr lang="en-AU" sz="1401"/>
              </a:p>
            </p:txBody>
          </p:sp>
          <p:sp>
            <p:nvSpPr>
              <p:cNvPr id="19" name="Freeform 19">
                <a:extLst>
                  <a:ext uri="{C183D7F6-B498-43B3-948B-1728B52AA6E4}">
                    <adec:decorative xmlns:adec="http://schemas.microsoft.com/office/drawing/2017/decorative" val="1"/>
                  </a:ext>
                </a:extLst>
              </p:cNvPr>
              <p:cNvSpPr/>
              <p:nvPr/>
            </p:nvSpPr>
            <p:spPr>
              <a:xfrm>
                <a:off x="1763462" y="3678364"/>
                <a:ext cx="4364437" cy="621932"/>
              </a:xfrm>
              <a:custGeom>
                <a:avLst/>
                <a:gdLst/>
                <a:ahLst/>
                <a:cxnLst/>
                <a:rect l="l" t="t" r="r" b="b"/>
                <a:pathLst>
                  <a:path w="4364437" h="621932">
                    <a:moveTo>
                      <a:pt x="0" y="0"/>
                    </a:moveTo>
                    <a:lnTo>
                      <a:pt x="4364438" y="0"/>
                    </a:lnTo>
                    <a:lnTo>
                      <a:pt x="4364438" y="621932"/>
                    </a:lnTo>
                    <a:lnTo>
                      <a:pt x="0" y="621932"/>
                    </a:lnTo>
                    <a:lnTo>
                      <a:pt x="0" y="0"/>
                    </a:lnTo>
                    <a:close/>
                  </a:path>
                </a:pathLst>
              </a:custGeom>
              <a:blipFill>
                <a:blip r:embed="rId15"/>
                <a:stretch>
                  <a:fillRect/>
                </a:stretch>
              </a:blipFill>
            </p:spPr>
            <p:txBody>
              <a:bodyPr/>
              <a:lstStyle/>
              <a:p>
                <a:endParaRPr lang="en-AU" sz="1401"/>
              </a:p>
            </p:txBody>
          </p:sp>
          <p:sp>
            <p:nvSpPr>
              <p:cNvPr id="21" name="Freeform 21">
                <a:extLst>
                  <a:ext uri="{C183D7F6-B498-43B3-948B-1728B52AA6E4}">
                    <adec:decorative xmlns:adec="http://schemas.microsoft.com/office/drawing/2017/decorative" val="1"/>
                  </a:ext>
                </a:extLst>
              </p:cNvPr>
              <p:cNvSpPr/>
              <p:nvPr/>
            </p:nvSpPr>
            <p:spPr>
              <a:xfrm>
                <a:off x="4962336" y="381953"/>
                <a:ext cx="2906302" cy="2895404"/>
              </a:xfrm>
              <a:custGeom>
                <a:avLst/>
                <a:gdLst/>
                <a:ahLst/>
                <a:cxnLst/>
                <a:rect l="l" t="t" r="r" b="b"/>
                <a:pathLst>
                  <a:path w="2906302" h="2895404">
                    <a:moveTo>
                      <a:pt x="0" y="0"/>
                    </a:moveTo>
                    <a:lnTo>
                      <a:pt x="2906302" y="0"/>
                    </a:lnTo>
                    <a:lnTo>
                      <a:pt x="2906302" y="2895404"/>
                    </a:lnTo>
                    <a:lnTo>
                      <a:pt x="0" y="289540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AU" sz="1401"/>
              </a:p>
            </p:txBody>
          </p:sp>
          <p:sp>
            <p:nvSpPr>
              <p:cNvPr id="22" name="Freeform 22">
                <a:extLst>
                  <a:ext uri="{C183D7F6-B498-43B3-948B-1728B52AA6E4}">
                    <adec:decorative xmlns:adec="http://schemas.microsoft.com/office/drawing/2017/decorative" val="1"/>
                  </a:ext>
                </a:extLst>
              </p:cNvPr>
              <p:cNvSpPr/>
              <p:nvPr/>
            </p:nvSpPr>
            <p:spPr>
              <a:xfrm>
                <a:off x="10225456" y="326614"/>
                <a:ext cx="1541095" cy="2308756"/>
              </a:xfrm>
              <a:custGeom>
                <a:avLst/>
                <a:gdLst/>
                <a:ahLst/>
                <a:cxnLst/>
                <a:rect l="l" t="t" r="r" b="b"/>
                <a:pathLst>
                  <a:path w="1541095" h="2308756">
                    <a:moveTo>
                      <a:pt x="0" y="0"/>
                    </a:moveTo>
                    <a:lnTo>
                      <a:pt x="1541095" y="0"/>
                    </a:lnTo>
                    <a:lnTo>
                      <a:pt x="1541095" y="2308756"/>
                    </a:lnTo>
                    <a:lnTo>
                      <a:pt x="0" y="23087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401"/>
              </a:p>
            </p:txBody>
          </p:sp>
          <p:sp>
            <p:nvSpPr>
              <p:cNvPr id="23" name="Freeform 23">
                <a:extLst>
                  <a:ext uri="{C183D7F6-B498-43B3-948B-1728B52AA6E4}">
                    <adec:decorative xmlns:adec="http://schemas.microsoft.com/office/drawing/2017/decorative" val="1"/>
                  </a:ext>
                </a:extLst>
              </p:cNvPr>
              <p:cNvSpPr/>
              <p:nvPr/>
            </p:nvSpPr>
            <p:spPr>
              <a:xfrm>
                <a:off x="9958411" y="1252929"/>
                <a:ext cx="2451811" cy="1921607"/>
              </a:xfrm>
              <a:custGeom>
                <a:avLst/>
                <a:gdLst/>
                <a:ahLst/>
                <a:cxnLst/>
                <a:rect l="l" t="t" r="r" b="b"/>
                <a:pathLst>
                  <a:path w="2451811" h="1921607">
                    <a:moveTo>
                      <a:pt x="0" y="0"/>
                    </a:moveTo>
                    <a:lnTo>
                      <a:pt x="2451811" y="0"/>
                    </a:lnTo>
                    <a:lnTo>
                      <a:pt x="2451811" y="1921607"/>
                    </a:lnTo>
                    <a:lnTo>
                      <a:pt x="0" y="1921607"/>
                    </a:lnTo>
                    <a:lnTo>
                      <a:pt x="0" y="0"/>
                    </a:lnTo>
                    <a:close/>
                  </a:path>
                </a:pathLst>
              </a:custGeom>
              <a:blipFill>
                <a:blip r:embed="rId3"/>
                <a:stretch>
                  <a:fillRect/>
                </a:stretch>
              </a:blipFill>
            </p:spPr>
            <p:txBody>
              <a:bodyPr/>
              <a:lstStyle/>
              <a:p>
                <a:endParaRPr lang="en-AU" sz="1401"/>
              </a:p>
            </p:txBody>
          </p:sp>
          <p:sp>
            <p:nvSpPr>
              <p:cNvPr id="24" name="Freeform 24">
                <a:extLst>
                  <a:ext uri="{C183D7F6-B498-43B3-948B-1728B52AA6E4}">
                    <adec:decorative xmlns:adec="http://schemas.microsoft.com/office/drawing/2017/decorative" val="1"/>
                  </a:ext>
                </a:extLst>
              </p:cNvPr>
              <p:cNvSpPr/>
              <p:nvPr/>
            </p:nvSpPr>
            <p:spPr>
              <a:xfrm>
                <a:off x="8434401" y="1801397"/>
                <a:ext cx="2405258" cy="1301846"/>
              </a:xfrm>
              <a:custGeom>
                <a:avLst/>
                <a:gdLst/>
                <a:ahLst/>
                <a:cxnLst/>
                <a:rect l="l" t="t" r="r" b="b"/>
                <a:pathLst>
                  <a:path w="2405258" h="1301846">
                    <a:moveTo>
                      <a:pt x="0" y="0"/>
                    </a:moveTo>
                    <a:lnTo>
                      <a:pt x="2405258" y="0"/>
                    </a:lnTo>
                    <a:lnTo>
                      <a:pt x="2405258" y="1301846"/>
                    </a:lnTo>
                    <a:lnTo>
                      <a:pt x="0" y="130184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AU" sz="1401"/>
              </a:p>
            </p:txBody>
          </p:sp>
          <p:sp>
            <p:nvSpPr>
              <p:cNvPr id="25" name="Freeform 25">
                <a:extLst>
                  <a:ext uri="{C183D7F6-B498-43B3-948B-1728B52AA6E4}">
                    <adec:decorative xmlns:adec="http://schemas.microsoft.com/office/drawing/2017/decorative" val="1"/>
                  </a:ext>
                </a:extLst>
              </p:cNvPr>
              <p:cNvSpPr/>
              <p:nvPr/>
            </p:nvSpPr>
            <p:spPr>
              <a:xfrm>
                <a:off x="8967905" y="2932231"/>
                <a:ext cx="3315758" cy="209930"/>
              </a:xfrm>
              <a:custGeom>
                <a:avLst/>
                <a:gdLst/>
                <a:ahLst/>
                <a:cxnLst/>
                <a:rect l="l" t="t" r="r" b="b"/>
                <a:pathLst>
                  <a:path w="3315758" h="209930">
                    <a:moveTo>
                      <a:pt x="0" y="0"/>
                    </a:moveTo>
                    <a:lnTo>
                      <a:pt x="3315758" y="0"/>
                    </a:lnTo>
                    <a:lnTo>
                      <a:pt x="3315758" y="209929"/>
                    </a:lnTo>
                    <a:lnTo>
                      <a:pt x="0" y="209929"/>
                    </a:lnTo>
                    <a:lnTo>
                      <a:pt x="0" y="0"/>
                    </a:lnTo>
                    <a:close/>
                  </a:path>
                </a:pathLst>
              </a:custGeom>
              <a:blipFill>
                <a:blip r:embed="rId15"/>
                <a:stretch>
                  <a:fillRect b="-125073"/>
                </a:stretch>
              </a:blipFill>
            </p:spPr>
            <p:txBody>
              <a:bodyPr/>
              <a:lstStyle/>
              <a:p>
                <a:endParaRPr lang="en-AU" sz="1401"/>
              </a:p>
            </p:txBody>
          </p:sp>
          <p:sp>
            <p:nvSpPr>
              <p:cNvPr id="26" name="Freeform 26">
                <a:extLst>
                  <a:ext uri="{C183D7F6-B498-43B3-948B-1728B52AA6E4}">
                    <adec:decorative xmlns:adec="http://schemas.microsoft.com/office/drawing/2017/decorative" val="1"/>
                  </a:ext>
                </a:extLst>
              </p:cNvPr>
              <p:cNvSpPr/>
              <p:nvPr/>
            </p:nvSpPr>
            <p:spPr>
              <a:xfrm>
                <a:off x="8742868" y="-132391"/>
                <a:ext cx="1705524" cy="677946"/>
              </a:xfrm>
              <a:custGeom>
                <a:avLst/>
                <a:gdLst/>
                <a:ahLst/>
                <a:cxnLst/>
                <a:rect l="l" t="t" r="r" b="b"/>
                <a:pathLst>
                  <a:path w="1705524" h="677946">
                    <a:moveTo>
                      <a:pt x="0" y="0"/>
                    </a:moveTo>
                    <a:lnTo>
                      <a:pt x="1705524" y="0"/>
                    </a:lnTo>
                    <a:lnTo>
                      <a:pt x="1705524" y="677946"/>
                    </a:lnTo>
                    <a:lnTo>
                      <a:pt x="0" y="6779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sz="1401"/>
              </a:p>
            </p:txBody>
          </p:sp>
          <p:sp>
            <p:nvSpPr>
              <p:cNvPr id="27" name="Freeform 27">
                <a:extLst>
                  <a:ext uri="{C183D7F6-B498-43B3-948B-1728B52AA6E4}">
                    <adec:decorative xmlns:adec="http://schemas.microsoft.com/office/drawing/2017/decorative" val="1"/>
                  </a:ext>
                </a:extLst>
              </p:cNvPr>
              <p:cNvSpPr/>
              <p:nvPr/>
            </p:nvSpPr>
            <p:spPr>
              <a:xfrm>
                <a:off x="1966804" y="-132391"/>
                <a:ext cx="1705524" cy="677946"/>
              </a:xfrm>
              <a:custGeom>
                <a:avLst/>
                <a:gdLst/>
                <a:ahLst/>
                <a:cxnLst/>
                <a:rect l="l" t="t" r="r" b="b"/>
                <a:pathLst>
                  <a:path w="1705524" h="677946">
                    <a:moveTo>
                      <a:pt x="0" y="0"/>
                    </a:moveTo>
                    <a:lnTo>
                      <a:pt x="1705524" y="0"/>
                    </a:lnTo>
                    <a:lnTo>
                      <a:pt x="1705524" y="677946"/>
                    </a:lnTo>
                    <a:lnTo>
                      <a:pt x="0" y="6779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sz="1401"/>
              </a:p>
            </p:txBody>
          </p:sp>
          <p:sp>
            <p:nvSpPr>
              <p:cNvPr id="28" name="Freeform 28">
                <a:extLst>
                  <a:ext uri="{C183D7F6-B498-43B3-948B-1728B52AA6E4}">
                    <adec:decorative xmlns:adec="http://schemas.microsoft.com/office/drawing/2017/decorative" val="1"/>
                  </a:ext>
                </a:extLst>
              </p:cNvPr>
              <p:cNvSpPr/>
              <p:nvPr/>
            </p:nvSpPr>
            <p:spPr>
              <a:xfrm>
                <a:off x="2142424" y="911542"/>
                <a:ext cx="1608414" cy="1779711"/>
              </a:xfrm>
              <a:custGeom>
                <a:avLst/>
                <a:gdLst/>
                <a:ahLst/>
                <a:cxnLst/>
                <a:rect l="l" t="t" r="r" b="b"/>
                <a:pathLst>
                  <a:path w="1608414" h="1779711">
                    <a:moveTo>
                      <a:pt x="0" y="0"/>
                    </a:moveTo>
                    <a:lnTo>
                      <a:pt x="1608413" y="0"/>
                    </a:lnTo>
                    <a:lnTo>
                      <a:pt x="1608413" y="1779710"/>
                    </a:lnTo>
                    <a:lnTo>
                      <a:pt x="0" y="17797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sz="1401"/>
              </a:p>
            </p:txBody>
          </p:sp>
          <p:sp>
            <p:nvSpPr>
              <p:cNvPr id="29" name="Freeform 29">
                <a:extLst>
                  <a:ext uri="{C183D7F6-B498-43B3-948B-1728B52AA6E4}">
                    <adec:decorative xmlns:adec="http://schemas.microsoft.com/office/drawing/2017/decorative" val="1"/>
                  </a:ext>
                </a:extLst>
              </p:cNvPr>
              <p:cNvSpPr/>
              <p:nvPr/>
            </p:nvSpPr>
            <p:spPr>
              <a:xfrm>
                <a:off x="2051052" y="1349413"/>
                <a:ext cx="1755165" cy="1616945"/>
              </a:xfrm>
              <a:custGeom>
                <a:avLst/>
                <a:gdLst/>
                <a:ahLst/>
                <a:cxnLst/>
                <a:rect l="l" t="t" r="r" b="b"/>
                <a:pathLst>
                  <a:path w="1755165" h="1616945">
                    <a:moveTo>
                      <a:pt x="0" y="0"/>
                    </a:moveTo>
                    <a:lnTo>
                      <a:pt x="1755165" y="0"/>
                    </a:lnTo>
                    <a:lnTo>
                      <a:pt x="1755165" y="1616945"/>
                    </a:lnTo>
                    <a:lnTo>
                      <a:pt x="0" y="16169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AU" sz="1401"/>
              </a:p>
            </p:txBody>
          </p:sp>
          <p:sp>
            <p:nvSpPr>
              <p:cNvPr id="30" name="Freeform 30">
                <a:extLst>
                  <a:ext uri="{C183D7F6-B498-43B3-948B-1728B52AA6E4}">
                    <adec:decorative xmlns:adec="http://schemas.microsoft.com/office/drawing/2017/decorative" val="1"/>
                  </a:ext>
                </a:extLst>
              </p:cNvPr>
              <p:cNvSpPr/>
              <p:nvPr/>
            </p:nvSpPr>
            <p:spPr>
              <a:xfrm>
                <a:off x="3340786" y="2392725"/>
                <a:ext cx="643906" cy="710516"/>
              </a:xfrm>
              <a:custGeom>
                <a:avLst/>
                <a:gdLst/>
                <a:ahLst/>
                <a:cxnLst/>
                <a:rect l="l" t="t" r="r" b="b"/>
                <a:pathLst>
                  <a:path w="643906" h="710516">
                    <a:moveTo>
                      <a:pt x="0" y="0"/>
                    </a:moveTo>
                    <a:lnTo>
                      <a:pt x="643905" y="0"/>
                    </a:lnTo>
                    <a:lnTo>
                      <a:pt x="643905" y="710517"/>
                    </a:lnTo>
                    <a:lnTo>
                      <a:pt x="0" y="710517"/>
                    </a:lnTo>
                    <a:lnTo>
                      <a:pt x="0" y="0"/>
                    </a:lnTo>
                    <a:close/>
                  </a:path>
                </a:pathLst>
              </a:custGeom>
              <a:blipFill>
                <a:blip r:embed="rId22"/>
                <a:stretch>
                  <a:fillRect/>
                </a:stretch>
              </a:blipFill>
            </p:spPr>
            <p:txBody>
              <a:bodyPr/>
              <a:lstStyle/>
              <a:p>
                <a:endParaRPr lang="en-AU" sz="1401"/>
              </a:p>
            </p:txBody>
          </p:sp>
          <p:sp>
            <p:nvSpPr>
              <p:cNvPr id="31" name="Freeform 31">
                <a:extLst>
                  <a:ext uri="{C183D7F6-B498-43B3-948B-1728B52AA6E4}">
                    <adec:decorative xmlns:adec="http://schemas.microsoft.com/office/drawing/2017/decorative" val="1"/>
                  </a:ext>
                </a:extLst>
              </p:cNvPr>
              <p:cNvSpPr/>
              <p:nvPr/>
            </p:nvSpPr>
            <p:spPr>
              <a:xfrm>
                <a:off x="3603470" y="1642807"/>
                <a:ext cx="979745" cy="1273901"/>
              </a:xfrm>
              <a:custGeom>
                <a:avLst/>
                <a:gdLst/>
                <a:ahLst/>
                <a:cxnLst/>
                <a:rect l="l" t="t" r="r" b="b"/>
                <a:pathLst>
                  <a:path w="979745" h="1273901">
                    <a:moveTo>
                      <a:pt x="0" y="0"/>
                    </a:moveTo>
                    <a:lnTo>
                      <a:pt x="979745" y="0"/>
                    </a:lnTo>
                    <a:lnTo>
                      <a:pt x="979745" y="1273901"/>
                    </a:lnTo>
                    <a:lnTo>
                      <a:pt x="0" y="127390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AU" sz="1401"/>
              </a:p>
            </p:txBody>
          </p:sp>
          <p:sp>
            <p:nvSpPr>
              <p:cNvPr id="32" name="Freeform 32">
                <a:extLst>
                  <a:ext uri="{C183D7F6-B498-43B3-948B-1728B52AA6E4}">
                    <adec:decorative xmlns:adec="http://schemas.microsoft.com/office/drawing/2017/decorative" val="1"/>
                  </a:ext>
                </a:extLst>
              </p:cNvPr>
              <p:cNvSpPr/>
              <p:nvPr/>
            </p:nvSpPr>
            <p:spPr>
              <a:xfrm>
                <a:off x="4093343" y="1642807"/>
                <a:ext cx="979745" cy="1273901"/>
              </a:xfrm>
              <a:custGeom>
                <a:avLst/>
                <a:gdLst/>
                <a:ahLst/>
                <a:cxnLst/>
                <a:rect l="l" t="t" r="r" b="b"/>
                <a:pathLst>
                  <a:path w="979745" h="1273901">
                    <a:moveTo>
                      <a:pt x="0" y="0"/>
                    </a:moveTo>
                    <a:lnTo>
                      <a:pt x="979745" y="0"/>
                    </a:lnTo>
                    <a:lnTo>
                      <a:pt x="979745" y="1273901"/>
                    </a:lnTo>
                    <a:lnTo>
                      <a:pt x="0" y="127390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AU" sz="1401"/>
              </a:p>
            </p:txBody>
          </p:sp>
          <p:sp>
            <p:nvSpPr>
              <p:cNvPr id="33" name="Freeform 33">
                <a:extLst>
                  <a:ext uri="{C183D7F6-B498-43B3-948B-1728B52AA6E4}">
                    <adec:decorative xmlns:adec="http://schemas.microsoft.com/office/drawing/2017/decorative" val="1"/>
                  </a:ext>
                </a:extLst>
              </p:cNvPr>
              <p:cNvSpPr/>
              <p:nvPr/>
            </p:nvSpPr>
            <p:spPr>
              <a:xfrm>
                <a:off x="4424043" y="1522851"/>
                <a:ext cx="979745" cy="1273901"/>
              </a:xfrm>
              <a:custGeom>
                <a:avLst/>
                <a:gdLst/>
                <a:ahLst/>
                <a:cxnLst/>
                <a:rect l="l" t="t" r="r" b="b"/>
                <a:pathLst>
                  <a:path w="979745" h="1273901">
                    <a:moveTo>
                      <a:pt x="0" y="0"/>
                    </a:moveTo>
                    <a:lnTo>
                      <a:pt x="979746" y="0"/>
                    </a:lnTo>
                    <a:lnTo>
                      <a:pt x="979746" y="1273900"/>
                    </a:lnTo>
                    <a:lnTo>
                      <a:pt x="0" y="12739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AU" sz="1401"/>
              </a:p>
            </p:txBody>
          </p:sp>
          <p:sp>
            <p:nvSpPr>
              <p:cNvPr id="34" name="Freeform 34">
                <a:extLst>
                  <a:ext uri="{C183D7F6-B498-43B3-948B-1728B52AA6E4}">
                    <adec:decorative xmlns:adec="http://schemas.microsoft.com/office/drawing/2017/decorative" val="1"/>
                  </a:ext>
                </a:extLst>
              </p:cNvPr>
              <p:cNvSpPr/>
              <p:nvPr/>
            </p:nvSpPr>
            <p:spPr>
              <a:xfrm>
                <a:off x="1986311" y="2706778"/>
                <a:ext cx="2339622" cy="450909"/>
              </a:xfrm>
              <a:custGeom>
                <a:avLst/>
                <a:gdLst/>
                <a:ahLst/>
                <a:cxnLst/>
                <a:rect l="l" t="t" r="r" b="b"/>
                <a:pathLst>
                  <a:path w="2339622" h="450909">
                    <a:moveTo>
                      <a:pt x="0" y="0"/>
                    </a:moveTo>
                    <a:lnTo>
                      <a:pt x="2339622" y="0"/>
                    </a:lnTo>
                    <a:lnTo>
                      <a:pt x="2339622" y="450909"/>
                    </a:lnTo>
                    <a:lnTo>
                      <a:pt x="0" y="45090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AU" sz="1401"/>
              </a:p>
            </p:txBody>
          </p:sp>
          <p:sp>
            <p:nvSpPr>
              <p:cNvPr id="35" name="Freeform 35">
                <a:extLst>
                  <a:ext uri="{C183D7F6-B498-43B3-948B-1728B52AA6E4}">
                    <adec:decorative xmlns:adec="http://schemas.microsoft.com/office/drawing/2017/decorative" val="1"/>
                  </a:ext>
                </a:extLst>
              </p:cNvPr>
              <p:cNvSpPr/>
              <p:nvPr/>
            </p:nvSpPr>
            <p:spPr>
              <a:xfrm>
                <a:off x="7014050" y="2057723"/>
                <a:ext cx="2044964" cy="2658937"/>
              </a:xfrm>
              <a:custGeom>
                <a:avLst/>
                <a:gdLst/>
                <a:ahLst/>
                <a:cxnLst/>
                <a:rect l="l" t="t" r="r" b="b"/>
                <a:pathLst>
                  <a:path w="2044964" h="2658937">
                    <a:moveTo>
                      <a:pt x="0" y="0"/>
                    </a:moveTo>
                    <a:lnTo>
                      <a:pt x="2044965" y="0"/>
                    </a:lnTo>
                    <a:lnTo>
                      <a:pt x="2044965" y="2658937"/>
                    </a:lnTo>
                    <a:lnTo>
                      <a:pt x="0" y="265893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AU" sz="1401"/>
              </a:p>
            </p:txBody>
          </p:sp>
          <p:sp>
            <p:nvSpPr>
              <p:cNvPr id="36" name="Freeform 36">
                <a:extLst>
                  <a:ext uri="{C183D7F6-B498-43B3-948B-1728B52AA6E4}">
                    <adec:decorative xmlns:adec="http://schemas.microsoft.com/office/drawing/2017/decorative" val="1"/>
                  </a:ext>
                </a:extLst>
              </p:cNvPr>
              <p:cNvSpPr/>
              <p:nvPr/>
            </p:nvSpPr>
            <p:spPr>
              <a:xfrm>
                <a:off x="7231454" y="1947890"/>
                <a:ext cx="2044964" cy="2658937"/>
              </a:xfrm>
              <a:custGeom>
                <a:avLst/>
                <a:gdLst/>
                <a:ahLst/>
                <a:cxnLst/>
                <a:rect l="l" t="t" r="r" b="b"/>
                <a:pathLst>
                  <a:path w="2044964" h="2658937">
                    <a:moveTo>
                      <a:pt x="0" y="0"/>
                    </a:moveTo>
                    <a:lnTo>
                      <a:pt x="2044965" y="0"/>
                    </a:lnTo>
                    <a:lnTo>
                      <a:pt x="2044965" y="2658937"/>
                    </a:lnTo>
                    <a:lnTo>
                      <a:pt x="0" y="265893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AU" sz="1401"/>
              </a:p>
            </p:txBody>
          </p:sp>
          <p:sp>
            <p:nvSpPr>
              <p:cNvPr id="37" name="Freeform 37">
                <a:extLst>
                  <a:ext uri="{C183D7F6-B498-43B3-948B-1728B52AA6E4}">
                    <adec:decorative xmlns:adec="http://schemas.microsoft.com/office/drawing/2017/decorative" val="1"/>
                  </a:ext>
                </a:extLst>
              </p:cNvPr>
              <p:cNvSpPr/>
              <p:nvPr/>
            </p:nvSpPr>
            <p:spPr>
              <a:xfrm>
                <a:off x="8448699" y="1947890"/>
                <a:ext cx="2044964" cy="2658937"/>
              </a:xfrm>
              <a:custGeom>
                <a:avLst/>
                <a:gdLst/>
                <a:ahLst/>
                <a:cxnLst/>
                <a:rect l="l" t="t" r="r" b="b"/>
                <a:pathLst>
                  <a:path w="2044964" h="2658937">
                    <a:moveTo>
                      <a:pt x="0" y="0"/>
                    </a:moveTo>
                    <a:lnTo>
                      <a:pt x="2044965" y="0"/>
                    </a:lnTo>
                    <a:lnTo>
                      <a:pt x="2044965" y="2658937"/>
                    </a:lnTo>
                    <a:lnTo>
                      <a:pt x="0" y="265893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AU" sz="1401"/>
              </a:p>
            </p:txBody>
          </p:sp>
          <p:sp>
            <p:nvSpPr>
              <p:cNvPr id="38" name="Freeform 38">
                <a:extLst>
                  <a:ext uri="{C183D7F6-B498-43B3-948B-1728B52AA6E4}">
                    <adec:decorative xmlns:adec="http://schemas.microsoft.com/office/drawing/2017/decorative" val="1"/>
                  </a:ext>
                </a:extLst>
              </p:cNvPr>
              <p:cNvSpPr/>
              <p:nvPr/>
            </p:nvSpPr>
            <p:spPr>
              <a:xfrm>
                <a:off x="9859184" y="1947890"/>
                <a:ext cx="2044964" cy="2658937"/>
              </a:xfrm>
              <a:custGeom>
                <a:avLst/>
                <a:gdLst/>
                <a:ahLst/>
                <a:cxnLst/>
                <a:rect l="l" t="t" r="r" b="b"/>
                <a:pathLst>
                  <a:path w="2044964" h="2658937">
                    <a:moveTo>
                      <a:pt x="0" y="0"/>
                    </a:moveTo>
                    <a:lnTo>
                      <a:pt x="2044964" y="0"/>
                    </a:lnTo>
                    <a:lnTo>
                      <a:pt x="2044964" y="2658937"/>
                    </a:lnTo>
                    <a:lnTo>
                      <a:pt x="0" y="265893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AU" sz="1401"/>
              </a:p>
            </p:txBody>
          </p:sp>
          <p:sp>
            <p:nvSpPr>
              <p:cNvPr id="39" name="Freeform 39">
                <a:extLst>
                  <a:ext uri="{C183D7F6-B498-43B3-948B-1728B52AA6E4}">
                    <adec:decorative xmlns:adec="http://schemas.microsoft.com/office/drawing/2017/decorative" val="1"/>
                  </a:ext>
                </a:extLst>
              </p:cNvPr>
              <p:cNvSpPr/>
              <p:nvPr/>
            </p:nvSpPr>
            <p:spPr>
              <a:xfrm>
                <a:off x="1879600" y="2037865"/>
                <a:ext cx="2044964" cy="2658937"/>
              </a:xfrm>
              <a:custGeom>
                <a:avLst/>
                <a:gdLst/>
                <a:ahLst/>
                <a:cxnLst/>
                <a:rect l="l" t="t" r="r" b="b"/>
                <a:pathLst>
                  <a:path w="2044964" h="2658937">
                    <a:moveTo>
                      <a:pt x="0" y="0"/>
                    </a:moveTo>
                    <a:lnTo>
                      <a:pt x="2044964" y="0"/>
                    </a:lnTo>
                    <a:lnTo>
                      <a:pt x="2044964" y="2658936"/>
                    </a:lnTo>
                    <a:lnTo>
                      <a:pt x="0" y="265893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AU" sz="1401"/>
              </a:p>
            </p:txBody>
          </p:sp>
          <p:sp>
            <p:nvSpPr>
              <p:cNvPr id="40" name="Freeform 40">
                <a:extLst>
                  <a:ext uri="{C183D7F6-B498-43B3-948B-1728B52AA6E4}">
                    <adec:decorative xmlns:adec="http://schemas.microsoft.com/office/drawing/2017/decorative" val="1"/>
                  </a:ext>
                </a:extLst>
              </p:cNvPr>
              <p:cNvSpPr/>
              <p:nvPr/>
            </p:nvSpPr>
            <p:spPr>
              <a:xfrm>
                <a:off x="1966804" y="195033"/>
                <a:ext cx="2906302" cy="2895404"/>
              </a:xfrm>
              <a:custGeom>
                <a:avLst/>
                <a:gdLst/>
                <a:ahLst/>
                <a:cxnLst/>
                <a:rect l="l" t="t" r="r" b="b"/>
                <a:pathLst>
                  <a:path w="2906302" h="2895404">
                    <a:moveTo>
                      <a:pt x="0" y="0"/>
                    </a:moveTo>
                    <a:lnTo>
                      <a:pt x="2906302" y="0"/>
                    </a:lnTo>
                    <a:lnTo>
                      <a:pt x="2906302" y="2895403"/>
                    </a:lnTo>
                    <a:lnTo>
                      <a:pt x="0" y="289540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AU" sz="1401"/>
              </a:p>
            </p:txBody>
          </p:sp>
          <p:sp>
            <p:nvSpPr>
              <p:cNvPr id="41" name="Freeform 41">
                <a:extLst>
                  <a:ext uri="{C183D7F6-B498-43B3-948B-1728B52AA6E4}">
                    <adec:decorative xmlns:adec="http://schemas.microsoft.com/office/drawing/2017/decorative" val="1"/>
                  </a:ext>
                </a:extLst>
              </p:cNvPr>
              <p:cNvSpPr/>
              <p:nvPr/>
            </p:nvSpPr>
            <p:spPr>
              <a:xfrm>
                <a:off x="8249081" y="-391615"/>
                <a:ext cx="2906302" cy="2895404"/>
              </a:xfrm>
              <a:custGeom>
                <a:avLst/>
                <a:gdLst/>
                <a:ahLst/>
                <a:cxnLst/>
                <a:rect l="l" t="t" r="r" b="b"/>
                <a:pathLst>
                  <a:path w="2906302" h="2895404">
                    <a:moveTo>
                      <a:pt x="0" y="0"/>
                    </a:moveTo>
                    <a:lnTo>
                      <a:pt x="2906302" y="0"/>
                    </a:lnTo>
                    <a:lnTo>
                      <a:pt x="2906302" y="2895404"/>
                    </a:lnTo>
                    <a:lnTo>
                      <a:pt x="0" y="289540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AU" sz="1401"/>
              </a:p>
            </p:txBody>
          </p:sp>
          <p:sp>
            <p:nvSpPr>
              <p:cNvPr id="42" name="Freeform 42">
                <a:extLst>
                  <a:ext uri="{C183D7F6-B498-43B3-948B-1728B52AA6E4}">
                    <adec:decorative xmlns:adec="http://schemas.microsoft.com/office/drawing/2017/decorative" val="1"/>
                  </a:ext>
                </a:extLst>
              </p:cNvPr>
              <p:cNvSpPr/>
              <p:nvPr/>
            </p:nvSpPr>
            <p:spPr>
              <a:xfrm>
                <a:off x="9453056" y="326614"/>
                <a:ext cx="2906302" cy="2895404"/>
              </a:xfrm>
              <a:custGeom>
                <a:avLst/>
                <a:gdLst/>
                <a:ahLst/>
                <a:cxnLst/>
                <a:rect l="l" t="t" r="r" b="b"/>
                <a:pathLst>
                  <a:path w="2906302" h="2895404">
                    <a:moveTo>
                      <a:pt x="0" y="0"/>
                    </a:moveTo>
                    <a:lnTo>
                      <a:pt x="2906302" y="0"/>
                    </a:lnTo>
                    <a:lnTo>
                      <a:pt x="2906302" y="2895404"/>
                    </a:lnTo>
                    <a:lnTo>
                      <a:pt x="0" y="289540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AU" sz="1401"/>
              </a:p>
            </p:txBody>
          </p:sp>
          <p:sp>
            <p:nvSpPr>
              <p:cNvPr id="43" name="Freeform 43">
                <a:extLst>
                  <a:ext uri="{C183D7F6-B498-43B3-948B-1728B52AA6E4}">
                    <adec:decorative xmlns:adec="http://schemas.microsoft.com/office/drawing/2017/decorative" val="1"/>
                  </a:ext>
                </a:extLst>
              </p:cNvPr>
              <p:cNvSpPr/>
              <p:nvPr/>
            </p:nvSpPr>
            <p:spPr>
              <a:xfrm>
                <a:off x="1866977" y="1801396"/>
                <a:ext cx="2906302" cy="2895404"/>
              </a:xfrm>
              <a:custGeom>
                <a:avLst/>
                <a:gdLst/>
                <a:ahLst/>
                <a:cxnLst/>
                <a:rect l="l" t="t" r="r" b="b"/>
                <a:pathLst>
                  <a:path w="2906302" h="2895404">
                    <a:moveTo>
                      <a:pt x="0" y="0"/>
                    </a:moveTo>
                    <a:lnTo>
                      <a:pt x="2906302" y="0"/>
                    </a:lnTo>
                    <a:lnTo>
                      <a:pt x="2906302" y="2895403"/>
                    </a:lnTo>
                    <a:lnTo>
                      <a:pt x="0" y="289540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AU" sz="1401"/>
              </a:p>
            </p:txBody>
          </p:sp>
          <p:sp>
            <p:nvSpPr>
              <p:cNvPr id="44" name="Freeform 44">
                <a:extLst>
                  <a:ext uri="{C183D7F6-B498-43B3-948B-1728B52AA6E4}">
                    <adec:decorative xmlns:adec="http://schemas.microsoft.com/office/drawing/2017/decorative" val="1"/>
                  </a:ext>
                </a:extLst>
              </p:cNvPr>
              <p:cNvSpPr/>
              <p:nvPr/>
            </p:nvSpPr>
            <p:spPr>
              <a:xfrm>
                <a:off x="5147204" y="1438574"/>
                <a:ext cx="3298855" cy="3286484"/>
              </a:xfrm>
              <a:custGeom>
                <a:avLst/>
                <a:gdLst/>
                <a:ahLst/>
                <a:cxnLst/>
                <a:rect l="l" t="t" r="r" b="b"/>
                <a:pathLst>
                  <a:path w="3298855" h="3286484">
                    <a:moveTo>
                      <a:pt x="0" y="0"/>
                    </a:moveTo>
                    <a:lnTo>
                      <a:pt x="3298855" y="0"/>
                    </a:lnTo>
                    <a:lnTo>
                      <a:pt x="3298855" y="3286485"/>
                    </a:lnTo>
                    <a:lnTo>
                      <a:pt x="0" y="328648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AU" sz="1401"/>
              </a:p>
            </p:txBody>
          </p:sp>
          <p:sp>
            <p:nvSpPr>
              <p:cNvPr id="45" name="Freeform 45">
                <a:extLst>
                  <a:ext uri="{C183D7F6-B498-43B3-948B-1728B52AA6E4}">
                    <adec:decorative xmlns:adec="http://schemas.microsoft.com/office/drawing/2017/decorative" val="1"/>
                  </a:ext>
                </a:extLst>
              </p:cNvPr>
              <p:cNvSpPr/>
              <p:nvPr/>
            </p:nvSpPr>
            <p:spPr>
              <a:xfrm>
                <a:off x="7319153" y="1829655"/>
                <a:ext cx="2906302" cy="2895404"/>
              </a:xfrm>
              <a:custGeom>
                <a:avLst/>
                <a:gdLst/>
                <a:ahLst/>
                <a:cxnLst/>
                <a:rect l="l" t="t" r="r" b="b"/>
                <a:pathLst>
                  <a:path w="2906302" h="2895404">
                    <a:moveTo>
                      <a:pt x="0" y="0"/>
                    </a:moveTo>
                    <a:lnTo>
                      <a:pt x="2906302" y="0"/>
                    </a:lnTo>
                    <a:lnTo>
                      <a:pt x="2906302" y="2895404"/>
                    </a:lnTo>
                    <a:lnTo>
                      <a:pt x="0" y="289540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AU" sz="1401"/>
              </a:p>
            </p:txBody>
          </p:sp>
        </p:grpSp>
        <p:sp>
          <p:nvSpPr>
            <p:cNvPr id="20" name="Freeform 20">
              <a:extLst>
                <a:ext uri="{C183D7F6-B498-43B3-948B-1728B52AA6E4}">
                  <adec:decorative xmlns:adec="http://schemas.microsoft.com/office/drawing/2017/decorative" val="1"/>
                </a:ext>
              </a:extLst>
            </p:cNvPr>
            <p:cNvSpPr/>
            <p:nvPr/>
          </p:nvSpPr>
          <p:spPr>
            <a:xfrm>
              <a:off x="2862281" y="2631026"/>
              <a:ext cx="2727991" cy="2284691"/>
            </a:xfrm>
            <a:custGeom>
              <a:avLst/>
              <a:gdLst/>
              <a:ahLst/>
              <a:cxnLst/>
              <a:rect l="l" t="t" r="r" b="b"/>
              <a:pathLst>
                <a:path w="2092785" h="1752707">
                  <a:moveTo>
                    <a:pt x="0" y="0"/>
                  </a:moveTo>
                  <a:lnTo>
                    <a:pt x="2092785" y="0"/>
                  </a:lnTo>
                  <a:lnTo>
                    <a:pt x="2092785" y="1752707"/>
                  </a:lnTo>
                  <a:lnTo>
                    <a:pt x="0" y="175270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AU" sz="1401"/>
            </a:p>
          </p:txBody>
        </p:sp>
        <p:grpSp>
          <p:nvGrpSpPr>
            <p:cNvPr id="50" name="Group 49">
              <a:extLst>
                <a:ext uri="{FF2B5EF4-FFF2-40B4-BE49-F238E27FC236}">
                  <a16:creationId xmlns:a16="http://schemas.microsoft.com/office/drawing/2014/main" id="{F005579E-F81F-C3F3-9312-5EE8A8CC7957}"/>
                </a:ext>
                <a:ext uri="{C183D7F6-B498-43B3-948B-1728B52AA6E4}">
                  <adec:decorative xmlns:adec="http://schemas.microsoft.com/office/drawing/2017/decorative" val="1"/>
                </a:ext>
              </a:extLst>
            </p:cNvPr>
            <p:cNvGrpSpPr/>
            <p:nvPr/>
          </p:nvGrpSpPr>
          <p:grpSpPr>
            <a:xfrm>
              <a:off x="4791263" y="584004"/>
              <a:ext cx="2752944" cy="2508619"/>
              <a:chOff x="11872920" y="4696800"/>
              <a:chExt cx="2111928" cy="1924494"/>
            </a:xfrm>
          </p:grpSpPr>
          <p:sp>
            <p:nvSpPr>
              <p:cNvPr id="46" name="Freeform 46">
                <a:extLst>
                  <a:ext uri="{C183D7F6-B498-43B3-948B-1728B52AA6E4}">
                    <adec:decorative xmlns:adec="http://schemas.microsoft.com/office/drawing/2017/decorative" val="1"/>
                  </a:ext>
                </a:extLst>
              </p:cNvPr>
              <p:cNvSpPr/>
              <p:nvPr/>
            </p:nvSpPr>
            <p:spPr>
              <a:xfrm>
                <a:off x="11872920" y="4696800"/>
                <a:ext cx="2111928" cy="1924494"/>
              </a:xfrm>
              <a:custGeom>
                <a:avLst/>
                <a:gdLst/>
                <a:ahLst/>
                <a:cxnLst/>
                <a:rect l="l" t="t" r="r" b="b"/>
                <a:pathLst>
                  <a:path w="2111928" h="1924494">
                    <a:moveTo>
                      <a:pt x="0" y="0"/>
                    </a:moveTo>
                    <a:lnTo>
                      <a:pt x="2111928" y="0"/>
                    </a:lnTo>
                    <a:lnTo>
                      <a:pt x="2111928" y="1924495"/>
                    </a:lnTo>
                    <a:lnTo>
                      <a:pt x="0" y="1924495"/>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AU" sz="1401"/>
              </a:p>
            </p:txBody>
          </p:sp>
          <p:sp>
            <p:nvSpPr>
              <p:cNvPr id="47" name="Freeform 47">
                <a:extLst>
                  <a:ext uri="{C183D7F6-B498-43B3-948B-1728B52AA6E4}">
                    <adec:decorative xmlns:adec="http://schemas.microsoft.com/office/drawing/2017/decorative" val="1"/>
                  </a:ext>
                </a:extLst>
              </p:cNvPr>
              <p:cNvSpPr/>
              <p:nvPr/>
            </p:nvSpPr>
            <p:spPr>
              <a:xfrm>
                <a:off x="12188867" y="4775237"/>
                <a:ext cx="1255694" cy="1321783"/>
              </a:xfrm>
              <a:custGeom>
                <a:avLst/>
                <a:gdLst/>
                <a:ahLst/>
                <a:cxnLst/>
                <a:rect l="l" t="t" r="r" b="b"/>
                <a:pathLst>
                  <a:path w="1255694" h="1321783">
                    <a:moveTo>
                      <a:pt x="0" y="0"/>
                    </a:moveTo>
                    <a:lnTo>
                      <a:pt x="1255695" y="0"/>
                    </a:lnTo>
                    <a:lnTo>
                      <a:pt x="1255695" y="1321783"/>
                    </a:lnTo>
                    <a:lnTo>
                      <a:pt x="0" y="1321783"/>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AU" sz="1401"/>
              </a:p>
            </p:txBody>
          </p:sp>
        </p:grpSp>
        <p:sp>
          <p:nvSpPr>
            <p:cNvPr id="57" name="Freeform 3">
              <a:extLst>
                <a:ext uri="{FF2B5EF4-FFF2-40B4-BE49-F238E27FC236}">
                  <a16:creationId xmlns:a16="http://schemas.microsoft.com/office/drawing/2014/main" id="{085E4C9D-8A58-E071-7A3D-CDF53496A3DC}"/>
                </a:ext>
                <a:ext uri="{C183D7F6-B498-43B3-948B-1728B52AA6E4}">
                  <adec:decorative xmlns:adec="http://schemas.microsoft.com/office/drawing/2017/decorative" val="1"/>
                </a:ext>
              </a:extLst>
            </p:cNvPr>
            <p:cNvSpPr/>
            <p:nvPr/>
          </p:nvSpPr>
          <p:spPr>
            <a:xfrm>
              <a:off x="1890374" y="5057924"/>
              <a:ext cx="8572500" cy="1329429"/>
            </a:xfrm>
            <a:prstGeom prst="roundRect">
              <a:avLst/>
            </a:prstGeom>
            <a:solidFill>
              <a:schemeClr val="bg1"/>
            </a:solidFill>
            <a:ln w="28575" cap="sq">
              <a:solidFill>
                <a:schemeClr val="tx1"/>
              </a:solidFill>
              <a:prstDash val="solid"/>
              <a:miter/>
            </a:ln>
          </p:spPr>
          <p:txBody>
            <a:bodyPr/>
            <a:lstStyle/>
            <a:p>
              <a:endParaRPr lang="en-AU" sz="1401"/>
            </a:p>
          </p:txBody>
        </p:sp>
      </p:grpSp>
      <p:sp>
        <p:nvSpPr>
          <p:cNvPr id="48" name="TextBox 48"/>
          <p:cNvSpPr txBox="1"/>
          <p:nvPr/>
        </p:nvSpPr>
        <p:spPr>
          <a:xfrm>
            <a:off x="2789054" y="5512202"/>
            <a:ext cx="6775143" cy="408702"/>
          </a:xfrm>
          <a:prstGeom prst="rect">
            <a:avLst/>
          </a:prstGeom>
        </p:spPr>
        <p:txBody>
          <a:bodyPr wrap="square" lIns="0" tIns="0" rIns="0" bIns="0" rtlCol="0" anchor="t">
            <a:spAutoFit/>
          </a:bodyPr>
          <a:lstStyle/>
          <a:p>
            <a:pPr algn="ctr">
              <a:lnSpc>
                <a:spcPts val="3496"/>
              </a:lnSpc>
            </a:pPr>
            <a:r>
              <a:rPr lang="en-US" sz="2471" dirty="0" err="1">
                <a:solidFill>
                  <a:srgbClr val="000000"/>
                </a:solidFill>
                <a:latin typeface="Public Sans" pitchFamily="2" charset="77"/>
                <a:ea typeface="Canva Sans Bold"/>
              </a:rPr>
              <a:t>따뜻한</a:t>
            </a:r>
            <a:r>
              <a:rPr lang="en-US" sz="2471" dirty="0">
                <a:solidFill>
                  <a:srgbClr val="000000"/>
                </a:solidFill>
                <a:latin typeface="Public Sans" pitchFamily="2" charset="77"/>
                <a:ea typeface="Canva Sans Bold"/>
              </a:rPr>
              <a:t> </a:t>
            </a:r>
            <a:r>
              <a:rPr lang="en-US" sz="2471" dirty="0" err="1">
                <a:solidFill>
                  <a:srgbClr val="000000"/>
                </a:solidFill>
                <a:latin typeface="Public Sans" pitchFamily="2" charset="77"/>
                <a:ea typeface="Canva Sans Bold"/>
              </a:rPr>
              <a:t>목도리</a:t>
            </a:r>
            <a:r>
              <a:rPr lang="en-US" sz="2471" dirty="0">
                <a:solidFill>
                  <a:srgbClr val="000000"/>
                </a:solidFill>
                <a:latin typeface="Public Sans" pitchFamily="2" charset="77"/>
                <a:ea typeface="Canva Sans Bold"/>
              </a:rPr>
              <a:t> </a:t>
            </a:r>
            <a:r>
              <a:rPr lang="en-US" sz="2471" dirty="0" err="1">
                <a:solidFill>
                  <a:srgbClr val="000000"/>
                </a:solidFill>
                <a:latin typeface="Public Sans" pitchFamily="2" charset="77"/>
                <a:ea typeface="Canva Sans Bold"/>
              </a:rPr>
              <a:t>매는</a:t>
            </a:r>
            <a:r>
              <a:rPr lang="en-US" sz="2471" dirty="0">
                <a:solidFill>
                  <a:srgbClr val="000000"/>
                </a:solidFill>
                <a:latin typeface="Public Sans" pitchFamily="2" charset="77"/>
                <a:ea typeface="Canva Sans Bold"/>
              </a:rPr>
              <a:t> </a:t>
            </a:r>
            <a:r>
              <a:rPr lang="en-US" sz="2471" dirty="0" err="1">
                <a:solidFill>
                  <a:srgbClr val="000000"/>
                </a:solidFill>
                <a:latin typeface="Public Sans" pitchFamily="2" charset="77"/>
                <a:ea typeface="Canva Sans Bold"/>
              </a:rPr>
              <a:t>것을</a:t>
            </a:r>
            <a:r>
              <a:rPr lang="en-US" sz="2471" dirty="0">
                <a:solidFill>
                  <a:srgbClr val="000000"/>
                </a:solidFill>
                <a:latin typeface="Public Sans" pitchFamily="2" charset="77"/>
                <a:ea typeface="Canva Sans Bold"/>
              </a:rPr>
              <a:t> </a:t>
            </a:r>
            <a:r>
              <a:rPr lang="en-US" sz="2471" dirty="0" err="1">
                <a:solidFill>
                  <a:srgbClr val="000000"/>
                </a:solidFill>
                <a:latin typeface="Public Sans" pitchFamily="2" charset="77"/>
                <a:ea typeface="Canva Sans Bold"/>
              </a:rPr>
              <a:t>잊지</a:t>
            </a:r>
            <a:r>
              <a:rPr lang="en-US" sz="2471" dirty="0">
                <a:solidFill>
                  <a:srgbClr val="000000"/>
                </a:solidFill>
                <a:latin typeface="Public Sans" pitchFamily="2" charset="77"/>
                <a:ea typeface="Canva Sans Bold"/>
              </a:rPr>
              <a:t> </a:t>
            </a:r>
            <a:r>
              <a:rPr lang="en-US" sz="2471" dirty="0" err="1">
                <a:solidFill>
                  <a:srgbClr val="000000"/>
                </a:solidFill>
                <a:latin typeface="Public Sans" pitchFamily="2" charset="77"/>
                <a:ea typeface="Canva Sans Bold"/>
              </a:rPr>
              <a:t>마세요</a:t>
            </a:r>
            <a:endParaRPr lang="en-US" sz="2471" dirty="0">
              <a:solidFill>
                <a:srgbClr val="000000"/>
              </a:solidFill>
              <a:latin typeface="Public Sans" pitchFamily="2" charset="77"/>
              <a:ea typeface="Canva Sans Bold"/>
            </a:endParaRPr>
          </a:p>
        </p:txBody>
      </p:sp>
      <p:sp>
        <p:nvSpPr>
          <p:cNvPr id="58" name="Title 57">
            <a:extLst>
              <a:ext uri="{FF2B5EF4-FFF2-40B4-BE49-F238E27FC236}">
                <a16:creationId xmlns:a16="http://schemas.microsoft.com/office/drawing/2014/main" id="{0B096DEE-659F-80AC-7870-C6179EDF40C0}"/>
              </a:ext>
            </a:extLst>
          </p:cNvPr>
          <p:cNvSpPr>
            <a:spLocks noGrp="1"/>
          </p:cNvSpPr>
          <p:nvPr>
            <p:ph type="title"/>
          </p:nvPr>
        </p:nvSpPr>
        <p:spPr>
          <a:xfrm>
            <a:off x="7186" y="-1146706"/>
            <a:ext cx="10080000" cy="1008000"/>
          </a:xfrm>
        </p:spPr>
        <p:txBody>
          <a:bodyPr/>
          <a:lstStyle/>
          <a:p>
            <a:r>
              <a:rPr lang="en-US" dirty="0"/>
              <a:t>Slide 6</a:t>
            </a:r>
          </a:p>
        </p:txBody>
      </p:sp>
      <p:sp>
        <p:nvSpPr>
          <p:cNvPr id="59" name="Slide Number Placeholder 2">
            <a:extLst>
              <a:ext uri="{FF2B5EF4-FFF2-40B4-BE49-F238E27FC236}">
                <a16:creationId xmlns:a16="http://schemas.microsoft.com/office/drawing/2014/main" id="{22256C8E-BFB2-E199-FB05-FDB530DA1F6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a:t>
            </a:fld>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94D346F-6857-8C6E-06B0-711424B07198}"/>
              </a:ext>
              <a:ext uri="{C183D7F6-B498-43B3-948B-1728B52AA6E4}">
                <adec:decorative xmlns:adec="http://schemas.microsoft.com/office/drawing/2017/decorative" val="1"/>
              </a:ext>
            </a:extLst>
          </p:cNvPr>
          <p:cNvGrpSpPr/>
          <p:nvPr/>
        </p:nvGrpSpPr>
        <p:grpSpPr>
          <a:xfrm>
            <a:off x="-627529" y="-12607"/>
            <a:ext cx="13787876" cy="6858000"/>
            <a:chOff x="-627529" y="-12607"/>
            <a:chExt cx="13787876" cy="6858000"/>
          </a:xfrm>
        </p:grpSpPr>
        <p:grpSp>
          <p:nvGrpSpPr>
            <p:cNvPr id="11" name="Group 10">
              <a:extLst>
                <a:ext uri="{FF2B5EF4-FFF2-40B4-BE49-F238E27FC236}">
                  <a16:creationId xmlns:a16="http://schemas.microsoft.com/office/drawing/2014/main" id="{EFFB236F-0EEB-99A7-2B84-7614C8CC1D1F}"/>
                </a:ext>
                <a:ext uri="{C183D7F6-B498-43B3-948B-1728B52AA6E4}">
                  <adec:decorative xmlns:adec="http://schemas.microsoft.com/office/drawing/2017/decorative" val="1"/>
                </a:ext>
              </a:extLst>
            </p:cNvPr>
            <p:cNvGrpSpPr/>
            <p:nvPr/>
          </p:nvGrpSpPr>
          <p:grpSpPr>
            <a:xfrm>
              <a:off x="-627529" y="-12607"/>
              <a:ext cx="13787876" cy="6858000"/>
              <a:chOff x="-972601" y="-14288"/>
              <a:chExt cx="15626260" cy="7772400"/>
            </a:xfrm>
          </p:grpSpPr>
          <p:sp>
            <p:nvSpPr>
              <p:cNvPr id="6" name="Freeform 6">
                <a:extLst>
                  <a:ext uri="{C183D7F6-B498-43B3-948B-1728B52AA6E4}">
                    <adec:decorative xmlns:adec="http://schemas.microsoft.com/office/drawing/2017/decorative" val="1"/>
                  </a:ext>
                </a:extLst>
              </p:cNvPr>
              <p:cNvSpPr/>
              <p:nvPr/>
            </p:nvSpPr>
            <p:spPr>
              <a:xfrm>
                <a:off x="-972601" y="-14288"/>
                <a:ext cx="7897259" cy="7768928"/>
              </a:xfrm>
              <a:custGeom>
                <a:avLst/>
                <a:gdLst/>
                <a:ahLst/>
                <a:cxnLst/>
                <a:rect l="l" t="t" r="r" b="b"/>
                <a:pathLst>
                  <a:path w="5296048" h="5209987">
                    <a:moveTo>
                      <a:pt x="0" y="0"/>
                    </a:moveTo>
                    <a:lnTo>
                      <a:pt x="5296048" y="0"/>
                    </a:lnTo>
                    <a:lnTo>
                      <a:pt x="5296048" y="5209987"/>
                    </a:lnTo>
                    <a:lnTo>
                      <a:pt x="0" y="52099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401"/>
              </a:p>
            </p:txBody>
          </p:sp>
          <p:sp>
            <p:nvSpPr>
              <p:cNvPr id="7" name="Freeform 7">
                <a:extLst>
                  <a:ext uri="{C183D7F6-B498-43B3-948B-1728B52AA6E4}">
                    <adec:decorative xmlns:adec="http://schemas.microsoft.com/office/drawing/2017/decorative" val="1"/>
                  </a:ext>
                </a:extLst>
              </p:cNvPr>
              <p:cNvSpPr/>
              <p:nvPr/>
            </p:nvSpPr>
            <p:spPr>
              <a:xfrm>
                <a:off x="6756400" y="-10816"/>
                <a:ext cx="7897259" cy="7768928"/>
              </a:xfrm>
              <a:custGeom>
                <a:avLst/>
                <a:gdLst/>
                <a:ahLst/>
                <a:cxnLst/>
                <a:rect l="l" t="t" r="r" b="b"/>
                <a:pathLst>
                  <a:path w="5296048" h="5209987">
                    <a:moveTo>
                      <a:pt x="0" y="0"/>
                    </a:moveTo>
                    <a:lnTo>
                      <a:pt x="5296048" y="0"/>
                    </a:lnTo>
                    <a:lnTo>
                      <a:pt x="5296048" y="5209987"/>
                    </a:lnTo>
                    <a:lnTo>
                      <a:pt x="0" y="52099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401"/>
              </a:p>
            </p:txBody>
          </p:sp>
        </p:grpSp>
        <p:sp>
          <p:nvSpPr>
            <p:cNvPr id="9" name="Freeform 9">
              <a:extLst>
                <a:ext uri="{C183D7F6-B498-43B3-948B-1728B52AA6E4}">
                  <adec:decorative xmlns:adec="http://schemas.microsoft.com/office/drawing/2017/decorative" val="1"/>
                </a:ext>
              </a:extLst>
            </p:cNvPr>
            <p:cNvSpPr/>
            <p:nvPr/>
          </p:nvSpPr>
          <p:spPr>
            <a:xfrm>
              <a:off x="9054353" y="2487706"/>
              <a:ext cx="2055326" cy="3243116"/>
            </a:xfrm>
            <a:custGeom>
              <a:avLst/>
              <a:gdLst/>
              <a:ahLst/>
              <a:cxnLst/>
              <a:rect l="l" t="t" r="r" b="b"/>
              <a:pathLst>
                <a:path w="1801093" h="2841961">
                  <a:moveTo>
                    <a:pt x="0" y="0"/>
                  </a:moveTo>
                  <a:lnTo>
                    <a:pt x="1801094" y="0"/>
                  </a:lnTo>
                  <a:lnTo>
                    <a:pt x="1801094" y="2841962"/>
                  </a:lnTo>
                  <a:lnTo>
                    <a:pt x="0" y="2841962"/>
                  </a:lnTo>
                  <a:lnTo>
                    <a:pt x="0" y="0"/>
                  </a:lnTo>
                  <a:close/>
                </a:path>
              </a:pathLst>
            </a:custGeom>
            <a:blipFill>
              <a:blip r:embed="rId4"/>
              <a:stretch>
                <a:fillRect/>
              </a:stretch>
            </a:blipFill>
          </p:spPr>
          <p:txBody>
            <a:bodyPr/>
            <a:lstStyle/>
            <a:p>
              <a:endParaRPr lang="en-AU" sz="1401"/>
            </a:p>
          </p:txBody>
        </p:sp>
        <p:sp>
          <p:nvSpPr>
            <p:cNvPr id="8" name="Freeform 8">
              <a:extLst>
                <a:ext uri="{C183D7F6-B498-43B3-948B-1728B52AA6E4}">
                  <adec:decorative xmlns:adec="http://schemas.microsoft.com/office/drawing/2017/decorative" val="1"/>
                </a:ext>
              </a:extLst>
            </p:cNvPr>
            <p:cNvSpPr/>
            <p:nvPr/>
          </p:nvSpPr>
          <p:spPr>
            <a:xfrm>
              <a:off x="4905839" y="463261"/>
              <a:ext cx="2572676" cy="2572676"/>
            </a:xfrm>
            <a:custGeom>
              <a:avLst/>
              <a:gdLst/>
              <a:ahLst/>
              <a:cxnLst/>
              <a:rect l="l" t="t" r="r" b="b"/>
              <a:pathLst>
                <a:path w="2164195" h="2164195">
                  <a:moveTo>
                    <a:pt x="0" y="0"/>
                  </a:moveTo>
                  <a:lnTo>
                    <a:pt x="2164195" y="0"/>
                  </a:lnTo>
                  <a:lnTo>
                    <a:pt x="2164195" y="2164195"/>
                  </a:lnTo>
                  <a:lnTo>
                    <a:pt x="0" y="21641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sz="1401"/>
            </a:p>
          </p:txBody>
        </p:sp>
        <p:sp>
          <p:nvSpPr>
            <p:cNvPr id="15" name="Freeform 3">
              <a:extLst>
                <a:ext uri="{FF2B5EF4-FFF2-40B4-BE49-F238E27FC236}">
                  <a16:creationId xmlns:a16="http://schemas.microsoft.com/office/drawing/2014/main" id="{390AAEE1-4069-C126-F791-A0377EC6736E}"/>
                </a:ext>
                <a:ext uri="{C183D7F6-B498-43B3-948B-1728B52AA6E4}">
                  <adec:decorative xmlns:adec="http://schemas.microsoft.com/office/drawing/2017/decorative" val="1"/>
                </a:ext>
              </a:extLst>
            </p:cNvPr>
            <p:cNvSpPr/>
            <p:nvPr/>
          </p:nvSpPr>
          <p:spPr>
            <a:xfrm>
              <a:off x="1890374" y="5057924"/>
              <a:ext cx="8572500" cy="1329429"/>
            </a:xfrm>
            <a:prstGeom prst="roundRect">
              <a:avLst/>
            </a:prstGeom>
            <a:solidFill>
              <a:schemeClr val="bg1"/>
            </a:solidFill>
            <a:ln w="28575" cap="sq">
              <a:solidFill>
                <a:schemeClr val="tx1"/>
              </a:solidFill>
              <a:prstDash val="solid"/>
              <a:miter/>
            </a:ln>
          </p:spPr>
          <p:txBody>
            <a:bodyPr/>
            <a:lstStyle/>
            <a:p>
              <a:endParaRPr lang="en-AU" sz="1401"/>
            </a:p>
          </p:txBody>
        </p:sp>
      </p:grpSp>
      <p:sp>
        <p:nvSpPr>
          <p:cNvPr id="2" name="TextBox 2"/>
          <p:cNvSpPr txBox="1"/>
          <p:nvPr/>
        </p:nvSpPr>
        <p:spPr>
          <a:xfrm>
            <a:off x="2641216" y="5296645"/>
            <a:ext cx="7070819" cy="857542"/>
          </a:xfrm>
          <a:prstGeom prst="rect">
            <a:avLst/>
          </a:prstGeom>
        </p:spPr>
        <p:txBody>
          <a:bodyPr wrap="square" lIns="0" tIns="0" rIns="0" bIns="0" rtlCol="0" anchor="t">
            <a:spAutoFit/>
          </a:bodyPr>
          <a:lstStyle/>
          <a:p>
            <a:pPr algn="ctr">
              <a:lnSpc>
                <a:spcPts val="3485"/>
              </a:lnSpc>
            </a:pPr>
            <a:r>
              <a:rPr lang="en-US" sz="2471" dirty="0" err="1">
                <a:solidFill>
                  <a:srgbClr val="000000"/>
                </a:solidFill>
                <a:latin typeface="Public Sans" pitchFamily="2" charset="77"/>
                <a:ea typeface="Canva Sans Bold"/>
              </a:rPr>
              <a:t>안녕하세요</a:t>
            </a:r>
            <a:r>
              <a:rPr lang="en-US" sz="2471" dirty="0">
                <a:solidFill>
                  <a:srgbClr val="000000"/>
                </a:solidFill>
                <a:latin typeface="Public Sans" pitchFamily="2" charset="77"/>
                <a:ea typeface="Canva Sans Bold"/>
              </a:rPr>
              <a:t>. </a:t>
            </a:r>
            <a:r>
              <a:rPr lang="en-US" sz="2471" dirty="0" err="1">
                <a:solidFill>
                  <a:srgbClr val="000000"/>
                </a:solidFill>
                <a:latin typeface="Public Sans" pitchFamily="2" charset="77"/>
                <a:ea typeface="Canva Sans Bold"/>
              </a:rPr>
              <a:t>저는</a:t>
            </a:r>
            <a:r>
              <a:rPr lang="en-US" sz="2471" dirty="0">
                <a:solidFill>
                  <a:srgbClr val="000000"/>
                </a:solidFill>
                <a:latin typeface="Public Sans" pitchFamily="2" charset="77"/>
                <a:ea typeface="Canva Sans Bold"/>
              </a:rPr>
              <a:t> </a:t>
            </a:r>
            <a:r>
              <a:rPr lang="en-US" sz="2471" dirty="0" err="1">
                <a:solidFill>
                  <a:srgbClr val="000000"/>
                </a:solidFill>
                <a:latin typeface="Public Sans" pitchFamily="2" charset="77"/>
                <a:ea typeface="Canva Sans Bold"/>
              </a:rPr>
              <a:t>제시카예요</a:t>
            </a:r>
            <a:r>
              <a:rPr lang="en-US" sz="2471" dirty="0">
                <a:solidFill>
                  <a:srgbClr val="000000"/>
                </a:solidFill>
                <a:latin typeface="Public Sans" pitchFamily="2" charset="77"/>
                <a:ea typeface="Canva Sans Bold"/>
              </a:rPr>
              <a:t>.</a:t>
            </a:r>
          </a:p>
          <a:p>
            <a:pPr algn="ctr">
              <a:lnSpc>
                <a:spcPts val="3485"/>
              </a:lnSpc>
            </a:pPr>
            <a:r>
              <a:rPr lang="en-US" sz="2471" dirty="0" err="1">
                <a:solidFill>
                  <a:srgbClr val="000000"/>
                </a:solidFill>
                <a:latin typeface="Public Sans" pitchFamily="2" charset="77"/>
                <a:ea typeface="Canva Sans Bold"/>
              </a:rPr>
              <a:t>오늘</a:t>
            </a:r>
            <a:r>
              <a:rPr lang="en-US" sz="2471" dirty="0">
                <a:solidFill>
                  <a:srgbClr val="000000"/>
                </a:solidFill>
                <a:latin typeface="Public Sans" pitchFamily="2" charset="77"/>
                <a:ea typeface="Canva Sans Bold"/>
              </a:rPr>
              <a:t> </a:t>
            </a:r>
            <a:r>
              <a:rPr lang="en-US" sz="2471" dirty="0" err="1">
                <a:solidFill>
                  <a:srgbClr val="000000"/>
                </a:solidFill>
                <a:latin typeface="Public Sans" pitchFamily="2" charset="77"/>
                <a:ea typeface="Canva Sans Bold"/>
              </a:rPr>
              <a:t>시드니의</a:t>
            </a:r>
            <a:r>
              <a:rPr lang="en-US" sz="2471" dirty="0">
                <a:solidFill>
                  <a:srgbClr val="000000"/>
                </a:solidFill>
                <a:latin typeface="Public Sans" pitchFamily="2" charset="77"/>
                <a:ea typeface="Canva Sans Bold"/>
              </a:rPr>
              <a:t> </a:t>
            </a:r>
            <a:r>
              <a:rPr lang="en-US" sz="2471" dirty="0" err="1">
                <a:solidFill>
                  <a:srgbClr val="000000"/>
                </a:solidFill>
                <a:latin typeface="Public Sans" pitchFamily="2" charset="77"/>
                <a:ea typeface="Canva Sans Bold"/>
              </a:rPr>
              <a:t>날씨는</a:t>
            </a:r>
            <a:r>
              <a:rPr lang="en-US" sz="2471" dirty="0">
                <a:solidFill>
                  <a:srgbClr val="000000"/>
                </a:solidFill>
                <a:latin typeface="Public Sans" pitchFamily="2" charset="77"/>
                <a:ea typeface="Canva Sans Bold"/>
              </a:rPr>
              <a:t> </a:t>
            </a:r>
            <a:r>
              <a:rPr lang="en-US" sz="2471" dirty="0" err="1">
                <a:solidFill>
                  <a:srgbClr val="000000"/>
                </a:solidFill>
                <a:latin typeface="Public Sans" pitchFamily="2" charset="77"/>
                <a:ea typeface="Canva Sans Bold"/>
              </a:rPr>
              <a:t>덥고</a:t>
            </a:r>
            <a:r>
              <a:rPr lang="en-US" sz="2471" dirty="0">
                <a:solidFill>
                  <a:srgbClr val="000000"/>
                </a:solidFill>
                <a:latin typeface="Public Sans" pitchFamily="2" charset="77"/>
                <a:ea typeface="Canva Sans Bold"/>
              </a:rPr>
              <a:t> </a:t>
            </a:r>
            <a:r>
              <a:rPr lang="en-US" sz="2471" dirty="0" err="1">
                <a:solidFill>
                  <a:srgbClr val="000000"/>
                </a:solidFill>
                <a:latin typeface="Public Sans" pitchFamily="2" charset="77"/>
                <a:ea typeface="Canva Sans Bold"/>
              </a:rPr>
              <a:t>맑아요</a:t>
            </a:r>
            <a:r>
              <a:rPr lang="en-US" sz="2471" dirty="0">
                <a:solidFill>
                  <a:srgbClr val="000000"/>
                </a:solidFill>
                <a:latin typeface="Public Sans" pitchFamily="2" charset="77"/>
                <a:ea typeface="Canva Sans Bold"/>
              </a:rPr>
              <a:t>. </a:t>
            </a:r>
          </a:p>
        </p:txBody>
      </p:sp>
      <p:sp>
        <p:nvSpPr>
          <p:cNvPr id="16" name="Title 15">
            <a:extLst>
              <a:ext uri="{FF2B5EF4-FFF2-40B4-BE49-F238E27FC236}">
                <a16:creationId xmlns:a16="http://schemas.microsoft.com/office/drawing/2014/main" id="{294E258F-4100-37A2-242D-62462D3B01BF}"/>
              </a:ext>
              <a:ext uri="{C183D7F6-B498-43B3-948B-1728B52AA6E4}">
                <adec:decorative xmlns:adec="http://schemas.microsoft.com/office/drawing/2017/decorative" val="1"/>
              </a:ext>
            </a:extLst>
          </p:cNvPr>
          <p:cNvSpPr>
            <a:spLocks noGrp="1"/>
          </p:cNvSpPr>
          <p:nvPr>
            <p:ph type="title"/>
          </p:nvPr>
        </p:nvSpPr>
        <p:spPr>
          <a:xfrm>
            <a:off x="360000" y="-1127178"/>
            <a:ext cx="10080000" cy="1008000"/>
          </a:xfrm>
        </p:spPr>
        <p:txBody>
          <a:bodyPr/>
          <a:lstStyle/>
          <a:p>
            <a:r>
              <a:rPr lang="en-US" dirty="0"/>
              <a:t>Slide 7</a:t>
            </a:r>
          </a:p>
        </p:txBody>
      </p:sp>
      <p:sp>
        <p:nvSpPr>
          <p:cNvPr id="17" name="Slide Number Placeholder 2">
            <a:extLst>
              <a:ext uri="{FF2B5EF4-FFF2-40B4-BE49-F238E27FC236}">
                <a16:creationId xmlns:a16="http://schemas.microsoft.com/office/drawing/2014/main" id="{611294CA-0FD4-5116-CE06-F94FA51E199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a:t>
            </a:fld>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7AE6CA8-6AB0-A6EB-A9DC-76617402DD94}"/>
              </a:ext>
              <a:ext uri="{C183D7F6-B498-43B3-948B-1728B52AA6E4}">
                <adec:decorative xmlns:adec="http://schemas.microsoft.com/office/drawing/2017/decorative" val="1"/>
              </a:ext>
            </a:extLst>
          </p:cNvPr>
          <p:cNvGrpSpPr/>
          <p:nvPr/>
        </p:nvGrpSpPr>
        <p:grpSpPr>
          <a:xfrm>
            <a:off x="1890374" y="699525"/>
            <a:ext cx="8572500" cy="5687828"/>
            <a:chOff x="1890374" y="699525"/>
            <a:chExt cx="8572500" cy="5687828"/>
          </a:xfrm>
        </p:grpSpPr>
        <p:sp>
          <p:nvSpPr>
            <p:cNvPr id="5" name="Freeform 5">
              <a:extLst>
                <a:ext uri="{C183D7F6-B498-43B3-948B-1728B52AA6E4}">
                  <adec:decorative xmlns:adec="http://schemas.microsoft.com/office/drawing/2017/decorative" val="1"/>
                </a:ext>
              </a:extLst>
            </p:cNvPr>
            <p:cNvSpPr/>
            <p:nvPr/>
          </p:nvSpPr>
          <p:spPr>
            <a:xfrm>
              <a:off x="4482353" y="699525"/>
              <a:ext cx="2949954" cy="3875145"/>
            </a:xfrm>
            <a:custGeom>
              <a:avLst/>
              <a:gdLst/>
              <a:ahLst/>
              <a:cxnLst/>
              <a:rect l="l" t="t" r="r" b="b"/>
              <a:pathLst>
                <a:path w="2912305" h="3825688">
                  <a:moveTo>
                    <a:pt x="0" y="0"/>
                  </a:moveTo>
                  <a:lnTo>
                    <a:pt x="2912305" y="0"/>
                  </a:lnTo>
                  <a:lnTo>
                    <a:pt x="2912305" y="3825688"/>
                  </a:lnTo>
                  <a:lnTo>
                    <a:pt x="0" y="38256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401"/>
            </a:p>
          </p:txBody>
        </p:sp>
        <p:sp>
          <p:nvSpPr>
            <p:cNvPr id="11" name="Freeform 3">
              <a:extLst>
                <a:ext uri="{FF2B5EF4-FFF2-40B4-BE49-F238E27FC236}">
                  <a16:creationId xmlns:a16="http://schemas.microsoft.com/office/drawing/2014/main" id="{1ECF5C9C-B3E9-429C-3146-7FB8D59EF725}"/>
                </a:ext>
                <a:ext uri="{C183D7F6-B498-43B3-948B-1728B52AA6E4}">
                  <adec:decorative xmlns:adec="http://schemas.microsoft.com/office/drawing/2017/decorative" val="1"/>
                </a:ext>
              </a:extLst>
            </p:cNvPr>
            <p:cNvSpPr/>
            <p:nvPr/>
          </p:nvSpPr>
          <p:spPr>
            <a:xfrm>
              <a:off x="1890374" y="5057924"/>
              <a:ext cx="8572500" cy="1329429"/>
            </a:xfrm>
            <a:prstGeom prst="roundRect">
              <a:avLst/>
            </a:prstGeom>
            <a:solidFill>
              <a:schemeClr val="bg1"/>
            </a:solidFill>
            <a:ln w="28575" cap="sq">
              <a:solidFill>
                <a:schemeClr val="tx1"/>
              </a:solidFill>
              <a:prstDash val="solid"/>
              <a:miter/>
            </a:ln>
          </p:spPr>
          <p:txBody>
            <a:bodyPr/>
            <a:lstStyle/>
            <a:p>
              <a:endParaRPr lang="en-AU" sz="1401"/>
            </a:p>
          </p:txBody>
        </p:sp>
      </p:grpSp>
      <p:sp>
        <p:nvSpPr>
          <p:cNvPr id="6" name="TextBox 6"/>
          <p:cNvSpPr txBox="1"/>
          <p:nvPr/>
        </p:nvSpPr>
        <p:spPr>
          <a:xfrm>
            <a:off x="3124679" y="5512910"/>
            <a:ext cx="6103890" cy="408702"/>
          </a:xfrm>
          <a:prstGeom prst="rect">
            <a:avLst/>
          </a:prstGeom>
        </p:spPr>
        <p:txBody>
          <a:bodyPr wrap="square" lIns="0" tIns="0" rIns="0" bIns="0" rtlCol="0" anchor="t">
            <a:spAutoFit/>
          </a:bodyPr>
          <a:lstStyle/>
          <a:p>
            <a:pPr algn="ctr">
              <a:lnSpc>
                <a:spcPts val="3496"/>
              </a:lnSpc>
            </a:pPr>
            <a:r>
              <a:rPr lang="en-US" sz="2471" dirty="0" err="1">
                <a:solidFill>
                  <a:srgbClr val="000000"/>
                </a:solidFill>
                <a:latin typeface="Public Sans" pitchFamily="2" charset="77"/>
                <a:ea typeface="Canva Sans Bold"/>
              </a:rPr>
              <a:t>섭씨</a:t>
            </a:r>
            <a:r>
              <a:rPr lang="en-US" sz="2471" dirty="0">
                <a:solidFill>
                  <a:srgbClr val="000000"/>
                </a:solidFill>
                <a:latin typeface="Public Sans" pitchFamily="2" charset="77"/>
                <a:ea typeface="Canva Sans Bold"/>
              </a:rPr>
              <a:t> 30도예요. </a:t>
            </a:r>
          </a:p>
        </p:txBody>
      </p:sp>
      <p:sp>
        <p:nvSpPr>
          <p:cNvPr id="12" name="Title 11">
            <a:extLst>
              <a:ext uri="{FF2B5EF4-FFF2-40B4-BE49-F238E27FC236}">
                <a16:creationId xmlns:a16="http://schemas.microsoft.com/office/drawing/2014/main" id="{CE630A64-5EB2-2D27-A332-392FC862DFCB}"/>
              </a:ext>
            </a:extLst>
          </p:cNvPr>
          <p:cNvSpPr>
            <a:spLocks noGrp="1"/>
          </p:cNvSpPr>
          <p:nvPr>
            <p:ph type="title"/>
          </p:nvPr>
        </p:nvSpPr>
        <p:spPr>
          <a:xfrm>
            <a:off x="360000" y="-1219200"/>
            <a:ext cx="10080000" cy="1008000"/>
          </a:xfrm>
        </p:spPr>
        <p:txBody>
          <a:bodyPr/>
          <a:lstStyle/>
          <a:p>
            <a:r>
              <a:rPr lang="en-US" dirty="0"/>
              <a:t>Slide 8</a:t>
            </a:r>
          </a:p>
        </p:txBody>
      </p:sp>
      <p:sp>
        <p:nvSpPr>
          <p:cNvPr id="13" name="Slide Number Placeholder 2">
            <a:extLst>
              <a:ext uri="{FF2B5EF4-FFF2-40B4-BE49-F238E27FC236}">
                <a16:creationId xmlns:a16="http://schemas.microsoft.com/office/drawing/2014/main" id="{D7DB5877-E98A-4EB7-0EE2-E22624B9C6C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662BAA6C-2C75-6775-D5B7-FDB9AE3D28D7}"/>
              </a:ext>
              <a:ext uri="{C183D7F6-B498-43B3-948B-1728B52AA6E4}">
                <adec:decorative xmlns:adec="http://schemas.microsoft.com/office/drawing/2017/decorative" val="1"/>
              </a:ext>
            </a:extLst>
          </p:cNvPr>
          <p:cNvGrpSpPr/>
          <p:nvPr/>
        </p:nvGrpSpPr>
        <p:grpSpPr>
          <a:xfrm>
            <a:off x="-829235" y="0"/>
            <a:ext cx="13644741" cy="6858000"/>
            <a:chOff x="-829235" y="0"/>
            <a:chExt cx="13644741" cy="6858000"/>
          </a:xfrm>
        </p:grpSpPr>
        <p:grpSp>
          <p:nvGrpSpPr>
            <p:cNvPr id="13" name="Group 12">
              <a:extLst>
                <a:ext uri="{FF2B5EF4-FFF2-40B4-BE49-F238E27FC236}">
                  <a16:creationId xmlns:a16="http://schemas.microsoft.com/office/drawing/2014/main" id="{DB51C6A7-4997-0CA3-A8C7-3FC9450BE952}"/>
                </a:ext>
              </a:extLst>
            </p:cNvPr>
            <p:cNvGrpSpPr/>
            <p:nvPr/>
          </p:nvGrpSpPr>
          <p:grpSpPr>
            <a:xfrm>
              <a:off x="-829235" y="0"/>
              <a:ext cx="13644741" cy="6858000"/>
              <a:chOff x="1565581" y="-311905"/>
              <a:chExt cx="10372419" cy="5213294"/>
            </a:xfrm>
          </p:grpSpPr>
          <p:sp>
            <p:nvSpPr>
              <p:cNvPr id="6" name="Freeform 6">
                <a:extLst>
                  <a:ext uri="{C183D7F6-B498-43B3-948B-1728B52AA6E4}">
                    <adec:decorative xmlns:adec="http://schemas.microsoft.com/office/drawing/2017/decorative" val="1"/>
                  </a:ext>
                </a:extLst>
              </p:cNvPr>
              <p:cNvSpPr/>
              <p:nvPr/>
            </p:nvSpPr>
            <p:spPr>
              <a:xfrm>
                <a:off x="1565581" y="-308598"/>
                <a:ext cx="5296048" cy="5209987"/>
              </a:xfrm>
              <a:custGeom>
                <a:avLst/>
                <a:gdLst/>
                <a:ahLst/>
                <a:cxnLst/>
                <a:rect l="l" t="t" r="r" b="b"/>
                <a:pathLst>
                  <a:path w="5296048" h="5209987">
                    <a:moveTo>
                      <a:pt x="0" y="0"/>
                    </a:moveTo>
                    <a:lnTo>
                      <a:pt x="5296048" y="0"/>
                    </a:lnTo>
                    <a:lnTo>
                      <a:pt x="5296048" y="5209987"/>
                    </a:lnTo>
                    <a:lnTo>
                      <a:pt x="0" y="52099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401"/>
              </a:p>
            </p:txBody>
          </p:sp>
          <p:sp>
            <p:nvSpPr>
              <p:cNvPr id="7" name="Freeform 7">
                <a:extLst>
                  <a:ext uri="{C183D7F6-B498-43B3-948B-1728B52AA6E4}">
                    <adec:decorative xmlns:adec="http://schemas.microsoft.com/office/drawing/2017/decorative" val="1"/>
                  </a:ext>
                </a:extLst>
              </p:cNvPr>
              <p:cNvSpPr/>
              <p:nvPr/>
            </p:nvSpPr>
            <p:spPr>
              <a:xfrm>
                <a:off x="6641952" y="-311905"/>
                <a:ext cx="5296048" cy="5209987"/>
              </a:xfrm>
              <a:custGeom>
                <a:avLst/>
                <a:gdLst/>
                <a:ahLst/>
                <a:cxnLst/>
                <a:rect l="l" t="t" r="r" b="b"/>
                <a:pathLst>
                  <a:path w="5296048" h="5209987">
                    <a:moveTo>
                      <a:pt x="0" y="0"/>
                    </a:moveTo>
                    <a:lnTo>
                      <a:pt x="5296048" y="0"/>
                    </a:lnTo>
                    <a:lnTo>
                      <a:pt x="5296048" y="5209987"/>
                    </a:lnTo>
                    <a:lnTo>
                      <a:pt x="0" y="52099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401"/>
              </a:p>
            </p:txBody>
          </p:sp>
          <p:sp>
            <p:nvSpPr>
              <p:cNvPr id="8" name="Freeform 8">
                <a:extLst>
                  <a:ext uri="{C183D7F6-B498-43B3-948B-1728B52AA6E4}">
                    <adec:decorative xmlns:adec="http://schemas.microsoft.com/office/drawing/2017/decorative" val="1"/>
                  </a:ext>
                </a:extLst>
              </p:cNvPr>
              <p:cNvSpPr/>
              <p:nvPr/>
            </p:nvSpPr>
            <p:spPr>
              <a:xfrm>
                <a:off x="8401116" y="741916"/>
                <a:ext cx="3192770" cy="3108960"/>
              </a:xfrm>
              <a:custGeom>
                <a:avLst/>
                <a:gdLst/>
                <a:ahLst/>
                <a:cxnLst/>
                <a:rect l="l" t="t" r="r" b="b"/>
                <a:pathLst>
                  <a:path w="3192770" h="3108960">
                    <a:moveTo>
                      <a:pt x="0" y="0"/>
                    </a:moveTo>
                    <a:lnTo>
                      <a:pt x="3192770" y="0"/>
                    </a:lnTo>
                    <a:lnTo>
                      <a:pt x="3192770" y="3108960"/>
                    </a:lnTo>
                    <a:lnTo>
                      <a:pt x="0" y="31089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401"/>
              </a:p>
            </p:txBody>
          </p:sp>
          <p:sp>
            <p:nvSpPr>
              <p:cNvPr id="9" name="Freeform 9">
                <a:extLst>
                  <a:ext uri="{C183D7F6-B498-43B3-948B-1728B52AA6E4}">
                    <adec:decorative xmlns:adec="http://schemas.microsoft.com/office/drawing/2017/decorative" val="1"/>
                  </a:ext>
                </a:extLst>
              </p:cNvPr>
              <p:cNvSpPr/>
              <p:nvPr/>
            </p:nvSpPr>
            <p:spPr>
              <a:xfrm>
                <a:off x="2051051" y="991915"/>
                <a:ext cx="3106361" cy="3687076"/>
              </a:xfrm>
              <a:custGeom>
                <a:avLst/>
                <a:gdLst/>
                <a:ahLst/>
                <a:cxnLst/>
                <a:rect l="l" t="t" r="r" b="b"/>
                <a:pathLst>
                  <a:path w="3106361" h="3687076">
                    <a:moveTo>
                      <a:pt x="0" y="0"/>
                    </a:moveTo>
                    <a:lnTo>
                      <a:pt x="3106361" y="0"/>
                    </a:lnTo>
                    <a:lnTo>
                      <a:pt x="3106361" y="3687075"/>
                    </a:lnTo>
                    <a:lnTo>
                      <a:pt x="0" y="3687075"/>
                    </a:lnTo>
                    <a:lnTo>
                      <a:pt x="0" y="0"/>
                    </a:lnTo>
                    <a:close/>
                  </a:path>
                </a:pathLst>
              </a:custGeom>
              <a:blipFill>
                <a:blip r:embed="rId6"/>
                <a:stretch>
                  <a:fillRect/>
                </a:stretch>
              </a:blipFill>
            </p:spPr>
            <p:txBody>
              <a:bodyPr/>
              <a:lstStyle/>
              <a:p>
                <a:endParaRPr lang="en-AU" sz="1401"/>
              </a:p>
            </p:txBody>
          </p:sp>
          <p:sp>
            <p:nvSpPr>
              <p:cNvPr id="10" name="Freeform 10">
                <a:extLst>
                  <a:ext uri="{C183D7F6-B498-43B3-948B-1728B52AA6E4}">
                    <adec:decorative xmlns:adec="http://schemas.microsoft.com/office/drawing/2017/decorative" val="1"/>
                  </a:ext>
                </a:extLst>
              </p:cNvPr>
              <p:cNvSpPr/>
              <p:nvPr/>
            </p:nvSpPr>
            <p:spPr>
              <a:xfrm>
                <a:off x="8087585" y="3672964"/>
                <a:ext cx="953013" cy="758837"/>
              </a:xfrm>
              <a:custGeom>
                <a:avLst/>
                <a:gdLst/>
                <a:ahLst/>
                <a:cxnLst/>
                <a:rect l="l" t="t" r="r" b="b"/>
                <a:pathLst>
                  <a:path w="953013" h="758837">
                    <a:moveTo>
                      <a:pt x="0" y="0"/>
                    </a:moveTo>
                    <a:lnTo>
                      <a:pt x="953013" y="0"/>
                    </a:lnTo>
                    <a:lnTo>
                      <a:pt x="953013" y="758837"/>
                    </a:lnTo>
                    <a:lnTo>
                      <a:pt x="0" y="758837"/>
                    </a:lnTo>
                    <a:lnTo>
                      <a:pt x="0" y="0"/>
                    </a:lnTo>
                    <a:close/>
                  </a:path>
                </a:pathLst>
              </a:custGeom>
              <a:blipFill>
                <a:blip r:embed="rId7"/>
                <a:stretch>
                  <a:fillRect/>
                </a:stretch>
              </a:blipFill>
            </p:spPr>
            <p:txBody>
              <a:bodyPr/>
              <a:lstStyle/>
              <a:p>
                <a:endParaRPr lang="en-AU" sz="1401"/>
              </a:p>
            </p:txBody>
          </p:sp>
          <p:sp>
            <p:nvSpPr>
              <p:cNvPr id="11" name="Freeform 11">
                <a:extLst>
                  <a:ext uri="{C183D7F6-B498-43B3-948B-1728B52AA6E4}">
                    <adec:decorative xmlns:adec="http://schemas.microsoft.com/office/drawing/2017/decorative" val="1"/>
                  </a:ext>
                </a:extLst>
              </p:cNvPr>
              <p:cNvSpPr/>
              <p:nvPr/>
            </p:nvSpPr>
            <p:spPr>
              <a:xfrm>
                <a:off x="10198137" y="3373508"/>
                <a:ext cx="706504" cy="477368"/>
              </a:xfrm>
              <a:custGeom>
                <a:avLst/>
                <a:gdLst/>
                <a:ahLst/>
                <a:cxnLst/>
                <a:rect l="l" t="t" r="r" b="b"/>
                <a:pathLst>
                  <a:path w="706504" h="477368">
                    <a:moveTo>
                      <a:pt x="0" y="0"/>
                    </a:moveTo>
                    <a:lnTo>
                      <a:pt x="706505" y="0"/>
                    </a:lnTo>
                    <a:lnTo>
                      <a:pt x="706505" y="477368"/>
                    </a:lnTo>
                    <a:lnTo>
                      <a:pt x="0" y="4773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sz="1401"/>
              </a:p>
            </p:txBody>
          </p:sp>
        </p:grpSp>
        <p:sp>
          <p:nvSpPr>
            <p:cNvPr id="17" name="Freeform 8">
              <a:extLst>
                <a:ext uri="{FF2B5EF4-FFF2-40B4-BE49-F238E27FC236}">
                  <a16:creationId xmlns:a16="http://schemas.microsoft.com/office/drawing/2014/main" id="{E29F79AC-BF67-CEE6-33BF-322457A4AF56}"/>
                </a:ext>
                <a:ext uri="{C183D7F6-B498-43B3-948B-1728B52AA6E4}">
                  <adec:decorative xmlns:adec="http://schemas.microsoft.com/office/drawing/2017/decorative" val="1"/>
                </a:ext>
              </a:extLst>
            </p:cNvPr>
            <p:cNvSpPr/>
            <p:nvPr/>
          </p:nvSpPr>
          <p:spPr>
            <a:xfrm>
              <a:off x="4905840" y="463261"/>
              <a:ext cx="2226151" cy="2226151"/>
            </a:xfrm>
            <a:custGeom>
              <a:avLst/>
              <a:gdLst/>
              <a:ahLst/>
              <a:cxnLst/>
              <a:rect l="l" t="t" r="r" b="b"/>
              <a:pathLst>
                <a:path w="2164195" h="2164195">
                  <a:moveTo>
                    <a:pt x="0" y="0"/>
                  </a:moveTo>
                  <a:lnTo>
                    <a:pt x="2164195" y="0"/>
                  </a:lnTo>
                  <a:lnTo>
                    <a:pt x="2164195" y="2164195"/>
                  </a:lnTo>
                  <a:lnTo>
                    <a:pt x="0" y="21641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AU" sz="1401"/>
            </a:p>
          </p:txBody>
        </p:sp>
        <p:sp>
          <p:nvSpPr>
            <p:cNvPr id="18" name="Freeform 3">
              <a:extLst>
                <a:ext uri="{FF2B5EF4-FFF2-40B4-BE49-F238E27FC236}">
                  <a16:creationId xmlns:a16="http://schemas.microsoft.com/office/drawing/2014/main" id="{BB1CBA79-4E33-DCB0-199D-66F466AEB8E2}"/>
                </a:ext>
                <a:ext uri="{C183D7F6-B498-43B3-948B-1728B52AA6E4}">
                  <adec:decorative xmlns:adec="http://schemas.microsoft.com/office/drawing/2017/decorative" val="1"/>
                </a:ext>
              </a:extLst>
            </p:cNvPr>
            <p:cNvSpPr/>
            <p:nvPr/>
          </p:nvSpPr>
          <p:spPr>
            <a:xfrm>
              <a:off x="1890374" y="5057924"/>
              <a:ext cx="8572500" cy="1329429"/>
            </a:xfrm>
            <a:prstGeom prst="roundRect">
              <a:avLst/>
            </a:prstGeom>
            <a:solidFill>
              <a:schemeClr val="bg1"/>
            </a:solidFill>
            <a:ln w="28575" cap="sq">
              <a:solidFill>
                <a:schemeClr val="tx1"/>
              </a:solidFill>
              <a:prstDash val="solid"/>
              <a:miter/>
            </a:ln>
          </p:spPr>
          <p:txBody>
            <a:bodyPr/>
            <a:lstStyle/>
            <a:p>
              <a:endParaRPr lang="en-AU" sz="1401"/>
            </a:p>
          </p:txBody>
        </p:sp>
      </p:grpSp>
      <p:sp>
        <p:nvSpPr>
          <p:cNvPr id="2" name="TextBox 2"/>
          <p:cNvSpPr txBox="1"/>
          <p:nvPr/>
        </p:nvSpPr>
        <p:spPr>
          <a:xfrm>
            <a:off x="3212679" y="5512626"/>
            <a:ext cx="5927893" cy="418320"/>
          </a:xfrm>
          <a:prstGeom prst="rect">
            <a:avLst/>
          </a:prstGeom>
        </p:spPr>
        <p:txBody>
          <a:bodyPr wrap="square" lIns="0" tIns="0" rIns="0" bIns="0" rtlCol="0" anchor="t">
            <a:spAutoFit/>
          </a:bodyPr>
          <a:lstStyle/>
          <a:p>
            <a:pPr algn="ctr">
              <a:lnSpc>
                <a:spcPts val="3608"/>
              </a:lnSpc>
            </a:pPr>
            <a:r>
              <a:rPr lang="en-US" sz="2471" dirty="0" err="1">
                <a:solidFill>
                  <a:srgbClr val="000000"/>
                </a:solidFill>
                <a:latin typeface="Public Sans" pitchFamily="2" charset="77"/>
                <a:ea typeface="Canva Sans Bold"/>
              </a:rPr>
              <a:t>바다에</a:t>
            </a:r>
            <a:r>
              <a:rPr lang="en-US" sz="2471" dirty="0">
                <a:solidFill>
                  <a:srgbClr val="000000"/>
                </a:solidFill>
                <a:latin typeface="Public Sans" pitchFamily="2" charset="77"/>
                <a:ea typeface="Canva Sans Bold"/>
              </a:rPr>
              <a:t> </a:t>
            </a:r>
            <a:r>
              <a:rPr lang="en-US" sz="2471" dirty="0" err="1">
                <a:solidFill>
                  <a:srgbClr val="000000"/>
                </a:solidFill>
                <a:latin typeface="Public Sans" pitchFamily="2" charset="77"/>
                <a:ea typeface="Canva Sans Bold"/>
              </a:rPr>
              <a:t>가기</a:t>
            </a:r>
            <a:r>
              <a:rPr lang="en-US" sz="2471" dirty="0">
                <a:solidFill>
                  <a:srgbClr val="000000"/>
                </a:solidFill>
                <a:latin typeface="Public Sans" pitchFamily="2" charset="77"/>
                <a:ea typeface="Canva Sans Bold"/>
              </a:rPr>
              <a:t> </a:t>
            </a:r>
            <a:r>
              <a:rPr lang="en-US" sz="2471" dirty="0" err="1">
                <a:solidFill>
                  <a:srgbClr val="000000"/>
                </a:solidFill>
                <a:latin typeface="Public Sans" pitchFamily="2" charset="77"/>
                <a:ea typeface="Canva Sans Bold"/>
              </a:rPr>
              <a:t>좋은</a:t>
            </a:r>
            <a:r>
              <a:rPr lang="en-US" sz="2471" dirty="0">
                <a:solidFill>
                  <a:srgbClr val="000000"/>
                </a:solidFill>
                <a:latin typeface="Public Sans" pitchFamily="2" charset="77"/>
                <a:ea typeface="Canva Sans Bold"/>
              </a:rPr>
              <a:t> </a:t>
            </a:r>
            <a:r>
              <a:rPr lang="en-US" sz="2471" dirty="0" err="1">
                <a:solidFill>
                  <a:srgbClr val="000000"/>
                </a:solidFill>
                <a:latin typeface="Public Sans" pitchFamily="2" charset="77"/>
                <a:ea typeface="Canva Sans Bold"/>
              </a:rPr>
              <a:t>날이에요</a:t>
            </a:r>
            <a:r>
              <a:rPr lang="en-US" sz="2471" dirty="0">
                <a:solidFill>
                  <a:srgbClr val="000000"/>
                </a:solidFill>
                <a:latin typeface="Public Sans" pitchFamily="2" charset="77"/>
                <a:ea typeface="Canva Sans Bold"/>
              </a:rPr>
              <a:t>.</a:t>
            </a:r>
          </a:p>
        </p:txBody>
      </p:sp>
      <p:sp>
        <p:nvSpPr>
          <p:cNvPr id="19" name="Title 18">
            <a:extLst>
              <a:ext uri="{FF2B5EF4-FFF2-40B4-BE49-F238E27FC236}">
                <a16:creationId xmlns:a16="http://schemas.microsoft.com/office/drawing/2014/main" id="{9472AE92-1356-D4B6-4028-B570EAC1B412}"/>
              </a:ext>
            </a:extLst>
          </p:cNvPr>
          <p:cNvSpPr>
            <a:spLocks noGrp="1"/>
          </p:cNvSpPr>
          <p:nvPr>
            <p:ph type="title"/>
          </p:nvPr>
        </p:nvSpPr>
        <p:spPr>
          <a:xfrm>
            <a:off x="360000" y="-1140791"/>
            <a:ext cx="10080000" cy="1008000"/>
          </a:xfrm>
        </p:spPr>
        <p:txBody>
          <a:bodyPr/>
          <a:lstStyle/>
          <a:p>
            <a:r>
              <a:rPr lang="en-US" dirty="0"/>
              <a:t>Slide 19</a:t>
            </a:r>
          </a:p>
        </p:txBody>
      </p:sp>
      <p:sp>
        <p:nvSpPr>
          <p:cNvPr id="20" name="Slide Number Placeholder 2">
            <a:extLst>
              <a:ext uri="{FF2B5EF4-FFF2-40B4-BE49-F238E27FC236}">
                <a16:creationId xmlns:a16="http://schemas.microsoft.com/office/drawing/2014/main" id="{429BAB4B-7F87-BAFE-0A81-5AF508D907F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431</Words>
  <Application>Microsoft Office PowerPoint</Application>
  <PresentationFormat>Widescreen</PresentationFormat>
  <Paragraphs>47</Paragraphs>
  <Slides>11</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vt:i4>
      </vt:variant>
    </vt:vector>
  </HeadingPairs>
  <TitlesOfParts>
    <vt:vector size="19" baseType="lpstr">
      <vt:lpstr>Canva Sans Bold</vt:lpstr>
      <vt:lpstr>Arial</vt:lpstr>
      <vt:lpstr>Aptos</vt:lpstr>
      <vt:lpstr>Public Sans</vt:lpstr>
      <vt:lpstr>Times New Roman</vt:lpstr>
      <vt:lpstr>Public Sans Light</vt:lpstr>
      <vt:lpstr>NSWG Corporate</vt:lpstr>
      <vt:lpstr>1_NSWG Corporate</vt:lpstr>
      <vt:lpstr>Weather in Seoul and Sydney (서울과  시드니의 날씨) </vt:lpstr>
      <vt:lpstr>Slide 2</vt:lpstr>
      <vt:lpstr>Slide 3</vt:lpstr>
      <vt:lpstr>Slide 4</vt:lpstr>
      <vt:lpstr>Slide 4</vt:lpstr>
      <vt:lpstr>Slide 6</vt:lpstr>
      <vt:lpstr>Slide 7</vt:lpstr>
      <vt:lpstr>Slide 8</vt:lpstr>
      <vt:lpstr>Slide 19</vt:lpstr>
      <vt:lpstr>Slide 10</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Weather in Seoul and Sydney – Stage 2 Korean</dc:title>
  <dc:creator>NSW Department of Education</dc:creator>
  <dcterms:created xsi:type="dcterms:W3CDTF">2024-07-22T02:48:08Z</dcterms:created>
  <dcterms:modified xsi:type="dcterms:W3CDTF">2024-07-22T02:49:05Z</dcterms:modified>
  <dc:identifier/>
</cp:coreProperties>
</file>