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715" r:id="rId1"/>
  </p:sldMasterIdLst>
  <p:notesMasterIdLst>
    <p:notesMasterId r:id="rId6"/>
  </p:notesMasterIdLst>
  <p:handoutMasterIdLst>
    <p:handoutMasterId r:id="rId7"/>
  </p:handoutMasterIdLst>
  <p:sldIdLst>
    <p:sldId id="350" r:id="rId2"/>
    <p:sldId id="400" r:id="rId3"/>
    <p:sldId id="403" r:id="rId4"/>
    <p:sldId id="402" r:id="rId5"/>
  </p:sldIdLst>
  <p:sldSz cx="12192000" cy="6858000"/>
  <p:notesSz cx="6858000" cy="9144000"/>
  <p:embeddedFontLst>
    <p:embeddedFont>
      <p:font typeface="Public Sans" pitchFamily="2" charset="0"/>
      <p:regular r:id="rId8"/>
      <p:bold r:id="rId9"/>
      <p:italic r:id="rId10"/>
      <p:boldItalic r:id="rId11"/>
    </p:embeddedFont>
  </p:embeddedFontLst>
  <p:defaultTex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D3D6"/>
    <a:srgbClr val="00296C"/>
    <a:srgbClr val="EBEBEB"/>
    <a:srgbClr val="146CFD"/>
    <a:srgbClr val="0070C0"/>
    <a:srgbClr val="CBEDFD"/>
    <a:srgbClr val="002664"/>
    <a:srgbClr val="0046B8"/>
    <a:srgbClr val="FFFFFF"/>
    <a:srgbClr val="F6ACB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A111915-BE36-4E01-A7E5-04B1672EAD3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0025" autoAdjust="0"/>
  </p:normalViewPr>
  <p:slideViewPr>
    <p:cSldViewPr snapToGrid="0">
      <p:cViewPr varScale="1">
        <p:scale>
          <a:sx n="82" d="100"/>
          <a:sy n="82" d="100"/>
        </p:scale>
        <p:origin x="876" y="102"/>
      </p:cViewPr>
      <p:guideLst>
        <p:guide orient="horz" pos="2160"/>
        <p:guide pos="3840"/>
      </p:guideLst>
    </p:cSldViewPr>
  </p:slideViewPr>
  <p:outlineViewPr>
    <p:cViewPr>
      <p:scale>
        <a:sx n="33" d="100"/>
        <a:sy n="33" d="100"/>
      </p:scale>
      <p:origin x="0" y="-18344"/>
    </p:cViewPr>
  </p:outlineViewPr>
  <p:notesTextViewPr>
    <p:cViewPr>
      <p:scale>
        <a:sx n="1" d="1"/>
        <a:sy n="1" d="1"/>
      </p:scale>
      <p:origin x="0" y="0"/>
    </p:cViewPr>
  </p:notesTextViewPr>
  <p:sorterViewPr>
    <p:cViewPr>
      <p:scale>
        <a:sx n="100" d="100"/>
        <a:sy n="100" d="100"/>
      </p:scale>
      <p:origin x="0" y="0"/>
    </p:cViewPr>
  </p:sorterViewPr>
  <p:notesViewPr>
    <p:cSldViewPr snapToGrid="0">
      <p:cViewPr>
        <p:scale>
          <a:sx n="1" d="2"/>
          <a:sy n="1" d="2"/>
        </p:scale>
        <p:origin x="4548" y="106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font" Target="fonts/font2.fntdata"/><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3F5A19-4E20-4EDB-9EC8-DF02AC748E7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latin typeface="Public Sans" pitchFamily="2" charset="0"/>
            </a:endParaRPr>
          </a:p>
        </p:txBody>
      </p:sp>
      <p:sp>
        <p:nvSpPr>
          <p:cNvPr id="3" name="Date Placeholder 2">
            <a:extLst>
              <a:ext uri="{FF2B5EF4-FFF2-40B4-BE49-F238E27FC236}">
                <a16:creationId xmlns:a16="http://schemas.microsoft.com/office/drawing/2014/main" id="{6F2B4FC2-E151-470D-9291-01D2A5A6D34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0BF4B7B-ADA4-42BE-A113-1D67CA67812F}" type="datetimeFigureOut">
              <a:rPr lang="en-AU" smtClean="0">
                <a:latin typeface="Public Sans" pitchFamily="2" charset="0"/>
              </a:rPr>
              <a:t>17/09/2024</a:t>
            </a:fld>
            <a:endParaRPr lang="en-AU">
              <a:latin typeface="Public Sans" pitchFamily="2" charset="0"/>
            </a:endParaRPr>
          </a:p>
        </p:txBody>
      </p:sp>
      <p:sp>
        <p:nvSpPr>
          <p:cNvPr id="4" name="Footer Placeholder 3">
            <a:extLst>
              <a:ext uri="{FF2B5EF4-FFF2-40B4-BE49-F238E27FC236}">
                <a16:creationId xmlns:a16="http://schemas.microsoft.com/office/drawing/2014/main" id="{2F07DE46-ED0B-49F3-8199-C129451A46B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latin typeface="Public Sans" pitchFamily="2" charset="0"/>
            </a:endParaRPr>
          </a:p>
        </p:txBody>
      </p:sp>
      <p:sp>
        <p:nvSpPr>
          <p:cNvPr id="5" name="Slide Number Placeholder 4">
            <a:extLst>
              <a:ext uri="{FF2B5EF4-FFF2-40B4-BE49-F238E27FC236}">
                <a16:creationId xmlns:a16="http://schemas.microsoft.com/office/drawing/2014/main" id="{56DA6684-5527-4DB9-88B5-C4F66FB5F78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AAF8501-5769-46EC-B8B9-363B75FA9999}" type="slidenum">
              <a:rPr lang="en-AU" smtClean="0">
                <a:latin typeface="Public Sans" pitchFamily="2" charset="0"/>
              </a:rPr>
              <a:t>‹#›</a:t>
            </a:fld>
            <a:endParaRPr lang="en-AU">
              <a:latin typeface="Public Sans" pitchFamily="2" charset="0"/>
            </a:endParaRPr>
          </a:p>
        </p:txBody>
      </p:sp>
    </p:spTree>
    <p:extLst>
      <p:ext uri="{BB962C8B-B14F-4D97-AF65-F5344CB8AC3E}">
        <p14:creationId xmlns:p14="http://schemas.microsoft.com/office/powerpoint/2010/main" val="41447938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Public Sans" pitchFamily="2" charset="0"/>
              </a:defRPr>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Public Sans" pitchFamily="2" charset="0"/>
              </a:defRPr>
            </a:lvl1pPr>
          </a:lstStyle>
          <a:p>
            <a:fld id="{EC6F825C-382E-4C1A-82AB-BCE4AFD21ABE}" type="datetimeFigureOut">
              <a:rPr lang="en-AU" smtClean="0"/>
              <a:pPr/>
              <a:t>17/09/2024</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Public Sans" pitchFamily="2" charset="0"/>
              </a:defRPr>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Public Sans" pitchFamily="2" charset="0"/>
              </a:defRPr>
            </a:lvl1pPr>
          </a:lstStyle>
          <a:p>
            <a:fld id="{B07158C4-A119-4B78-9DE8-A50001BC31DC}" type="slidenum">
              <a:rPr lang="en-AU" smtClean="0"/>
              <a:pPr/>
              <a:t>‹#›</a:t>
            </a:fld>
            <a:endParaRPr lang="en-AU"/>
          </a:p>
        </p:txBody>
      </p:sp>
    </p:spTree>
    <p:extLst>
      <p:ext uri="{BB962C8B-B14F-4D97-AF65-F5344CB8AC3E}">
        <p14:creationId xmlns:p14="http://schemas.microsoft.com/office/powerpoint/2010/main" val="3301092027"/>
      </p:ext>
    </p:extLst>
  </p:cSld>
  <p:clrMap bg1="lt1" tx1="dk1" bg2="lt2" tx2="dk2" accent1="accent1" accent2="accent2" accent3="accent3" accent4="accent4" accent5="accent5" accent6="accent6" hlink="hlink" folHlink="folHlink"/>
  <p:notesStyle>
    <a:lvl1pPr marL="0" algn="l" defTabSz="1219170" rtl="0" eaLnBrk="1" latinLnBrk="0" hangingPunct="1">
      <a:defRPr sz="1600" kern="1200">
        <a:solidFill>
          <a:schemeClr val="tx1"/>
        </a:solidFill>
        <a:latin typeface="Public Sans" pitchFamily="2" charset="0"/>
        <a:ea typeface="+mn-ea"/>
        <a:cs typeface="+mn-cs"/>
      </a:defRPr>
    </a:lvl1pPr>
    <a:lvl2pPr marL="609585" algn="l" defTabSz="1219170" rtl="0" eaLnBrk="1" latinLnBrk="0" hangingPunct="1">
      <a:defRPr sz="1600" kern="1200">
        <a:solidFill>
          <a:schemeClr val="tx1"/>
        </a:solidFill>
        <a:latin typeface="Public Sans" pitchFamily="2" charset="0"/>
        <a:ea typeface="+mn-ea"/>
        <a:cs typeface="+mn-cs"/>
      </a:defRPr>
    </a:lvl2pPr>
    <a:lvl3pPr marL="1219170" algn="l" defTabSz="1219170" rtl="0" eaLnBrk="1" latinLnBrk="0" hangingPunct="1">
      <a:defRPr sz="1600" kern="1200">
        <a:solidFill>
          <a:schemeClr val="tx1"/>
        </a:solidFill>
        <a:latin typeface="Public Sans" pitchFamily="2" charset="0"/>
        <a:ea typeface="+mn-ea"/>
        <a:cs typeface="+mn-cs"/>
      </a:defRPr>
    </a:lvl3pPr>
    <a:lvl4pPr marL="1828754" algn="l" defTabSz="1219170" rtl="0" eaLnBrk="1" latinLnBrk="0" hangingPunct="1">
      <a:defRPr sz="1600" kern="1200">
        <a:solidFill>
          <a:schemeClr val="tx1"/>
        </a:solidFill>
        <a:latin typeface="Public Sans" pitchFamily="2" charset="0"/>
        <a:ea typeface="+mn-ea"/>
        <a:cs typeface="+mn-cs"/>
      </a:defRPr>
    </a:lvl4pPr>
    <a:lvl5pPr marL="2438339" algn="l" defTabSz="1219170" rtl="0" eaLnBrk="1" latinLnBrk="0" hangingPunct="1">
      <a:defRPr sz="1600" kern="1200">
        <a:solidFill>
          <a:schemeClr val="tx1"/>
        </a:solidFill>
        <a:latin typeface="Public Sans" pitchFamily="2"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1</a:t>
            </a:fld>
            <a:endParaRPr lang="en-AU"/>
          </a:p>
        </p:txBody>
      </p:sp>
    </p:spTree>
    <p:extLst>
      <p:ext uri="{BB962C8B-B14F-4D97-AF65-F5344CB8AC3E}">
        <p14:creationId xmlns:p14="http://schemas.microsoft.com/office/powerpoint/2010/main" val="32120909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2</a:t>
            </a:fld>
            <a:endParaRPr lang="en-AU"/>
          </a:p>
        </p:txBody>
      </p:sp>
    </p:spTree>
    <p:extLst>
      <p:ext uri="{BB962C8B-B14F-4D97-AF65-F5344CB8AC3E}">
        <p14:creationId xmlns:p14="http://schemas.microsoft.com/office/powerpoint/2010/main" val="39737523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3</a:t>
            </a:fld>
            <a:endParaRPr lang="en-AU"/>
          </a:p>
        </p:txBody>
      </p:sp>
    </p:spTree>
    <p:extLst>
      <p:ext uri="{BB962C8B-B14F-4D97-AF65-F5344CB8AC3E}">
        <p14:creationId xmlns:p14="http://schemas.microsoft.com/office/powerpoint/2010/main" val="8524057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1" y="0"/>
            <a:ext cx="12192001" cy="392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2" name="Title 1"/>
          <p:cNvSpPr>
            <a:spLocks noGrp="1"/>
          </p:cNvSpPr>
          <p:nvPr>
            <p:ph type="ctrTitle"/>
          </p:nvPr>
        </p:nvSpPr>
        <p:spPr>
          <a:xfrm>
            <a:off x="359998" y="360000"/>
            <a:ext cx="11484001" cy="2520000"/>
          </a:xfrm>
          <a:ln>
            <a:noFill/>
          </a:ln>
        </p:spPr>
        <p:txBody>
          <a:bodyPr anchor="t">
            <a:noAutofit/>
          </a:bodyPr>
          <a:lstStyle>
            <a:lvl1pPr algn="l">
              <a:lnSpc>
                <a:spcPct val="90000"/>
              </a:lnSpc>
              <a:defRPr sz="4800">
                <a:solidFill>
                  <a:schemeClr val="bg1"/>
                </a:solidFill>
              </a:defRPr>
            </a:lvl1pPr>
          </a:lstStyle>
          <a:p>
            <a:r>
              <a:rPr lang="en-US"/>
              <a:t>Click to edit Master title style</a:t>
            </a:r>
          </a:p>
        </p:txBody>
      </p:sp>
      <p:sp>
        <p:nvSpPr>
          <p:cNvPr id="7" name="Rectangle 6">
            <a:extLst>
              <a:ext uri="{FF2B5EF4-FFF2-40B4-BE49-F238E27FC236}">
                <a16:creationId xmlns:a16="http://schemas.microsoft.com/office/drawing/2014/main" id="{71C1630E-75DD-4988-B412-5BC99B5B5062}"/>
              </a:ext>
              <a:ext uri="{C183D7F6-B498-43B3-948B-1728B52AA6E4}">
                <adec:decorative xmlns:adec="http://schemas.microsoft.com/office/drawing/2017/decorative" val="1"/>
              </a:ext>
            </a:extLst>
          </p:cNvPr>
          <p:cNvSpPr/>
          <p:nvPr userDrawn="1"/>
        </p:nvSpPr>
        <p:spPr>
          <a:xfrm>
            <a:off x="-1" y="3924000"/>
            <a:ext cx="12192001" cy="1566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endParaRPr>
          </a:p>
        </p:txBody>
      </p:sp>
      <p:cxnSp>
        <p:nvCxnSpPr>
          <p:cNvPr id="18" name="Straight Connector 17">
            <a:extLst>
              <a:ext uri="{FF2B5EF4-FFF2-40B4-BE49-F238E27FC236}">
                <a16:creationId xmlns:a16="http://schemas.microsoft.com/office/drawing/2014/main" id="{89B807B7-CC07-4C79-849F-41D584D6BBC7}"/>
              </a:ext>
              <a:ext uri="{C183D7F6-B498-43B3-948B-1728B52AA6E4}">
                <adec:decorative xmlns:adec="http://schemas.microsoft.com/office/drawing/2017/decorative" val="1"/>
              </a:ext>
            </a:extLst>
          </p:cNvPr>
          <p:cNvCxnSpPr/>
          <p:nvPr userDrawn="1"/>
        </p:nvCxnSpPr>
        <p:spPr>
          <a:xfrm>
            <a:off x="360000" y="4104000"/>
            <a:ext cx="853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360000" y="4284000"/>
            <a:ext cx="2700000" cy="1080000"/>
          </a:xfrm>
        </p:spPr>
        <p:txBody>
          <a:bodyPr>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r>
              <a:rPr lang="en-AU"/>
              <a:t>Subtitle</a:t>
            </a:r>
          </a:p>
        </p:txBody>
      </p:sp>
      <p:sp>
        <p:nvSpPr>
          <p:cNvPr id="15" name="Text Placeholder 14">
            <a:extLst>
              <a:ext uri="{FF2B5EF4-FFF2-40B4-BE49-F238E27FC236}">
                <a16:creationId xmlns:a16="http://schemas.microsoft.com/office/drawing/2014/main" id="{B9280053-307C-4D8A-BF45-7B6743FA55E3}"/>
              </a:ext>
            </a:extLst>
          </p:cNvPr>
          <p:cNvSpPr>
            <a:spLocks noGrp="1"/>
          </p:cNvSpPr>
          <p:nvPr>
            <p:ph type="body" sz="quarter" idx="11" hasCustomPrompt="1"/>
          </p:nvPr>
        </p:nvSpPr>
        <p:spPr>
          <a:xfrm>
            <a:off x="3454400" y="4284000"/>
            <a:ext cx="3600000" cy="288000"/>
          </a:xfrm>
        </p:spPr>
        <p:txBody>
          <a:bodyPr>
            <a:noAutofit/>
          </a:bodyPr>
          <a:lstStyle>
            <a:lvl1pPr>
              <a:spcAft>
                <a:spcPts val="0"/>
              </a:spcAft>
              <a:defRPr sz="1800" b="1">
                <a:solidFill>
                  <a:schemeClr val="accent1"/>
                </a:solidFill>
                <a:latin typeface="+mn-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8" name="Text Placeholder 7">
            <a:extLst>
              <a:ext uri="{FF2B5EF4-FFF2-40B4-BE49-F238E27FC236}">
                <a16:creationId xmlns:a16="http://schemas.microsoft.com/office/drawing/2014/main" id="{3D3A2FD3-519F-2044-B746-41CDD99A2A89}"/>
              </a:ext>
            </a:extLst>
          </p:cNvPr>
          <p:cNvSpPr>
            <a:spLocks noGrp="1"/>
          </p:cNvSpPr>
          <p:nvPr>
            <p:ph type="body" sz="quarter" idx="14" hasCustomPrompt="1"/>
          </p:nvPr>
        </p:nvSpPr>
        <p:spPr>
          <a:xfrm>
            <a:off x="3454399" y="4572000"/>
            <a:ext cx="3599999" cy="792000"/>
          </a:xfrm>
        </p:spPr>
        <p:txBody>
          <a:bodyPr/>
          <a:lstStyle>
            <a:lvl1pPr>
              <a:defRPr sz="1800">
                <a:solidFill>
                  <a:schemeClr val="accent1"/>
                </a:solidFill>
              </a:defRPr>
            </a:lvl1pPr>
          </a:lstStyle>
          <a:p>
            <a:pPr lvl="0"/>
            <a:r>
              <a:rPr lang="en-US"/>
              <a:t>Presenter title</a:t>
            </a:r>
            <a:endParaRPr lang="en-AU"/>
          </a:p>
        </p:txBody>
      </p:sp>
      <p:cxnSp>
        <p:nvCxnSpPr>
          <p:cNvPr id="19" name="Straight Connector 18">
            <a:extLst>
              <a:ext uri="{FF2B5EF4-FFF2-40B4-BE49-F238E27FC236}">
                <a16:creationId xmlns:a16="http://schemas.microsoft.com/office/drawing/2014/main" id="{DB400A8E-928A-43DB-8723-796D9A555203}"/>
              </a:ext>
              <a:ext uri="{C183D7F6-B498-43B3-948B-1728B52AA6E4}">
                <adec:decorative xmlns:adec="http://schemas.microsoft.com/office/drawing/2017/decorative" val="1"/>
              </a:ext>
            </a:extLst>
          </p:cNvPr>
          <p:cNvCxnSpPr>
            <a:cxnSpLocks/>
          </p:cNvCxnSpPr>
          <p:nvPr userDrawn="1"/>
        </p:nvCxnSpPr>
        <p:spPr>
          <a:xfrm>
            <a:off x="9072000" y="4104000"/>
            <a:ext cx="277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Text Placeholder 14">
            <a:extLst>
              <a:ext uri="{FF2B5EF4-FFF2-40B4-BE49-F238E27FC236}">
                <a16:creationId xmlns:a16="http://schemas.microsoft.com/office/drawing/2014/main" id="{0B9A9D47-05D2-409D-A941-8374F9F8E2D4}"/>
              </a:ext>
            </a:extLst>
          </p:cNvPr>
          <p:cNvSpPr>
            <a:spLocks noGrp="1"/>
          </p:cNvSpPr>
          <p:nvPr>
            <p:ph type="body" sz="quarter" idx="12" hasCustomPrompt="1"/>
          </p:nvPr>
        </p:nvSpPr>
        <p:spPr>
          <a:xfrm>
            <a:off x="9072000" y="4284000"/>
            <a:ext cx="2772000" cy="1080000"/>
          </a:xfrm>
        </p:spPr>
        <p:txBody>
          <a:bodyPr>
            <a:noAutofit/>
          </a:bodyPr>
          <a:lstStyle>
            <a:lvl1pPr>
              <a:defRPr sz="1800" b="0">
                <a:solidFill>
                  <a:schemeClr val="accent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r>
              <a:rPr lang="en-AU"/>
              <a:t>00 Month 20YY</a:t>
            </a:r>
          </a:p>
        </p:txBody>
      </p:sp>
      <p:sp>
        <p:nvSpPr>
          <p:cNvPr id="14" name="Footer Placeholder 4">
            <a:extLst>
              <a:ext uri="{FF2B5EF4-FFF2-40B4-BE49-F238E27FC236}">
                <a16:creationId xmlns:a16="http://schemas.microsoft.com/office/drawing/2014/main" id="{D96E34DF-3C26-CCBC-435C-CF0218F679AA}"/>
              </a:ext>
              <a:ext uri="{C183D7F6-B498-43B3-948B-1728B52AA6E4}">
                <adec:decorative xmlns:adec="http://schemas.microsoft.com/office/drawing/2017/decorative" val="1"/>
              </a:ext>
            </a:extLst>
          </p:cNvPr>
          <p:cNvSpPr>
            <a:spLocks noGrp="1"/>
          </p:cNvSpPr>
          <p:nvPr>
            <p:ph type="ftr" sz="quarter" idx="3"/>
          </p:nvPr>
        </p:nvSpPr>
        <p:spPr>
          <a:xfrm>
            <a:off x="360000" y="5867118"/>
            <a:ext cx="4500000" cy="684882"/>
          </a:xfrm>
          <a:prstGeom prst="rect">
            <a:avLst/>
          </a:prstGeom>
        </p:spPr>
        <p:txBody>
          <a:bodyPr vert="horz" lIns="0" tIns="0" rIns="0" bIns="0" rtlCol="0" anchor="b" anchorCtr="0">
            <a:noAutofit/>
          </a:bodyPr>
          <a:lstStyle>
            <a:lvl1pPr algn="l">
              <a:defRPr sz="1400">
                <a:solidFill>
                  <a:schemeClr val="accent1"/>
                </a:solidFill>
                <a:latin typeface="Public Sans" pitchFamily="2" charset="0"/>
              </a:defRPr>
            </a:lvl1pPr>
          </a:lstStyle>
          <a:p>
            <a:endParaRPr lang="en-AU"/>
          </a:p>
        </p:txBody>
      </p:sp>
      <p:pic>
        <p:nvPicPr>
          <p:cNvPr id="5" name="Picture 4" descr="NSW Government logo">
            <a:extLst>
              <a:ext uri="{FF2B5EF4-FFF2-40B4-BE49-F238E27FC236}">
                <a16:creationId xmlns:a16="http://schemas.microsoft.com/office/drawing/2014/main" id="{1275AC60-D9B4-4746-B3F7-C112360E69A4}"/>
              </a:ext>
            </a:extLst>
          </p:cNvPr>
          <p:cNvPicPr>
            <a:picLocks noChangeAspect="1"/>
          </p:cNvPicPr>
          <p:nvPr userDrawn="1"/>
        </p:nvPicPr>
        <p:blipFill>
          <a:blip r:embed="rId2" cstate="screen">
            <a:extLst>
              <a:ext uri="{28A0092B-C50C-407E-A947-70E740481C1C}">
                <a14:useLocalDpi xmlns:a14="http://schemas.microsoft.com/office/drawing/2010/main" val="0"/>
              </a:ext>
            </a:extLst>
          </a:blip>
          <a:srcRect/>
          <a:stretch/>
        </p:blipFill>
        <p:spPr>
          <a:xfrm>
            <a:off x="11214000" y="5867118"/>
            <a:ext cx="630000" cy="684882"/>
          </a:xfrm>
          <a:prstGeom prst="rect">
            <a:avLst/>
          </a:prstGeom>
        </p:spPr>
      </p:pic>
    </p:spTree>
    <p:extLst>
      <p:ext uri="{BB962C8B-B14F-4D97-AF65-F5344CB8AC3E}">
        <p14:creationId xmlns:p14="http://schemas.microsoft.com/office/powerpoint/2010/main" val="3695690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11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eferences">
    <p:bg>
      <p:bgPr>
        <a:solidFill>
          <a:schemeClr val="accent4"/>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3C69E21-27A4-4448-A8A5-3DF6A41F3B28}"/>
              </a:ext>
            </a:extLst>
          </p:cNvPr>
          <p:cNvSpPr/>
          <p:nvPr userDrawn="1"/>
        </p:nvSpPr>
        <p:spPr>
          <a:xfrm>
            <a:off x="0" y="1265616"/>
            <a:ext cx="12192000" cy="1901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a:cxnSpLocks/>
          </p:cNvCxnSpPr>
          <p:nvPr userDrawn="1"/>
        </p:nvCxnSpPr>
        <p:spPr>
          <a:xfrm>
            <a:off x="0" y="1265616"/>
            <a:ext cx="121920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81B646BC-5BB3-E31B-1A9E-AD82558D7FE8}"/>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8" name="Title 3">
            <a:extLst>
              <a:ext uri="{FF2B5EF4-FFF2-40B4-BE49-F238E27FC236}">
                <a16:creationId xmlns:a16="http://schemas.microsoft.com/office/drawing/2014/main" id="{2245FC77-E959-4B3D-936D-71858DF4D065}"/>
              </a:ext>
            </a:extLst>
          </p:cNvPr>
          <p:cNvSpPr>
            <a:spLocks noGrp="1"/>
          </p:cNvSpPr>
          <p:nvPr>
            <p:ph type="title" hasCustomPrompt="1"/>
          </p:nvPr>
        </p:nvSpPr>
        <p:spPr>
          <a:xfrm>
            <a:off x="360000" y="360001"/>
            <a:ext cx="10080000" cy="521412"/>
          </a:xfrm>
        </p:spPr>
        <p:txBody>
          <a:bodyPr/>
          <a:lstStyle>
            <a:lvl1pPr>
              <a:defRPr>
                <a:solidFill>
                  <a:schemeClr val="accent1"/>
                </a:solidFill>
              </a:defRPr>
            </a:lvl1pPr>
          </a:lstStyle>
          <a:p>
            <a:r>
              <a:rPr lang="en-US" dirty="0"/>
              <a:t>References</a:t>
            </a:r>
            <a:endParaRPr lang="en-AU" dirty="0"/>
          </a:p>
        </p:txBody>
      </p:sp>
      <p:sp>
        <p:nvSpPr>
          <p:cNvPr id="2" name="Content Placeholder 2">
            <a:extLst>
              <a:ext uri="{FF2B5EF4-FFF2-40B4-BE49-F238E27FC236}">
                <a16:creationId xmlns:a16="http://schemas.microsoft.com/office/drawing/2014/main" id="{27905181-B8A1-3C65-36D9-EB3FF362FF6C}"/>
              </a:ext>
            </a:extLst>
          </p:cNvPr>
          <p:cNvSpPr>
            <a:spLocks noGrp="1"/>
          </p:cNvSpPr>
          <p:nvPr>
            <p:ph idx="1" hasCustomPrompt="1"/>
          </p:nvPr>
        </p:nvSpPr>
        <p:spPr>
          <a:xfrm>
            <a:off x="360000" y="3428999"/>
            <a:ext cx="11484000" cy="2927351"/>
          </a:xfrm>
        </p:spPr>
        <p:txBody>
          <a:bodyPr/>
          <a:lstStyle>
            <a:lvl1pPr>
              <a:lnSpc>
                <a:spcPct val="150000"/>
              </a:lnSpc>
              <a:defRPr sz="1200">
                <a:latin typeface="Arial" panose="020B0604020202020204" pitchFamily="34" charset="0"/>
                <a:cs typeface="Arial" panose="020B0604020202020204" pitchFamily="34" charset="0"/>
              </a:defRPr>
            </a:lvl1pPr>
            <a:lvl2pPr>
              <a:lnSpc>
                <a:spcPct val="150000"/>
              </a:lnSpc>
              <a:defRPr sz="1200"/>
            </a:lvl2pPr>
            <a:lvl3pPr>
              <a:lnSpc>
                <a:spcPct val="150000"/>
              </a:lnSpc>
              <a:defRPr/>
            </a:lvl3pPr>
            <a:lvl4pPr>
              <a:lnSpc>
                <a:spcPct val="150000"/>
              </a:lnSpc>
              <a:defRPr sz="1200"/>
            </a:lvl4pPr>
            <a:lvl5pPr>
              <a:lnSpc>
                <a:spcPct val="150000"/>
              </a:lnSpc>
              <a:defRPr sz="1200"/>
            </a:lvl5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55426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pyright">
    <p:bg>
      <p:bgPr>
        <a:solidFill>
          <a:schemeClr val="accent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solidFill>
                  <a:schemeClr val="bg1"/>
                </a:solidFill>
              </a:defRPr>
            </a:lvl1pPr>
          </a:lstStyle>
          <a:p>
            <a:fld id="{10A01DC5-1685-4615-8240-15192985C6A2}" type="slidenum">
              <a:rPr lang="en-AU" smtClean="0"/>
              <a:pPr/>
              <a:t>‹#›</a:t>
            </a:fld>
            <a:endParaRPr lang="en-AU"/>
          </a:p>
        </p:txBody>
      </p:sp>
      <p:sp>
        <p:nvSpPr>
          <p:cNvPr id="2" name="Title 1">
            <a:extLst>
              <a:ext uri="{FF2B5EF4-FFF2-40B4-BE49-F238E27FC236}">
                <a16:creationId xmlns:a16="http://schemas.microsoft.com/office/drawing/2014/main" id="{34BE5FFA-C863-5F63-2574-4F650BA4588D}"/>
              </a:ext>
            </a:extLst>
          </p:cNvPr>
          <p:cNvSpPr>
            <a:spLocks noGrp="1"/>
          </p:cNvSpPr>
          <p:nvPr>
            <p:ph type="title" hasCustomPrompt="1"/>
          </p:nvPr>
        </p:nvSpPr>
        <p:spPr>
          <a:xfrm>
            <a:off x="360000" y="360000"/>
            <a:ext cx="10080000" cy="537467"/>
          </a:xfrm>
        </p:spPr>
        <p:txBody>
          <a:bodyPr/>
          <a:lstStyle>
            <a:lvl1pPr>
              <a:defRPr>
                <a:solidFill>
                  <a:schemeClr val="bg1"/>
                </a:solidFill>
              </a:defRPr>
            </a:lvl1pPr>
          </a:lstStyle>
          <a:p>
            <a:r>
              <a:rPr lang="en-US" dirty="0"/>
              <a:t>Copyright</a:t>
            </a:r>
          </a:p>
        </p:txBody>
      </p:sp>
      <p:sp>
        <p:nvSpPr>
          <p:cNvPr id="3" name="Slide Number Placeholder 4">
            <a:extLst>
              <a:ext uri="{FF2B5EF4-FFF2-40B4-BE49-F238E27FC236}">
                <a16:creationId xmlns:a16="http://schemas.microsoft.com/office/drawing/2014/main" id="{CAF241D3-718F-F3B9-95BA-7ED78B1B5BDD}"/>
              </a:ext>
            </a:extLst>
          </p:cNvPr>
          <p:cNvSpPr txBox="1">
            <a:spLocks/>
          </p:cNvSpPr>
          <p:nvPr userDrawn="1"/>
        </p:nvSpPr>
        <p:spPr>
          <a:xfrm>
            <a:off x="11124000" y="6516000"/>
            <a:ext cx="720000" cy="180000"/>
          </a:xfrm>
          <a:prstGeom prst="rect">
            <a:avLst/>
          </a:prstGeom>
        </p:spPr>
        <p:txBody>
          <a:bodyPr vert="horz" lIns="0" tIns="0" rIns="0" bIns="0" rtlCol="0" anchor="t"/>
          <a:lstStyle>
            <a:defPPr>
              <a:defRPr lang="en-US"/>
            </a:defPPr>
            <a:lvl1pPr marL="0" algn="r" defTabSz="609585" rtl="0" eaLnBrk="1" latinLnBrk="0" hangingPunct="1">
              <a:defRPr sz="120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10A01DC5-1685-4615-8240-15192985C6A2}" type="slidenum">
              <a:rPr lang="en-AU" smtClean="0"/>
              <a:pPr/>
              <a:t>‹#›</a:t>
            </a:fld>
            <a:endParaRPr lang="en-AU"/>
          </a:p>
        </p:txBody>
      </p:sp>
      <p:sp>
        <p:nvSpPr>
          <p:cNvPr id="5" name="Rectangle 4">
            <a:extLst>
              <a:ext uri="{FF2B5EF4-FFF2-40B4-BE49-F238E27FC236}">
                <a16:creationId xmlns:a16="http://schemas.microsoft.com/office/drawing/2014/main" id="{147A10EB-69B5-E036-369C-033BAFE6DB18}"/>
              </a:ext>
            </a:extLst>
          </p:cNvPr>
          <p:cNvSpPr/>
          <p:nvPr userDrawn="1"/>
        </p:nvSpPr>
        <p:spPr>
          <a:xfrm>
            <a:off x="10915048" y="231006"/>
            <a:ext cx="1039529" cy="1100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6" name="Picture 5" descr="A red flower with white text&#10;&#10;Description automatically generated with low confidence">
            <a:extLst>
              <a:ext uri="{FF2B5EF4-FFF2-40B4-BE49-F238E27FC236}">
                <a16:creationId xmlns:a16="http://schemas.microsoft.com/office/drawing/2014/main" id="{F5F3CD7E-F06C-6B47-6A3E-198A7C0DC31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195216" y="360000"/>
            <a:ext cx="660785" cy="717587"/>
          </a:xfrm>
          <a:prstGeom prst="rect">
            <a:avLst/>
          </a:prstGeom>
        </p:spPr>
      </p:pic>
      <p:pic>
        <p:nvPicPr>
          <p:cNvPr id="7" name="Picture 12" descr="Creative Commons Attribution licence logo">
            <a:extLst>
              <a:ext uri="{FF2B5EF4-FFF2-40B4-BE49-F238E27FC236}">
                <a16:creationId xmlns:a16="http://schemas.microsoft.com/office/drawing/2014/main" id="{7948A98C-F758-2F9B-44F6-E4FEA77CAA7A}"/>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244972" y="2967486"/>
            <a:ext cx="1406523" cy="489432"/>
          </a:xfrm>
          <a:prstGeom prst="rect">
            <a:avLst/>
          </a:prstGeom>
          <a:noFill/>
          <a:extLst>
            <a:ext uri="{909E8E84-426E-40DD-AFC4-6F175D3DCCD1}">
              <a14:hiddenFill xmlns:a14="http://schemas.microsoft.com/office/drawing/2010/main">
                <a:solidFill>
                  <a:srgbClr val="FFFFFF"/>
                </a:solidFill>
              </a14:hiddenFill>
            </a:ext>
          </a:extLst>
        </p:spPr>
      </p:pic>
      <p:sp>
        <p:nvSpPr>
          <p:cNvPr id="8" name="Text Placeholder 10">
            <a:extLst>
              <a:ext uri="{FF2B5EF4-FFF2-40B4-BE49-F238E27FC236}">
                <a16:creationId xmlns:a16="http://schemas.microsoft.com/office/drawing/2014/main" id="{CD8E711E-20C4-EB65-95D8-4E4BB3686546}"/>
              </a:ext>
            </a:extLst>
          </p:cNvPr>
          <p:cNvSpPr>
            <a:spLocks noGrp="1"/>
          </p:cNvSpPr>
          <p:nvPr>
            <p:ph type="body" sz="quarter" idx="18" hasCustomPrompt="1"/>
          </p:nvPr>
        </p:nvSpPr>
        <p:spPr>
          <a:xfrm>
            <a:off x="360000" y="981264"/>
            <a:ext cx="10080000" cy="310015"/>
          </a:xfrm>
        </p:spPr>
        <p:txBody>
          <a:bodyPr anchor="b">
            <a:noAutofit/>
          </a:bodyPr>
          <a:lstStyle>
            <a:lvl1pPr>
              <a:defRPr sz="2000">
                <a:solidFill>
                  <a:schemeClr val="accent4"/>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16283806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EA17B1F9-1883-FB0F-19DA-8B4A4053535B}"/>
              </a:ext>
            </a:extLst>
          </p:cNvPr>
          <p:cNvSpPr/>
          <p:nvPr userDrawn="1"/>
        </p:nvSpPr>
        <p:spPr>
          <a:xfrm>
            <a:off x="7128000" y="0"/>
            <a:ext cx="5064000" cy="68580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Rectangle 5">
            <a:extLst>
              <a:ext uri="{FF2B5EF4-FFF2-40B4-BE49-F238E27FC236}">
                <a16:creationId xmlns:a16="http://schemas.microsoft.com/office/drawing/2014/main" id="{6E6ACE4A-E374-4533-BE29-9C2AA078581F}"/>
              </a:ext>
              <a:ext uri="{C183D7F6-B498-43B3-948B-1728B52AA6E4}">
                <adec:decorative xmlns:adec="http://schemas.microsoft.com/office/drawing/2017/decorative" val="1"/>
              </a:ext>
            </a:extLst>
          </p:cNvPr>
          <p:cNvSpPr/>
          <p:nvPr userDrawn="1"/>
        </p:nvSpPr>
        <p:spPr>
          <a:xfrm>
            <a:off x="0" y="0"/>
            <a:ext cx="7128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cxnSp>
        <p:nvCxnSpPr>
          <p:cNvPr id="8" name="Straight Connector 7">
            <a:extLst>
              <a:ext uri="{FF2B5EF4-FFF2-40B4-BE49-F238E27FC236}">
                <a16:creationId xmlns:a16="http://schemas.microsoft.com/office/drawing/2014/main" id="{1379E5D7-4594-7BEA-DCDE-7C07259A2A00}"/>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itle 1">
            <a:extLst>
              <a:ext uri="{FF2B5EF4-FFF2-40B4-BE49-F238E27FC236}">
                <a16:creationId xmlns:a16="http://schemas.microsoft.com/office/drawing/2014/main" id="{06313123-38FC-0AA8-8313-B587FAEA9FAB}"/>
              </a:ext>
            </a:extLst>
          </p:cNvPr>
          <p:cNvSpPr>
            <a:spLocks noGrp="1"/>
          </p:cNvSpPr>
          <p:nvPr>
            <p:ph type="ctrTitle" hasCustomPrompt="1"/>
          </p:nvPr>
        </p:nvSpPr>
        <p:spPr>
          <a:xfrm>
            <a:off x="539999" y="2240968"/>
            <a:ext cx="6255979" cy="2033997"/>
          </a:xfrm>
          <a:ln>
            <a:noFill/>
          </a:ln>
        </p:spPr>
        <p:txBody>
          <a:bodyPr anchor="b">
            <a:noAutofit/>
          </a:bodyPr>
          <a:lstStyle>
            <a:lvl1pPr algn="l">
              <a:lnSpc>
                <a:spcPct val="100000"/>
              </a:lnSpc>
              <a:defRPr sz="4800">
                <a:solidFill>
                  <a:schemeClr val="bg1"/>
                </a:solidFill>
                <a:latin typeface="Arial" panose="020B0604020202020204" pitchFamily="34" charset="0"/>
                <a:cs typeface="Arial" panose="020B0604020202020204" pitchFamily="34" charset="0"/>
              </a:defRPr>
            </a:lvl1pPr>
          </a:lstStyle>
          <a:p>
            <a:r>
              <a:rPr lang="en-US" dirty="0"/>
              <a:t>Learning sequence/lesson/ activity title</a:t>
            </a:r>
          </a:p>
        </p:txBody>
      </p:sp>
      <p:sp>
        <p:nvSpPr>
          <p:cNvPr id="11" name="Text Placeholder 10">
            <a:extLst>
              <a:ext uri="{FF2B5EF4-FFF2-40B4-BE49-F238E27FC236}">
                <a16:creationId xmlns:a16="http://schemas.microsoft.com/office/drawing/2014/main" id="{1ECD7A7F-13F8-9E9F-94FF-03D42EEEF0A8}"/>
              </a:ext>
            </a:extLst>
          </p:cNvPr>
          <p:cNvSpPr>
            <a:spLocks noGrp="1"/>
          </p:cNvSpPr>
          <p:nvPr>
            <p:ph type="body" sz="quarter" idx="10" hasCustomPrompt="1"/>
          </p:nvPr>
        </p:nvSpPr>
        <p:spPr>
          <a:xfrm>
            <a:off x="539999" y="4385568"/>
            <a:ext cx="6255977" cy="426611"/>
          </a:xfrm>
        </p:spPr>
        <p:txBody>
          <a:bodyPr anchor="t">
            <a:noAutofit/>
          </a:bodyPr>
          <a:lstStyle>
            <a:lvl1pPr>
              <a:defRPr sz="2000">
                <a:solidFill>
                  <a:schemeClr val="accent4"/>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Stage</a:t>
            </a:r>
          </a:p>
        </p:txBody>
      </p:sp>
      <p:sp>
        <p:nvSpPr>
          <p:cNvPr id="12" name="Text Placeholder 14">
            <a:extLst>
              <a:ext uri="{FF2B5EF4-FFF2-40B4-BE49-F238E27FC236}">
                <a16:creationId xmlns:a16="http://schemas.microsoft.com/office/drawing/2014/main" id="{1F1B4A2E-693D-413E-6506-E51D3453E154}"/>
              </a:ext>
            </a:extLst>
          </p:cNvPr>
          <p:cNvSpPr>
            <a:spLocks noGrp="1"/>
          </p:cNvSpPr>
          <p:nvPr>
            <p:ph type="body" sz="quarter" idx="16" hasCustomPrompt="1"/>
          </p:nvPr>
        </p:nvSpPr>
        <p:spPr>
          <a:xfrm>
            <a:off x="540000" y="4925698"/>
            <a:ext cx="6255975" cy="360000"/>
          </a:xfrm>
        </p:spPr>
        <p:txBody>
          <a:bodyPr>
            <a:noAutofit/>
          </a:bodyPr>
          <a:lstStyle>
            <a:lvl1pPr>
              <a:spcAft>
                <a:spcPts val="0"/>
              </a:spcAft>
              <a:defRPr sz="1800" b="1">
                <a:solidFill>
                  <a:schemeClr val="bg1"/>
                </a:solidFill>
                <a:latin typeface="Arial" panose="020B0604020202020204" pitchFamily="34" charset="0"/>
                <a:cs typeface="Arial" panose="020B0604020202020204" pitchFamily="34" charset="0"/>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Module</a:t>
            </a:r>
          </a:p>
        </p:txBody>
      </p:sp>
      <p:sp>
        <p:nvSpPr>
          <p:cNvPr id="13" name="Text Placeholder 7">
            <a:extLst>
              <a:ext uri="{FF2B5EF4-FFF2-40B4-BE49-F238E27FC236}">
                <a16:creationId xmlns:a16="http://schemas.microsoft.com/office/drawing/2014/main" id="{0C245AE8-A9B0-AE21-616C-11D22901313C}"/>
              </a:ext>
            </a:extLst>
          </p:cNvPr>
          <p:cNvSpPr>
            <a:spLocks noGrp="1"/>
          </p:cNvSpPr>
          <p:nvPr>
            <p:ph type="body" sz="quarter" idx="14" hasCustomPrompt="1"/>
          </p:nvPr>
        </p:nvSpPr>
        <p:spPr>
          <a:xfrm>
            <a:off x="540000" y="5327998"/>
            <a:ext cx="6255971" cy="792000"/>
          </a:xfrm>
        </p:spPr>
        <p:txBody>
          <a:bodyPr/>
          <a:lstStyle>
            <a:lvl1pPr>
              <a:defRPr sz="1800">
                <a:solidFill>
                  <a:schemeClr val="bg1"/>
                </a:solidFill>
                <a:latin typeface="Arial" panose="020B0604020202020204" pitchFamily="34" charset="0"/>
                <a:cs typeface="Arial" panose="020B0604020202020204" pitchFamily="34" charset="0"/>
              </a:defRPr>
            </a:lvl1pPr>
          </a:lstStyle>
          <a:p>
            <a:pPr lvl="0"/>
            <a:r>
              <a:rPr lang="en-US" dirty="0"/>
              <a:t>Presenter name</a:t>
            </a:r>
            <a:endParaRPr lang="en-AU" dirty="0"/>
          </a:p>
        </p:txBody>
      </p:sp>
      <p:sp>
        <p:nvSpPr>
          <p:cNvPr id="15" name="Text Placeholder 14">
            <a:extLst>
              <a:ext uri="{FF2B5EF4-FFF2-40B4-BE49-F238E27FC236}">
                <a16:creationId xmlns:a16="http://schemas.microsoft.com/office/drawing/2014/main" id="{5C2AC99F-F6FA-4B77-DD09-207FFF07B242}"/>
              </a:ext>
            </a:extLst>
          </p:cNvPr>
          <p:cNvSpPr>
            <a:spLocks noGrp="1"/>
          </p:cNvSpPr>
          <p:nvPr>
            <p:ph type="body" sz="quarter" idx="15" hasCustomPrompt="1"/>
          </p:nvPr>
        </p:nvSpPr>
        <p:spPr>
          <a:xfrm>
            <a:off x="540000" y="6192000"/>
            <a:ext cx="6255975" cy="360000"/>
          </a:xfrm>
        </p:spPr>
        <p:txBody>
          <a:bodyPr anchor="b" anchorCtr="0">
            <a:noAutofit/>
          </a:bodyPr>
          <a:lstStyle>
            <a:lvl1pPr algn="l">
              <a:defRPr sz="1800" b="0">
                <a:solidFill>
                  <a:schemeClr val="bg1"/>
                </a:solidFill>
                <a:latin typeface="Arial" panose="020B0604020202020204" pitchFamily="34" charset="0"/>
                <a:cs typeface="Arial" panose="020B0604020202020204" pitchFamily="34" charset="0"/>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00 Month YYYY</a:t>
            </a:r>
          </a:p>
        </p:txBody>
      </p:sp>
      <p:pic>
        <p:nvPicPr>
          <p:cNvPr id="17" name="Picture 16">
            <a:extLst>
              <a:ext uri="{FF2B5EF4-FFF2-40B4-BE49-F238E27FC236}">
                <a16:creationId xmlns:a16="http://schemas.microsoft.com/office/drawing/2014/main" id="{1B2918F2-2A15-B218-B84D-C469AD3B60D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6135329" y="360000"/>
            <a:ext cx="660650" cy="715199"/>
          </a:xfrm>
          <a:prstGeom prst="rect">
            <a:avLst/>
          </a:prstGeom>
        </p:spPr>
      </p:pic>
      <p:sp>
        <p:nvSpPr>
          <p:cNvPr id="2" name="Picture Placeholder 4">
            <a:extLst>
              <a:ext uri="{FF2B5EF4-FFF2-40B4-BE49-F238E27FC236}">
                <a16:creationId xmlns:a16="http://schemas.microsoft.com/office/drawing/2014/main" id="{206B55C3-1914-D3B1-73B3-69F5509A4B69}"/>
              </a:ext>
              <a:ext uri="{C183D7F6-B498-43B3-948B-1728B52AA6E4}">
                <adec:decorative xmlns:adec="http://schemas.microsoft.com/office/drawing/2017/decorative" val="1"/>
              </a:ext>
            </a:extLst>
          </p:cNvPr>
          <p:cNvSpPr>
            <a:spLocks noGrp="1"/>
          </p:cNvSpPr>
          <p:nvPr>
            <p:ph type="pic" sz="quarter" idx="13"/>
          </p:nvPr>
        </p:nvSpPr>
        <p:spPr>
          <a:xfrm>
            <a:off x="7128000" y="0"/>
            <a:ext cx="5064000" cy="6858000"/>
          </a:xfrm>
        </p:spPr>
        <p:txBody>
          <a:bodyPr/>
          <a:lstStyle/>
          <a:p>
            <a:r>
              <a:rPr lang="en-US"/>
              <a:t>Click icon to add picture</a:t>
            </a:r>
            <a:endParaRPr lang="en-AU" dirty="0"/>
          </a:p>
        </p:txBody>
      </p:sp>
    </p:spTree>
    <p:extLst>
      <p:ext uri="{BB962C8B-B14F-4D97-AF65-F5344CB8AC3E}">
        <p14:creationId xmlns:p14="http://schemas.microsoft.com/office/powerpoint/2010/main" val="29403331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11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p:bg>
      <p:bgPr>
        <a:solidFill>
          <a:schemeClr val="accent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3" name="Title 1">
            <a:extLst>
              <a:ext uri="{FF2B5EF4-FFF2-40B4-BE49-F238E27FC236}">
                <a16:creationId xmlns:a16="http://schemas.microsoft.com/office/drawing/2014/main" id="{8AD8A72A-7327-BEF4-2507-0522B8614AE9}"/>
              </a:ext>
            </a:extLst>
          </p:cNvPr>
          <p:cNvSpPr>
            <a:spLocks noGrp="1"/>
          </p:cNvSpPr>
          <p:nvPr>
            <p:ph type="ctrTitle" hasCustomPrompt="1"/>
          </p:nvPr>
        </p:nvSpPr>
        <p:spPr>
          <a:xfrm>
            <a:off x="540000" y="4067881"/>
            <a:ext cx="11291998" cy="800681"/>
          </a:xfrm>
          <a:ln>
            <a:noFill/>
          </a:ln>
        </p:spPr>
        <p:txBody>
          <a:bodyPr anchor="t">
            <a:noAutofit/>
          </a:bodyPr>
          <a:lstStyle>
            <a:lvl1pPr algn="l">
              <a:lnSpc>
                <a:spcPct val="110000"/>
              </a:lnSpc>
              <a:defRPr sz="4800">
                <a:solidFill>
                  <a:schemeClr val="bg1"/>
                </a:solidFill>
                <a:latin typeface="Arial" panose="020B0604020202020204" pitchFamily="34" charset="0"/>
                <a:cs typeface="Arial" panose="020B0604020202020204" pitchFamily="34" charset="0"/>
              </a:defRPr>
            </a:lvl1pPr>
          </a:lstStyle>
          <a:p>
            <a:pPr>
              <a:lnSpc>
                <a:spcPct val="100000"/>
              </a:lnSpc>
            </a:pPr>
            <a:r>
              <a:rPr lang="en-AU" dirty="0"/>
              <a:t>Lesson title</a:t>
            </a:r>
          </a:p>
        </p:txBody>
      </p:sp>
      <p:sp>
        <p:nvSpPr>
          <p:cNvPr id="6" name="Oval 5">
            <a:extLst>
              <a:ext uri="{FF2B5EF4-FFF2-40B4-BE49-F238E27FC236}">
                <a16:creationId xmlns:a16="http://schemas.microsoft.com/office/drawing/2014/main" id="{5EBAE78F-1A35-0A2C-DBF4-48477CA8F3A7}"/>
              </a:ext>
            </a:extLst>
          </p:cNvPr>
          <p:cNvSpPr>
            <a:spLocks noGrp="1" noRot="1" noMove="1" noResize="1" noEditPoints="1" noAdjustHandles="1" noChangeArrowheads="1" noChangeShapeType="1"/>
          </p:cNvSpPr>
          <p:nvPr userDrawn="1"/>
        </p:nvSpPr>
        <p:spPr>
          <a:xfrm>
            <a:off x="11056620" y="289560"/>
            <a:ext cx="906780" cy="800681"/>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2" name="Picture 1">
            <a:extLst>
              <a:ext uri="{FF2B5EF4-FFF2-40B4-BE49-F238E27FC236}">
                <a16:creationId xmlns:a16="http://schemas.microsoft.com/office/drawing/2014/main" id="{1DE675F6-B3E6-7651-8B0E-50E39CE29B9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1171348" y="360000"/>
            <a:ext cx="660650" cy="715199"/>
          </a:xfrm>
          <a:prstGeom prst="rect">
            <a:avLst/>
          </a:prstGeom>
        </p:spPr>
      </p:pic>
    </p:spTree>
    <p:extLst>
      <p:ext uri="{BB962C8B-B14F-4D97-AF65-F5344CB8AC3E}">
        <p14:creationId xmlns:p14="http://schemas.microsoft.com/office/powerpoint/2010/main" val="4287987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ue backgroun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165CECD-C00D-4560-9C97-AE28A8535867}"/>
              </a:ext>
              <a:ext uri="{C183D7F6-B498-43B3-948B-1728B52AA6E4}">
                <adec:decorative xmlns:adec="http://schemas.microsoft.com/office/drawing/2017/decorative" val="1"/>
              </a:ext>
            </a:extLst>
          </p:cNvPr>
          <p:cNvSpPr/>
          <p:nvPr userDrawn="1"/>
        </p:nvSpPr>
        <p:spPr>
          <a:xfrm>
            <a:off x="0" y="1620000"/>
            <a:ext cx="12192000" cy="523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Picture Placeholder 4">
            <a:extLst>
              <a:ext uri="{FF2B5EF4-FFF2-40B4-BE49-F238E27FC236}">
                <a16:creationId xmlns:a16="http://schemas.microsoft.com/office/drawing/2014/main" id="{8AB6FE45-2247-43AE-AFB0-3C1EC574D8FA}"/>
              </a:ext>
              <a:ext uri="{C183D7F6-B498-43B3-948B-1728B52AA6E4}">
                <adec:decorative xmlns:adec="http://schemas.microsoft.com/office/drawing/2017/decorative" val="1"/>
              </a:ext>
            </a:extLst>
          </p:cNvPr>
          <p:cNvSpPr>
            <a:spLocks noGrp="1"/>
          </p:cNvSpPr>
          <p:nvPr>
            <p:ph type="pic" sz="quarter" idx="13"/>
          </p:nvPr>
        </p:nvSpPr>
        <p:spPr>
          <a:xfrm>
            <a:off x="359998" y="1909282"/>
            <a:ext cx="11483999" cy="4210718"/>
          </a:xfrm>
        </p:spPr>
        <p:txBody>
          <a:bodyPr/>
          <a:lstStyle/>
          <a:p>
            <a:r>
              <a:rPr lang="en-US"/>
              <a:t>Click icon to add picture</a:t>
            </a:r>
            <a:endParaRPr lang="en-AU" dirty="0"/>
          </a:p>
        </p:txBody>
      </p:sp>
      <p:sp>
        <p:nvSpPr>
          <p:cNvPr id="7" name="Slide Number Placeholder 6"/>
          <p:cNvSpPr>
            <a:spLocks noGrp="1"/>
          </p:cNvSpPr>
          <p:nvPr>
            <p:ph type="sldNum" sz="quarter" idx="12"/>
          </p:nvPr>
        </p:nvSpPr>
        <p:spPr/>
        <p:txBody>
          <a:bodyPr/>
          <a:lstStyle/>
          <a:p>
            <a:fld id="{10A01DC5-1685-4615-8240-15192985C6A2}" type="slidenum">
              <a:rPr lang="en-AU" smtClean="0"/>
              <a:t>‹#›</a:t>
            </a:fld>
            <a:endParaRPr lang="en-AU"/>
          </a:p>
        </p:txBody>
      </p:sp>
      <p:sp>
        <p:nvSpPr>
          <p:cNvPr id="10" name="Title 4">
            <a:extLst>
              <a:ext uri="{FF2B5EF4-FFF2-40B4-BE49-F238E27FC236}">
                <a16:creationId xmlns:a16="http://schemas.microsoft.com/office/drawing/2014/main" id="{4B69FB63-5913-44B0-9BCA-4B6E66CE48BF}"/>
              </a:ext>
            </a:extLst>
          </p:cNvPr>
          <p:cNvSpPr>
            <a:spLocks noGrp="1"/>
          </p:cNvSpPr>
          <p:nvPr>
            <p:ph type="title"/>
          </p:nvPr>
        </p:nvSpPr>
        <p:spPr>
          <a:xfrm>
            <a:off x="359998" y="360000"/>
            <a:ext cx="10260002" cy="522000"/>
          </a:xfrm>
        </p:spPr>
        <p:txBody>
          <a:bodyPr/>
          <a:lstStyle>
            <a:lvl1pPr>
              <a:defRPr>
                <a:solidFill>
                  <a:schemeClr val="accent1"/>
                </a:solidFill>
              </a:defRPr>
            </a:lvl1pPr>
          </a:lstStyle>
          <a:p>
            <a:r>
              <a:rPr lang="en-US"/>
              <a:t>Click to edit Master title style</a:t>
            </a:r>
            <a:endParaRPr lang="en-AU" dirty="0"/>
          </a:p>
        </p:txBody>
      </p:sp>
      <p:sp>
        <p:nvSpPr>
          <p:cNvPr id="11" name="Text Placeholder 10">
            <a:extLst>
              <a:ext uri="{FF2B5EF4-FFF2-40B4-BE49-F238E27FC236}">
                <a16:creationId xmlns:a16="http://schemas.microsoft.com/office/drawing/2014/main" id="{4A905C52-CF4B-447B-B93D-A86FD209402A}"/>
              </a:ext>
            </a:extLst>
          </p:cNvPr>
          <p:cNvSpPr>
            <a:spLocks noGrp="1"/>
          </p:cNvSpPr>
          <p:nvPr>
            <p:ph type="body" sz="quarter" idx="18" hasCustomPrompt="1"/>
          </p:nvPr>
        </p:nvSpPr>
        <p:spPr>
          <a:xfrm>
            <a:off x="360000" y="1016704"/>
            <a:ext cx="10080000"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4014633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4" name="Title 3">
            <a:extLst>
              <a:ext uri="{FF2B5EF4-FFF2-40B4-BE49-F238E27FC236}">
                <a16:creationId xmlns:a16="http://schemas.microsoft.com/office/drawing/2014/main" id="{7CF8C2E4-E0FA-4F11-9270-098EDFE8B41D}"/>
              </a:ext>
            </a:extLst>
          </p:cNvPr>
          <p:cNvSpPr>
            <a:spLocks noGrp="1"/>
          </p:cNvSpPr>
          <p:nvPr>
            <p:ph type="title" hasCustomPrompt="1"/>
          </p:nvPr>
        </p:nvSpPr>
        <p:spPr>
          <a:xfrm>
            <a:off x="360000" y="360000"/>
            <a:ext cx="11484000" cy="545601"/>
          </a:xfrm>
        </p:spPr>
        <p:txBody>
          <a:bodyPr/>
          <a:lstStyle>
            <a:lvl1pPr>
              <a:defRPr>
                <a:solidFill>
                  <a:schemeClr val="accent1"/>
                </a:solidFill>
              </a:defRPr>
            </a:lvl1pPr>
          </a:lstStyle>
          <a:p>
            <a:r>
              <a:rPr lang="en-US" dirty="0"/>
              <a:t>Title</a:t>
            </a:r>
            <a:endParaRPr lang="en-AU" dirty="0"/>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59999" y="982520"/>
            <a:ext cx="11483999"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2" name="Text Placeholder 3">
            <a:extLst>
              <a:ext uri="{FF2B5EF4-FFF2-40B4-BE49-F238E27FC236}">
                <a16:creationId xmlns:a16="http://schemas.microsoft.com/office/drawing/2014/main" id="{7A679F83-4A45-8E00-A9A4-2E8DE35C1BB0}"/>
              </a:ext>
            </a:extLst>
          </p:cNvPr>
          <p:cNvSpPr>
            <a:spLocks noGrp="1"/>
          </p:cNvSpPr>
          <p:nvPr>
            <p:ph type="body" sz="quarter" idx="17" hasCustomPrompt="1"/>
          </p:nvPr>
        </p:nvSpPr>
        <p:spPr>
          <a:xfrm>
            <a:off x="360000" y="1567086"/>
            <a:ext cx="11484000" cy="4807835"/>
          </a:xfrm>
        </p:spPr>
        <p:txBody>
          <a:bodyPr/>
          <a:lstStyle>
            <a:lvl1pPr>
              <a:defRPr/>
            </a:lvl1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005777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and picture">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4" name="Title 3">
            <a:extLst>
              <a:ext uri="{FF2B5EF4-FFF2-40B4-BE49-F238E27FC236}">
                <a16:creationId xmlns:a16="http://schemas.microsoft.com/office/drawing/2014/main" id="{7CF8C2E4-E0FA-4F11-9270-098EDFE8B41D}"/>
              </a:ext>
            </a:extLst>
          </p:cNvPr>
          <p:cNvSpPr>
            <a:spLocks noGrp="1"/>
          </p:cNvSpPr>
          <p:nvPr>
            <p:ph type="title" hasCustomPrompt="1"/>
          </p:nvPr>
        </p:nvSpPr>
        <p:spPr>
          <a:xfrm>
            <a:off x="360000" y="360000"/>
            <a:ext cx="11484000" cy="545601"/>
          </a:xfrm>
        </p:spPr>
        <p:txBody>
          <a:bodyPr/>
          <a:lstStyle>
            <a:lvl1pPr>
              <a:defRPr>
                <a:solidFill>
                  <a:schemeClr val="accent1"/>
                </a:solidFill>
              </a:defRPr>
            </a:lvl1pPr>
          </a:lstStyle>
          <a:p>
            <a:r>
              <a:rPr lang="en-US" dirty="0"/>
              <a:t>Title</a:t>
            </a:r>
            <a:endParaRPr lang="en-AU" dirty="0"/>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59999" y="982520"/>
            <a:ext cx="11483999"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3" name="Content Placeholder 2">
            <a:extLst>
              <a:ext uri="{FF2B5EF4-FFF2-40B4-BE49-F238E27FC236}">
                <a16:creationId xmlns:a16="http://schemas.microsoft.com/office/drawing/2014/main" id="{EAC13D79-FA01-577F-AC79-E39D6DCCC806}"/>
              </a:ext>
            </a:extLst>
          </p:cNvPr>
          <p:cNvSpPr>
            <a:spLocks noGrp="1"/>
          </p:cNvSpPr>
          <p:nvPr>
            <p:ph sz="quarter" idx="19" hasCustomPrompt="1"/>
          </p:nvPr>
        </p:nvSpPr>
        <p:spPr>
          <a:xfrm>
            <a:off x="360363" y="1562471"/>
            <a:ext cx="5735637" cy="4814518"/>
          </a:xfrm>
        </p:spPr>
        <p:txBody>
          <a:body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
        <p:nvSpPr>
          <p:cNvPr id="8" name="Picture Placeholder 7">
            <a:extLst>
              <a:ext uri="{FF2B5EF4-FFF2-40B4-BE49-F238E27FC236}">
                <a16:creationId xmlns:a16="http://schemas.microsoft.com/office/drawing/2014/main" id="{F0C3D212-D9E6-5651-0336-B3898E36FBA5}"/>
              </a:ext>
            </a:extLst>
          </p:cNvPr>
          <p:cNvSpPr>
            <a:spLocks noGrp="1"/>
          </p:cNvSpPr>
          <p:nvPr>
            <p:ph type="pic" sz="quarter" idx="20"/>
          </p:nvPr>
        </p:nvSpPr>
        <p:spPr>
          <a:xfrm>
            <a:off x="6324599" y="1562470"/>
            <a:ext cx="5507038" cy="4814518"/>
          </a:xfrm>
        </p:spPr>
        <p:txBody>
          <a:bodyPr/>
          <a:lstStyle/>
          <a:p>
            <a:r>
              <a:rPr lang="en-US"/>
              <a:t>Click icon to add picture</a:t>
            </a:r>
            <a:endParaRPr lang="en-AU"/>
          </a:p>
        </p:txBody>
      </p:sp>
    </p:spTree>
    <p:extLst>
      <p:ext uri="{BB962C8B-B14F-4D97-AF65-F5344CB8AC3E}">
        <p14:creationId xmlns:p14="http://schemas.microsoft.com/office/powerpoint/2010/main" val="7037716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eature image and text">
    <p:spTree>
      <p:nvGrpSpPr>
        <p:cNvPr id="1" name=""/>
        <p:cNvGrpSpPr/>
        <p:nvPr/>
      </p:nvGrpSpPr>
      <p:grpSpPr>
        <a:xfrm>
          <a:off x="0" y="0"/>
          <a:ext cx="0" cy="0"/>
          <a:chOff x="0" y="0"/>
          <a:chExt cx="0" cy="0"/>
        </a:xfrm>
      </p:grpSpPr>
      <p:sp>
        <p:nvSpPr>
          <p:cNvPr id="2" name="Picture Placeholder 8">
            <a:extLst>
              <a:ext uri="{FF2B5EF4-FFF2-40B4-BE49-F238E27FC236}">
                <a16:creationId xmlns:a16="http://schemas.microsoft.com/office/drawing/2014/main" id="{91FCC384-7450-516C-24D0-7D029ED3855A}"/>
              </a:ext>
              <a:ext uri="{C183D7F6-B498-43B3-948B-1728B52AA6E4}">
                <adec:decorative xmlns:adec="http://schemas.microsoft.com/office/drawing/2017/decorative" val="1"/>
              </a:ext>
            </a:extLst>
          </p:cNvPr>
          <p:cNvSpPr>
            <a:spLocks noGrp="1"/>
          </p:cNvSpPr>
          <p:nvPr>
            <p:ph type="pic" sz="quarter" idx="13"/>
          </p:nvPr>
        </p:nvSpPr>
        <p:spPr>
          <a:xfrm>
            <a:off x="0" y="0"/>
            <a:ext cx="5040000" cy="6858000"/>
          </a:xfrm>
        </p:spPr>
        <p:txBody>
          <a:bodyPr/>
          <a:lstStyle/>
          <a:p>
            <a:r>
              <a:rPr lang="en-US"/>
              <a:t>Click icon to add picture</a:t>
            </a:r>
            <a:endParaRPr lang="en-AU"/>
          </a:p>
        </p:txBody>
      </p:sp>
      <p:sp>
        <p:nvSpPr>
          <p:cNvPr id="4" name="Title 1">
            <a:extLst>
              <a:ext uri="{FF2B5EF4-FFF2-40B4-BE49-F238E27FC236}">
                <a16:creationId xmlns:a16="http://schemas.microsoft.com/office/drawing/2014/main" id="{46E61F09-1856-72E7-5C79-31B4A856E7AD}"/>
              </a:ext>
            </a:extLst>
          </p:cNvPr>
          <p:cNvSpPr>
            <a:spLocks noGrp="1"/>
          </p:cNvSpPr>
          <p:nvPr>
            <p:ph type="title" hasCustomPrompt="1"/>
          </p:nvPr>
        </p:nvSpPr>
        <p:spPr>
          <a:xfrm>
            <a:off x="5400000" y="360000"/>
            <a:ext cx="6407150" cy="554400"/>
          </a:xfrm>
        </p:spPr>
        <p:txBody>
          <a:bodyPr/>
          <a:lstStyle>
            <a:lvl1pPr>
              <a:defRPr>
                <a:solidFill>
                  <a:schemeClr val="accent1"/>
                </a:solidFill>
              </a:defRPr>
            </a:lvl1pPr>
          </a:lstStyle>
          <a:p>
            <a:r>
              <a:rPr lang="en-US" dirty="0"/>
              <a:t>Title</a:t>
            </a:r>
          </a:p>
        </p:txBody>
      </p:sp>
      <p:cxnSp>
        <p:nvCxnSpPr>
          <p:cNvPr id="6" name="Straight Connector 5">
            <a:extLst>
              <a:ext uri="{FF2B5EF4-FFF2-40B4-BE49-F238E27FC236}">
                <a16:creationId xmlns:a16="http://schemas.microsoft.com/office/drawing/2014/main" id="{52576981-5B08-29E1-CBD0-60B20605F583}"/>
              </a:ext>
              <a:ext uri="{C183D7F6-B498-43B3-948B-1728B52AA6E4}">
                <adec:decorative xmlns:adec="http://schemas.microsoft.com/office/drawing/2017/decorative" val="1"/>
              </a:ext>
            </a:extLst>
          </p:cNvPr>
          <p:cNvCxnSpPr>
            <a:cxnSpLocks/>
          </p:cNvCxnSpPr>
          <p:nvPr userDrawn="1"/>
        </p:nvCxnSpPr>
        <p:spPr>
          <a:xfrm>
            <a:off x="5220000" y="1800000"/>
            <a:ext cx="0" cy="45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1">
            <a:extLst>
              <a:ext uri="{FF2B5EF4-FFF2-40B4-BE49-F238E27FC236}">
                <a16:creationId xmlns:a16="http://schemas.microsoft.com/office/drawing/2014/main" id="{AC754ADD-23A8-B626-EF2D-A89E9897C22E}"/>
              </a:ext>
            </a:extLst>
          </p:cNvPr>
          <p:cNvSpPr>
            <a:spLocks noGrp="1"/>
          </p:cNvSpPr>
          <p:nvPr>
            <p:ph type="sldNum" sz="quarter" idx="16"/>
          </p:nvPr>
        </p:nvSpPr>
        <p:spPr>
          <a:xfrm>
            <a:off x="11124000" y="6516000"/>
            <a:ext cx="720000" cy="180000"/>
          </a:xfrm>
        </p:spPr>
        <p:txBody>
          <a:bodyPr/>
          <a:lstStyle/>
          <a:p>
            <a:fld id="{10A01DC5-1685-4615-8240-15192985C6A2}" type="slidenum">
              <a:rPr lang="en-AU" smtClean="0"/>
              <a:pPr/>
              <a:t>‹#›</a:t>
            </a:fld>
            <a:endParaRPr lang="en-AU"/>
          </a:p>
        </p:txBody>
      </p:sp>
      <p:sp>
        <p:nvSpPr>
          <p:cNvPr id="10" name="Text Placeholder 3">
            <a:extLst>
              <a:ext uri="{FF2B5EF4-FFF2-40B4-BE49-F238E27FC236}">
                <a16:creationId xmlns:a16="http://schemas.microsoft.com/office/drawing/2014/main" id="{DE31FF8A-F945-2755-C01F-A984129CCFE4}"/>
              </a:ext>
            </a:extLst>
          </p:cNvPr>
          <p:cNvSpPr>
            <a:spLocks noGrp="1"/>
          </p:cNvSpPr>
          <p:nvPr>
            <p:ph type="body" sz="quarter" idx="17" hasCustomPrompt="1"/>
          </p:nvPr>
        </p:nvSpPr>
        <p:spPr>
          <a:xfrm>
            <a:off x="5400675" y="1800000"/>
            <a:ext cx="6407150" cy="4536000"/>
          </a:xfrm>
        </p:spPr>
        <p:txBody>
          <a:bodyPr/>
          <a:lstStyle>
            <a:lvl1pPr>
              <a:defRPr/>
            </a:lvl1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
        <p:nvSpPr>
          <p:cNvPr id="13" name="Text Placeholder 10">
            <a:extLst>
              <a:ext uri="{FF2B5EF4-FFF2-40B4-BE49-F238E27FC236}">
                <a16:creationId xmlns:a16="http://schemas.microsoft.com/office/drawing/2014/main" id="{5222D209-0CF8-F581-20B2-402482319282}"/>
              </a:ext>
            </a:extLst>
          </p:cNvPr>
          <p:cNvSpPr>
            <a:spLocks noGrp="1"/>
          </p:cNvSpPr>
          <p:nvPr>
            <p:ph type="body" sz="quarter" idx="18" hasCustomPrompt="1"/>
          </p:nvPr>
        </p:nvSpPr>
        <p:spPr>
          <a:xfrm>
            <a:off x="5399998" y="982520"/>
            <a:ext cx="6407150" cy="294189"/>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772490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4" name="Title 3">
            <a:extLst>
              <a:ext uri="{FF2B5EF4-FFF2-40B4-BE49-F238E27FC236}">
                <a16:creationId xmlns:a16="http://schemas.microsoft.com/office/drawing/2014/main" id="{7CF8C2E4-E0FA-4F11-9270-098EDFE8B41D}"/>
              </a:ext>
            </a:extLst>
          </p:cNvPr>
          <p:cNvSpPr>
            <a:spLocks noGrp="1"/>
          </p:cNvSpPr>
          <p:nvPr>
            <p:ph type="title" hasCustomPrompt="1"/>
          </p:nvPr>
        </p:nvSpPr>
        <p:spPr>
          <a:xfrm>
            <a:off x="360000" y="360000"/>
            <a:ext cx="11484000" cy="545601"/>
          </a:xfrm>
        </p:spPr>
        <p:txBody>
          <a:bodyPr/>
          <a:lstStyle>
            <a:lvl1pPr>
              <a:defRPr>
                <a:solidFill>
                  <a:schemeClr val="accent1"/>
                </a:solidFill>
              </a:defRPr>
            </a:lvl1pPr>
          </a:lstStyle>
          <a:p>
            <a:r>
              <a:rPr lang="en-US" dirty="0"/>
              <a:t>Title</a:t>
            </a:r>
            <a:endParaRPr lang="en-AU" dirty="0"/>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60000" y="982520"/>
            <a:ext cx="11484000"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2650322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A01DC5-1685-4615-8240-15192985C6A2}" type="slidenum">
              <a:rPr lang="en-AU" smtClean="0"/>
              <a:t>‹#›</a:t>
            </a:fld>
            <a:endParaRPr lang="en-AU"/>
          </a:p>
        </p:txBody>
      </p:sp>
    </p:spTree>
    <p:extLst>
      <p:ext uri="{BB962C8B-B14F-4D97-AF65-F5344CB8AC3E}">
        <p14:creationId xmlns:p14="http://schemas.microsoft.com/office/powerpoint/2010/main" val="22347248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360000"/>
            <a:ext cx="10080000" cy="1008000"/>
          </a:xfrm>
          <a:prstGeom prst="rect">
            <a:avLst/>
          </a:prstGeom>
        </p:spPr>
        <p:txBody>
          <a:bodyPr vert="horz" lIns="0" tIns="0" rIns="0" bIns="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360000" y="1620000"/>
            <a:ext cx="11484000" cy="4536000"/>
          </a:xfrm>
          <a:prstGeom prst="rect">
            <a:avLst/>
          </a:prstGeom>
        </p:spPr>
        <p:txBody>
          <a:bodyPr vert="horz" lIns="0" tIns="0" rIns="0" bIns="0" rtlCol="0">
            <a:noAutofit/>
          </a:body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11124000" y="6516000"/>
            <a:ext cx="720000" cy="180000"/>
          </a:xfrm>
          <a:prstGeom prst="rect">
            <a:avLst/>
          </a:prstGeom>
        </p:spPr>
        <p:txBody>
          <a:bodyPr vert="horz" lIns="0" tIns="0" rIns="0" bIns="0" rtlCol="0" anchor="t"/>
          <a:lstStyle>
            <a:lvl1pPr algn="r">
              <a:defRPr sz="1200">
                <a:solidFill>
                  <a:schemeClr val="tx1"/>
                </a:solidFill>
                <a:latin typeface="+mn-lt"/>
              </a:defRPr>
            </a:lvl1pPr>
          </a:lstStyle>
          <a:p>
            <a:fld id="{10A01DC5-1685-4615-8240-15192985C6A2}" type="slidenum">
              <a:rPr lang="en-AU" smtClean="0"/>
              <a:pPr/>
              <a:t>‹#›</a:t>
            </a:fld>
            <a:endParaRPr lang="en-AU"/>
          </a:p>
        </p:txBody>
      </p:sp>
    </p:spTree>
    <p:extLst>
      <p:ext uri="{BB962C8B-B14F-4D97-AF65-F5344CB8AC3E}">
        <p14:creationId xmlns:p14="http://schemas.microsoft.com/office/powerpoint/2010/main" val="1812225087"/>
      </p:ext>
    </p:extLst>
  </p:cSld>
  <p:clrMap bg1="lt1" tx1="dk1" bg2="lt2" tx2="dk2" accent1="accent1" accent2="accent2" accent3="accent3" accent4="accent4" accent5="accent5" accent6="accent6" hlink="hlink" folHlink="folHlink"/>
  <p:sldLayoutIdLst>
    <p:sldLayoutId id="2147483726"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377" rtl="0" eaLnBrk="1" latinLnBrk="0" hangingPunct="1">
        <a:lnSpc>
          <a:spcPct val="90000"/>
        </a:lnSpc>
        <a:spcBef>
          <a:spcPct val="0"/>
        </a:spcBef>
        <a:buNone/>
        <a:defRPr sz="3600" kern="1200">
          <a:solidFill>
            <a:schemeClr val="tx1"/>
          </a:solidFill>
          <a:latin typeface="Arial" panose="020B0604020202020204" pitchFamily="34" charset="0"/>
          <a:ea typeface="+mj-ea"/>
          <a:cs typeface="Arial" panose="020B0604020202020204" pitchFamily="34" charset="0"/>
        </a:defRPr>
      </a:lvl1pPr>
    </p:titleStyle>
    <p:bodyStyle>
      <a:lvl1pPr marL="0" indent="0" algn="l" defTabSz="914377" rtl="0" eaLnBrk="1" latinLnBrk="0" hangingPunct="1">
        <a:lnSpc>
          <a:spcPct val="150000"/>
        </a:lnSpc>
        <a:spcBef>
          <a:spcPts val="0"/>
        </a:spcBef>
        <a:spcAft>
          <a:spcPts val="1200"/>
        </a:spcAft>
        <a:buFont typeface="Arial" panose="020B0604020202020204" pitchFamily="34" charset="0"/>
        <a:buNone/>
        <a:defRPr sz="2000" b="0" kern="1200">
          <a:solidFill>
            <a:schemeClr val="tx1"/>
          </a:solidFill>
          <a:latin typeface="Arial" panose="020B0604020202020204" pitchFamily="34" charset="0"/>
          <a:ea typeface="+mn-ea"/>
          <a:cs typeface="Arial" panose="020B0604020202020204" pitchFamily="34" charset="0"/>
        </a:defRPr>
      </a:lvl1pPr>
      <a:lvl2pPr marL="0" indent="0" algn="l" defTabSz="914377" rtl="0" eaLnBrk="1" latinLnBrk="0" hangingPunct="1">
        <a:lnSpc>
          <a:spcPct val="150000"/>
        </a:lnSpc>
        <a:spcBef>
          <a:spcPts val="0"/>
        </a:spcBef>
        <a:spcAft>
          <a:spcPts val="600"/>
        </a:spcAft>
        <a:buFont typeface="Arial" panose="020B0604020202020204" pitchFamily="34" charset="0"/>
        <a:buNone/>
        <a:defRPr sz="1800" b="0" kern="1200">
          <a:solidFill>
            <a:schemeClr val="tx1"/>
          </a:solidFill>
          <a:latin typeface="Arial" panose="020B0604020202020204" pitchFamily="34" charset="0"/>
          <a:ea typeface="+mn-ea"/>
          <a:cs typeface="Arial" panose="020B0604020202020204" pitchFamily="34" charset="0"/>
        </a:defRPr>
      </a:lvl2pPr>
      <a:lvl3pPr marL="0" indent="0" algn="l" defTabSz="914377" rtl="0" eaLnBrk="1" latinLnBrk="0" hangingPunct="1">
        <a:lnSpc>
          <a:spcPct val="150000"/>
        </a:lnSpc>
        <a:spcBef>
          <a:spcPts val="0"/>
        </a:spcBef>
        <a:spcAft>
          <a:spcPts val="600"/>
        </a:spcAft>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0" indent="-180000" algn="l" defTabSz="914377" rtl="0" eaLnBrk="1" latinLnBrk="0" hangingPunct="1">
        <a:lnSpc>
          <a:spcPct val="150000"/>
        </a:lnSpc>
        <a:spcBef>
          <a:spcPts val="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360000" indent="-180000" algn="l" defTabSz="914377" rtl="0" eaLnBrk="1" latinLnBrk="0" hangingPunct="1">
        <a:lnSpc>
          <a:spcPct val="150000"/>
        </a:lnSpc>
        <a:spcBef>
          <a:spcPts val="0"/>
        </a:spcBef>
        <a:spcAft>
          <a:spcPts val="600"/>
        </a:spcAft>
        <a:buFont typeface="Times New Roman" panose="02020603050405020304" pitchFamily="18" charset="0"/>
        <a:buChar char="–"/>
        <a:defRPr sz="1800" kern="1200">
          <a:solidFill>
            <a:schemeClr val="tx1"/>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png"/><Relationship Id="rId7" Type="http://schemas.openxmlformats.org/officeDocument/2006/relationships/image" Target="../media/image9.jpeg"/><Relationship Id="rId12" Type="http://schemas.openxmlformats.org/officeDocument/2006/relationships/image" Target="../media/image14.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8.jpeg"/><Relationship Id="rId11" Type="http://schemas.openxmlformats.org/officeDocument/2006/relationships/image" Target="../media/image13.png"/><Relationship Id="rId5" Type="http://schemas.openxmlformats.org/officeDocument/2006/relationships/image" Target="../media/image7.jpe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s>
</file>

<file path=ppt/slides/_rels/slide3.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png"/><Relationship Id="rId7" Type="http://schemas.openxmlformats.org/officeDocument/2006/relationships/image" Target="../media/image9.jpeg"/><Relationship Id="rId12"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8.xml"/><Relationship Id="rId6" Type="http://schemas.openxmlformats.org/officeDocument/2006/relationships/image" Target="../media/image8.jpeg"/><Relationship Id="rId11" Type="http://schemas.openxmlformats.org/officeDocument/2006/relationships/image" Target="../media/image13.png"/><Relationship Id="rId5" Type="http://schemas.openxmlformats.org/officeDocument/2006/relationships/image" Target="../media/image7.jpe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s>
</file>

<file path=ppt/slides/_rels/slide4.xml.rels><?xml version="1.0" encoding="UTF-8" standalone="yes"?>
<Relationships xmlns="http://schemas.openxmlformats.org/package/2006/relationships"><Relationship Id="rId2" Type="http://schemas.openxmlformats.org/officeDocument/2006/relationships/hyperlink" Target="https://creativecommons.org/licenses/by/4.0/" TargetMode="Externa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Title 64">
            <a:extLst>
              <a:ext uri="{FF2B5EF4-FFF2-40B4-BE49-F238E27FC236}">
                <a16:creationId xmlns:a16="http://schemas.microsoft.com/office/drawing/2014/main" id="{F032084D-E476-3927-7F15-8BBD868AB18D}"/>
              </a:ext>
            </a:extLst>
          </p:cNvPr>
          <p:cNvSpPr>
            <a:spLocks noGrp="1"/>
          </p:cNvSpPr>
          <p:nvPr>
            <p:ph type="ctrTitle"/>
          </p:nvPr>
        </p:nvSpPr>
        <p:spPr/>
        <p:txBody>
          <a:bodyPr/>
          <a:lstStyle/>
          <a:p>
            <a:r>
              <a:rPr lang="en-AU" dirty="0">
                <a:latin typeface="+mj-lt"/>
              </a:rPr>
              <a:t>Learning map – Friends forever</a:t>
            </a:r>
          </a:p>
        </p:txBody>
      </p:sp>
      <p:sp>
        <p:nvSpPr>
          <p:cNvPr id="66" name="Text Placeholder 65">
            <a:extLst>
              <a:ext uri="{FF2B5EF4-FFF2-40B4-BE49-F238E27FC236}">
                <a16:creationId xmlns:a16="http://schemas.microsoft.com/office/drawing/2014/main" id="{E9888BAE-4EAD-89B5-CF5B-EFBA113F3C53}"/>
              </a:ext>
            </a:extLst>
          </p:cNvPr>
          <p:cNvSpPr>
            <a:spLocks noGrp="1"/>
          </p:cNvSpPr>
          <p:nvPr>
            <p:ph type="body" sz="quarter" idx="10"/>
          </p:nvPr>
        </p:nvSpPr>
        <p:spPr/>
        <p:txBody>
          <a:bodyPr/>
          <a:lstStyle/>
          <a:p>
            <a:r>
              <a:rPr lang="en-AU" dirty="0"/>
              <a:t>Stage 2</a:t>
            </a:r>
          </a:p>
        </p:txBody>
      </p:sp>
      <p:sp>
        <p:nvSpPr>
          <p:cNvPr id="2" name="Footer Placeholder 6">
            <a:extLst>
              <a:ext uri="{FF2B5EF4-FFF2-40B4-BE49-F238E27FC236}">
                <a16:creationId xmlns:a16="http://schemas.microsoft.com/office/drawing/2014/main" id="{C43C3005-DC00-79B0-6ED4-6E598ACCB144}"/>
              </a:ext>
            </a:extLst>
          </p:cNvPr>
          <p:cNvSpPr>
            <a:spLocks noGrp="1"/>
          </p:cNvSpPr>
          <p:nvPr>
            <p:ph type="ftr" sz="quarter" idx="3"/>
          </p:nvPr>
        </p:nvSpPr>
        <p:spPr/>
        <p:txBody>
          <a:bodyPr/>
          <a:lstStyle/>
          <a:p>
            <a:r>
              <a:rPr lang="en-US" dirty="0">
                <a:latin typeface="+mn-lt"/>
              </a:rPr>
              <a:t>NSW Department of Education</a:t>
            </a:r>
            <a:endParaRPr lang="en-AU" dirty="0">
              <a:latin typeface="+mn-lt"/>
            </a:endParaRPr>
          </a:p>
        </p:txBody>
      </p:sp>
    </p:spTree>
    <p:extLst>
      <p:ext uri="{BB962C8B-B14F-4D97-AF65-F5344CB8AC3E}">
        <p14:creationId xmlns:p14="http://schemas.microsoft.com/office/powerpoint/2010/main" val="1003715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7DC787A-F249-8387-D106-CFEE8A965854}"/>
              </a:ext>
            </a:extLst>
          </p:cNvPr>
          <p:cNvSpPr>
            <a:spLocks noGrp="1"/>
          </p:cNvSpPr>
          <p:nvPr>
            <p:ph type="title"/>
          </p:nvPr>
        </p:nvSpPr>
        <p:spPr/>
        <p:txBody>
          <a:bodyPr/>
          <a:lstStyle/>
          <a:p>
            <a:r>
              <a:rPr lang="en-US" dirty="0">
                <a:latin typeface="+mj-lt"/>
              </a:rPr>
              <a:t>Friends forever</a:t>
            </a:r>
            <a:endParaRPr lang="en-AU" dirty="0">
              <a:latin typeface="+mj-lt"/>
            </a:endParaRPr>
          </a:p>
        </p:txBody>
      </p:sp>
      <p:sp>
        <p:nvSpPr>
          <p:cNvPr id="3" name="Text Placeholder 2">
            <a:extLst>
              <a:ext uri="{FF2B5EF4-FFF2-40B4-BE49-F238E27FC236}">
                <a16:creationId xmlns:a16="http://schemas.microsoft.com/office/drawing/2014/main" id="{8A148B7C-119E-AFD2-CA5F-DCB367FAB26A}"/>
              </a:ext>
            </a:extLst>
          </p:cNvPr>
          <p:cNvSpPr>
            <a:spLocks noGrp="1"/>
          </p:cNvSpPr>
          <p:nvPr>
            <p:ph type="body" sz="quarter" idx="18"/>
          </p:nvPr>
        </p:nvSpPr>
        <p:spPr/>
        <p:txBody>
          <a:bodyPr/>
          <a:lstStyle/>
          <a:p>
            <a:r>
              <a:rPr lang="en-AU" dirty="0">
                <a:solidFill>
                  <a:srgbClr val="146CFD"/>
                </a:solidFill>
                <a:latin typeface="+mj-lt"/>
              </a:rPr>
              <a:t>Stage 2</a:t>
            </a:r>
          </a:p>
        </p:txBody>
      </p:sp>
      <p:pic>
        <p:nvPicPr>
          <p:cNvPr id="5" name="Picture 4">
            <a:extLst>
              <a:ext uri="{FF2B5EF4-FFF2-40B4-BE49-F238E27FC236}">
                <a16:creationId xmlns:a16="http://schemas.microsoft.com/office/drawing/2014/main" id="{AEF05DCD-96A0-EF3A-4031-B142FAF97F27}"/>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0000" y="1666992"/>
            <a:ext cx="10666828" cy="4363067"/>
          </a:xfrm>
          <a:prstGeom prst="rect">
            <a:avLst/>
          </a:prstGeom>
        </p:spPr>
      </p:pic>
      <p:grpSp>
        <p:nvGrpSpPr>
          <p:cNvPr id="6" name="Group 5" descr="1. What is your friend's name?">
            <a:extLst>
              <a:ext uri="{FF2B5EF4-FFF2-40B4-BE49-F238E27FC236}">
                <a16:creationId xmlns:a16="http://schemas.microsoft.com/office/drawing/2014/main" id="{42D7296D-33CC-F413-5F16-335CED4A5282}"/>
              </a:ext>
            </a:extLst>
          </p:cNvPr>
          <p:cNvGrpSpPr/>
          <p:nvPr/>
        </p:nvGrpSpPr>
        <p:grpSpPr>
          <a:xfrm>
            <a:off x="1493640" y="1078284"/>
            <a:ext cx="2374975" cy="2200489"/>
            <a:chOff x="1493640" y="1078284"/>
            <a:chExt cx="2374975" cy="2200489"/>
          </a:xfrm>
        </p:grpSpPr>
        <p:sp>
          <p:nvSpPr>
            <p:cNvPr id="7" name="Text Placeholder 3">
              <a:extLst>
                <a:ext uri="{FF2B5EF4-FFF2-40B4-BE49-F238E27FC236}">
                  <a16:creationId xmlns:a16="http://schemas.microsoft.com/office/drawing/2014/main" id="{9476CCFF-88C1-1A48-316E-070F740597D0}"/>
                </a:ext>
              </a:extLst>
            </p:cNvPr>
            <p:cNvSpPr txBox="1">
              <a:spLocks/>
            </p:cNvSpPr>
            <p:nvPr/>
          </p:nvSpPr>
          <p:spPr>
            <a:xfrm>
              <a:off x="1493640" y="1078284"/>
              <a:ext cx="2374975" cy="737147"/>
            </a:xfrm>
            <a:prstGeom prst="rect">
              <a:avLst/>
            </a:prstGeom>
          </p:spPr>
          <p:txBody>
            <a:bodyPr vert="horz" lIns="91440" tIns="45720" rIns="91440" bIns="45720" rtlCol="0">
              <a:noAutofit/>
            </a:bodyPr>
            <a:lstStyle>
              <a:lvl1pPr marL="0" indent="0" algn="l" defTabSz="514349" rtl="0" eaLnBrk="1" latinLnBrk="0" hangingPunct="1">
                <a:lnSpc>
                  <a:spcPct val="150000"/>
                </a:lnSpc>
                <a:spcBef>
                  <a:spcPts val="0"/>
                </a:spcBef>
                <a:spcAft>
                  <a:spcPts val="450"/>
                </a:spcAft>
                <a:buFontTx/>
                <a:buNone/>
                <a:defRPr sz="1200" b="0" i="0" kern="1200">
                  <a:solidFill>
                    <a:schemeClr val="tx1"/>
                  </a:solidFill>
                  <a:latin typeface="Montserrat" pitchFamily="2" charset="77"/>
                  <a:ea typeface="+mn-ea"/>
                  <a:cs typeface="+mn-cs"/>
                </a:defRPr>
              </a:lvl1pPr>
              <a:lvl2pPr marL="266700" indent="-133350" algn="l" defTabSz="514349" rtl="0" eaLnBrk="1" latinLnBrk="0" hangingPunct="1">
                <a:lnSpc>
                  <a:spcPct val="150000"/>
                </a:lnSpc>
                <a:spcBef>
                  <a:spcPts val="0"/>
                </a:spcBef>
                <a:spcAft>
                  <a:spcPts val="450"/>
                </a:spcAft>
                <a:buClrTx/>
                <a:buFont typeface="Montserrat Medium" panose="00000600000000000000" pitchFamily="2" charset="0"/>
                <a:buChar char="−"/>
                <a:defRPr sz="1800" kern="1200">
                  <a:solidFill>
                    <a:schemeClr val="tx2"/>
                  </a:solidFill>
                  <a:latin typeface="Montserrat Medium" pitchFamily="2" charset="77"/>
                  <a:ea typeface="+mn-ea"/>
                  <a:cs typeface="+mn-cs"/>
                </a:defRPr>
              </a:lvl2pPr>
              <a:lvl3pPr marL="406004" indent="-133350" algn="l" defTabSz="514349" rtl="0" eaLnBrk="1" latinLnBrk="0" hangingPunct="1">
                <a:lnSpc>
                  <a:spcPct val="150000"/>
                </a:lnSpc>
                <a:spcBef>
                  <a:spcPts val="0"/>
                </a:spcBef>
                <a:spcAft>
                  <a:spcPts val="450"/>
                </a:spcAft>
                <a:buClrTx/>
                <a:buFont typeface="Montserrat Medium" panose="00000600000000000000" pitchFamily="2" charset="0"/>
                <a:buChar char="»"/>
                <a:tabLst/>
                <a:defRPr sz="1800" kern="1200">
                  <a:solidFill>
                    <a:schemeClr val="tx2"/>
                  </a:solidFill>
                  <a:latin typeface="Montserrat Medium" pitchFamily="2" charset="77"/>
                  <a:ea typeface="+mn-ea"/>
                  <a:cs typeface="+mn-cs"/>
                </a:defRPr>
              </a:lvl3pPr>
              <a:lvl4pPr marL="400050" indent="0" algn="l" defTabSz="514349" rtl="0" eaLnBrk="1" latinLnBrk="0" hangingPunct="1">
                <a:lnSpc>
                  <a:spcPct val="150000"/>
                </a:lnSpc>
                <a:spcBef>
                  <a:spcPts val="0"/>
                </a:spcBef>
                <a:spcAft>
                  <a:spcPts val="450"/>
                </a:spcAft>
                <a:buClrTx/>
                <a:buFont typeface="Courier New" panose="02070309020205020404" pitchFamily="49" charset="0"/>
                <a:buNone/>
                <a:defRPr sz="1400" b="0" i="0" kern="1200">
                  <a:solidFill>
                    <a:schemeClr val="tx2"/>
                  </a:solidFill>
                  <a:latin typeface="Montserrat Medium" panose="00000600000000000000" pitchFamily="2" charset="0"/>
                  <a:ea typeface="+mn-ea"/>
                  <a:cs typeface="+mn-cs"/>
                </a:defRPr>
              </a:lvl4pPr>
              <a:lvl5pPr marL="672704" indent="-133350" algn="l" defTabSz="514349" rtl="0" eaLnBrk="1" latinLnBrk="0" hangingPunct="1">
                <a:lnSpc>
                  <a:spcPct val="150000"/>
                </a:lnSpc>
                <a:spcBef>
                  <a:spcPts val="0"/>
                </a:spcBef>
                <a:spcAft>
                  <a:spcPts val="450"/>
                </a:spcAft>
                <a:buFont typeface="Arial" panose="020B0604020202020204" pitchFamily="34" charset="0"/>
                <a:buChar char="•"/>
                <a:defRPr sz="1100" b="0" i="0" kern="1200">
                  <a:solidFill>
                    <a:schemeClr val="tx2"/>
                  </a:solidFill>
                  <a:latin typeface="+mn-lt"/>
                  <a:ea typeface="+mn-ea"/>
                  <a:cs typeface="+mn-cs"/>
                </a:defRPr>
              </a:lvl5pPr>
              <a:lvl6pPr marL="1414457"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2"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06"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0"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342900" indent="-342900">
                <a:buFont typeface="+mj-lt"/>
                <a:buAutoNum type="arabicPeriod"/>
              </a:pPr>
              <a:r>
                <a:rPr lang="en-AU" sz="1600" dirty="0">
                  <a:latin typeface="+mn-lt"/>
                </a:rPr>
                <a:t>What is your friend’s name?</a:t>
              </a:r>
            </a:p>
          </p:txBody>
        </p:sp>
        <p:pic>
          <p:nvPicPr>
            <p:cNvPr id="32" name="Picture 31">
              <a:extLst>
                <a:ext uri="{FF2B5EF4-FFF2-40B4-BE49-F238E27FC236}">
                  <a16:creationId xmlns:a16="http://schemas.microsoft.com/office/drawing/2014/main" id="{C7D2823B-FE1A-66A7-E644-FB3F6B895E18}"/>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50723" y="1966381"/>
              <a:ext cx="660809" cy="653925"/>
            </a:xfrm>
            <a:prstGeom prst="rect">
              <a:avLst/>
            </a:prstGeom>
          </p:spPr>
        </p:pic>
        <p:pic>
          <p:nvPicPr>
            <p:cNvPr id="1026" name="Picture 2">
              <a:extLst>
                <a:ext uri="{FF2B5EF4-FFF2-40B4-BE49-F238E27FC236}">
                  <a16:creationId xmlns:a16="http://schemas.microsoft.com/office/drawing/2014/main" id="{D68245A7-B07D-632F-6E32-A17431E8AC7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07235" y="2808619"/>
              <a:ext cx="1204367" cy="47015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8" name="Group 7" descr="2. Appearance">
            <a:extLst>
              <a:ext uri="{FF2B5EF4-FFF2-40B4-BE49-F238E27FC236}">
                <a16:creationId xmlns:a16="http://schemas.microsoft.com/office/drawing/2014/main" id="{5F5C4B52-91BA-0A8E-3B5A-EDEA4D94E979}"/>
              </a:ext>
            </a:extLst>
          </p:cNvPr>
          <p:cNvGrpSpPr/>
          <p:nvPr/>
        </p:nvGrpSpPr>
        <p:grpSpPr>
          <a:xfrm>
            <a:off x="4193205" y="1078284"/>
            <a:ext cx="1632642" cy="2420623"/>
            <a:chOff x="4146835" y="1078284"/>
            <a:chExt cx="1632642" cy="2420623"/>
          </a:xfrm>
        </p:grpSpPr>
        <p:sp>
          <p:nvSpPr>
            <p:cNvPr id="44" name="Text Placeholder 3">
              <a:extLst>
                <a:ext uri="{FF2B5EF4-FFF2-40B4-BE49-F238E27FC236}">
                  <a16:creationId xmlns:a16="http://schemas.microsoft.com/office/drawing/2014/main" id="{D173BCDC-50C1-8AF1-52C6-3FA9C16B4788}"/>
                </a:ext>
              </a:extLst>
            </p:cNvPr>
            <p:cNvSpPr txBox="1">
              <a:spLocks/>
            </p:cNvSpPr>
            <p:nvPr/>
          </p:nvSpPr>
          <p:spPr>
            <a:xfrm>
              <a:off x="4146835" y="1078284"/>
              <a:ext cx="1632642" cy="471903"/>
            </a:xfrm>
            <a:prstGeom prst="rect">
              <a:avLst/>
            </a:prstGeom>
          </p:spPr>
          <p:txBody>
            <a:bodyPr vert="horz" lIns="91440" tIns="45720" rIns="91440" bIns="45720" rtlCol="0">
              <a:noAutofit/>
            </a:bodyPr>
            <a:lstStyle>
              <a:lvl1pPr marL="0" indent="0" algn="l" defTabSz="514349" rtl="0" eaLnBrk="1" latinLnBrk="0" hangingPunct="1">
                <a:lnSpc>
                  <a:spcPct val="150000"/>
                </a:lnSpc>
                <a:spcBef>
                  <a:spcPts val="0"/>
                </a:spcBef>
                <a:spcAft>
                  <a:spcPts val="450"/>
                </a:spcAft>
                <a:buFontTx/>
                <a:buNone/>
                <a:defRPr sz="1200" b="0" i="0" kern="1200">
                  <a:solidFill>
                    <a:schemeClr val="tx1"/>
                  </a:solidFill>
                  <a:latin typeface="Montserrat" pitchFamily="2" charset="77"/>
                  <a:ea typeface="+mn-ea"/>
                  <a:cs typeface="+mn-cs"/>
                </a:defRPr>
              </a:lvl1pPr>
              <a:lvl2pPr marL="266700" indent="-133350" algn="l" defTabSz="514349" rtl="0" eaLnBrk="1" latinLnBrk="0" hangingPunct="1">
                <a:lnSpc>
                  <a:spcPct val="150000"/>
                </a:lnSpc>
                <a:spcBef>
                  <a:spcPts val="0"/>
                </a:spcBef>
                <a:spcAft>
                  <a:spcPts val="450"/>
                </a:spcAft>
                <a:buClrTx/>
                <a:buFont typeface="Montserrat Medium" panose="00000600000000000000" pitchFamily="2" charset="0"/>
                <a:buChar char="−"/>
                <a:defRPr sz="1800" kern="1200">
                  <a:solidFill>
                    <a:schemeClr val="tx2"/>
                  </a:solidFill>
                  <a:latin typeface="Montserrat Medium" pitchFamily="2" charset="77"/>
                  <a:ea typeface="+mn-ea"/>
                  <a:cs typeface="+mn-cs"/>
                </a:defRPr>
              </a:lvl2pPr>
              <a:lvl3pPr marL="406004" indent="-133350" algn="l" defTabSz="514349" rtl="0" eaLnBrk="1" latinLnBrk="0" hangingPunct="1">
                <a:lnSpc>
                  <a:spcPct val="150000"/>
                </a:lnSpc>
                <a:spcBef>
                  <a:spcPts val="0"/>
                </a:spcBef>
                <a:spcAft>
                  <a:spcPts val="450"/>
                </a:spcAft>
                <a:buClrTx/>
                <a:buFont typeface="Montserrat Medium" panose="00000600000000000000" pitchFamily="2" charset="0"/>
                <a:buChar char="»"/>
                <a:tabLst/>
                <a:defRPr sz="1800" kern="1200">
                  <a:solidFill>
                    <a:schemeClr val="tx2"/>
                  </a:solidFill>
                  <a:latin typeface="Montserrat Medium" pitchFamily="2" charset="77"/>
                  <a:ea typeface="+mn-ea"/>
                  <a:cs typeface="+mn-cs"/>
                </a:defRPr>
              </a:lvl3pPr>
              <a:lvl4pPr marL="400050" indent="0" algn="l" defTabSz="514349" rtl="0" eaLnBrk="1" latinLnBrk="0" hangingPunct="1">
                <a:lnSpc>
                  <a:spcPct val="150000"/>
                </a:lnSpc>
                <a:spcBef>
                  <a:spcPts val="0"/>
                </a:spcBef>
                <a:spcAft>
                  <a:spcPts val="450"/>
                </a:spcAft>
                <a:buClrTx/>
                <a:buFont typeface="Courier New" panose="02070309020205020404" pitchFamily="49" charset="0"/>
                <a:buNone/>
                <a:defRPr sz="1400" b="0" i="0" kern="1200">
                  <a:solidFill>
                    <a:schemeClr val="tx2"/>
                  </a:solidFill>
                  <a:latin typeface="Montserrat Medium" panose="00000600000000000000" pitchFamily="2" charset="0"/>
                  <a:ea typeface="+mn-ea"/>
                  <a:cs typeface="+mn-cs"/>
                </a:defRPr>
              </a:lvl4pPr>
              <a:lvl5pPr marL="672704" indent="-133350" algn="l" defTabSz="514349" rtl="0" eaLnBrk="1" latinLnBrk="0" hangingPunct="1">
                <a:lnSpc>
                  <a:spcPct val="150000"/>
                </a:lnSpc>
                <a:spcBef>
                  <a:spcPts val="0"/>
                </a:spcBef>
                <a:spcAft>
                  <a:spcPts val="450"/>
                </a:spcAft>
                <a:buFont typeface="Arial" panose="020B0604020202020204" pitchFamily="34" charset="0"/>
                <a:buChar char="•"/>
                <a:defRPr sz="1100" b="0" i="0" kern="1200">
                  <a:solidFill>
                    <a:schemeClr val="tx2"/>
                  </a:solidFill>
                  <a:latin typeface="+mn-lt"/>
                  <a:ea typeface="+mn-ea"/>
                  <a:cs typeface="+mn-cs"/>
                </a:defRPr>
              </a:lvl5pPr>
              <a:lvl6pPr marL="1414457"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2"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06"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0"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342900" indent="-342900">
                <a:buFont typeface="+mj-lt"/>
                <a:buAutoNum type="arabicPeriod" startAt="2"/>
              </a:pPr>
              <a:r>
                <a:rPr lang="en-AU" sz="1600" dirty="0">
                  <a:latin typeface="+mn-lt"/>
                </a:rPr>
                <a:t>Appearance</a:t>
              </a:r>
            </a:p>
          </p:txBody>
        </p:sp>
        <p:pic>
          <p:nvPicPr>
            <p:cNvPr id="45" name="Picture 44">
              <a:extLst>
                <a:ext uri="{FF2B5EF4-FFF2-40B4-BE49-F238E27FC236}">
                  <a16:creationId xmlns:a16="http://schemas.microsoft.com/office/drawing/2014/main" id="{4F88FB29-D62C-1450-4F69-233AFB6A9853}"/>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32752" y="1966381"/>
              <a:ext cx="660809" cy="653925"/>
            </a:xfrm>
            <a:prstGeom prst="rect">
              <a:avLst/>
            </a:prstGeom>
          </p:spPr>
        </p:pic>
        <p:pic>
          <p:nvPicPr>
            <p:cNvPr id="1028" name="Picture 4">
              <a:extLst>
                <a:ext uri="{FF2B5EF4-FFF2-40B4-BE49-F238E27FC236}">
                  <a16:creationId xmlns:a16="http://schemas.microsoft.com/office/drawing/2014/main" id="{7946C134-A7CD-32AD-928C-31AB7AFDB13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73741" y="2808619"/>
              <a:ext cx="435412" cy="690288"/>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9" name="Group 8" descr="3. Things that you do together">
            <a:extLst>
              <a:ext uri="{FF2B5EF4-FFF2-40B4-BE49-F238E27FC236}">
                <a16:creationId xmlns:a16="http://schemas.microsoft.com/office/drawing/2014/main" id="{8BE24B9C-22B3-C440-D29D-B8724FCC7D59}"/>
              </a:ext>
            </a:extLst>
          </p:cNvPr>
          <p:cNvGrpSpPr/>
          <p:nvPr/>
        </p:nvGrpSpPr>
        <p:grpSpPr>
          <a:xfrm>
            <a:off x="6150437" y="1078284"/>
            <a:ext cx="1934562" cy="2384259"/>
            <a:chOff x="6044630" y="1078284"/>
            <a:chExt cx="1934562" cy="2384259"/>
          </a:xfrm>
        </p:grpSpPr>
        <p:sp>
          <p:nvSpPr>
            <p:cNvPr id="48" name="Text Placeholder 3">
              <a:extLst>
                <a:ext uri="{FF2B5EF4-FFF2-40B4-BE49-F238E27FC236}">
                  <a16:creationId xmlns:a16="http://schemas.microsoft.com/office/drawing/2014/main" id="{1ED1529D-5CE3-65C4-CEA6-5EA5442D4B80}"/>
                </a:ext>
              </a:extLst>
            </p:cNvPr>
            <p:cNvSpPr txBox="1">
              <a:spLocks/>
            </p:cNvSpPr>
            <p:nvPr/>
          </p:nvSpPr>
          <p:spPr>
            <a:xfrm>
              <a:off x="6044630" y="1078284"/>
              <a:ext cx="1934562" cy="737146"/>
            </a:xfrm>
            <a:prstGeom prst="rect">
              <a:avLst/>
            </a:prstGeom>
          </p:spPr>
          <p:txBody>
            <a:bodyPr vert="horz" lIns="91440" tIns="45720" rIns="91440" bIns="45720" rtlCol="0">
              <a:noAutofit/>
            </a:bodyPr>
            <a:lstStyle>
              <a:lvl1pPr marL="0" indent="0" algn="l" defTabSz="514349" rtl="0" eaLnBrk="1" latinLnBrk="0" hangingPunct="1">
                <a:lnSpc>
                  <a:spcPct val="150000"/>
                </a:lnSpc>
                <a:spcBef>
                  <a:spcPts val="0"/>
                </a:spcBef>
                <a:spcAft>
                  <a:spcPts val="450"/>
                </a:spcAft>
                <a:buFontTx/>
                <a:buNone/>
                <a:defRPr sz="1200" b="0" i="0" kern="1200">
                  <a:solidFill>
                    <a:schemeClr val="tx1"/>
                  </a:solidFill>
                  <a:latin typeface="Montserrat" pitchFamily="2" charset="77"/>
                  <a:ea typeface="+mn-ea"/>
                  <a:cs typeface="+mn-cs"/>
                </a:defRPr>
              </a:lvl1pPr>
              <a:lvl2pPr marL="266700" indent="-133350" algn="l" defTabSz="514349" rtl="0" eaLnBrk="1" latinLnBrk="0" hangingPunct="1">
                <a:lnSpc>
                  <a:spcPct val="150000"/>
                </a:lnSpc>
                <a:spcBef>
                  <a:spcPts val="0"/>
                </a:spcBef>
                <a:spcAft>
                  <a:spcPts val="450"/>
                </a:spcAft>
                <a:buClrTx/>
                <a:buFont typeface="Montserrat Medium" panose="00000600000000000000" pitchFamily="2" charset="0"/>
                <a:buChar char="−"/>
                <a:defRPr sz="1800" kern="1200">
                  <a:solidFill>
                    <a:schemeClr val="tx2"/>
                  </a:solidFill>
                  <a:latin typeface="Montserrat Medium" pitchFamily="2" charset="77"/>
                  <a:ea typeface="+mn-ea"/>
                  <a:cs typeface="+mn-cs"/>
                </a:defRPr>
              </a:lvl2pPr>
              <a:lvl3pPr marL="406004" indent="-133350" algn="l" defTabSz="514349" rtl="0" eaLnBrk="1" latinLnBrk="0" hangingPunct="1">
                <a:lnSpc>
                  <a:spcPct val="150000"/>
                </a:lnSpc>
                <a:spcBef>
                  <a:spcPts val="0"/>
                </a:spcBef>
                <a:spcAft>
                  <a:spcPts val="450"/>
                </a:spcAft>
                <a:buClrTx/>
                <a:buFont typeface="Montserrat Medium" panose="00000600000000000000" pitchFamily="2" charset="0"/>
                <a:buChar char="»"/>
                <a:tabLst/>
                <a:defRPr sz="1800" kern="1200">
                  <a:solidFill>
                    <a:schemeClr val="tx2"/>
                  </a:solidFill>
                  <a:latin typeface="Montserrat Medium" pitchFamily="2" charset="77"/>
                  <a:ea typeface="+mn-ea"/>
                  <a:cs typeface="+mn-cs"/>
                </a:defRPr>
              </a:lvl3pPr>
              <a:lvl4pPr marL="400050" indent="0" algn="l" defTabSz="514349" rtl="0" eaLnBrk="1" latinLnBrk="0" hangingPunct="1">
                <a:lnSpc>
                  <a:spcPct val="150000"/>
                </a:lnSpc>
                <a:spcBef>
                  <a:spcPts val="0"/>
                </a:spcBef>
                <a:spcAft>
                  <a:spcPts val="450"/>
                </a:spcAft>
                <a:buClrTx/>
                <a:buFont typeface="Courier New" panose="02070309020205020404" pitchFamily="49" charset="0"/>
                <a:buNone/>
                <a:defRPr sz="1400" b="0" i="0" kern="1200">
                  <a:solidFill>
                    <a:schemeClr val="tx2"/>
                  </a:solidFill>
                  <a:latin typeface="Montserrat Medium" panose="00000600000000000000" pitchFamily="2" charset="0"/>
                  <a:ea typeface="+mn-ea"/>
                  <a:cs typeface="+mn-cs"/>
                </a:defRPr>
              </a:lvl4pPr>
              <a:lvl5pPr marL="672704" indent="-133350" algn="l" defTabSz="514349" rtl="0" eaLnBrk="1" latinLnBrk="0" hangingPunct="1">
                <a:lnSpc>
                  <a:spcPct val="150000"/>
                </a:lnSpc>
                <a:spcBef>
                  <a:spcPts val="0"/>
                </a:spcBef>
                <a:spcAft>
                  <a:spcPts val="450"/>
                </a:spcAft>
                <a:buFont typeface="Arial" panose="020B0604020202020204" pitchFamily="34" charset="0"/>
                <a:buChar char="•"/>
                <a:defRPr sz="1100" b="0" i="0" kern="1200">
                  <a:solidFill>
                    <a:schemeClr val="tx2"/>
                  </a:solidFill>
                  <a:latin typeface="+mn-lt"/>
                  <a:ea typeface="+mn-ea"/>
                  <a:cs typeface="+mn-cs"/>
                </a:defRPr>
              </a:lvl5pPr>
              <a:lvl6pPr marL="1414457"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2"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06"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0"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342900" indent="-342900">
                <a:buFont typeface="+mj-lt"/>
                <a:buAutoNum type="arabicPeriod" startAt="3"/>
              </a:pPr>
              <a:r>
                <a:rPr lang="en-AU" sz="1600" dirty="0">
                  <a:latin typeface="+mn-lt"/>
                </a:rPr>
                <a:t>Things that you do together​</a:t>
              </a:r>
            </a:p>
          </p:txBody>
        </p:sp>
        <p:pic>
          <p:nvPicPr>
            <p:cNvPr id="49" name="Picture 48">
              <a:extLst>
                <a:ext uri="{FF2B5EF4-FFF2-40B4-BE49-F238E27FC236}">
                  <a16:creationId xmlns:a16="http://schemas.microsoft.com/office/drawing/2014/main" id="{1C65AAB2-69A1-7389-A73E-3669FEB97731}"/>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81507" y="1966381"/>
              <a:ext cx="660809" cy="653925"/>
            </a:xfrm>
            <a:prstGeom prst="rect">
              <a:avLst/>
            </a:prstGeom>
          </p:spPr>
        </p:pic>
        <p:pic>
          <p:nvPicPr>
            <p:cNvPr id="1030" name="Picture 6">
              <a:extLst>
                <a:ext uri="{FF2B5EF4-FFF2-40B4-BE49-F238E27FC236}">
                  <a16:creationId xmlns:a16="http://schemas.microsoft.com/office/drawing/2014/main" id="{25975369-0BD3-7B71-36BE-1557BDF0F9B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628230" y="2808619"/>
              <a:ext cx="823944" cy="65392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0" name="Group 9" descr="4. Personality">
            <a:extLst>
              <a:ext uri="{FF2B5EF4-FFF2-40B4-BE49-F238E27FC236}">
                <a16:creationId xmlns:a16="http://schemas.microsoft.com/office/drawing/2014/main" id="{DB331C73-B9E3-99EF-A45C-5A36E1B1DBCD}"/>
              </a:ext>
            </a:extLst>
          </p:cNvPr>
          <p:cNvGrpSpPr/>
          <p:nvPr/>
        </p:nvGrpSpPr>
        <p:grpSpPr>
          <a:xfrm>
            <a:off x="8409588" y="1078284"/>
            <a:ext cx="1599391" cy="2351121"/>
            <a:chOff x="8409588" y="1078284"/>
            <a:chExt cx="1599391" cy="2351121"/>
          </a:xfrm>
        </p:grpSpPr>
        <p:sp>
          <p:nvSpPr>
            <p:cNvPr id="52" name="Text Placeholder 3">
              <a:extLst>
                <a:ext uri="{FF2B5EF4-FFF2-40B4-BE49-F238E27FC236}">
                  <a16:creationId xmlns:a16="http://schemas.microsoft.com/office/drawing/2014/main" id="{CB634D5D-97A1-78E6-3E2C-714F438685D6}"/>
                </a:ext>
              </a:extLst>
            </p:cNvPr>
            <p:cNvSpPr txBox="1">
              <a:spLocks/>
            </p:cNvSpPr>
            <p:nvPr/>
          </p:nvSpPr>
          <p:spPr>
            <a:xfrm>
              <a:off x="8409588" y="1078284"/>
              <a:ext cx="1599391" cy="471903"/>
            </a:xfrm>
            <a:prstGeom prst="rect">
              <a:avLst/>
            </a:prstGeom>
          </p:spPr>
          <p:txBody>
            <a:bodyPr vert="horz" lIns="91440" tIns="45720" rIns="91440" bIns="45720" rtlCol="0">
              <a:noAutofit/>
            </a:bodyPr>
            <a:lstStyle>
              <a:lvl1pPr marL="0" indent="0" algn="l" defTabSz="514349" rtl="0" eaLnBrk="1" latinLnBrk="0" hangingPunct="1">
                <a:lnSpc>
                  <a:spcPct val="150000"/>
                </a:lnSpc>
                <a:spcBef>
                  <a:spcPts val="0"/>
                </a:spcBef>
                <a:spcAft>
                  <a:spcPts val="450"/>
                </a:spcAft>
                <a:buFontTx/>
                <a:buNone/>
                <a:defRPr sz="1200" b="0" i="0" kern="1200">
                  <a:solidFill>
                    <a:schemeClr val="tx1"/>
                  </a:solidFill>
                  <a:latin typeface="Montserrat" pitchFamily="2" charset="77"/>
                  <a:ea typeface="+mn-ea"/>
                  <a:cs typeface="+mn-cs"/>
                </a:defRPr>
              </a:lvl1pPr>
              <a:lvl2pPr marL="266700" indent="-133350" algn="l" defTabSz="514349" rtl="0" eaLnBrk="1" latinLnBrk="0" hangingPunct="1">
                <a:lnSpc>
                  <a:spcPct val="150000"/>
                </a:lnSpc>
                <a:spcBef>
                  <a:spcPts val="0"/>
                </a:spcBef>
                <a:spcAft>
                  <a:spcPts val="450"/>
                </a:spcAft>
                <a:buClrTx/>
                <a:buFont typeface="Montserrat Medium" panose="00000600000000000000" pitchFamily="2" charset="0"/>
                <a:buChar char="−"/>
                <a:defRPr sz="1800" kern="1200">
                  <a:solidFill>
                    <a:schemeClr val="tx2"/>
                  </a:solidFill>
                  <a:latin typeface="Montserrat Medium" pitchFamily="2" charset="77"/>
                  <a:ea typeface="+mn-ea"/>
                  <a:cs typeface="+mn-cs"/>
                </a:defRPr>
              </a:lvl2pPr>
              <a:lvl3pPr marL="406004" indent="-133350" algn="l" defTabSz="514349" rtl="0" eaLnBrk="1" latinLnBrk="0" hangingPunct="1">
                <a:lnSpc>
                  <a:spcPct val="150000"/>
                </a:lnSpc>
                <a:spcBef>
                  <a:spcPts val="0"/>
                </a:spcBef>
                <a:spcAft>
                  <a:spcPts val="450"/>
                </a:spcAft>
                <a:buClrTx/>
                <a:buFont typeface="Montserrat Medium" panose="00000600000000000000" pitchFamily="2" charset="0"/>
                <a:buChar char="»"/>
                <a:tabLst/>
                <a:defRPr sz="1800" kern="1200">
                  <a:solidFill>
                    <a:schemeClr val="tx2"/>
                  </a:solidFill>
                  <a:latin typeface="Montserrat Medium" pitchFamily="2" charset="77"/>
                  <a:ea typeface="+mn-ea"/>
                  <a:cs typeface="+mn-cs"/>
                </a:defRPr>
              </a:lvl3pPr>
              <a:lvl4pPr marL="400050" indent="0" algn="l" defTabSz="514349" rtl="0" eaLnBrk="1" latinLnBrk="0" hangingPunct="1">
                <a:lnSpc>
                  <a:spcPct val="150000"/>
                </a:lnSpc>
                <a:spcBef>
                  <a:spcPts val="0"/>
                </a:spcBef>
                <a:spcAft>
                  <a:spcPts val="450"/>
                </a:spcAft>
                <a:buClrTx/>
                <a:buFont typeface="Courier New" panose="02070309020205020404" pitchFamily="49" charset="0"/>
                <a:buNone/>
                <a:defRPr sz="1400" b="0" i="0" kern="1200">
                  <a:solidFill>
                    <a:schemeClr val="tx2"/>
                  </a:solidFill>
                  <a:latin typeface="Montserrat Medium" panose="00000600000000000000" pitchFamily="2" charset="0"/>
                  <a:ea typeface="+mn-ea"/>
                  <a:cs typeface="+mn-cs"/>
                </a:defRPr>
              </a:lvl4pPr>
              <a:lvl5pPr marL="672704" indent="-133350" algn="l" defTabSz="514349" rtl="0" eaLnBrk="1" latinLnBrk="0" hangingPunct="1">
                <a:lnSpc>
                  <a:spcPct val="150000"/>
                </a:lnSpc>
                <a:spcBef>
                  <a:spcPts val="0"/>
                </a:spcBef>
                <a:spcAft>
                  <a:spcPts val="450"/>
                </a:spcAft>
                <a:buFont typeface="Arial" panose="020B0604020202020204" pitchFamily="34" charset="0"/>
                <a:buChar char="•"/>
                <a:defRPr sz="1100" b="0" i="0" kern="1200">
                  <a:solidFill>
                    <a:schemeClr val="tx2"/>
                  </a:solidFill>
                  <a:latin typeface="+mn-lt"/>
                  <a:ea typeface="+mn-ea"/>
                  <a:cs typeface="+mn-cs"/>
                </a:defRPr>
              </a:lvl5pPr>
              <a:lvl6pPr marL="1414457"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2"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06"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0"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342900" indent="-342900">
                <a:buFont typeface="+mj-lt"/>
                <a:buAutoNum type="arabicPeriod" startAt="4"/>
              </a:pPr>
              <a:r>
                <a:rPr lang="en-AU" sz="1600" dirty="0">
                  <a:latin typeface="+mn-lt"/>
                </a:rPr>
                <a:t>Personality</a:t>
              </a:r>
            </a:p>
          </p:txBody>
        </p:sp>
        <p:pic>
          <p:nvPicPr>
            <p:cNvPr id="53" name="Picture 52">
              <a:extLst>
                <a:ext uri="{FF2B5EF4-FFF2-40B4-BE49-F238E27FC236}">
                  <a16:creationId xmlns:a16="http://schemas.microsoft.com/office/drawing/2014/main" id="{5E386324-698E-0CCC-01C6-775C9867E358}"/>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878879" y="1966381"/>
              <a:ext cx="660809" cy="653925"/>
            </a:xfrm>
            <a:prstGeom prst="rect">
              <a:avLst/>
            </a:prstGeom>
          </p:spPr>
        </p:pic>
        <p:pic>
          <p:nvPicPr>
            <p:cNvPr id="1032" name="Picture 8">
              <a:extLst>
                <a:ext uri="{FF2B5EF4-FFF2-40B4-BE49-F238E27FC236}">
                  <a16:creationId xmlns:a16="http://schemas.microsoft.com/office/drawing/2014/main" id="{9A2E68ED-CEF1-0690-81F6-EAF56F63862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909612" y="2808619"/>
              <a:ext cx="655925" cy="620786"/>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1" name="Group 10" descr="5. Assessment criteria">
            <a:extLst>
              <a:ext uri="{FF2B5EF4-FFF2-40B4-BE49-F238E27FC236}">
                <a16:creationId xmlns:a16="http://schemas.microsoft.com/office/drawing/2014/main" id="{97808AAB-6FEC-649B-D94E-37E79578ECB6}"/>
              </a:ext>
            </a:extLst>
          </p:cNvPr>
          <p:cNvGrpSpPr/>
          <p:nvPr/>
        </p:nvGrpSpPr>
        <p:grpSpPr>
          <a:xfrm>
            <a:off x="7604506" y="3476538"/>
            <a:ext cx="3852719" cy="657225"/>
            <a:chOff x="7604506" y="3476538"/>
            <a:chExt cx="3852719" cy="657225"/>
          </a:xfrm>
        </p:grpSpPr>
        <p:sp>
          <p:nvSpPr>
            <p:cNvPr id="56" name="Text Placeholder 3">
              <a:extLst>
                <a:ext uri="{FF2B5EF4-FFF2-40B4-BE49-F238E27FC236}">
                  <a16:creationId xmlns:a16="http://schemas.microsoft.com/office/drawing/2014/main" id="{D854D3A0-33E9-031B-17A8-B6AC871176A7}"/>
                </a:ext>
              </a:extLst>
            </p:cNvPr>
            <p:cNvSpPr txBox="1">
              <a:spLocks/>
            </p:cNvSpPr>
            <p:nvPr/>
          </p:nvSpPr>
          <p:spPr>
            <a:xfrm>
              <a:off x="7604506" y="3504430"/>
              <a:ext cx="2404473" cy="601440"/>
            </a:xfrm>
            <a:prstGeom prst="rect">
              <a:avLst/>
            </a:prstGeom>
          </p:spPr>
          <p:txBody>
            <a:bodyPr vert="horz" lIns="91440" tIns="45720" rIns="91440" bIns="45720" rtlCol="0">
              <a:noAutofit/>
            </a:bodyPr>
            <a:lstStyle>
              <a:lvl1pPr marL="0" indent="0" algn="l" defTabSz="514349" rtl="0" eaLnBrk="1" latinLnBrk="0" hangingPunct="1">
                <a:lnSpc>
                  <a:spcPct val="150000"/>
                </a:lnSpc>
                <a:spcBef>
                  <a:spcPts val="0"/>
                </a:spcBef>
                <a:spcAft>
                  <a:spcPts val="450"/>
                </a:spcAft>
                <a:buFontTx/>
                <a:buNone/>
                <a:defRPr sz="1200" b="0" i="0" kern="1200">
                  <a:solidFill>
                    <a:schemeClr val="tx1"/>
                  </a:solidFill>
                  <a:latin typeface="Montserrat" pitchFamily="2" charset="77"/>
                  <a:ea typeface="+mn-ea"/>
                  <a:cs typeface="+mn-cs"/>
                </a:defRPr>
              </a:lvl1pPr>
              <a:lvl2pPr marL="266700" indent="-133350" algn="l" defTabSz="514349" rtl="0" eaLnBrk="1" latinLnBrk="0" hangingPunct="1">
                <a:lnSpc>
                  <a:spcPct val="150000"/>
                </a:lnSpc>
                <a:spcBef>
                  <a:spcPts val="0"/>
                </a:spcBef>
                <a:spcAft>
                  <a:spcPts val="450"/>
                </a:spcAft>
                <a:buClrTx/>
                <a:buFont typeface="Montserrat Medium" panose="00000600000000000000" pitchFamily="2" charset="0"/>
                <a:buChar char="−"/>
                <a:defRPr sz="1800" kern="1200">
                  <a:solidFill>
                    <a:schemeClr val="tx2"/>
                  </a:solidFill>
                  <a:latin typeface="Montserrat Medium" pitchFamily="2" charset="77"/>
                  <a:ea typeface="+mn-ea"/>
                  <a:cs typeface="+mn-cs"/>
                </a:defRPr>
              </a:lvl2pPr>
              <a:lvl3pPr marL="406004" indent="-133350" algn="l" defTabSz="514349" rtl="0" eaLnBrk="1" latinLnBrk="0" hangingPunct="1">
                <a:lnSpc>
                  <a:spcPct val="150000"/>
                </a:lnSpc>
                <a:spcBef>
                  <a:spcPts val="0"/>
                </a:spcBef>
                <a:spcAft>
                  <a:spcPts val="450"/>
                </a:spcAft>
                <a:buClrTx/>
                <a:buFont typeface="Montserrat Medium" panose="00000600000000000000" pitchFamily="2" charset="0"/>
                <a:buChar char="»"/>
                <a:tabLst/>
                <a:defRPr sz="1800" kern="1200">
                  <a:solidFill>
                    <a:schemeClr val="tx2"/>
                  </a:solidFill>
                  <a:latin typeface="Montserrat Medium" pitchFamily="2" charset="77"/>
                  <a:ea typeface="+mn-ea"/>
                  <a:cs typeface="+mn-cs"/>
                </a:defRPr>
              </a:lvl3pPr>
              <a:lvl4pPr marL="400050" indent="0" algn="l" defTabSz="514349" rtl="0" eaLnBrk="1" latinLnBrk="0" hangingPunct="1">
                <a:lnSpc>
                  <a:spcPct val="150000"/>
                </a:lnSpc>
                <a:spcBef>
                  <a:spcPts val="0"/>
                </a:spcBef>
                <a:spcAft>
                  <a:spcPts val="450"/>
                </a:spcAft>
                <a:buClrTx/>
                <a:buFont typeface="Courier New" panose="02070309020205020404" pitchFamily="49" charset="0"/>
                <a:buNone/>
                <a:defRPr sz="1400" b="0" i="0" kern="1200">
                  <a:solidFill>
                    <a:schemeClr val="tx2"/>
                  </a:solidFill>
                  <a:latin typeface="Montserrat Medium" panose="00000600000000000000" pitchFamily="2" charset="0"/>
                  <a:ea typeface="+mn-ea"/>
                  <a:cs typeface="+mn-cs"/>
                </a:defRPr>
              </a:lvl4pPr>
              <a:lvl5pPr marL="672704" indent="-133350" algn="l" defTabSz="514349" rtl="0" eaLnBrk="1" latinLnBrk="0" hangingPunct="1">
                <a:lnSpc>
                  <a:spcPct val="150000"/>
                </a:lnSpc>
                <a:spcBef>
                  <a:spcPts val="0"/>
                </a:spcBef>
                <a:spcAft>
                  <a:spcPts val="450"/>
                </a:spcAft>
                <a:buFont typeface="Arial" panose="020B0604020202020204" pitchFamily="34" charset="0"/>
                <a:buChar char="•"/>
                <a:defRPr sz="1100" b="0" i="0" kern="1200">
                  <a:solidFill>
                    <a:schemeClr val="tx2"/>
                  </a:solidFill>
                  <a:latin typeface="+mn-lt"/>
                  <a:ea typeface="+mn-ea"/>
                  <a:cs typeface="+mn-cs"/>
                </a:defRPr>
              </a:lvl5pPr>
              <a:lvl6pPr marL="1414457"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2"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06"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0"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342900" indent="-342900">
                <a:buFont typeface="+mj-lt"/>
                <a:buAutoNum type="arabicPeriod" startAt="5"/>
              </a:pPr>
              <a:r>
                <a:rPr lang="en-AU" sz="1600" dirty="0">
                  <a:latin typeface="+mn-lt"/>
                </a:rPr>
                <a:t>Assessment criteria</a:t>
              </a:r>
            </a:p>
          </p:txBody>
        </p:sp>
        <p:pic>
          <p:nvPicPr>
            <p:cNvPr id="57" name="Picture 56">
              <a:extLst>
                <a:ext uri="{FF2B5EF4-FFF2-40B4-BE49-F238E27FC236}">
                  <a16:creationId xmlns:a16="http://schemas.microsoft.com/office/drawing/2014/main" id="{22634AC9-0BB7-986C-B5D3-8A3B9AE23EB1}"/>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61311" y="3478188"/>
              <a:ext cx="660199" cy="653924"/>
            </a:xfrm>
            <a:prstGeom prst="rect">
              <a:avLst/>
            </a:prstGeom>
          </p:spPr>
        </p:pic>
        <p:pic>
          <p:nvPicPr>
            <p:cNvPr id="75" name="Picture 74" descr="Checklist">
              <a:extLst>
                <a:ext uri="{FF2B5EF4-FFF2-40B4-BE49-F238E27FC236}">
                  <a16:creationId xmlns:a16="http://schemas.microsoft.com/office/drawing/2014/main" id="{7846B87D-3B7E-0DAB-79FE-C3DFA9A392C2}"/>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0971450" y="3476538"/>
              <a:ext cx="485775" cy="657225"/>
            </a:xfrm>
            <a:prstGeom prst="rect">
              <a:avLst/>
            </a:prstGeom>
          </p:spPr>
        </p:pic>
      </p:grpSp>
      <p:grpSp>
        <p:nvGrpSpPr>
          <p:cNvPr id="12" name="Group 11" descr="6. Communicative task">
            <a:extLst>
              <a:ext uri="{FF2B5EF4-FFF2-40B4-BE49-F238E27FC236}">
                <a16:creationId xmlns:a16="http://schemas.microsoft.com/office/drawing/2014/main" id="{802D91D1-4ACA-0A97-6101-FC6FA9D82311}"/>
              </a:ext>
            </a:extLst>
          </p:cNvPr>
          <p:cNvGrpSpPr/>
          <p:nvPr/>
        </p:nvGrpSpPr>
        <p:grpSpPr>
          <a:xfrm>
            <a:off x="6968243" y="4513558"/>
            <a:ext cx="2404473" cy="1833825"/>
            <a:chOff x="6968243" y="4513558"/>
            <a:chExt cx="2404473" cy="1833825"/>
          </a:xfrm>
        </p:grpSpPr>
        <p:sp>
          <p:nvSpPr>
            <p:cNvPr id="60" name="Text Placeholder 3">
              <a:extLst>
                <a:ext uri="{FF2B5EF4-FFF2-40B4-BE49-F238E27FC236}">
                  <a16:creationId xmlns:a16="http://schemas.microsoft.com/office/drawing/2014/main" id="{7783200A-B140-4709-A059-931828C39ED1}"/>
                </a:ext>
              </a:extLst>
            </p:cNvPr>
            <p:cNvSpPr txBox="1">
              <a:spLocks/>
            </p:cNvSpPr>
            <p:nvPr/>
          </p:nvSpPr>
          <p:spPr>
            <a:xfrm>
              <a:off x="6968243" y="5875480"/>
              <a:ext cx="2404473" cy="471903"/>
            </a:xfrm>
            <a:prstGeom prst="rect">
              <a:avLst/>
            </a:prstGeom>
          </p:spPr>
          <p:txBody>
            <a:bodyPr vert="horz" lIns="91440" tIns="45720" rIns="91440" bIns="45720" rtlCol="0">
              <a:noAutofit/>
            </a:bodyPr>
            <a:lstStyle>
              <a:lvl1pPr marL="0" indent="0" algn="l" defTabSz="514349" rtl="0" eaLnBrk="1" latinLnBrk="0" hangingPunct="1">
                <a:lnSpc>
                  <a:spcPct val="150000"/>
                </a:lnSpc>
                <a:spcBef>
                  <a:spcPts val="0"/>
                </a:spcBef>
                <a:spcAft>
                  <a:spcPts val="450"/>
                </a:spcAft>
                <a:buFontTx/>
                <a:buNone/>
                <a:defRPr sz="1200" b="0" i="0" kern="1200">
                  <a:solidFill>
                    <a:schemeClr val="tx1"/>
                  </a:solidFill>
                  <a:latin typeface="Montserrat" pitchFamily="2" charset="77"/>
                  <a:ea typeface="+mn-ea"/>
                  <a:cs typeface="+mn-cs"/>
                </a:defRPr>
              </a:lvl1pPr>
              <a:lvl2pPr marL="266700" indent="-133350" algn="l" defTabSz="514349" rtl="0" eaLnBrk="1" latinLnBrk="0" hangingPunct="1">
                <a:lnSpc>
                  <a:spcPct val="150000"/>
                </a:lnSpc>
                <a:spcBef>
                  <a:spcPts val="0"/>
                </a:spcBef>
                <a:spcAft>
                  <a:spcPts val="450"/>
                </a:spcAft>
                <a:buClrTx/>
                <a:buFont typeface="Montserrat Medium" panose="00000600000000000000" pitchFamily="2" charset="0"/>
                <a:buChar char="−"/>
                <a:defRPr sz="1800" kern="1200">
                  <a:solidFill>
                    <a:schemeClr val="tx2"/>
                  </a:solidFill>
                  <a:latin typeface="Montserrat Medium" pitchFamily="2" charset="77"/>
                  <a:ea typeface="+mn-ea"/>
                  <a:cs typeface="+mn-cs"/>
                </a:defRPr>
              </a:lvl2pPr>
              <a:lvl3pPr marL="406004" indent="-133350" algn="l" defTabSz="514349" rtl="0" eaLnBrk="1" latinLnBrk="0" hangingPunct="1">
                <a:lnSpc>
                  <a:spcPct val="150000"/>
                </a:lnSpc>
                <a:spcBef>
                  <a:spcPts val="0"/>
                </a:spcBef>
                <a:spcAft>
                  <a:spcPts val="450"/>
                </a:spcAft>
                <a:buClrTx/>
                <a:buFont typeface="Montserrat Medium" panose="00000600000000000000" pitchFamily="2" charset="0"/>
                <a:buChar char="»"/>
                <a:tabLst/>
                <a:defRPr sz="1800" kern="1200">
                  <a:solidFill>
                    <a:schemeClr val="tx2"/>
                  </a:solidFill>
                  <a:latin typeface="Montserrat Medium" pitchFamily="2" charset="77"/>
                  <a:ea typeface="+mn-ea"/>
                  <a:cs typeface="+mn-cs"/>
                </a:defRPr>
              </a:lvl3pPr>
              <a:lvl4pPr marL="400050" indent="0" algn="l" defTabSz="514349" rtl="0" eaLnBrk="1" latinLnBrk="0" hangingPunct="1">
                <a:lnSpc>
                  <a:spcPct val="150000"/>
                </a:lnSpc>
                <a:spcBef>
                  <a:spcPts val="0"/>
                </a:spcBef>
                <a:spcAft>
                  <a:spcPts val="450"/>
                </a:spcAft>
                <a:buClrTx/>
                <a:buFont typeface="Courier New" panose="02070309020205020404" pitchFamily="49" charset="0"/>
                <a:buNone/>
                <a:defRPr sz="1400" b="0" i="0" kern="1200">
                  <a:solidFill>
                    <a:schemeClr val="tx2"/>
                  </a:solidFill>
                  <a:latin typeface="Montserrat Medium" panose="00000600000000000000" pitchFamily="2" charset="0"/>
                  <a:ea typeface="+mn-ea"/>
                  <a:cs typeface="+mn-cs"/>
                </a:defRPr>
              </a:lvl4pPr>
              <a:lvl5pPr marL="672704" indent="-133350" algn="l" defTabSz="514349" rtl="0" eaLnBrk="1" latinLnBrk="0" hangingPunct="1">
                <a:lnSpc>
                  <a:spcPct val="150000"/>
                </a:lnSpc>
                <a:spcBef>
                  <a:spcPts val="0"/>
                </a:spcBef>
                <a:spcAft>
                  <a:spcPts val="450"/>
                </a:spcAft>
                <a:buFont typeface="Arial" panose="020B0604020202020204" pitchFamily="34" charset="0"/>
                <a:buChar char="•"/>
                <a:defRPr sz="1100" b="0" i="0" kern="1200">
                  <a:solidFill>
                    <a:schemeClr val="tx2"/>
                  </a:solidFill>
                  <a:latin typeface="+mn-lt"/>
                  <a:ea typeface="+mn-ea"/>
                  <a:cs typeface="+mn-cs"/>
                </a:defRPr>
              </a:lvl5pPr>
              <a:lvl6pPr marL="1414457"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2"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06"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0"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342900" indent="-342900">
                <a:buFont typeface="+mj-lt"/>
                <a:buAutoNum type="arabicPeriod" startAt="6"/>
              </a:pPr>
              <a:r>
                <a:rPr lang="en-AU" sz="1600" dirty="0">
                  <a:latin typeface="+mn-lt"/>
                </a:rPr>
                <a:t>Communicative task</a:t>
              </a:r>
            </a:p>
          </p:txBody>
        </p:sp>
        <p:pic>
          <p:nvPicPr>
            <p:cNvPr id="62" name="Picture 61">
              <a:extLst>
                <a:ext uri="{FF2B5EF4-FFF2-40B4-BE49-F238E27FC236}">
                  <a16:creationId xmlns:a16="http://schemas.microsoft.com/office/drawing/2014/main" id="{8B4A7D36-AC4D-741B-E6B0-439771E61B41}"/>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66029" y="4513558"/>
              <a:ext cx="608900" cy="653925"/>
            </a:xfrm>
            <a:prstGeom prst="rect">
              <a:avLst/>
            </a:prstGeom>
          </p:spPr>
        </p:pic>
        <p:pic>
          <p:nvPicPr>
            <p:cNvPr id="78" name="Picture 77" descr="Two people engaged in a communication task, with another person filming the interaction.">
              <a:extLst>
                <a:ext uri="{FF2B5EF4-FFF2-40B4-BE49-F238E27FC236}">
                  <a16:creationId xmlns:a16="http://schemas.microsoft.com/office/drawing/2014/main" id="{C2B07BAF-9E42-ED9E-51D5-71EC1E44A784}"/>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672307" y="5318433"/>
              <a:ext cx="1005168" cy="657225"/>
            </a:xfrm>
            <a:prstGeom prst="rect">
              <a:avLst/>
            </a:prstGeom>
          </p:spPr>
        </p:pic>
      </p:grpSp>
      <p:grpSp>
        <p:nvGrpSpPr>
          <p:cNvPr id="13" name="Group 12" descr="7. Feedback and goal setting">
            <a:extLst>
              <a:ext uri="{FF2B5EF4-FFF2-40B4-BE49-F238E27FC236}">
                <a16:creationId xmlns:a16="http://schemas.microsoft.com/office/drawing/2014/main" id="{0C6AED13-3401-002B-27A5-4DBB5C0B98A9}"/>
              </a:ext>
            </a:extLst>
          </p:cNvPr>
          <p:cNvGrpSpPr/>
          <p:nvPr/>
        </p:nvGrpSpPr>
        <p:grpSpPr>
          <a:xfrm>
            <a:off x="4570908" y="4513800"/>
            <a:ext cx="1852094" cy="2098826"/>
            <a:chOff x="4777421" y="4513800"/>
            <a:chExt cx="1852094" cy="2098826"/>
          </a:xfrm>
        </p:grpSpPr>
        <p:pic>
          <p:nvPicPr>
            <p:cNvPr id="64" name="Picture 63">
              <a:extLst>
                <a:ext uri="{FF2B5EF4-FFF2-40B4-BE49-F238E27FC236}">
                  <a16:creationId xmlns:a16="http://schemas.microsoft.com/office/drawing/2014/main" id="{77DC88EE-3BB1-1788-7D3D-D6C675EC207C}"/>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99018" y="4513800"/>
              <a:ext cx="608900" cy="653925"/>
            </a:xfrm>
            <a:prstGeom prst="rect">
              <a:avLst/>
            </a:prstGeom>
          </p:spPr>
        </p:pic>
        <p:sp>
          <p:nvSpPr>
            <p:cNvPr id="66" name="Text Placeholder 3">
              <a:extLst>
                <a:ext uri="{FF2B5EF4-FFF2-40B4-BE49-F238E27FC236}">
                  <a16:creationId xmlns:a16="http://schemas.microsoft.com/office/drawing/2014/main" id="{4C2480CB-28D6-A0F0-393E-84EC23662F00}"/>
                </a:ext>
              </a:extLst>
            </p:cNvPr>
            <p:cNvSpPr txBox="1">
              <a:spLocks/>
            </p:cNvSpPr>
            <p:nvPr/>
          </p:nvSpPr>
          <p:spPr>
            <a:xfrm>
              <a:off x="4777421" y="5875480"/>
              <a:ext cx="1852094" cy="737146"/>
            </a:xfrm>
            <a:prstGeom prst="rect">
              <a:avLst/>
            </a:prstGeom>
          </p:spPr>
          <p:txBody>
            <a:bodyPr vert="horz" lIns="91440" tIns="45720" rIns="91440" bIns="45720" rtlCol="0">
              <a:noAutofit/>
            </a:bodyPr>
            <a:lstStyle>
              <a:lvl1pPr marL="0" indent="0" algn="l" defTabSz="514349" rtl="0" eaLnBrk="1" latinLnBrk="0" hangingPunct="1">
                <a:lnSpc>
                  <a:spcPct val="150000"/>
                </a:lnSpc>
                <a:spcBef>
                  <a:spcPts val="0"/>
                </a:spcBef>
                <a:spcAft>
                  <a:spcPts val="450"/>
                </a:spcAft>
                <a:buFontTx/>
                <a:buNone/>
                <a:defRPr sz="1200" b="0" i="0" kern="1200">
                  <a:solidFill>
                    <a:schemeClr val="tx1"/>
                  </a:solidFill>
                  <a:latin typeface="Montserrat" pitchFamily="2" charset="77"/>
                  <a:ea typeface="+mn-ea"/>
                  <a:cs typeface="+mn-cs"/>
                </a:defRPr>
              </a:lvl1pPr>
              <a:lvl2pPr marL="266700" indent="-133350" algn="l" defTabSz="514349" rtl="0" eaLnBrk="1" latinLnBrk="0" hangingPunct="1">
                <a:lnSpc>
                  <a:spcPct val="150000"/>
                </a:lnSpc>
                <a:spcBef>
                  <a:spcPts val="0"/>
                </a:spcBef>
                <a:spcAft>
                  <a:spcPts val="450"/>
                </a:spcAft>
                <a:buClrTx/>
                <a:buFont typeface="Montserrat Medium" panose="00000600000000000000" pitchFamily="2" charset="0"/>
                <a:buChar char="−"/>
                <a:defRPr sz="1800" kern="1200">
                  <a:solidFill>
                    <a:schemeClr val="tx2"/>
                  </a:solidFill>
                  <a:latin typeface="Montserrat Medium" pitchFamily="2" charset="77"/>
                  <a:ea typeface="+mn-ea"/>
                  <a:cs typeface="+mn-cs"/>
                </a:defRPr>
              </a:lvl2pPr>
              <a:lvl3pPr marL="406004" indent="-133350" algn="l" defTabSz="514349" rtl="0" eaLnBrk="1" latinLnBrk="0" hangingPunct="1">
                <a:lnSpc>
                  <a:spcPct val="150000"/>
                </a:lnSpc>
                <a:spcBef>
                  <a:spcPts val="0"/>
                </a:spcBef>
                <a:spcAft>
                  <a:spcPts val="450"/>
                </a:spcAft>
                <a:buClrTx/>
                <a:buFont typeface="Montserrat Medium" panose="00000600000000000000" pitchFamily="2" charset="0"/>
                <a:buChar char="»"/>
                <a:tabLst/>
                <a:defRPr sz="1800" kern="1200">
                  <a:solidFill>
                    <a:schemeClr val="tx2"/>
                  </a:solidFill>
                  <a:latin typeface="Montserrat Medium" pitchFamily="2" charset="77"/>
                  <a:ea typeface="+mn-ea"/>
                  <a:cs typeface="+mn-cs"/>
                </a:defRPr>
              </a:lvl3pPr>
              <a:lvl4pPr marL="400050" indent="0" algn="l" defTabSz="514349" rtl="0" eaLnBrk="1" latinLnBrk="0" hangingPunct="1">
                <a:lnSpc>
                  <a:spcPct val="150000"/>
                </a:lnSpc>
                <a:spcBef>
                  <a:spcPts val="0"/>
                </a:spcBef>
                <a:spcAft>
                  <a:spcPts val="450"/>
                </a:spcAft>
                <a:buClrTx/>
                <a:buFont typeface="Courier New" panose="02070309020205020404" pitchFamily="49" charset="0"/>
                <a:buNone/>
                <a:defRPr sz="1400" b="0" i="0" kern="1200">
                  <a:solidFill>
                    <a:schemeClr val="tx2"/>
                  </a:solidFill>
                  <a:latin typeface="Montserrat Medium" panose="00000600000000000000" pitchFamily="2" charset="0"/>
                  <a:ea typeface="+mn-ea"/>
                  <a:cs typeface="+mn-cs"/>
                </a:defRPr>
              </a:lvl4pPr>
              <a:lvl5pPr marL="672704" indent="-133350" algn="l" defTabSz="514349" rtl="0" eaLnBrk="1" latinLnBrk="0" hangingPunct="1">
                <a:lnSpc>
                  <a:spcPct val="150000"/>
                </a:lnSpc>
                <a:spcBef>
                  <a:spcPts val="0"/>
                </a:spcBef>
                <a:spcAft>
                  <a:spcPts val="450"/>
                </a:spcAft>
                <a:buFont typeface="Arial" panose="020B0604020202020204" pitchFamily="34" charset="0"/>
                <a:buChar char="•"/>
                <a:defRPr sz="1100" b="0" i="0" kern="1200">
                  <a:solidFill>
                    <a:schemeClr val="tx2"/>
                  </a:solidFill>
                  <a:latin typeface="+mn-lt"/>
                  <a:ea typeface="+mn-ea"/>
                  <a:cs typeface="+mn-cs"/>
                </a:defRPr>
              </a:lvl5pPr>
              <a:lvl6pPr marL="1414457"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2"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06"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0"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342900" indent="-342900">
                <a:buFont typeface="+mj-lt"/>
                <a:buAutoNum type="arabicPeriod" startAt="7"/>
              </a:pPr>
              <a:r>
                <a:rPr lang="en-AU" sz="1600" dirty="0">
                  <a:latin typeface="+mn-lt"/>
                </a:rPr>
                <a:t>Feedback and goal setting</a:t>
              </a:r>
            </a:p>
          </p:txBody>
        </p:sp>
        <p:pic>
          <p:nvPicPr>
            <p:cNvPr id="77" name="Picture 76" descr="Checklist with a target">
              <a:extLst>
                <a:ext uri="{FF2B5EF4-FFF2-40B4-BE49-F238E27FC236}">
                  <a16:creationId xmlns:a16="http://schemas.microsoft.com/office/drawing/2014/main" id="{45EC2B0E-5E9A-6A5E-FDCC-8537F494A35C}"/>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5443012" y="5318433"/>
              <a:ext cx="600075" cy="514350"/>
            </a:xfrm>
            <a:prstGeom prst="rect">
              <a:avLst/>
            </a:prstGeom>
          </p:spPr>
        </p:pic>
      </p:grpSp>
      <p:grpSp>
        <p:nvGrpSpPr>
          <p:cNvPr id="14" name="Group 13" descr="8. Language review">
            <a:extLst>
              <a:ext uri="{FF2B5EF4-FFF2-40B4-BE49-F238E27FC236}">
                <a16:creationId xmlns:a16="http://schemas.microsoft.com/office/drawing/2014/main" id="{EEBE9F34-0C6E-62E9-9488-92F77280EE07}"/>
              </a:ext>
            </a:extLst>
          </p:cNvPr>
          <p:cNvGrpSpPr/>
          <p:nvPr/>
        </p:nvGrpSpPr>
        <p:grpSpPr>
          <a:xfrm>
            <a:off x="2552499" y="4513558"/>
            <a:ext cx="1473169" cy="2099069"/>
            <a:chOff x="2552499" y="4513558"/>
            <a:chExt cx="1473169" cy="2099069"/>
          </a:xfrm>
        </p:grpSpPr>
        <p:pic>
          <p:nvPicPr>
            <p:cNvPr id="68" name="Picture 67">
              <a:extLst>
                <a:ext uri="{FF2B5EF4-FFF2-40B4-BE49-F238E27FC236}">
                  <a16:creationId xmlns:a16="http://schemas.microsoft.com/office/drawing/2014/main" id="{FCBD7D72-5A68-424E-932E-E932C135A17B}"/>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84633" y="4513558"/>
              <a:ext cx="608900" cy="653925"/>
            </a:xfrm>
            <a:prstGeom prst="rect">
              <a:avLst/>
            </a:prstGeom>
          </p:spPr>
        </p:pic>
        <p:sp>
          <p:nvSpPr>
            <p:cNvPr id="70" name="Text Placeholder 3">
              <a:extLst>
                <a:ext uri="{FF2B5EF4-FFF2-40B4-BE49-F238E27FC236}">
                  <a16:creationId xmlns:a16="http://schemas.microsoft.com/office/drawing/2014/main" id="{8ACD63C0-8D48-D641-F19E-605655CBAAA7}"/>
                </a:ext>
              </a:extLst>
            </p:cNvPr>
            <p:cNvSpPr txBox="1">
              <a:spLocks/>
            </p:cNvSpPr>
            <p:nvPr/>
          </p:nvSpPr>
          <p:spPr>
            <a:xfrm>
              <a:off x="2552499" y="5875480"/>
              <a:ext cx="1473169" cy="737147"/>
            </a:xfrm>
            <a:prstGeom prst="rect">
              <a:avLst/>
            </a:prstGeom>
          </p:spPr>
          <p:txBody>
            <a:bodyPr vert="horz" lIns="91440" tIns="45720" rIns="91440" bIns="45720" rtlCol="0">
              <a:noAutofit/>
            </a:bodyPr>
            <a:lstStyle>
              <a:lvl1pPr marL="0" indent="0" algn="l" defTabSz="514349" rtl="0" eaLnBrk="1" latinLnBrk="0" hangingPunct="1">
                <a:lnSpc>
                  <a:spcPct val="150000"/>
                </a:lnSpc>
                <a:spcBef>
                  <a:spcPts val="0"/>
                </a:spcBef>
                <a:spcAft>
                  <a:spcPts val="450"/>
                </a:spcAft>
                <a:buFontTx/>
                <a:buNone/>
                <a:defRPr sz="1200" b="0" i="0" kern="1200">
                  <a:solidFill>
                    <a:schemeClr val="tx1"/>
                  </a:solidFill>
                  <a:latin typeface="Montserrat" pitchFamily="2" charset="77"/>
                  <a:ea typeface="+mn-ea"/>
                  <a:cs typeface="+mn-cs"/>
                </a:defRPr>
              </a:lvl1pPr>
              <a:lvl2pPr marL="266700" indent="-133350" algn="l" defTabSz="514349" rtl="0" eaLnBrk="1" latinLnBrk="0" hangingPunct="1">
                <a:lnSpc>
                  <a:spcPct val="150000"/>
                </a:lnSpc>
                <a:spcBef>
                  <a:spcPts val="0"/>
                </a:spcBef>
                <a:spcAft>
                  <a:spcPts val="450"/>
                </a:spcAft>
                <a:buClrTx/>
                <a:buFont typeface="Montserrat Medium" panose="00000600000000000000" pitchFamily="2" charset="0"/>
                <a:buChar char="−"/>
                <a:defRPr sz="1800" kern="1200">
                  <a:solidFill>
                    <a:schemeClr val="tx2"/>
                  </a:solidFill>
                  <a:latin typeface="Montserrat Medium" pitchFamily="2" charset="77"/>
                  <a:ea typeface="+mn-ea"/>
                  <a:cs typeface="+mn-cs"/>
                </a:defRPr>
              </a:lvl2pPr>
              <a:lvl3pPr marL="406004" indent="-133350" algn="l" defTabSz="514349" rtl="0" eaLnBrk="1" latinLnBrk="0" hangingPunct="1">
                <a:lnSpc>
                  <a:spcPct val="150000"/>
                </a:lnSpc>
                <a:spcBef>
                  <a:spcPts val="0"/>
                </a:spcBef>
                <a:spcAft>
                  <a:spcPts val="450"/>
                </a:spcAft>
                <a:buClrTx/>
                <a:buFont typeface="Montserrat Medium" panose="00000600000000000000" pitchFamily="2" charset="0"/>
                <a:buChar char="»"/>
                <a:tabLst/>
                <a:defRPr sz="1800" kern="1200">
                  <a:solidFill>
                    <a:schemeClr val="tx2"/>
                  </a:solidFill>
                  <a:latin typeface="Montserrat Medium" pitchFamily="2" charset="77"/>
                  <a:ea typeface="+mn-ea"/>
                  <a:cs typeface="+mn-cs"/>
                </a:defRPr>
              </a:lvl3pPr>
              <a:lvl4pPr marL="400050" indent="0" algn="l" defTabSz="514349" rtl="0" eaLnBrk="1" latinLnBrk="0" hangingPunct="1">
                <a:lnSpc>
                  <a:spcPct val="150000"/>
                </a:lnSpc>
                <a:spcBef>
                  <a:spcPts val="0"/>
                </a:spcBef>
                <a:spcAft>
                  <a:spcPts val="450"/>
                </a:spcAft>
                <a:buClrTx/>
                <a:buFont typeface="Courier New" panose="02070309020205020404" pitchFamily="49" charset="0"/>
                <a:buNone/>
                <a:defRPr sz="1400" b="0" i="0" kern="1200">
                  <a:solidFill>
                    <a:schemeClr val="tx2"/>
                  </a:solidFill>
                  <a:latin typeface="Montserrat Medium" panose="00000600000000000000" pitchFamily="2" charset="0"/>
                  <a:ea typeface="+mn-ea"/>
                  <a:cs typeface="+mn-cs"/>
                </a:defRPr>
              </a:lvl4pPr>
              <a:lvl5pPr marL="672704" indent="-133350" algn="l" defTabSz="514349" rtl="0" eaLnBrk="1" latinLnBrk="0" hangingPunct="1">
                <a:lnSpc>
                  <a:spcPct val="150000"/>
                </a:lnSpc>
                <a:spcBef>
                  <a:spcPts val="0"/>
                </a:spcBef>
                <a:spcAft>
                  <a:spcPts val="450"/>
                </a:spcAft>
                <a:buFont typeface="Arial" panose="020B0604020202020204" pitchFamily="34" charset="0"/>
                <a:buChar char="•"/>
                <a:defRPr sz="1100" b="0" i="0" kern="1200">
                  <a:solidFill>
                    <a:schemeClr val="tx2"/>
                  </a:solidFill>
                  <a:latin typeface="+mn-lt"/>
                  <a:ea typeface="+mn-ea"/>
                  <a:cs typeface="+mn-cs"/>
                </a:defRPr>
              </a:lvl5pPr>
              <a:lvl6pPr marL="1414457"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2"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06"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0"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342900" indent="-342900">
                <a:buFont typeface="+mj-lt"/>
                <a:buAutoNum type="arabicPeriod" startAt="8"/>
              </a:pPr>
              <a:r>
                <a:rPr lang="en-AU" sz="1600" dirty="0">
                  <a:latin typeface="+mn-lt"/>
                </a:rPr>
                <a:t>Language review</a:t>
              </a:r>
            </a:p>
          </p:txBody>
        </p:sp>
        <p:pic>
          <p:nvPicPr>
            <p:cNvPr id="76" name="Picture 75" descr="An icon that is half a speech bubble, and half a globe image. Arrows curve around the image in a circular direction.">
              <a:extLst>
                <a:ext uri="{FF2B5EF4-FFF2-40B4-BE49-F238E27FC236}">
                  <a16:creationId xmlns:a16="http://schemas.microsoft.com/office/drawing/2014/main" id="{043D6776-ADB6-AE8B-CA17-BC399C78FE42}"/>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3026795" y="5318433"/>
              <a:ext cx="533400" cy="523875"/>
            </a:xfrm>
            <a:prstGeom prst="rect">
              <a:avLst/>
            </a:prstGeom>
          </p:spPr>
        </p:pic>
      </p:grpSp>
      <p:sp>
        <p:nvSpPr>
          <p:cNvPr id="87" name="Slide Number Placeholder 86">
            <a:extLst>
              <a:ext uri="{FF2B5EF4-FFF2-40B4-BE49-F238E27FC236}">
                <a16:creationId xmlns:a16="http://schemas.microsoft.com/office/drawing/2014/main" id="{FCD031FC-6C3E-20CF-6909-2599F9D28DAC}"/>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2</a:t>
            </a:fld>
            <a:endParaRPr lang="en-AU"/>
          </a:p>
        </p:txBody>
      </p:sp>
    </p:spTree>
    <p:extLst>
      <p:ext uri="{BB962C8B-B14F-4D97-AF65-F5344CB8AC3E}">
        <p14:creationId xmlns:p14="http://schemas.microsoft.com/office/powerpoint/2010/main" val="1364806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7DC787A-F249-8387-D106-CFEE8A965854}"/>
              </a:ext>
            </a:extLst>
          </p:cNvPr>
          <p:cNvSpPr>
            <a:spLocks noGrp="1"/>
          </p:cNvSpPr>
          <p:nvPr>
            <p:ph type="title"/>
          </p:nvPr>
        </p:nvSpPr>
        <p:spPr/>
        <p:txBody>
          <a:bodyPr/>
          <a:lstStyle/>
          <a:p>
            <a:r>
              <a:rPr lang="en-US" dirty="0">
                <a:latin typeface="+mj-lt"/>
              </a:rPr>
              <a:t>Learning map – </a:t>
            </a:r>
            <a:r>
              <a:rPr lang="ja-JP" altLang="en-US" dirty="0">
                <a:latin typeface="+mj-lt"/>
                <a:ea typeface="SimSun" panose="02010600030101010101" pitchFamily="2" charset="-122"/>
              </a:rPr>
              <a:t>永远的朋友 </a:t>
            </a:r>
            <a:endParaRPr lang="en-AU" dirty="0">
              <a:latin typeface="+mj-lt"/>
            </a:endParaRPr>
          </a:p>
        </p:txBody>
      </p:sp>
      <p:sp>
        <p:nvSpPr>
          <p:cNvPr id="3" name="Text Placeholder 2">
            <a:extLst>
              <a:ext uri="{FF2B5EF4-FFF2-40B4-BE49-F238E27FC236}">
                <a16:creationId xmlns:a16="http://schemas.microsoft.com/office/drawing/2014/main" id="{8A148B7C-119E-AFD2-CA5F-DCB367FAB26A}"/>
              </a:ext>
            </a:extLst>
          </p:cNvPr>
          <p:cNvSpPr>
            <a:spLocks noGrp="1"/>
          </p:cNvSpPr>
          <p:nvPr>
            <p:ph type="body" sz="quarter" idx="18"/>
          </p:nvPr>
        </p:nvSpPr>
        <p:spPr/>
        <p:txBody>
          <a:bodyPr/>
          <a:lstStyle/>
          <a:p>
            <a:r>
              <a:rPr lang="en-AU" dirty="0">
                <a:solidFill>
                  <a:srgbClr val="146CFD"/>
                </a:solidFill>
                <a:latin typeface="+mj-lt"/>
              </a:rPr>
              <a:t>Stage 2</a:t>
            </a:r>
          </a:p>
        </p:txBody>
      </p:sp>
      <p:pic>
        <p:nvPicPr>
          <p:cNvPr id="5" name="Picture 4">
            <a:extLst>
              <a:ext uri="{FF2B5EF4-FFF2-40B4-BE49-F238E27FC236}">
                <a16:creationId xmlns:a16="http://schemas.microsoft.com/office/drawing/2014/main" id="{AEF05DCD-96A0-EF3A-4031-B142FAF97F27}"/>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0000" y="1666992"/>
            <a:ext cx="10666828" cy="4363067"/>
          </a:xfrm>
          <a:prstGeom prst="rect">
            <a:avLst/>
          </a:prstGeom>
        </p:spPr>
      </p:pic>
      <p:grpSp>
        <p:nvGrpSpPr>
          <p:cNvPr id="6" name="Group 5" descr="1. What is your friend's name?">
            <a:extLst>
              <a:ext uri="{FF2B5EF4-FFF2-40B4-BE49-F238E27FC236}">
                <a16:creationId xmlns:a16="http://schemas.microsoft.com/office/drawing/2014/main" id="{42D7296D-33CC-F413-5F16-335CED4A5282}"/>
              </a:ext>
            </a:extLst>
          </p:cNvPr>
          <p:cNvGrpSpPr/>
          <p:nvPr/>
        </p:nvGrpSpPr>
        <p:grpSpPr>
          <a:xfrm>
            <a:off x="1493640" y="1078284"/>
            <a:ext cx="2374975" cy="2200489"/>
            <a:chOff x="1493640" y="1078284"/>
            <a:chExt cx="2374975" cy="2200489"/>
          </a:xfrm>
        </p:grpSpPr>
        <p:sp>
          <p:nvSpPr>
            <p:cNvPr id="7" name="Text Placeholder 3">
              <a:extLst>
                <a:ext uri="{FF2B5EF4-FFF2-40B4-BE49-F238E27FC236}">
                  <a16:creationId xmlns:a16="http://schemas.microsoft.com/office/drawing/2014/main" id="{9476CCFF-88C1-1A48-316E-070F740597D0}"/>
                </a:ext>
              </a:extLst>
            </p:cNvPr>
            <p:cNvSpPr txBox="1">
              <a:spLocks/>
            </p:cNvSpPr>
            <p:nvPr/>
          </p:nvSpPr>
          <p:spPr>
            <a:xfrm>
              <a:off x="1493640" y="1078284"/>
              <a:ext cx="2374975" cy="737147"/>
            </a:xfrm>
            <a:prstGeom prst="rect">
              <a:avLst/>
            </a:prstGeom>
          </p:spPr>
          <p:txBody>
            <a:bodyPr vert="horz" lIns="91440" tIns="45720" rIns="91440" bIns="45720" rtlCol="0">
              <a:noAutofit/>
            </a:bodyPr>
            <a:lstStyle>
              <a:lvl1pPr marL="0" indent="0" algn="l" defTabSz="514349" rtl="0" eaLnBrk="1" latinLnBrk="0" hangingPunct="1">
                <a:lnSpc>
                  <a:spcPct val="150000"/>
                </a:lnSpc>
                <a:spcBef>
                  <a:spcPts val="0"/>
                </a:spcBef>
                <a:spcAft>
                  <a:spcPts val="450"/>
                </a:spcAft>
                <a:buFontTx/>
                <a:buNone/>
                <a:defRPr sz="1200" b="0" i="0" kern="1200">
                  <a:solidFill>
                    <a:schemeClr val="tx1"/>
                  </a:solidFill>
                  <a:latin typeface="Montserrat" pitchFamily="2" charset="77"/>
                  <a:ea typeface="+mn-ea"/>
                  <a:cs typeface="+mn-cs"/>
                </a:defRPr>
              </a:lvl1pPr>
              <a:lvl2pPr marL="266700" indent="-133350" algn="l" defTabSz="514349" rtl="0" eaLnBrk="1" latinLnBrk="0" hangingPunct="1">
                <a:lnSpc>
                  <a:spcPct val="150000"/>
                </a:lnSpc>
                <a:spcBef>
                  <a:spcPts val="0"/>
                </a:spcBef>
                <a:spcAft>
                  <a:spcPts val="450"/>
                </a:spcAft>
                <a:buClrTx/>
                <a:buFont typeface="Montserrat Medium" panose="00000600000000000000" pitchFamily="2" charset="0"/>
                <a:buChar char="−"/>
                <a:defRPr sz="1800" kern="1200">
                  <a:solidFill>
                    <a:schemeClr val="tx2"/>
                  </a:solidFill>
                  <a:latin typeface="Montserrat Medium" pitchFamily="2" charset="77"/>
                  <a:ea typeface="+mn-ea"/>
                  <a:cs typeface="+mn-cs"/>
                </a:defRPr>
              </a:lvl2pPr>
              <a:lvl3pPr marL="406004" indent="-133350" algn="l" defTabSz="514349" rtl="0" eaLnBrk="1" latinLnBrk="0" hangingPunct="1">
                <a:lnSpc>
                  <a:spcPct val="150000"/>
                </a:lnSpc>
                <a:spcBef>
                  <a:spcPts val="0"/>
                </a:spcBef>
                <a:spcAft>
                  <a:spcPts val="450"/>
                </a:spcAft>
                <a:buClrTx/>
                <a:buFont typeface="Montserrat Medium" panose="00000600000000000000" pitchFamily="2" charset="0"/>
                <a:buChar char="»"/>
                <a:tabLst/>
                <a:defRPr sz="1800" kern="1200">
                  <a:solidFill>
                    <a:schemeClr val="tx2"/>
                  </a:solidFill>
                  <a:latin typeface="Montserrat Medium" pitchFamily="2" charset="77"/>
                  <a:ea typeface="+mn-ea"/>
                  <a:cs typeface="+mn-cs"/>
                </a:defRPr>
              </a:lvl3pPr>
              <a:lvl4pPr marL="400050" indent="0" algn="l" defTabSz="514349" rtl="0" eaLnBrk="1" latinLnBrk="0" hangingPunct="1">
                <a:lnSpc>
                  <a:spcPct val="150000"/>
                </a:lnSpc>
                <a:spcBef>
                  <a:spcPts val="0"/>
                </a:spcBef>
                <a:spcAft>
                  <a:spcPts val="450"/>
                </a:spcAft>
                <a:buClrTx/>
                <a:buFont typeface="Courier New" panose="02070309020205020404" pitchFamily="49" charset="0"/>
                <a:buNone/>
                <a:defRPr sz="1400" b="0" i="0" kern="1200">
                  <a:solidFill>
                    <a:schemeClr val="tx2"/>
                  </a:solidFill>
                  <a:latin typeface="Montserrat Medium" panose="00000600000000000000" pitchFamily="2" charset="0"/>
                  <a:ea typeface="+mn-ea"/>
                  <a:cs typeface="+mn-cs"/>
                </a:defRPr>
              </a:lvl4pPr>
              <a:lvl5pPr marL="672704" indent="-133350" algn="l" defTabSz="514349" rtl="0" eaLnBrk="1" latinLnBrk="0" hangingPunct="1">
                <a:lnSpc>
                  <a:spcPct val="150000"/>
                </a:lnSpc>
                <a:spcBef>
                  <a:spcPts val="0"/>
                </a:spcBef>
                <a:spcAft>
                  <a:spcPts val="450"/>
                </a:spcAft>
                <a:buFont typeface="Arial" panose="020B0604020202020204" pitchFamily="34" charset="0"/>
                <a:buChar char="•"/>
                <a:defRPr sz="1100" b="0" i="0" kern="1200">
                  <a:solidFill>
                    <a:schemeClr val="tx2"/>
                  </a:solidFill>
                  <a:latin typeface="+mn-lt"/>
                  <a:ea typeface="+mn-ea"/>
                  <a:cs typeface="+mn-cs"/>
                </a:defRPr>
              </a:lvl5pPr>
              <a:lvl6pPr marL="1414457"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2"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06"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0"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342900" indent="-342900" algn="ctr">
                <a:buFont typeface="+mj-lt"/>
                <a:buAutoNum type="arabicPeriod"/>
              </a:pPr>
              <a:r>
                <a:rPr lang="ko-KR" altLang="en-US" sz="1600" dirty="0">
                  <a:latin typeface="+mn-lt"/>
                </a:rPr>
                <a:t>你的朋友叫什么？</a:t>
              </a:r>
              <a:endParaRPr lang="en-AU" sz="1600" dirty="0">
                <a:latin typeface="+mn-lt"/>
              </a:endParaRPr>
            </a:p>
          </p:txBody>
        </p:sp>
        <p:pic>
          <p:nvPicPr>
            <p:cNvPr id="32" name="Picture 31">
              <a:extLst>
                <a:ext uri="{FF2B5EF4-FFF2-40B4-BE49-F238E27FC236}">
                  <a16:creationId xmlns:a16="http://schemas.microsoft.com/office/drawing/2014/main" id="{C7D2823B-FE1A-66A7-E644-FB3F6B895E18}"/>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50723" y="1966381"/>
              <a:ext cx="660809" cy="653925"/>
            </a:xfrm>
            <a:prstGeom prst="rect">
              <a:avLst/>
            </a:prstGeom>
          </p:spPr>
        </p:pic>
        <p:pic>
          <p:nvPicPr>
            <p:cNvPr id="1026" name="Picture 2">
              <a:extLst>
                <a:ext uri="{FF2B5EF4-FFF2-40B4-BE49-F238E27FC236}">
                  <a16:creationId xmlns:a16="http://schemas.microsoft.com/office/drawing/2014/main" id="{D68245A7-B07D-632F-6E32-A17431E8AC7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07235" y="2808619"/>
              <a:ext cx="1204367" cy="47015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8" name="Group 7" descr="2. Appearance">
            <a:extLst>
              <a:ext uri="{FF2B5EF4-FFF2-40B4-BE49-F238E27FC236}">
                <a16:creationId xmlns:a16="http://schemas.microsoft.com/office/drawing/2014/main" id="{5F5C4B52-91BA-0A8E-3B5A-EDEA4D94E979}"/>
              </a:ext>
            </a:extLst>
          </p:cNvPr>
          <p:cNvGrpSpPr/>
          <p:nvPr/>
        </p:nvGrpSpPr>
        <p:grpSpPr>
          <a:xfrm>
            <a:off x="4193205" y="1078284"/>
            <a:ext cx="1632642" cy="2420623"/>
            <a:chOff x="4146835" y="1078284"/>
            <a:chExt cx="1632642" cy="2420623"/>
          </a:xfrm>
        </p:grpSpPr>
        <p:sp>
          <p:nvSpPr>
            <p:cNvPr id="44" name="Text Placeholder 3">
              <a:extLst>
                <a:ext uri="{FF2B5EF4-FFF2-40B4-BE49-F238E27FC236}">
                  <a16:creationId xmlns:a16="http://schemas.microsoft.com/office/drawing/2014/main" id="{D173BCDC-50C1-8AF1-52C6-3FA9C16B4788}"/>
                </a:ext>
              </a:extLst>
            </p:cNvPr>
            <p:cNvSpPr txBox="1">
              <a:spLocks/>
            </p:cNvSpPr>
            <p:nvPr/>
          </p:nvSpPr>
          <p:spPr>
            <a:xfrm>
              <a:off x="4146835" y="1078284"/>
              <a:ext cx="1632642" cy="471903"/>
            </a:xfrm>
            <a:prstGeom prst="rect">
              <a:avLst/>
            </a:prstGeom>
          </p:spPr>
          <p:txBody>
            <a:bodyPr vert="horz" lIns="91440" tIns="45720" rIns="91440" bIns="45720" rtlCol="0">
              <a:noAutofit/>
            </a:bodyPr>
            <a:lstStyle>
              <a:lvl1pPr marL="0" indent="0" algn="l" defTabSz="514349" rtl="0" eaLnBrk="1" latinLnBrk="0" hangingPunct="1">
                <a:lnSpc>
                  <a:spcPct val="150000"/>
                </a:lnSpc>
                <a:spcBef>
                  <a:spcPts val="0"/>
                </a:spcBef>
                <a:spcAft>
                  <a:spcPts val="450"/>
                </a:spcAft>
                <a:buFontTx/>
                <a:buNone/>
                <a:defRPr sz="1200" b="0" i="0" kern="1200">
                  <a:solidFill>
                    <a:schemeClr val="tx1"/>
                  </a:solidFill>
                  <a:latin typeface="Montserrat" pitchFamily="2" charset="77"/>
                  <a:ea typeface="+mn-ea"/>
                  <a:cs typeface="+mn-cs"/>
                </a:defRPr>
              </a:lvl1pPr>
              <a:lvl2pPr marL="266700" indent="-133350" algn="l" defTabSz="514349" rtl="0" eaLnBrk="1" latinLnBrk="0" hangingPunct="1">
                <a:lnSpc>
                  <a:spcPct val="150000"/>
                </a:lnSpc>
                <a:spcBef>
                  <a:spcPts val="0"/>
                </a:spcBef>
                <a:spcAft>
                  <a:spcPts val="450"/>
                </a:spcAft>
                <a:buClrTx/>
                <a:buFont typeface="Montserrat Medium" panose="00000600000000000000" pitchFamily="2" charset="0"/>
                <a:buChar char="−"/>
                <a:defRPr sz="1800" kern="1200">
                  <a:solidFill>
                    <a:schemeClr val="tx2"/>
                  </a:solidFill>
                  <a:latin typeface="Montserrat Medium" pitchFamily="2" charset="77"/>
                  <a:ea typeface="+mn-ea"/>
                  <a:cs typeface="+mn-cs"/>
                </a:defRPr>
              </a:lvl2pPr>
              <a:lvl3pPr marL="406004" indent="-133350" algn="l" defTabSz="514349" rtl="0" eaLnBrk="1" latinLnBrk="0" hangingPunct="1">
                <a:lnSpc>
                  <a:spcPct val="150000"/>
                </a:lnSpc>
                <a:spcBef>
                  <a:spcPts val="0"/>
                </a:spcBef>
                <a:spcAft>
                  <a:spcPts val="450"/>
                </a:spcAft>
                <a:buClrTx/>
                <a:buFont typeface="Montserrat Medium" panose="00000600000000000000" pitchFamily="2" charset="0"/>
                <a:buChar char="»"/>
                <a:tabLst/>
                <a:defRPr sz="1800" kern="1200">
                  <a:solidFill>
                    <a:schemeClr val="tx2"/>
                  </a:solidFill>
                  <a:latin typeface="Montserrat Medium" pitchFamily="2" charset="77"/>
                  <a:ea typeface="+mn-ea"/>
                  <a:cs typeface="+mn-cs"/>
                </a:defRPr>
              </a:lvl3pPr>
              <a:lvl4pPr marL="400050" indent="0" algn="l" defTabSz="514349" rtl="0" eaLnBrk="1" latinLnBrk="0" hangingPunct="1">
                <a:lnSpc>
                  <a:spcPct val="150000"/>
                </a:lnSpc>
                <a:spcBef>
                  <a:spcPts val="0"/>
                </a:spcBef>
                <a:spcAft>
                  <a:spcPts val="450"/>
                </a:spcAft>
                <a:buClrTx/>
                <a:buFont typeface="Courier New" panose="02070309020205020404" pitchFamily="49" charset="0"/>
                <a:buNone/>
                <a:defRPr sz="1400" b="0" i="0" kern="1200">
                  <a:solidFill>
                    <a:schemeClr val="tx2"/>
                  </a:solidFill>
                  <a:latin typeface="Montserrat Medium" panose="00000600000000000000" pitchFamily="2" charset="0"/>
                  <a:ea typeface="+mn-ea"/>
                  <a:cs typeface="+mn-cs"/>
                </a:defRPr>
              </a:lvl4pPr>
              <a:lvl5pPr marL="672704" indent="-133350" algn="l" defTabSz="514349" rtl="0" eaLnBrk="1" latinLnBrk="0" hangingPunct="1">
                <a:lnSpc>
                  <a:spcPct val="150000"/>
                </a:lnSpc>
                <a:spcBef>
                  <a:spcPts val="0"/>
                </a:spcBef>
                <a:spcAft>
                  <a:spcPts val="450"/>
                </a:spcAft>
                <a:buFont typeface="Arial" panose="020B0604020202020204" pitchFamily="34" charset="0"/>
                <a:buChar char="•"/>
                <a:defRPr sz="1100" b="0" i="0" kern="1200">
                  <a:solidFill>
                    <a:schemeClr val="tx2"/>
                  </a:solidFill>
                  <a:latin typeface="+mn-lt"/>
                  <a:ea typeface="+mn-ea"/>
                  <a:cs typeface="+mn-cs"/>
                </a:defRPr>
              </a:lvl5pPr>
              <a:lvl6pPr marL="1414457"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2"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06"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0"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342900" indent="-342900" algn="ctr">
                <a:buFont typeface="+mj-lt"/>
                <a:buAutoNum type="arabicPeriod" startAt="2"/>
              </a:pPr>
              <a:r>
                <a:rPr lang="ko-KR" altLang="en-US" sz="1600" dirty="0">
                  <a:latin typeface="+mn-lt"/>
                </a:rPr>
                <a:t>外貌</a:t>
              </a:r>
              <a:endParaRPr lang="en-AU" sz="1600" dirty="0">
                <a:latin typeface="+mn-lt"/>
                <a:ea typeface="SimSun" panose="02010600030101010101" pitchFamily="2" charset="-122"/>
              </a:endParaRPr>
            </a:p>
          </p:txBody>
        </p:sp>
        <p:pic>
          <p:nvPicPr>
            <p:cNvPr id="45" name="Picture 44">
              <a:extLst>
                <a:ext uri="{FF2B5EF4-FFF2-40B4-BE49-F238E27FC236}">
                  <a16:creationId xmlns:a16="http://schemas.microsoft.com/office/drawing/2014/main" id="{4F88FB29-D62C-1450-4F69-233AFB6A9853}"/>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32752" y="1966381"/>
              <a:ext cx="660809" cy="653925"/>
            </a:xfrm>
            <a:prstGeom prst="rect">
              <a:avLst/>
            </a:prstGeom>
          </p:spPr>
        </p:pic>
        <p:pic>
          <p:nvPicPr>
            <p:cNvPr id="1028" name="Picture 4">
              <a:extLst>
                <a:ext uri="{FF2B5EF4-FFF2-40B4-BE49-F238E27FC236}">
                  <a16:creationId xmlns:a16="http://schemas.microsoft.com/office/drawing/2014/main" id="{7946C134-A7CD-32AD-928C-31AB7AFDB13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73741" y="2808619"/>
              <a:ext cx="435412" cy="690288"/>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9" name="Group 8" descr="3. Things that you do together">
            <a:extLst>
              <a:ext uri="{FF2B5EF4-FFF2-40B4-BE49-F238E27FC236}">
                <a16:creationId xmlns:a16="http://schemas.microsoft.com/office/drawing/2014/main" id="{8BE24B9C-22B3-C440-D29D-B8724FCC7D59}"/>
              </a:ext>
            </a:extLst>
          </p:cNvPr>
          <p:cNvGrpSpPr/>
          <p:nvPr/>
        </p:nvGrpSpPr>
        <p:grpSpPr>
          <a:xfrm>
            <a:off x="6150437" y="1078284"/>
            <a:ext cx="1934562" cy="2384259"/>
            <a:chOff x="6044630" y="1078284"/>
            <a:chExt cx="1934562" cy="2384259"/>
          </a:xfrm>
        </p:grpSpPr>
        <p:sp>
          <p:nvSpPr>
            <p:cNvPr id="48" name="Text Placeholder 3">
              <a:extLst>
                <a:ext uri="{FF2B5EF4-FFF2-40B4-BE49-F238E27FC236}">
                  <a16:creationId xmlns:a16="http://schemas.microsoft.com/office/drawing/2014/main" id="{1ED1529D-5CE3-65C4-CEA6-5EA5442D4B80}"/>
                </a:ext>
              </a:extLst>
            </p:cNvPr>
            <p:cNvSpPr txBox="1">
              <a:spLocks/>
            </p:cNvSpPr>
            <p:nvPr/>
          </p:nvSpPr>
          <p:spPr>
            <a:xfrm>
              <a:off x="6044630" y="1078284"/>
              <a:ext cx="1934562" cy="737146"/>
            </a:xfrm>
            <a:prstGeom prst="rect">
              <a:avLst/>
            </a:prstGeom>
          </p:spPr>
          <p:txBody>
            <a:bodyPr vert="horz" lIns="91440" tIns="45720" rIns="91440" bIns="45720" rtlCol="0">
              <a:noAutofit/>
            </a:bodyPr>
            <a:lstStyle>
              <a:lvl1pPr marL="0" indent="0" algn="l" defTabSz="514349" rtl="0" eaLnBrk="1" latinLnBrk="0" hangingPunct="1">
                <a:lnSpc>
                  <a:spcPct val="150000"/>
                </a:lnSpc>
                <a:spcBef>
                  <a:spcPts val="0"/>
                </a:spcBef>
                <a:spcAft>
                  <a:spcPts val="450"/>
                </a:spcAft>
                <a:buFontTx/>
                <a:buNone/>
                <a:defRPr sz="1200" b="0" i="0" kern="1200">
                  <a:solidFill>
                    <a:schemeClr val="tx1"/>
                  </a:solidFill>
                  <a:latin typeface="Montserrat" pitchFamily="2" charset="77"/>
                  <a:ea typeface="+mn-ea"/>
                  <a:cs typeface="+mn-cs"/>
                </a:defRPr>
              </a:lvl1pPr>
              <a:lvl2pPr marL="266700" indent="-133350" algn="l" defTabSz="514349" rtl="0" eaLnBrk="1" latinLnBrk="0" hangingPunct="1">
                <a:lnSpc>
                  <a:spcPct val="150000"/>
                </a:lnSpc>
                <a:spcBef>
                  <a:spcPts val="0"/>
                </a:spcBef>
                <a:spcAft>
                  <a:spcPts val="450"/>
                </a:spcAft>
                <a:buClrTx/>
                <a:buFont typeface="Montserrat Medium" panose="00000600000000000000" pitchFamily="2" charset="0"/>
                <a:buChar char="−"/>
                <a:defRPr sz="1800" kern="1200">
                  <a:solidFill>
                    <a:schemeClr val="tx2"/>
                  </a:solidFill>
                  <a:latin typeface="Montserrat Medium" pitchFamily="2" charset="77"/>
                  <a:ea typeface="+mn-ea"/>
                  <a:cs typeface="+mn-cs"/>
                </a:defRPr>
              </a:lvl2pPr>
              <a:lvl3pPr marL="406004" indent="-133350" algn="l" defTabSz="514349" rtl="0" eaLnBrk="1" latinLnBrk="0" hangingPunct="1">
                <a:lnSpc>
                  <a:spcPct val="150000"/>
                </a:lnSpc>
                <a:spcBef>
                  <a:spcPts val="0"/>
                </a:spcBef>
                <a:spcAft>
                  <a:spcPts val="450"/>
                </a:spcAft>
                <a:buClrTx/>
                <a:buFont typeface="Montserrat Medium" panose="00000600000000000000" pitchFamily="2" charset="0"/>
                <a:buChar char="»"/>
                <a:tabLst/>
                <a:defRPr sz="1800" kern="1200">
                  <a:solidFill>
                    <a:schemeClr val="tx2"/>
                  </a:solidFill>
                  <a:latin typeface="Montserrat Medium" pitchFamily="2" charset="77"/>
                  <a:ea typeface="+mn-ea"/>
                  <a:cs typeface="+mn-cs"/>
                </a:defRPr>
              </a:lvl3pPr>
              <a:lvl4pPr marL="400050" indent="0" algn="l" defTabSz="514349" rtl="0" eaLnBrk="1" latinLnBrk="0" hangingPunct="1">
                <a:lnSpc>
                  <a:spcPct val="150000"/>
                </a:lnSpc>
                <a:spcBef>
                  <a:spcPts val="0"/>
                </a:spcBef>
                <a:spcAft>
                  <a:spcPts val="450"/>
                </a:spcAft>
                <a:buClrTx/>
                <a:buFont typeface="Courier New" panose="02070309020205020404" pitchFamily="49" charset="0"/>
                <a:buNone/>
                <a:defRPr sz="1400" b="0" i="0" kern="1200">
                  <a:solidFill>
                    <a:schemeClr val="tx2"/>
                  </a:solidFill>
                  <a:latin typeface="Montserrat Medium" panose="00000600000000000000" pitchFamily="2" charset="0"/>
                  <a:ea typeface="+mn-ea"/>
                  <a:cs typeface="+mn-cs"/>
                </a:defRPr>
              </a:lvl4pPr>
              <a:lvl5pPr marL="672704" indent="-133350" algn="l" defTabSz="514349" rtl="0" eaLnBrk="1" latinLnBrk="0" hangingPunct="1">
                <a:lnSpc>
                  <a:spcPct val="150000"/>
                </a:lnSpc>
                <a:spcBef>
                  <a:spcPts val="0"/>
                </a:spcBef>
                <a:spcAft>
                  <a:spcPts val="450"/>
                </a:spcAft>
                <a:buFont typeface="Arial" panose="020B0604020202020204" pitchFamily="34" charset="0"/>
                <a:buChar char="•"/>
                <a:defRPr sz="1100" b="0" i="0" kern="1200">
                  <a:solidFill>
                    <a:schemeClr val="tx2"/>
                  </a:solidFill>
                  <a:latin typeface="+mn-lt"/>
                  <a:ea typeface="+mn-ea"/>
                  <a:cs typeface="+mn-cs"/>
                </a:defRPr>
              </a:lvl5pPr>
              <a:lvl6pPr marL="1414457"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2"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06"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0"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342900" indent="-342900" algn="ctr">
                <a:buFont typeface="+mj-lt"/>
                <a:buAutoNum type="arabicPeriod" startAt="3"/>
              </a:pPr>
              <a:r>
                <a:rPr lang="ko-KR" altLang="en-US" sz="1600" dirty="0">
                  <a:latin typeface="+mn-lt"/>
                </a:rPr>
                <a:t>一起做的事</a:t>
              </a:r>
              <a:endParaRPr lang="en-AU" sz="1600" dirty="0">
                <a:latin typeface="+mn-lt"/>
                <a:ea typeface="SimSun" panose="02010600030101010101" pitchFamily="2" charset="-122"/>
              </a:endParaRPr>
            </a:p>
          </p:txBody>
        </p:sp>
        <p:pic>
          <p:nvPicPr>
            <p:cNvPr id="49" name="Picture 48">
              <a:extLst>
                <a:ext uri="{FF2B5EF4-FFF2-40B4-BE49-F238E27FC236}">
                  <a16:creationId xmlns:a16="http://schemas.microsoft.com/office/drawing/2014/main" id="{1C65AAB2-69A1-7389-A73E-3669FEB97731}"/>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81507" y="1966381"/>
              <a:ext cx="660809" cy="653925"/>
            </a:xfrm>
            <a:prstGeom prst="rect">
              <a:avLst/>
            </a:prstGeom>
          </p:spPr>
        </p:pic>
        <p:pic>
          <p:nvPicPr>
            <p:cNvPr id="1030" name="Picture 6">
              <a:extLst>
                <a:ext uri="{FF2B5EF4-FFF2-40B4-BE49-F238E27FC236}">
                  <a16:creationId xmlns:a16="http://schemas.microsoft.com/office/drawing/2014/main" id="{25975369-0BD3-7B71-36BE-1557BDF0F9B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628230" y="2808619"/>
              <a:ext cx="823944" cy="65392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0" name="Group 9" descr="4. Personality">
            <a:extLst>
              <a:ext uri="{FF2B5EF4-FFF2-40B4-BE49-F238E27FC236}">
                <a16:creationId xmlns:a16="http://schemas.microsoft.com/office/drawing/2014/main" id="{DB331C73-B9E3-99EF-A45C-5A36E1B1DBCD}"/>
              </a:ext>
            </a:extLst>
          </p:cNvPr>
          <p:cNvGrpSpPr/>
          <p:nvPr/>
        </p:nvGrpSpPr>
        <p:grpSpPr>
          <a:xfrm>
            <a:off x="8409588" y="1078284"/>
            <a:ext cx="1599391" cy="2351121"/>
            <a:chOff x="8409588" y="1078284"/>
            <a:chExt cx="1599391" cy="2351121"/>
          </a:xfrm>
        </p:grpSpPr>
        <p:sp>
          <p:nvSpPr>
            <p:cNvPr id="52" name="Text Placeholder 3">
              <a:extLst>
                <a:ext uri="{FF2B5EF4-FFF2-40B4-BE49-F238E27FC236}">
                  <a16:creationId xmlns:a16="http://schemas.microsoft.com/office/drawing/2014/main" id="{CB634D5D-97A1-78E6-3E2C-714F438685D6}"/>
                </a:ext>
              </a:extLst>
            </p:cNvPr>
            <p:cNvSpPr txBox="1">
              <a:spLocks/>
            </p:cNvSpPr>
            <p:nvPr/>
          </p:nvSpPr>
          <p:spPr>
            <a:xfrm>
              <a:off x="8409588" y="1078284"/>
              <a:ext cx="1599391" cy="471903"/>
            </a:xfrm>
            <a:prstGeom prst="rect">
              <a:avLst/>
            </a:prstGeom>
          </p:spPr>
          <p:txBody>
            <a:bodyPr vert="horz" lIns="91440" tIns="45720" rIns="91440" bIns="45720" rtlCol="0">
              <a:noAutofit/>
            </a:bodyPr>
            <a:lstStyle>
              <a:lvl1pPr marL="0" indent="0" algn="l" defTabSz="514349" rtl="0" eaLnBrk="1" latinLnBrk="0" hangingPunct="1">
                <a:lnSpc>
                  <a:spcPct val="150000"/>
                </a:lnSpc>
                <a:spcBef>
                  <a:spcPts val="0"/>
                </a:spcBef>
                <a:spcAft>
                  <a:spcPts val="450"/>
                </a:spcAft>
                <a:buFontTx/>
                <a:buNone/>
                <a:defRPr sz="1200" b="0" i="0" kern="1200">
                  <a:solidFill>
                    <a:schemeClr val="tx1"/>
                  </a:solidFill>
                  <a:latin typeface="Montserrat" pitchFamily="2" charset="77"/>
                  <a:ea typeface="+mn-ea"/>
                  <a:cs typeface="+mn-cs"/>
                </a:defRPr>
              </a:lvl1pPr>
              <a:lvl2pPr marL="266700" indent="-133350" algn="l" defTabSz="514349" rtl="0" eaLnBrk="1" latinLnBrk="0" hangingPunct="1">
                <a:lnSpc>
                  <a:spcPct val="150000"/>
                </a:lnSpc>
                <a:spcBef>
                  <a:spcPts val="0"/>
                </a:spcBef>
                <a:spcAft>
                  <a:spcPts val="450"/>
                </a:spcAft>
                <a:buClrTx/>
                <a:buFont typeface="Montserrat Medium" panose="00000600000000000000" pitchFamily="2" charset="0"/>
                <a:buChar char="−"/>
                <a:defRPr sz="1800" kern="1200">
                  <a:solidFill>
                    <a:schemeClr val="tx2"/>
                  </a:solidFill>
                  <a:latin typeface="Montserrat Medium" pitchFamily="2" charset="77"/>
                  <a:ea typeface="+mn-ea"/>
                  <a:cs typeface="+mn-cs"/>
                </a:defRPr>
              </a:lvl2pPr>
              <a:lvl3pPr marL="406004" indent="-133350" algn="l" defTabSz="514349" rtl="0" eaLnBrk="1" latinLnBrk="0" hangingPunct="1">
                <a:lnSpc>
                  <a:spcPct val="150000"/>
                </a:lnSpc>
                <a:spcBef>
                  <a:spcPts val="0"/>
                </a:spcBef>
                <a:spcAft>
                  <a:spcPts val="450"/>
                </a:spcAft>
                <a:buClrTx/>
                <a:buFont typeface="Montserrat Medium" panose="00000600000000000000" pitchFamily="2" charset="0"/>
                <a:buChar char="»"/>
                <a:tabLst/>
                <a:defRPr sz="1800" kern="1200">
                  <a:solidFill>
                    <a:schemeClr val="tx2"/>
                  </a:solidFill>
                  <a:latin typeface="Montserrat Medium" pitchFamily="2" charset="77"/>
                  <a:ea typeface="+mn-ea"/>
                  <a:cs typeface="+mn-cs"/>
                </a:defRPr>
              </a:lvl3pPr>
              <a:lvl4pPr marL="400050" indent="0" algn="l" defTabSz="514349" rtl="0" eaLnBrk="1" latinLnBrk="0" hangingPunct="1">
                <a:lnSpc>
                  <a:spcPct val="150000"/>
                </a:lnSpc>
                <a:spcBef>
                  <a:spcPts val="0"/>
                </a:spcBef>
                <a:spcAft>
                  <a:spcPts val="450"/>
                </a:spcAft>
                <a:buClrTx/>
                <a:buFont typeface="Courier New" panose="02070309020205020404" pitchFamily="49" charset="0"/>
                <a:buNone/>
                <a:defRPr sz="1400" b="0" i="0" kern="1200">
                  <a:solidFill>
                    <a:schemeClr val="tx2"/>
                  </a:solidFill>
                  <a:latin typeface="Montserrat Medium" panose="00000600000000000000" pitchFamily="2" charset="0"/>
                  <a:ea typeface="+mn-ea"/>
                  <a:cs typeface="+mn-cs"/>
                </a:defRPr>
              </a:lvl4pPr>
              <a:lvl5pPr marL="672704" indent="-133350" algn="l" defTabSz="514349" rtl="0" eaLnBrk="1" latinLnBrk="0" hangingPunct="1">
                <a:lnSpc>
                  <a:spcPct val="150000"/>
                </a:lnSpc>
                <a:spcBef>
                  <a:spcPts val="0"/>
                </a:spcBef>
                <a:spcAft>
                  <a:spcPts val="450"/>
                </a:spcAft>
                <a:buFont typeface="Arial" panose="020B0604020202020204" pitchFamily="34" charset="0"/>
                <a:buChar char="•"/>
                <a:defRPr sz="1100" b="0" i="0" kern="1200">
                  <a:solidFill>
                    <a:schemeClr val="tx2"/>
                  </a:solidFill>
                  <a:latin typeface="+mn-lt"/>
                  <a:ea typeface="+mn-ea"/>
                  <a:cs typeface="+mn-cs"/>
                </a:defRPr>
              </a:lvl5pPr>
              <a:lvl6pPr marL="1414457"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2"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06"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0"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342900" indent="-342900" algn="ctr">
                <a:buFont typeface="+mj-lt"/>
                <a:buAutoNum type="arabicPeriod" startAt="4"/>
              </a:pPr>
              <a:r>
                <a:rPr lang="ko-KR" altLang="en-US" sz="1600" dirty="0">
                  <a:latin typeface="+mn-lt"/>
                </a:rPr>
                <a:t>性格</a:t>
              </a:r>
              <a:endParaRPr lang="en-AU" sz="1600" dirty="0">
                <a:latin typeface="+mn-lt"/>
                <a:ea typeface="SimSun" panose="02010600030101010101" pitchFamily="2" charset="-122"/>
              </a:endParaRPr>
            </a:p>
          </p:txBody>
        </p:sp>
        <p:pic>
          <p:nvPicPr>
            <p:cNvPr id="53" name="Picture 52">
              <a:extLst>
                <a:ext uri="{FF2B5EF4-FFF2-40B4-BE49-F238E27FC236}">
                  <a16:creationId xmlns:a16="http://schemas.microsoft.com/office/drawing/2014/main" id="{5E386324-698E-0CCC-01C6-775C9867E358}"/>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878879" y="1966381"/>
              <a:ext cx="660809" cy="653925"/>
            </a:xfrm>
            <a:prstGeom prst="rect">
              <a:avLst/>
            </a:prstGeom>
          </p:spPr>
        </p:pic>
        <p:pic>
          <p:nvPicPr>
            <p:cNvPr id="1032" name="Picture 8">
              <a:extLst>
                <a:ext uri="{FF2B5EF4-FFF2-40B4-BE49-F238E27FC236}">
                  <a16:creationId xmlns:a16="http://schemas.microsoft.com/office/drawing/2014/main" id="{9A2E68ED-CEF1-0690-81F6-EAF56F63862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909612" y="2808619"/>
              <a:ext cx="655925" cy="620786"/>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1" name="Group 10" descr="5. Assessment criteria">
            <a:extLst>
              <a:ext uri="{FF2B5EF4-FFF2-40B4-BE49-F238E27FC236}">
                <a16:creationId xmlns:a16="http://schemas.microsoft.com/office/drawing/2014/main" id="{97808AAB-6FEC-649B-D94E-37E79578ECB6}"/>
              </a:ext>
            </a:extLst>
          </p:cNvPr>
          <p:cNvGrpSpPr/>
          <p:nvPr/>
        </p:nvGrpSpPr>
        <p:grpSpPr>
          <a:xfrm>
            <a:off x="7604506" y="3476538"/>
            <a:ext cx="3852719" cy="657225"/>
            <a:chOff x="7604506" y="3476538"/>
            <a:chExt cx="3852719" cy="657225"/>
          </a:xfrm>
        </p:grpSpPr>
        <p:sp>
          <p:nvSpPr>
            <p:cNvPr id="56" name="Text Placeholder 3">
              <a:extLst>
                <a:ext uri="{FF2B5EF4-FFF2-40B4-BE49-F238E27FC236}">
                  <a16:creationId xmlns:a16="http://schemas.microsoft.com/office/drawing/2014/main" id="{D854D3A0-33E9-031B-17A8-B6AC871176A7}"/>
                </a:ext>
              </a:extLst>
            </p:cNvPr>
            <p:cNvSpPr txBox="1">
              <a:spLocks/>
            </p:cNvSpPr>
            <p:nvPr/>
          </p:nvSpPr>
          <p:spPr>
            <a:xfrm>
              <a:off x="7604506" y="3603377"/>
              <a:ext cx="2404473" cy="400398"/>
            </a:xfrm>
            <a:prstGeom prst="rect">
              <a:avLst/>
            </a:prstGeom>
          </p:spPr>
          <p:txBody>
            <a:bodyPr vert="horz" lIns="91440" tIns="45720" rIns="91440" bIns="45720" rtlCol="0">
              <a:noAutofit/>
            </a:bodyPr>
            <a:lstStyle>
              <a:lvl1pPr marL="0" indent="0" algn="l" defTabSz="514349" rtl="0" eaLnBrk="1" latinLnBrk="0" hangingPunct="1">
                <a:lnSpc>
                  <a:spcPct val="150000"/>
                </a:lnSpc>
                <a:spcBef>
                  <a:spcPts val="0"/>
                </a:spcBef>
                <a:spcAft>
                  <a:spcPts val="450"/>
                </a:spcAft>
                <a:buFontTx/>
                <a:buNone/>
                <a:defRPr sz="1200" b="0" i="0" kern="1200">
                  <a:solidFill>
                    <a:schemeClr val="tx1"/>
                  </a:solidFill>
                  <a:latin typeface="Montserrat" pitchFamily="2" charset="77"/>
                  <a:ea typeface="+mn-ea"/>
                  <a:cs typeface="+mn-cs"/>
                </a:defRPr>
              </a:lvl1pPr>
              <a:lvl2pPr marL="266700" indent="-133350" algn="l" defTabSz="514349" rtl="0" eaLnBrk="1" latinLnBrk="0" hangingPunct="1">
                <a:lnSpc>
                  <a:spcPct val="150000"/>
                </a:lnSpc>
                <a:spcBef>
                  <a:spcPts val="0"/>
                </a:spcBef>
                <a:spcAft>
                  <a:spcPts val="450"/>
                </a:spcAft>
                <a:buClrTx/>
                <a:buFont typeface="Montserrat Medium" panose="00000600000000000000" pitchFamily="2" charset="0"/>
                <a:buChar char="−"/>
                <a:defRPr sz="1800" kern="1200">
                  <a:solidFill>
                    <a:schemeClr val="tx2"/>
                  </a:solidFill>
                  <a:latin typeface="Montserrat Medium" pitchFamily="2" charset="77"/>
                  <a:ea typeface="+mn-ea"/>
                  <a:cs typeface="+mn-cs"/>
                </a:defRPr>
              </a:lvl2pPr>
              <a:lvl3pPr marL="406004" indent="-133350" algn="l" defTabSz="514349" rtl="0" eaLnBrk="1" latinLnBrk="0" hangingPunct="1">
                <a:lnSpc>
                  <a:spcPct val="150000"/>
                </a:lnSpc>
                <a:spcBef>
                  <a:spcPts val="0"/>
                </a:spcBef>
                <a:spcAft>
                  <a:spcPts val="450"/>
                </a:spcAft>
                <a:buClrTx/>
                <a:buFont typeface="Montserrat Medium" panose="00000600000000000000" pitchFamily="2" charset="0"/>
                <a:buChar char="»"/>
                <a:tabLst/>
                <a:defRPr sz="1800" kern="1200">
                  <a:solidFill>
                    <a:schemeClr val="tx2"/>
                  </a:solidFill>
                  <a:latin typeface="Montserrat Medium" pitchFamily="2" charset="77"/>
                  <a:ea typeface="+mn-ea"/>
                  <a:cs typeface="+mn-cs"/>
                </a:defRPr>
              </a:lvl3pPr>
              <a:lvl4pPr marL="400050" indent="0" algn="l" defTabSz="514349" rtl="0" eaLnBrk="1" latinLnBrk="0" hangingPunct="1">
                <a:lnSpc>
                  <a:spcPct val="150000"/>
                </a:lnSpc>
                <a:spcBef>
                  <a:spcPts val="0"/>
                </a:spcBef>
                <a:spcAft>
                  <a:spcPts val="450"/>
                </a:spcAft>
                <a:buClrTx/>
                <a:buFont typeface="Courier New" panose="02070309020205020404" pitchFamily="49" charset="0"/>
                <a:buNone/>
                <a:defRPr sz="1400" b="0" i="0" kern="1200">
                  <a:solidFill>
                    <a:schemeClr val="tx2"/>
                  </a:solidFill>
                  <a:latin typeface="Montserrat Medium" panose="00000600000000000000" pitchFamily="2" charset="0"/>
                  <a:ea typeface="+mn-ea"/>
                  <a:cs typeface="+mn-cs"/>
                </a:defRPr>
              </a:lvl4pPr>
              <a:lvl5pPr marL="672704" indent="-133350" algn="l" defTabSz="514349" rtl="0" eaLnBrk="1" latinLnBrk="0" hangingPunct="1">
                <a:lnSpc>
                  <a:spcPct val="150000"/>
                </a:lnSpc>
                <a:spcBef>
                  <a:spcPts val="0"/>
                </a:spcBef>
                <a:spcAft>
                  <a:spcPts val="450"/>
                </a:spcAft>
                <a:buFont typeface="Arial" panose="020B0604020202020204" pitchFamily="34" charset="0"/>
                <a:buChar char="•"/>
                <a:defRPr sz="1100" b="0" i="0" kern="1200">
                  <a:solidFill>
                    <a:schemeClr val="tx2"/>
                  </a:solidFill>
                  <a:latin typeface="+mn-lt"/>
                  <a:ea typeface="+mn-ea"/>
                  <a:cs typeface="+mn-cs"/>
                </a:defRPr>
              </a:lvl5pPr>
              <a:lvl6pPr marL="1414457"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2"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06"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0"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342900" indent="-342900">
                <a:buFont typeface="+mj-lt"/>
                <a:buAutoNum type="arabicPeriod" startAt="5"/>
              </a:pPr>
              <a:r>
                <a:rPr lang="zh-CN" altLang="en-US" sz="1600" dirty="0">
                  <a:latin typeface="+mn-lt"/>
                  <a:ea typeface="SimSun" panose="02010600030101010101" pitchFamily="2" charset="-122"/>
                </a:rPr>
                <a:t>测试标准和模拟测试</a:t>
              </a:r>
              <a:endParaRPr lang="en-AU" sz="1600" dirty="0">
                <a:latin typeface="+mn-lt"/>
                <a:ea typeface="SimSun" panose="02010600030101010101" pitchFamily="2" charset="-122"/>
              </a:endParaRPr>
            </a:p>
          </p:txBody>
        </p:sp>
        <p:pic>
          <p:nvPicPr>
            <p:cNvPr id="57" name="Picture 56">
              <a:extLst>
                <a:ext uri="{FF2B5EF4-FFF2-40B4-BE49-F238E27FC236}">
                  <a16:creationId xmlns:a16="http://schemas.microsoft.com/office/drawing/2014/main" id="{22634AC9-0BB7-986C-B5D3-8A3B9AE23EB1}"/>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61311" y="3478188"/>
              <a:ext cx="660199" cy="653924"/>
            </a:xfrm>
            <a:prstGeom prst="rect">
              <a:avLst/>
            </a:prstGeom>
          </p:spPr>
        </p:pic>
        <p:pic>
          <p:nvPicPr>
            <p:cNvPr id="75" name="Picture 74" descr="Checklist">
              <a:extLst>
                <a:ext uri="{FF2B5EF4-FFF2-40B4-BE49-F238E27FC236}">
                  <a16:creationId xmlns:a16="http://schemas.microsoft.com/office/drawing/2014/main" id="{7846B87D-3B7E-0DAB-79FE-C3DFA9A392C2}"/>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0971450" y="3476538"/>
              <a:ext cx="485775" cy="657225"/>
            </a:xfrm>
            <a:prstGeom prst="rect">
              <a:avLst/>
            </a:prstGeom>
          </p:spPr>
        </p:pic>
      </p:grpSp>
      <p:grpSp>
        <p:nvGrpSpPr>
          <p:cNvPr id="12" name="Group 11" descr="6. Communicative task">
            <a:extLst>
              <a:ext uri="{FF2B5EF4-FFF2-40B4-BE49-F238E27FC236}">
                <a16:creationId xmlns:a16="http://schemas.microsoft.com/office/drawing/2014/main" id="{802D91D1-4ACA-0A97-6101-FC6FA9D82311}"/>
              </a:ext>
            </a:extLst>
          </p:cNvPr>
          <p:cNvGrpSpPr/>
          <p:nvPr/>
        </p:nvGrpSpPr>
        <p:grpSpPr>
          <a:xfrm>
            <a:off x="6968242" y="4513558"/>
            <a:ext cx="2404473" cy="1968583"/>
            <a:chOff x="6968242" y="4513558"/>
            <a:chExt cx="2404473" cy="1968583"/>
          </a:xfrm>
        </p:grpSpPr>
        <p:sp>
          <p:nvSpPr>
            <p:cNvPr id="60" name="Text Placeholder 3">
              <a:extLst>
                <a:ext uri="{FF2B5EF4-FFF2-40B4-BE49-F238E27FC236}">
                  <a16:creationId xmlns:a16="http://schemas.microsoft.com/office/drawing/2014/main" id="{7783200A-B140-4709-A059-931828C39ED1}"/>
                </a:ext>
              </a:extLst>
            </p:cNvPr>
            <p:cNvSpPr txBox="1">
              <a:spLocks/>
            </p:cNvSpPr>
            <p:nvPr/>
          </p:nvSpPr>
          <p:spPr>
            <a:xfrm>
              <a:off x="6968242" y="6010238"/>
              <a:ext cx="2404473" cy="471903"/>
            </a:xfrm>
            <a:prstGeom prst="rect">
              <a:avLst/>
            </a:prstGeom>
          </p:spPr>
          <p:txBody>
            <a:bodyPr vert="horz" lIns="91440" tIns="45720" rIns="91440" bIns="45720" rtlCol="0">
              <a:noAutofit/>
            </a:bodyPr>
            <a:lstStyle>
              <a:lvl1pPr marL="0" indent="0" algn="l" defTabSz="514349" rtl="0" eaLnBrk="1" latinLnBrk="0" hangingPunct="1">
                <a:lnSpc>
                  <a:spcPct val="150000"/>
                </a:lnSpc>
                <a:spcBef>
                  <a:spcPts val="0"/>
                </a:spcBef>
                <a:spcAft>
                  <a:spcPts val="450"/>
                </a:spcAft>
                <a:buFontTx/>
                <a:buNone/>
                <a:defRPr sz="1200" b="0" i="0" kern="1200">
                  <a:solidFill>
                    <a:schemeClr val="tx1"/>
                  </a:solidFill>
                  <a:latin typeface="Montserrat" pitchFamily="2" charset="77"/>
                  <a:ea typeface="+mn-ea"/>
                  <a:cs typeface="+mn-cs"/>
                </a:defRPr>
              </a:lvl1pPr>
              <a:lvl2pPr marL="266700" indent="-133350" algn="l" defTabSz="514349" rtl="0" eaLnBrk="1" latinLnBrk="0" hangingPunct="1">
                <a:lnSpc>
                  <a:spcPct val="150000"/>
                </a:lnSpc>
                <a:spcBef>
                  <a:spcPts val="0"/>
                </a:spcBef>
                <a:spcAft>
                  <a:spcPts val="450"/>
                </a:spcAft>
                <a:buClrTx/>
                <a:buFont typeface="Montserrat Medium" panose="00000600000000000000" pitchFamily="2" charset="0"/>
                <a:buChar char="−"/>
                <a:defRPr sz="1800" kern="1200">
                  <a:solidFill>
                    <a:schemeClr val="tx2"/>
                  </a:solidFill>
                  <a:latin typeface="Montserrat Medium" pitchFamily="2" charset="77"/>
                  <a:ea typeface="+mn-ea"/>
                  <a:cs typeface="+mn-cs"/>
                </a:defRPr>
              </a:lvl2pPr>
              <a:lvl3pPr marL="406004" indent="-133350" algn="l" defTabSz="514349" rtl="0" eaLnBrk="1" latinLnBrk="0" hangingPunct="1">
                <a:lnSpc>
                  <a:spcPct val="150000"/>
                </a:lnSpc>
                <a:spcBef>
                  <a:spcPts val="0"/>
                </a:spcBef>
                <a:spcAft>
                  <a:spcPts val="450"/>
                </a:spcAft>
                <a:buClrTx/>
                <a:buFont typeface="Montserrat Medium" panose="00000600000000000000" pitchFamily="2" charset="0"/>
                <a:buChar char="»"/>
                <a:tabLst/>
                <a:defRPr sz="1800" kern="1200">
                  <a:solidFill>
                    <a:schemeClr val="tx2"/>
                  </a:solidFill>
                  <a:latin typeface="Montserrat Medium" pitchFamily="2" charset="77"/>
                  <a:ea typeface="+mn-ea"/>
                  <a:cs typeface="+mn-cs"/>
                </a:defRPr>
              </a:lvl3pPr>
              <a:lvl4pPr marL="400050" indent="0" algn="l" defTabSz="514349" rtl="0" eaLnBrk="1" latinLnBrk="0" hangingPunct="1">
                <a:lnSpc>
                  <a:spcPct val="150000"/>
                </a:lnSpc>
                <a:spcBef>
                  <a:spcPts val="0"/>
                </a:spcBef>
                <a:spcAft>
                  <a:spcPts val="450"/>
                </a:spcAft>
                <a:buClrTx/>
                <a:buFont typeface="Courier New" panose="02070309020205020404" pitchFamily="49" charset="0"/>
                <a:buNone/>
                <a:defRPr sz="1400" b="0" i="0" kern="1200">
                  <a:solidFill>
                    <a:schemeClr val="tx2"/>
                  </a:solidFill>
                  <a:latin typeface="Montserrat Medium" panose="00000600000000000000" pitchFamily="2" charset="0"/>
                  <a:ea typeface="+mn-ea"/>
                  <a:cs typeface="+mn-cs"/>
                </a:defRPr>
              </a:lvl4pPr>
              <a:lvl5pPr marL="672704" indent="-133350" algn="l" defTabSz="514349" rtl="0" eaLnBrk="1" latinLnBrk="0" hangingPunct="1">
                <a:lnSpc>
                  <a:spcPct val="150000"/>
                </a:lnSpc>
                <a:spcBef>
                  <a:spcPts val="0"/>
                </a:spcBef>
                <a:spcAft>
                  <a:spcPts val="450"/>
                </a:spcAft>
                <a:buFont typeface="Arial" panose="020B0604020202020204" pitchFamily="34" charset="0"/>
                <a:buChar char="•"/>
                <a:defRPr sz="1100" b="0" i="0" kern="1200">
                  <a:solidFill>
                    <a:schemeClr val="tx2"/>
                  </a:solidFill>
                  <a:latin typeface="+mn-lt"/>
                  <a:ea typeface="+mn-ea"/>
                  <a:cs typeface="+mn-cs"/>
                </a:defRPr>
              </a:lvl5pPr>
              <a:lvl6pPr marL="1414457"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2"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06"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0"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342900" indent="-342900" algn="ctr">
                <a:buFont typeface="+mj-lt"/>
                <a:buAutoNum type="arabicPeriod" startAt="6"/>
              </a:pPr>
              <a:r>
                <a:rPr lang="ko-KR" altLang="en-US" sz="1600" dirty="0">
                  <a:latin typeface="+mn-lt"/>
                </a:rPr>
                <a:t>测试​</a:t>
              </a:r>
              <a:endParaRPr lang="en-AU" sz="1600" dirty="0">
                <a:latin typeface="+mn-lt"/>
                <a:ea typeface="SimSun" panose="02010600030101010101" pitchFamily="2" charset="-122"/>
              </a:endParaRPr>
            </a:p>
          </p:txBody>
        </p:sp>
        <p:pic>
          <p:nvPicPr>
            <p:cNvPr id="62" name="Picture 61">
              <a:extLst>
                <a:ext uri="{FF2B5EF4-FFF2-40B4-BE49-F238E27FC236}">
                  <a16:creationId xmlns:a16="http://schemas.microsoft.com/office/drawing/2014/main" id="{8B4A7D36-AC4D-741B-E6B0-439771E61B41}"/>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66029" y="4513558"/>
              <a:ext cx="608900" cy="653925"/>
            </a:xfrm>
            <a:prstGeom prst="rect">
              <a:avLst/>
            </a:prstGeom>
          </p:spPr>
        </p:pic>
        <p:pic>
          <p:nvPicPr>
            <p:cNvPr id="78" name="Picture 77" descr="Two people engaged in a communication task, with another person filming the interaction.">
              <a:extLst>
                <a:ext uri="{FF2B5EF4-FFF2-40B4-BE49-F238E27FC236}">
                  <a16:creationId xmlns:a16="http://schemas.microsoft.com/office/drawing/2014/main" id="{C2B07BAF-9E42-ED9E-51D5-71EC1E44A784}"/>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672307" y="5318433"/>
              <a:ext cx="1005168" cy="657225"/>
            </a:xfrm>
            <a:prstGeom prst="rect">
              <a:avLst/>
            </a:prstGeom>
          </p:spPr>
        </p:pic>
      </p:grpSp>
      <p:grpSp>
        <p:nvGrpSpPr>
          <p:cNvPr id="13" name="Group 12" descr="7. Feedback and goal setting">
            <a:extLst>
              <a:ext uri="{FF2B5EF4-FFF2-40B4-BE49-F238E27FC236}">
                <a16:creationId xmlns:a16="http://schemas.microsoft.com/office/drawing/2014/main" id="{0C6AED13-3401-002B-27A5-4DBB5C0B98A9}"/>
              </a:ext>
            </a:extLst>
          </p:cNvPr>
          <p:cNvGrpSpPr/>
          <p:nvPr/>
        </p:nvGrpSpPr>
        <p:grpSpPr>
          <a:xfrm>
            <a:off x="4456065" y="4513800"/>
            <a:ext cx="2081780" cy="2233584"/>
            <a:chOff x="4662578" y="4513800"/>
            <a:chExt cx="2081780" cy="2233584"/>
          </a:xfrm>
        </p:grpSpPr>
        <p:pic>
          <p:nvPicPr>
            <p:cNvPr id="64" name="Picture 63">
              <a:extLst>
                <a:ext uri="{FF2B5EF4-FFF2-40B4-BE49-F238E27FC236}">
                  <a16:creationId xmlns:a16="http://schemas.microsoft.com/office/drawing/2014/main" id="{77DC88EE-3BB1-1788-7D3D-D6C675EC207C}"/>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99018" y="4513800"/>
              <a:ext cx="608900" cy="653925"/>
            </a:xfrm>
            <a:prstGeom prst="rect">
              <a:avLst/>
            </a:prstGeom>
          </p:spPr>
        </p:pic>
        <p:sp>
          <p:nvSpPr>
            <p:cNvPr id="66" name="Text Placeholder 3">
              <a:extLst>
                <a:ext uri="{FF2B5EF4-FFF2-40B4-BE49-F238E27FC236}">
                  <a16:creationId xmlns:a16="http://schemas.microsoft.com/office/drawing/2014/main" id="{4C2480CB-28D6-A0F0-393E-84EC23662F00}"/>
                </a:ext>
              </a:extLst>
            </p:cNvPr>
            <p:cNvSpPr txBox="1">
              <a:spLocks/>
            </p:cNvSpPr>
            <p:nvPr/>
          </p:nvSpPr>
          <p:spPr>
            <a:xfrm>
              <a:off x="4662578" y="6010238"/>
              <a:ext cx="2081780" cy="737146"/>
            </a:xfrm>
            <a:prstGeom prst="rect">
              <a:avLst/>
            </a:prstGeom>
          </p:spPr>
          <p:txBody>
            <a:bodyPr vert="horz" lIns="91440" tIns="45720" rIns="91440" bIns="45720" rtlCol="0">
              <a:noAutofit/>
            </a:bodyPr>
            <a:lstStyle>
              <a:lvl1pPr marL="0" indent="0" algn="l" defTabSz="514349" rtl="0" eaLnBrk="1" latinLnBrk="0" hangingPunct="1">
                <a:lnSpc>
                  <a:spcPct val="150000"/>
                </a:lnSpc>
                <a:spcBef>
                  <a:spcPts val="0"/>
                </a:spcBef>
                <a:spcAft>
                  <a:spcPts val="450"/>
                </a:spcAft>
                <a:buFontTx/>
                <a:buNone/>
                <a:defRPr sz="1200" b="0" i="0" kern="1200">
                  <a:solidFill>
                    <a:schemeClr val="tx1"/>
                  </a:solidFill>
                  <a:latin typeface="Montserrat" pitchFamily="2" charset="77"/>
                  <a:ea typeface="+mn-ea"/>
                  <a:cs typeface="+mn-cs"/>
                </a:defRPr>
              </a:lvl1pPr>
              <a:lvl2pPr marL="266700" indent="-133350" algn="l" defTabSz="514349" rtl="0" eaLnBrk="1" latinLnBrk="0" hangingPunct="1">
                <a:lnSpc>
                  <a:spcPct val="150000"/>
                </a:lnSpc>
                <a:spcBef>
                  <a:spcPts val="0"/>
                </a:spcBef>
                <a:spcAft>
                  <a:spcPts val="450"/>
                </a:spcAft>
                <a:buClrTx/>
                <a:buFont typeface="Montserrat Medium" panose="00000600000000000000" pitchFamily="2" charset="0"/>
                <a:buChar char="−"/>
                <a:defRPr sz="1800" kern="1200">
                  <a:solidFill>
                    <a:schemeClr val="tx2"/>
                  </a:solidFill>
                  <a:latin typeface="Montserrat Medium" pitchFamily="2" charset="77"/>
                  <a:ea typeface="+mn-ea"/>
                  <a:cs typeface="+mn-cs"/>
                </a:defRPr>
              </a:lvl2pPr>
              <a:lvl3pPr marL="406004" indent="-133350" algn="l" defTabSz="514349" rtl="0" eaLnBrk="1" latinLnBrk="0" hangingPunct="1">
                <a:lnSpc>
                  <a:spcPct val="150000"/>
                </a:lnSpc>
                <a:spcBef>
                  <a:spcPts val="0"/>
                </a:spcBef>
                <a:spcAft>
                  <a:spcPts val="450"/>
                </a:spcAft>
                <a:buClrTx/>
                <a:buFont typeface="Montserrat Medium" panose="00000600000000000000" pitchFamily="2" charset="0"/>
                <a:buChar char="»"/>
                <a:tabLst/>
                <a:defRPr sz="1800" kern="1200">
                  <a:solidFill>
                    <a:schemeClr val="tx2"/>
                  </a:solidFill>
                  <a:latin typeface="Montserrat Medium" pitchFamily="2" charset="77"/>
                  <a:ea typeface="+mn-ea"/>
                  <a:cs typeface="+mn-cs"/>
                </a:defRPr>
              </a:lvl3pPr>
              <a:lvl4pPr marL="400050" indent="0" algn="l" defTabSz="514349" rtl="0" eaLnBrk="1" latinLnBrk="0" hangingPunct="1">
                <a:lnSpc>
                  <a:spcPct val="150000"/>
                </a:lnSpc>
                <a:spcBef>
                  <a:spcPts val="0"/>
                </a:spcBef>
                <a:spcAft>
                  <a:spcPts val="450"/>
                </a:spcAft>
                <a:buClrTx/>
                <a:buFont typeface="Courier New" panose="02070309020205020404" pitchFamily="49" charset="0"/>
                <a:buNone/>
                <a:defRPr sz="1400" b="0" i="0" kern="1200">
                  <a:solidFill>
                    <a:schemeClr val="tx2"/>
                  </a:solidFill>
                  <a:latin typeface="Montserrat Medium" panose="00000600000000000000" pitchFamily="2" charset="0"/>
                  <a:ea typeface="+mn-ea"/>
                  <a:cs typeface="+mn-cs"/>
                </a:defRPr>
              </a:lvl4pPr>
              <a:lvl5pPr marL="672704" indent="-133350" algn="l" defTabSz="514349" rtl="0" eaLnBrk="1" latinLnBrk="0" hangingPunct="1">
                <a:lnSpc>
                  <a:spcPct val="150000"/>
                </a:lnSpc>
                <a:spcBef>
                  <a:spcPts val="0"/>
                </a:spcBef>
                <a:spcAft>
                  <a:spcPts val="450"/>
                </a:spcAft>
                <a:buFont typeface="Arial" panose="020B0604020202020204" pitchFamily="34" charset="0"/>
                <a:buChar char="•"/>
                <a:defRPr sz="1100" b="0" i="0" kern="1200">
                  <a:solidFill>
                    <a:schemeClr val="tx2"/>
                  </a:solidFill>
                  <a:latin typeface="+mn-lt"/>
                  <a:ea typeface="+mn-ea"/>
                  <a:cs typeface="+mn-cs"/>
                </a:defRPr>
              </a:lvl5pPr>
              <a:lvl6pPr marL="1414457"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2"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06"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0"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342900" indent="-342900">
                <a:buFont typeface="+mj-lt"/>
                <a:buAutoNum type="arabicPeriod" startAt="7"/>
              </a:pPr>
              <a:r>
                <a:rPr lang="zh-CN" altLang="en-US" sz="1600" dirty="0">
                  <a:latin typeface="+mn-lt"/>
                  <a:ea typeface="SimSun" panose="02010600030101010101" pitchFamily="2" charset="-122"/>
                </a:rPr>
                <a:t>反馈和目标设置</a:t>
              </a:r>
              <a:endParaRPr lang="en-AU" sz="1600" dirty="0">
                <a:latin typeface="+mn-lt"/>
                <a:ea typeface="SimSun" panose="02010600030101010101" pitchFamily="2" charset="-122"/>
              </a:endParaRPr>
            </a:p>
          </p:txBody>
        </p:sp>
        <p:pic>
          <p:nvPicPr>
            <p:cNvPr id="77" name="Picture 76" descr="Checklist with a target">
              <a:extLst>
                <a:ext uri="{FF2B5EF4-FFF2-40B4-BE49-F238E27FC236}">
                  <a16:creationId xmlns:a16="http://schemas.microsoft.com/office/drawing/2014/main" id="{45EC2B0E-5E9A-6A5E-FDCC-8537F494A35C}"/>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5431289" y="5318433"/>
              <a:ext cx="600075" cy="514350"/>
            </a:xfrm>
            <a:prstGeom prst="rect">
              <a:avLst/>
            </a:prstGeom>
          </p:spPr>
        </p:pic>
      </p:grpSp>
      <p:grpSp>
        <p:nvGrpSpPr>
          <p:cNvPr id="14" name="Group 13" descr="8. Language review">
            <a:extLst>
              <a:ext uri="{FF2B5EF4-FFF2-40B4-BE49-F238E27FC236}">
                <a16:creationId xmlns:a16="http://schemas.microsoft.com/office/drawing/2014/main" id="{EEBE9F34-0C6E-62E9-9488-92F77280EE07}"/>
              </a:ext>
            </a:extLst>
          </p:cNvPr>
          <p:cNvGrpSpPr/>
          <p:nvPr/>
        </p:nvGrpSpPr>
        <p:grpSpPr>
          <a:xfrm>
            <a:off x="2575017" y="4513558"/>
            <a:ext cx="1473169" cy="2257283"/>
            <a:chOff x="2575017" y="4513558"/>
            <a:chExt cx="1473169" cy="2257283"/>
          </a:xfrm>
        </p:grpSpPr>
        <p:pic>
          <p:nvPicPr>
            <p:cNvPr id="68" name="Picture 67">
              <a:extLst>
                <a:ext uri="{FF2B5EF4-FFF2-40B4-BE49-F238E27FC236}">
                  <a16:creationId xmlns:a16="http://schemas.microsoft.com/office/drawing/2014/main" id="{FCBD7D72-5A68-424E-932E-E932C135A17B}"/>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84633" y="4513558"/>
              <a:ext cx="608900" cy="653925"/>
            </a:xfrm>
            <a:prstGeom prst="rect">
              <a:avLst/>
            </a:prstGeom>
          </p:spPr>
        </p:pic>
        <p:sp>
          <p:nvSpPr>
            <p:cNvPr id="70" name="Text Placeholder 3">
              <a:extLst>
                <a:ext uri="{FF2B5EF4-FFF2-40B4-BE49-F238E27FC236}">
                  <a16:creationId xmlns:a16="http://schemas.microsoft.com/office/drawing/2014/main" id="{8ACD63C0-8D48-D641-F19E-605655CBAAA7}"/>
                </a:ext>
              </a:extLst>
            </p:cNvPr>
            <p:cNvSpPr txBox="1">
              <a:spLocks/>
            </p:cNvSpPr>
            <p:nvPr/>
          </p:nvSpPr>
          <p:spPr>
            <a:xfrm>
              <a:off x="2575017" y="6033694"/>
              <a:ext cx="1473169" cy="737147"/>
            </a:xfrm>
            <a:prstGeom prst="rect">
              <a:avLst/>
            </a:prstGeom>
          </p:spPr>
          <p:txBody>
            <a:bodyPr vert="horz" lIns="91440" tIns="45720" rIns="91440" bIns="45720" rtlCol="0">
              <a:noAutofit/>
            </a:bodyPr>
            <a:lstStyle>
              <a:lvl1pPr marL="0" indent="0" algn="l" defTabSz="514349" rtl="0" eaLnBrk="1" latinLnBrk="0" hangingPunct="1">
                <a:lnSpc>
                  <a:spcPct val="150000"/>
                </a:lnSpc>
                <a:spcBef>
                  <a:spcPts val="0"/>
                </a:spcBef>
                <a:spcAft>
                  <a:spcPts val="450"/>
                </a:spcAft>
                <a:buFontTx/>
                <a:buNone/>
                <a:defRPr sz="1200" b="0" i="0" kern="1200">
                  <a:solidFill>
                    <a:schemeClr val="tx1"/>
                  </a:solidFill>
                  <a:latin typeface="Montserrat" pitchFamily="2" charset="77"/>
                  <a:ea typeface="+mn-ea"/>
                  <a:cs typeface="+mn-cs"/>
                </a:defRPr>
              </a:lvl1pPr>
              <a:lvl2pPr marL="266700" indent="-133350" algn="l" defTabSz="514349" rtl="0" eaLnBrk="1" latinLnBrk="0" hangingPunct="1">
                <a:lnSpc>
                  <a:spcPct val="150000"/>
                </a:lnSpc>
                <a:spcBef>
                  <a:spcPts val="0"/>
                </a:spcBef>
                <a:spcAft>
                  <a:spcPts val="450"/>
                </a:spcAft>
                <a:buClrTx/>
                <a:buFont typeface="Montserrat Medium" panose="00000600000000000000" pitchFamily="2" charset="0"/>
                <a:buChar char="−"/>
                <a:defRPr sz="1800" kern="1200">
                  <a:solidFill>
                    <a:schemeClr val="tx2"/>
                  </a:solidFill>
                  <a:latin typeface="Montserrat Medium" pitchFamily="2" charset="77"/>
                  <a:ea typeface="+mn-ea"/>
                  <a:cs typeface="+mn-cs"/>
                </a:defRPr>
              </a:lvl2pPr>
              <a:lvl3pPr marL="406004" indent="-133350" algn="l" defTabSz="514349" rtl="0" eaLnBrk="1" latinLnBrk="0" hangingPunct="1">
                <a:lnSpc>
                  <a:spcPct val="150000"/>
                </a:lnSpc>
                <a:spcBef>
                  <a:spcPts val="0"/>
                </a:spcBef>
                <a:spcAft>
                  <a:spcPts val="450"/>
                </a:spcAft>
                <a:buClrTx/>
                <a:buFont typeface="Montserrat Medium" panose="00000600000000000000" pitchFamily="2" charset="0"/>
                <a:buChar char="»"/>
                <a:tabLst/>
                <a:defRPr sz="1800" kern="1200">
                  <a:solidFill>
                    <a:schemeClr val="tx2"/>
                  </a:solidFill>
                  <a:latin typeface="Montserrat Medium" pitchFamily="2" charset="77"/>
                  <a:ea typeface="+mn-ea"/>
                  <a:cs typeface="+mn-cs"/>
                </a:defRPr>
              </a:lvl3pPr>
              <a:lvl4pPr marL="400050" indent="0" algn="l" defTabSz="514349" rtl="0" eaLnBrk="1" latinLnBrk="0" hangingPunct="1">
                <a:lnSpc>
                  <a:spcPct val="150000"/>
                </a:lnSpc>
                <a:spcBef>
                  <a:spcPts val="0"/>
                </a:spcBef>
                <a:spcAft>
                  <a:spcPts val="450"/>
                </a:spcAft>
                <a:buClrTx/>
                <a:buFont typeface="Courier New" panose="02070309020205020404" pitchFamily="49" charset="0"/>
                <a:buNone/>
                <a:defRPr sz="1400" b="0" i="0" kern="1200">
                  <a:solidFill>
                    <a:schemeClr val="tx2"/>
                  </a:solidFill>
                  <a:latin typeface="Montserrat Medium" panose="00000600000000000000" pitchFamily="2" charset="0"/>
                  <a:ea typeface="+mn-ea"/>
                  <a:cs typeface="+mn-cs"/>
                </a:defRPr>
              </a:lvl4pPr>
              <a:lvl5pPr marL="672704" indent="-133350" algn="l" defTabSz="514349" rtl="0" eaLnBrk="1" latinLnBrk="0" hangingPunct="1">
                <a:lnSpc>
                  <a:spcPct val="150000"/>
                </a:lnSpc>
                <a:spcBef>
                  <a:spcPts val="0"/>
                </a:spcBef>
                <a:spcAft>
                  <a:spcPts val="450"/>
                </a:spcAft>
                <a:buFont typeface="Arial" panose="020B0604020202020204" pitchFamily="34" charset="0"/>
                <a:buChar char="•"/>
                <a:defRPr sz="1100" b="0" i="0" kern="1200">
                  <a:solidFill>
                    <a:schemeClr val="tx2"/>
                  </a:solidFill>
                  <a:latin typeface="+mn-lt"/>
                  <a:ea typeface="+mn-ea"/>
                  <a:cs typeface="+mn-cs"/>
                </a:defRPr>
              </a:lvl5pPr>
              <a:lvl6pPr marL="1414457"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2"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06"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0"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342900" indent="-342900" algn="ctr">
                <a:buFont typeface="+mj-lt"/>
                <a:buAutoNum type="arabicPeriod" startAt="8"/>
              </a:pPr>
              <a:r>
                <a:rPr lang="ko-KR" altLang="en-US" sz="1600" dirty="0">
                  <a:latin typeface="+mn-lt"/>
                </a:rPr>
                <a:t>总复习​</a:t>
              </a:r>
              <a:endParaRPr lang="en-AU" sz="1600" dirty="0">
                <a:latin typeface="+mn-lt"/>
              </a:endParaRPr>
            </a:p>
          </p:txBody>
        </p:sp>
        <p:pic>
          <p:nvPicPr>
            <p:cNvPr id="76" name="Picture 75" descr="An icon that is half a speech bubble, and half a globe image. Arrows curve around the image in a circular direction.">
              <a:extLst>
                <a:ext uri="{FF2B5EF4-FFF2-40B4-BE49-F238E27FC236}">
                  <a16:creationId xmlns:a16="http://schemas.microsoft.com/office/drawing/2014/main" id="{043D6776-ADB6-AE8B-CA17-BC399C78FE42}"/>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3026795" y="5318433"/>
              <a:ext cx="533400" cy="523875"/>
            </a:xfrm>
            <a:prstGeom prst="rect">
              <a:avLst/>
            </a:prstGeom>
          </p:spPr>
        </p:pic>
      </p:grpSp>
      <p:sp>
        <p:nvSpPr>
          <p:cNvPr id="87" name="Slide Number Placeholder 86">
            <a:extLst>
              <a:ext uri="{FF2B5EF4-FFF2-40B4-BE49-F238E27FC236}">
                <a16:creationId xmlns:a16="http://schemas.microsoft.com/office/drawing/2014/main" id="{FCD031FC-6C3E-20CF-6909-2599F9D28DAC}"/>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3</a:t>
            </a:fld>
            <a:endParaRPr lang="en-AU"/>
          </a:p>
        </p:txBody>
      </p:sp>
    </p:spTree>
    <p:extLst>
      <p:ext uri="{BB962C8B-B14F-4D97-AF65-F5344CB8AC3E}">
        <p14:creationId xmlns:p14="http://schemas.microsoft.com/office/powerpoint/2010/main" val="376311515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6C8553C-A280-05E3-831F-DB4C5A0E9C0B}"/>
              </a:ext>
            </a:extLst>
          </p:cNvPr>
          <p:cNvSpPr>
            <a:spLocks noGrp="1"/>
          </p:cNvSpPr>
          <p:nvPr>
            <p:ph type="title"/>
          </p:nvPr>
        </p:nvSpPr>
        <p:spPr/>
        <p:txBody>
          <a:bodyPr/>
          <a:lstStyle/>
          <a:p>
            <a:r>
              <a:rPr lang="en-AU" dirty="0">
                <a:latin typeface="+mj-lt"/>
              </a:rPr>
              <a:t>Copyright</a:t>
            </a:r>
            <a:endParaRPr lang="en-AU" dirty="0"/>
          </a:p>
        </p:txBody>
      </p:sp>
      <p:sp>
        <p:nvSpPr>
          <p:cNvPr id="6" name="Text Placeholder 5">
            <a:extLst>
              <a:ext uri="{FF2B5EF4-FFF2-40B4-BE49-F238E27FC236}">
                <a16:creationId xmlns:a16="http://schemas.microsoft.com/office/drawing/2014/main" id="{C75C2A67-9917-3052-C1D9-F96C75E13D68}"/>
              </a:ext>
            </a:extLst>
          </p:cNvPr>
          <p:cNvSpPr>
            <a:spLocks noGrp="1"/>
          </p:cNvSpPr>
          <p:nvPr>
            <p:ph type="body" sz="quarter" idx="18"/>
          </p:nvPr>
        </p:nvSpPr>
        <p:spPr/>
        <p:txBody>
          <a:bodyPr/>
          <a:lstStyle/>
          <a:p>
            <a:r>
              <a:rPr lang="en-AU" dirty="0">
                <a:latin typeface="+mj-lt"/>
              </a:rPr>
              <a:t>© State of New South Wales (Department of Education), 2024</a:t>
            </a:r>
          </a:p>
        </p:txBody>
      </p:sp>
      <p:sp>
        <p:nvSpPr>
          <p:cNvPr id="7" name="TextBox 6">
            <a:extLst>
              <a:ext uri="{FF2B5EF4-FFF2-40B4-BE49-F238E27FC236}">
                <a16:creationId xmlns:a16="http://schemas.microsoft.com/office/drawing/2014/main" id="{54E10297-DC3C-C84A-8212-0115683E8811}"/>
              </a:ext>
            </a:extLst>
          </p:cNvPr>
          <p:cNvSpPr txBox="1"/>
          <p:nvPr/>
        </p:nvSpPr>
        <p:spPr>
          <a:xfrm>
            <a:off x="360000" y="1453575"/>
            <a:ext cx="11484338" cy="5067724"/>
          </a:xfrm>
          <a:prstGeom prst="rect">
            <a:avLst/>
          </a:prstGeom>
          <a:noFill/>
        </p:spPr>
        <p:txBody>
          <a:bodyPr wrap="square" lIns="0" tIns="0" rIns="0" bIns="0" rtlCol="0">
            <a:noAutofit/>
          </a:bodyPr>
          <a:lstStyle/>
          <a:p>
            <a:pPr algn="l">
              <a:lnSpc>
                <a:spcPct val="150000"/>
              </a:lnSpc>
              <a:spcAft>
                <a:spcPts val="600"/>
              </a:spcAft>
            </a:pPr>
            <a:r>
              <a:rPr lang="en-AU" sz="1200" dirty="0">
                <a:solidFill>
                  <a:schemeClr val="bg1"/>
                </a:solidFill>
              </a:rPr>
              <a:t>The copyright material published in this resource is subject to the </a:t>
            </a:r>
            <a:r>
              <a:rPr lang="en-AU" sz="1200" i="1" dirty="0">
                <a:solidFill>
                  <a:schemeClr val="bg1"/>
                </a:solidFill>
              </a:rPr>
              <a:t>Copyright Act 1968</a:t>
            </a:r>
            <a:r>
              <a:rPr lang="en-AU" sz="1200" dirty="0">
                <a:solidFill>
                  <a:schemeClr val="bg1"/>
                </a:solidFill>
              </a:rPr>
              <a:t> (</a:t>
            </a:r>
            <a:r>
              <a:rPr lang="en-AU" sz="1200" dirty="0" err="1">
                <a:solidFill>
                  <a:schemeClr val="bg1"/>
                </a:solidFill>
              </a:rPr>
              <a:t>Cth</a:t>
            </a:r>
            <a:r>
              <a:rPr lang="en-AU" sz="1200" dirty="0">
                <a:solidFill>
                  <a:schemeClr val="bg1"/>
                </a:solidFill>
              </a:rPr>
              <a:t>) and is owned by the NSW Department of Education or, where indicated, by a party other than the NSW Department of Education (third-party material).</a:t>
            </a:r>
          </a:p>
          <a:p>
            <a:pPr algn="l">
              <a:lnSpc>
                <a:spcPct val="150000"/>
              </a:lnSpc>
              <a:spcAft>
                <a:spcPts val="600"/>
              </a:spcAft>
            </a:pPr>
            <a:r>
              <a:rPr lang="en-AU" sz="1200" dirty="0">
                <a:solidFill>
                  <a:schemeClr val="bg1"/>
                </a:solidFill>
              </a:rPr>
              <a:t>Copyright material available in this resource and owned by the NSW Department of Education is licensed under a </a:t>
            </a:r>
            <a:r>
              <a:rPr lang="en-AU" sz="1200" dirty="0">
                <a:solidFill>
                  <a:schemeClr val="accent4"/>
                </a:solidFill>
                <a:hlinkClick r:id="rId2">
                  <a:extLst>
                    <a:ext uri="{A12FA001-AC4F-418D-AE19-62706E023703}">
                      <ahyp:hlinkClr xmlns:ahyp="http://schemas.microsoft.com/office/drawing/2018/hyperlinkcolor" val="tx"/>
                    </a:ext>
                  </a:extLst>
                </a:hlinkClick>
              </a:rPr>
              <a:t>Creative Commons Attribution 4.0 International (CC BY 4.0) license</a:t>
            </a:r>
            <a:r>
              <a:rPr lang="en-AU" sz="1200" dirty="0">
                <a:solidFill>
                  <a:schemeClr val="bg1"/>
                </a:solidFill>
              </a:rPr>
              <a:t>.</a:t>
            </a:r>
          </a:p>
          <a:p>
            <a:pPr algn="l">
              <a:lnSpc>
                <a:spcPct val="150000"/>
              </a:lnSpc>
              <a:spcAft>
                <a:spcPts val="600"/>
              </a:spcAft>
            </a:pPr>
            <a:r>
              <a:rPr lang="en-AU" sz="1200" dirty="0">
                <a:solidFill>
                  <a:schemeClr val="bg1"/>
                </a:solidFill>
              </a:rPr>
              <a:t>This license allows you to share and adapt the material for any purpose, even commercially.</a:t>
            </a:r>
          </a:p>
          <a:p>
            <a:pPr algn="l">
              <a:lnSpc>
                <a:spcPct val="150000"/>
              </a:lnSpc>
              <a:spcAft>
                <a:spcPts val="600"/>
              </a:spcAft>
            </a:pPr>
            <a:r>
              <a:rPr lang="en-AU" sz="1200" dirty="0">
                <a:solidFill>
                  <a:schemeClr val="bg1"/>
                </a:solidFill>
              </a:rPr>
              <a:t>Attribution should be given to © State of New South Wales (Department of Education), 2024.</a:t>
            </a:r>
          </a:p>
          <a:p>
            <a:pPr algn="l">
              <a:lnSpc>
                <a:spcPct val="150000"/>
              </a:lnSpc>
            </a:pPr>
            <a:r>
              <a:rPr lang="en-AU" sz="1200" dirty="0">
                <a:solidFill>
                  <a:schemeClr val="bg1"/>
                </a:solidFill>
              </a:rPr>
              <a:t>Material in this resource not available under a Creative Commons license:</a:t>
            </a:r>
          </a:p>
          <a:p>
            <a:pPr marL="171450" indent="-171450" algn="l">
              <a:lnSpc>
                <a:spcPct val="150000"/>
              </a:lnSpc>
              <a:buFont typeface="Arial" panose="020B0604020202020204" pitchFamily="34" charset="0"/>
              <a:buChar char="•"/>
            </a:pPr>
            <a:r>
              <a:rPr lang="en-AU" sz="1200" dirty="0">
                <a:solidFill>
                  <a:schemeClr val="bg1"/>
                </a:solidFill>
              </a:rPr>
              <a:t>the NSW Department of Education logo, other logos and trademark-protected material</a:t>
            </a:r>
          </a:p>
          <a:p>
            <a:pPr marL="171450" indent="-171450" algn="l">
              <a:lnSpc>
                <a:spcPct val="150000"/>
              </a:lnSpc>
              <a:buFont typeface="Arial" panose="020B0604020202020204" pitchFamily="34" charset="0"/>
              <a:buChar char="•"/>
            </a:pPr>
            <a:r>
              <a:rPr lang="en-AU" sz="1200" dirty="0">
                <a:solidFill>
                  <a:schemeClr val="bg1"/>
                </a:solidFill>
              </a:rPr>
              <a:t>Material owned by a third party that has been reproduced with permission. You will need to obtain permission from the third party to reuse its material. </a:t>
            </a:r>
          </a:p>
          <a:p>
            <a:pPr algn="l">
              <a:lnSpc>
                <a:spcPct val="150000"/>
              </a:lnSpc>
              <a:spcBef>
                <a:spcPts val="1200"/>
              </a:spcBef>
              <a:spcAft>
                <a:spcPts val="600"/>
              </a:spcAft>
            </a:pPr>
            <a:r>
              <a:rPr lang="en-AU" sz="1200" b="1" dirty="0">
                <a:solidFill>
                  <a:schemeClr val="bg1"/>
                </a:solidFill>
                <a:latin typeface="+mj-lt"/>
              </a:rPr>
              <a:t>Links to third-party material and websites</a:t>
            </a:r>
          </a:p>
          <a:p>
            <a:pPr marL="171450" indent="-171450" algn="l">
              <a:lnSpc>
                <a:spcPct val="150000"/>
              </a:lnSpc>
              <a:spcAft>
                <a:spcPts val="600"/>
              </a:spcAft>
              <a:buFont typeface="Arial" panose="020B0604020202020204" pitchFamily="34" charset="0"/>
              <a:buChar char="•"/>
            </a:pPr>
            <a:r>
              <a:rPr lang="en-AU" sz="1200" dirty="0">
                <a:solidFill>
                  <a:schemeClr val="bg1"/>
                </a:solidFill>
              </a:rPr>
              <a:t>Please note that the provided (reading/viewing material/list/links/texts) are a suggestion only and implies no endorsement, by the New South Wales Department of Education, of any author, publisher, or book title. School principals and teachers are best placed to assess the suitability of resources that would complement the curriculum and reflect the needs and interests of their students.</a:t>
            </a:r>
          </a:p>
          <a:p>
            <a:pPr marL="171450" indent="-171450" algn="l">
              <a:lnSpc>
                <a:spcPct val="150000"/>
              </a:lnSpc>
              <a:spcAft>
                <a:spcPts val="600"/>
              </a:spcAft>
              <a:buFont typeface="Arial" panose="020B0604020202020204" pitchFamily="34" charset="0"/>
              <a:buChar char="•"/>
            </a:pPr>
            <a:r>
              <a:rPr lang="en-AU" sz="1200" dirty="0">
                <a:solidFill>
                  <a:schemeClr val="bg1"/>
                </a:solidFill>
              </a:rPr>
              <a:t>If you use the links provided in this document to access a third-party’s website, you acknowledge that the terms of use, including licence terms set out on the third-party’s website apply to the use which may be made of the materials on that third-party website or where permitted by the </a:t>
            </a:r>
            <a:r>
              <a:rPr lang="en-AU" sz="1200" i="1" dirty="0">
                <a:solidFill>
                  <a:schemeClr val="bg1"/>
                </a:solidFill>
              </a:rPr>
              <a:t>Copyright Act 1968 </a:t>
            </a:r>
            <a:r>
              <a:rPr lang="en-AU" sz="1200" dirty="0">
                <a:solidFill>
                  <a:schemeClr val="bg1"/>
                </a:solidFill>
              </a:rPr>
              <a:t>(</a:t>
            </a:r>
            <a:r>
              <a:rPr lang="en-AU" sz="1200" dirty="0" err="1">
                <a:solidFill>
                  <a:schemeClr val="bg1"/>
                </a:solidFill>
              </a:rPr>
              <a:t>Cth</a:t>
            </a:r>
            <a:r>
              <a:rPr lang="en-AU" sz="1200" dirty="0">
                <a:solidFill>
                  <a:schemeClr val="bg1"/>
                </a:solidFill>
              </a:rPr>
              <a:t>). The department accepts no responsibility for content on third-party websites. </a:t>
            </a:r>
          </a:p>
        </p:txBody>
      </p:sp>
    </p:spTree>
    <p:extLst>
      <p:ext uri="{BB962C8B-B14F-4D97-AF65-F5344CB8AC3E}">
        <p14:creationId xmlns:p14="http://schemas.microsoft.com/office/powerpoint/2010/main" val="501294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NSWG Corporate">
  <a:themeElements>
    <a:clrScheme name="Custom 14">
      <a:dk1>
        <a:srgbClr val="22272B"/>
      </a:dk1>
      <a:lt1>
        <a:srgbClr val="FFFFFF"/>
      </a:lt1>
      <a:dk2>
        <a:srgbClr val="D7153A"/>
      </a:dk2>
      <a:lt2>
        <a:srgbClr val="EBEBEB"/>
      </a:lt2>
      <a:accent1>
        <a:srgbClr val="002664"/>
      </a:accent1>
      <a:accent2>
        <a:srgbClr val="146CFD"/>
      </a:accent2>
      <a:accent3>
        <a:srgbClr val="8CE0FF"/>
      </a:accent3>
      <a:accent4>
        <a:srgbClr val="CBEDFD"/>
      </a:accent4>
      <a:accent5>
        <a:srgbClr val="495054"/>
      </a:accent5>
      <a:accent6>
        <a:srgbClr val="FFE6EA"/>
      </a:accent6>
      <a:hlink>
        <a:srgbClr val="146CFD"/>
      </a:hlink>
      <a:folHlink>
        <a:srgbClr val="146CF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noAutofit/>
      </a:bodyPr>
      <a:lstStyle>
        <a:defPPr algn="l">
          <a:defRPr sz="1800" dirty="0"/>
        </a:defPPr>
      </a:lstStyle>
    </a:txDef>
  </a:objectDefaults>
  <a:extraClrSchemeLst/>
  <a:extLst>
    <a:ext uri="{05A4C25C-085E-4340-85A3-A5531E510DB2}">
      <thm15:themeFamily xmlns:thm15="http://schemas.microsoft.com/office/thememl/2012/main" name="Presentation8" id="{5B7CFD80-9B3F-274A-83E4-7C2C4402A121}" vid="{8F029A35-CC8A-F847-83C7-786F3DC187F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Template-mathematics-V2</Template>
  <TotalTime>0</TotalTime>
  <Words>402</Words>
  <Application>Microsoft Office PowerPoint</Application>
  <PresentationFormat>Widescreen</PresentationFormat>
  <Paragraphs>40</Paragraphs>
  <Slides>4</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Times New Roman</vt:lpstr>
      <vt:lpstr>Public Sans</vt:lpstr>
      <vt:lpstr>1_NSWG Corporate</vt:lpstr>
      <vt:lpstr>Learning map – Friends forever</vt:lpstr>
      <vt:lpstr>Friends forever</vt:lpstr>
      <vt:lpstr>Learning map – 永远的朋友 </vt:lpstr>
      <vt:lpstr>Copyright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map – Friends forever</dc:title>
  <dc:creator>NSW Department of Education</dc:creator>
  <dcterms:created xsi:type="dcterms:W3CDTF">2024-09-17T04:48:42Z</dcterms:created>
  <dcterms:modified xsi:type="dcterms:W3CDTF">2024-09-17T04:49:02Z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603dfd7-d93a-4381-a340-2995d8282205_Enabled">
    <vt:lpwstr>true</vt:lpwstr>
  </property>
  <property fmtid="{D5CDD505-2E9C-101B-9397-08002B2CF9AE}" pid="3" name="MSIP_Label_b603dfd7-d93a-4381-a340-2995d8282205_SetDate">
    <vt:lpwstr>2024-09-17T04:49:02Z</vt:lpwstr>
  </property>
  <property fmtid="{D5CDD505-2E9C-101B-9397-08002B2CF9AE}" pid="4" name="MSIP_Label_b603dfd7-d93a-4381-a340-2995d8282205_Method">
    <vt:lpwstr>Standard</vt:lpwstr>
  </property>
  <property fmtid="{D5CDD505-2E9C-101B-9397-08002B2CF9AE}" pid="5" name="MSIP_Label_b603dfd7-d93a-4381-a340-2995d8282205_Name">
    <vt:lpwstr>OFFICIAL</vt:lpwstr>
  </property>
  <property fmtid="{D5CDD505-2E9C-101B-9397-08002B2CF9AE}" pid="6" name="MSIP_Label_b603dfd7-d93a-4381-a340-2995d8282205_SiteId">
    <vt:lpwstr>05a0e69a-418a-47c1-9c25-9387261bf991</vt:lpwstr>
  </property>
  <property fmtid="{D5CDD505-2E9C-101B-9397-08002B2CF9AE}" pid="7" name="MSIP_Label_b603dfd7-d93a-4381-a340-2995d8282205_ActionId">
    <vt:lpwstr>ece29dc1-5488-4d12-89dd-d171670f754a</vt:lpwstr>
  </property>
  <property fmtid="{D5CDD505-2E9C-101B-9397-08002B2CF9AE}" pid="8" name="MSIP_Label_b603dfd7-d93a-4381-a340-2995d8282205_ContentBits">
    <vt:lpwstr>0</vt:lpwstr>
  </property>
</Properties>
</file>