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760" r:id="rId1"/>
    <p:sldMasterId id="2147483846" r:id="rId2"/>
  </p:sldMasterIdLst>
  <p:notesMasterIdLst>
    <p:notesMasterId r:id="rId28"/>
  </p:notesMasterIdLst>
  <p:handoutMasterIdLst>
    <p:handoutMasterId r:id="rId29"/>
  </p:handoutMasterIdLst>
  <p:sldIdLst>
    <p:sldId id="2147469940" r:id="rId3"/>
    <p:sldId id="298" r:id="rId4"/>
    <p:sldId id="2147472157" r:id="rId5"/>
    <p:sldId id="2147469943" r:id="rId6"/>
    <p:sldId id="2147469988" r:id="rId7"/>
    <p:sldId id="2147469944" r:id="rId8"/>
    <p:sldId id="2147472177" r:id="rId9"/>
    <p:sldId id="2147471148" r:id="rId10"/>
    <p:sldId id="2147472147" r:id="rId11"/>
    <p:sldId id="2147469962" r:id="rId12"/>
    <p:sldId id="2147472163" r:id="rId13"/>
    <p:sldId id="2147469893" r:id="rId14"/>
    <p:sldId id="2147472160" r:id="rId15"/>
    <p:sldId id="2147472162" r:id="rId16"/>
    <p:sldId id="2147472172" r:id="rId17"/>
    <p:sldId id="2147469894" r:id="rId18"/>
    <p:sldId id="2147472167" r:id="rId19"/>
    <p:sldId id="2147472168" r:id="rId20"/>
    <p:sldId id="2147472175" r:id="rId21"/>
    <p:sldId id="2147472174" r:id="rId22"/>
    <p:sldId id="2147472152" r:id="rId23"/>
    <p:sldId id="2147472166" r:id="rId24"/>
    <p:sldId id="2147472159" r:id="rId25"/>
    <p:sldId id="2147472171" r:id="rId26"/>
    <p:sldId id="2147472176" r:id="rId27"/>
  </p:sldIdLst>
  <p:sldSz cx="12192000" cy="6858000"/>
  <p:notesSz cx="6858000" cy="9144000"/>
  <p:embeddedFontLst>
    <p:embeddedFont>
      <p:font typeface="Public Sans" pitchFamily="2" charset="0"/>
      <p:regular r:id="rId30"/>
      <p:bold r:id="rId31"/>
      <p:italic r:id="rId32"/>
      <p:boldItalic r:id="rId33"/>
    </p:embeddedFont>
    <p:embeddedFont>
      <p:font typeface="Public Sans ExtraLight" pitchFamily="2" charset="0"/>
      <p:regular r:id="rId34"/>
      <p:italic r:id="rId35"/>
    </p:embeddedFont>
    <p:embeddedFont>
      <p:font typeface="Public Sans Light" pitchFamily="2" charset="0"/>
      <p:regular r:id="rId36"/>
      <p:italic r:id="rId37"/>
    </p:embeddedFont>
    <p:embeddedFont>
      <p:font typeface="Segoe UI" panose="020B0502040204020203" pitchFamily="34" charset="0"/>
      <p:regular r:id="rId38"/>
      <p:bold r:id="rId39"/>
      <p:italic r:id="rId40"/>
      <p:boldItalic r:id="rId41"/>
    </p:embeddedFont>
  </p:embeddedFontLst>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521415D9-36F7-43E2-AB2F-B90AF26B5E84}">
      <p14:sectionLst xmlns:p14="http://schemas.microsoft.com/office/powerpoint/2010/main">
        <p14:section name="Planning for learning" id="{E2080D29-EA81-4D21-9341-07D40C52CA48}">
          <p14:sldIdLst>
            <p14:sldId id="2147469940"/>
            <p14:sldId id="298"/>
            <p14:sldId id="2147472157"/>
            <p14:sldId id="2147469943"/>
            <p14:sldId id="2147469988"/>
            <p14:sldId id="2147469944"/>
            <p14:sldId id="2147472177"/>
            <p14:sldId id="2147471148"/>
            <p14:sldId id="2147472147"/>
            <p14:sldId id="2147469962"/>
          </p14:sldIdLst>
        </p14:section>
        <p14:section name="Enabling factors: High Expectations" id="{4669AEF7-5751-4515-81BE-FD5332430192}">
          <p14:sldIdLst>
            <p14:sldId id="2147472163"/>
            <p14:sldId id="2147469893"/>
            <p14:sldId id="2147472160"/>
            <p14:sldId id="2147472162"/>
          </p14:sldIdLst>
        </p14:section>
        <p14:section name="Safe, inclusive learning environments" id="{10F06EC7-665D-40C8-8F4F-84DE8C0AFA2C}">
          <p14:sldIdLst>
            <p14:sldId id="2147472172"/>
            <p14:sldId id="2147469894"/>
            <p14:sldId id="2147472167"/>
            <p14:sldId id="2147472168"/>
          </p14:sldIdLst>
        </p14:section>
        <p14:section name="Reflection and further resources" id="{2B043D6B-BA09-409A-B9BB-4DF5A55D8FD4}">
          <p14:sldIdLst>
            <p14:sldId id="2147472175"/>
            <p14:sldId id="2147472174"/>
            <p14:sldId id="2147472152"/>
            <p14:sldId id="2147472166"/>
            <p14:sldId id="2147472159"/>
            <p14:sldId id="2147472171"/>
            <p14:sldId id="2147472176"/>
          </p14:sldIdLst>
        </p14:section>
      </p14:sectionLst>
    </p:ext>
    <p:ext uri="{EFAFB233-063F-42B5-8137-9DF3F51BA10A}">
      <p15:sldGuideLst xmlns:p15="http://schemas.microsoft.com/office/powerpoint/2012/main">
        <p15:guide id="1" orient="horz" pos="799"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D7153A"/>
    <a:srgbClr val="FFFFFF"/>
    <a:srgbClr val="002664"/>
    <a:srgbClr val="EBEBEB"/>
    <a:srgbClr val="CBEDFD"/>
    <a:srgbClr val="E8EDF0"/>
    <a:srgbClr val="F2F2F2"/>
    <a:srgbClr val="FFE6EA"/>
    <a:srgbClr val="8CE0FF"/>
    <a:srgbClr val="F3E2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3D9A317-1AF1-4C27-8641-9A15B28A7675}" v="2" dt="2024-10-22T02:13:56.238"/>
  </p1510:revLst>
</p1510:revInfo>
</file>

<file path=ppt/tableStyles.xml><?xml version="1.0" encoding="utf-8"?>
<a:tblStyleLst xmlns:a="http://schemas.openxmlformats.org/drawingml/2006/main" def="{5A111915-BE36-4E01-A7E5-04B1672EAD3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356" autoAdjust="0"/>
    <p:restoredTop sz="89573" autoAdjust="0"/>
  </p:normalViewPr>
  <p:slideViewPr>
    <p:cSldViewPr snapToGrid="0">
      <p:cViewPr varScale="1">
        <p:scale>
          <a:sx n="90" d="100"/>
          <a:sy n="90" d="100"/>
        </p:scale>
        <p:origin x="1428" y="54"/>
      </p:cViewPr>
      <p:guideLst>
        <p:guide orient="horz" pos="799"/>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10.fntdata"/><Relationship Id="rId21" Type="http://schemas.openxmlformats.org/officeDocument/2006/relationships/slide" Target="slides/slide19.xml"/><Relationship Id="rId34" Type="http://schemas.openxmlformats.org/officeDocument/2006/relationships/font" Target="fonts/font5.fntdata"/><Relationship Id="rId42" Type="http://schemas.openxmlformats.org/officeDocument/2006/relationships/presProps" Target="presProps.xml"/><Relationship Id="rId47" Type="http://schemas.microsoft.com/office/2018/10/relationships/authors" Target="author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font" Target="fonts/font11.fntdata"/><Relationship Id="rId45"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36" Type="http://schemas.openxmlformats.org/officeDocument/2006/relationships/font" Target="fonts/font7.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2.fntdata"/><Relationship Id="rId4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font" Target="fonts/font1.fntdata"/><Relationship Id="rId35" Type="http://schemas.openxmlformats.org/officeDocument/2006/relationships/font" Target="fonts/font6.fntdata"/><Relationship Id="rId43"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4.fntdata"/><Relationship Id="rId38" Type="http://schemas.openxmlformats.org/officeDocument/2006/relationships/font" Target="fonts/font9.fntdata"/><Relationship Id="rId46" Type="http://schemas.microsoft.com/office/2015/10/relationships/revisionInfo" Target="revisionInfo.xml"/><Relationship Id="rId20" Type="http://schemas.openxmlformats.org/officeDocument/2006/relationships/slide" Target="slides/slide18.xml"/><Relationship Id="rId41" Type="http://schemas.openxmlformats.org/officeDocument/2006/relationships/font" Target="fonts/font12.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3F5A19-4E20-4EDB-9EC8-DF02AC748E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latin typeface="Public Sans" pitchFamily="2" charset="0"/>
            </a:endParaRPr>
          </a:p>
        </p:txBody>
      </p:sp>
      <p:sp>
        <p:nvSpPr>
          <p:cNvPr id="3" name="Date Placeholder 2">
            <a:extLst>
              <a:ext uri="{FF2B5EF4-FFF2-40B4-BE49-F238E27FC236}">
                <a16:creationId xmlns:a16="http://schemas.microsoft.com/office/drawing/2014/main" id="{6F2B4FC2-E151-470D-9291-01D2A5A6D3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BF4B7B-ADA4-42BE-A113-1D67CA67812F}" type="datetimeFigureOut">
              <a:rPr lang="en-AU" smtClean="0">
                <a:latin typeface="Public Sans" pitchFamily="2" charset="0"/>
              </a:rPr>
              <a:t>22/10/2024</a:t>
            </a:fld>
            <a:endParaRPr lang="en-AU">
              <a:latin typeface="Public Sans" pitchFamily="2" charset="0"/>
            </a:endParaRPr>
          </a:p>
        </p:txBody>
      </p:sp>
      <p:sp>
        <p:nvSpPr>
          <p:cNvPr id="4" name="Footer Placeholder 3">
            <a:extLst>
              <a:ext uri="{FF2B5EF4-FFF2-40B4-BE49-F238E27FC236}">
                <a16:creationId xmlns:a16="http://schemas.microsoft.com/office/drawing/2014/main" id="{2F07DE46-ED0B-49F3-8199-C129451A46B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latin typeface="Public Sans" pitchFamily="2" charset="0"/>
            </a:endParaRPr>
          </a:p>
        </p:txBody>
      </p:sp>
      <p:sp>
        <p:nvSpPr>
          <p:cNvPr id="5" name="Slide Number Placeholder 4">
            <a:extLst>
              <a:ext uri="{FF2B5EF4-FFF2-40B4-BE49-F238E27FC236}">
                <a16:creationId xmlns:a16="http://schemas.microsoft.com/office/drawing/2014/main" id="{56DA6684-5527-4DB9-88B5-C4F66FB5F78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AF8501-5769-46EC-B8B9-363B75FA9999}" type="slidenum">
              <a:rPr lang="en-AU" smtClean="0">
                <a:latin typeface="Public Sans" pitchFamily="2" charset="0"/>
              </a:rPr>
              <a:t>‹#›</a:t>
            </a:fld>
            <a:endParaRPr lang="en-AU">
              <a:latin typeface="Public Sans" pitchFamily="2" charset="0"/>
            </a:endParaRPr>
          </a:p>
        </p:txBody>
      </p:sp>
    </p:spTree>
    <p:extLst>
      <p:ext uri="{BB962C8B-B14F-4D97-AF65-F5344CB8AC3E}">
        <p14:creationId xmlns:p14="http://schemas.microsoft.com/office/powerpoint/2010/main" val="4144793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Public Sans" pitchFamily="2" charset="0"/>
              </a:defRPr>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Public Sans" pitchFamily="2" charset="0"/>
              </a:defRPr>
            </a:lvl1pPr>
          </a:lstStyle>
          <a:p>
            <a:fld id="{EC6F825C-382E-4C1A-82AB-BCE4AFD21ABE}" type="datetimeFigureOut">
              <a:rPr lang="en-AU" smtClean="0"/>
              <a:pPr/>
              <a:t>22/10/2024</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Public Sans" pitchFamily="2" charset="0"/>
              </a:defRPr>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Public Sans" pitchFamily="2" charset="0"/>
              </a:defRPr>
            </a:lvl1pPr>
          </a:lstStyle>
          <a:p>
            <a:fld id="{B07158C4-A119-4B78-9DE8-A50001BC31DC}" type="slidenum">
              <a:rPr lang="en-AU" smtClean="0"/>
              <a:pPr/>
              <a:t>‹#›</a:t>
            </a:fld>
            <a:endParaRPr lang="en-AU"/>
          </a:p>
        </p:txBody>
      </p:sp>
    </p:spTree>
    <p:extLst>
      <p:ext uri="{BB962C8B-B14F-4D97-AF65-F5344CB8AC3E}">
        <p14:creationId xmlns:p14="http://schemas.microsoft.com/office/powerpoint/2010/main" val="3301092027"/>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Public Sans" pitchFamily="2" charset="0"/>
        <a:ea typeface="+mn-ea"/>
        <a:cs typeface="+mn-cs"/>
      </a:defRPr>
    </a:lvl1pPr>
    <a:lvl2pPr marL="609585" algn="l" defTabSz="1219170" rtl="0" eaLnBrk="1" latinLnBrk="0" hangingPunct="1">
      <a:defRPr sz="1600" kern="1200">
        <a:solidFill>
          <a:schemeClr val="tx1"/>
        </a:solidFill>
        <a:latin typeface="Public Sans" pitchFamily="2" charset="0"/>
        <a:ea typeface="+mn-ea"/>
        <a:cs typeface="+mn-cs"/>
      </a:defRPr>
    </a:lvl2pPr>
    <a:lvl3pPr marL="1219170" algn="l" defTabSz="1219170" rtl="0" eaLnBrk="1" latinLnBrk="0" hangingPunct="1">
      <a:defRPr sz="1600" kern="1200">
        <a:solidFill>
          <a:schemeClr val="tx1"/>
        </a:solidFill>
        <a:latin typeface="Public Sans" pitchFamily="2" charset="0"/>
        <a:ea typeface="+mn-ea"/>
        <a:cs typeface="+mn-cs"/>
      </a:defRPr>
    </a:lvl3pPr>
    <a:lvl4pPr marL="1828754" algn="l" defTabSz="1219170" rtl="0" eaLnBrk="1" latinLnBrk="0" hangingPunct="1">
      <a:defRPr sz="1600" kern="1200">
        <a:solidFill>
          <a:schemeClr val="tx1"/>
        </a:solidFill>
        <a:latin typeface="Public Sans" pitchFamily="2" charset="0"/>
        <a:ea typeface="+mn-ea"/>
        <a:cs typeface="+mn-cs"/>
      </a:defRPr>
    </a:lvl4pPr>
    <a:lvl5pPr marL="2438339" algn="l" defTabSz="1219170" rtl="0" eaLnBrk="1" latinLnBrk="0" hangingPunct="1">
      <a:defRPr sz="1600" kern="1200">
        <a:solidFill>
          <a:schemeClr val="tx1"/>
        </a:solidFill>
        <a:latin typeface="Public Sans" pitchFamily="2"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youtu.be/8-CHJ-ZQgIM?si=KNUra9SdA9JEeLhf&amp;t=575"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education.nsw.gov.au/teaching-and-learning/curriculum/explicit-teaching"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mailto:ContactCurriculumReform@det.nsw.edu.au"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aitsl.edu.au/docs/default-source/national-policy-framework/addendum-to-accreditation-standards-and-procedures.pdf"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1</a:t>
            </a:fld>
            <a:endParaRPr lang="en-AU"/>
          </a:p>
        </p:txBody>
      </p:sp>
    </p:spTree>
    <p:extLst>
      <p:ext uri="{BB962C8B-B14F-4D97-AF65-F5344CB8AC3E}">
        <p14:creationId xmlns:p14="http://schemas.microsoft.com/office/powerpoint/2010/main" val="1318284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47FB5F-B170-1448-2687-A06F55A081A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FA86FD1-0261-A49B-2E0C-DB41BCA8C67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A576A28-F9A9-164C-4DF8-E435D354894D}"/>
              </a:ext>
            </a:extLst>
          </p:cNvPr>
          <p:cNvSpPr>
            <a:spLocks noGrp="1"/>
          </p:cNvSpPr>
          <p:nvPr>
            <p:ph type="body" idx="1"/>
          </p:nvPr>
        </p:nvSpPr>
        <p:spPr/>
        <p:txBody>
          <a:bodyPr/>
          <a:lstStyle/>
          <a:p>
            <a:pPr>
              <a:defRPr/>
            </a:pPr>
            <a:r>
              <a:rPr lang="en-AU" b="1">
                <a:solidFill>
                  <a:srgbClr val="002664"/>
                </a:solidFill>
                <a:latin typeface="Public Sans"/>
              </a:rPr>
              <a:t>Speaking notes</a:t>
            </a:r>
            <a:r>
              <a:rPr lang="en-AU">
                <a:solidFill>
                  <a:srgbClr val="002664"/>
                </a:solidFill>
                <a:latin typeface="Public Sans"/>
              </a:rPr>
              <a:t>:</a:t>
            </a:r>
            <a:endParaRPr lang="en-US">
              <a:latin typeface="Public Sans"/>
            </a:endParaRPr>
          </a:p>
          <a:p>
            <a:pPr>
              <a:defRPr/>
            </a:pPr>
            <a:r>
              <a:rPr lang="en-AU" b="1">
                <a:solidFill>
                  <a:srgbClr val="002664"/>
                </a:solidFill>
                <a:latin typeface="Public Sans"/>
              </a:rPr>
              <a:t>[2:30] </a:t>
            </a:r>
            <a:endParaRPr lang="en-AU">
              <a:latin typeface="Public Sans"/>
            </a:endParaRPr>
          </a:p>
          <a:p>
            <a:pPr>
              <a:defRPr/>
            </a:pPr>
            <a:endParaRPr lang="en-AU" b="1">
              <a:solidFill>
                <a:srgbClr val="002664"/>
              </a:solidFill>
              <a:latin typeface="Public Sans"/>
            </a:endParaRPr>
          </a:p>
          <a:p>
            <a:pPr>
              <a:defRPr/>
            </a:pPr>
            <a:r>
              <a:rPr lang="en-AU">
                <a:solidFill>
                  <a:srgbClr val="002664"/>
                </a:solidFill>
                <a:latin typeface="Public Sans"/>
              </a:rPr>
              <a:t>Connections between Core Content 2 and explicit teaching include:</a:t>
            </a:r>
            <a:endParaRPr lang="en-AU">
              <a:latin typeface="Public Sans"/>
            </a:endParaRPr>
          </a:p>
          <a:p>
            <a:pPr>
              <a:defRPr/>
            </a:pPr>
            <a:endParaRPr lang="en-AU">
              <a:solidFill>
                <a:srgbClr val="002664"/>
              </a:solidFill>
              <a:latin typeface="Public Sans"/>
            </a:endParaRPr>
          </a:p>
          <a:p>
            <a:pPr>
              <a:defRPr/>
            </a:pPr>
            <a:r>
              <a:rPr lang="en-AU" b="1">
                <a:solidFill>
                  <a:srgbClr val="002664"/>
                </a:solidFill>
                <a:latin typeface="Public Sans"/>
              </a:rPr>
              <a:t>2.1 – Planning and sequencing: </a:t>
            </a:r>
            <a:r>
              <a:rPr lang="en-AU">
                <a:solidFill>
                  <a:srgbClr val="002664"/>
                </a:solidFill>
                <a:latin typeface="Public Sans"/>
              </a:rPr>
              <a:t>explicit teaching requires teachers to make intentional decisions about chunking and sequencing of content to connect to and build on prior learning. This helps students form well organised schemas (sometimes called mental models) of the area of learning. </a:t>
            </a:r>
            <a:endParaRPr lang="en-AU">
              <a:latin typeface="Public Sans"/>
            </a:endParaRPr>
          </a:p>
          <a:p>
            <a:pPr>
              <a:defRPr/>
            </a:pPr>
            <a:endParaRPr lang="en-AU">
              <a:solidFill>
                <a:srgbClr val="002664"/>
              </a:solidFill>
              <a:latin typeface="Public Sans"/>
            </a:endParaRPr>
          </a:p>
          <a:p>
            <a:pPr>
              <a:defRPr/>
            </a:pPr>
            <a:r>
              <a:rPr lang="en-AU" b="1">
                <a:solidFill>
                  <a:srgbClr val="002664"/>
                </a:solidFill>
                <a:latin typeface="Public Sans"/>
              </a:rPr>
              <a:t>2.2 – Explicit modelling and scaffolding: </a:t>
            </a:r>
            <a:r>
              <a:rPr lang="en-AU">
                <a:solidFill>
                  <a:srgbClr val="002664"/>
                </a:solidFill>
                <a:latin typeface="Public Sans"/>
              </a:rPr>
              <a:t>explicit teaching involves teachers explaining, demonstrating and modelling to students why they are learning something, what their learning goals are, how it connects to what they already know, what they are expected to do, how to do it and what it looks like when they have succeeded. This includes using examples and non-examples. As students gain understanding, teachers provide opportunities for guided practice using scaffolds (for example, physical, verbal or visual prompts). When students demonstrate high levels of success, teachers gradually decrease the level of scaffolds provided. For example, through faded scaffolding. </a:t>
            </a:r>
            <a:endParaRPr lang="en-AU">
              <a:latin typeface="Public Sans"/>
            </a:endParaRPr>
          </a:p>
          <a:p>
            <a:pPr>
              <a:defRPr/>
            </a:pPr>
            <a:endParaRPr lang="en-AU">
              <a:solidFill>
                <a:srgbClr val="002664"/>
              </a:solidFill>
              <a:latin typeface="Public Sans"/>
            </a:endParaRPr>
          </a:p>
          <a:p>
            <a:pPr>
              <a:defRPr/>
            </a:pPr>
            <a:r>
              <a:rPr lang="en-AU" b="1">
                <a:solidFill>
                  <a:srgbClr val="002664"/>
                </a:solidFill>
                <a:latin typeface="Public Sans"/>
              </a:rPr>
              <a:t>2.3 – Assessment and feedback: </a:t>
            </a:r>
            <a:r>
              <a:rPr lang="en-AU">
                <a:solidFill>
                  <a:srgbClr val="002664"/>
                </a:solidFill>
                <a:latin typeface="Public Sans"/>
              </a:rPr>
              <a:t>teachers use formative assessment strategies (for example, asking for verbal, written or visual responses from all students during activities or tasks) to consistently check for student understanding throughout lessons, and provide specific, constructive, clear feedback to correct errors or misconceptions. </a:t>
            </a:r>
            <a:endParaRPr lang="en-AU">
              <a:latin typeface="Public Sans"/>
            </a:endParaRPr>
          </a:p>
          <a:p>
            <a:pPr>
              <a:defRPr/>
            </a:pPr>
            <a:endParaRPr lang="en-AU">
              <a:solidFill>
                <a:srgbClr val="002664"/>
              </a:solidFill>
              <a:latin typeface="Public Sans"/>
            </a:endParaRPr>
          </a:p>
          <a:p>
            <a:pPr>
              <a:lnSpc>
                <a:spcPct val="150000"/>
              </a:lnSpc>
            </a:pPr>
            <a:endParaRPr lang="en-AU">
              <a:solidFill>
                <a:srgbClr val="002664"/>
              </a:solidFill>
            </a:endParaRPr>
          </a:p>
        </p:txBody>
      </p:sp>
      <p:sp>
        <p:nvSpPr>
          <p:cNvPr id="4" name="Slide Number Placeholder 3">
            <a:extLst>
              <a:ext uri="{FF2B5EF4-FFF2-40B4-BE49-F238E27FC236}">
                <a16:creationId xmlns:a16="http://schemas.microsoft.com/office/drawing/2014/main" id="{4E9B34BF-AC97-0FB0-1852-6574371CC8B3}"/>
              </a:ext>
            </a:extLst>
          </p:cNvPr>
          <p:cNvSpPr>
            <a:spLocks noGrp="1"/>
          </p:cNvSpPr>
          <p:nvPr>
            <p:ph type="sldNum" sz="quarter" idx="5"/>
          </p:nvPr>
        </p:nvSpPr>
        <p:spPr/>
        <p:txBody>
          <a:bodyPr/>
          <a:lstStyle/>
          <a:p>
            <a:fld id="{B07158C4-A119-4B78-9DE8-A50001BC31DC}" type="slidenum">
              <a:rPr lang="en-AU" smtClean="0"/>
              <a:pPr/>
              <a:t>10</a:t>
            </a:fld>
            <a:endParaRPr lang="en-AU"/>
          </a:p>
        </p:txBody>
      </p:sp>
    </p:spTree>
    <p:extLst>
      <p:ext uri="{BB962C8B-B14F-4D97-AF65-F5344CB8AC3E}">
        <p14:creationId xmlns:p14="http://schemas.microsoft.com/office/powerpoint/2010/main" val="1665150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a:latin typeface="Public Sans"/>
              </a:rPr>
              <a:t>Speaking notes</a:t>
            </a:r>
            <a:r>
              <a:rPr lang="en-AU">
                <a:latin typeface="Public Sans"/>
              </a:rPr>
              <a:t>: </a:t>
            </a:r>
            <a:endParaRPr lang="en-US">
              <a:latin typeface="Public Sans"/>
            </a:endParaRPr>
          </a:p>
          <a:p>
            <a:r>
              <a:rPr lang="en-AU" b="1">
                <a:latin typeface="Public Sans"/>
              </a:rPr>
              <a:t>[0:10]</a:t>
            </a:r>
          </a:p>
          <a:p>
            <a:endParaRPr lang="en-AU">
              <a:latin typeface="Public Sans"/>
            </a:endParaRPr>
          </a:p>
          <a:p>
            <a:r>
              <a:rPr lang="en-AU">
                <a:latin typeface="Public Sans"/>
              </a:rPr>
              <a:t>The enabling factor we will focus on next is high expectations.</a:t>
            </a:r>
          </a:p>
        </p:txBody>
      </p:sp>
      <p:sp>
        <p:nvSpPr>
          <p:cNvPr id="4" name="Slide Number Placeholder 3"/>
          <p:cNvSpPr>
            <a:spLocks noGrp="1"/>
          </p:cNvSpPr>
          <p:nvPr>
            <p:ph type="sldNum" sz="quarter" idx="5"/>
          </p:nvPr>
        </p:nvSpPr>
        <p:spPr/>
        <p:txBody>
          <a:bodyPr/>
          <a:lstStyle/>
          <a:p>
            <a:fld id="{B07158C4-A119-4B78-9DE8-A50001BC31DC}" type="slidenum">
              <a:rPr lang="en-AU" smtClean="0"/>
              <a:pPr/>
              <a:t>11</a:t>
            </a:fld>
            <a:endParaRPr lang="en-AU"/>
          </a:p>
        </p:txBody>
      </p:sp>
    </p:spTree>
    <p:extLst>
      <p:ext uri="{BB962C8B-B14F-4D97-AF65-F5344CB8AC3E}">
        <p14:creationId xmlns:p14="http://schemas.microsoft.com/office/powerpoint/2010/main" val="20027830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kern="100">
                <a:latin typeface="Public Sans"/>
              </a:rPr>
              <a:t>Speaking notes: </a:t>
            </a:r>
          </a:p>
          <a:p>
            <a:r>
              <a:rPr lang="en-AU" b="1" kern="100">
                <a:latin typeface="Public Sans"/>
              </a:rPr>
              <a:t>[0:20]</a:t>
            </a:r>
            <a:endParaRPr lang="en-AU" b="1">
              <a:latin typeface="Public Sans"/>
            </a:endParaRPr>
          </a:p>
          <a:p>
            <a:endParaRPr lang="en-AU" kern="100">
              <a:latin typeface="Public Sans"/>
            </a:endParaRPr>
          </a:p>
          <a:p>
            <a:r>
              <a:rPr lang="en-AU"/>
              <a:t>Students who experience high expectations achieve greater academic success. Let us explore the role that high expectations play in student learning. </a:t>
            </a:r>
            <a:endParaRPr lang="en-US">
              <a:latin typeface="Calibri"/>
              <a:ea typeface="Calibri"/>
              <a:cs typeface="Calibri"/>
            </a:endParaRPr>
          </a:p>
        </p:txBody>
      </p:sp>
      <p:sp>
        <p:nvSpPr>
          <p:cNvPr id="4" name="Slide Number Placeholder 3"/>
          <p:cNvSpPr>
            <a:spLocks noGrp="1"/>
          </p:cNvSpPr>
          <p:nvPr>
            <p:ph type="sldNum" sz="quarter" idx="5"/>
          </p:nvPr>
        </p:nvSpPr>
        <p:spPr/>
        <p:txBody>
          <a:bodyPr/>
          <a:lstStyle/>
          <a:p>
            <a:fld id="{B07158C4-A119-4B78-9DE8-A50001BC31DC}" type="slidenum">
              <a:rPr lang="en-AU" smtClean="0"/>
              <a:pPr/>
              <a:t>12</a:t>
            </a:fld>
            <a:endParaRPr lang="en-AU"/>
          </a:p>
        </p:txBody>
      </p:sp>
    </p:spTree>
    <p:extLst>
      <p:ext uri="{BB962C8B-B14F-4D97-AF65-F5344CB8AC3E}">
        <p14:creationId xmlns:p14="http://schemas.microsoft.com/office/powerpoint/2010/main" val="15346498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lgn="l" defTabSz="1219170">
              <a:lnSpc>
                <a:spcPct val="100000"/>
              </a:lnSpc>
              <a:spcBef>
                <a:spcPts val="0"/>
              </a:spcBef>
              <a:spcAft>
                <a:spcPts val="0"/>
              </a:spcAft>
              <a:buNone/>
              <a:tabLst/>
              <a:defRPr/>
            </a:pPr>
            <a:r>
              <a:rPr lang="en-AU" b="1">
                <a:latin typeface="Public Sans"/>
              </a:rPr>
              <a:t>Speaking notes:</a:t>
            </a:r>
            <a:endParaRPr lang="en-US">
              <a:latin typeface="Public Sans"/>
            </a:endParaRPr>
          </a:p>
          <a:p>
            <a:pPr lvl="0" algn="l" defTabSz="1219170">
              <a:lnSpc>
                <a:spcPct val="100000"/>
              </a:lnSpc>
              <a:spcBef>
                <a:spcPts val="0"/>
              </a:spcBef>
              <a:spcAft>
                <a:spcPts val="0"/>
              </a:spcAft>
              <a:buNone/>
              <a:tabLst/>
              <a:defRPr/>
            </a:pPr>
            <a:r>
              <a:rPr lang="en-AU" b="1">
                <a:latin typeface="Public Sans"/>
              </a:rPr>
              <a:t>[3:00] </a:t>
            </a:r>
            <a:endParaRPr lang="en-US">
              <a:latin typeface="Public Sans"/>
            </a:endParaRPr>
          </a:p>
          <a:p>
            <a:endParaRPr lang="en-AU">
              <a:latin typeface="Public Sans"/>
            </a:endParaRPr>
          </a:p>
          <a:p>
            <a:r>
              <a:rPr lang="en-AU">
                <a:latin typeface="Public Sans"/>
              </a:rPr>
              <a:t>Having high expectations means holding the expectation that all students can and should work towards achieving ambitious learning goals. As a teaching practice, high expectations describes both a mindset and the ways in which teachers act on that mindset to support student learning.</a:t>
            </a:r>
          </a:p>
          <a:p>
            <a:endParaRPr lang="en-AU">
              <a:latin typeface="Public Sans"/>
            </a:endParaRPr>
          </a:p>
          <a:p>
            <a:r>
              <a:rPr lang="en-AU" b="1">
                <a:latin typeface="Public Sans"/>
              </a:rPr>
              <a:t>Students are more likely to succeed in their learning when their teachers expect them to succeed. </a:t>
            </a:r>
            <a:endParaRPr lang="en-AU">
              <a:latin typeface="Public Sans"/>
            </a:endParaRPr>
          </a:p>
          <a:p>
            <a:r>
              <a:rPr lang="en-AU">
                <a:latin typeface="Public Sans"/>
              </a:rPr>
              <a:t>Research shows that teachers holding high expectations for all students in the classroom is linked with significant learning gains (Wang et al. 2018; </a:t>
            </a:r>
            <a:r>
              <a:rPr lang="en-AU" err="1">
                <a:latin typeface="Public Sans"/>
              </a:rPr>
              <a:t>Gentrup</a:t>
            </a:r>
            <a:r>
              <a:rPr lang="en-AU">
                <a:latin typeface="Public Sans"/>
              </a:rPr>
              <a:t> et al. 2020; Hattie 2023). </a:t>
            </a:r>
          </a:p>
          <a:p>
            <a:r>
              <a:rPr lang="en-AU">
                <a:latin typeface="Public Sans"/>
              </a:rPr>
              <a:t>Importantly, teacher expectation effects are found even after accounting for students’ prior achievement. This suggests the effects of teachers' expectations extend beyond teachers simply predicting what students will achieve based on their past performance. </a:t>
            </a:r>
          </a:p>
          <a:p>
            <a:endParaRPr lang="en-AU">
              <a:latin typeface="Public Sans"/>
            </a:endParaRPr>
          </a:p>
          <a:p>
            <a:r>
              <a:rPr lang="en-AU">
                <a:latin typeface="Public Sans"/>
              </a:rPr>
              <a:t>Research by the Centre for Education Statistics and Evaluation (CESE) shows that NSW public school students who report experiencing high expectations in Year 5 can be at least 6 months ahead in learning of a student who does not (CESE 2019). The findings also show that teachers can turn around the detrimental effects of low expectations. If a student experiences low expectations in Year 5 but then reports high expectations in Year 6 or 7, they are likely to see a large boost to their learning – the equivalent of up to four months (CESE 2019).</a:t>
            </a:r>
            <a:endParaRPr lang="en-GB">
              <a:latin typeface="Public Sans"/>
            </a:endParaRPr>
          </a:p>
          <a:p>
            <a:endParaRPr lang="en-AU">
              <a:latin typeface="Public Sans"/>
            </a:endParaRPr>
          </a:p>
          <a:p>
            <a:r>
              <a:rPr lang="en-AU">
                <a:latin typeface="Public Sans"/>
              </a:rPr>
              <a:t>Students’ experiences of high expectations are also linked with positive engagement outcomes, such as positive learning behaviours, class participation and academic effort (for example Wang et al. 2019; Rubie-Davies et al. 2020; Benner et al. 2021; Tomaszewski et al. 2022). In NSW public schools, students who report experiencing high expectations from their teachers have increased interest and motivation in lessons, greater attendance and more positive school behaviours (CESE 2019; CESE 2020).</a:t>
            </a:r>
            <a:endParaRPr lang="en-US"/>
          </a:p>
          <a:p>
            <a:endParaRPr lang="en-AU">
              <a:latin typeface="Public Sans"/>
            </a:endParaRPr>
          </a:p>
          <a:p>
            <a:r>
              <a:rPr lang="en-AU" b="1">
                <a:latin typeface="Public Sans"/>
              </a:rPr>
              <a:t>High expectations work to improve student outcomes by shaping the experiences and opportunities students receive in the classroom </a:t>
            </a:r>
            <a:endParaRPr lang="en-AU">
              <a:latin typeface="Public Sans"/>
            </a:endParaRPr>
          </a:p>
          <a:p>
            <a:r>
              <a:rPr lang="en-AU">
                <a:latin typeface="Public Sans"/>
              </a:rPr>
              <a:t>The large research literature on teacher expectations indicates that a teacher’s expectations can influence how they interact with students and the teaching practices they use (Wang et al. 2018; Johnston et al. 2019; Rubie-Davies 2023). </a:t>
            </a:r>
          </a:p>
          <a:p>
            <a:endParaRPr lang="en-AU"/>
          </a:p>
          <a:p>
            <a:r>
              <a:rPr lang="en-AU">
                <a:latin typeface="Public Sans"/>
              </a:rPr>
              <a:t>Research studies comparing high and low expectations classrooms find that teachers generally use teaching strategies in line with their level of expectations (Rubie-Davies et al. 2015). </a:t>
            </a:r>
          </a:p>
          <a:p>
            <a:r>
              <a:rPr lang="en-AU">
                <a:latin typeface="Public Sans"/>
              </a:rPr>
              <a:t>When teachers have high expectations they are more likely to use effective teaching strategies that give students consistent opportunities to progress their learning. These include planning challenging learning tasks with explicit learning intentions and feedback that helps students to extend their learning in line with their goals (refer to Rubie-Davies 2023 for a review). </a:t>
            </a:r>
          </a:p>
          <a:p>
            <a:endParaRPr lang="en-AU" b="1">
              <a:latin typeface="Arial"/>
            </a:endParaRPr>
          </a:p>
        </p:txBody>
      </p:sp>
      <p:sp>
        <p:nvSpPr>
          <p:cNvPr id="4" name="Slide Number Placeholder 3"/>
          <p:cNvSpPr>
            <a:spLocks noGrp="1"/>
          </p:cNvSpPr>
          <p:nvPr>
            <p:ph type="sldNum" sz="quarter" idx="5"/>
          </p:nvPr>
        </p:nvSpPr>
        <p:spPr/>
        <p:txBody>
          <a:bodyPr/>
          <a:lstStyle/>
          <a:p>
            <a:fld id="{B07158C4-A119-4B78-9DE8-A50001BC31DC}" type="slidenum">
              <a:rPr lang="en-AU" smtClean="0"/>
              <a:pPr/>
              <a:t>13</a:t>
            </a:fld>
            <a:endParaRPr lang="en-AU"/>
          </a:p>
        </p:txBody>
      </p:sp>
    </p:spTree>
    <p:extLst>
      <p:ext uri="{BB962C8B-B14F-4D97-AF65-F5344CB8AC3E}">
        <p14:creationId xmlns:p14="http://schemas.microsoft.com/office/powerpoint/2010/main" val="8015510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a:latin typeface="Public Sans"/>
              </a:rPr>
              <a:t>Activity 2 total duration</a:t>
            </a:r>
            <a:r>
              <a:rPr lang="en-AU">
                <a:latin typeface="Public Sans"/>
              </a:rPr>
              <a:t>: </a:t>
            </a:r>
            <a:r>
              <a:rPr lang="en-AU" b="1">
                <a:latin typeface="Public Sans"/>
              </a:rPr>
              <a:t>[10:19]</a:t>
            </a:r>
            <a:endParaRPr lang="en-AU"/>
          </a:p>
          <a:p>
            <a:endParaRPr lang="en-AU" b="1">
              <a:latin typeface="Public Sans"/>
            </a:endParaRPr>
          </a:p>
          <a:p>
            <a:r>
              <a:rPr lang="en-AU" b="1">
                <a:latin typeface="Public Sans"/>
              </a:rPr>
              <a:t>Speaking notes</a:t>
            </a:r>
            <a:r>
              <a:rPr lang="en-AU">
                <a:latin typeface="Public Sans"/>
              </a:rPr>
              <a:t>: </a:t>
            </a:r>
            <a:endParaRPr lang="en-US">
              <a:latin typeface="Public Sans"/>
            </a:endParaRPr>
          </a:p>
          <a:p>
            <a:r>
              <a:rPr lang="en-AU" b="1">
                <a:latin typeface="Public Sans"/>
              </a:rPr>
              <a:t>[2:00] </a:t>
            </a:r>
            <a:endParaRPr lang="en-AU">
              <a:latin typeface="Public Sans"/>
            </a:endParaRPr>
          </a:p>
          <a:p>
            <a:endParaRPr lang="en-AU" b="1">
              <a:latin typeface="Public Sans"/>
            </a:endParaRPr>
          </a:p>
          <a:p>
            <a:r>
              <a:rPr lang="en-AU" b="1">
                <a:latin typeface="Public Sans"/>
              </a:rPr>
              <a:t>Video duration: </a:t>
            </a:r>
            <a:endParaRPr lang="en-AU">
              <a:latin typeface="Public Sans"/>
            </a:endParaRPr>
          </a:p>
          <a:p>
            <a:r>
              <a:rPr lang="en-AU" b="1">
                <a:latin typeface="Public Sans"/>
              </a:rPr>
              <a:t>[3:19]</a:t>
            </a:r>
            <a:endParaRPr lang="en-AU">
              <a:latin typeface="Public Sans"/>
            </a:endParaRPr>
          </a:p>
          <a:p>
            <a:endParaRPr lang="en-AU" b="1">
              <a:latin typeface="Public Sans"/>
            </a:endParaRPr>
          </a:p>
          <a:p>
            <a:r>
              <a:rPr lang="en-AU" b="1">
                <a:latin typeface="Public Sans"/>
              </a:rPr>
              <a:t>Discussion:</a:t>
            </a:r>
            <a:endParaRPr lang="en-AU">
              <a:latin typeface="Public Sans"/>
            </a:endParaRPr>
          </a:p>
          <a:p>
            <a:r>
              <a:rPr lang="en-AU" b="1">
                <a:latin typeface="Public Sans"/>
              </a:rPr>
              <a:t>[5:00] </a:t>
            </a:r>
            <a:endParaRPr lang="en-AU">
              <a:latin typeface="Public Sans"/>
            </a:endParaRPr>
          </a:p>
          <a:p>
            <a:endParaRPr lang="en-AU" b="1">
              <a:latin typeface="Public Sans"/>
            </a:endParaRPr>
          </a:p>
          <a:p>
            <a:r>
              <a:rPr lang="en-AU" b="1">
                <a:latin typeface="Public Sans"/>
              </a:rPr>
              <a:t>Pre-empt discussion question using the prompt below: [0:20]</a:t>
            </a:r>
          </a:p>
          <a:p>
            <a:r>
              <a:rPr lang="en-AU">
                <a:latin typeface="Public Sans"/>
              </a:rPr>
              <a:t>How do the research observations of high and low expectation classrooms that Professor Rubie-Davies describes relate to explicit teaching? (5 minutes for discussion)</a:t>
            </a:r>
            <a:endParaRPr lang="en-US">
              <a:latin typeface="Public Sans"/>
            </a:endParaRPr>
          </a:p>
          <a:p>
            <a:endParaRPr lang="en-AU" b="1"/>
          </a:p>
          <a:p>
            <a:r>
              <a:rPr lang="en-AU" b="1">
                <a:latin typeface="Public Sans"/>
              </a:rPr>
              <a:t>Context for the video: [2:00] </a:t>
            </a:r>
            <a:endParaRPr lang="en-AU">
              <a:latin typeface="Public Sans"/>
            </a:endParaRPr>
          </a:p>
          <a:p>
            <a:endParaRPr lang="en-AU" b="1">
              <a:latin typeface="Public Sans"/>
            </a:endParaRPr>
          </a:p>
          <a:p>
            <a:r>
              <a:rPr lang="en-AU">
                <a:latin typeface="Public Sans"/>
              </a:rPr>
              <a:t>What we are about to watch is a chapter from a seminar by Professor Christine Rubie-Davies about her research. She is a New Zealand education academic at the University of Auckland who was previously a primary school teacher. Her research has focused on teacher expectations in New Zealand classrooms. Her research has found that different levels of teacher expectations result in different instructional practices.</a:t>
            </a:r>
          </a:p>
          <a:p>
            <a:endParaRPr lang="en-AU">
              <a:latin typeface="Public Sans"/>
            </a:endParaRPr>
          </a:p>
          <a:p>
            <a:r>
              <a:rPr lang="en-AU" b="1">
                <a:latin typeface="Public Sans"/>
              </a:rPr>
              <a:t>Link to video of Observation (starts at 9:35 and ends at 12:54):</a:t>
            </a:r>
            <a:r>
              <a:rPr lang="en-AU">
                <a:latin typeface="Public Sans"/>
              </a:rPr>
              <a:t> </a:t>
            </a:r>
            <a:r>
              <a:rPr lang="en-AU">
                <a:latin typeface="Public Sans"/>
                <a:hlinkClick r:id="rId3"/>
              </a:rPr>
              <a:t>https://youtu.be/8-CHJ-ZQgIM?si=KNUra9SdA9JEeLhf&amp;t=575</a:t>
            </a:r>
            <a:r>
              <a:rPr lang="en-AU">
                <a:latin typeface="Public Sans"/>
              </a:rPr>
              <a:t> </a:t>
            </a:r>
            <a:r>
              <a:rPr lang="en-AU" b="1">
                <a:latin typeface="Public Sans"/>
              </a:rPr>
              <a:t>[3:19]</a:t>
            </a:r>
            <a:endParaRPr lang="en-AU">
              <a:latin typeface="Public Sans"/>
            </a:endParaRPr>
          </a:p>
          <a:p>
            <a:endParaRPr lang="en-AU">
              <a:latin typeface="Public Sans"/>
            </a:endParaRPr>
          </a:p>
          <a:p>
            <a:endParaRPr lang="en-AU" b="1">
              <a:latin typeface="Public Sans"/>
            </a:endParaRPr>
          </a:p>
          <a:p>
            <a:r>
              <a:rPr lang="en-AU" b="1">
                <a:latin typeface="Public Sans"/>
              </a:rPr>
              <a:t>Facilitate a discussion using the prompt below: [5:00] </a:t>
            </a:r>
            <a:endParaRPr lang="en-AU">
              <a:latin typeface="Public Sans"/>
            </a:endParaRPr>
          </a:p>
          <a:p>
            <a:r>
              <a:rPr lang="en-AU">
                <a:latin typeface="Public Sans"/>
              </a:rPr>
              <a:t>How do the research observations of high and low expectation classrooms that Professor Rubie-Davies describes relate to explicit teaching? (5 minutes for discussion)</a:t>
            </a:r>
          </a:p>
          <a:p>
            <a:endParaRPr lang="en-AU" b="1">
              <a:latin typeface="Public Sans"/>
            </a:endParaRPr>
          </a:p>
          <a:p>
            <a:r>
              <a:rPr lang="en-AU" b="1">
                <a:latin typeface="Public Sans"/>
              </a:rPr>
              <a:t>Suggested discussion points:</a:t>
            </a:r>
            <a:endParaRPr lang="en-AU">
              <a:latin typeface="Public Sans"/>
            </a:endParaRPr>
          </a:p>
          <a:p>
            <a:r>
              <a:rPr lang="en-AU">
                <a:latin typeface="Public Sans"/>
              </a:rPr>
              <a:t>-Teaching statements - Prof Rubie-Davies mentions high expectation teachers ask lots of questions to check for understanding and make statements that link learning to prior knowledge. These are both strategies that are evident in explicit teaching.</a:t>
            </a:r>
          </a:p>
          <a:p>
            <a:r>
              <a:rPr lang="en-AU">
                <a:latin typeface="Public Sans"/>
              </a:rPr>
              <a:t>-Feedback based on goals - Prof Rubie-Davies mentions that high expectation teachers give clear feedback on student learning based on the clear learning goals they had set with students. These are both strategies that are evident in explicit teaching.</a:t>
            </a:r>
          </a:p>
          <a:p>
            <a:r>
              <a:rPr lang="en-AU">
                <a:latin typeface="Public Sans"/>
              </a:rPr>
              <a:t>-Questioning and responding - Prof Rubie-Davies mentions that high expectation teachers provide high level questions for all students, but if students do not know the answer they either rephrase or provide prompts (a form of scaffolding) to help all students answer successfully. Explicit teaching involves the use of questioning to check for understanding and scaffolding to support all students’ understanding and success.</a:t>
            </a:r>
          </a:p>
          <a:p>
            <a:r>
              <a:rPr lang="en-AU">
                <a:latin typeface="Public Sans"/>
              </a:rPr>
              <a:t>-Positive behaviour management – Prof Rubie-Davies mentions that the behaviour management strategies high expectation teachers use are positive and preventative. A positive, warm learning environment contributes to students being ready to learn and more time can be spent on teaching and learning.</a:t>
            </a:r>
          </a:p>
          <a:p>
            <a:r>
              <a:rPr lang="en-AU">
                <a:latin typeface="Public Sans"/>
              </a:rPr>
              <a:t>-Procedural statements - Prof Rubie-Davies mentions that the classroom observations took place later in the year and that high expectation teachers had well established routines that meant they did not have to state them as often as low expectation teachers. Establishing classroom routines early in the year contributes to a positive learning environment where more time can be spent on teaching and learning. </a:t>
            </a:r>
          </a:p>
          <a:p>
            <a:endParaRPr lang="en-AU">
              <a:latin typeface="Public Sans"/>
              <a:ea typeface="Calibri"/>
              <a:cs typeface="Calibri"/>
            </a:endParaRPr>
          </a:p>
        </p:txBody>
      </p:sp>
      <p:sp>
        <p:nvSpPr>
          <p:cNvPr id="4" name="Slide Number Placeholder 3"/>
          <p:cNvSpPr>
            <a:spLocks noGrp="1"/>
          </p:cNvSpPr>
          <p:nvPr>
            <p:ph type="sldNum" sz="quarter" idx="5"/>
          </p:nvPr>
        </p:nvSpPr>
        <p:spPr/>
        <p:txBody>
          <a:bodyPr/>
          <a:lstStyle/>
          <a:p>
            <a:fld id="{B07158C4-A119-4B78-9DE8-A50001BC31DC}" type="slidenum">
              <a:rPr lang="en-AU" smtClean="0"/>
              <a:pPr/>
              <a:t>14</a:t>
            </a:fld>
            <a:endParaRPr lang="en-AU"/>
          </a:p>
        </p:txBody>
      </p:sp>
    </p:spTree>
    <p:extLst>
      <p:ext uri="{BB962C8B-B14F-4D97-AF65-F5344CB8AC3E}">
        <p14:creationId xmlns:p14="http://schemas.microsoft.com/office/powerpoint/2010/main" val="21583960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a:latin typeface="Public Sans"/>
              </a:rPr>
              <a:t>Speaking notes</a:t>
            </a:r>
            <a:r>
              <a:rPr lang="en-AU">
                <a:latin typeface="Public Sans"/>
              </a:rPr>
              <a:t>: </a:t>
            </a:r>
            <a:endParaRPr lang="en-US">
              <a:latin typeface="Public Sans"/>
            </a:endParaRPr>
          </a:p>
          <a:p>
            <a:r>
              <a:rPr lang="en-AU" b="1">
                <a:latin typeface="Public Sans"/>
              </a:rPr>
              <a:t>[0:10]</a:t>
            </a:r>
            <a:endParaRPr lang="en-US">
              <a:latin typeface="Public Sans"/>
            </a:endParaRPr>
          </a:p>
          <a:p>
            <a:endParaRPr lang="en-AU">
              <a:latin typeface="Public Sans"/>
            </a:endParaRPr>
          </a:p>
          <a:p>
            <a:r>
              <a:rPr lang="en-US"/>
              <a:t>The fourth and final explicit teaching enabling factor we will focus on is the need for safe, inclusive learning environments.</a:t>
            </a:r>
          </a:p>
        </p:txBody>
      </p:sp>
      <p:sp>
        <p:nvSpPr>
          <p:cNvPr id="4" name="Slide Number Placeholder 3"/>
          <p:cNvSpPr>
            <a:spLocks noGrp="1"/>
          </p:cNvSpPr>
          <p:nvPr>
            <p:ph type="sldNum" sz="quarter" idx="5"/>
          </p:nvPr>
        </p:nvSpPr>
        <p:spPr/>
        <p:txBody>
          <a:bodyPr/>
          <a:lstStyle/>
          <a:p>
            <a:fld id="{B07158C4-A119-4B78-9DE8-A50001BC31DC}" type="slidenum">
              <a:rPr lang="en-AU" smtClean="0"/>
              <a:pPr/>
              <a:t>15</a:t>
            </a:fld>
            <a:endParaRPr lang="en-AU"/>
          </a:p>
        </p:txBody>
      </p:sp>
    </p:spTree>
    <p:extLst>
      <p:ext uri="{BB962C8B-B14F-4D97-AF65-F5344CB8AC3E}">
        <p14:creationId xmlns:p14="http://schemas.microsoft.com/office/powerpoint/2010/main" val="8879603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a:latin typeface="Public Sans"/>
              </a:rPr>
              <a:t>Speaking notes:</a:t>
            </a:r>
            <a:endParaRPr lang="en-US">
              <a:latin typeface="Public Sans"/>
            </a:endParaRPr>
          </a:p>
          <a:p>
            <a:r>
              <a:rPr lang="en-AU" b="1">
                <a:latin typeface="Public Sans"/>
              </a:rPr>
              <a:t>[1:00]</a:t>
            </a:r>
            <a:endParaRPr lang="en-US">
              <a:latin typeface="Public Sans"/>
            </a:endParaRPr>
          </a:p>
          <a:p>
            <a:endParaRPr lang="en-US">
              <a:latin typeface="Public Sans"/>
            </a:endParaRPr>
          </a:p>
          <a:p>
            <a:r>
              <a:rPr lang="en-US">
                <a:latin typeface="Public Sans"/>
              </a:rPr>
              <a:t>A safe and inclusive learning environment is needed for effective explicit teaching. When students feel safe they are more likely to actively engage in learning processes, for instance, asking questions without fear.</a:t>
            </a:r>
          </a:p>
          <a:p>
            <a:endParaRPr lang="en-US"/>
          </a:p>
          <a:p>
            <a:r>
              <a:rPr lang="en-US">
                <a:latin typeface="Public Sans"/>
              </a:rPr>
              <a:t>Additionally, explicit teaching creates a safe and inclusive learning environment by setting clear expectations and engaging all students in learning through consistent routines and differentiated instruction.</a:t>
            </a:r>
          </a:p>
          <a:p>
            <a:endParaRPr lang="en-US"/>
          </a:p>
          <a:p>
            <a:r>
              <a:rPr lang="en-US">
                <a:latin typeface="Public Sans"/>
              </a:rPr>
              <a:t>Let us explore the role environments play in student learning. </a:t>
            </a:r>
            <a:endParaRPr lang="en-AU">
              <a:latin typeface="Public Sans"/>
            </a:endParaRPr>
          </a:p>
          <a:p>
            <a:endParaRPr lang="en-US">
              <a:latin typeface="Calibri"/>
              <a:ea typeface="Calibri"/>
              <a:cs typeface="Calibri"/>
            </a:endParaRPr>
          </a:p>
        </p:txBody>
      </p:sp>
      <p:sp>
        <p:nvSpPr>
          <p:cNvPr id="4" name="Slide Number Placeholder 3"/>
          <p:cNvSpPr>
            <a:spLocks noGrp="1"/>
          </p:cNvSpPr>
          <p:nvPr>
            <p:ph type="sldNum" sz="quarter" idx="5"/>
          </p:nvPr>
        </p:nvSpPr>
        <p:spPr/>
        <p:txBody>
          <a:bodyPr/>
          <a:lstStyle/>
          <a:p>
            <a:fld id="{B07158C4-A119-4B78-9DE8-A50001BC31DC}" type="slidenum">
              <a:rPr lang="en-AU" smtClean="0"/>
              <a:pPr/>
              <a:t>16</a:t>
            </a:fld>
            <a:endParaRPr lang="en-AU"/>
          </a:p>
        </p:txBody>
      </p:sp>
    </p:spTree>
    <p:extLst>
      <p:ext uri="{BB962C8B-B14F-4D97-AF65-F5344CB8AC3E}">
        <p14:creationId xmlns:p14="http://schemas.microsoft.com/office/powerpoint/2010/main" val="8187473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lgn="l" defTabSz="1219170">
              <a:lnSpc>
                <a:spcPct val="100000"/>
              </a:lnSpc>
              <a:spcBef>
                <a:spcPts val="0"/>
              </a:spcBef>
              <a:spcAft>
                <a:spcPts val="0"/>
              </a:spcAft>
              <a:buNone/>
              <a:tabLst/>
              <a:defRPr/>
            </a:pPr>
            <a:r>
              <a:rPr lang="en-AU" b="1">
                <a:latin typeface="Public Sans"/>
              </a:rPr>
              <a:t>Speaking notes:</a:t>
            </a:r>
            <a:endParaRPr lang="en-US">
              <a:latin typeface="Public Sans"/>
            </a:endParaRPr>
          </a:p>
          <a:p>
            <a:pPr>
              <a:defRPr/>
            </a:pPr>
            <a:r>
              <a:rPr lang="en-AU" b="1">
                <a:latin typeface="Public Sans"/>
              </a:rPr>
              <a:t>[2:00]</a:t>
            </a:r>
          </a:p>
          <a:p>
            <a:pPr>
              <a:defRPr/>
            </a:pPr>
            <a:endParaRPr lang="en-AU" b="1">
              <a:latin typeface="Public Sans"/>
            </a:endParaRPr>
          </a:p>
          <a:p>
            <a:pPr>
              <a:defRPr/>
            </a:pPr>
            <a:r>
              <a:rPr lang="en-AU">
                <a:latin typeface="Public Sans"/>
              </a:rPr>
              <a:t>A safe and inclusive learning environment means that every student can participate in the learning. Cultural, social, emotional, behavioural and physical aspects of learning are carefully considered. Research indicates that when students feel safe to participate in learning, their engagement with positive learning behaviour is increased. This enables improved learning outcomes for students.</a:t>
            </a:r>
            <a:endParaRPr lang="en-AU"/>
          </a:p>
          <a:p>
            <a:pPr>
              <a:defRPr/>
            </a:pPr>
            <a:endParaRPr lang="en-AU">
              <a:latin typeface="Public Sans"/>
            </a:endParaRPr>
          </a:p>
          <a:p>
            <a:pPr>
              <a:defRPr/>
            </a:pPr>
            <a:r>
              <a:rPr lang="en-AU">
                <a:latin typeface="Public Sans"/>
              </a:rPr>
              <a:t>However, if the psychological risks outweigh their confidence to actively seek support, students are resigned to experiencing barriers in their learning. This reduces their learning opportunities and potential. Students who ask questions in class achieve higher than those who don't feel safe to participate in learning.</a:t>
            </a:r>
            <a:endParaRPr lang="en-AU"/>
          </a:p>
          <a:p>
            <a:pPr>
              <a:defRPr/>
            </a:pPr>
            <a:endParaRPr lang="en-AU">
              <a:latin typeface="Public Sans"/>
            </a:endParaRPr>
          </a:p>
          <a:p>
            <a:pPr>
              <a:defRPr/>
            </a:pPr>
            <a:r>
              <a:rPr lang="en-AU">
                <a:latin typeface="Public Sans"/>
              </a:rPr>
              <a:t>The consistent use of routines are an important way of enabling inclusive and safe learning environments. Teaching routines provide certainty and consistency of an expected model. When these are taught to students and used consistently it reduces perceived risk students may have (AERO 2023). Consistent whole school teaching routines can create a social norm that increase a sense of belonging in a school (McCrea 2020). </a:t>
            </a:r>
          </a:p>
          <a:p>
            <a:pPr>
              <a:defRPr/>
            </a:pPr>
            <a:r>
              <a:rPr lang="en-AU">
                <a:latin typeface="Public Sans"/>
              </a:rPr>
              <a:t> </a:t>
            </a:r>
          </a:p>
          <a:p>
            <a:pPr>
              <a:defRPr/>
            </a:pPr>
            <a:r>
              <a:rPr lang="en-AU">
                <a:latin typeface="Public Sans"/>
              </a:rPr>
              <a:t>Schools need to find ways to enable student participation rather than allow students to decline participation. Providing a safe and inclusive learning environment is a key responsibility of all teachers and leaders, as it requires the right structures and supports to be in place.</a:t>
            </a:r>
            <a:endParaRPr lang="en-AU"/>
          </a:p>
          <a:p>
            <a:pPr>
              <a:defRPr/>
            </a:pPr>
            <a:endParaRPr lang="en-AU">
              <a:latin typeface="Public Sans"/>
            </a:endParaRPr>
          </a:p>
          <a:p>
            <a:pPr>
              <a:defRPr/>
            </a:pPr>
            <a:endParaRPr lang="en-AU">
              <a:latin typeface="Public Sans"/>
            </a:endParaRPr>
          </a:p>
          <a:p>
            <a:pPr algn="l">
              <a:buFontTx/>
              <a:buNone/>
            </a:pPr>
            <a:endParaRPr lang="en-AU">
              <a:effectLst/>
            </a:endParaRPr>
          </a:p>
          <a:p>
            <a:pPr marL="0" marR="0" lvl="0" indent="0" algn="l" defTabSz="1219170" rtl="0" eaLnBrk="1" fontAlgn="auto" latinLnBrk="0" hangingPunct="1">
              <a:lnSpc>
                <a:spcPct val="100000"/>
              </a:lnSpc>
              <a:spcBef>
                <a:spcPts val="0"/>
              </a:spcBef>
              <a:spcAft>
                <a:spcPts val="0"/>
              </a:spcAft>
              <a:buClrTx/>
              <a:buSzTx/>
              <a:buFontTx/>
              <a:buNone/>
              <a:tabLst/>
              <a:defRPr/>
            </a:pPr>
            <a:endParaRPr lang="en-AU">
              <a:effectLst/>
            </a:endParaRPr>
          </a:p>
          <a:p>
            <a:pPr marL="0" marR="0" lvl="0" indent="0" algn="l" defTabSz="1219170" rtl="0" eaLnBrk="1" fontAlgn="auto" latinLnBrk="0" hangingPunct="1">
              <a:lnSpc>
                <a:spcPct val="100000"/>
              </a:lnSpc>
              <a:spcBef>
                <a:spcPts val="0"/>
              </a:spcBef>
              <a:spcAft>
                <a:spcPts val="0"/>
              </a:spcAft>
              <a:buClrTx/>
              <a:buSzTx/>
              <a:buFontTx/>
              <a:buNone/>
              <a:tabLst/>
              <a:defRPr/>
            </a:pPr>
            <a:endParaRPr lang="en-AU">
              <a:effectLst/>
            </a:endParaRPr>
          </a:p>
          <a:p>
            <a:pPr marL="0" marR="0" lvl="0" indent="0" algn="l" defTabSz="1219170" rtl="0" eaLnBrk="1" fontAlgn="auto" latinLnBrk="0" hangingPunct="1">
              <a:lnSpc>
                <a:spcPct val="100000"/>
              </a:lnSpc>
              <a:spcBef>
                <a:spcPts val="0"/>
              </a:spcBef>
              <a:spcAft>
                <a:spcPts val="0"/>
              </a:spcAft>
              <a:buClrTx/>
              <a:buSzTx/>
              <a:buFontTx/>
              <a:buNone/>
              <a:tabLst/>
              <a:defRPr/>
            </a:pPr>
            <a:endParaRPr lang="en-AU">
              <a:latin typeface="Arial"/>
            </a:endParaRPr>
          </a:p>
          <a:p>
            <a:endParaRPr lang="en-AU" b="1">
              <a:latin typeface="Arial"/>
            </a:endParaRPr>
          </a:p>
        </p:txBody>
      </p:sp>
      <p:sp>
        <p:nvSpPr>
          <p:cNvPr id="4" name="Slide Number Placeholder 3"/>
          <p:cNvSpPr>
            <a:spLocks noGrp="1"/>
          </p:cNvSpPr>
          <p:nvPr>
            <p:ph type="sldNum" sz="quarter" idx="5"/>
          </p:nvPr>
        </p:nvSpPr>
        <p:spPr/>
        <p:txBody>
          <a:bodyPr/>
          <a:lstStyle/>
          <a:p>
            <a:fld id="{B07158C4-A119-4B78-9DE8-A50001BC31DC}" type="slidenum">
              <a:rPr lang="en-AU" smtClean="0"/>
              <a:pPr/>
              <a:t>17</a:t>
            </a:fld>
            <a:endParaRPr lang="en-AU"/>
          </a:p>
        </p:txBody>
      </p:sp>
    </p:spTree>
    <p:extLst>
      <p:ext uri="{BB962C8B-B14F-4D97-AF65-F5344CB8AC3E}">
        <p14:creationId xmlns:p14="http://schemas.microsoft.com/office/powerpoint/2010/main" val="38648235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latin typeface="Public Sans"/>
              </a:rPr>
              <a:t>Activity 3 total duration – 9 minutes</a:t>
            </a:r>
            <a:endParaRPr lang="en-AU" dirty="0">
              <a:latin typeface="Public Sans"/>
            </a:endParaRPr>
          </a:p>
          <a:p>
            <a:endParaRPr lang="en-AU" b="1" dirty="0">
              <a:latin typeface="Public Sans"/>
            </a:endParaRPr>
          </a:p>
          <a:p>
            <a:r>
              <a:rPr lang="en-AU" b="1" dirty="0">
                <a:latin typeface="Public Sans"/>
              </a:rPr>
              <a:t>Speaking notes</a:t>
            </a:r>
            <a:r>
              <a:rPr lang="en-AU" dirty="0">
                <a:latin typeface="Public Sans"/>
              </a:rPr>
              <a:t>: </a:t>
            </a:r>
            <a:endParaRPr lang="en-US" dirty="0">
              <a:latin typeface="Public Sans"/>
            </a:endParaRPr>
          </a:p>
          <a:p>
            <a:r>
              <a:rPr lang="en-AU" b="1" dirty="0">
                <a:latin typeface="Public Sans"/>
              </a:rPr>
              <a:t>[1:00] </a:t>
            </a:r>
            <a:endParaRPr lang="en-AU" dirty="0">
              <a:latin typeface="Public Sans"/>
            </a:endParaRPr>
          </a:p>
          <a:p>
            <a:r>
              <a:rPr lang="en-AU" dirty="0">
                <a:latin typeface="Public Sans"/>
              </a:rPr>
              <a:t>Take a few minutes to reflect on the importance of safe and inclusive learning environments. Think about ways that this could be enhanced in your context.</a:t>
            </a:r>
            <a:endParaRPr lang="en-AU" b="1" dirty="0"/>
          </a:p>
          <a:p>
            <a:endParaRPr lang="en-AU" b="1" dirty="0">
              <a:latin typeface="Public Sans"/>
            </a:endParaRPr>
          </a:p>
          <a:p>
            <a:r>
              <a:rPr lang="en-AU" b="1" dirty="0">
                <a:latin typeface="Public Sans"/>
              </a:rPr>
              <a:t>Reflection duration: </a:t>
            </a:r>
            <a:endParaRPr lang="en-AU" dirty="0">
              <a:latin typeface="Public Sans"/>
            </a:endParaRPr>
          </a:p>
          <a:p>
            <a:r>
              <a:rPr lang="en-AU" b="1" dirty="0">
                <a:latin typeface="Public Sans"/>
              </a:rPr>
              <a:t>[3:00]</a:t>
            </a:r>
            <a:endParaRPr lang="en-AU" dirty="0">
              <a:latin typeface="Public Sans"/>
            </a:endParaRPr>
          </a:p>
          <a:p>
            <a:endParaRPr lang="en-AU" b="1" dirty="0">
              <a:latin typeface="Public Sans"/>
            </a:endParaRPr>
          </a:p>
          <a:p>
            <a:r>
              <a:rPr lang="en-AU" b="1" dirty="0">
                <a:latin typeface="Public Sans"/>
              </a:rPr>
              <a:t>Discussion: Facilitate a discussion with teachers using the prompts below: [5:00] </a:t>
            </a:r>
          </a:p>
          <a:p>
            <a:endParaRPr lang="en-AU" dirty="0">
              <a:latin typeface="Public Sans"/>
            </a:endParaRPr>
          </a:p>
          <a:p>
            <a:r>
              <a:rPr lang="en-AU" dirty="0">
                <a:latin typeface="Public Sans"/>
              </a:rPr>
              <a:t>-</a:t>
            </a:r>
            <a:r>
              <a:rPr lang="en-AU" b="1" dirty="0">
                <a:latin typeface="Public Sans"/>
              </a:rPr>
              <a:t>Which approaches are you aware of that support all students to seek help with their learning? Possible discussion points include:</a:t>
            </a:r>
          </a:p>
          <a:p>
            <a:pPr marL="285750" indent="-285750">
              <a:buFont typeface="Arial"/>
              <a:buChar char="•"/>
            </a:pPr>
            <a:r>
              <a:rPr lang="en-AU" dirty="0">
                <a:latin typeface="Public Sans"/>
              </a:rPr>
              <a:t>Fostering a positive learning environment and culture.</a:t>
            </a:r>
          </a:p>
          <a:p>
            <a:pPr marL="285750" indent="-285750">
              <a:buFont typeface="Arial"/>
              <a:buChar char="•"/>
            </a:pPr>
            <a:r>
              <a:rPr lang="en-AU" dirty="0">
                <a:latin typeface="Public Sans"/>
              </a:rPr>
              <a:t>Using a range of options, both overt and covert. These could include the use of hand signals in a whole class check for understanding, individual routines or systems and active monitoring of students working.  </a:t>
            </a:r>
          </a:p>
          <a:p>
            <a:pPr marL="285750" indent="-285750">
              <a:buFont typeface="Arial"/>
              <a:buChar char="•"/>
            </a:pPr>
            <a:r>
              <a:rPr lang="en-AU" dirty="0">
                <a:latin typeface="Public Sans"/>
              </a:rPr>
              <a:t>Scripting is an evidence-based practice for students on the autism spectrum (Hume et al., 2021). Consider how you could use scripting in your class as a universal support to help all students answer questions and ask for help.</a:t>
            </a:r>
          </a:p>
          <a:p>
            <a:pPr marL="0" indent="0">
              <a:buFont typeface="Arial"/>
              <a:buNone/>
            </a:pPr>
            <a:r>
              <a:rPr lang="en-AU" dirty="0">
                <a:latin typeface="Public Sans"/>
              </a:rPr>
              <a:t>A script is a written, audio, or visual cue that supports students to communicate with others. Scripting promotes students’ communication, language, and social development by providing specific models for language and social behaviour. Scripting may be most effective when combined with other evidence-based practices including visual support and reinforcement. </a:t>
            </a:r>
          </a:p>
          <a:p>
            <a:endParaRPr lang="en-AU" dirty="0">
              <a:latin typeface="Public Sans"/>
            </a:endParaRPr>
          </a:p>
          <a:p>
            <a:r>
              <a:rPr lang="en-AU" b="1" dirty="0">
                <a:latin typeface="Public Sans"/>
              </a:rPr>
              <a:t>-What is a new approach you could implement to enable a culture of safe participation in learning for your students? Possible discussion points include:</a:t>
            </a:r>
            <a:endParaRPr lang="en-AU" dirty="0">
              <a:latin typeface="Public Sans"/>
            </a:endParaRPr>
          </a:p>
          <a:p>
            <a:pPr marL="285750" indent="-285750">
              <a:buFont typeface="Arial"/>
              <a:buChar char="•"/>
            </a:pPr>
            <a:r>
              <a:rPr lang="en-AU" dirty="0">
                <a:latin typeface="Public Sans"/>
              </a:rPr>
              <a:t>Trialling one of the suggested approaches within a team, Stage or across several classes and evaluating the impact.</a:t>
            </a:r>
            <a:endParaRPr lang="en-AU" dirty="0"/>
          </a:p>
          <a:p>
            <a:pPr marL="285750" indent="-285750">
              <a:buFont typeface="Arial"/>
              <a:buChar char="•"/>
            </a:pPr>
            <a:r>
              <a:rPr lang="en-AU" dirty="0">
                <a:latin typeface="Public Sans"/>
              </a:rPr>
              <a:t>Choosing one activity in the school that could be refined by using a school-wide routine, for example, entering classrooms. Discuss the agreed features of the new routine and decide on how it can be trialled and its effectiveness evaluated.</a:t>
            </a:r>
            <a:endParaRPr lang="en-AU" dirty="0"/>
          </a:p>
          <a:p>
            <a:pPr marL="285750" indent="-285750">
              <a:buFont typeface="Arial"/>
              <a:buChar char="•"/>
            </a:pPr>
            <a:endParaRPr lang="en-AU" dirty="0"/>
          </a:p>
          <a:p>
            <a:r>
              <a:rPr lang="en-AU" b="1" dirty="0">
                <a:ea typeface="Calibri"/>
                <a:cs typeface="Calibri"/>
              </a:rPr>
              <a:t>Additional discussion prompts (optional):</a:t>
            </a:r>
          </a:p>
          <a:p>
            <a:endParaRPr lang="en-AU" dirty="0">
              <a:ea typeface="Calibri"/>
              <a:cs typeface="Calibri"/>
            </a:endParaRPr>
          </a:p>
          <a:p>
            <a:r>
              <a:rPr lang="en-AU" b="1" dirty="0">
                <a:latin typeface="Public Sans"/>
              </a:rPr>
              <a:t>-How can routines in your context enhance students' feeling of safe participation in learning? Possible discussion points include:</a:t>
            </a:r>
          </a:p>
          <a:p>
            <a:pPr marL="285750" indent="-285750">
              <a:buFont typeface="Arial"/>
              <a:buChar char="•"/>
            </a:pPr>
            <a:r>
              <a:rPr lang="en-AU" dirty="0">
                <a:latin typeface="Public Sans"/>
              </a:rPr>
              <a:t>Routines become automatic, so students are less self-conscious of using them.</a:t>
            </a:r>
            <a:endParaRPr lang="en-AU" dirty="0"/>
          </a:p>
          <a:p>
            <a:pPr marL="285750" indent="-285750">
              <a:buFont typeface="Arial"/>
              <a:buChar char="•"/>
            </a:pPr>
            <a:r>
              <a:rPr lang="en-AU" dirty="0">
                <a:latin typeface="Public Sans"/>
              </a:rPr>
              <a:t>They provide a common approach for all students to access confidently.</a:t>
            </a:r>
            <a:endParaRPr lang="en-AU" dirty="0"/>
          </a:p>
          <a:p>
            <a:pPr marL="285750" indent="-285750">
              <a:buFont typeface="Arial"/>
              <a:buChar char="•"/>
            </a:pPr>
            <a:r>
              <a:rPr lang="en-AU" dirty="0">
                <a:latin typeface="Public Sans"/>
              </a:rPr>
              <a:t>Routines provide students with a predictable response or reaction from the teacher.  </a:t>
            </a:r>
            <a:endParaRPr lang="en-AU" dirty="0"/>
          </a:p>
          <a:p>
            <a:endParaRPr lang="en-AU" dirty="0">
              <a:latin typeface="Public Sans"/>
            </a:endParaRPr>
          </a:p>
          <a:p>
            <a:r>
              <a:rPr lang="en-AU" b="1" dirty="0">
                <a:latin typeface="Public Sans"/>
              </a:rPr>
              <a:t>-Positive behaviour management impacts on the safety and inclusivity of students' learning. How could this be enhanced or sustained in your content? Possible discussion points include:</a:t>
            </a:r>
            <a:endParaRPr lang="en-AU" dirty="0">
              <a:latin typeface="Public Sans"/>
            </a:endParaRPr>
          </a:p>
          <a:p>
            <a:pPr marL="285750" indent="-285750">
              <a:buFont typeface="Arial"/>
              <a:buChar char="•"/>
            </a:pPr>
            <a:r>
              <a:rPr lang="en-AU" dirty="0">
                <a:latin typeface="Public Sans"/>
              </a:rPr>
              <a:t>Develop or refine the school-wide approach, so that students are provided with predictable expectations, support and consequences.</a:t>
            </a:r>
          </a:p>
          <a:p>
            <a:pPr marL="285750" indent="-285750">
              <a:buFont typeface="Arial"/>
              <a:buChar char="•"/>
            </a:pPr>
            <a:r>
              <a:rPr lang="en-AU" dirty="0">
                <a:latin typeface="Public Sans"/>
              </a:rPr>
              <a:t>Ensure that existing positive behaviour management systems are still fit for purpose, and being implemented consistently by all teachers.</a:t>
            </a:r>
          </a:p>
          <a:p>
            <a:pPr marL="285750" indent="-285750">
              <a:buFont typeface="Arial"/>
              <a:buChar char="•"/>
            </a:pPr>
            <a:r>
              <a:rPr lang="en-AU" dirty="0">
                <a:latin typeface="Public Sans"/>
              </a:rPr>
              <a:t>Analyse available data about the effectiveness of the existing positive behaviour management approaches.</a:t>
            </a:r>
          </a:p>
          <a:p>
            <a:pPr marL="285750" indent="-285750">
              <a:buFont typeface="Arial"/>
              <a:buChar char="•"/>
            </a:pPr>
            <a:r>
              <a:rPr lang="en-AU" dirty="0">
                <a:latin typeface="Public Sans"/>
              </a:rPr>
              <a:t>Consider surveying students and teachers about the current positive behaviour management approaches. </a:t>
            </a:r>
          </a:p>
          <a:p>
            <a:endParaRPr lang="en-AU" dirty="0">
              <a:ea typeface="Calibri"/>
              <a:cs typeface="Calibri"/>
            </a:endParaRPr>
          </a:p>
          <a:p>
            <a:endParaRPr lang="en-AU" b="1" dirty="0">
              <a:latin typeface="Public Sans"/>
              <a:ea typeface="Calibri"/>
              <a:cs typeface="Calibri"/>
            </a:endParaRPr>
          </a:p>
          <a:p>
            <a:endParaRPr lang="en-AU" b="1" dirty="0">
              <a:latin typeface="Public Sans"/>
              <a:ea typeface="Calibri"/>
              <a:cs typeface="Calibri"/>
            </a:endParaRPr>
          </a:p>
          <a:p>
            <a:endParaRPr lang="en-AU" dirty="0">
              <a:latin typeface="Public Sans"/>
              <a:ea typeface="Calibri"/>
              <a:cs typeface="Calibri"/>
            </a:endParaRPr>
          </a:p>
        </p:txBody>
      </p:sp>
      <p:sp>
        <p:nvSpPr>
          <p:cNvPr id="4" name="Slide Number Placeholder 3"/>
          <p:cNvSpPr>
            <a:spLocks noGrp="1"/>
          </p:cNvSpPr>
          <p:nvPr>
            <p:ph type="sldNum" sz="quarter" idx="5"/>
          </p:nvPr>
        </p:nvSpPr>
        <p:spPr/>
        <p:txBody>
          <a:bodyPr/>
          <a:lstStyle/>
          <a:p>
            <a:fld id="{B07158C4-A119-4B78-9DE8-A50001BC31DC}" type="slidenum">
              <a:rPr lang="en-AU" smtClean="0"/>
              <a:pPr/>
              <a:t>18</a:t>
            </a:fld>
            <a:endParaRPr lang="en-AU"/>
          </a:p>
        </p:txBody>
      </p:sp>
    </p:spTree>
    <p:extLst>
      <p:ext uri="{BB962C8B-B14F-4D97-AF65-F5344CB8AC3E}">
        <p14:creationId xmlns:p14="http://schemas.microsoft.com/office/powerpoint/2010/main" val="6543762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AU" b="1">
                <a:latin typeface="Public Sans"/>
              </a:rPr>
              <a:t>Due to timing, this activity may be used outside the session for further reflection.</a:t>
            </a:r>
            <a:endParaRPr lang="en-AU">
              <a:latin typeface="Public Sans"/>
            </a:endParaRPr>
          </a:p>
          <a:p>
            <a:pPr>
              <a:defRPr/>
            </a:pPr>
            <a:endParaRPr lang="en-AU" b="1">
              <a:latin typeface="Public Sans"/>
            </a:endParaRPr>
          </a:p>
          <a:p>
            <a:pPr>
              <a:defRPr/>
            </a:pPr>
            <a:r>
              <a:rPr lang="en-AU" b="1">
                <a:latin typeface="Public Sans"/>
              </a:rPr>
              <a:t>Speaking notes</a:t>
            </a:r>
            <a:r>
              <a:rPr lang="en-AU">
                <a:latin typeface="Public Sans"/>
              </a:rPr>
              <a:t>: </a:t>
            </a:r>
          </a:p>
          <a:p>
            <a:pPr>
              <a:defRPr/>
            </a:pPr>
            <a:r>
              <a:rPr lang="en-AU" b="1">
                <a:latin typeface="Public Sans"/>
              </a:rPr>
              <a:t>[1:00] </a:t>
            </a:r>
            <a:endParaRPr lang="en-AU">
              <a:latin typeface="Public Sans"/>
            </a:endParaRPr>
          </a:p>
          <a:p>
            <a:pPr>
              <a:defRPr/>
            </a:pPr>
            <a:r>
              <a:rPr lang="en-AU">
                <a:latin typeface="Public Sans"/>
              </a:rPr>
              <a:t>Thank you for your engagement with the 3 explicit teaching workshops covering core content on explicit teaching. Consider these questions to reflect on your learning across all 3 workshops. After a few minutes, you will have an opportunity to share your reflections.</a:t>
            </a:r>
            <a:endParaRPr lang="en-AU"/>
          </a:p>
          <a:p>
            <a:pPr>
              <a:defRPr/>
            </a:pPr>
            <a:endParaRPr lang="en-AU">
              <a:latin typeface="Public Sans"/>
            </a:endParaRPr>
          </a:p>
          <a:p>
            <a:pPr>
              <a:defRPr/>
            </a:pPr>
            <a:r>
              <a:rPr lang="en-AU" b="1">
                <a:latin typeface="Public Sans"/>
              </a:rPr>
              <a:t>Teacher reflection [2:00] </a:t>
            </a:r>
          </a:p>
          <a:p>
            <a:pPr>
              <a:defRPr/>
            </a:pPr>
            <a:endParaRPr lang="en-AU" b="1">
              <a:latin typeface="Public Sans"/>
            </a:endParaRPr>
          </a:p>
          <a:p>
            <a:pPr>
              <a:defRPr/>
            </a:pPr>
            <a:r>
              <a:rPr lang="en-AU" b="1">
                <a:latin typeface="Public Sans"/>
              </a:rPr>
              <a:t>Sharing reflections with the group [suggested 5–10 minutes]</a:t>
            </a:r>
          </a:p>
          <a:p>
            <a:pPr>
              <a:defRPr/>
            </a:pPr>
            <a:endParaRPr lang="en-US">
              <a:latin typeface="Public Sans"/>
            </a:endParaRPr>
          </a:p>
          <a:p>
            <a:pPr>
              <a:defRPr/>
            </a:pPr>
            <a:r>
              <a:rPr lang="en-AU" b="1">
                <a:latin typeface="Public Sans"/>
              </a:rPr>
              <a:t>Workshop 1 – What is explicit teaching? - Why has explicit teaching been identified as an effective teaching practice? Possible reflection points include:</a:t>
            </a:r>
          </a:p>
          <a:p>
            <a:pPr marL="342900" indent="-342900">
              <a:lnSpc>
                <a:spcPct val="150000"/>
              </a:lnSpc>
              <a:spcAft>
                <a:spcPts val="600"/>
              </a:spcAft>
              <a:buFont typeface="Arial"/>
              <a:buChar char="•"/>
              <a:defRPr/>
            </a:pPr>
            <a:r>
              <a:rPr lang="en-AU">
                <a:latin typeface="Public Sans"/>
              </a:rPr>
              <a:t>Explicit teaching is supported by longstanding evidence from cognitive science and educational psychology. </a:t>
            </a:r>
          </a:p>
          <a:p>
            <a:pPr marL="342900" indent="-342900">
              <a:lnSpc>
                <a:spcPct val="150000"/>
              </a:lnSpc>
              <a:spcAft>
                <a:spcPts val="600"/>
              </a:spcAft>
              <a:buFont typeface="Arial"/>
              <a:buChar char="•"/>
              <a:defRPr/>
            </a:pPr>
            <a:r>
              <a:rPr lang="en-AU">
                <a:latin typeface="Public Sans"/>
              </a:rPr>
              <a:t>Explicit Teaching is a professional practice that aligns with how students process, store, and retrieve information. </a:t>
            </a:r>
          </a:p>
          <a:p>
            <a:pPr marL="342900" indent="-342900">
              <a:lnSpc>
                <a:spcPct val="150000"/>
              </a:lnSpc>
              <a:spcAft>
                <a:spcPts val="600"/>
              </a:spcAft>
              <a:buFont typeface="Arial"/>
              <a:buChar char="•"/>
              <a:defRPr/>
            </a:pPr>
            <a:r>
              <a:rPr lang="en-AU">
                <a:latin typeface="Public Sans"/>
              </a:rPr>
              <a:t>Explicit Teaching strategies benefit all students when the learning is new or complex. We select the right strategies, at the right time, for the right purpose to optimise learning for our students. </a:t>
            </a:r>
          </a:p>
          <a:p>
            <a:pPr>
              <a:lnSpc>
                <a:spcPct val="150000"/>
              </a:lnSpc>
              <a:spcAft>
                <a:spcPts val="600"/>
              </a:spcAft>
              <a:defRPr/>
            </a:pPr>
            <a:br>
              <a:rPr lang="en-AU" b="1">
                <a:latin typeface="Public Sans"/>
              </a:rPr>
            </a:br>
            <a:r>
              <a:rPr lang="en-AU" b="1">
                <a:latin typeface="Public Sans"/>
              </a:rPr>
              <a:t>Workshop 2 – How learning happens - What are the limitations of working memory and what are the implications for student learning? Possible reflection points include:</a:t>
            </a:r>
          </a:p>
          <a:p>
            <a:pPr marL="342900" indent="-342900">
              <a:lnSpc>
                <a:spcPct val="150000"/>
              </a:lnSpc>
              <a:spcAft>
                <a:spcPts val="600"/>
              </a:spcAft>
              <a:buFont typeface="Arial"/>
              <a:buChar char="•"/>
              <a:defRPr/>
            </a:pPr>
            <a:r>
              <a:rPr lang="en-AU">
                <a:latin typeface="Public Sans"/>
              </a:rPr>
              <a:t>Students only have approximately 4 slots of working memory</a:t>
            </a:r>
          </a:p>
          <a:p>
            <a:pPr marL="342900" indent="-342900">
              <a:lnSpc>
                <a:spcPct val="150000"/>
              </a:lnSpc>
              <a:spcAft>
                <a:spcPts val="600"/>
              </a:spcAft>
              <a:buFont typeface="Arial"/>
              <a:buChar char="•"/>
              <a:defRPr/>
            </a:pPr>
            <a:r>
              <a:rPr lang="en-AU"/>
              <a:t>When the total cognitive load exceeds the working memory capacity of the learner it leads to cognitive overload – there is a risk the learning will not be understood or effectively encoded in long-term memory. </a:t>
            </a:r>
          </a:p>
          <a:p>
            <a:pPr marL="342900" indent="-342900">
              <a:lnSpc>
                <a:spcPct val="150000"/>
              </a:lnSpc>
              <a:spcAft>
                <a:spcPts val="600"/>
              </a:spcAft>
              <a:buFont typeface="Arial"/>
              <a:buChar char="•"/>
              <a:defRPr/>
            </a:pPr>
            <a:r>
              <a:rPr lang="en-AU" sz="1600">
                <a:solidFill>
                  <a:srgbClr val="002664"/>
                </a:solidFill>
              </a:rPr>
              <a:t>Explicit teaching helps reduce the burden on working memory and uses schemas stored in long-term memory to support new and complex learning.</a:t>
            </a:r>
            <a:endParaRPr lang="en-AU"/>
          </a:p>
          <a:p>
            <a:pPr marL="342900" indent="-342900">
              <a:lnSpc>
                <a:spcPct val="150000"/>
              </a:lnSpc>
              <a:spcAft>
                <a:spcPts val="600"/>
              </a:spcAft>
              <a:buFont typeface="Arial"/>
              <a:buChar char="•"/>
              <a:defRPr/>
            </a:pPr>
            <a:r>
              <a:rPr lang="en-AU" sz="1600">
                <a:solidFill>
                  <a:srgbClr val="002664"/>
                </a:solidFill>
              </a:rPr>
              <a:t>Teachers </a:t>
            </a:r>
            <a:r>
              <a:rPr lang="en-US">
                <a:latin typeface="Public Sans"/>
              </a:rPr>
              <a:t>help students move learning from working memory to long-term memory</a:t>
            </a:r>
            <a:r>
              <a:rPr lang="en-US" sz="1600">
                <a:solidFill>
                  <a:schemeClr val="tx1"/>
                </a:solidFill>
                <a:latin typeface="Public Sans"/>
              </a:rPr>
              <a:t> by connecting prior learning to existing schemas.</a:t>
            </a:r>
            <a:endParaRPr lang="en-AU" sz="1600">
              <a:solidFill>
                <a:schemeClr val="tx1"/>
              </a:solidFill>
              <a:latin typeface="Public Sans"/>
            </a:endParaRPr>
          </a:p>
          <a:p>
            <a:pPr marL="342900" indent="-342900">
              <a:lnSpc>
                <a:spcPct val="150000"/>
              </a:lnSpc>
              <a:spcAft>
                <a:spcPts val="600"/>
              </a:spcAft>
              <a:buFont typeface="Arial"/>
              <a:buChar char="•"/>
              <a:defRPr/>
            </a:pPr>
            <a:r>
              <a:rPr lang="en-AU" sz="1600">
                <a:solidFill>
                  <a:srgbClr val="002664"/>
                </a:solidFill>
              </a:rPr>
              <a:t>Schemas become automated and only take up one slot in the working memory. </a:t>
            </a:r>
            <a:endParaRPr lang="en-AU" sz="1600">
              <a:solidFill>
                <a:schemeClr val="tx1"/>
              </a:solidFill>
              <a:latin typeface="Public Sans"/>
            </a:endParaRPr>
          </a:p>
          <a:p>
            <a:pPr marL="342900" indent="-342900">
              <a:lnSpc>
                <a:spcPct val="150000"/>
              </a:lnSpc>
              <a:spcAft>
                <a:spcPts val="600"/>
              </a:spcAft>
              <a:buFont typeface="Arial"/>
              <a:buChar char="•"/>
              <a:defRPr/>
            </a:pPr>
            <a:r>
              <a:rPr lang="en-AU">
                <a:latin typeface="Public Sans"/>
              </a:rPr>
              <a:t>by using explicit teaching strategies (such as chunking and sequencing), teachers ensure that students don't experience cognitive overload.</a:t>
            </a:r>
            <a:endParaRPr lang="en-US"/>
          </a:p>
          <a:p>
            <a:pPr>
              <a:lnSpc>
                <a:spcPct val="150000"/>
              </a:lnSpc>
              <a:spcAft>
                <a:spcPts val="600"/>
              </a:spcAft>
              <a:defRPr/>
            </a:pPr>
            <a:br>
              <a:rPr lang="en-AU" b="1">
                <a:latin typeface="Public Sans"/>
              </a:rPr>
            </a:br>
            <a:r>
              <a:rPr lang="en-AU" b="1">
                <a:latin typeface="Public Sans"/>
              </a:rPr>
              <a:t>Workshop 3 – Planning for learning - Why are the enabling factors critical in supporting effective teaching? Possible reflection points include:</a:t>
            </a:r>
          </a:p>
          <a:p>
            <a:pPr marL="285750" indent="-285750">
              <a:lnSpc>
                <a:spcPct val="150000"/>
              </a:lnSpc>
              <a:spcAft>
                <a:spcPts val="600"/>
              </a:spcAft>
              <a:buFont typeface="Arial"/>
              <a:buChar char="•"/>
              <a:defRPr/>
            </a:pPr>
            <a:r>
              <a:rPr lang="en-AU">
                <a:latin typeface="Public Sans"/>
              </a:rPr>
              <a:t>Enabling factors are the preconditions required for explicit teaching.</a:t>
            </a:r>
          </a:p>
          <a:p>
            <a:pPr marL="285750" indent="-285750">
              <a:lnSpc>
                <a:spcPct val="150000"/>
              </a:lnSpc>
              <a:spcAft>
                <a:spcPts val="600"/>
              </a:spcAft>
              <a:buFont typeface="Arial"/>
              <a:buChar char="•"/>
              <a:defRPr/>
            </a:pPr>
            <a:r>
              <a:rPr lang="en-AU">
                <a:latin typeface="Public Sans"/>
              </a:rPr>
              <a:t>Students learn best in safe and inclusive environments that consider the cultural, social, emotional, behavioural and physical aspects of learning. </a:t>
            </a:r>
          </a:p>
          <a:p>
            <a:pPr marL="285750" indent="-285750">
              <a:lnSpc>
                <a:spcPct val="150000"/>
              </a:lnSpc>
              <a:spcAft>
                <a:spcPts val="600"/>
              </a:spcAft>
              <a:buFont typeface="Arial"/>
              <a:buChar char="•"/>
              <a:defRPr/>
            </a:pPr>
            <a:r>
              <a:rPr lang="en-AU">
                <a:latin typeface="Public Sans"/>
              </a:rPr>
              <a:t>Teachers hold high expectations of learning for their students. </a:t>
            </a:r>
          </a:p>
          <a:p>
            <a:pPr marL="285750" indent="-285750">
              <a:lnSpc>
                <a:spcPct val="150000"/>
              </a:lnSpc>
              <a:spcAft>
                <a:spcPts val="600"/>
              </a:spcAft>
              <a:buFont typeface="Arial"/>
              <a:buChar char="•"/>
              <a:defRPr/>
            </a:pPr>
            <a:r>
              <a:rPr lang="en-AU">
                <a:latin typeface="Public Sans"/>
              </a:rPr>
              <a:t>We use our deep knowledge of curriculum and our understanding of how learning happens to plan effective learning for all students.</a:t>
            </a:r>
          </a:p>
          <a:p>
            <a:pPr marL="285750" indent="-285750">
              <a:lnSpc>
                <a:spcPct val="150000"/>
              </a:lnSpc>
              <a:spcAft>
                <a:spcPts val="600"/>
              </a:spcAft>
              <a:buFont typeface="Arial"/>
              <a:buChar char="•"/>
              <a:defRPr/>
            </a:pPr>
            <a:r>
              <a:rPr lang="en-AU">
                <a:latin typeface="Public Sans"/>
              </a:rPr>
              <a:t>The enabling factors are underpinned by a strong body of evidence and professional requirements, including the Australian Professional Teaching Standards.</a:t>
            </a:r>
            <a:endParaRPr lang="en-AU"/>
          </a:p>
          <a:p>
            <a:pPr>
              <a:defRPr/>
            </a:pPr>
            <a:endParaRPr lang="en-AU"/>
          </a:p>
          <a:p>
            <a:pPr>
              <a:defRPr/>
            </a:pPr>
            <a:endParaRPr lang="en-AU" b="1">
              <a:latin typeface="Arial"/>
            </a:endParaRPr>
          </a:p>
        </p:txBody>
      </p:sp>
      <p:sp>
        <p:nvSpPr>
          <p:cNvPr id="4" name="Slide Number Placeholder 3"/>
          <p:cNvSpPr>
            <a:spLocks noGrp="1"/>
          </p:cNvSpPr>
          <p:nvPr>
            <p:ph type="sldNum" sz="quarter" idx="5"/>
          </p:nvPr>
        </p:nvSpPr>
        <p:spPr/>
        <p:txBody>
          <a:bodyPr/>
          <a:lstStyle/>
          <a:p>
            <a:fld id="{B07158C4-A119-4B78-9DE8-A50001BC31DC}" type="slidenum">
              <a:rPr lang="en-AU" smtClean="0"/>
              <a:pPr/>
              <a:t>19</a:t>
            </a:fld>
            <a:endParaRPr lang="en-AU"/>
          </a:p>
        </p:txBody>
      </p:sp>
    </p:spTree>
    <p:extLst>
      <p:ext uri="{BB962C8B-B14F-4D97-AF65-F5344CB8AC3E}">
        <p14:creationId xmlns:p14="http://schemas.microsoft.com/office/powerpoint/2010/main" val="37230434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a:t>Speaking notes: </a:t>
            </a:r>
          </a:p>
          <a:p>
            <a:r>
              <a:rPr lang="en-AU" b="1"/>
              <a:t>[0:30]</a:t>
            </a:r>
          </a:p>
          <a:p>
            <a:endParaRPr lang="en-AU"/>
          </a:p>
          <a:p>
            <a:r>
              <a:rPr lang="en-AU"/>
              <a:t>‘The Land Heals Us’ reflects on the integral relationship between the land and Aboriginal people.  The artwork represents a return to what is most important – looking back on our past but moving forward together with the landscape as our life force. Created by Sarah Whitfield, a student at Winmalee High School. </a:t>
            </a:r>
          </a:p>
        </p:txBody>
      </p:sp>
      <p:sp>
        <p:nvSpPr>
          <p:cNvPr id="4" name="Slide Number Placeholder 3"/>
          <p:cNvSpPr>
            <a:spLocks noGrp="1"/>
          </p:cNvSpPr>
          <p:nvPr>
            <p:ph type="sldNum" sz="quarter" idx="5"/>
          </p:nvPr>
        </p:nvSpPr>
        <p:spPr/>
        <p:txBody>
          <a:bodyPr/>
          <a:lstStyle/>
          <a:p>
            <a:fld id="{B07158C4-A119-4B78-9DE8-A50001BC31DC}" type="slidenum">
              <a:rPr lang="en-AU" smtClean="0"/>
              <a:pPr/>
              <a:t>2</a:t>
            </a:fld>
            <a:endParaRPr lang="en-AU"/>
          </a:p>
        </p:txBody>
      </p:sp>
    </p:spTree>
    <p:extLst>
      <p:ext uri="{BB962C8B-B14F-4D97-AF65-F5344CB8AC3E}">
        <p14:creationId xmlns:p14="http://schemas.microsoft.com/office/powerpoint/2010/main" val="40709869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a:solidFill>
                  <a:srgbClr val="22272B"/>
                </a:solidFill>
                <a:latin typeface="Public Sans"/>
              </a:rPr>
              <a:t>Speaking notes:</a:t>
            </a:r>
            <a:endParaRPr lang="en-US" b="1">
              <a:solidFill>
                <a:srgbClr val="22272B"/>
              </a:solidFill>
              <a:latin typeface="Public Sans"/>
            </a:endParaRPr>
          </a:p>
          <a:p>
            <a:r>
              <a:rPr lang="en-AU" b="1">
                <a:solidFill>
                  <a:srgbClr val="22272B"/>
                </a:solidFill>
                <a:latin typeface="Public Sans"/>
              </a:rPr>
              <a:t>[0:40]</a:t>
            </a:r>
            <a:endParaRPr lang="en-US">
              <a:solidFill>
                <a:srgbClr val="22272B"/>
              </a:solidFill>
              <a:latin typeface="Public Sans"/>
            </a:endParaRPr>
          </a:p>
          <a:p>
            <a:endParaRPr lang="en-AU">
              <a:solidFill>
                <a:srgbClr val="22272B"/>
              </a:solidFill>
            </a:endParaRPr>
          </a:p>
          <a:p>
            <a:r>
              <a:rPr lang="en-AU">
                <a:solidFill>
                  <a:srgbClr val="22272B"/>
                </a:solidFill>
                <a:latin typeface="Public Sans"/>
              </a:rPr>
              <a:t>The evidence on explicit teaching is clear, it shows us how important it is to align our teaching pedagogy with how learning occurs. Ongoing information to support this is available on the department's website. </a:t>
            </a:r>
            <a:endParaRPr lang="en-AU">
              <a:solidFill>
                <a:srgbClr val="000000"/>
              </a:solidFill>
              <a:latin typeface="Arial"/>
              <a:cs typeface="Arial"/>
            </a:endParaRPr>
          </a:p>
          <a:p>
            <a:r>
              <a:rPr lang="en-AU">
                <a:solidFill>
                  <a:srgbClr val="22272B"/>
                </a:solidFill>
                <a:latin typeface="Public Sans"/>
              </a:rPr>
              <a:t>This includes information about the enabling factors, how learning happens and the explicit teaching strategies. The website will continue to be updated as new resources are released in future. </a:t>
            </a:r>
            <a:br>
              <a:rPr lang="en-AU">
                <a:latin typeface="Arial"/>
                <a:cs typeface="Arial"/>
              </a:rPr>
            </a:br>
            <a:br>
              <a:rPr lang="en-AU" sz="1600" b="0" i="0">
                <a:latin typeface="Arial"/>
                <a:cs typeface="Arial"/>
              </a:rPr>
            </a:br>
            <a:r>
              <a:rPr lang="en-AU">
                <a:latin typeface="Public Sans"/>
                <a:hlinkClick r:id="rId3"/>
              </a:rPr>
              <a:t>https://education.nsw.gov.au/teaching-and-learning/curriculum/explicit-teaching</a:t>
            </a:r>
            <a:endParaRPr lang="en-AU">
              <a:latin typeface="Arial"/>
              <a:cs typeface="Arial"/>
            </a:endParaRPr>
          </a:p>
          <a:p>
            <a:endParaRPr lang="en-AU">
              <a:latin typeface="Public Sans"/>
            </a:endParaRPr>
          </a:p>
        </p:txBody>
      </p:sp>
      <p:sp>
        <p:nvSpPr>
          <p:cNvPr id="4" name="Slide Number Placeholder 3"/>
          <p:cNvSpPr>
            <a:spLocks noGrp="1"/>
          </p:cNvSpPr>
          <p:nvPr>
            <p:ph type="sldNum" sz="quarter" idx="5"/>
          </p:nvPr>
        </p:nvSpPr>
        <p:spPr/>
        <p:txBody>
          <a:bodyPr/>
          <a:lstStyle/>
          <a:p>
            <a:fld id="{B07158C4-A119-4B78-9DE8-A50001BC31DC}" type="slidenum">
              <a:rPr lang="en-AU" smtClean="0"/>
              <a:pPr/>
              <a:t>20</a:t>
            </a:fld>
            <a:endParaRPr lang="en-AU"/>
          </a:p>
        </p:txBody>
      </p:sp>
    </p:spTree>
    <p:extLst>
      <p:ext uri="{BB962C8B-B14F-4D97-AF65-F5344CB8AC3E}">
        <p14:creationId xmlns:p14="http://schemas.microsoft.com/office/powerpoint/2010/main" val="20997293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a:latin typeface="Public Sans"/>
              </a:rPr>
              <a:t>Speaking notes:</a:t>
            </a:r>
            <a:endParaRPr lang="en-US">
              <a:latin typeface="Public Sans"/>
            </a:endParaRPr>
          </a:p>
          <a:p>
            <a:r>
              <a:rPr lang="en-AU" b="1">
                <a:latin typeface="Public Sans"/>
              </a:rPr>
              <a:t>[0:30]</a:t>
            </a:r>
            <a:endParaRPr lang="en-US">
              <a:latin typeface="Public Sans"/>
            </a:endParaRPr>
          </a:p>
          <a:p>
            <a:pPr marL="285750" indent="-285750">
              <a:buFont typeface="Arial"/>
              <a:buChar char="•"/>
            </a:pPr>
            <a:endParaRPr lang="en-AU"/>
          </a:p>
          <a:p>
            <a:r>
              <a:rPr lang="en-AU">
                <a:latin typeface="Public Sans"/>
              </a:rPr>
              <a:t>Please complete the feedback survey using the QR code is on the screen. Your feedback is important in shaping future support around explicit teaching. </a:t>
            </a:r>
          </a:p>
          <a:p>
            <a:endParaRPr lang="en-AU">
              <a:latin typeface="Public Sans"/>
            </a:endParaRPr>
          </a:p>
          <a:p>
            <a:r>
              <a:rPr lang="en-AU">
                <a:latin typeface="Public Sans"/>
              </a:rPr>
              <a:t>I will pause for a few minutes to give you a chance to fill it out. </a:t>
            </a:r>
          </a:p>
          <a:p>
            <a:endParaRPr lang="en-AU">
              <a:latin typeface="Public Sans"/>
            </a:endParaRPr>
          </a:p>
          <a:p>
            <a:r>
              <a:rPr lang="en-AU">
                <a:latin typeface="Public Sans"/>
              </a:rPr>
              <a:t>Please reach out with any suggestions or questions through the email </a:t>
            </a:r>
            <a:r>
              <a:rPr lang="en-AU">
                <a:latin typeface="Public Sans"/>
                <a:hlinkClick r:id="rId3"/>
              </a:rPr>
              <a:t>ContactCurriculumReform@det.nsw.edu.au</a:t>
            </a:r>
            <a:endParaRPr lang="en-AU"/>
          </a:p>
          <a:p>
            <a:br>
              <a:rPr lang="en-AU"/>
            </a:br>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21</a:t>
            </a:fld>
            <a:endParaRPr lang="en-AU"/>
          </a:p>
        </p:txBody>
      </p:sp>
    </p:spTree>
    <p:extLst>
      <p:ext uri="{BB962C8B-B14F-4D97-AF65-F5344CB8AC3E}">
        <p14:creationId xmlns:p14="http://schemas.microsoft.com/office/powerpoint/2010/main" val="1310485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atin typeface="Public Sans"/>
            </a:endParaRPr>
          </a:p>
        </p:txBody>
      </p:sp>
      <p:sp>
        <p:nvSpPr>
          <p:cNvPr id="4" name="Slide Number Placeholder 3"/>
          <p:cNvSpPr>
            <a:spLocks noGrp="1"/>
          </p:cNvSpPr>
          <p:nvPr>
            <p:ph type="sldNum" sz="quarter" idx="5"/>
          </p:nvPr>
        </p:nvSpPr>
        <p:spPr/>
        <p:txBody>
          <a:bodyPr/>
          <a:lstStyle/>
          <a:p>
            <a:fld id="{B07158C4-A119-4B78-9DE8-A50001BC31DC}" type="slidenum">
              <a:rPr lang="en-AU" smtClean="0"/>
              <a:pPr/>
              <a:t>22</a:t>
            </a:fld>
            <a:endParaRPr lang="en-AU"/>
          </a:p>
        </p:txBody>
      </p:sp>
    </p:spTree>
    <p:extLst>
      <p:ext uri="{BB962C8B-B14F-4D97-AF65-F5344CB8AC3E}">
        <p14:creationId xmlns:p14="http://schemas.microsoft.com/office/powerpoint/2010/main" val="111849594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atin typeface="Calibri"/>
              <a:ea typeface="Calibri"/>
              <a:cs typeface="Calibri"/>
            </a:endParaRPr>
          </a:p>
        </p:txBody>
      </p:sp>
      <p:sp>
        <p:nvSpPr>
          <p:cNvPr id="4" name="Slide Number Placeholder 3"/>
          <p:cNvSpPr>
            <a:spLocks noGrp="1"/>
          </p:cNvSpPr>
          <p:nvPr>
            <p:ph type="sldNum" sz="quarter" idx="5"/>
          </p:nvPr>
        </p:nvSpPr>
        <p:spPr/>
        <p:txBody>
          <a:bodyPr/>
          <a:lstStyle/>
          <a:p>
            <a:fld id="{B07158C4-A119-4B78-9DE8-A50001BC31DC}" type="slidenum">
              <a:rPr lang="en-AU" smtClean="0"/>
              <a:pPr/>
              <a:t>23</a:t>
            </a:fld>
            <a:endParaRPr lang="en-AU"/>
          </a:p>
        </p:txBody>
      </p:sp>
    </p:spTree>
    <p:extLst>
      <p:ext uri="{BB962C8B-B14F-4D97-AF65-F5344CB8AC3E}">
        <p14:creationId xmlns:p14="http://schemas.microsoft.com/office/powerpoint/2010/main" val="96782954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Calibri"/>
              <a:ea typeface="Calibri"/>
              <a:cs typeface="Calibri"/>
            </a:endParaRPr>
          </a:p>
        </p:txBody>
      </p:sp>
      <p:sp>
        <p:nvSpPr>
          <p:cNvPr id="4" name="Slide Number Placeholder 3"/>
          <p:cNvSpPr>
            <a:spLocks noGrp="1"/>
          </p:cNvSpPr>
          <p:nvPr>
            <p:ph type="sldNum" sz="quarter" idx="5"/>
          </p:nvPr>
        </p:nvSpPr>
        <p:spPr/>
        <p:txBody>
          <a:bodyPr/>
          <a:lstStyle/>
          <a:p>
            <a:fld id="{B07158C4-A119-4B78-9DE8-A50001BC31DC}" type="slidenum">
              <a:rPr lang="en-AU" smtClean="0"/>
              <a:pPr/>
              <a:t>24</a:t>
            </a:fld>
            <a:endParaRPr lang="en-AU"/>
          </a:p>
        </p:txBody>
      </p:sp>
    </p:spTree>
    <p:extLst>
      <p:ext uri="{BB962C8B-B14F-4D97-AF65-F5344CB8AC3E}">
        <p14:creationId xmlns:p14="http://schemas.microsoft.com/office/powerpoint/2010/main" val="24178569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a:latin typeface="Public Sans"/>
                <a:ea typeface="Calibri"/>
                <a:cs typeface="Calibri"/>
              </a:rPr>
              <a:t>Speaking notes</a:t>
            </a:r>
            <a:r>
              <a:rPr lang="en-AU">
                <a:latin typeface="Public Sans"/>
                <a:ea typeface="Calibri"/>
                <a:cs typeface="Calibri"/>
              </a:rPr>
              <a:t>: </a:t>
            </a:r>
          </a:p>
          <a:p>
            <a:r>
              <a:rPr lang="en-AU" b="1">
                <a:latin typeface="Public Sans"/>
                <a:ea typeface="Calibri"/>
                <a:cs typeface="Calibri"/>
              </a:rPr>
              <a:t>[1:00]</a:t>
            </a:r>
          </a:p>
          <a:p>
            <a:endParaRPr lang="en-AU">
              <a:latin typeface="Public Sans"/>
              <a:ea typeface="Calibri"/>
              <a:cs typeface="Calibri"/>
            </a:endParaRPr>
          </a:p>
          <a:p>
            <a:r>
              <a:rPr lang="en-AU">
                <a:latin typeface="Public Sans"/>
                <a:ea typeface="Calibri"/>
                <a:cs typeface="Calibri"/>
              </a:rPr>
              <a:t>Welcome to this workshop on explicit teaching. We will be considering how a deep understanding of the content supports effective explicit teaching. Identifying opportunities to enhance explicit teaching of this content is crucial in planning for effective learning. </a:t>
            </a:r>
          </a:p>
          <a:p>
            <a:endParaRPr lang="en-AU">
              <a:latin typeface="Public Sans"/>
            </a:endParaRPr>
          </a:p>
          <a:p>
            <a:r>
              <a:rPr lang="en-AU">
                <a:latin typeface="Public Sans"/>
              </a:rPr>
              <a:t>Explicit teaching is a professional practice that aligns with how students process, store, and retrieve information. The first step of implementing explicit teaching across our school is to engage</a:t>
            </a:r>
            <a:r>
              <a:rPr lang="en-AU" b="1">
                <a:latin typeface="Public Sans"/>
              </a:rPr>
              <a:t> </a:t>
            </a:r>
            <a:r>
              <a:rPr lang="en-AU">
                <a:latin typeface="Public Sans"/>
              </a:rPr>
              <a:t>in developing a shared understanding of explicit teaching. Equally important is that we engage in developing a plan for how it can be implemented (or enacted and embedded) in our classrooms. </a:t>
            </a:r>
            <a:endParaRPr lang="en-US">
              <a:latin typeface="Public Sans"/>
            </a:endParaRPr>
          </a:p>
        </p:txBody>
      </p:sp>
      <p:sp>
        <p:nvSpPr>
          <p:cNvPr id="4" name="Slide Number Placeholder 3"/>
          <p:cNvSpPr>
            <a:spLocks noGrp="1"/>
          </p:cNvSpPr>
          <p:nvPr>
            <p:ph type="sldNum" sz="quarter" idx="5"/>
          </p:nvPr>
        </p:nvSpPr>
        <p:spPr/>
        <p:txBody>
          <a:bodyPr/>
          <a:lstStyle/>
          <a:p>
            <a:fld id="{B07158C4-A119-4B78-9DE8-A50001BC31DC}" type="slidenum">
              <a:rPr lang="en-AU" smtClean="0"/>
              <a:pPr/>
              <a:t>3</a:t>
            </a:fld>
            <a:endParaRPr lang="en-AU"/>
          </a:p>
        </p:txBody>
      </p:sp>
    </p:spTree>
    <p:extLst>
      <p:ext uri="{BB962C8B-B14F-4D97-AF65-F5344CB8AC3E}">
        <p14:creationId xmlns:p14="http://schemas.microsoft.com/office/powerpoint/2010/main" val="5034392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a:latin typeface="Public Sans"/>
              </a:rPr>
              <a:t>Speaking notes</a:t>
            </a:r>
            <a:r>
              <a:rPr lang="en-AU">
                <a:latin typeface="Public Sans"/>
              </a:rPr>
              <a:t>: </a:t>
            </a:r>
            <a:endParaRPr lang="en-US">
              <a:latin typeface="Public Sans"/>
            </a:endParaRPr>
          </a:p>
          <a:p>
            <a:r>
              <a:rPr lang="en-AU" b="1">
                <a:latin typeface="Public Sans"/>
              </a:rPr>
              <a:t>[0:20]</a:t>
            </a:r>
          </a:p>
          <a:p>
            <a:endParaRPr lang="en-US">
              <a:latin typeface="Public Sans"/>
            </a:endParaRPr>
          </a:p>
          <a:p>
            <a:r>
              <a:rPr lang="en-AU">
                <a:latin typeface="Public Sans"/>
              </a:rPr>
              <a:t>Explicit teaching relies on enabling factors that establish a coherent, inclusive foundation for learning to occur.</a:t>
            </a:r>
            <a:endParaRPr lang="en-AU"/>
          </a:p>
          <a:p>
            <a:endParaRPr lang="en-AU">
              <a:latin typeface="Public Sans"/>
            </a:endParaRPr>
          </a:p>
        </p:txBody>
      </p:sp>
      <p:sp>
        <p:nvSpPr>
          <p:cNvPr id="4" name="Slide Number Placeholder 3"/>
          <p:cNvSpPr>
            <a:spLocks noGrp="1"/>
          </p:cNvSpPr>
          <p:nvPr>
            <p:ph type="sldNum" sz="quarter" idx="5"/>
          </p:nvPr>
        </p:nvSpPr>
        <p:spPr/>
        <p:txBody>
          <a:bodyPr/>
          <a:lstStyle/>
          <a:p>
            <a:fld id="{B07158C4-A119-4B78-9DE8-A50001BC31DC}" type="slidenum">
              <a:rPr lang="en-AU" smtClean="0"/>
              <a:pPr/>
              <a:t>4</a:t>
            </a:fld>
            <a:endParaRPr lang="en-AU"/>
          </a:p>
        </p:txBody>
      </p:sp>
    </p:spTree>
    <p:extLst>
      <p:ext uri="{BB962C8B-B14F-4D97-AF65-F5344CB8AC3E}">
        <p14:creationId xmlns:p14="http://schemas.microsoft.com/office/powerpoint/2010/main" val="22138226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58669D-677C-B435-9D11-D2610C71718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5C24331-E502-B3A3-26B5-8860CA113BD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BCFE2DA-54DA-7CB0-A12D-2E2BC13B2CCA}"/>
              </a:ext>
            </a:extLst>
          </p:cNvPr>
          <p:cNvSpPr>
            <a:spLocks noGrp="1"/>
          </p:cNvSpPr>
          <p:nvPr>
            <p:ph type="body" idx="1"/>
          </p:nvPr>
        </p:nvSpPr>
        <p:spPr/>
        <p:txBody>
          <a:bodyPr/>
          <a:lstStyle/>
          <a:p>
            <a:r>
              <a:rPr lang="en-AU" b="1">
                <a:latin typeface="Public Sans"/>
              </a:rPr>
              <a:t>Speaking notes</a:t>
            </a:r>
            <a:r>
              <a:rPr lang="en-AU">
                <a:latin typeface="Public Sans"/>
              </a:rPr>
              <a:t>: </a:t>
            </a:r>
            <a:endParaRPr lang="en-US">
              <a:latin typeface="Public Sans"/>
            </a:endParaRPr>
          </a:p>
          <a:p>
            <a:r>
              <a:rPr lang="en-AU" b="1">
                <a:latin typeface="Public Sans"/>
              </a:rPr>
              <a:t>[1:00]</a:t>
            </a:r>
            <a:endParaRPr lang="en-AU">
              <a:latin typeface="Public Sans"/>
            </a:endParaRPr>
          </a:p>
          <a:p>
            <a:endParaRPr lang="en-AU"/>
          </a:p>
          <a:p>
            <a:r>
              <a:rPr lang="en-AU">
                <a:latin typeface="Public Sans"/>
              </a:rPr>
              <a:t>In Workshop 2 we focused on how learning happens and the enabling factor 'know students and how they learn’. </a:t>
            </a:r>
            <a:r>
              <a:rPr lang="en-AU" b="1">
                <a:latin typeface="Public Sans"/>
              </a:rPr>
              <a:t> </a:t>
            </a:r>
            <a:endParaRPr lang="en-US">
              <a:latin typeface="Public Sans"/>
            </a:endParaRPr>
          </a:p>
          <a:p>
            <a:endParaRPr lang="en-AU"/>
          </a:p>
          <a:p>
            <a:r>
              <a:rPr lang="en-AU">
                <a:latin typeface="Public Sans"/>
              </a:rPr>
              <a:t>We learnt that when the total cognitive load exceeds the working memory capacity of the learner, it leads to cognitive overload. This means new information will not be learnt.  Explicit teaching helps to reduce the burden on working memory so that students can learn. Students access their schemas stored in long-term memory to support new and complex learning.</a:t>
            </a:r>
          </a:p>
          <a:p>
            <a:endParaRPr lang="en-AU">
              <a:latin typeface="Public Sans"/>
            </a:endParaRPr>
          </a:p>
          <a:p>
            <a:r>
              <a:rPr lang="en-AU">
                <a:latin typeface="Public Sans"/>
              </a:rPr>
              <a:t>When students are given opportunities in class to regularly retrieve information from long-term memory, it builds and strengthens this learning. This process of retrieval and consolidation creates automatic recall. When information is recalled automatically, it eases the burden on working memory and makes it easier to learn new, related information.</a:t>
            </a:r>
          </a:p>
          <a:p>
            <a:endParaRPr lang="en-AU">
              <a:latin typeface="Public Sans"/>
            </a:endParaRPr>
          </a:p>
          <a:p>
            <a:pPr marL="0" marR="0" lvl="0" indent="0" algn="l" defTabSz="1219170" rtl="0" eaLnBrk="1" fontAlgn="auto" latinLnBrk="0" hangingPunct="1">
              <a:lnSpc>
                <a:spcPct val="100000"/>
              </a:lnSpc>
              <a:spcBef>
                <a:spcPts val="0"/>
              </a:spcBef>
              <a:spcAft>
                <a:spcPts val="0"/>
              </a:spcAft>
              <a:buClrTx/>
              <a:buSzTx/>
              <a:buFontTx/>
              <a:buNone/>
              <a:tabLst/>
              <a:defRPr/>
            </a:pPr>
            <a:r>
              <a:rPr lang="en-AU">
                <a:latin typeface="Public Sans"/>
              </a:rPr>
              <a:t>In this workshop, we are focusing on the enabling factors 'know the content and how to teach it’, ‘high expectations’ and ‘safe and inclusive learning environment’. </a:t>
            </a:r>
            <a:endParaRPr lang="en-US">
              <a:latin typeface="Public Sans"/>
            </a:endParaRPr>
          </a:p>
          <a:p>
            <a:endParaRPr lang="en-US">
              <a:latin typeface="Public Sans"/>
            </a:endParaRPr>
          </a:p>
          <a:p>
            <a:endParaRPr lang="en-AU"/>
          </a:p>
          <a:p>
            <a:r>
              <a:rPr lang="en-AU">
                <a:latin typeface="Public Sans"/>
              </a:rPr>
              <a:t> </a:t>
            </a:r>
            <a:endParaRPr lang="en-AU"/>
          </a:p>
          <a:p>
            <a:endParaRPr lang="en-AU"/>
          </a:p>
          <a:p>
            <a:pPr marL="0" indent="0">
              <a:buFont typeface="Arial" panose="020B0604020202020204" pitchFamily="34" charset="0"/>
              <a:buNone/>
            </a:pPr>
            <a:endParaRPr lang="en-US" sz="1600" kern="1200">
              <a:solidFill>
                <a:schemeClr val="tx1"/>
              </a:solidFill>
              <a:latin typeface="Calibri"/>
              <a:ea typeface="Calibri"/>
              <a:cs typeface="Calibri"/>
            </a:endParaRPr>
          </a:p>
          <a:p>
            <a:pPr marL="285750" indent="-285750">
              <a:buFont typeface="Arial" panose="020B0604020202020204" pitchFamily="34" charset="0"/>
              <a:buChar char="•"/>
            </a:pPr>
            <a:endParaRPr lang="en-US" sz="1600" kern="1200">
              <a:solidFill>
                <a:schemeClr val="tx1"/>
              </a:solidFill>
              <a:latin typeface="Calibri"/>
              <a:ea typeface="Calibri"/>
              <a:cs typeface="Calibri"/>
            </a:endParaRPr>
          </a:p>
        </p:txBody>
      </p:sp>
      <p:sp>
        <p:nvSpPr>
          <p:cNvPr id="4" name="Slide Number Placeholder 3">
            <a:extLst>
              <a:ext uri="{FF2B5EF4-FFF2-40B4-BE49-F238E27FC236}">
                <a16:creationId xmlns:a16="http://schemas.microsoft.com/office/drawing/2014/main" id="{CC471282-64B4-5EDF-DEA1-00771DA59DAF}"/>
              </a:ext>
            </a:extLst>
          </p:cNvPr>
          <p:cNvSpPr>
            <a:spLocks noGrp="1"/>
          </p:cNvSpPr>
          <p:nvPr>
            <p:ph type="sldNum" sz="quarter" idx="5"/>
          </p:nvPr>
        </p:nvSpPr>
        <p:spPr/>
        <p:txBody>
          <a:bodyPr/>
          <a:lstStyle/>
          <a:p>
            <a:fld id="{B07158C4-A119-4B78-9DE8-A50001BC31DC}" type="slidenum">
              <a:rPr lang="en-AU" smtClean="0"/>
              <a:pPr/>
              <a:t>5</a:t>
            </a:fld>
            <a:endParaRPr lang="en-AU"/>
          </a:p>
        </p:txBody>
      </p:sp>
    </p:spTree>
    <p:extLst>
      <p:ext uri="{BB962C8B-B14F-4D97-AF65-F5344CB8AC3E}">
        <p14:creationId xmlns:p14="http://schemas.microsoft.com/office/powerpoint/2010/main" val="21896730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a:latin typeface="Public Sans"/>
              </a:rPr>
              <a:t>Speaking notes</a:t>
            </a:r>
            <a:r>
              <a:rPr lang="en-AU">
                <a:latin typeface="Public Sans"/>
              </a:rPr>
              <a:t>: </a:t>
            </a:r>
            <a:endParaRPr lang="en-US">
              <a:latin typeface="Public Sans"/>
            </a:endParaRPr>
          </a:p>
          <a:p>
            <a:r>
              <a:rPr lang="en-AU" b="1">
                <a:latin typeface="Public Sans"/>
              </a:rPr>
              <a:t>[0:10]</a:t>
            </a:r>
            <a:endParaRPr lang="en-US">
              <a:latin typeface="Public Sans"/>
            </a:endParaRPr>
          </a:p>
          <a:p>
            <a:endParaRPr lang="en-AU">
              <a:latin typeface="Public Sans"/>
            </a:endParaRPr>
          </a:p>
          <a:p>
            <a:r>
              <a:rPr lang="en-AU">
                <a:latin typeface="Public Sans"/>
              </a:rPr>
              <a:t>AITSL's recent addendum to the Accreditation of initial teacher education sharpens the focus on knowing the content and how to teach it.</a:t>
            </a:r>
            <a:endParaRPr lang="en-US">
              <a:latin typeface="Public Sans"/>
            </a:endParaRPr>
          </a:p>
          <a:p>
            <a:endParaRPr lang="en-US"/>
          </a:p>
        </p:txBody>
      </p:sp>
      <p:sp>
        <p:nvSpPr>
          <p:cNvPr id="4" name="Slide Number Placeholder 3"/>
          <p:cNvSpPr>
            <a:spLocks noGrp="1"/>
          </p:cNvSpPr>
          <p:nvPr>
            <p:ph type="sldNum" sz="quarter" idx="5"/>
          </p:nvPr>
        </p:nvSpPr>
        <p:spPr/>
        <p:txBody>
          <a:bodyPr/>
          <a:lstStyle/>
          <a:p>
            <a:fld id="{B07158C4-A119-4B78-9DE8-A50001BC31DC}" type="slidenum">
              <a:rPr lang="en-AU" smtClean="0"/>
              <a:pPr/>
              <a:t>6</a:t>
            </a:fld>
            <a:endParaRPr lang="en-AU"/>
          </a:p>
        </p:txBody>
      </p:sp>
    </p:spTree>
    <p:extLst>
      <p:ext uri="{BB962C8B-B14F-4D97-AF65-F5344CB8AC3E}">
        <p14:creationId xmlns:p14="http://schemas.microsoft.com/office/powerpoint/2010/main" val="24775779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a:latin typeface="Public Sans"/>
              </a:rPr>
              <a:t>Speaking notes</a:t>
            </a:r>
            <a:r>
              <a:rPr lang="en-AU">
                <a:latin typeface="Public Sans"/>
              </a:rPr>
              <a:t>: </a:t>
            </a:r>
            <a:endParaRPr lang="en-US">
              <a:latin typeface="Public Sans"/>
            </a:endParaRPr>
          </a:p>
          <a:p>
            <a:r>
              <a:rPr lang="en-AU" b="1">
                <a:latin typeface="Public Sans"/>
              </a:rPr>
              <a:t>[1:30]</a:t>
            </a:r>
          </a:p>
          <a:p>
            <a:endParaRPr lang="en-US">
              <a:latin typeface="Public Sans"/>
            </a:endParaRPr>
          </a:p>
          <a:p>
            <a:r>
              <a:rPr lang="en-AU">
                <a:latin typeface="Public Sans"/>
              </a:rPr>
              <a:t>'Know the content and how to teach it' is t</a:t>
            </a:r>
            <a:r>
              <a:rPr lang="en-US">
                <a:latin typeface="Public Sans"/>
              </a:rPr>
              <a:t>he second teaching standard </a:t>
            </a:r>
            <a:r>
              <a:rPr lang="en-AU">
                <a:latin typeface="Public Sans"/>
              </a:rPr>
              <a:t>within the Professional Knowledge domain of the teaching standards</a:t>
            </a:r>
            <a:r>
              <a:rPr lang="en-US">
                <a:latin typeface="Public Sans"/>
              </a:rPr>
              <a:t>. </a:t>
            </a:r>
            <a:endParaRPr lang="en-AU"/>
          </a:p>
          <a:p>
            <a:endParaRPr lang="en-US">
              <a:latin typeface="Public Sans"/>
            </a:endParaRPr>
          </a:p>
          <a:p>
            <a:r>
              <a:rPr lang="en-US">
                <a:latin typeface="Public Sans"/>
              </a:rPr>
              <a:t>It </a:t>
            </a:r>
            <a:r>
              <a:rPr lang="en-AU">
                <a:latin typeface="Public Sans"/>
              </a:rPr>
              <a:t>highlights the importance of drawing on a body of professional knowledge and research to respond to the needs of students within their educational contexts. </a:t>
            </a:r>
            <a:endParaRPr lang="en-AU"/>
          </a:p>
          <a:p>
            <a:endParaRPr lang="en-AU">
              <a:latin typeface="Public Sans"/>
            </a:endParaRPr>
          </a:p>
          <a:p>
            <a:r>
              <a:rPr lang="en-AU">
                <a:latin typeface="Public Sans"/>
              </a:rPr>
              <a:t>For example, the proficient teacher Standard descriptor 2.2.2 identifies the need to organise content into coherent, well-sequenced learning and teaching programs. </a:t>
            </a:r>
            <a:endParaRPr lang="en-AU"/>
          </a:p>
          <a:p>
            <a:endParaRPr lang="en-US">
              <a:latin typeface="Public Sans"/>
              <a:cs typeface="Calibri"/>
            </a:endParaRPr>
          </a:p>
          <a:p>
            <a:pPr marL="0" marR="0" lvl="0" indent="0" algn="l" defTabSz="1219170" rtl="0" eaLnBrk="1" fontAlgn="auto" latinLnBrk="0" hangingPunct="1">
              <a:lnSpc>
                <a:spcPct val="100000"/>
              </a:lnSpc>
              <a:spcBef>
                <a:spcPts val="0"/>
              </a:spcBef>
              <a:spcAft>
                <a:spcPts val="0"/>
              </a:spcAft>
              <a:buClrTx/>
              <a:buSzTx/>
              <a:buFontTx/>
              <a:buNone/>
              <a:tabLst/>
              <a:defRPr/>
            </a:pPr>
            <a:r>
              <a:rPr lang="en-US">
                <a:latin typeface="Public Sans"/>
                <a:ea typeface="Calibri"/>
                <a:cs typeface="Calibri"/>
              </a:rPr>
              <a:t>For effective explicit teaching, our content knowledge is crucial. What outcomes do we want students to achieve? What do they need to know or do to demonstrate their learning? Which ideas are central – which ideas build on others – what do students need to learn first, then second, then third?</a:t>
            </a:r>
            <a:endParaRPr lang="en-AU">
              <a:latin typeface="Public Sans"/>
              <a:ea typeface="Calibri"/>
              <a:cs typeface="Calibri"/>
            </a:endParaRPr>
          </a:p>
          <a:p>
            <a:endParaRPr lang="en-US">
              <a:latin typeface="Public Sans"/>
              <a:ea typeface="Calibri"/>
              <a:cs typeface="Calibri"/>
            </a:endParaRPr>
          </a:p>
          <a:p>
            <a:r>
              <a:rPr lang="en-US">
                <a:latin typeface="Public Sans"/>
                <a:ea typeface="Calibri"/>
                <a:cs typeface="Calibri"/>
              </a:rPr>
              <a:t>We know that managing cognitive load enables advanced and complex learning – when the sequencing is right. </a:t>
            </a:r>
            <a:endParaRPr lang="en-AU">
              <a:latin typeface="Public Sans"/>
              <a:ea typeface="Calibri"/>
              <a:cs typeface="Calibri"/>
            </a:endParaRPr>
          </a:p>
          <a:p>
            <a:endParaRPr lang="en-US">
              <a:latin typeface="Public Sans"/>
              <a:ea typeface="Calibri"/>
              <a:cs typeface="Calibri"/>
            </a:endParaRPr>
          </a:p>
          <a:p>
            <a:r>
              <a:rPr lang="en-US">
                <a:latin typeface="Public Sans"/>
                <a:ea typeface="Calibri"/>
                <a:cs typeface="Calibri"/>
              </a:rPr>
              <a:t>When we talk about sequencing the learning for students to manage cognitive load, we mean designing the right pathway of giving new information. This enables students to build increasingly complex and sophisticated models of understanding, to develop schemas to recall automatically and make it easier to learn new, related information in the future.</a:t>
            </a:r>
            <a:endParaRPr lang="en-AU">
              <a:latin typeface="Public Sans"/>
              <a:ea typeface="Calibri"/>
              <a:cs typeface="Calibri"/>
            </a:endParaRPr>
          </a:p>
          <a:p>
            <a:endParaRPr lang="en-US">
              <a:latin typeface="Public Sans"/>
              <a:ea typeface="Calibri"/>
              <a:cs typeface="Calibri"/>
            </a:endParaRPr>
          </a:p>
          <a:p>
            <a:endParaRPr lang="en-US">
              <a:latin typeface="Calibri"/>
              <a:ea typeface="Calibri"/>
              <a:cs typeface="Calibri"/>
            </a:endParaRPr>
          </a:p>
        </p:txBody>
      </p:sp>
      <p:sp>
        <p:nvSpPr>
          <p:cNvPr id="4" name="Slide Number Placeholder 3"/>
          <p:cNvSpPr>
            <a:spLocks noGrp="1"/>
          </p:cNvSpPr>
          <p:nvPr>
            <p:ph type="sldNum" sz="quarter" idx="5"/>
          </p:nvPr>
        </p:nvSpPr>
        <p:spPr/>
        <p:txBody>
          <a:bodyPr/>
          <a:lstStyle/>
          <a:p>
            <a:fld id="{B07158C4-A119-4B78-9DE8-A50001BC31DC}" type="slidenum">
              <a:rPr lang="en-AU" smtClean="0"/>
              <a:pPr/>
              <a:t>7</a:t>
            </a:fld>
            <a:endParaRPr lang="en-AU"/>
          </a:p>
        </p:txBody>
      </p:sp>
    </p:spTree>
    <p:extLst>
      <p:ext uri="{BB962C8B-B14F-4D97-AF65-F5344CB8AC3E}">
        <p14:creationId xmlns:p14="http://schemas.microsoft.com/office/powerpoint/2010/main" val="319173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AU" b="1">
                <a:solidFill>
                  <a:srgbClr val="002664"/>
                </a:solidFill>
                <a:latin typeface="Public Sans"/>
              </a:rPr>
              <a:t>Speaking notes</a:t>
            </a:r>
            <a:r>
              <a:rPr lang="en-AU">
                <a:solidFill>
                  <a:srgbClr val="002664"/>
                </a:solidFill>
                <a:latin typeface="Public Sans"/>
              </a:rPr>
              <a:t>:</a:t>
            </a:r>
            <a:endParaRPr lang="en-US">
              <a:latin typeface="Public Sans"/>
            </a:endParaRPr>
          </a:p>
          <a:p>
            <a:pPr>
              <a:defRPr/>
            </a:pPr>
            <a:r>
              <a:rPr lang="en-AU" b="1">
                <a:solidFill>
                  <a:srgbClr val="002664"/>
                </a:solidFill>
                <a:latin typeface="Public Sans"/>
              </a:rPr>
              <a:t>[0:20] </a:t>
            </a:r>
            <a:endParaRPr lang="en-AU">
              <a:latin typeface="Public Sans"/>
            </a:endParaRPr>
          </a:p>
          <a:p>
            <a:endParaRPr lang="en-AU"/>
          </a:p>
          <a:p>
            <a:r>
              <a:rPr lang="en-AU">
                <a:latin typeface="Public Sans"/>
              </a:rPr>
              <a:t>Explicit teaching practice maximises understanding, retention, and transfer using evidence from cognitive science. Explicit teaching is systematic, sequential, structured, clear and concise, cumulative and works towards mastery. When these elements are considered in explicit teaching practice, it helps to minimise extraneous cognitive load, supports the consolidation of knowledge into long-term memory, and gives students the skills to learn independently when they are ready. </a:t>
            </a:r>
          </a:p>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8</a:t>
            </a:fld>
            <a:endParaRPr lang="en-AU"/>
          </a:p>
        </p:txBody>
      </p:sp>
    </p:spTree>
    <p:extLst>
      <p:ext uri="{BB962C8B-B14F-4D97-AF65-F5344CB8AC3E}">
        <p14:creationId xmlns:p14="http://schemas.microsoft.com/office/powerpoint/2010/main" val="38679654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a:latin typeface="Public Sans"/>
              </a:rPr>
              <a:t>Activity 1 total duration – 10 min</a:t>
            </a:r>
          </a:p>
          <a:p>
            <a:endParaRPr lang="en-AU" b="1">
              <a:latin typeface="Public Sans"/>
            </a:endParaRPr>
          </a:p>
          <a:p>
            <a:r>
              <a:rPr lang="en-AU" b="1">
                <a:latin typeface="Public Sans"/>
              </a:rPr>
              <a:t>Speaking notes</a:t>
            </a:r>
            <a:r>
              <a:rPr lang="en-AU">
                <a:latin typeface="Public Sans"/>
              </a:rPr>
              <a:t>: </a:t>
            </a:r>
            <a:endParaRPr lang="en-AU"/>
          </a:p>
          <a:p>
            <a:r>
              <a:rPr lang="en-AU" b="1">
                <a:latin typeface="Public Sans"/>
              </a:rPr>
              <a:t>[1:00] </a:t>
            </a:r>
            <a:endParaRPr lang="en-US">
              <a:latin typeface="Public Sans"/>
            </a:endParaRPr>
          </a:p>
          <a:p>
            <a:endParaRPr lang="en-AU">
              <a:latin typeface="Public Sans"/>
            </a:endParaRPr>
          </a:p>
          <a:p>
            <a:r>
              <a:rPr lang="en-AU">
                <a:latin typeface="Public Sans"/>
              </a:rPr>
              <a:t>We are going to access Core Content 2 (pages 7-9) in AITSL’s </a:t>
            </a:r>
            <a:r>
              <a:rPr lang="en-AU" sz="1600">
                <a:solidFill>
                  <a:srgbClr val="002664"/>
                </a:solidFill>
                <a:latin typeface="Public Sans"/>
                <a:hlinkClick r:id="rId3"/>
              </a:rPr>
              <a:t>Addendum: Accreditation of initial teacher education programs in Australia</a:t>
            </a:r>
            <a:r>
              <a:rPr lang="en-AU">
                <a:solidFill>
                  <a:srgbClr val="002664"/>
                </a:solidFill>
                <a:latin typeface="Public Sans"/>
              </a:rPr>
              <a:t>. This details content that will be mandatory for initial teacher education from December 2025 on both knowledge and skills in effective pedagogical practices that support how a student’s learns. </a:t>
            </a:r>
            <a:endParaRPr lang="en-US">
              <a:solidFill>
                <a:srgbClr val="002664"/>
              </a:solidFill>
              <a:latin typeface="Public Sans"/>
            </a:endParaRPr>
          </a:p>
          <a:p>
            <a:endParaRPr lang="en-US">
              <a:solidFill>
                <a:srgbClr val="002664"/>
              </a:solidFill>
            </a:endParaRPr>
          </a:p>
          <a:p>
            <a:r>
              <a:rPr lang="en-US">
                <a:latin typeface="Public Sans"/>
              </a:rPr>
              <a:t>In this session we will focus on core content points 2.1, 2.2 and 2.3. </a:t>
            </a:r>
          </a:p>
          <a:p>
            <a:endParaRPr lang="en-AU"/>
          </a:p>
          <a:p>
            <a:r>
              <a:rPr lang="en-US" b="1">
                <a:latin typeface="Public Sans"/>
              </a:rPr>
              <a:t>Pause for reading </a:t>
            </a:r>
            <a:r>
              <a:rPr lang="en-AU" b="1">
                <a:latin typeface="Public Sans"/>
              </a:rPr>
              <a:t>[2:00 – 4:00]</a:t>
            </a:r>
          </a:p>
          <a:p>
            <a:endParaRPr lang="en-AU" b="1">
              <a:latin typeface="Public Sans"/>
            </a:endParaRPr>
          </a:p>
          <a:p>
            <a:r>
              <a:rPr lang="en-AU" b="1">
                <a:latin typeface="Public Sans"/>
              </a:rPr>
              <a:t>Summarise reading [1:00]</a:t>
            </a:r>
            <a:endParaRPr lang="en-US" b="1">
              <a:latin typeface="Public Sans"/>
            </a:endParaRPr>
          </a:p>
          <a:p>
            <a:pPr marL="0" indent="0">
              <a:buFont typeface="Arial" panose="020B0604020202020204" pitchFamily="34" charset="0"/>
              <a:buNone/>
            </a:pPr>
            <a:endParaRPr lang="en-US">
              <a:latin typeface="Public Sans"/>
            </a:endParaRPr>
          </a:p>
          <a:p>
            <a:pPr marL="0" indent="0">
              <a:buFont typeface="Arial" panose="020B0604020202020204" pitchFamily="34" charset="0"/>
              <a:buNone/>
            </a:pPr>
            <a:r>
              <a:rPr lang="en-US">
                <a:latin typeface="Public Sans"/>
              </a:rPr>
              <a:t>Planning and sequencing </a:t>
            </a:r>
            <a:r>
              <a:rPr lang="en-US" err="1">
                <a:latin typeface="Public Sans"/>
              </a:rPr>
              <a:t>emphasises</a:t>
            </a:r>
            <a:r>
              <a:rPr lang="en-US">
                <a:latin typeface="Public Sans"/>
              </a:rPr>
              <a:t> the need for curriculum aligned learning objectives and deliberate planning and sequencing to incorporate spacing and retrieval – to meet students where they are at in learning and help them to retrieve past learning and consolidate it in long-term memory.</a:t>
            </a:r>
          </a:p>
          <a:p>
            <a:pPr marL="285750" indent="-285750">
              <a:buFont typeface="Arial" panose="020B0604020202020204" pitchFamily="34" charset="0"/>
              <a:buChar char="•"/>
            </a:pPr>
            <a:endParaRPr lang="en-US">
              <a:latin typeface="Public Sans"/>
            </a:endParaRPr>
          </a:p>
          <a:p>
            <a:pPr>
              <a:buFont typeface="Arial" panose="020B0604020202020204" pitchFamily="34" charset="0"/>
            </a:pPr>
            <a:r>
              <a:rPr lang="en-US">
                <a:latin typeface="Public Sans"/>
              </a:rPr>
              <a:t>Examples of explicit modelling and scaffolding of new skills and content include worked examples, and chunking learning into small and manageable tasks with well-defined goals. In core content 2.2 it says that independent problem solving is only effective once a student approaches proficiency and so should not represent a large portion of teaching and learning time. </a:t>
            </a:r>
            <a:endParaRPr lang="en-US"/>
          </a:p>
          <a:p>
            <a:pPr marL="285750" indent="-285750">
              <a:buFont typeface="Arial" panose="020B0604020202020204" pitchFamily="34" charset="0"/>
              <a:buChar char="•"/>
            </a:pPr>
            <a:endParaRPr lang="en-US"/>
          </a:p>
          <a:p>
            <a:r>
              <a:rPr lang="en-US">
                <a:latin typeface="Public Sans"/>
              </a:rPr>
              <a:t>Teachers use effective assessment practices to identify where a student is in their learning</a:t>
            </a:r>
            <a:r>
              <a:rPr lang="en-AU">
                <a:latin typeface="Public Sans"/>
              </a:rPr>
              <a:t> through assessing what they know, or think they know. Feedback should be specific, constructive, clear, and occur while learning is taking place – to provide opportunity to reteach concepts or correct misconceptions.  </a:t>
            </a:r>
            <a:endParaRPr lang="en-AU"/>
          </a:p>
          <a:p>
            <a:endParaRPr lang="en-US"/>
          </a:p>
          <a:p>
            <a:r>
              <a:rPr lang="en-AU" b="1">
                <a:latin typeface="Public Sans"/>
              </a:rPr>
              <a:t>Facilitate a discussion with teachers using the prompt below: [5:00] </a:t>
            </a:r>
          </a:p>
          <a:p>
            <a:endParaRPr lang="en-AU" b="1">
              <a:latin typeface="Public Sans"/>
            </a:endParaRPr>
          </a:p>
          <a:p>
            <a:pPr>
              <a:defRPr/>
            </a:pPr>
            <a:r>
              <a:rPr lang="en-AU">
                <a:latin typeface="Public Sans"/>
              </a:rPr>
              <a:t>How does a deep understanding of the content enable teachers to explicitly teach? (5 minutes for staff discussion)</a:t>
            </a:r>
          </a:p>
          <a:p>
            <a:endParaRPr lang="en-AU">
              <a:latin typeface="Public Sans"/>
            </a:endParaRPr>
          </a:p>
          <a:p>
            <a:r>
              <a:rPr lang="en-AU">
                <a:latin typeface="Public Sans"/>
              </a:rPr>
              <a:t>Suggested discussion points:</a:t>
            </a:r>
          </a:p>
          <a:p>
            <a:pPr marL="285750" indent="-285750">
              <a:buFont typeface="Arial" panose="020B0604020202020204" pitchFamily="34" charset="0"/>
              <a:buChar char="•"/>
            </a:pPr>
            <a:r>
              <a:rPr lang="en-AU">
                <a:latin typeface="Public Sans"/>
              </a:rPr>
              <a:t>Learning intentions and success criteria align to syllabus outcomes and are clearly communicated to students. </a:t>
            </a:r>
          </a:p>
          <a:p>
            <a:pPr marL="285750" indent="-285750">
              <a:buFont typeface="Arial" panose="020B0604020202020204" pitchFamily="34" charset="0"/>
              <a:buChar char="•"/>
            </a:pPr>
            <a:r>
              <a:rPr lang="en-AU">
                <a:latin typeface="Public Sans"/>
              </a:rPr>
              <a:t>Intentional decisions are made about chunking and sequencing of content to connect to and build on prior learning. </a:t>
            </a:r>
          </a:p>
          <a:p>
            <a:pPr marL="285750" indent="-285750">
              <a:buFont typeface="Arial" panose="020B0604020202020204" pitchFamily="34" charset="0"/>
              <a:buChar char="•"/>
            </a:pPr>
            <a:r>
              <a:rPr lang="en-AU">
                <a:latin typeface="Public Sans"/>
              </a:rPr>
              <a:t>Design effective questions to elicit deep understanding of content and development of skills. </a:t>
            </a:r>
          </a:p>
          <a:p>
            <a:pPr marL="285750" indent="-285750">
              <a:buFont typeface="Arial" panose="020B0604020202020204" pitchFamily="34" charset="0"/>
              <a:buChar char="•"/>
            </a:pPr>
            <a:r>
              <a:rPr lang="en-AU">
                <a:latin typeface="Public Sans"/>
              </a:rPr>
              <a:t>Model application of skills, knowledge and understanding. </a:t>
            </a:r>
          </a:p>
          <a:p>
            <a:pPr marL="285750" indent="-285750">
              <a:buFont typeface="Arial" panose="020B0604020202020204" pitchFamily="34" charset="0"/>
              <a:buChar char="•"/>
            </a:pPr>
            <a:r>
              <a:rPr lang="en-AU">
                <a:latin typeface="Public Sans"/>
              </a:rPr>
              <a:t>Create and respond to checks for understanding to ensure future learning responds to student needs. </a:t>
            </a:r>
          </a:p>
          <a:p>
            <a:pPr marL="608965" lvl="1" indent="0">
              <a:buFont typeface="Courier New" panose="02070309020205020404" pitchFamily="49" charset="0"/>
              <a:buNone/>
            </a:pPr>
            <a:br>
              <a:rPr lang="en-AU"/>
            </a:br>
            <a:endParaRPr lang="en-AU">
              <a:latin typeface="Public Sans"/>
            </a:endParaRPr>
          </a:p>
          <a:p>
            <a:r>
              <a:rPr lang="en-US">
                <a:latin typeface="Calibri"/>
                <a:ea typeface="Calibri"/>
                <a:cs typeface="Calibri"/>
              </a:rPr>
              <a:t> </a:t>
            </a:r>
            <a:endParaRPr lang="en-US"/>
          </a:p>
        </p:txBody>
      </p:sp>
      <p:sp>
        <p:nvSpPr>
          <p:cNvPr id="4" name="Slide Number Placeholder 3"/>
          <p:cNvSpPr>
            <a:spLocks noGrp="1"/>
          </p:cNvSpPr>
          <p:nvPr>
            <p:ph type="sldNum" sz="quarter" idx="5"/>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B07158C4-A119-4B78-9DE8-A50001BC31DC}" type="slidenum">
              <a:rPr kumimoji="0" lang="en-AU" sz="1200" b="0" i="0" u="none" strike="noStrike" kern="1200" cap="none" spc="0" normalizeH="0" baseline="0" noProof="0" smtClean="0">
                <a:ln>
                  <a:noFill/>
                </a:ln>
                <a:solidFill>
                  <a:prstClr val="black"/>
                </a:solidFill>
                <a:effectLst/>
                <a:uLnTx/>
                <a:uFillTx/>
                <a:latin typeface="Public Sans" pitchFamily="2" charset="0"/>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9</a:t>
            </a:fld>
            <a:endParaRPr kumimoji="0" lang="en-AU" sz="1200" b="0" i="0" u="none" strike="noStrike" kern="1200" cap="none" spc="0" normalizeH="0" baseline="0" noProof="0">
              <a:ln>
                <a:noFill/>
              </a:ln>
              <a:solidFill>
                <a:prstClr val="black"/>
              </a:solidFill>
              <a:effectLst/>
              <a:uLnTx/>
              <a:uFillTx/>
              <a:latin typeface="Public Sans" pitchFamily="2" charset="0"/>
              <a:ea typeface="+mn-ea"/>
              <a:cs typeface="+mn-cs"/>
            </a:endParaRPr>
          </a:p>
        </p:txBody>
      </p:sp>
    </p:spTree>
    <p:extLst>
      <p:ext uri="{BB962C8B-B14F-4D97-AF65-F5344CB8AC3E}">
        <p14:creationId xmlns:p14="http://schemas.microsoft.com/office/powerpoint/2010/main" val="360463406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4_Cover 5">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19EB0C0-8812-57B2-C24F-44343CBCF43B}"/>
              </a:ext>
            </a:extLst>
          </p:cNvPr>
          <p:cNvSpPr/>
          <p:nvPr userDrawn="1"/>
        </p:nvSpPr>
        <p:spPr>
          <a:xfrm>
            <a:off x="7128000" y="0"/>
            <a:ext cx="5064000" cy="68580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grpSp>
        <p:nvGrpSpPr>
          <p:cNvPr id="21" name="Group 20">
            <a:extLst>
              <a:ext uri="{FF2B5EF4-FFF2-40B4-BE49-F238E27FC236}">
                <a16:creationId xmlns:a16="http://schemas.microsoft.com/office/drawing/2014/main" id="{1D3AB177-D2F9-4C8C-298F-1ABD78049595}"/>
              </a:ext>
            </a:extLst>
          </p:cNvPr>
          <p:cNvGrpSpPr/>
          <p:nvPr userDrawn="1"/>
        </p:nvGrpSpPr>
        <p:grpSpPr>
          <a:xfrm>
            <a:off x="5869812" y="-674930"/>
            <a:ext cx="7796564" cy="8160372"/>
            <a:chOff x="5869812" y="-674930"/>
            <a:chExt cx="7796564" cy="8160372"/>
          </a:xfrm>
        </p:grpSpPr>
        <p:sp>
          <p:nvSpPr>
            <p:cNvPr id="5" name="Oval 4">
              <a:extLst>
                <a:ext uri="{FF2B5EF4-FFF2-40B4-BE49-F238E27FC236}">
                  <a16:creationId xmlns:a16="http://schemas.microsoft.com/office/drawing/2014/main" id="{F9B01D02-E70B-C25A-BDC9-1E4E160869F4}"/>
                </a:ext>
              </a:extLst>
            </p:cNvPr>
            <p:cNvSpPr/>
            <p:nvPr userDrawn="1"/>
          </p:nvSpPr>
          <p:spPr>
            <a:xfrm>
              <a:off x="8155010" y="-674930"/>
              <a:ext cx="2659746" cy="2659746"/>
            </a:xfrm>
            <a:prstGeom prst="ellipse">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Oval 6">
              <a:extLst>
                <a:ext uri="{FF2B5EF4-FFF2-40B4-BE49-F238E27FC236}">
                  <a16:creationId xmlns:a16="http://schemas.microsoft.com/office/drawing/2014/main" id="{C84BB765-FB26-4178-ED76-3480F14430CD}"/>
                </a:ext>
              </a:extLst>
            </p:cNvPr>
            <p:cNvSpPr/>
            <p:nvPr userDrawn="1"/>
          </p:nvSpPr>
          <p:spPr>
            <a:xfrm>
              <a:off x="5869812" y="3029954"/>
              <a:ext cx="4455488" cy="4455488"/>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Oval 13">
              <a:extLst>
                <a:ext uri="{FF2B5EF4-FFF2-40B4-BE49-F238E27FC236}">
                  <a16:creationId xmlns:a16="http://schemas.microsoft.com/office/drawing/2014/main" id="{AA07FF07-D3F6-F1F0-A682-09086A702749}"/>
                </a:ext>
              </a:extLst>
            </p:cNvPr>
            <p:cNvSpPr/>
            <p:nvPr userDrawn="1"/>
          </p:nvSpPr>
          <p:spPr>
            <a:xfrm>
              <a:off x="9619943" y="-442216"/>
              <a:ext cx="4046433" cy="4046433"/>
            </a:xfrm>
            <a:prstGeom prst="ellipse">
              <a:avLst/>
            </a:prstGeom>
            <a:noFill/>
            <a:ln w="3206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Footer Placeholder 4">
            <a:extLst>
              <a:ext uri="{FF2B5EF4-FFF2-40B4-BE49-F238E27FC236}">
                <a16:creationId xmlns:a16="http://schemas.microsoft.com/office/drawing/2014/main" id="{62363672-DC22-A630-C46A-3AA31F386989}"/>
              </a:ext>
              <a:ext uri="{C183D7F6-B498-43B3-948B-1728B52AA6E4}">
                <adec:decorative xmlns:adec="http://schemas.microsoft.com/office/drawing/2017/decorative" val="1"/>
              </a:ext>
            </a:extLst>
          </p:cNvPr>
          <p:cNvSpPr>
            <a:spLocks noGrp="1"/>
          </p:cNvSpPr>
          <p:nvPr>
            <p:ph type="ftr" sz="quarter" idx="3"/>
          </p:nvPr>
        </p:nvSpPr>
        <p:spPr>
          <a:xfrm>
            <a:off x="539999" y="359998"/>
            <a:ext cx="2576581" cy="252004"/>
          </a:xfrm>
          <a:prstGeom prst="rect">
            <a:avLst/>
          </a:prstGeom>
        </p:spPr>
        <p:txBody>
          <a:bodyPr vert="horz" lIns="0" tIns="0" rIns="0" bIns="0" rtlCol="0" anchor="t">
            <a:noAutofit/>
          </a:bodyPr>
          <a:lstStyle>
            <a:lvl1pPr algn="l">
              <a:defRPr sz="1400">
                <a:solidFill>
                  <a:schemeClr val="accent1"/>
                </a:solidFill>
                <a:latin typeface="Public Sans" pitchFamily="2" charset="0"/>
              </a:defRPr>
            </a:lvl1pPr>
          </a:lstStyle>
          <a:p>
            <a:r>
              <a:rPr lang="en-US"/>
              <a:t>NSW Department of Education</a:t>
            </a:r>
            <a:endParaRPr lang="en-AU"/>
          </a:p>
        </p:txBody>
      </p: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1530002"/>
            <a:ext cx="6255979" cy="2033997"/>
          </a:xfrm>
          <a:ln>
            <a:noFill/>
          </a:ln>
        </p:spPr>
        <p:txBody>
          <a:bodyPr anchor="b">
            <a:noAutofit/>
          </a:bodyPr>
          <a:lstStyle>
            <a:lvl1pPr algn="l">
              <a:lnSpc>
                <a:spcPct val="100000"/>
              </a:lnSpc>
              <a:defRPr sz="4800">
                <a:solidFill>
                  <a:schemeClr val="accent1"/>
                </a:solidFill>
                <a:latin typeface="+mj-lt"/>
              </a:defRPr>
            </a:lvl1pPr>
          </a:lstStyle>
          <a:p>
            <a:r>
              <a:rPr lang="en-US"/>
              <a:t>Presentation </a:t>
            </a:r>
            <a:br>
              <a:rPr lang="en-US"/>
            </a:br>
            <a:r>
              <a:rPr lang="en-US"/>
              <a:t>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3624180"/>
            <a:ext cx="6255977" cy="1188000"/>
          </a:xfrm>
        </p:spPr>
        <p:txBody>
          <a:bodyPr anchor="t">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accent1"/>
                </a:solidFill>
                <a:latin typeface="+mj-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Presenter name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accent1"/>
                </a:solidFill>
                <a:latin typeface="+mj-lt"/>
              </a:defRPr>
            </a:lvl1pPr>
          </a:lstStyle>
          <a:p>
            <a:pPr lvl="0"/>
            <a:r>
              <a:rPr lang="en-US"/>
              <a:t>Presenter title</a:t>
            </a:r>
            <a:endParaRPr lang="en-AU"/>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accent1"/>
                </a:solidFill>
                <a:latin typeface="+mj-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00 Month YYYY</a:t>
            </a:r>
          </a:p>
        </p:txBody>
      </p:sp>
      <p:sp>
        <p:nvSpPr>
          <p:cNvPr id="16" name="Rectangle 15">
            <a:extLst>
              <a:ext uri="{FF2B5EF4-FFF2-40B4-BE49-F238E27FC236}">
                <a16:creationId xmlns:a16="http://schemas.microsoft.com/office/drawing/2014/main" id="{81639934-C899-8473-AE84-FBAA5932FE4C}"/>
              </a:ext>
            </a:extLst>
          </p:cNvPr>
          <p:cNvSpPr/>
          <p:nvPr userDrawn="1"/>
        </p:nvSpPr>
        <p:spPr>
          <a:xfrm>
            <a:off x="6638544" y="-1490472"/>
            <a:ext cx="7726680" cy="1490472"/>
          </a:xfrm>
          <a:prstGeom prst="rect">
            <a:avLst/>
          </a:prstGeom>
          <a:solidFill>
            <a:srgbClr val="E8EDF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7" name="Rectangle 16">
            <a:extLst>
              <a:ext uri="{FF2B5EF4-FFF2-40B4-BE49-F238E27FC236}">
                <a16:creationId xmlns:a16="http://schemas.microsoft.com/office/drawing/2014/main" id="{98A5B095-8A7E-8627-FDCB-F154AC58434C}"/>
              </a:ext>
            </a:extLst>
          </p:cNvPr>
          <p:cNvSpPr/>
          <p:nvPr userDrawn="1"/>
        </p:nvSpPr>
        <p:spPr>
          <a:xfrm>
            <a:off x="5538216" y="6853724"/>
            <a:ext cx="7726680" cy="1490472"/>
          </a:xfrm>
          <a:prstGeom prst="rect">
            <a:avLst/>
          </a:prstGeom>
          <a:solidFill>
            <a:srgbClr val="E8EDF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8" name="Rectangle 17">
            <a:extLst>
              <a:ext uri="{FF2B5EF4-FFF2-40B4-BE49-F238E27FC236}">
                <a16:creationId xmlns:a16="http://schemas.microsoft.com/office/drawing/2014/main" id="{8C30340A-1F9F-F8BF-1647-AC63BC03BED4}"/>
              </a:ext>
            </a:extLst>
          </p:cNvPr>
          <p:cNvSpPr/>
          <p:nvPr userDrawn="1"/>
        </p:nvSpPr>
        <p:spPr>
          <a:xfrm rot="5400000">
            <a:off x="9251527" y="2498257"/>
            <a:ext cx="7726680" cy="1845733"/>
          </a:xfrm>
          <a:prstGeom prst="rect">
            <a:avLst/>
          </a:prstGeom>
          <a:solidFill>
            <a:srgbClr val="E8EDF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3" name="Picture 2">
            <a:extLst>
              <a:ext uri="{FF2B5EF4-FFF2-40B4-BE49-F238E27FC236}">
                <a16:creationId xmlns:a16="http://schemas.microsoft.com/office/drawing/2014/main" id="{454040E8-663F-9D55-A412-CF6E1BABF208}"/>
              </a:ext>
            </a:extLst>
          </p:cNvPr>
          <p:cNvPicPr>
            <a:picLocks noChangeAspect="1"/>
          </p:cNvPicPr>
          <p:nvPr userDrawn="1"/>
        </p:nvPicPr>
        <p:blipFill rotWithShape="1">
          <a:blip r:embed="rId2"/>
          <a:srcRect t="4134"/>
          <a:stretch/>
        </p:blipFill>
        <p:spPr>
          <a:xfrm>
            <a:off x="6064938" y="365427"/>
            <a:ext cx="661191" cy="723198"/>
          </a:xfrm>
          <a:prstGeom prst="rect">
            <a:avLst/>
          </a:prstGeom>
        </p:spPr>
      </p:pic>
    </p:spTree>
    <p:extLst>
      <p:ext uri="{BB962C8B-B14F-4D97-AF65-F5344CB8AC3E}">
        <p14:creationId xmlns:p14="http://schemas.microsoft.com/office/powerpoint/2010/main" val="717055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eature column blu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A261189-1322-1FFF-97C5-10FB07056386}"/>
              </a:ext>
              <a:ext uri="{C183D7F6-B498-43B3-948B-1728B52AA6E4}">
                <adec:decorative xmlns:adec="http://schemas.microsoft.com/office/drawing/2017/decorative" val="1"/>
              </a:ext>
            </a:extLst>
          </p:cNvPr>
          <p:cNvSpPr/>
          <p:nvPr userDrawn="1"/>
        </p:nvSpPr>
        <p:spPr>
          <a:xfrm>
            <a:off x="7152001" y="0"/>
            <a:ext cx="503999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pic>
        <p:nvPicPr>
          <p:cNvPr id="6" name="Picture 5" descr="NSW Government logo">
            <a:extLst>
              <a:ext uri="{FF2B5EF4-FFF2-40B4-BE49-F238E27FC236}">
                <a16:creationId xmlns:a16="http://schemas.microsoft.com/office/drawing/2014/main" id="{B4244BC1-9C77-D2F1-9025-BA8B21E4D74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7" name="Content Placeholder 3">
            <a:extLst>
              <a:ext uri="{FF2B5EF4-FFF2-40B4-BE49-F238E27FC236}">
                <a16:creationId xmlns:a16="http://schemas.microsoft.com/office/drawing/2014/main" id="{528F89D3-540D-0919-66BC-C469965FC474}"/>
              </a:ext>
            </a:extLst>
          </p:cNvPr>
          <p:cNvSpPr>
            <a:spLocks noGrp="1"/>
          </p:cNvSpPr>
          <p:nvPr>
            <p:ph sz="half" idx="2" hasCustomPrompt="1"/>
          </p:nvPr>
        </p:nvSpPr>
        <p:spPr>
          <a:xfrm>
            <a:off x="7417612" y="1800000"/>
            <a:ext cx="4426387" cy="4554000"/>
          </a:xfrm>
        </p:spPr>
        <p:txBody>
          <a:bodyPr/>
          <a:lstStyle>
            <a:lvl1pPr>
              <a:defRPr sz="1800"/>
            </a:lvl1pPr>
            <a:lvl2pPr>
              <a:defRPr sz="1800"/>
            </a:lvl2pPr>
            <a:lvl3pPr>
              <a:defRPr sz="1800"/>
            </a:lvl3pPr>
            <a:lvl4pPr>
              <a:defRPr sz="1800"/>
            </a:lvl4pPr>
            <a:lvl5pPr>
              <a:defRPr sz="1800"/>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8" name="Text Placeholder 4">
            <a:extLst>
              <a:ext uri="{FF2B5EF4-FFF2-40B4-BE49-F238E27FC236}">
                <a16:creationId xmlns:a16="http://schemas.microsoft.com/office/drawing/2014/main" id="{2CD69226-3048-02BD-1796-00C8D2EF344F}"/>
              </a:ext>
            </a:extLst>
          </p:cNvPr>
          <p:cNvSpPr>
            <a:spLocks noGrp="1"/>
          </p:cNvSpPr>
          <p:nvPr>
            <p:ph type="body" sz="quarter" idx="17" hasCustomPrompt="1"/>
          </p:nvPr>
        </p:nvSpPr>
        <p:spPr>
          <a:xfrm>
            <a:off x="360363" y="1800001"/>
            <a:ext cx="6443637" cy="4553999"/>
          </a:xfrm>
        </p:spPr>
        <p:txBody>
          <a:bodyPr/>
          <a:lstStyle>
            <a:lvl1pPr>
              <a:defRPr sz="1800"/>
            </a:lvl1pPr>
            <a:lvl2pPr>
              <a:defRPr sz="1800"/>
            </a:lvl2pPr>
            <a:lvl3pPr>
              <a:defRPr sz="1800"/>
            </a:lvl3pPr>
            <a:lvl4pPr>
              <a:defRPr sz="1800"/>
            </a:lvl4pPr>
            <a:lvl5pPr>
              <a:defRPr sz="1800"/>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10" name="Title 3">
            <a:extLst>
              <a:ext uri="{FF2B5EF4-FFF2-40B4-BE49-F238E27FC236}">
                <a16:creationId xmlns:a16="http://schemas.microsoft.com/office/drawing/2014/main" id="{62A2E60B-E3FC-EC87-D031-9325EBBDCDC0}"/>
              </a:ext>
            </a:extLst>
          </p:cNvPr>
          <p:cNvSpPr>
            <a:spLocks noGrp="1"/>
          </p:cNvSpPr>
          <p:nvPr>
            <p:ph type="title"/>
          </p:nvPr>
        </p:nvSpPr>
        <p:spPr>
          <a:xfrm>
            <a:off x="360000" y="360000"/>
            <a:ext cx="6444001" cy="545601"/>
          </a:xfrm>
        </p:spPr>
        <p:txBody>
          <a:bodyPr/>
          <a:lstStyle>
            <a:lvl1pPr>
              <a:defRPr>
                <a:solidFill>
                  <a:schemeClr val="accent1"/>
                </a:solidFill>
              </a:defRPr>
            </a:lvl1pPr>
          </a:lstStyle>
          <a:p>
            <a:r>
              <a:rPr lang="en-US"/>
              <a:t>Click to edit Master title style</a:t>
            </a:r>
            <a:endParaRPr lang="en-AU"/>
          </a:p>
        </p:txBody>
      </p:sp>
      <p:sp>
        <p:nvSpPr>
          <p:cNvPr id="15" name="Text Placeholder 10">
            <a:extLst>
              <a:ext uri="{FF2B5EF4-FFF2-40B4-BE49-F238E27FC236}">
                <a16:creationId xmlns:a16="http://schemas.microsoft.com/office/drawing/2014/main" id="{329D4781-7A62-0AEA-9923-4D79CDBAF475}"/>
              </a:ext>
            </a:extLst>
          </p:cNvPr>
          <p:cNvSpPr>
            <a:spLocks noGrp="1"/>
          </p:cNvSpPr>
          <p:nvPr>
            <p:ph type="body" sz="quarter" idx="18" hasCustomPrompt="1"/>
          </p:nvPr>
        </p:nvSpPr>
        <p:spPr>
          <a:xfrm>
            <a:off x="360000" y="980969"/>
            <a:ext cx="6444001"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16" name="Slide Number Placeholder 4">
            <a:extLst>
              <a:ext uri="{FF2B5EF4-FFF2-40B4-BE49-F238E27FC236}">
                <a16:creationId xmlns:a16="http://schemas.microsoft.com/office/drawing/2014/main" id="{F38829E2-5B70-1DB2-DC90-847F05173375}"/>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Tree>
    <p:extLst>
      <p:ext uri="{BB962C8B-B14F-4D97-AF65-F5344CB8AC3E}">
        <p14:creationId xmlns:p14="http://schemas.microsoft.com/office/powerpoint/2010/main" val="1633120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Feature column grey">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A261189-1322-1FFF-97C5-10FB07056386}"/>
              </a:ext>
              <a:ext uri="{C183D7F6-B498-43B3-948B-1728B52AA6E4}">
                <adec:decorative xmlns:adec="http://schemas.microsoft.com/office/drawing/2017/decorative" val="1"/>
              </a:ext>
            </a:extLst>
          </p:cNvPr>
          <p:cNvSpPr/>
          <p:nvPr userDrawn="1"/>
        </p:nvSpPr>
        <p:spPr>
          <a:xfrm>
            <a:off x="7152001" y="0"/>
            <a:ext cx="503999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pic>
        <p:nvPicPr>
          <p:cNvPr id="6" name="Picture 5" descr="NSW Government logo">
            <a:extLst>
              <a:ext uri="{FF2B5EF4-FFF2-40B4-BE49-F238E27FC236}">
                <a16:creationId xmlns:a16="http://schemas.microsoft.com/office/drawing/2014/main" id="{B4244BC1-9C77-D2F1-9025-BA8B21E4D74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7" name="Content Placeholder 3">
            <a:extLst>
              <a:ext uri="{FF2B5EF4-FFF2-40B4-BE49-F238E27FC236}">
                <a16:creationId xmlns:a16="http://schemas.microsoft.com/office/drawing/2014/main" id="{528F89D3-540D-0919-66BC-C469965FC474}"/>
              </a:ext>
            </a:extLst>
          </p:cNvPr>
          <p:cNvSpPr>
            <a:spLocks noGrp="1"/>
          </p:cNvSpPr>
          <p:nvPr>
            <p:ph sz="half" idx="2" hasCustomPrompt="1"/>
          </p:nvPr>
        </p:nvSpPr>
        <p:spPr>
          <a:xfrm>
            <a:off x="7417612" y="1800000"/>
            <a:ext cx="4426387" cy="4554000"/>
          </a:xfrm>
        </p:spPr>
        <p:txBody>
          <a:bodyPr/>
          <a:lstStyle>
            <a:lvl1pPr>
              <a:defRPr sz="1800"/>
            </a:lvl1pPr>
            <a:lvl2pPr>
              <a:defRPr sz="1800"/>
            </a:lvl2pPr>
            <a:lvl3pPr>
              <a:defRPr sz="1800"/>
            </a:lvl3pPr>
            <a:lvl4pPr>
              <a:defRPr sz="1800"/>
            </a:lvl4pPr>
            <a:lvl5pPr>
              <a:defRPr sz="1800"/>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8" name="Text Placeholder 4">
            <a:extLst>
              <a:ext uri="{FF2B5EF4-FFF2-40B4-BE49-F238E27FC236}">
                <a16:creationId xmlns:a16="http://schemas.microsoft.com/office/drawing/2014/main" id="{2CD69226-3048-02BD-1796-00C8D2EF344F}"/>
              </a:ext>
            </a:extLst>
          </p:cNvPr>
          <p:cNvSpPr>
            <a:spLocks noGrp="1"/>
          </p:cNvSpPr>
          <p:nvPr>
            <p:ph type="body" sz="quarter" idx="17" hasCustomPrompt="1"/>
          </p:nvPr>
        </p:nvSpPr>
        <p:spPr>
          <a:xfrm>
            <a:off x="360363" y="1800001"/>
            <a:ext cx="6443637" cy="4553999"/>
          </a:xfrm>
        </p:spPr>
        <p:txBody>
          <a:bodyPr/>
          <a:lstStyle>
            <a:lvl1pPr>
              <a:defRPr sz="1800"/>
            </a:lvl1pPr>
            <a:lvl2pPr>
              <a:defRPr sz="1800"/>
            </a:lvl2pPr>
            <a:lvl3pPr>
              <a:defRPr sz="1800"/>
            </a:lvl3pPr>
            <a:lvl4pPr>
              <a:defRPr sz="1800"/>
            </a:lvl4pPr>
            <a:lvl5pPr>
              <a:defRPr sz="1800"/>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10" name="Title 3">
            <a:extLst>
              <a:ext uri="{FF2B5EF4-FFF2-40B4-BE49-F238E27FC236}">
                <a16:creationId xmlns:a16="http://schemas.microsoft.com/office/drawing/2014/main" id="{62A2E60B-E3FC-EC87-D031-9325EBBDCDC0}"/>
              </a:ext>
            </a:extLst>
          </p:cNvPr>
          <p:cNvSpPr>
            <a:spLocks noGrp="1"/>
          </p:cNvSpPr>
          <p:nvPr>
            <p:ph type="title"/>
          </p:nvPr>
        </p:nvSpPr>
        <p:spPr>
          <a:xfrm>
            <a:off x="360000" y="360000"/>
            <a:ext cx="6444001" cy="545601"/>
          </a:xfrm>
        </p:spPr>
        <p:txBody>
          <a:bodyPr/>
          <a:lstStyle>
            <a:lvl1pPr>
              <a:defRPr>
                <a:solidFill>
                  <a:schemeClr val="accent1"/>
                </a:solidFill>
              </a:defRPr>
            </a:lvl1pPr>
          </a:lstStyle>
          <a:p>
            <a:r>
              <a:rPr lang="en-US"/>
              <a:t>Click to edit Master title style</a:t>
            </a:r>
            <a:endParaRPr lang="en-AU"/>
          </a:p>
        </p:txBody>
      </p:sp>
      <p:sp>
        <p:nvSpPr>
          <p:cNvPr id="15" name="Text Placeholder 10">
            <a:extLst>
              <a:ext uri="{FF2B5EF4-FFF2-40B4-BE49-F238E27FC236}">
                <a16:creationId xmlns:a16="http://schemas.microsoft.com/office/drawing/2014/main" id="{329D4781-7A62-0AEA-9923-4D79CDBAF475}"/>
              </a:ext>
            </a:extLst>
          </p:cNvPr>
          <p:cNvSpPr>
            <a:spLocks noGrp="1"/>
          </p:cNvSpPr>
          <p:nvPr>
            <p:ph type="body" sz="quarter" idx="18" hasCustomPrompt="1"/>
          </p:nvPr>
        </p:nvSpPr>
        <p:spPr>
          <a:xfrm>
            <a:off x="360000" y="980969"/>
            <a:ext cx="6444001"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16" name="Slide Number Placeholder 4">
            <a:extLst>
              <a:ext uri="{FF2B5EF4-FFF2-40B4-BE49-F238E27FC236}">
                <a16:creationId xmlns:a16="http://schemas.microsoft.com/office/drawing/2014/main" id="{F38829E2-5B70-1DB2-DC90-847F05173375}"/>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Tree>
    <p:extLst>
      <p:ext uri="{BB962C8B-B14F-4D97-AF65-F5344CB8AC3E}">
        <p14:creationId xmlns:p14="http://schemas.microsoft.com/office/powerpoint/2010/main" val="1911596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Feature image blu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F422DE0-E1CC-D787-19FA-0F7B3D4EAA93}"/>
              </a:ext>
              <a:ext uri="{C183D7F6-B498-43B3-948B-1728B52AA6E4}">
                <adec:decorative xmlns:adec="http://schemas.microsoft.com/office/drawing/2017/decorative" val="1"/>
              </a:ext>
            </a:extLst>
          </p:cNvPr>
          <p:cNvSpPr/>
          <p:nvPr userDrawn="1"/>
        </p:nvSpPr>
        <p:spPr>
          <a:xfrm>
            <a:off x="0" y="0"/>
            <a:ext cx="503999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
        <p:nvSpPr>
          <p:cNvPr id="5" name="Title 1">
            <a:extLst>
              <a:ext uri="{FF2B5EF4-FFF2-40B4-BE49-F238E27FC236}">
                <a16:creationId xmlns:a16="http://schemas.microsoft.com/office/drawing/2014/main" id="{20DE6D46-38D9-2F46-294E-8EAADBDD7D27}"/>
              </a:ext>
            </a:extLst>
          </p:cNvPr>
          <p:cNvSpPr>
            <a:spLocks noGrp="1"/>
          </p:cNvSpPr>
          <p:nvPr>
            <p:ph type="title"/>
          </p:nvPr>
        </p:nvSpPr>
        <p:spPr>
          <a:xfrm>
            <a:off x="5400000" y="360000"/>
            <a:ext cx="5400000" cy="554400"/>
          </a:xfrm>
        </p:spPr>
        <p:txBody>
          <a:bodyPr/>
          <a:lstStyle>
            <a:lvl1pPr>
              <a:defRPr>
                <a:solidFill>
                  <a:schemeClr val="accent1"/>
                </a:solidFill>
              </a:defRPr>
            </a:lvl1pPr>
          </a:lstStyle>
          <a:p>
            <a:r>
              <a:rPr lang="en-US"/>
              <a:t>Click to edit Master title style</a:t>
            </a:r>
          </a:p>
        </p:txBody>
      </p:sp>
      <p:sp>
        <p:nvSpPr>
          <p:cNvPr id="7" name="Slide Number Placeholder 1">
            <a:extLst>
              <a:ext uri="{FF2B5EF4-FFF2-40B4-BE49-F238E27FC236}">
                <a16:creationId xmlns:a16="http://schemas.microsoft.com/office/drawing/2014/main" id="{6EA5BE4F-B9DF-0C17-C0CB-C288DFF237CC}"/>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9" name="Text Placeholder 3">
            <a:extLst>
              <a:ext uri="{FF2B5EF4-FFF2-40B4-BE49-F238E27FC236}">
                <a16:creationId xmlns:a16="http://schemas.microsoft.com/office/drawing/2014/main" id="{92EF9271-D0D5-BFE6-1EE4-F10B54B37AF7}"/>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11" name="Text Placeholder 10">
            <a:extLst>
              <a:ext uri="{FF2B5EF4-FFF2-40B4-BE49-F238E27FC236}">
                <a16:creationId xmlns:a16="http://schemas.microsoft.com/office/drawing/2014/main" id="{A9FF9E72-9D06-B4C4-2E9F-51E8796A0239}"/>
              </a:ext>
            </a:extLst>
          </p:cNvPr>
          <p:cNvSpPr>
            <a:spLocks noGrp="1"/>
          </p:cNvSpPr>
          <p:nvPr>
            <p:ph type="body" sz="quarter" idx="18" hasCustomPrompt="1"/>
          </p:nvPr>
        </p:nvSpPr>
        <p:spPr>
          <a:xfrm>
            <a:off x="5399998" y="982520"/>
            <a:ext cx="5400000" cy="294189"/>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13" name="Picture Placeholder 8">
            <a:extLst>
              <a:ext uri="{FF2B5EF4-FFF2-40B4-BE49-F238E27FC236}">
                <a16:creationId xmlns:a16="http://schemas.microsoft.com/office/drawing/2014/main" id="{A2D38A9A-C242-2929-EF6C-F41B8AF9AAB4}"/>
              </a:ext>
              <a:ext uri="{C183D7F6-B498-43B3-948B-1728B52AA6E4}">
                <adec:decorative xmlns:adec="http://schemas.microsoft.com/office/drawing/2017/decorative" val="1"/>
              </a:ext>
            </a:extLst>
          </p:cNvPr>
          <p:cNvSpPr>
            <a:spLocks noGrp="1"/>
          </p:cNvSpPr>
          <p:nvPr>
            <p:ph type="pic" sz="quarter" idx="13"/>
          </p:nvPr>
        </p:nvSpPr>
        <p:spPr>
          <a:xfrm>
            <a:off x="306805" y="360000"/>
            <a:ext cx="4426388" cy="5976000"/>
          </a:xfrm>
        </p:spPr>
        <p:txBody>
          <a:bodyPr/>
          <a:lstStyle/>
          <a:p>
            <a:r>
              <a:rPr lang="en-US"/>
              <a:t>Click icon to add picture</a:t>
            </a:r>
            <a:endParaRPr lang="en-AU"/>
          </a:p>
        </p:txBody>
      </p:sp>
    </p:spTree>
    <p:extLst>
      <p:ext uri="{BB962C8B-B14F-4D97-AF65-F5344CB8AC3E}">
        <p14:creationId xmlns:p14="http://schemas.microsoft.com/office/powerpoint/2010/main" val="1479604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Feature image gre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F422DE0-E1CC-D787-19FA-0F7B3D4EAA93}"/>
              </a:ext>
              <a:ext uri="{C183D7F6-B498-43B3-948B-1728B52AA6E4}">
                <adec:decorative xmlns:adec="http://schemas.microsoft.com/office/drawing/2017/decorative" val="1"/>
              </a:ext>
            </a:extLst>
          </p:cNvPr>
          <p:cNvSpPr/>
          <p:nvPr userDrawn="1"/>
        </p:nvSpPr>
        <p:spPr>
          <a:xfrm>
            <a:off x="0" y="0"/>
            <a:ext cx="503999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
        <p:nvSpPr>
          <p:cNvPr id="5" name="Title 1">
            <a:extLst>
              <a:ext uri="{FF2B5EF4-FFF2-40B4-BE49-F238E27FC236}">
                <a16:creationId xmlns:a16="http://schemas.microsoft.com/office/drawing/2014/main" id="{20DE6D46-38D9-2F46-294E-8EAADBDD7D27}"/>
              </a:ext>
            </a:extLst>
          </p:cNvPr>
          <p:cNvSpPr>
            <a:spLocks noGrp="1"/>
          </p:cNvSpPr>
          <p:nvPr>
            <p:ph type="title"/>
          </p:nvPr>
        </p:nvSpPr>
        <p:spPr>
          <a:xfrm>
            <a:off x="5400000" y="360000"/>
            <a:ext cx="5400000" cy="554400"/>
          </a:xfrm>
        </p:spPr>
        <p:txBody>
          <a:bodyPr/>
          <a:lstStyle>
            <a:lvl1pPr>
              <a:defRPr>
                <a:solidFill>
                  <a:schemeClr val="accent1"/>
                </a:solidFill>
              </a:defRPr>
            </a:lvl1pPr>
          </a:lstStyle>
          <a:p>
            <a:r>
              <a:rPr lang="en-US"/>
              <a:t>Click to edit Master title style</a:t>
            </a:r>
          </a:p>
        </p:txBody>
      </p:sp>
      <p:sp>
        <p:nvSpPr>
          <p:cNvPr id="7" name="Slide Number Placeholder 1">
            <a:extLst>
              <a:ext uri="{FF2B5EF4-FFF2-40B4-BE49-F238E27FC236}">
                <a16:creationId xmlns:a16="http://schemas.microsoft.com/office/drawing/2014/main" id="{6EA5BE4F-B9DF-0C17-C0CB-C288DFF237CC}"/>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9" name="Text Placeholder 3">
            <a:extLst>
              <a:ext uri="{FF2B5EF4-FFF2-40B4-BE49-F238E27FC236}">
                <a16:creationId xmlns:a16="http://schemas.microsoft.com/office/drawing/2014/main" id="{92EF9271-D0D5-BFE6-1EE4-F10B54B37AF7}"/>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11" name="Text Placeholder 10">
            <a:extLst>
              <a:ext uri="{FF2B5EF4-FFF2-40B4-BE49-F238E27FC236}">
                <a16:creationId xmlns:a16="http://schemas.microsoft.com/office/drawing/2014/main" id="{A9FF9E72-9D06-B4C4-2E9F-51E8796A0239}"/>
              </a:ext>
            </a:extLst>
          </p:cNvPr>
          <p:cNvSpPr>
            <a:spLocks noGrp="1"/>
          </p:cNvSpPr>
          <p:nvPr>
            <p:ph type="body" sz="quarter" idx="18" hasCustomPrompt="1"/>
          </p:nvPr>
        </p:nvSpPr>
        <p:spPr>
          <a:xfrm>
            <a:off x="5399998" y="982520"/>
            <a:ext cx="5400000" cy="294189"/>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13" name="Picture Placeholder 8">
            <a:extLst>
              <a:ext uri="{FF2B5EF4-FFF2-40B4-BE49-F238E27FC236}">
                <a16:creationId xmlns:a16="http://schemas.microsoft.com/office/drawing/2014/main" id="{A2D38A9A-C242-2929-EF6C-F41B8AF9AAB4}"/>
              </a:ext>
              <a:ext uri="{C183D7F6-B498-43B3-948B-1728B52AA6E4}">
                <adec:decorative xmlns:adec="http://schemas.microsoft.com/office/drawing/2017/decorative" val="1"/>
              </a:ext>
            </a:extLst>
          </p:cNvPr>
          <p:cNvSpPr>
            <a:spLocks noGrp="1"/>
          </p:cNvSpPr>
          <p:nvPr>
            <p:ph type="pic" sz="quarter" idx="13"/>
          </p:nvPr>
        </p:nvSpPr>
        <p:spPr>
          <a:xfrm>
            <a:off x="306805" y="360000"/>
            <a:ext cx="4426388" cy="5976000"/>
          </a:xfrm>
        </p:spPr>
        <p:txBody>
          <a:bodyPr/>
          <a:lstStyle/>
          <a:p>
            <a:r>
              <a:rPr lang="en-US"/>
              <a:t>Click icon to add picture</a:t>
            </a:r>
            <a:endParaRPr lang="en-AU"/>
          </a:p>
        </p:txBody>
      </p:sp>
    </p:spTree>
    <p:extLst>
      <p:ext uri="{BB962C8B-B14F-4D97-AF65-F5344CB8AC3E}">
        <p14:creationId xmlns:p14="http://schemas.microsoft.com/office/powerpoint/2010/main" val="1230360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Feature image">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91FCC384-7450-516C-24D0-7D029ED3855A}"/>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US"/>
              <a:t>Click icon to add picture</a:t>
            </a:r>
            <a:endParaRPr lang="en-AU"/>
          </a:p>
        </p:txBody>
      </p:sp>
      <p:sp>
        <p:nvSpPr>
          <p:cNvPr id="4" name="Title 1">
            <a:extLst>
              <a:ext uri="{FF2B5EF4-FFF2-40B4-BE49-F238E27FC236}">
                <a16:creationId xmlns:a16="http://schemas.microsoft.com/office/drawing/2014/main" id="{46E61F09-1856-72E7-5C79-31B4A856E7AD}"/>
              </a:ext>
            </a:extLst>
          </p:cNvPr>
          <p:cNvSpPr>
            <a:spLocks noGrp="1"/>
          </p:cNvSpPr>
          <p:nvPr>
            <p:ph type="title"/>
          </p:nvPr>
        </p:nvSpPr>
        <p:spPr>
          <a:xfrm>
            <a:off x="5400000" y="360000"/>
            <a:ext cx="5400000" cy="554400"/>
          </a:xfrm>
        </p:spPr>
        <p:txBody>
          <a:bodyPr/>
          <a:lstStyle>
            <a:lvl1pPr>
              <a:defRPr>
                <a:solidFill>
                  <a:schemeClr val="accent1"/>
                </a:solidFill>
              </a:defRPr>
            </a:lvl1pPr>
          </a:lstStyle>
          <a:p>
            <a:r>
              <a:rPr lang="en-US"/>
              <a:t>Click to edit Master title style</a:t>
            </a:r>
          </a:p>
        </p:txBody>
      </p:sp>
      <p:cxnSp>
        <p:nvCxnSpPr>
          <p:cNvPr id="6" name="Straight Connector 5">
            <a:extLst>
              <a:ext uri="{FF2B5EF4-FFF2-40B4-BE49-F238E27FC236}">
                <a16:creationId xmlns:a16="http://schemas.microsoft.com/office/drawing/2014/main" id="{52576981-5B08-29E1-CBD0-60B20605F583}"/>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1">
            <a:extLst>
              <a:ext uri="{FF2B5EF4-FFF2-40B4-BE49-F238E27FC236}">
                <a16:creationId xmlns:a16="http://schemas.microsoft.com/office/drawing/2014/main" id="{AC754ADD-23A8-B626-EF2D-A89E9897C22E}"/>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10" name="Text Placeholder 3">
            <a:extLst>
              <a:ext uri="{FF2B5EF4-FFF2-40B4-BE49-F238E27FC236}">
                <a16:creationId xmlns:a16="http://schemas.microsoft.com/office/drawing/2014/main" id="{DE31FF8A-F945-2755-C01F-A984129CCFE4}"/>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13" name="Text Placeholder 10">
            <a:extLst>
              <a:ext uri="{FF2B5EF4-FFF2-40B4-BE49-F238E27FC236}">
                <a16:creationId xmlns:a16="http://schemas.microsoft.com/office/drawing/2014/main" id="{5222D209-0CF8-F581-20B2-402482319282}"/>
              </a:ext>
            </a:extLst>
          </p:cNvPr>
          <p:cNvSpPr>
            <a:spLocks noGrp="1"/>
          </p:cNvSpPr>
          <p:nvPr>
            <p:ph type="body" sz="quarter" idx="18" hasCustomPrompt="1"/>
          </p:nvPr>
        </p:nvSpPr>
        <p:spPr>
          <a:xfrm>
            <a:off x="5399998" y="982520"/>
            <a:ext cx="5400000" cy="294189"/>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490805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Content highlight blue">
    <p:spTree>
      <p:nvGrpSpPr>
        <p:cNvPr id="1" name=""/>
        <p:cNvGrpSpPr/>
        <p:nvPr/>
      </p:nvGrpSpPr>
      <p:grpSpPr>
        <a:xfrm>
          <a:off x="0" y="0"/>
          <a:ext cx="0" cy="0"/>
          <a:chOff x="0" y="0"/>
          <a:chExt cx="0" cy="0"/>
        </a:xfrm>
      </p:grpSpPr>
      <p:sp>
        <p:nvSpPr>
          <p:cNvPr id="2" name="Title 1"/>
          <p:cNvSpPr>
            <a:spLocks noGrp="1"/>
          </p:cNvSpPr>
          <p:nvPr>
            <p:ph type="title"/>
          </p:nvPr>
        </p:nvSpPr>
        <p:spPr>
          <a:xfrm>
            <a:off x="360000" y="360001"/>
            <a:ext cx="10080000" cy="548704"/>
          </a:xfrm>
        </p:spPr>
        <p:txBody>
          <a:bodyPr/>
          <a:lstStyle>
            <a:lvl1pPr>
              <a:defRPr>
                <a:solidFill>
                  <a:schemeClr val="accent1"/>
                </a:solidFill>
                <a:latin typeface="+mj-lt"/>
              </a:defRPr>
            </a:lvl1pPr>
          </a:lstStyle>
          <a:p>
            <a:r>
              <a:rPr lang="en-US"/>
              <a:t>Click to edit Master title style</a:t>
            </a:r>
          </a:p>
        </p:txBody>
      </p:sp>
      <p:sp>
        <p:nvSpPr>
          <p:cNvPr id="4" name="Rectangle 3">
            <a:extLst>
              <a:ext uri="{FF2B5EF4-FFF2-40B4-BE49-F238E27FC236}">
                <a16:creationId xmlns:a16="http://schemas.microsoft.com/office/drawing/2014/main" id="{1903A8E2-73B2-4BCE-A537-BD98BFA45482}"/>
              </a:ext>
              <a:ext uri="{C183D7F6-B498-43B3-948B-1728B52AA6E4}">
                <adec:decorative xmlns:adec="http://schemas.microsoft.com/office/drawing/2017/decorative" val="1"/>
              </a:ext>
            </a:extLst>
          </p:cNvPr>
          <p:cNvSpPr/>
          <p:nvPr userDrawn="1"/>
        </p:nvSpPr>
        <p:spPr>
          <a:xfrm>
            <a:off x="0" y="1549116"/>
            <a:ext cx="12192000" cy="5308884"/>
          </a:xfrm>
          <a:prstGeom prst="rect">
            <a:avLst/>
          </a:prstGeom>
          <a:solidFill>
            <a:srgbClr val="CBED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Slide Number Placeholder 2">
            <a:extLst>
              <a:ext uri="{FF2B5EF4-FFF2-40B4-BE49-F238E27FC236}">
                <a16:creationId xmlns:a16="http://schemas.microsoft.com/office/drawing/2014/main" id="{50577C0E-B1B9-7F5F-3A8D-575B8D4B55BB}"/>
              </a:ext>
            </a:extLst>
          </p:cNvPr>
          <p:cNvSpPr>
            <a:spLocks noGrp="1"/>
          </p:cNvSpPr>
          <p:nvPr>
            <p:ph type="sldNum" sz="quarter" idx="14"/>
          </p:nvPr>
        </p:nvSpPr>
        <p:spPr/>
        <p:txBody>
          <a:bodyPr/>
          <a:lstStyle/>
          <a:p>
            <a:fld id="{10A01DC5-1685-4615-8240-15192985C6A2}" type="slidenum">
              <a:rPr lang="en-AU" smtClean="0"/>
              <a:pPr/>
              <a:t>‹#›</a:t>
            </a:fld>
            <a:endParaRPr lang="en-AU"/>
          </a:p>
        </p:txBody>
      </p:sp>
      <p:sp>
        <p:nvSpPr>
          <p:cNvPr id="9" name="Text Placeholder 10">
            <a:extLst>
              <a:ext uri="{FF2B5EF4-FFF2-40B4-BE49-F238E27FC236}">
                <a16:creationId xmlns:a16="http://schemas.microsoft.com/office/drawing/2014/main" id="{1879F4BE-E182-4B87-821C-1C8EF66674CD}"/>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5" name="Text Placeholder 10">
            <a:extLst>
              <a:ext uri="{FF2B5EF4-FFF2-40B4-BE49-F238E27FC236}">
                <a16:creationId xmlns:a16="http://schemas.microsoft.com/office/drawing/2014/main" id="{14C244D9-DD08-66EB-5CE3-230309CC0031}"/>
              </a:ext>
            </a:extLst>
          </p:cNvPr>
          <p:cNvSpPr>
            <a:spLocks noGrp="1"/>
          </p:cNvSpPr>
          <p:nvPr>
            <p:ph type="body" sz="quarter" idx="19" hasCustomPrompt="1"/>
          </p:nvPr>
        </p:nvSpPr>
        <p:spPr>
          <a:xfrm>
            <a:off x="360000" y="1862942"/>
            <a:ext cx="11484000" cy="4491058"/>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53206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highlight grey">
    <p:spTree>
      <p:nvGrpSpPr>
        <p:cNvPr id="1" name=""/>
        <p:cNvGrpSpPr/>
        <p:nvPr/>
      </p:nvGrpSpPr>
      <p:grpSpPr>
        <a:xfrm>
          <a:off x="0" y="0"/>
          <a:ext cx="0" cy="0"/>
          <a:chOff x="0" y="0"/>
          <a:chExt cx="0" cy="0"/>
        </a:xfrm>
      </p:grpSpPr>
      <p:sp>
        <p:nvSpPr>
          <p:cNvPr id="2" name="Title 1"/>
          <p:cNvSpPr>
            <a:spLocks noGrp="1"/>
          </p:cNvSpPr>
          <p:nvPr>
            <p:ph type="title"/>
          </p:nvPr>
        </p:nvSpPr>
        <p:spPr>
          <a:xfrm>
            <a:off x="360000" y="360001"/>
            <a:ext cx="10080000" cy="548704"/>
          </a:xfrm>
        </p:spPr>
        <p:txBody>
          <a:bodyPr/>
          <a:lstStyle>
            <a:lvl1pPr>
              <a:defRPr>
                <a:solidFill>
                  <a:schemeClr val="accent1"/>
                </a:solidFill>
                <a:latin typeface="+mj-lt"/>
              </a:defRPr>
            </a:lvl1pPr>
          </a:lstStyle>
          <a:p>
            <a:r>
              <a:rPr lang="en-US"/>
              <a:t>Click to edit Master title style</a:t>
            </a:r>
          </a:p>
        </p:txBody>
      </p:sp>
      <p:sp>
        <p:nvSpPr>
          <p:cNvPr id="4" name="Rectangle 3">
            <a:extLst>
              <a:ext uri="{FF2B5EF4-FFF2-40B4-BE49-F238E27FC236}">
                <a16:creationId xmlns:a16="http://schemas.microsoft.com/office/drawing/2014/main" id="{1903A8E2-73B2-4BCE-A537-BD98BFA45482}"/>
              </a:ext>
              <a:ext uri="{C183D7F6-B498-43B3-948B-1728B52AA6E4}">
                <adec:decorative xmlns:adec="http://schemas.microsoft.com/office/drawing/2017/decorative" val="1"/>
              </a:ext>
            </a:extLst>
          </p:cNvPr>
          <p:cNvSpPr/>
          <p:nvPr userDrawn="1"/>
        </p:nvSpPr>
        <p:spPr>
          <a:xfrm>
            <a:off x="0" y="1549116"/>
            <a:ext cx="12192000" cy="530888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Slide Number Placeholder 2">
            <a:extLst>
              <a:ext uri="{FF2B5EF4-FFF2-40B4-BE49-F238E27FC236}">
                <a16:creationId xmlns:a16="http://schemas.microsoft.com/office/drawing/2014/main" id="{50577C0E-B1B9-7F5F-3A8D-575B8D4B55BB}"/>
              </a:ext>
            </a:extLst>
          </p:cNvPr>
          <p:cNvSpPr>
            <a:spLocks noGrp="1"/>
          </p:cNvSpPr>
          <p:nvPr>
            <p:ph type="sldNum" sz="quarter" idx="14"/>
          </p:nvPr>
        </p:nvSpPr>
        <p:spPr/>
        <p:txBody>
          <a:bodyPr/>
          <a:lstStyle/>
          <a:p>
            <a:fld id="{10A01DC5-1685-4615-8240-15192985C6A2}" type="slidenum">
              <a:rPr lang="en-AU" smtClean="0"/>
              <a:pPr/>
              <a:t>‹#›</a:t>
            </a:fld>
            <a:endParaRPr lang="en-AU"/>
          </a:p>
        </p:txBody>
      </p:sp>
      <p:sp>
        <p:nvSpPr>
          <p:cNvPr id="9" name="Text Placeholder 10">
            <a:extLst>
              <a:ext uri="{FF2B5EF4-FFF2-40B4-BE49-F238E27FC236}">
                <a16:creationId xmlns:a16="http://schemas.microsoft.com/office/drawing/2014/main" id="{1879F4BE-E182-4B87-821C-1C8EF66674CD}"/>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5" name="Text Placeholder 10">
            <a:extLst>
              <a:ext uri="{FF2B5EF4-FFF2-40B4-BE49-F238E27FC236}">
                <a16:creationId xmlns:a16="http://schemas.microsoft.com/office/drawing/2014/main" id="{14C244D9-DD08-66EB-5CE3-230309CC0031}"/>
              </a:ext>
            </a:extLst>
          </p:cNvPr>
          <p:cNvSpPr>
            <a:spLocks noGrp="1"/>
          </p:cNvSpPr>
          <p:nvPr>
            <p:ph type="body" sz="quarter" idx="19" hasCustomPrompt="1"/>
          </p:nvPr>
        </p:nvSpPr>
        <p:spPr>
          <a:xfrm>
            <a:off x="360000" y="1862942"/>
            <a:ext cx="11484000" cy="4491058"/>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71245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sub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2500983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3394787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References">
    <p:bg>
      <p:bgPr>
        <a:solidFill>
          <a:schemeClr val="accent4"/>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3C69E21-27A4-4448-A8A5-3DF6A41F3B28}"/>
              </a:ext>
            </a:extLst>
          </p:cNvPr>
          <p:cNvSpPr/>
          <p:nvPr userDrawn="1"/>
        </p:nvSpPr>
        <p:spPr>
          <a:xfrm>
            <a:off x="0" y="1265616"/>
            <a:ext cx="12192000" cy="1901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a:cxnSpLocks/>
          </p:cNvCxnSpPr>
          <p:nvPr userDrawn="1"/>
        </p:nvCxnSpPr>
        <p:spPr>
          <a:xfrm>
            <a:off x="0" y="1265616"/>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itle 3">
            <a:extLst>
              <a:ext uri="{FF2B5EF4-FFF2-40B4-BE49-F238E27FC236}">
                <a16:creationId xmlns:a16="http://schemas.microsoft.com/office/drawing/2014/main" id="{2245FC77-E959-4B3D-936D-71858DF4D065}"/>
              </a:ext>
            </a:extLst>
          </p:cNvPr>
          <p:cNvSpPr>
            <a:spLocks noGrp="1"/>
          </p:cNvSpPr>
          <p:nvPr>
            <p:ph type="title" hasCustomPrompt="1"/>
          </p:nvPr>
        </p:nvSpPr>
        <p:spPr>
          <a:xfrm>
            <a:off x="360000" y="360001"/>
            <a:ext cx="10080000" cy="521412"/>
          </a:xfrm>
        </p:spPr>
        <p:txBody>
          <a:bodyPr/>
          <a:lstStyle>
            <a:lvl1pPr>
              <a:defRPr>
                <a:solidFill>
                  <a:schemeClr val="accent1"/>
                </a:solidFill>
              </a:defRPr>
            </a:lvl1pPr>
          </a:lstStyle>
          <a:p>
            <a:r>
              <a:rPr lang="en-US"/>
              <a:t>References</a:t>
            </a:r>
            <a:endParaRPr lang="en-AU"/>
          </a:p>
        </p:txBody>
      </p:sp>
      <p:sp>
        <p:nvSpPr>
          <p:cNvPr id="2" name="Content Placeholder 2">
            <a:extLst>
              <a:ext uri="{FF2B5EF4-FFF2-40B4-BE49-F238E27FC236}">
                <a16:creationId xmlns:a16="http://schemas.microsoft.com/office/drawing/2014/main" id="{27905181-B8A1-3C65-36D9-EB3FF362FF6C}"/>
              </a:ext>
            </a:extLst>
          </p:cNvPr>
          <p:cNvSpPr>
            <a:spLocks noGrp="1"/>
          </p:cNvSpPr>
          <p:nvPr>
            <p:ph idx="1" hasCustomPrompt="1"/>
          </p:nvPr>
        </p:nvSpPr>
        <p:spPr>
          <a:xfrm>
            <a:off x="360000" y="3428999"/>
            <a:ext cx="11484000" cy="2927351"/>
          </a:xfrm>
        </p:spPr>
        <p:txBody>
          <a:bodyPr/>
          <a:lstStyle>
            <a:lvl1pPr>
              <a:lnSpc>
                <a:spcPct val="150000"/>
              </a:lnSpc>
              <a:defRPr sz="1200">
                <a:latin typeface="+mn-lt"/>
              </a:defRPr>
            </a:lvl1pPr>
            <a:lvl2pPr>
              <a:lnSpc>
                <a:spcPct val="150000"/>
              </a:lnSpc>
              <a:defRPr sz="1200"/>
            </a:lvl2pPr>
            <a:lvl3pPr>
              <a:lnSpc>
                <a:spcPct val="150000"/>
              </a:lnSpc>
              <a:defRPr/>
            </a:lvl3pPr>
            <a:lvl4pPr>
              <a:lnSpc>
                <a:spcPct val="150000"/>
              </a:lnSpc>
              <a:defRPr sz="1200"/>
            </a:lvl4pPr>
            <a:lvl5pPr>
              <a:lnSpc>
                <a:spcPct val="150000"/>
              </a:lnSpc>
              <a:defRPr sz="1200"/>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16092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cknowledgement of Country">
    <p:spTree>
      <p:nvGrpSpPr>
        <p:cNvPr id="1" name=""/>
        <p:cNvGrpSpPr/>
        <p:nvPr/>
      </p:nvGrpSpPr>
      <p:grpSpPr>
        <a:xfrm>
          <a:off x="0" y="0"/>
          <a:ext cx="0" cy="0"/>
          <a:chOff x="0" y="0"/>
          <a:chExt cx="0" cy="0"/>
        </a:xfrm>
      </p:grpSpPr>
      <p:pic>
        <p:nvPicPr>
          <p:cNvPr id="10" name="Picture 9" descr="Icon&#10;&#10;Description automatically generated">
            <a:extLst>
              <a:ext uri="{FF2B5EF4-FFF2-40B4-BE49-F238E27FC236}">
                <a16:creationId xmlns:a16="http://schemas.microsoft.com/office/drawing/2014/main" id="{A0CE222A-58C3-0A08-99DB-534710A0C25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400" y="6350"/>
            <a:ext cx="5029200" cy="6845300"/>
          </a:xfrm>
          <a:prstGeom prst="rect">
            <a:avLst/>
          </a:prstGeom>
        </p:spPr>
      </p:pic>
      <p:sp>
        <p:nvSpPr>
          <p:cNvPr id="8" name="Title 1">
            <a:extLst>
              <a:ext uri="{FF2B5EF4-FFF2-40B4-BE49-F238E27FC236}">
                <a16:creationId xmlns:a16="http://schemas.microsoft.com/office/drawing/2014/main" id="{8B6F15D0-AE99-5E95-E10F-E8416680942A}"/>
              </a:ext>
            </a:extLst>
          </p:cNvPr>
          <p:cNvSpPr>
            <a:spLocks noGrp="1"/>
          </p:cNvSpPr>
          <p:nvPr>
            <p:ph type="title"/>
          </p:nvPr>
        </p:nvSpPr>
        <p:spPr>
          <a:xfrm>
            <a:off x="5400000" y="360000"/>
            <a:ext cx="5400000" cy="1008000"/>
          </a:xfrm>
        </p:spPr>
        <p:txBody>
          <a:bodyPr/>
          <a:lstStyle>
            <a:lvl1pPr>
              <a:defRPr>
                <a:solidFill>
                  <a:schemeClr val="accent1"/>
                </a:solidFill>
              </a:defRPr>
            </a:lvl1pPr>
          </a:lstStyle>
          <a:p>
            <a:r>
              <a:rPr lang="en-US"/>
              <a:t>Click to edit Master title style</a:t>
            </a:r>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2FAB4FCE-5DFB-4423-ADC8-E6C79ABBEDD2}"/>
              </a:ext>
            </a:extLst>
          </p:cNvPr>
          <p:cNvSpPr>
            <a:spLocks noGrp="1"/>
          </p:cNvSpPr>
          <p:nvPr>
            <p:ph type="body" sz="quarter" idx="14"/>
          </p:nvPr>
        </p:nvSpPr>
        <p:spPr>
          <a:xfrm>
            <a:off x="5400000" y="1800225"/>
            <a:ext cx="6408000" cy="4140000"/>
          </a:xfrm>
        </p:spPr>
        <p:txBody>
          <a:bodyPr>
            <a:noAutofit/>
          </a:bodyPr>
          <a:lstStyle>
            <a:lvl1pPr>
              <a:defRPr sz="1800">
                <a:solidFill>
                  <a:schemeClr val="tx1"/>
                </a:solidFill>
                <a:latin typeface="+mn-lt"/>
              </a:defRPr>
            </a:lvl1pPr>
            <a:lvl2pPr>
              <a:defRPr sz="1800">
                <a:solidFill>
                  <a:schemeClr val="tx1"/>
                </a:solidFill>
                <a:latin typeface="+mn-lt"/>
              </a:defRPr>
            </a:lvl2pPr>
            <a:lvl3pPr>
              <a:defRPr sz="3600">
                <a:solidFill>
                  <a:schemeClr val="bg2"/>
                </a:solidFill>
                <a:latin typeface="+mn-lt"/>
              </a:defRPr>
            </a:lvl3pPr>
            <a:lvl4pPr>
              <a:defRPr sz="3600">
                <a:solidFill>
                  <a:schemeClr val="bg2"/>
                </a:solidFill>
                <a:latin typeface="+mn-lt"/>
              </a:defRPr>
            </a:lvl4pPr>
            <a:lvl5pPr>
              <a:defRPr sz="3600">
                <a:solidFill>
                  <a:schemeClr val="bg2"/>
                </a:solidFill>
                <a:latin typeface="+mn-lt"/>
              </a:defRPr>
            </a:lvl5pPr>
          </a:lstStyle>
          <a:p>
            <a:pPr lvl="0"/>
            <a:r>
              <a:rPr lang="en-US"/>
              <a:t>Edit Master text styles</a:t>
            </a:r>
          </a:p>
        </p:txBody>
      </p:sp>
      <p:sp>
        <p:nvSpPr>
          <p:cNvPr id="9" name="Picture Placeholder 8">
            <a:extLst>
              <a:ext uri="{FF2B5EF4-FFF2-40B4-BE49-F238E27FC236}">
                <a16:creationId xmlns:a16="http://schemas.microsoft.com/office/drawing/2014/main" id="{516D7771-B92C-4B57-B3D3-8B15F5B9689C}"/>
              </a:ext>
              <a:ext uri="{C183D7F6-B498-43B3-948B-1728B52AA6E4}">
                <adec:decorative xmlns:adec="http://schemas.microsoft.com/office/drawing/2017/decorative" val="1"/>
              </a:ext>
            </a:extLst>
          </p:cNvPr>
          <p:cNvSpPr>
            <a:spLocks noGrp="1"/>
          </p:cNvSpPr>
          <p:nvPr>
            <p:ph type="pic" sz="quarter" idx="13"/>
          </p:nvPr>
        </p:nvSpPr>
        <p:spPr>
          <a:xfrm>
            <a:off x="-5400" y="0"/>
            <a:ext cx="5040000" cy="6858000"/>
          </a:xfrm>
        </p:spPr>
        <p:txBody>
          <a:bodyPr/>
          <a:lstStyle>
            <a:lvl1pPr>
              <a:defRPr>
                <a:solidFill>
                  <a:schemeClr val="bg1"/>
                </a:solidFill>
              </a:defRPr>
            </a:lvl1pPr>
          </a:lstStyle>
          <a:p>
            <a:r>
              <a:rPr lang="en-US"/>
              <a:t>Click icon to add picture</a:t>
            </a:r>
            <a:endParaRPr lang="en-AU"/>
          </a:p>
        </p:txBody>
      </p:sp>
      <p:sp>
        <p:nvSpPr>
          <p:cNvPr id="13" name="Text Placeholder 12">
            <a:extLst>
              <a:ext uri="{FF2B5EF4-FFF2-40B4-BE49-F238E27FC236}">
                <a16:creationId xmlns:a16="http://schemas.microsoft.com/office/drawing/2014/main" id="{518B06DF-F3D5-44F7-AB62-30A2ED1F46C7}"/>
              </a:ext>
            </a:extLst>
          </p:cNvPr>
          <p:cNvSpPr>
            <a:spLocks noGrp="1"/>
          </p:cNvSpPr>
          <p:nvPr>
            <p:ph type="body" sz="quarter" idx="15" hasCustomPrompt="1"/>
          </p:nvPr>
        </p:nvSpPr>
        <p:spPr>
          <a:xfrm>
            <a:off x="5400000" y="5976000"/>
            <a:ext cx="6407999" cy="360000"/>
          </a:xfrm>
        </p:spPr>
        <p:txBody>
          <a:bodyPr anchor="b">
            <a:noAutofit/>
          </a:bodyPr>
          <a:lstStyle>
            <a:lvl1pPr>
              <a:defRPr sz="1400">
                <a:latin typeface="+mn-lt"/>
              </a:defRPr>
            </a:lvl1pPr>
          </a:lstStyle>
          <a:p>
            <a:pPr lvl="0"/>
            <a:r>
              <a:rPr lang="en-US"/>
              <a:t>Caption</a:t>
            </a:r>
            <a:endParaRPr lang="en-AU"/>
          </a:p>
        </p:txBody>
      </p:sp>
      <p:sp>
        <p:nvSpPr>
          <p:cNvPr id="5" name="Slide Number Placeholder 4">
            <a:extLst>
              <a:ext uri="{FF2B5EF4-FFF2-40B4-BE49-F238E27FC236}">
                <a16:creationId xmlns:a16="http://schemas.microsoft.com/office/drawing/2014/main" id="{FA1D6039-007D-7CE1-2455-85685924710B}"/>
              </a:ext>
            </a:extLst>
          </p:cNvPr>
          <p:cNvSpPr>
            <a:spLocks noGrp="1"/>
          </p:cNvSpPr>
          <p:nvPr>
            <p:ph type="sldNum" sz="quarter" idx="16"/>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4185994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Two Content_no Line">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9123783-B36F-FC9F-CD55-EDC756E54526}"/>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AU"/>
          </a:p>
        </p:txBody>
      </p:sp>
      <p:sp>
        <p:nvSpPr>
          <p:cNvPr id="3" name="Content Placeholder 2"/>
          <p:cNvSpPr>
            <a:spLocks noGrp="1"/>
          </p:cNvSpPr>
          <p:nvPr>
            <p:ph sz="half" idx="1"/>
          </p:nvPr>
        </p:nvSpPr>
        <p:spPr>
          <a:xfrm>
            <a:off x="360000" y="1800000"/>
            <a:ext cx="5616000" cy="432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28000" y="1800000"/>
            <a:ext cx="5616000" cy="432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B68A74C7-627F-C434-F744-29348409A7CB}"/>
              </a:ext>
            </a:extLst>
          </p:cNvPr>
          <p:cNvSpPr>
            <a:spLocks noGrp="1"/>
          </p:cNvSpPr>
          <p:nvPr>
            <p:ph type="sldNum" sz="quarter" idx="10"/>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9459773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60000" y="1620000"/>
            <a:ext cx="11484000" cy="4536000"/>
          </a:xfrm>
        </p:spPr>
        <p:txBody>
          <a:bodyPr/>
          <a:lstStyle>
            <a:lvl1pPr>
              <a:lnSpc>
                <a:spcPct val="150000"/>
              </a:lnSpc>
              <a:defRPr sz="1800">
                <a:latin typeface="+mn-lt"/>
              </a:defRPr>
            </a:lvl1pPr>
            <a:lvl2pPr>
              <a:lnSpc>
                <a:spcPct val="150000"/>
              </a:lnSpc>
              <a:defRPr sz="1800"/>
            </a:lvl2pPr>
            <a:lvl3pPr>
              <a:lnSpc>
                <a:spcPct val="150000"/>
              </a:lnSpc>
              <a:defRPr/>
            </a:lvl3pPr>
            <a:lvl4pPr>
              <a:lnSpc>
                <a:spcPct val="150000"/>
              </a:lnSpc>
              <a:defRPr sz="1800"/>
            </a:lvl4pPr>
            <a:lvl5pPr>
              <a:lnSpc>
                <a:spcPct val="150000"/>
              </a:lnSpc>
              <a:defRPr sz="1800"/>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485131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p>
        </p:txBody>
      </p:sp>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412669793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2_Large quote">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FBCA03EB-CF3D-4096-8D64-2420CB9A078B}"/>
              </a:ext>
            </a:extLst>
          </p:cNvPr>
          <p:cNvSpPr>
            <a:spLocks noGrp="1"/>
          </p:cNvSpPr>
          <p:nvPr>
            <p:ph type="body" sz="quarter" idx="13"/>
          </p:nvPr>
        </p:nvSpPr>
        <p:spPr>
          <a:xfrm>
            <a:off x="360000" y="360001"/>
            <a:ext cx="10512002" cy="703000"/>
          </a:xfrm>
        </p:spPr>
        <p:txBody>
          <a:bodyPr numCol="1" spcCol="180000"/>
          <a:lstStyle>
            <a:lvl1pPr>
              <a:defRPr sz="3600">
                <a:solidFill>
                  <a:schemeClr val="accent1"/>
                </a:solidFill>
              </a:defRPr>
            </a:lvl1pPr>
            <a:lvl2pPr>
              <a:defRPr sz="2200">
                <a:solidFill>
                  <a:schemeClr val="accent2"/>
                </a:solidFill>
                <a:latin typeface="+mn-lt"/>
              </a:defRPr>
            </a:lvl2pPr>
          </a:lstStyle>
          <a:p>
            <a:pPr lvl="0"/>
            <a:r>
              <a:rPr lang="en-GB"/>
              <a:t>Click to edit Master text styles</a:t>
            </a:r>
          </a:p>
        </p:txBody>
      </p:sp>
      <p:cxnSp>
        <p:nvCxnSpPr>
          <p:cNvPr id="4" name="Straight Connector 3">
            <a:extLst>
              <a:ext uri="{FF2B5EF4-FFF2-40B4-BE49-F238E27FC236}">
                <a16:creationId xmlns:a16="http://schemas.microsoft.com/office/drawing/2014/main" id="{EA063E5F-CCE4-EAB6-5583-1BF7AFE2BACF}"/>
              </a:ext>
              <a:ext uri="{C183D7F6-B498-43B3-948B-1728B52AA6E4}">
                <adec:decorative xmlns:adec="http://schemas.microsoft.com/office/drawing/2017/decorative" val="1"/>
              </a:ext>
            </a:extLst>
          </p:cNvPr>
          <p:cNvCxnSpPr/>
          <p:nvPr userDrawn="1"/>
        </p:nvCxnSpPr>
        <p:spPr>
          <a:xfrm>
            <a:off x="360000" y="6423739"/>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A45313E6-A144-A753-567E-CE54C5E74C79}"/>
              </a:ext>
              <a:ext uri="{C183D7F6-B498-43B3-948B-1728B52AA6E4}">
                <adec:decorative xmlns:adec="http://schemas.microsoft.com/office/drawing/2017/decorative" val="1"/>
              </a:ext>
            </a:extLst>
          </p:cNvPr>
          <p:cNvCxnSpPr>
            <a:cxnSpLocks/>
          </p:cNvCxnSpPr>
          <p:nvPr userDrawn="1"/>
        </p:nvCxnSpPr>
        <p:spPr>
          <a:xfrm>
            <a:off x="360000" y="154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 Placeholder 10">
            <a:extLst>
              <a:ext uri="{FF2B5EF4-FFF2-40B4-BE49-F238E27FC236}">
                <a16:creationId xmlns:a16="http://schemas.microsoft.com/office/drawing/2014/main" id="{0667179C-D19C-6301-03FA-90CAEB01D7C2}"/>
              </a:ext>
            </a:extLst>
          </p:cNvPr>
          <p:cNvSpPr>
            <a:spLocks noGrp="1"/>
          </p:cNvSpPr>
          <p:nvPr>
            <p:ph type="body" sz="quarter" idx="15" hasCustomPrompt="1"/>
          </p:nvPr>
        </p:nvSpPr>
        <p:spPr>
          <a:xfrm>
            <a:off x="360000" y="1008000"/>
            <a:ext cx="10512002" cy="392726"/>
          </a:xfrm>
          <a:prstGeom prst="rect">
            <a:avLst/>
          </a:prstGeom>
        </p:spPr>
        <p:txBody>
          <a:bodyPr anchor="t" anchorCtr="0">
            <a:noAutofit/>
          </a:bodyPr>
          <a:lstStyle>
            <a:lvl1pPr>
              <a:defRPr sz="24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15" name="Slide Number Placeholder 4">
            <a:extLst>
              <a:ext uri="{FF2B5EF4-FFF2-40B4-BE49-F238E27FC236}">
                <a16:creationId xmlns:a16="http://schemas.microsoft.com/office/drawing/2014/main" id="{87EB2DB9-19C3-DCC5-DB40-455EB9E79F48}"/>
              </a:ext>
            </a:extLst>
          </p:cNvPr>
          <p:cNvSpPr>
            <a:spLocks noGrp="1"/>
          </p:cNvSpPr>
          <p:nvPr>
            <p:ph type="sldNum" sz="quarter" idx="16"/>
          </p:nvPr>
        </p:nvSpPr>
        <p:spPr>
          <a:xfrm>
            <a:off x="11124000" y="6516000"/>
            <a:ext cx="720000" cy="180000"/>
          </a:xfrm>
          <a:prstGeom prst="rect">
            <a:avLst/>
          </a:prstGeom>
        </p:spPr>
        <p:txBody>
          <a:bodyPr rIns="0"/>
          <a:lstStyle/>
          <a:p>
            <a:fld id="{10A01DC5-1685-4615-8240-15192985C6A2}" type="slidenum">
              <a:rPr lang="en-AU" smtClean="0"/>
              <a:pPr/>
              <a:t>‹#›</a:t>
            </a:fld>
            <a:endParaRPr lang="en-AU"/>
          </a:p>
        </p:txBody>
      </p:sp>
    </p:spTree>
    <p:extLst>
      <p:ext uri="{BB962C8B-B14F-4D97-AF65-F5344CB8AC3E}">
        <p14:creationId xmlns:p14="http://schemas.microsoft.com/office/powerpoint/2010/main" val="314820199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ver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1" y="0"/>
            <a:ext cx="12192001" cy="392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 name="Title 1"/>
          <p:cNvSpPr>
            <a:spLocks noGrp="1"/>
          </p:cNvSpPr>
          <p:nvPr>
            <p:ph type="ctrTitle"/>
          </p:nvPr>
        </p:nvSpPr>
        <p:spPr>
          <a:xfrm>
            <a:off x="359998" y="360000"/>
            <a:ext cx="11484001" cy="2520000"/>
          </a:xfrm>
          <a:ln>
            <a:noFill/>
          </a:ln>
        </p:spPr>
        <p:txBody>
          <a:bodyPr anchor="t">
            <a:noAutofit/>
          </a:bodyPr>
          <a:lstStyle>
            <a:lvl1pPr algn="l">
              <a:lnSpc>
                <a:spcPct val="90000"/>
              </a:lnSpc>
              <a:defRPr sz="4800">
                <a:solidFill>
                  <a:schemeClr val="bg1"/>
                </a:solidFill>
              </a:defRPr>
            </a:lvl1pPr>
          </a:lstStyle>
          <a:p>
            <a:r>
              <a:rPr lang="en-US"/>
              <a:t>Click to edit Master title style</a:t>
            </a: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156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3"/>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4104000"/>
            <a:ext cx="853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4104000"/>
            <a:ext cx="277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5867118"/>
            <a:ext cx="4500000" cy="684882"/>
          </a:xfrm>
          <a:prstGeom prst="rect">
            <a:avLst/>
          </a:prstGeom>
        </p:spPr>
        <p:txBody>
          <a:bodyPr vert="horz" lIns="0" tIns="0" rIns="0" bIns="0" rtlCol="0" anchor="b" anchorCtr="0">
            <a:noAutofit/>
          </a:bodyPr>
          <a:lstStyle>
            <a:lvl1pPr algn="l">
              <a:defRPr sz="1400">
                <a:solidFill>
                  <a:schemeClr val="accent1"/>
                </a:solidFill>
                <a:latin typeface="+mn-lt"/>
              </a:defRPr>
            </a:lvl1pPr>
          </a:lstStyle>
          <a:p>
            <a:r>
              <a:rPr lang="en-US"/>
              <a:t>NSW Department of Education</a:t>
            </a:r>
            <a:endParaRPr lang="en-AU"/>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5867118"/>
            <a:ext cx="630000" cy="684882"/>
          </a:xfrm>
          <a:prstGeom prst="rect">
            <a:avLst/>
          </a:prstGeom>
        </p:spPr>
      </p:pic>
      <p:sp>
        <p:nvSpPr>
          <p:cNvPr id="27" name="Text Placeholder 51">
            <a:extLst>
              <a:ext uri="{FF2B5EF4-FFF2-40B4-BE49-F238E27FC236}">
                <a16:creationId xmlns:a16="http://schemas.microsoft.com/office/drawing/2014/main" id="{270311DB-5A0B-2C64-FD32-3845AE0AB54C}"/>
              </a:ext>
            </a:extLst>
          </p:cNvPr>
          <p:cNvSpPr>
            <a:spLocks noGrp="1"/>
          </p:cNvSpPr>
          <p:nvPr>
            <p:ph type="body" sz="quarter" idx="12" hasCustomPrompt="1"/>
          </p:nvPr>
        </p:nvSpPr>
        <p:spPr>
          <a:xfrm>
            <a:off x="359998" y="4778427"/>
            <a:ext cx="8532000"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Presenter name, presenter title</a:t>
            </a:r>
            <a:endParaRPr lang="en-AU"/>
          </a:p>
        </p:txBody>
      </p:sp>
      <p:sp>
        <p:nvSpPr>
          <p:cNvPr id="28" name="Text Placeholder 51">
            <a:extLst>
              <a:ext uri="{FF2B5EF4-FFF2-40B4-BE49-F238E27FC236}">
                <a16:creationId xmlns:a16="http://schemas.microsoft.com/office/drawing/2014/main" id="{BFB21B71-10B3-4079-5902-4C0C7A33E13F}"/>
              </a:ext>
            </a:extLst>
          </p:cNvPr>
          <p:cNvSpPr>
            <a:spLocks noGrp="1"/>
          </p:cNvSpPr>
          <p:nvPr>
            <p:ph type="body" sz="quarter" idx="13" hasCustomPrompt="1"/>
          </p:nvPr>
        </p:nvSpPr>
        <p:spPr>
          <a:xfrm>
            <a:off x="9071998" y="4273686"/>
            <a:ext cx="2772001"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00 Month YYYY</a:t>
            </a:r>
            <a:endParaRPr lang="en-AU"/>
          </a:p>
        </p:txBody>
      </p:sp>
      <p:sp>
        <p:nvSpPr>
          <p:cNvPr id="29" name="Text Placeholder 51">
            <a:extLst>
              <a:ext uri="{FF2B5EF4-FFF2-40B4-BE49-F238E27FC236}">
                <a16:creationId xmlns:a16="http://schemas.microsoft.com/office/drawing/2014/main" id="{C1729F1B-F7E5-2176-BB52-4A213A278B69}"/>
              </a:ext>
            </a:extLst>
          </p:cNvPr>
          <p:cNvSpPr>
            <a:spLocks noGrp="1"/>
          </p:cNvSpPr>
          <p:nvPr>
            <p:ph type="body" sz="quarter" idx="14" hasCustomPrompt="1"/>
          </p:nvPr>
        </p:nvSpPr>
        <p:spPr>
          <a:xfrm>
            <a:off x="359998" y="4273686"/>
            <a:ext cx="8532000" cy="424497"/>
          </a:xfrm>
        </p:spPr>
        <p:txBody>
          <a:bodyPr/>
          <a:lstStyle>
            <a:lvl1pPr>
              <a:defRPr sz="2000">
                <a:solidFill>
                  <a:schemeClr val="accent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Subtitle</a:t>
            </a:r>
            <a:endParaRPr lang="en-AU"/>
          </a:p>
        </p:txBody>
      </p:sp>
    </p:spTree>
    <p:extLst>
      <p:ext uri="{BB962C8B-B14F-4D97-AF65-F5344CB8AC3E}">
        <p14:creationId xmlns:p14="http://schemas.microsoft.com/office/powerpoint/2010/main" val="24464083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ver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0" y="0"/>
            <a:ext cx="12192001" cy="392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156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tx2">
                  <a:lumMod val="40000"/>
                  <a:lumOff val="60000"/>
                </a:schemeClr>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4104000"/>
            <a:ext cx="8532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4104000"/>
            <a:ext cx="2772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5867118"/>
            <a:ext cx="4500000" cy="684882"/>
          </a:xfrm>
          <a:prstGeom prst="rect">
            <a:avLst/>
          </a:prstGeom>
        </p:spPr>
        <p:txBody>
          <a:bodyPr vert="horz" lIns="0" tIns="0" rIns="0" bIns="0" rtlCol="0" anchor="b" anchorCtr="0">
            <a:noAutofit/>
          </a:bodyPr>
          <a:lstStyle>
            <a:lvl1pPr algn="l">
              <a:defRPr sz="1400">
                <a:solidFill>
                  <a:schemeClr val="accent1"/>
                </a:solidFill>
                <a:latin typeface="+mn-lt"/>
              </a:defRPr>
            </a:lvl1pPr>
          </a:lstStyle>
          <a:p>
            <a:r>
              <a:rPr lang="en-US"/>
              <a:t>NSW Department of Education</a:t>
            </a:r>
            <a:endParaRPr lang="en-AU"/>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5867118"/>
            <a:ext cx="630000" cy="684882"/>
          </a:xfrm>
          <a:prstGeom prst="rect">
            <a:avLst/>
          </a:prstGeom>
        </p:spPr>
      </p:pic>
      <p:sp>
        <p:nvSpPr>
          <p:cNvPr id="2" name="Title 1">
            <a:extLst>
              <a:ext uri="{FF2B5EF4-FFF2-40B4-BE49-F238E27FC236}">
                <a16:creationId xmlns:a16="http://schemas.microsoft.com/office/drawing/2014/main" id="{88C7C230-6728-957B-B6ED-1DD9FE8060FF}"/>
              </a:ext>
            </a:extLst>
          </p:cNvPr>
          <p:cNvSpPr>
            <a:spLocks noGrp="1"/>
          </p:cNvSpPr>
          <p:nvPr>
            <p:ph type="ctrTitle"/>
          </p:nvPr>
        </p:nvSpPr>
        <p:spPr>
          <a:xfrm>
            <a:off x="359998" y="360000"/>
            <a:ext cx="11484001" cy="2520000"/>
          </a:xfrm>
          <a:ln>
            <a:noFill/>
          </a:ln>
        </p:spPr>
        <p:txBody>
          <a:bodyPr anchor="t">
            <a:noAutofit/>
          </a:bodyPr>
          <a:lstStyle>
            <a:lvl1pPr algn="l">
              <a:lnSpc>
                <a:spcPct val="90000"/>
              </a:lnSpc>
              <a:defRPr sz="4800">
                <a:solidFill>
                  <a:srgbClr val="00296C"/>
                </a:solidFill>
              </a:defRPr>
            </a:lvl1pPr>
          </a:lstStyle>
          <a:p>
            <a:r>
              <a:rPr lang="en-US"/>
              <a:t>Click to edit Master title style</a:t>
            </a:r>
          </a:p>
        </p:txBody>
      </p:sp>
      <p:sp>
        <p:nvSpPr>
          <p:cNvPr id="13" name="Text Placeholder 51">
            <a:extLst>
              <a:ext uri="{FF2B5EF4-FFF2-40B4-BE49-F238E27FC236}">
                <a16:creationId xmlns:a16="http://schemas.microsoft.com/office/drawing/2014/main" id="{ED72B8C4-8D7B-20BD-9B46-1BC97B97697A}"/>
              </a:ext>
            </a:extLst>
          </p:cNvPr>
          <p:cNvSpPr>
            <a:spLocks noGrp="1"/>
          </p:cNvSpPr>
          <p:nvPr>
            <p:ph type="body" sz="quarter" idx="12" hasCustomPrompt="1"/>
          </p:nvPr>
        </p:nvSpPr>
        <p:spPr>
          <a:xfrm>
            <a:off x="359998" y="4778427"/>
            <a:ext cx="8532000" cy="424497"/>
          </a:xfrm>
        </p:spPr>
        <p:txBody>
          <a:bodyPr/>
          <a:lstStyle>
            <a:lvl1pPr>
              <a:defRPr sz="1800">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Presenter name, presenter title</a:t>
            </a:r>
            <a:endParaRPr lang="en-AU"/>
          </a:p>
        </p:txBody>
      </p:sp>
      <p:sp>
        <p:nvSpPr>
          <p:cNvPr id="15" name="Text Placeholder 51">
            <a:extLst>
              <a:ext uri="{FF2B5EF4-FFF2-40B4-BE49-F238E27FC236}">
                <a16:creationId xmlns:a16="http://schemas.microsoft.com/office/drawing/2014/main" id="{F75C817C-04B0-B672-91D9-B0DBB7B21B4D}"/>
              </a:ext>
            </a:extLst>
          </p:cNvPr>
          <p:cNvSpPr>
            <a:spLocks noGrp="1"/>
          </p:cNvSpPr>
          <p:nvPr>
            <p:ph type="body" sz="quarter" idx="13" hasCustomPrompt="1"/>
          </p:nvPr>
        </p:nvSpPr>
        <p:spPr>
          <a:xfrm>
            <a:off x="9071998" y="4273686"/>
            <a:ext cx="2772001" cy="424497"/>
          </a:xfrm>
        </p:spPr>
        <p:txBody>
          <a:bodyPr/>
          <a:lstStyle>
            <a:lvl1pPr>
              <a:defRPr sz="1800">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00 Month YYYY</a:t>
            </a:r>
            <a:endParaRPr lang="en-AU"/>
          </a:p>
        </p:txBody>
      </p:sp>
      <p:sp>
        <p:nvSpPr>
          <p:cNvPr id="16" name="Text Placeholder 51">
            <a:extLst>
              <a:ext uri="{FF2B5EF4-FFF2-40B4-BE49-F238E27FC236}">
                <a16:creationId xmlns:a16="http://schemas.microsoft.com/office/drawing/2014/main" id="{08636096-4E7F-7255-5E0A-F76A98B8F543}"/>
              </a:ext>
            </a:extLst>
          </p:cNvPr>
          <p:cNvSpPr>
            <a:spLocks noGrp="1"/>
          </p:cNvSpPr>
          <p:nvPr>
            <p:ph type="body" sz="quarter" idx="14" hasCustomPrompt="1"/>
          </p:nvPr>
        </p:nvSpPr>
        <p:spPr>
          <a:xfrm>
            <a:off x="359998" y="4273686"/>
            <a:ext cx="8532000" cy="424497"/>
          </a:xfrm>
        </p:spPr>
        <p:txBody>
          <a:bodyPr/>
          <a:lstStyle>
            <a:lvl1pPr>
              <a:defRPr>
                <a:solidFill>
                  <a:schemeClr val="accent4"/>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Subtitle</a:t>
            </a:r>
            <a:endParaRPr lang="en-AU"/>
          </a:p>
        </p:txBody>
      </p:sp>
    </p:spTree>
    <p:extLst>
      <p:ext uri="{BB962C8B-B14F-4D97-AF65-F5344CB8AC3E}">
        <p14:creationId xmlns:p14="http://schemas.microsoft.com/office/powerpoint/2010/main" val="20071693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ver 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1" y="0"/>
            <a:ext cx="12192001" cy="392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6" name="Rectangle 5">
            <a:extLst>
              <a:ext uri="{FF2B5EF4-FFF2-40B4-BE49-F238E27FC236}">
                <a16:creationId xmlns:a16="http://schemas.microsoft.com/office/drawing/2014/main" id="{8B441F1C-5173-8DB5-B1C6-8E93B9C835DC}"/>
              </a:ext>
              <a:ext uri="{C183D7F6-B498-43B3-948B-1728B52AA6E4}">
                <adec:decorative xmlns:adec="http://schemas.microsoft.com/office/drawing/2017/decorative" val="1"/>
              </a:ext>
            </a:extLst>
          </p:cNvPr>
          <p:cNvSpPr/>
          <p:nvPr userDrawn="1"/>
        </p:nvSpPr>
        <p:spPr>
          <a:xfrm>
            <a:off x="-2" y="-5532"/>
            <a:ext cx="12192001" cy="22201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 name="Title 1"/>
          <p:cNvSpPr>
            <a:spLocks noGrp="1"/>
          </p:cNvSpPr>
          <p:nvPr>
            <p:ph type="ctrTitle"/>
          </p:nvPr>
        </p:nvSpPr>
        <p:spPr>
          <a:xfrm>
            <a:off x="359998" y="360000"/>
            <a:ext cx="11484001" cy="1648741"/>
          </a:xfrm>
          <a:ln>
            <a:noFill/>
          </a:ln>
        </p:spPr>
        <p:txBody>
          <a:bodyPr anchor="t">
            <a:noAutofit/>
          </a:bodyPr>
          <a:lstStyle>
            <a:lvl1pPr algn="l">
              <a:lnSpc>
                <a:spcPct val="90000"/>
              </a:lnSpc>
              <a:defRPr sz="4800">
                <a:solidFill>
                  <a:schemeClr val="bg1"/>
                </a:solidFill>
              </a:defRPr>
            </a:lvl1pPr>
          </a:lstStyle>
          <a:p>
            <a:r>
              <a:rPr lang="en-US"/>
              <a:t>Click to edit Master title style</a:t>
            </a: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2934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3"/>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2205288"/>
            <a:ext cx="853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2205288"/>
            <a:ext cx="277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3428999"/>
            <a:ext cx="4500000" cy="298457"/>
          </a:xfrm>
          <a:prstGeom prst="rect">
            <a:avLst/>
          </a:prstGeom>
        </p:spPr>
        <p:txBody>
          <a:bodyPr vert="horz" lIns="0" tIns="0" rIns="0" bIns="0" rtlCol="0" anchor="b" anchorCtr="0">
            <a:noAutofit/>
          </a:bodyPr>
          <a:lstStyle>
            <a:lvl1pPr algn="l">
              <a:defRPr sz="1400">
                <a:solidFill>
                  <a:schemeClr val="accent1"/>
                </a:solidFill>
                <a:latin typeface="+mn-lt"/>
              </a:defRPr>
            </a:lvl1pPr>
          </a:lstStyle>
          <a:p>
            <a:r>
              <a:rPr lang="en-US"/>
              <a:t>NSW Department of Education</a:t>
            </a:r>
            <a:endParaRPr lang="en-AU"/>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059119"/>
            <a:ext cx="630000" cy="684882"/>
          </a:xfrm>
          <a:prstGeom prst="rect">
            <a:avLst/>
          </a:prstGeom>
        </p:spPr>
      </p:pic>
      <p:sp>
        <p:nvSpPr>
          <p:cNvPr id="3" name="Picture Placeholder 4">
            <a:extLst>
              <a:ext uri="{FF2B5EF4-FFF2-40B4-BE49-F238E27FC236}">
                <a16:creationId xmlns:a16="http://schemas.microsoft.com/office/drawing/2014/main" id="{CE3745DC-AC8E-A131-2A57-EFBCFFD5CE06}"/>
              </a:ext>
              <a:ext uri="{C183D7F6-B498-43B3-948B-1728B52AA6E4}">
                <adec:decorative xmlns:adec="http://schemas.microsoft.com/office/drawing/2017/decorative" val="1"/>
              </a:ext>
            </a:extLst>
          </p:cNvPr>
          <p:cNvSpPr>
            <a:spLocks noGrp="1"/>
          </p:cNvSpPr>
          <p:nvPr>
            <p:ph type="pic" sz="quarter" idx="13"/>
          </p:nvPr>
        </p:nvSpPr>
        <p:spPr>
          <a:xfrm>
            <a:off x="0" y="3924000"/>
            <a:ext cx="12192000" cy="2934000"/>
          </a:xfrm>
        </p:spPr>
        <p:txBody>
          <a:bodyPr/>
          <a:lstStyle/>
          <a:p>
            <a:r>
              <a:rPr lang="en-US"/>
              <a:t>Click icon to add picture</a:t>
            </a:r>
            <a:endParaRPr lang="en-AU"/>
          </a:p>
        </p:txBody>
      </p:sp>
      <p:sp>
        <p:nvSpPr>
          <p:cNvPr id="9" name="Text Placeholder 51">
            <a:extLst>
              <a:ext uri="{FF2B5EF4-FFF2-40B4-BE49-F238E27FC236}">
                <a16:creationId xmlns:a16="http://schemas.microsoft.com/office/drawing/2014/main" id="{8539577E-818D-2906-641C-DBDD3A298498}"/>
              </a:ext>
            </a:extLst>
          </p:cNvPr>
          <p:cNvSpPr>
            <a:spLocks noGrp="1"/>
          </p:cNvSpPr>
          <p:nvPr>
            <p:ph type="body" sz="quarter" idx="12" hasCustomPrompt="1"/>
          </p:nvPr>
        </p:nvSpPr>
        <p:spPr>
          <a:xfrm>
            <a:off x="4195118" y="2787773"/>
            <a:ext cx="4500001"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Presenter title</a:t>
            </a:r>
            <a:endParaRPr lang="en-AU"/>
          </a:p>
        </p:txBody>
      </p:sp>
      <p:sp>
        <p:nvSpPr>
          <p:cNvPr id="10" name="Text Placeholder 51">
            <a:extLst>
              <a:ext uri="{FF2B5EF4-FFF2-40B4-BE49-F238E27FC236}">
                <a16:creationId xmlns:a16="http://schemas.microsoft.com/office/drawing/2014/main" id="{66A72753-E648-3DEC-E37B-76D131698DC4}"/>
              </a:ext>
            </a:extLst>
          </p:cNvPr>
          <p:cNvSpPr>
            <a:spLocks noGrp="1"/>
          </p:cNvSpPr>
          <p:nvPr>
            <p:ph type="body" sz="quarter" idx="14" hasCustomPrompt="1"/>
          </p:nvPr>
        </p:nvSpPr>
        <p:spPr>
          <a:xfrm>
            <a:off x="9071998" y="2357168"/>
            <a:ext cx="2772001"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00 Month YYYY</a:t>
            </a:r>
            <a:endParaRPr lang="en-AU"/>
          </a:p>
        </p:txBody>
      </p:sp>
      <p:sp>
        <p:nvSpPr>
          <p:cNvPr id="12" name="Text Placeholder 51">
            <a:extLst>
              <a:ext uri="{FF2B5EF4-FFF2-40B4-BE49-F238E27FC236}">
                <a16:creationId xmlns:a16="http://schemas.microsoft.com/office/drawing/2014/main" id="{CC2E7161-226A-E92E-A156-32EFBA600856}"/>
              </a:ext>
            </a:extLst>
          </p:cNvPr>
          <p:cNvSpPr>
            <a:spLocks noGrp="1"/>
          </p:cNvSpPr>
          <p:nvPr>
            <p:ph type="body" sz="quarter" idx="15" hasCustomPrompt="1"/>
          </p:nvPr>
        </p:nvSpPr>
        <p:spPr>
          <a:xfrm>
            <a:off x="359998" y="2357168"/>
            <a:ext cx="3458240" cy="855102"/>
          </a:xfrm>
        </p:spPr>
        <p:txBody>
          <a:bodyPr/>
          <a:lstStyle>
            <a:lvl1pPr>
              <a:defRPr sz="2000">
                <a:solidFill>
                  <a:schemeClr val="accent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Subtitle</a:t>
            </a:r>
            <a:endParaRPr lang="en-AU"/>
          </a:p>
        </p:txBody>
      </p:sp>
      <p:sp>
        <p:nvSpPr>
          <p:cNvPr id="13" name="Text Placeholder 51">
            <a:extLst>
              <a:ext uri="{FF2B5EF4-FFF2-40B4-BE49-F238E27FC236}">
                <a16:creationId xmlns:a16="http://schemas.microsoft.com/office/drawing/2014/main" id="{B1069058-209B-FFBB-2663-876FCDF3127A}"/>
              </a:ext>
            </a:extLst>
          </p:cNvPr>
          <p:cNvSpPr>
            <a:spLocks noGrp="1"/>
          </p:cNvSpPr>
          <p:nvPr>
            <p:ph type="body" sz="quarter" idx="16" hasCustomPrompt="1"/>
          </p:nvPr>
        </p:nvSpPr>
        <p:spPr>
          <a:xfrm>
            <a:off x="4195118" y="2353833"/>
            <a:ext cx="4500001" cy="424497"/>
          </a:xfrm>
        </p:spPr>
        <p:txBody>
          <a:bodyPr/>
          <a:lstStyle>
            <a:lvl1pPr>
              <a:defRPr sz="1800" b="1">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Presenter name</a:t>
            </a:r>
            <a:endParaRPr lang="en-AU"/>
          </a:p>
        </p:txBody>
      </p:sp>
    </p:spTree>
    <p:extLst>
      <p:ext uri="{BB962C8B-B14F-4D97-AF65-F5344CB8AC3E}">
        <p14:creationId xmlns:p14="http://schemas.microsoft.com/office/powerpoint/2010/main" val="2444191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ver 4">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mn-lt"/>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9" name="Footer Placeholder 4">
            <a:extLst>
              <a:ext uri="{FF2B5EF4-FFF2-40B4-BE49-F238E27FC236}">
                <a16:creationId xmlns:a16="http://schemas.microsoft.com/office/drawing/2014/main" id="{62363672-DC22-A630-C46A-3AA31F386989}"/>
              </a:ext>
              <a:ext uri="{C183D7F6-B498-43B3-948B-1728B52AA6E4}">
                <adec:decorative xmlns:adec="http://schemas.microsoft.com/office/drawing/2017/decorative" val="1"/>
              </a:ext>
            </a:extLst>
          </p:cNvPr>
          <p:cNvSpPr>
            <a:spLocks noGrp="1"/>
          </p:cNvSpPr>
          <p:nvPr>
            <p:ph type="ftr" sz="quarter" idx="3"/>
          </p:nvPr>
        </p:nvSpPr>
        <p:spPr>
          <a:xfrm>
            <a:off x="539999" y="359998"/>
            <a:ext cx="2576581" cy="252004"/>
          </a:xfrm>
          <a:prstGeom prst="rect">
            <a:avLst/>
          </a:prstGeom>
        </p:spPr>
        <p:txBody>
          <a:bodyPr vert="horz" lIns="0" tIns="0" rIns="0" bIns="0" rtlCol="0" anchor="t">
            <a:noAutofit/>
          </a:bodyPr>
          <a:lstStyle>
            <a:lvl1pPr algn="l">
              <a:defRPr sz="1400">
                <a:solidFill>
                  <a:schemeClr val="bg1"/>
                </a:solidFill>
                <a:latin typeface="Public Sans" pitchFamily="2" charset="0"/>
              </a:defRPr>
            </a:lvl1pPr>
          </a:lstStyle>
          <a:p>
            <a:r>
              <a:rPr lang="en-US"/>
              <a:t>NSW Department of Education</a:t>
            </a:r>
            <a:endParaRPr lang="en-AU"/>
          </a:p>
        </p:txBody>
      </p: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1530002"/>
            <a:ext cx="6255979" cy="2033997"/>
          </a:xfrm>
          <a:ln>
            <a:noFill/>
          </a:ln>
        </p:spPr>
        <p:txBody>
          <a:bodyPr anchor="b">
            <a:noAutofit/>
          </a:bodyPr>
          <a:lstStyle>
            <a:lvl1pPr algn="l">
              <a:lnSpc>
                <a:spcPct val="100000"/>
              </a:lnSpc>
              <a:defRPr sz="4800">
                <a:solidFill>
                  <a:schemeClr val="bg1"/>
                </a:solidFill>
                <a:latin typeface="+mj-lt"/>
              </a:defRPr>
            </a:lvl1pPr>
          </a:lstStyle>
          <a:p>
            <a:r>
              <a:rPr lang="en-US"/>
              <a:t>Presentation </a:t>
            </a:r>
            <a:br>
              <a:rPr lang="en-US"/>
            </a:br>
            <a:r>
              <a:rPr lang="en-US"/>
              <a:t>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3624180"/>
            <a:ext cx="6255977" cy="1188000"/>
          </a:xfrm>
        </p:spPr>
        <p:txBody>
          <a:bodyPr anchor="t">
            <a:noAutofit/>
          </a:bodyPr>
          <a:lstStyle>
            <a:lvl1pPr>
              <a:defRPr sz="2000">
                <a:solidFill>
                  <a:schemeClr val="accent4"/>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bg1"/>
                </a:solidFill>
                <a:latin typeface="+mj-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Presenter name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bg1"/>
                </a:solidFill>
                <a:latin typeface="+mj-lt"/>
              </a:defRPr>
            </a:lvl1pPr>
          </a:lstStyle>
          <a:p>
            <a:pPr lvl="0"/>
            <a:r>
              <a:rPr lang="en-US"/>
              <a:t>Presenter title</a:t>
            </a:r>
            <a:endParaRPr lang="en-AU"/>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bg1"/>
                </a:solidFill>
                <a:latin typeface="+mj-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00 Month YYYY</a:t>
            </a:r>
          </a:p>
        </p:txBody>
      </p:sp>
      <p:pic>
        <p:nvPicPr>
          <p:cNvPr id="17" name="Picture 16">
            <a:extLst>
              <a:ext uri="{FF2B5EF4-FFF2-40B4-BE49-F238E27FC236}">
                <a16:creationId xmlns:a16="http://schemas.microsoft.com/office/drawing/2014/main" id="{1B2918F2-2A15-B218-B84D-C469AD3B60DA}"/>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6135329" y="360000"/>
            <a:ext cx="660650" cy="715199"/>
          </a:xfrm>
          <a:prstGeom prst="rect">
            <a:avLst/>
          </a:prstGeom>
        </p:spPr>
      </p:pic>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a:t>Click icon to add picture</a:t>
            </a:r>
            <a:endParaRPr lang="en-AU"/>
          </a:p>
        </p:txBody>
      </p:sp>
    </p:spTree>
    <p:extLst>
      <p:ext uri="{BB962C8B-B14F-4D97-AF65-F5344CB8AC3E}">
        <p14:creationId xmlns:p14="http://schemas.microsoft.com/office/powerpoint/2010/main" val="1386947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ver 5">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Footer Placeholder 4">
            <a:extLst>
              <a:ext uri="{FF2B5EF4-FFF2-40B4-BE49-F238E27FC236}">
                <a16:creationId xmlns:a16="http://schemas.microsoft.com/office/drawing/2014/main" id="{62363672-DC22-A630-C46A-3AA31F386989}"/>
              </a:ext>
              <a:ext uri="{C183D7F6-B498-43B3-948B-1728B52AA6E4}">
                <adec:decorative xmlns:adec="http://schemas.microsoft.com/office/drawing/2017/decorative" val="1"/>
              </a:ext>
            </a:extLst>
          </p:cNvPr>
          <p:cNvSpPr>
            <a:spLocks noGrp="1"/>
          </p:cNvSpPr>
          <p:nvPr>
            <p:ph type="ftr" sz="quarter" idx="3"/>
          </p:nvPr>
        </p:nvSpPr>
        <p:spPr>
          <a:xfrm>
            <a:off x="539999" y="359998"/>
            <a:ext cx="2576581" cy="252004"/>
          </a:xfrm>
          <a:prstGeom prst="rect">
            <a:avLst/>
          </a:prstGeom>
        </p:spPr>
        <p:txBody>
          <a:bodyPr vert="horz" lIns="0" tIns="0" rIns="0" bIns="0" rtlCol="0" anchor="t">
            <a:noAutofit/>
          </a:bodyPr>
          <a:lstStyle>
            <a:lvl1pPr algn="l">
              <a:defRPr sz="1400">
                <a:solidFill>
                  <a:schemeClr val="accent1"/>
                </a:solidFill>
                <a:latin typeface="+mn-lt"/>
              </a:defRPr>
            </a:lvl1pPr>
          </a:lstStyle>
          <a:p>
            <a:r>
              <a:rPr lang="en-US"/>
              <a:t>NSW Department of Education</a:t>
            </a:r>
            <a:endParaRPr lang="en-AU"/>
          </a:p>
        </p:txBody>
      </p: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1530002"/>
            <a:ext cx="6255979" cy="2033997"/>
          </a:xfrm>
          <a:ln>
            <a:noFill/>
          </a:ln>
        </p:spPr>
        <p:txBody>
          <a:bodyPr anchor="b">
            <a:noAutofit/>
          </a:bodyPr>
          <a:lstStyle>
            <a:lvl1pPr algn="l">
              <a:lnSpc>
                <a:spcPct val="100000"/>
              </a:lnSpc>
              <a:defRPr sz="4800">
                <a:solidFill>
                  <a:schemeClr val="accent1"/>
                </a:solidFill>
                <a:latin typeface="+mj-lt"/>
              </a:defRPr>
            </a:lvl1pPr>
          </a:lstStyle>
          <a:p>
            <a:r>
              <a:rPr lang="en-US"/>
              <a:t>Presentation </a:t>
            </a:r>
            <a:br>
              <a:rPr lang="en-US"/>
            </a:br>
            <a:r>
              <a:rPr lang="en-US"/>
              <a:t>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3624180"/>
            <a:ext cx="6255977" cy="1188000"/>
          </a:xfrm>
        </p:spPr>
        <p:txBody>
          <a:bodyPr anchor="t">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accent1"/>
                </a:solidFill>
                <a:latin typeface="+mj-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Presenter name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accent1"/>
                </a:solidFill>
                <a:latin typeface="+mj-lt"/>
              </a:defRPr>
            </a:lvl1pPr>
          </a:lstStyle>
          <a:p>
            <a:pPr lvl="0"/>
            <a:r>
              <a:rPr lang="en-US"/>
              <a:t>Presenter title</a:t>
            </a:r>
            <a:endParaRPr lang="en-AU"/>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accent1"/>
                </a:solidFill>
                <a:latin typeface="+mj-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00 Month YYYY</a:t>
            </a:r>
          </a:p>
        </p:txBody>
      </p:sp>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a:t>Click icon to add picture</a:t>
            </a:r>
            <a:endParaRPr lang="en-AU"/>
          </a:p>
        </p:txBody>
      </p:sp>
      <p:pic>
        <p:nvPicPr>
          <p:cNvPr id="3" name="Picture 2">
            <a:extLst>
              <a:ext uri="{FF2B5EF4-FFF2-40B4-BE49-F238E27FC236}">
                <a16:creationId xmlns:a16="http://schemas.microsoft.com/office/drawing/2014/main" id="{454040E8-663F-9D55-A412-CF6E1BABF20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134780" y="359998"/>
            <a:ext cx="661191" cy="723198"/>
          </a:xfrm>
          <a:prstGeom prst="rect">
            <a:avLst/>
          </a:prstGeom>
        </p:spPr>
      </p:pic>
    </p:spTree>
    <p:extLst>
      <p:ext uri="{BB962C8B-B14F-4D97-AF65-F5344CB8AC3E}">
        <p14:creationId xmlns:p14="http://schemas.microsoft.com/office/powerpoint/2010/main" val="1373052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Divider 1">
    <p:bg>
      <p:bgPr>
        <a:solidFill>
          <a:schemeClr val="accent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bg1"/>
                </a:solidFill>
                <a:latin typeface="+mn-lt"/>
              </a:defRPr>
            </a:lvl1pPr>
          </a:lstStyle>
          <a:p>
            <a:r>
              <a:rPr lang="en-AU"/>
              <a:t>NSW Department of Education</a:t>
            </a:r>
          </a:p>
          <a:p>
            <a:endParaRPr lang="en-AU"/>
          </a:p>
        </p:txBody>
      </p: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bg1"/>
                </a:solidFill>
                <a:latin typeface="+mj-lt"/>
              </a:defRPr>
            </a:lvl1pPr>
          </a:lstStyle>
          <a:p>
            <a:pPr>
              <a:lnSpc>
                <a:spcPct val="100000"/>
              </a:lnSpc>
            </a:pPr>
            <a:r>
              <a:rPr lang="en-AU"/>
              <a:t>Divider title</a:t>
            </a:r>
          </a:p>
        </p:txBody>
      </p:sp>
      <p:sp>
        <p:nvSpPr>
          <p:cNvPr id="4" name="Text Placeholder 4">
            <a:extLst>
              <a:ext uri="{FF2B5EF4-FFF2-40B4-BE49-F238E27FC236}">
                <a16:creationId xmlns:a16="http://schemas.microsoft.com/office/drawing/2014/main" id="{E0BFD460-00F6-C078-F72E-C89E7A3AE862}"/>
              </a:ext>
              <a:ext uri="{C183D7F6-B498-43B3-948B-1728B52AA6E4}">
                <adec:decorative xmlns:adec="http://schemas.microsoft.com/office/drawing/2017/decorative" val="0"/>
              </a:ext>
            </a:extLst>
          </p:cNvPr>
          <p:cNvSpPr>
            <a:spLocks noGrp="1"/>
          </p:cNvSpPr>
          <p:nvPr>
            <p:ph type="body" sz="quarter" idx="11" hasCustomPrompt="1"/>
          </p:nvPr>
        </p:nvSpPr>
        <p:spPr>
          <a:xfrm>
            <a:off x="540000" y="2162845"/>
            <a:ext cx="2880000" cy="1638301"/>
          </a:xfrm>
        </p:spPr>
        <p:txBody>
          <a:bodyPr anchor="t">
            <a:noAutofit/>
          </a:bodyPr>
          <a:lstStyle>
            <a:lvl1pPr algn="l">
              <a:lnSpc>
                <a:spcPct val="80000"/>
              </a:lnSpc>
              <a:spcAft>
                <a:spcPts val="0"/>
              </a:spcAft>
              <a:defRPr sz="15000">
                <a:solidFill>
                  <a:schemeClr val="accent4"/>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t>
            </a:r>
          </a:p>
        </p:txBody>
      </p:sp>
      <p:sp>
        <p:nvSpPr>
          <p:cNvPr id="6" name="Oval 5">
            <a:extLst>
              <a:ext uri="{FF2B5EF4-FFF2-40B4-BE49-F238E27FC236}">
                <a16:creationId xmlns:a16="http://schemas.microsoft.com/office/drawing/2014/main" id="{5EBAE78F-1A35-0A2C-DBF4-48477CA8F3A7}"/>
              </a:ext>
            </a:extLst>
          </p:cNvPr>
          <p:cNvSpPr>
            <a:spLocks noGrp="1" noRot="1" noMove="1" noResize="1" noEditPoints="1" noAdjustHandles="1" noChangeArrowheads="1" noChangeShapeType="1"/>
          </p:cNvSpPr>
          <p:nvPr userDrawn="1"/>
        </p:nvSpPr>
        <p:spPr>
          <a:xfrm>
            <a:off x="11056620" y="289560"/>
            <a:ext cx="906780" cy="80068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 name="Picture 1">
            <a:extLst>
              <a:ext uri="{FF2B5EF4-FFF2-40B4-BE49-F238E27FC236}">
                <a16:creationId xmlns:a16="http://schemas.microsoft.com/office/drawing/2014/main" id="{1DE675F6-B3E6-7651-8B0E-50E39CE29B9F}"/>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171348" y="360000"/>
            <a:ext cx="660650" cy="715199"/>
          </a:xfrm>
          <a:prstGeom prst="rect">
            <a:avLst/>
          </a:prstGeom>
        </p:spPr>
      </p:pic>
    </p:spTree>
    <p:extLst>
      <p:ext uri="{BB962C8B-B14F-4D97-AF65-F5344CB8AC3E}">
        <p14:creationId xmlns:p14="http://schemas.microsoft.com/office/powerpoint/2010/main" val="34719278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4">
    <p:bg>
      <p:bgPr>
        <a:solidFill>
          <a:schemeClr val="accent4"/>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B8FB9B9-103C-CE96-6233-29AE6002CCE6}"/>
              </a:ext>
            </a:extLst>
          </p:cNvPr>
          <p:cNvSpPr/>
          <p:nvPr userDrawn="1"/>
        </p:nvSpPr>
        <p:spPr>
          <a:xfrm>
            <a:off x="11027664" y="210312"/>
            <a:ext cx="950975" cy="10332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accent1"/>
                </a:solidFill>
                <a:latin typeface="Public Sans" pitchFamily="2" charset="0"/>
              </a:defRPr>
            </a:lvl1pPr>
          </a:lstStyle>
          <a:p>
            <a:r>
              <a:rPr lang="en-AU"/>
              <a:t>NSW Department of Education</a:t>
            </a:r>
          </a:p>
          <a:p>
            <a:endParaRPr lang="en-AU"/>
          </a:p>
        </p:txBody>
      </p:sp>
      <p:sp>
        <p:nvSpPr>
          <p:cNvPr id="3" name="Picture Placeholder 4">
            <a:extLst>
              <a:ext uri="{FF2B5EF4-FFF2-40B4-BE49-F238E27FC236}">
                <a16:creationId xmlns:a16="http://schemas.microsoft.com/office/drawing/2014/main" id="{CD048189-D626-F31B-A3F0-9BF80BDFD40C}"/>
              </a:ext>
              <a:ext uri="{C183D7F6-B498-43B3-948B-1728B52AA6E4}">
                <adec:decorative xmlns:adec="http://schemas.microsoft.com/office/drawing/2017/decorative" val="1"/>
              </a:ext>
            </a:extLst>
          </p:cNvPr>
          <p:cNvSpPr>
            <a:spLocks noGrp="1"/>
          </p:cNvSpPr>
          <p:nvPr>
            <p:ph type="pic" sz="quarter" idx="13"/>
          </p:nvPr>
        </p:nvSpPr>
        <p:spPr>
          <a:xfrm>
            <a:off x="7128001" y="0"/>
            <a:ext cx="5063999" cy="6858000"/>
          </a:xfrm>
        </p:spPr>
        <p:txBody>
          <a:bodyPr/>
          <a:lstStyle>
            <a:lvl1pPr>
              <a:defRPr>
                <a:solidFill>
                  <a:schemeClr val="accent2"/>
                </a:solidFill>
              </a:defRPr>
            </a:lvl1pPr>
          </a:lstStyle>
          <a:p>
            <a:r>
              <a:rPr lang="en-US"/>
              <a:t>Click icon to add picture</a:t>
            </a:r>
            <a:endParaRPr lang="en-AU"/>
          </a:p>
        </p:txBody>
      </p:sp>
      <p:sp>
        <p:nvSpPr>
          <p:cNvPr id="6" name="Rectangle 5">
            <a:extLst>
              <a:ext uri="{FF2B5EF4-FFF2-40B4-BE49-F238E27FC236}">
                <a16:creationId xmlns:a16="http://schemas.microsoft.com/office/drawing/2014/main" id="{CB09E06D-3CEC-CE2C-C3C4-4ED435DA02AA}"/>
              </a:ext>
            </a:extLst>
          </p:cNvPr>
          <p:cNvSpPr/>
          <p:nvPr userDrawn="1"/>
        </p:nvSpPr>
        <p:spPr>
          <a:xfrm>
            <a:off x="7128000" y="0"/>
            <a:ext cx="5064000" cy="68580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grpSp>
        <p:nvGrpSpPr>
          <p:cNvPr id="7" name="Group 6">
            <a:extLst>
              <a:ext uri="{FF2B5EF4-FFF2-40B4-BE49-F238E27FC236}">
                <a16:creationId xmlns:a16="http://schemas.microsoft.com/office/drawing/2014/main" id="{05AFA8E4-F95B-1226-9551-FF11A8FBFA31}"/>
              </a:ext>
            </a:extLst>
          </p:cNvPr>
          <p:cNvGrpSpPr/>
          <p:nvPr userDrawn="1"/>
        </p:nvGrpSpPr>
        <p:grpSpPr>
          <a:xfrm>
            <a:off x="5869812" y="-674930"/>
            <a:ext cx="7365791" cy="8160372"/>
            <a:chOff x="5869812" y="-674930"/>
            <a:chExt cx="7365791" cy="8160372"/>
          </a:xfrm>
        </p:grpSpPr>
        <p:sp>
          <p:nvSpPr>
            <p:cNvPr id="9" name="Oval 8">
              <a:extLst>
                <a:ext uri="{FF2B5EF4-FFF2-40B4-BE49-F238E27FC236}">
                  <a16:creationId xmlns:a16="http://schemas.microsoft.com/office/drawing/2014/main" id="{D2F85DA6-A877-DF66-AE1F-DF1AF3F753BB}"/>
                </a:ext>
              </a:extLst>
            </p:cNvPr>
            <p:cNvSpPr/>
            <p:nvPr userDrawn="1"/>
          </p:nvSpPr>
          <p:spPr>
            <a:xfrm>
              <a:off x="7724237" y="-674930"/>
              <a:ext cx="2659746" cy="2659746"/>
            </a:xfrm>
            <a:prstGeom prst="ellipse">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Oval 10">
              <a:extLst>
                <a:ext uri="{FF2B5EF4-FFF2-40B4-BE49-F238E27FC236}">
                  <a16:creationId xmlns:a16="http://schemas.microsoft.com/office/drawing/2014/main" id="{02A6769E-CBF4-F765-9097-084E356B6604}"/>
                </a:ext>
              </a:extLst>
            </p:cNvPr>
            <p:cNvSpPr/>
            <p:nvPr userDrawn="1"/>
          </p:nvSpPr>
          <p:spPr>
            <a:xfrm>
              <a:off x="5869812" y="3029954"/>
              <a:ext cx="4455488" cy="4455488"/>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Oval 11">
              <a:extLst>
                <a:ext uri="{FF2B5EF4-FFF2-40B4-BE49-F238E27FC236}">
                  <a16:creationId xmlns:a16="http://schemas.microsoft.com/office/drawing/2014/main" id="{D55C1B71-2AFF-83EE-319D-D4518B7EFDF5}"/>
                </a:ext>
              </a:extLst>
            </p:cNvPr>
            <p:cNvSpPr/>
            <p:nvPr userDrawn="1"/>
          </p:nvSpPr>
          <p:spPr>
            <a:xfrm>
              <a:off x="9189170" y="-442216"/>
              <a:ext cx="4046433" cy="4046433"/>
            </a:xfrm>
            <a:prstGeom prst="ellipse">
              <a:avLst/>
            </a:prstGeom>
            <a:noFill/>
            <a:ln w="3206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13" name="Rectangle 12">
            <a:extLst>
              <a:ext uri="{FF2B5EF4-FFF2-40B4-BE49-F238E27FC236}">
                <a16:creationId xmlns:a16="http://schemas.microsoft.com/office/drawing/2014/main" id="{0B6439C6-459F-B889-AEC5-9744F43DBEDB}"/>
              </a:ext>
            </a:extLst>
          </p:cNvPr>
          <p:cNvSpPr/>
          <p:nvPr userDrawn="1"/>
        </p:nvSpPr>
        <p:spPr>
          <a:xfrm>
            <a:off x="6638544" y="-1490472"/>
            <a:ext cx="7726680" cy="1490472"/>
          </a:xfrm>
          <a:prstGeom prst="rect">
            <a:avLst/>
          </a:prstGeom>
          <a:solidFill>
            <a:srgbClr val="E8EDF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5" name="Rectangle 14">
            <a:extLst>
              <a:ext uri="{FF2B5EF4-FFF2-40B4-BE49-F238E27FC236}">
                <a16:creationId xmlns:a16="http://schemas.microsoft.com/office/drawing/2014/main" id="{00F2B7AF-38CA-92DF-C9F4-D80C87D56D65}"/>
              </a:ext>
            </a:extLst>
          </p:cNvPr>
          <p:cNvSpPr/>
          <p:nvPr userDrawn="1"/>
        </p:nvSpPr>
        <p:spPr>
          <a:xfrm>
            <a:off x="5538216" y="6853724"/>
            <a:ext cx="7726680" cy="1490472"/>
          </a:xfrm>
          <a:prstGeom prst="rect">
            <a:avLst/>
          </a:prstGeom>
          <a:solidFill>
            <a:srgbClr val="E8EDF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6" name="Rectangle 15">
            <a:extLst>
              <a:ext uri="{FF2B5EF4-FFF2-40B4-BE49-F238E27FC236}">
                <a16:creationId xmlns:a16="http://schemas.microsoft.com/office/drawing/2014/main" id="{BB4B665A-4278-8838-7AC5-1E6D53C591AF}"/>
              </a:ext>
            </a:extLst>
          </p:cNvPr>
          <p:cNvSpPr/>
          <p:nvPr userDrawn="1"/>
        </p:nvSpPr>
        <p:spPr>
          <a:xfrm rot="5400000">
            <a:off x="9007679" y="2675888"/>
            <a:ext cx="7726680" cy="1490472"/>
          </a:xfrm>
          <a:prstGeom prst="rect">
            <a:avLst/>
          </a:prstGeom>
          <a:solidFill>
            <a:srgbClr val="E8EDF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7" name="Rectangle 16">
            <a:extLst>
              <a:ext uri="{FF2B5EF4-FFF2-40B4-BE49-F238E27FC236}">
                <a16:creationId xmlns:a16="http://schemas.microsoft.com/office/drawing/2014/main" id="{44BA55F0-1DDC-05C3-5EBC-51367F1B5BFA}"/>
              </a:ext>
            </a:extLst>
          </p:cNvPr>
          <p:cNvSpPr/>
          <p:nvPr userDrawn="1"/>
        </p:nvSpPr>
        <p:spPr>
          <a:xfrm>
            <a:off x="10980220" y="0"/>
            <a:ext cx="1145563" cy="6853724"/>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8" name="Picture 17">
            <a:extLst>
              <a:ext uri="{FF2B5EF4-FFF2-40B4-BE49-F238E27FC236}">
                <a16:creationId xmlns:a16="http://schemas.microsoft.com/office/drawing/2014/main" id="{74FF0952-0E77-9911-3E7E-7E7C5FD150CB}"/>
              </a:ext>
            </a:extLst>
          </p:cNvPr>
          <p:cNvPicPr>
            <a:picLocks noChangeAspect="1"/>
          </p:cNvPicPr>
          <p:nvPr userDrawn="1"/>
        </p:nvPicPr>
        <p:blipFill rotWithShape="1">
          <a:blip r:embed="rId2"/>
          <a:srcRect t="4134"/>
          <a:stretch/>
        </p:blipFill>
        <p:spPr>
          <a:xfrm>
            <a:off x="11222406" y="275329"/>
            <a:ext cx="661191" cy="723198"/>
          </a:xfrm>
          <a:prstGeom prst="rect">
            <a:avLst/>
          </a:prstGeom>
        </p:spPr>
      </p:pic>
      <p:sp>
        <p:nvSpPr>
          <p:cNvPr id="19" name="Rectangle 18">
            <a:extLst>
              <a:ext uri="{FF2B5EF4-FFF2-40B4-BE49-F238E27FC236}">
                <a16:creationId xmlns:a16="http://schemas.microsoft.com/office/drawing/2014/main" id="{E20AAB6F-F893-3D3E-ED29-2428D3EFD011}"/>
              </a:ext>
            </a:extLst>
          </p:cNvPr>
          <p:cNvSpPr/>
          <p:nvPr userDrawn="1"/>
        </p:nvSpPr>
        <p:spPr>
          <a:xfrm>
            <a:off x="5122333" y="0"/>
            <a:ext cx="2029668" cy="685800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p:cNvSpPr>
            <a:spLocks noGrp="1"/>
          </p:cNvSpPr>
          <p:nvPr>
            <p:ph type="ctrTitle" hasCustomPrompt="1"/>
          </p:nvPr>
        </p:nvSpPr>
        <p:spPr>
          <a:xfrm>
            <a:off x="540000" y="4152935"/>
            <a:ext cx="6217187" cy="1224000"/>
          </a:xfrm>
          <a:ln>
            <a:noFill/>
          </a:ln>
        </p:spPr>
        <p:txBody>
          <a:bodyPr anchor="t">
            <a:noAutofit/>
          </a:bodyPr>
          <a:lstStyle>
            <a:lvl1pPr algn="l">
              <a:lnSpc>
                <a:spcPct val="110000"/>
              </a:lnSpc>
              <a:defRPr sz="4800">
                <a:solidFill>
                  <a:schemeClr val="accent1"/>
                </a:solidFill>
                <a:latin typeface="+mj-lt"/>
              </a:defRPr>
            </a:lvl1pPr>
          </a:lstStyle>
          <a:p>
            <a:pPr>
              <a:lnSpc>
                <a:spcPct val="100000"/>
              </a:lnSpc>
            </a:pPr>
            <a:r>
              <a:rPr lang="en-AU"/>
              <a:t>Divider title</a:t>
            </a:r>
          </a:p>
        </p:txBody>
      </p:sp>
      <p:sp>
        <p:nvSpPr>
          <p:cNvPr id="10" name="Text Placeholder 4">
            <a:extLst>
              <a:ext uri="{FF2B5EF4-FFF2-40B4-BE49-F238E27FC236}">
                <a16:creationId xmlns:a16="http://schemas.microsoft.com/office/drawing/2014/main" id="{DA50952E-99C6-4BA0-A8E1-7EE82E8084D5}"/>
              </a:ext>
              <a:ext uri="{C183D7F6-B498-43B3-948B-1728B52AA6E4}">
                <adec:decorative xmlns:adec="http://schemas.microsoft.com/office/drawing/2017/decorative" val="0"/>
              </a:ext>
            </a:extLst>
          </p:cNvPr>
          <p:cNvSpPr>
            <a:spLocks noGrp="1"/>
          </p:cNvSpPr>
          <p:nvPr>
            <p:ph type="body" sz="quarter" idx="11" hasCustomPrompt="1"/>
          </p:nvPr>
        </p:nvSpPr>
        <p:spPr>
          <a:xfrm>
            <a:off x="540000" y="2247899"/>
            <a:ext cx="2880000" cy="1638301"/>
          </a:xfrm>
        </p:spPr>
        <p:txBody>
          <a:bodyPr anchor="t">
            <a:noAutofit/>
          </a:bodyPr>
          <a:lstStyle>
            <a:lvl1pPr algn="l">
              <a:lnSpc>
                <a:spcPct val="80000"/>
              </a:lnSpc>
              <a:spcAft>
                <a:spcPts val="0"/>
              </a:spcAft>
              <a:defRPr sz="15000">
                <a:solidFill>
                  <a:schemeClr val="accent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t>
            </a:r>
          </a:p>
        </p:txBody>
      </p:sp>
    </p:spTree>
    <p:extLst>
      <p:ext uri="{BB962C8B-B14F-4D97-AF65-F5344CB8AC3E}">
        <p14:creationId xmlns:p14="http://schemas.microsoft.com/office/powerpoint/2010/main" val="1001747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Divider 2">
    <p:bg>
      <p:bgPr>
        <a:solidFill>
          <a:schemeClr val="accent4"/>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accent1"/>
                </a:solidFill>
                <a:latin typeface="+mn-lt"/>
              </a:defRPr>
            </a:lvl1pPr>
          </a:lstStyle>
          <a:p>
            <a:r>
              <a:rPr lang="en-AU"/>
              <a:t>NSW Department of Education</a:t>
            </a:r>
          </a:p>
          <a:p>
            <a:endParaRPr lang="en-AU"/>
          </a:p>
        </p:txBody>
      </p: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accent1"/>
                </a:solidFill>
                <a:latin typeface="+mj-lt"/>
              </a:defRPr>
            </a:lvl1pPr>
          </a:lstStyle>
          <a:p>
            <a:pPr>
              <a:lnSpc>
                <a:spcPct val="100000"/>
              </a:lnSpc>
            </a:pPr>
            <a:r>
              <a:rPr lang="en-AU"/>
              <a:t>Divider title</a:t>
            </a:r>
          </a:p>
        </p:txBody>
      </p:sp>
      <p:sp>
        <p:nvSpPr>
          <p:cNvPr id="4" name="Text Placeholder 4">
            <a:extLst>
              <a:ext uri="{FF2B5EF4-FFF2-40B4-BE49-F238E27FC236}">
                <a16:creationId xmlns:a16="http://schemas.microsoft.com/office/drawing/2014/main" id="{E0BFD460-00F6-C078-F72E-C89E7A3AE862}"/>
              </a:ext>
              <a:ext uri="{C183D7F6-B498-43B3-948B-1728B52AA6E4}">
                <adec:decorative xmlns:adec="http://schemas.microsoft.com/office/drawing/2017/decorative" val="0"/>
              </a:ext>
            </a:extLst>
          </p:cNvPr>
          <p:cNvSpPr>
            <a:spLocks noGrp="1"/>
          </p:cNvSpPr>
          <p:nvPr>
            <p:ph type="body" sz="quarter" idx="11" hasCustomPrompt="1"/>
          </p:nvPr>
        </p:nvSpPr>
        <p:spPr>
          <a:xfrm>
            <a:off x="540000" y="2162845"/>
            <a:ext cx="2880000" cy="1638301"/>
          </a:xfrm>
        </p:spPr>
        <p:txBody>
          <a:bodyPr anchor="t">
            <a:noAutofit/>
          </a:bodyPr>
          <a:lstStyle>
            <a:lvl1pPr algn="l">
              <a:lnSpc>
                <a:spcPct val="80000"/>
              </a:lnSpc>
              <a:spcAft>
                <a:spcPts val="0"/>
              </a:spcAft>
              <a:defRPr sz="15000">
                <a:solidFill>
                  <a:schemeClr val="accent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t>
            </a:r>
          </a:p>
        </p:txBody>
      </p:sp>
    </p:spTree>
    <p:extLst>
      <p:ext uri="{BB962C8B-B14F-4D97-AF65-F5344CB8AC3E}">
        <p14:creationId xmlns:p14="http://schemas.microsoft.com/office/powerpoint/2010/main" val="3591929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Divider 3">
    <p:bg>
      <p:bgPr>
        <a:solidFill>
          <a:schemeClr val="accent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B8FB9B9-103C-CE96-6233-29AE6002CCE6}"/>
              </a:ext>
            </a:extLst>
          </p:cNvPr>
          <p:cNvSpPr/>
          <p:nvPr userDrawn="1"/>
        </p:nvSpPr>
        <p:spPr>
          <a:xfrm>
            <a:off x="11027664" y="210312"/>
            <a:ext cx="950975" cy="10332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bg1"/>
                </a:solidFill>
                <a:latin typeface="+mn-lt"/>
              </a:defRPr>
            </a:lvl1pPr>
          </a:lstStyle>
          <a:p>
            <a:r>
              <a:rPr lang="en-AU"/>
              <a:t>NSW Department of Education</a:t>
            </a:r>
          </a:p>
          <a:p>
            <a:endParaRPr lang="en-AU"/>
          </a:p>
        </p:txBody>
      </p:sp>
      <p:sp>
        <p:nvSpPr>
          <p:cNvPr id="2" name="Title 1"/>
          <p:cNvSpPr>
            <a:spLocks noGrp="1"/>
          </p:cNvSpPr>
          <p:nvPr>
            <p:ph type="ctrTitle" hasCustomPrompt="1"/>
          </p:nvPr>
        </p:nvSpPr>
        <p:spPr>
          <a:xfrm>
            <a:off x="540000" y="4152935"/>
            <a:ext cx="6217187" cy="1224000"/>
          </a:xfrm>
          <a:ln>
            <a:noFill/>
          </a:ln>
        </p:spPr>
        <p:txBody>
          <a:bodyPr anchor="t">
            <a:noAutofit/>
          </a:bodyPr>
          <a:lstStyle>
            <a:lvl1pPr algn="l">
              <a:lnSpc>
                <a:spcPct val="110000"/>
              </a:lnSpc>
              <a:defRPr sz="4800">
                <a:solidFill>
                  <a:schemeClr val="bg1"/>
                </a:solidFill>
                <a:latin typeface="+mj-lt"/>
              </a:defRPr>
            </a:lvl1pPr>
          </a:lstStyle>
          <a:p>
            <a:pPr>
              <a:lnSpc>
                <a:spcPct val="100000"/>
              </a:lnSpc>
            </a:pPr>
            <a:r>
              <a:rPr lang="en-AU"/>
              <a:t>Divider title</a:t>
            </a:r>
          </a:p>
        </p:txBody>
      </p:sp>
      <p:sp>
        <p:nvSpPr>
          <p:cNvPr id="3" name="Picture Placeholder 4">
            <a:extLst>
              <a:ext uri="{FF2B5EF4-FFF2-40B4-BE49-F238E27FC236}">
                <a16:creationId xmlns:a16="http://schemas.microsoft.com/office/drawing/2014/main" id="{CD048189-D626-F31B-A3F0-9BF80BDFD40C}"/>
              </a:ext>
              <a:ext uri="{C183D7F6-B498-43B3-948B-1728B52AA6E4}">
                <adec:decorative xmlns:adec="http://schemas.microsoft.com/office/drawing/2017/decorative" val="1"/>
              </a:ext>
            </a:extLst>
          </p:cNvPr>
          <p:cNvSpPr>
            <a:spLocks noGrp="1"/>
          </p:cNvSpPr>
          <p:nvPr>
            <p:ph type="pic" sz="quarter" idx="13"/>
          </p:nvPr>
        </p:nvSpPr>
        <p:spPr>
          <a:xfrm>
            <a:off x="7128001" y="0"/>
            <a:ext cx="5063999" cy="6858000"/>
          </a:xfrm>
        </p:spPr>
        <p:txBody>
          <a:bodyPr/>
          <a:lstStyle>
            <a:lvl1pPr>
              <a:defRPr>
                <a:solidFill>
                  <a:schemeClr val="bg1"/>
                </a:solidFill>
              </a:defRPr>
            </a:lvl1pPr>
          </a:lstStyle>
          <a:p>
            <a:r>
              <a:rPr lang="en-US"/>
              <a:t>Click icon to add picture</a:t>
            </a:r>
            <a:endParaRPr lang="en-AU"/>
          </a:p>
        </p:txBody>
      </p:sp>
      <p:sp>
        <p:nvSpPr>
          <p:cNvPr id="10" name="Text Placeholder 4">
            <a:extLst>
              <a:ext uri="{FF2B5EF4-FFF2-40B4-BE49-F238E27FC236}">
                <a16:creationId xmlns:a16="http://schemas.microsoft.com/office/drawing/2014/main" id="{DA50952E-99C6-4BA0-A8E1-7EE82E8084D5}"/>
              </a:ext>
              <a:ext uri="{C183D7F6-B498-43B3-948B-1728B52AA6E4}">
                <adec:decorative xmlns:adec="http://schemas.microsoft.com/office/drawing/2017/decorative" val="0"/>
              </a:ext>
            </a:extLst>
          </p:cNvPr>
          <p:cNvSpPr>
            <a:spLocks noGrp="1"/>
          </p:cNvSpPr>
          <p:nvPr>
            <p:ph type="body" sz="quarter" idx="11" hasCustomPrompt="1"/>
          </p:nvPr>
        </p:nvSpPr>
        <p:spPr>
          <a:xfrm>
            <a:off x="540000" y="2247899"/>
            <a:ext cx="2880000" cy="1638301"/>
          </a:xfrm>
        </p:spPr>
        <p:txBody>
          <a:bodyPr anchor="t">
            <a:noAutofit/>
          </a:bodyPr>
          <a:lstStyle>
            <a:lvl1pPr algn="l">
              <a:lnSpc>
                <a:spcPct val="80000"/>
              </a:lnSpc>
              <a:spcAft>
                <a:spcPts val="0"/>
              </a:spcAft>
              <a:defRPr sz="15000">
                <a:solidFill>
                  <a:schemeClr val="accent4"/>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t>
            </a:r>
          </a:p>
        </p:txBody>
      </p:sp>
      <p:pic>
        <p:nvPicPr>
          <p:cNvPr id="7" name="Picture 6">
            <a:extLst>
              <a:ext uri="{FF2B5EF4-FFF2-40B4-BE49-F238E27FC236}">
                <a16:creationId xmlns:a16="http://schemas.microsoft.com/office/drawing/2014/main" id="{E1E50149-E853-8C5B-AA8D-D4A37E17848B}"/>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6135329" y="360000"/>
            <a:ext cx="660650" cy="715199"/>
          </a:xfrm>
          <a:prstGeom prst="rect">
            <a:avLst/>
          </a:prstGeom>
        </p:spPr>
      </p:pic>
    </p:spTree>
    <p:extLst>
      <p:ext uri="{BB962C8B-B14F-4D97-AF65-F5344CB8AC3E}">
        <p14:creationId xmlns:p14="http://schemas.microsoft.com/office/powerpoint/2010/main" val="1167711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Divider 4">
    <p:bg>
      <p:bgPr>
        <a:solidFill>
          <a:schemeClr val="accent4"/>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B8FB9B9-103C-CE96-6233-29AE6002CCE6}"/>
              </a:ext>
            </a:extLst>
          </p:cNvPr>
          <p:cNvSpPr/>
          <p:nvPr userDrawn="1"/>
        </p:nvSpPr>
        <p:spPr>
          <a:xfrm>
            <a:off x="11027664" y="210312"/>
            <a:ext cx="950975" cy="10332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accent1"/>
                </a:solidFill>
                <a:latin typeface="+mn-lt"/>
              </a:defRPr>
            </a:lvl1pPr>
          </a:lstStyle>
          <a:p>
            <a:r>
              <a:rPr lang="en-AU"/>
              <a:t>NSW Department of Education</a:t>
            </a:r>
          </a:p>
          <a:p>
            <a:endParaRPr lang="en-AU"/>
          </a:p>
        </p:txBody>
      </p:sp>
      <p:sp>
        <p:nvSpPr>
          <p:cNvPr id="2" name="Title 1"/>
          <p:cNvSpPr>
            <a:spLocks noGrp="1"/>
          </p:cNvSpPr>
          <p:nvPr>
            <p:ph type="ctrTitle" hasCustomPrompt="1"/>
          </p:nvPr>
        </p:nvSpPr>
        <p:spPr>
          <a:xfrm>
            <a:off x="540000" y="4152935"/>
            <a:ext cx="6217187" cy="1224000"/>
          </a:xfrm>
          <a:ln>
            <a:noFill/>
          </a:ln>
        </p:spPr>
        <p:txBody>
          <a:bodyPr anchor="t">
            <a:noAutofit/>
          </a:bodyPr>
          <a:lstStyle>
            <a:lvl1pPr algn="l">
              <a:lnSpc>
                <a:spcPct val="110000"/>
              </a:lnSpc>
              <a:defRPr sz="4800">
                <a:solidFill>
                  <a:schemeClr val="accent1"/>
                </a:solidFill>
                <a:latin typeface="+mj-lt"/>
              </a:defRPr>
            </a:lvl1pPr>
          </a:lstStyle>
          <a:p>
            <a:pPr>
              <a:lnSpc>
                <a:spcPct val="100000"/>
              </a:lnSpc>
            </a:pPr>
            <a:r>
              <a:rPr lang="en-AU"/>
              <a:t>Divider title</a:t>
            </a:r>
          </a:p>
        </p:txBody>
      </p:sp>
      <p:sp>
        <p:nvSpPr>
          <p:cNvPr id="3" name="Picture Placeholder 4">
            <a:extLst>
              <a:ext uri="{FF2B5EF4-FFF2-40B4-BE49-F238E27FC236}">
                <a16:creationId xmlns:a16="http://schemas.microsoft.com/office/drawing/2014/main" id="{CD048189-D626-F31B-A3F0-9BF80BDFD40C}"/>
              </a:ext>
              <a:ext uri="{C183D7F6-B498-43B3-948B-1728B52AA6E4}">
                <adec:decorative xmlns:adec="http://schemas.microsoft.com/office/drawing/2017/decorative" val="1"/>
              </a:ext>
            </a:extLst>
          </p:cNvPr>
          <p:cNvSpPr>
            <a:spLocks noGrp="1"/>
          </p:cNvSpPr>
          <p:nvPr>
            <p:ph type="pic" sz="quarter" idx="13"/>
          </p:nvPr>
        </p:nvSpPr>
        <p:spPr>
          <a:xfrm>
            <a:off x="7128001" y="0"/>
            <a:ext cx="5063999" cy="6858000"/>
          </a:xfrm>
        </p:spPr>
        <p:txBody>
          <a:bodyPr/>
          <a:lstStyle>
            <a:lvl1pPr>
              <a:defRPr>
                <a:solidFill>
                  <a:schemeClr val="accent2"/>
                </a:solidFill>
              </a:defRPr>
            </a:lvl1pPr>
          </a:lstStyle>
          <a:p>
            <a:r>
              <a:rPr lang="en-US"/>
              <a:t>Click icon to add picture</a:t>
            </a:r>
            <a:endParaRPr lang="en-AU"/>
          </a:p>
        </p:txBody>
      </p:sp>
      <p:sp>
        <p:nvSpPr>
          <p:cNvPr id="10" name="Text Placeholder 4">
            <a:extLst>
              <a:ext uri="{FF2B5EF4-FFF2-40B4-BE49-F238E27FC236}">
                <a16:creationId xmlns:a16="http://schemas.microsoft.com/office/drawing/2014/main" id="{DA50952E-99C6-4BA0-A8E1-7EE82E8084D5}"/>
              </a:ext>
              <a:ext uri="{C183D7F6-B498-43B3-948B-1728B52AA6E4}">
                <adec:decorative xmlns:adec="http://schemas.microsoft.com/office/drawing/2017/decorative" val="0"/>
              </a:ext>
            </a:extLst>
          </p:cNvPr>
          <p:cNvSpPr>
            <a:spLocks noGrp="1"/>
          </p:cNvSpPr>
          <p:nvPr>
            <p:ph type="body" sz="quarter" idx="11" hasCustomPrompt="1"/>
          </p:nvPr>
        </p:nvSpPr>
        <p:spPr>
          <a:xfrm>
            <a:off x="540000" y="2247899"/>
            <a:ext cx="2880000" cy="1638301"/>
          </a:xfrm>
        </p:spPr>
        <p:txBody>
          <a:bodyPr anchor="t">
            <a:noAutofit/>
          </a:bodyPr>
          <a:lstStyle>
            <a:lvl1pPr algn="l">
              <a:lnSpc>
                <a:spcPct val="80000"/>
              </a:lnSpc>
              <a:spcAft>
                <a:spcPts val="0"/>
              </a:spcAft>
              <a:defRPr sz="15000">
                <a:solidFill>
                  <a:schemeClr val="accent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t>
            </a:r>
          </a:p>
        </p:txBody>
      </p:sp>
      <p:pic>
        <p:nvPicPr>
          <p:cNvPr id="5" name="Picture 4">
            <a:extLst>
              <a:ext uri="{FF2B5EF4-FFF2-40B4-BE49-F238E27FC236}">
                <a16:creationId xmlns:a16="http://schemas.microsoft.com/office/drawing/2014/main" id="{BE67997B-1EF6-0F8C-A7CA-C69549ADFDA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134780" y="359998"/>
            <a:ext cx="661191" cy="723198"/>
          </a:xfrm>
          <a:prstGeom prst="rect">
            <a:avLst/>
          </a:prstGeom>
        </p:spPr>
      </p:pic>
    </p:spTree>
    <p:extLst>
      <p:ext uri="{BB962C8B-B14F-4D97-AF65-F5344CB8AC3E}">
        <p14:creationId xmlns:p14="http://schemas.microsoft.com/office/powerpoint/2010/main" val="701377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Acknowledgement of Country">
    <p:spTree>
      <p:nvGrpSpPr>
        <p:cNvPr id="1" name=""/>
        <p:cNvGrpSpPr/>
        <p:nvPr/>
      </p:nvGrpSpPr>
      <p:grpSpPr>
        <a:xfrm>
          <a:off x="0" y="0"/>
          <a:ext cx="0" cy="0"/>
          <a:chOff x="0" y="0"/>
          <a:chExt cx="0" cy="0"/>
        </a:xfrm>
      </p:grpSpPr>
      <p:pic>
        <p:nvPicPr>
          <p:cNvPr id="10" name="Picture 9" descr="Icon&#10;&#10;Description automatically generated">
            <a:extLst>
              <a:ext uri="{FF2B5EF4-FFF2-40B4-BE49-F238E27FC236}">
                <a16:creationId xmlns:a16="http://schemas.microsoft.com/office/drawing/2014/main" id="{A0CE222A-58C3-0A08-99DB-534710A0C25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400" y="6350"/>
            <a:ext cx="5029200" cy="6845300"/>
          </a:xfrm>
          <a:prstGeom prst="rect">
            <a:avLst/>
          </a:prstGeom>
        </p:spPr>
      </p:pic>
      <p:sp>
        <p:nvSpPr>
          <p:cNvPr id="8" name="Title 1">
            <a:extLst>
              <a:ext uri="{FF2B5EF4-FFF2-40B4-BE49-F238E27FC236}">
                <a16:creationId xmlns:a16="http://schemas.microsoft.com/office/drawing/2014/main" id="{8B6F15D0-AE99-5E95-E10F-E8416680942A}"/>
              </a:ext>
            </a:extLst>
          </p:cNvPr>
          <p:cNvSpPr>
            <a:spLocks noGrp="1"/>
          </p:cNvSpPr>
          <p:nvPr>
            <p:ph type="title"/>
          </p:nvPr>
        </p:nvSpPr>
        <p:spPr>
          <a:xfrm>
            <a:off x="5400000" y="360000"/>
            <a:ext cx="5400000" cy="1008000"/>
          </a:xfrm>
        </p:spPr>
        <p:txBody>
          <a:bodyPr/>
          <a:lstStyle>
            <a:lvl1pPr>
              <a:defRPr>
                <a:solidFill>
                  <a:schemeClr val="accent1"/>
                </a:solidFill>
              </a:defRPr>
            </a:lvl1pPr>
          </a:lstStyle>
          <a:p>
            <a:r>
              <a:rPr lang="en-US"/>
              <a:t>Click to edit Master title style</a:t>
            </a:r>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2FAB4FCE-5DFB-4423-ADC8-E6C79ABBEDD2}"/>
              </a:ext>
            </a:extLst>
          </p:cNvPr>
          <p:cNvSpPr>
            <a:spLocks noGrp="1"/>
          </p:cNvSpPr>
          <p:nvPr>
            <p:ph type="body" sz="quarter" idx="14"/>
          </p:nvPr>
        </p:nvSpPr>
        <p:spPr>
          <a:xfrm>
            <a:off x="5400000" y="1800225"/>
            <a:ext cx="6408000" cy="4140000"/>
          </a:xfrm>
        </p:spPr>
        <p:txBody>
          <a:bodyPr>
            <a:noAutofit/>
          </a:bodyPr>
          <a:lstStyle>
            <a:lvl1pPr>
              <a:defRPr sz="1800">
                <a:solidFill>
                  <a:schemeClr val="tx1"/>
                </a:solidFill>
                <a:latin typeface="+mn-lt"/>
              </a:defRPr>
            </a:lvl1pPr>
            <a:lvl2pPr>
              <a:defRPr sz="1800">
                <a:solidFill>
                  <a:schemeClr val="tx1"/>
                </a:solidFill>
                <a:latin typeface="+mn-lt"/>
              </a:defRPr>
            </a:lvl2pPr>
            <a:lvl3pPr>
              <a:defRPr sz="3600">
                <a:solidFill>
                  <a:schemeClr val="bg2"/>
                </a:solidFill>
                <a:latin typeface="+mn-lt"/>
              </a:defRPr>
            </a:lvl3pPr>
            <a:lvl4pPr>
              <a:defRPr sz="3600">
                <a:solidFill>
                  <a:schemeClr val="bg2"/>
                </a:solidFill>
                <a:latin typeface="+mn-lt"/>
              </a:defRPr>
            </a:lvl4pPr>
            <a:lvl5pPr>
              <a:defRPr sz="3600">
                <a:solidFill>
                  <a:schemeClr val="bg2"/>
                </a:solidFill>
                <a:latin typeface="+mn-lt"/>
              </a:defRPr>
            </a:lvl5pPr>
          </a:lstStyle>
          <a:p>
            <a:pPr lvl="0"/>
            <a:r>
              <a:rPr lang="en-US"/>
              <a:t>Click to edit Master text styles</a:t>
            </a:r>
          </a:p>
        </p:txBody>
      </p:sp>
      <p:sp>
        <p:nvSpPr>
          <p:cNvPr id="9" name="Picture Placeholder 8">
            <a:extLst>
              <a:ext uri="{FF2B5EF4-FFF2-40B4-BE49-F238E27FC236}">
                <a16:creationId xmlns:a16="http://schemas.microsoft.com/office/drawing/2014/main" id="{516D7771-B92C-4B57-B3D3-8B15F5B9689C}"/>
              </a:ext>
              <a:ext uri="{C183D7F6-B498-43B3-948B-1728B52AA6E4}">
                <adec:decorative xmlns:adec="http://schemas.microsoft.com/office/drawing/2017/decorative" val="1"/>
              </a:ext>
            </a:extLst>
          </p:cNvPr>
          <p:cNvSpPr>
            <a:spLocks noGrp="1"/>
          </p:cNvSpPr>
          <p:nvPr>
            <p:ph type="pic" sz="quarter" idx="13"/>
          </p:nvPr>
        </p:nvSpPr>
        <p:spPr>
          <a:xfrm>
            <a:off x="-5400" y="0"/>
            <a:ext cx="5040000" cy="6858000"/>
          </a:xfrm>
        </p:spPr>
        <p:txBody>
          <a:bodyPr/>
          <a:lstStyle>
            <a:lvl1pPr>
              <a:defRPr>
                <a:solidFill>
                  <a:schemeClr val="bg1"/>
                </a:solidFill>
              </a:defRPr>
            </a:lvl1pPr>
          </a:lstStyle>
          <a:p>
            <a:r>
              <a:rPr lang="en-US"/>
              <a:t>Click icon to add picture</a:t>
            </a:r>
            <a:endParaRPr lang="en-AU"/>
          </a:p>
        </p:txBody>
      </p:sp>
      <p:sp>
        <p:nvSpPr>
          <p:cNvPr id="13" name="Text Placeholder 12">
            <a:extLst>
              <a:ext uri="{FF2B5EF4-FFF2-40B4-BE49-F238E27FC236}">
                <a16:creationId xmlns:a16="http://schemas.microsoft.com/office/drawing/2014/main" id="{518B06DF-F3D5-44F7-AB62-30A2ED1F46C7}"/>
              </a:ext>
            </a:extLst>
          </p:cNvPr>
          <p:cNvSpPr>
            <a:spLocks noGrp="1"/>
          </p:cNvSpPr>
          <p:nvPr>
            <p:ph type="body" sz="quarter" idx="15" hasCustomPrompt="1"/>
          </p:nvPr>
        </p:nvSpPr>
        <p:spPr>
          <a:xfrm>
            <a:off x="5400000" y="5976000"/>
            <a:ext cx="6407999" cy="360000"/>
          </a:xfrm>
        </p:spPr>
        <p:txBody>
          <a:bodyPr anchor="b">
            <a:noAutofit/>
          </a:bodyPr>
          <a:lstStyle>
            <a:lvl1pPr>
              <a:defRPr sz="1400">
                <a:latin typeface="+mn-lt"/>
              </a:defRPr>
            </a:lvl1pPr>
          </a:lstStyle>
          <a:p>
            <a:pPr lvl="0"/>
            <a:r>
              <a:rPr lang="en-US"/>
              <a:t>Caption</a:t>
            </a:r>
            <a:endParaRPr lang="en-AU"/>
          </a:p>
        </p:txBody>
      </p:sp>
      <p:sp>
        <p:nvSpPr>
          <p:cNvPr id="5" name="Slide Number Placeholder 4">
            <a:extLst>
              <a:ext uri="{FF2B5EF4-FFF2-40B4-BE49-F238E27FC236}">
                <a16:creationId xmlns:a16="http://schemas.microsoft.com/office/drawing/2014/main" id="{FA1D6039-007D-7CE1-2455-85685924710B}"/>
              </a:ext>
            </a:extLst>
          </p:cNvPr>
          <p:cNvSpPr>
            <a:spLocks noGrp="1"/>
          </p:cNvSpPr>
          <p:nvPr>
            <p:ph type="sldNum" sz="quarter" idx="16"/>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13587325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eam slide 1">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A4DAC1B-834C-7BD5-B0BB-7FE13580EE7C}"/>
              </a:ext>
              <a:ext uri="{C183D7F6-B498-43B3-948B-1728B52AA6E4}">
                <adec:decorative xmlns:adec="http://schemas.microsoft.com/office/drawing/2017/decorative" val="1"/>
              </a:ext>
            </a:extLst>
          </p:cNvPr>
          <p:cNvSpPr>
            <a:spLocks/>
          </p:cNvSpPr>
          <p:nvPr userDrawn="1"/>
        </p:nvSpPr>
        <p:spPr>
          <a:xfrm>
            <a:off x="0" y="1"/>
            <a:ext cx="12192000" cy="136142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Oval 2">
            <a:extLst>
              <a:ext uri="{FF2B5EF4-FFF2-40B4-BE49-F238E27FC236}">
                <a16:creationId xmlns:a16="http://schemas.microsoft.com/office/drawing/2014/main" id="{B37506F2-F525-5814-9826-7AFD500EC450}"/>
              </a:ext>
              <a:ext uri="{C183D7F6-B498-43B3-948B-1728B52AA6E4}">
                <adec:decorative xmlns:adec="http://schemas.microsoft.com/office/drawing/2017/decorative" val="1"/>
              </a:ext>
            </a:extLst>
          </p:cNvPr>
          <p:cNvSpPr>
            <a:spLocks/>
          </p:cNvSpPr>
          <p:nvPr userDrawn="1"/>
        </p:nvSpPr>
        <p:spPr>
          <a:xfrm rot="15300000">
            <a:off x="11294234" y="197717"/>
            <a:ext cx="1034963" cy="1037629"/>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Oval 4">
            <a:extLst>
              <a:ext uri="{FF2B5EF4-FFF2-40B4-BE49-F238E27FC236}">
                <a16:creationId xmlns:a16="http://schemas.microsoft.com/office/drawing/2014/main" id="{0A512C00-E83C-79F8-F03D-C3C23BD06D81}"/>
              </a:ext>
              <a:ext uri="{C183D7F6-B498-43B3-948B-1728B52AA6E4}">
                <adec:decorative xmlns:adec="http://schemas.microsoft.com/office/drawing/2017/decorative" val="1"/>
              </a:ext>
            </a:extLst>
          </p:cNvPr>
          <p:cNvSpPr>
            <a:spLocks/>
          </p:cNvSpPr>
          <p:nvPr userDrawn="1"/>
        </p:nvSpPr>
        <p:spPr>
          <a:xfrm rot="15300000">
            <a:off x="6996750" y="-1709613"/>
            <a:ext cx="2751951" cy="2759039"/>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Oval 5">
            <a:extLst>
              <a:ext uri="{FF2B5EF4-FFF2-40B4-BE49-F238E27FC236}">
                <a16:creationId xmlns:a16="http://schemas.microsoft.com/office/drawing/2014/main" id="{5AC2B146-1D7B-D829-D8E7-D9D84F534228}"/>
              </a:ext>
              <a:ext uri="{C183D7F6-B498-43B3-948B-1728B52AA6E4}">
                <adec:decorative xmlns:adec="http://schemas.microsoft.com/office/drawing/2017/decorative" val="1"/>
              </a:ext>
            </a:extLst>
          </p:cNvPr>
          <p:cNvSpPr>
            <a:spLocks/>
          </p:cNvSpPr>
          <p:nvPr userDrawn="1"/>
        </p:nvSpPr>
        <p:spPr>
          <a:xfrm rot="15300000">
            <a:off x="9701234" y="640918"/>
            <a:ext cx="2552016" cy="2552016"/>
          </a:xfrm>
          <a:prstGeom prst="ellipse">
            <a:avLst/>
          </a:prstGeom>
          <a:noFill/>
          <a:ln w="190500">
            <a:solidFill>
              <a:srgbClr val="136C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Rectangle: Rounded Corners 6">
            <a:extLst>
              <a:ext uri="{FF2B5EF4-FFF2-40B4-BE49-F238E27FC236}">
                <a16:creationId xmlns:a16="http://schemas.microsoft.com/office/drawing/2014/main" id="{C9DEBC90-31CF-1F88-DB5E-43CFBF8292BC}"/>
              </a:ext>
              <a:ext uri="{C183D7F6-B498-43B3-948B-1728B52AA6E4}">
                <adec:decorative xmlns:adec="http://schemas.microsoft.com/office/drawing/2017/decorative" val="1"/>
              </a:ext>
            </a:extLst>
          </p:cNvPr>
          <p:cNvSpPr>
            <a:spLocks/>
          </p:cNvSpPr>
          <p:nvPr userDrawn="1"/>
        </p:nvSpPr>
        <p:spPr>
          <a:xfrm>
            <a:off x="1" y="1356043"/>
            <a:ext cx="12192000" cy="5501957"/>
          </a:xfrm>
          <a:prstGeom prst="roundRect">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a:p>
        </p:txBody>
      </p:sp>
      <p:sp>
        <p:nvSpPr>
          <p:cNvPr id="8" name="Rectangle: Rounded Corners 7">
            <a:extLst>
              <a:ext uri="{FF2B5EF4-FFF2-40B4-BE49-F238E27FC236}">
                <a16:creationId xmlns:a16="http://schemas.microsoft.com/office/drawing/2014/main" id="{7FF62EBE-2464-DE23-7321-C65DF73A8BB7}"/>
              </a:ext>
              <a:ext uri="{C183D7F6-B498-43B3-948B-1728B52AA6E4}">
                <adec:decorative xmlns:adec="http://schemas.microsoft.com/office/drawing/2017/decorative" val="1"/>
              </a:ext>
            </a:extLst>
          </p:cNvPr>
          <p:cNvSpPr>
            <a:spLocks/>
          </p:cNvSpPr>
          <p:nvPr userDrawn="1"/>
        </p:nvSpPr>
        <p:spPr>
          <a:xfrm>
            <a:off x="232622" y="1527043"/>
            <a:ext cx="11726756" cy="5159957"/>
          </a:xfrm>
          <a:prstGeom prst="roundRect">
            <a:avLst>
              <a:gd name="adj" fmla="val 395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Rectangle 8">
            <a:extLst>
              <a:ext uri="{FF2B5EF4-FFF2-40B4-BE49-F238E27FC236}">
                <a16:creationId xmlns:a16="http://schemas.microsoft.com/office/drawing/2014/main" id="{A5DAE747-9C91-E811-1664-A182D214D6BE}"/>
              </a:ext>
              <a:ext uri="{C183D7F6-B498-43B3-948B-1728B52AA6E4}">
                <adec:decorative xmlns:adec="http://schemas.microsoft.com/office/drawing/2017/decorative" val="1"/>
              </a:ext>
            </a:extLst>
          </p:cNvPr>
          <p:cNvSpPr>
            <a:spLocks/>
          </p:cNvSpPr>
          <p:nvPr userDrawn="1"/>
        </p:nvSpPr>
        <p:spPr>
          <a:xfrm>
            <a:off x="-140912" y="-1853293"/>
            <a:ext cx="12332912" cy="1853293"/>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0" name="Rectangle 9">
            <a:extLst>
              <a:ext uri="{FF2B5EF4-FFF2-40B4-BE49-F238E27FC236}">
                <a16:creationId xmlns:a16="http://schemas.microsoft.com/office/drawing/2014/main" id="{E9FD4B39-67C3-F21F-71E2-01CE3E74FB63}"/>
              </a:ext>
              <a:ext uri="{C183D7F6-B498-43B3-948B-1728B52AA6E4}">
                <adec:decorative xmlns:adec="http://schemas.microsoft.com/office/drawing/2017/decorative" val="1"/>
              </a:ext>
            </a:extLst>
          </p:cNvPr>
          <p:cNvSpPr>
            <a:spLocks/>
          </p:cNvSpPr>
          <p:nvPr userDrawn="1"/>
        </p:nvSpPr>
        <p:spPr>
          <a:xfrm rot="5400000">
            <a:off x="7606331" y="2406793"/>
            <a:ext cx="9916886" cy="74555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1" name="Title 3">
            <a:extLst>
              <a:ext uri="{FF2B5EF4-FFF2-40B4-BE49-F238E27FC236}">
                <a16:creationId xmlns:a16="http://schemas.microsoft.com/office/drawing/2014/main" id="{6389052F-9E41-61FA-EC7E-98B99BD8FFDF}"/>
              </a:ext>
            </a:extLst>
          </p:cNvPr>
          <p:cNvSpPr>
            <a:spLocks noGrp="1"/>
          </p:cNvSpPr>
          <p:nvPr>
            <p:ph type="title" hasCustomPrompt="1"/>
          </p:nvPr>
        </p:nvSpPr>
        <p:spPr>
          <a:xfrm>
            <a:off x="360000" y="407914"/>
            <a:ext cx="6658020" cy="545601"/>
          </a:xfrm>
        </p:spPr>
        <p:txBody>
          <a:bodyPr/>
          <a:lstStyle>
            <a:lvl1pPr>
              <a:defRPr>
                <a:solidFill>
                  <a:schemeClr val="bg1"/>
                </a:solidFill>
              </a:defRPr>
            </a:lvl1pPr>
          </a:lstStyle>
          <a:p>
            <a:r>
              <a:rPr lang="en-US"/>
              <a:t>Meet the [KLA] team</a:t>
            </a:r>
            <a:endParaRPr lang="en-AU"/>
          </a:p>
        </p:txBody>
      </p:sp>
    </p:spTree>
    <p:extLst>
      <p:ext uri="{BB962C8B-B14F-4D97-AF65-F5344CB8AC3E}">
        <p14:creationId xmlns:p14="http://schemas.microsoft.com/office/powerpoint/2010/main" val="3250202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eam slide 2">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
        <p:nvSpPr>
          <p:cNvPr id="2" name="Rectangle 1">
            <a:extLst>
              <a:ext uri="{FF2B5EF4-FFF2-40B4-BE49-F238E27FC236}">
                <a16:creationId xmlns:a16="http://schemas.microsoft.com/office/drawing/2014/main" id="{236FCCDD-FD1C-C6A0-716F-205A6DA05877}"/>
              </a:ext>
            </a:extLst>
          </p:cNvPr>
          <p:cNvSpPr>
            <a:spLocks/>
          </p:cNvSpPr>
          <p:nvPr userDrawn="1"/>
        </p:nvSpPr>
        <p:spPr>
          <a:xfrm>
            <a:off x="0" y="0"/>
            <a:ext cx="3376827" cy="6858000"/>
          </a:xfrm>
          <a:prstGeom prst="rect">
            <a:avLst/>
          </a:prstGeom>
          <a:solidFill>
            <a:srgbClr val="00266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grpSp>
        <p:nvGrpSpPr>
          <p:cNvPr id="3" name="Group 2">
            <a:extLst>
              <a:ext uri="{FF2B5EF4-FFF2-40B4-BE49-F238E27FC236}">
                <a16:creationId xmlns:a16="http://schemas.microsoft.com/office/drawing/2014/main" id="{E5018918-0483-2699-478B-2ECC7C26DB56}"/>
              </a:ext>
            </a:extLst>
          </p:cNvPr>
          <p:cNvGrpSpPr>
            <a:grpSpLocks/>
          </p:cNvGrpSpPr>
          <p:nvPr userDrawn="1"/>
        </p:nvGrpSpPr>
        <p:grpSpPr>
          <a:xfrm flipH="1">
            <a:off x="-904718" y="2431903"/>
            <a:ext cx="4435322" cy="4833715"/>
            <a:chOff x="-439573" y="2545073"/>
            <a:chExt cx="4435322" cy="4833715"/>
          </a:xfrm>
        </p:grpSpPr>
        <p:sp>
          <p:nvSpPr>
            <p:cNvPr id="5" name="Oval 4">
              <a:extLst>
                <a:ext uri="{FF2B5EF4-FFF2-40B4-BE49-F238E27FC236}">
                  <a16:creationId xmlns:a16="http://schemas.microsoft.com/office/drawing/2014/main" id="{E8C5E266-0174-0A70-3FC4-FD70711A55C1}"/>
                </a:ext>
              </a:extLst>
            </p:cNvPr>
            <p:cNvSpPr>
              <a:spLocks/>
            </p:cNvSpPr>
            <p:nvPr/>
          </p:nvSpPr>
          <p:spPr>
            <a:xfrm>
              <a:off x="756247" y="5728543"/>
              <a:ext cx="1646006" cy="1650245"/>
            </a:xfrm>
            <a:prstGeom prst="ellipse">
              <a:avLst/>
            </a:prstGeom>
            <a:solidFill>
              <a:srgbClr val="FFE6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Oval 5">
              <a:extLst>
                <a:ext uri="{FF2B5EF4-FFF2-40B4-BE49-F238E27FC236}">
                  <a16:creationId xmlns:a16="http://schemas.microsoft.com/office/drawing/2014/main" id="{2CAF77CB-B8B2-FA4B-D6AD-9E04E492AED2}"/>
                </a:ext>
              </a:extLst>
            </p:cNvPr>
            <p:cNvSpPr>
              <a:spLocks/>
            </p:cNvSpPr>
            <p:nvPr/>
          </p:nvSpPr>
          <p:spPr>
            <a:xfrm>
              <a:off x="1243798" y="2545073"/>
              <a:ext cx="2751951" cy="2759039"/>
            </a:xfrm>
            <a:prstGeom prst="ellipse">
              <a:avLst/>
            </a:prstGeom>
            <a:solidFill>
              <a:srgbClr val="C9E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Oval 6">
              <a:extLst>
                <a:ext uri="{FF2B5EF4-FFF2-40B4-BE49-F238E27FC236}">
                  <a16:creationId xmlns:a16="http://schemas.microsoft.com/office/drawing/2014/main" id="{5B557B4D-19A0-A52F-BA0D-AD8A3ED18C60}"/>
                </a:ext>
              </a:extLst>
            </p:cNvPr>
            <p:cNvSpPr>
              <a:spLocks/>
            </p:cNvSpPr>
            <p:nvPr/>
          </p:nvSpPr>
          <p:spPr>
            <a:xfrm>
              <a:off x="-439573" y="3734026"/>
              <a:ext cx="2552016" cy="2552016"/>
            </a:xfrm>
            <a:prstGeom prst="ellipse">
              <a:avLst/>
            </a:prstGeom>
            <a:noFill/>
            <a:ln w="190500">
              <a:solidFill>
                <a:srgbClr val="136C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8" name="Rectangle 7">
            <a:extLst>
              <a:ext uri="{FF2B5EF4-FFF2-40B4-BE49-F238E27FC236}">
                <a16:creationId xmlns:a16="http://schemas.microsoft.com/office/drawing/2014/main" id="{ECDEE502-25E2-E471-DCF0-E20F702CDAD3}"/>
              </a:ext>
            </a:extLst>
          </p:cNvPr>
          <p:cNvSpPr>
            <a:spLocks/>
          </p:cNvSpPr>
          <p:nvPr userDrawn="1"/>
        </p:nvSpPr>
        <p:spPr>
          <a:xfrm>
            <a:off x="2994991" y="0"/>
            <a:ext cx="9197009" cy="685800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a:p>
        </p:txBody>
      </p:sp>
      <p:sp>
        <p:nvSpPr>
          <p:cNvPr id="9" name="Rectangle 8">
            <a:extLst>
              <a:ext uri="{FF2B5EF4-FFF2-40B4-BE49-F238E27FC236}">
                <a16:creationId xmlns:a16="http://schemas.microsoft.com/office/drawing/2014/main" id="{DC8E7762-479D-5D38-E3AA-B007883D48B1}"/>
              </a:ext>
            </a:extLst>
          </p:cNvPr>
          <p:cNvSpPr>
            <a:spLocks/>
          </p:cNvSpPr>
          <p:nvPr userDrawn="1"/>
        </p:nvSpPr>
        <p:spPr>
          <a:xfrm rot="5400000">
            <a:off x="-5110380" y="1900026"/>
            <a:ext cx="7193285" cy="302747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0" name="Rectangle 9">
            <a:extLst>
              <a:ext uri="{FF2B5EF4-FFF2-40B4-BE49-F238E27FC236}">
                <a16:creationId xmlns:a16="http://schemas.microsoft.com/office/drawing/2014/main" id="{607BA05C-9702-92F7-7EE4-5E7F6E0804D4}"/>
              </a:ext>
            </a:extLst>
          </p:cNvPr>
          <p:cNvSpPr>
            <a:spLocks/>
          </p:cNvSpPr>
          <p:nvPr userDrawn="1"/>
        </p:nvSpPr>
        <p:spPr>
          <a:xfrm>
            <a:off x="-140912" y="6858000"/>
            <a:ext cx="12332912" cy="662069"/>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2" name="Title 3">
            <a:extLst>
              <a:ext uri="{FF2B5EF4-FFF2-40B4-BE49-F238E27FC236}">
                <a16:creationId xmlns:a16="http://schemas.microsoft.com/office/drawing/2014/main" id="{9CB69818-EA4E-73F6-A3E9-E96A11112B65}"/>
              </a:ext>
            </a:extLst>
          </p:cNvPr>
          <p:cNvSpPr>
            <a:spLocks noGrp="1"/>
          </p:cNvSpPr>
          <p:nvPr>
            <p:ph type="title" hasCustomPrompt="1"/>
          </p:nvPr>
        </p:nvSpPr>
        <p:spPr>
          <a:xfrm>
            <a:off x="273975" y="312181"/>
            <a:ext cx="2430780" cy="1769538"/>
          </a:xfrm>
        </p:spPr>
        <p:txBody>
          <a:bodyPr/>
          <a:lstStyle>
            <a:lvl1pPr>
              <a:lnSpc>
                <a:spcPct val="110000"/>
              </a:lnSpc>
              <a:defRPr>
                <a:solidFill>
                  <a:schemeClr val="bg1"/>
                </a:solidFill>
              </a:defRPr>
            </a:lvl1pPr>
          </a:lstStyle>
          <a:p>
            <a:r>
              <a:rPr lang="en-US"/>
              <a:t>[KLA] Curriculum team</a:t>
            </a:r>
            <a:endParaRPr lang="en-AU"/>
          </a:p>
        </p:txBody>
      </p:sp>
    </p:spTree>
    <p:extLst>
      <p:ext uri="{BB962C8B-B14F-4D97-AF65-F5344CB8AC3E}">
        <p14:creationId xmlns:p14="http://schemas.microsoft.com/office/powerpoint/2010/main" val="28746780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eam slide 3">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925558F-1CCD-6414-E6FE-A684D24944F5}"/>
              </a:ext>
            </a:extLst>
          </p:cNvPr>
          <p:cNvSpPr>
            <a:spLocks/>
          </p:cNvSpPr>
          <p:nvPr userDrawn="1"/>
        </p:nvSpPr>
        <p:spPr>
          <a:xfrm>
            <a:off x="0" y="0"/>
            <a:ext cx="3376827" cy="685800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a:p>
        </p:txBody>
      </p:sp>
      <p:sp>
        <p:nvSpPr>
          <p:cNvPr id="13" name="Oval 12">
            <a:extLst>
              <a:ext uri="{FF2B5EF4-FFF2-40B4-BE49-F238E27FC236}">
                <a16:creationId xmlns:a16="http://schemas.microsoft.com/office/drawing/2014/main" id="{437F98C1-7925-B4E1-8A9A-8C1EE050337D}"/>
              </a:ext>
            </a:extLst>
          </p:cNvPr>
          <p:cNvSpPr>
            <a:spLocks/>
          </p:cNvSpPr>
          <p:nvPr userDrawn="1"/>
        </p:nvSpPr>
        <p:spPr>
          <a:xfrm>
            <a:off x="756247" y="5536026"/>
            <a:ext cx="1646006" cy="1650245"/>
          </a:xfrm>
          <a:prstGeom prst="ellipse">
            <a:avLst/>
          </a:prstGeom>
          <a:solidFill>
            <a:srgbClr val="8BE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Oval 13">
            <a:extLst>
              <a:ext uri="{FF2B5EF4-FFF2-40B4-BE49-F238E27FC236}">
                <a16:creationId xmlns:a16="http://schemas.microsoft.com/office/drawing/2014/main" id="{020BAB49-7DE1-F84C-E4E1-34BC639F9FD2}"/>
              </a:ext>
            </a:extLst>
          </p:cNvPr>
          <p:cNvSpPr>
            <a:spLocks/>
          </p:cNvSpPr>
          <p:nvPr userDrawn="1"/>
        </p:nvSpPr>
        <p:spPr>
          <a:xfrm>
            <a:off x="1243798" y="2352556"/>
            <a:ext cx="2751951" cy="2759039"/>
          </a:xfrm>
          <a:prstGeom prst="ellipse">
            <a:avLst/>
          </a:prstGeom>
          <a:solidFill>
            <a:srgbClr val="136C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5" name="Picture 14" descr="A picture containing diagram&#10;&#10;Description automatically generated">
            <a:extLst>
              <a:ext uri="{FF2B5EF4-FFF2-40B4-BE49-F238E27FC236}">
                <a16:creationId xmlns:a16="http://schemas.microsoft.com/office/drawing/2014/main" id="{71120AC0-2B0D-ACEC-657C-3799D278237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6200000">
            <a:off x="-627909" y="3220557"/>
            <a:ext cx="4244315" cy="2991557"/>
          </a:xfrm>
          <a:prstGeom prst="rect">
            <a:avLst/>
          </a:prstGeom>
        </p:spPr>
      </p:pic>
      <p:sp>
        <p:nvSpPr>
          <p:cNvPr id="16" name="Rectangle 15">
            <a:extLst>
              <a:ext uri="{FF2B5EF4-FFF2-40B4-BE49-F238E27FC236}">
                <a16:creationId xmlns:a16="http://schemas.microsoft.com/office/drawing/2014/main" id="{DF7763D2-FA9B-CF59-8DB9-74409112DDCD}"/>
              </a:ext>
            </a:extLst>
          </p:cNvPr>
          <p:cNvSpPr>
            <a:spLocks/>
          </p:cNvSpPr>
          <p:nvPr userDrawn="1"/>
        </p:nvSpPr>
        <p:spPr>
          <a:xfrm>
            <a:off x="-140912" y="6854942"/>
            <a:ext cx="12332912" cy="331329"/>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
        <p:nvSpPr>
          <p:cNvPr id="12" name="Title 3">
            <a:extLst>
              <a:ext uri="{FF2B5EF4-FFF2-40B4-BE49-F238E27FC236}">
                <a16:creationId xmlns:a16="http://schemas.microsoft.com/office/drawing/2014/main" id="{9CB69818-EA4E-73F6-A3E9-E96A11112B65}"/>
              </a:ext>
            </a:extLst>
          </p:cNvPr>
          <p:cNvSpPr>
            <a:spLocks noGrp="1"/>
          </p:cNvSpPr>
          <p:nvPr>
            <p:ph type="title" hasCustomPrompt="1"/>
          </p:nvPr>
        </p:nvSpPr>
        <p:spPr>
          <a:xfrm>
            <a:off x="273975" y="312181"/>
            <a:ext cx="2430780" cy="1769538"/>
          </a:xfrm>
        </p:spPr>
        <p:txBody>
          <a:bodyPr/>
          <a:lstStyle>
            <a:lvl1pPr>
              <a:lnSpc>
                <a:spcPct val="110000"/>
              </a:lnSpc>
              <a:defRPr>
                <a:solidFill>
                  <a:schemeClr val="accent1"/>
                </a:solidFill>
              </a:defRPr>
            </a:lvl1pPr>
          </a:lstStyle>
          <a:p>
            <a:r>
              <a:rPr lang="en-US"/>
              <a:t>[KLA] Curriculum team</a:t>
            </a:r>
            <a:endParaRPr lang="en-AU"/>
          </a:p>
        </p:txBody>
      </p:sp>
      <p:sp>
        <p:nvSpPr>
          <p:cNvPr id="17" name="Rectangle 16">
            <a:extLst>
              <a:ext uri="{FF2B5EF4-FFF2-40B4-BE49-F238E27FC236}">
                <a16:creationId xmlns:a16="http://schemas.microsoft.com/office/drawing/2014/main" id="{2F01921D-07D0-1A4B-903A-8BBD2F059D2D}"/>
              </a:ext>
            </a:extLst>
          </p:cNvPr>
          <p:cNvSpPr>
            <a:spLocks/>
          </p:cNvSpPr>
          <p:nvPr userDrawn="1"/>
        </p:nvSpPr>
        <p:spPr>
          <a:xfrm>
            <a:off x="2994991" y="-19507"/>
            <a:ext cx="9197009" cy="6858000"/>
          </a:xfrm>
          <a:prstGeom prst="rect">
            <a:avLst/>
          </a:prstGeom>
          <a:solidFill>
            <a:schemeClr val="bg1"/>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Tree>
    <p:extLst>
      <p:ext uri="{BB962C8B-B14F-4D97-AF65-F5344CB8AC3E}">
        <p14:creationId xmlns:p14="http://schemas.microsoft.com/office/powerpoint/2010/main" val="11466922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60000" y="1620000"/>
            <a:ext cx="11484000" cy="4536000"/>
          </a:xfrm>
        </p:spPr>
        <p:txBody>
          <a:bodyPr/>
          <a:lstStyle>
            <a:lvl1pPr>
              <a:lnSpc>
                <a:spcPct val="150000"/>
              </a:lnSpc>
              <a:defRPr sz="1800">
                <a:latin typeface="+mn-lt"/>
              </a:defRPr>
            </a:lvl1pPr>
            <a:lvl2pPr>
              <a:lnSpc>
                <a:spcPct val="150000"/>
              </a:lnSpc>
              <a:defRPr sz="1800"/>
            </a:lvl2pPr>
            <a:lvl3pPr>
              <a:lnSpc>
                <a:spcPct val="150000"/>
              </a:lnSpc>
              <a:defRPr/>
            </a:lvl3pPr>
            <a:lvl4pPr>
              <a:lnSpc>
                <a:spcPct val="150000"/>
              </a:lnSpc>
              <a:defRPr sz="1800"/>
            </a:lvl4pPr>
            <a:lvl5pPr>
              <a:lnSpc>
                <a:spcPct val="150000"/>
              </a:lnSpc>
              <a:defRPr sz="1800"/>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14339827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ontent with image">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60000" y="1620000"/>
            <a:ext cx="5558791" cy="4536000"/>
          </a:xfrm>
        </p:spPr>
        <p:txBody>
          <a:bodyPr/>
          <a:lstStyle>
            <a:lvl1pPr>
              <a:lnSpc>
                <a:spcPct val="150000"/>
              </a:lnSpc>
              <a:defRPr sz="1800">
                <a:latin typeface="+mn-lt"/>
              </a:defRPr>
            </a:lvl1pPr>
            <a:lvl2pPr>
              <a:lnSpc>
                <a:spcPct val="150000"/>
              </a:lnSpc>
              <a:defRPr sz="1800"/>
            </a:lvl2pPr>
            <a:lvl3pPr>
              <a:lnSpc>
                <a:spcPct val="150000"/>
              </a:lnSpc>
              <a:defRPr/>
            </a:lvl3pPr>
            <a:lvl4pPr>
              <a:lnSpc>
                <a:spcPct val="150000"/>
              </a:lnSpc>
              <a:defRPr sz="1800"/>
            </a:lvl4pPr>
            <a:lvl5pPr>
              <a:lnSpc>
                <a:spcPct val="150000"/>
              </a:lnSpc>
              <a:defRPr sz="1800"/>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2" name="Picture Placeholder 4">
            <a:extLst>
              <a:ext uri="{FF2B5EF4-FFF2-40B4-BE49-F238E27FC236}">
                <a16:creationId xmlns:a16="http://schemas.microsoft.com/office/drawing/2014/main" id="{554A4670-F076-65AA-0E0F-9800FA7A267B}"/>
              </a:ext>
            </a:extLst>
          </p:cNvPr>
          <p:cNvSpPr>
            <a:spLocks noGrp="1"/>
          </p:cNvSpPr>
          <p:nvPr>
            <p:ph type="pic" sz="quarter" idx="19"/>
          </p:nvPr>
        </p:nvSpPr>
        <p:spPr>
          <a:xfrm>
            <a:off x="6167438" y="1620000"/>
            <a:ext cx="5676900" cy="4535997"/>
          </a:xfrm>
        </p:spPr>
        <p:txBody>
          <a:bodyPr/>
          <a:lstStyle/>
          <a:p>
            <a:r>
              <a:rPr lang="en-US"/>
              <a:t>Click icon to add picture</a:t>
            </a:r>
            <a:endParaRPr lang="en-AU"/>
          </a:p>
        </p:txBody>
      </p:sp>
    </p:spTree>
    <p:extLst>
      <p:ext uri="{BB962C8B-B14F-4D97-AF65-F5344CB8AC3E}">
        <p14:creationId xmlns:p14="http://schemas.microsoft.com/office/powerpoint/2010/main" val="3621431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ontent with docum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2" name="Content Placeholder 2">
            <a:extLst>
              <a:ext uri="{FF2B5EF4-FFF2-40B4-BE49-F238E27FC236}">
                <a16:creationId xmlns:a16="http://schemas.microsoft.com/office/drawing/2014/main" id="{7264D12D-DAEB-B762-87C4-84AC691386B5}"/>
              </a:ext>
            </a:extLst>
          </p:cNvPr>
          <p:cNvSpPr>
            <a:spLocks noGrp="1"/>
          </p:cNvSpPr>
          <p:nvPr>
            <p:ph sz="half" idx="1" hasCustomPrompt="1"/>
          </p:nvPr>
        </p:nvSpPr>
        <p:spPr>
          <a:xfrm>
            <a:off x="360000" y="1584000"/>
            <a:ext cx="7189116" cy="4499998"/>
          </a:xfrm>
        </p:spPr>
        <p:txBody>
          <a:bodyPr/>
          <a:lstStyle>
            <a:lvl1pPr>
              <a:defRPr sz="1800"/>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grpSp>
        <p:nvGrpSpPr>
          <p:cNvPr id="9" name="Group 8">
            <a:extLst>
              <a:ext uri="{FF2B5EF4-FFF2-40B4-BE49-F238E27FC236}">
                <a16:creationId xmlns:a16="http://schemas.microsoft.com/office/drawing/2014/main" id="{CCAAAAF6-B176-935C-A538-693CDE78E927}"/>
              </a:ext>
              <a:ext uri="{C183D7F6-B498-43B3-948B-1728B52AA6E4}">
                <adec:decorative xmlns:adec="http://schemas.microsoft.com/office/drawing/2017/decorative" val="1"/>
              </a:ext>
            </a:extLst>
          </p:cNvPr>
          <p:cNvGrpSpPr/>
          <p:nvPr userDrawn="1"/>
        </p:nvGrpSpPr>
        <p:grpSpPr>
          <a:xfrm>
            <a:off x="8464309" y="1951402"/>
            <a:ext cx="2752016" cy="3643219"/>
            <a:chOff x="735266" y="1125657"/>
            <a:chExt cx="3588486" cy="4493181"/>
          </a:xfrm>
        </p:grpSpPr>
        <p:pic>
          <p:nvPicPr>
            <p:cNvPr id="11" name="Picture 10">
              <a:extLst>
                <a:ext uri="{FF2B5EF4-FFF2-40B4-BE49-F238E27FC236}">
                  <a16:creationId xmlns:a16="http://schemas.microsoft.com/office/drawing/2014/main" id="{39EDA23A-0C57-EE9B-FA55-6F06A3A9B7BD}"/>
                </a:ext>
              </a:extLst>
            </p:cNvPr>
            <p:cNvPicPr>
              <a:picLocks noChangeAspect="1"/>
            </p:cNvPicPr>
            <p:nvPr/>
          </p:nvPicPr>
          <p:blipFill>
            <a:blip r:embed="rId2">
              <a:extLst>
                <a:ext uri="{28A0092B-C50C-407E-A947-70E740481C1C}">
                  <a14:useLocalDpi xmlns:a14="http://schemas.microsoft.com/office/drawing/2010/main"/>
                </a:ext>
              </a:extLst>
            </a:blip>
            <a:srcRect/>
            <a:stretch/>
          </p:blipFill>
          <p:spPr>
            <a:xfrm rot="693977" flipH="1">
              <a:off x="1490357" y="1390460"/>
              <a:ext cx="2833395" cy="3788842"/>
            </a:xfrm>
            <a:prstGeom prst="rect">
              <a:avLst/>
            </a:prstGeom>
            <a:ln w="76200">
              <a:solidFill>
                <a:schemeClr val="bg1"/>
              </a:solidFill>
            </a:ln>
            <a:effectLst>
              <a:outerShdw blurRad="292100" dist="139700" dir="2700000" algn="tl" rotWithShape="0">
                <a:schemeClr val="tx1">
                  <a:alpha val="31000"/>
                </a:schemeClr>
              </a:outerShdw>
            </a:effectLst>
          </p:spPr>
        </p:pic>
        <p:pic>
          <p:nvPicPr>
            <p:cNvPr id="12" name="Picture 11">
              <a:extLst>
                <a:ext uri="{FF2B5EF4-FFF2-40B4-BE49-F238E27FC236}">
                  <a16:creationId xmlns:a16="http://schemas.microsoft.com/office/drawing/2014/main" id="{76254A0B-F936-05B8-17DB-D95588C43D27}"/>
                </a:ext>
              </a:extLst>
            </p:cNvPr>
            <p:cNvPicPr>
              <a:picLocks noChangeAspect="1"/>
            </p:cNvPicPr>
            <p:nvPr/>
          </p:nvPicPr>
          <p:blipFill>
            <a:blip r:embed="rId2">
              <a:extLst>
                <a:ext uri="{28A0092B-C50C-407E-A947-70E740481C1C}">
                  <a14:useLocalDpi xmlns:a14="http://schemas.microsoft.com/office/drawing/2010/main"/>
                </a:ext>
              </a:extLst>
            </a:blip>
            <a:srcRect/>
            <a:stretch/>
          </p:blipFill>
          <p:spPr>
            <a:xfrm rot="159253">
              <a:off x="1418457" y="1225105"/>
              <a:ext cx="2840013" cy="3797692"/>
            </a:xfrm>
            <a:prstGeom prst="rect">
              <a:avLst/>
            </a:prstGeom>
            <a:ln w="76200">
              <a:solidFill>
                <a:schemeClr val="bg1"/>
              </a:solidFill>
            </a:ln>
            <a:effectLst>
              <a:outerShdw blurRad="292100" dist="139700" dir="2700000" algn="tl" rotWithShape="0">
                <a:schemeClr val="tx1">
                  <a:alpha val="31000"/>
                </a:schemeClr>
              </a:outerShdw>
            </a:effectLst>
          </p:spPr>
        </p:pic>
        <p:pic>
          <p:nvPicPr>
            <p:cNvPr id="13" name="Picture 12">
              <a:extLst>
                <a:ext uri="{FF2B5EF4-FFF2-40B4-BE49-F238E27FC236}">
                  <a16:creationId xmlns:a16="http://schemas.microsoft.com/office/drawing/2014/main" id="{1C524B62-EC36-35CE-09C5-37B1BA311954}"/>
                </a:ext>
              </a:extLst>
            </p:cNvPr>
            <p:cNvPicPr>
              <a:picLocks noChangeAspect="1"/>
            </p:cNvPicPr>
            <p:nvPr/>
          </p:nvPicPr>
          <p:blipFill>
            <a:blip r:embed="rId2">
              <a:extLst>
                <a:ext uri="{28A0092B-C50C-407E-A947-70E740481C1C}">
                  <a14:useLocalDpi xmlns:a14="http://schemas.microsoft.com/office/drawing/2010/main"/>
                </a:ext>
              </a:extLst>
            </a:blip>
            <a:srcRect/>
            <a:stretch/>
          </p:blipFill>
          <p:spPr>
            <a:xfrm rot="21215311">
              <a:off x="735266" y="1125657"/>
              <a:ext cx="3360117" cy="4493181"/>
            </a:xfrm>
            <a:prstGeom prst="rect">
              <a:avLst/>
            </a:prstGeom>
            <a:ln w="76200">
              <a:solidFill>
                <a:schemeClr val="bg1"/>
              </a:solidFill>
            </a:ln>
            <a:effectLst>
              <a:outerShdw blurRad="292100" dist="139700" dir="2700000" algn="tl" rotWithShape="0">
                <a:schemeClr val="tx1">
                  <a:alpha val="31000"/>
                </a:schemeClr>
              </a:outerShdw>
            </a:effectLst>
          </p:spPr>
        </p:pic>
      </p:grpSp>
      <p:sp>
        <p:nvSpPr>
          <p:cNvPr id="6" name="Picture Placeholder 4">
            <a:extLst>
              <a:ext uri="{FF2B5EF4-FFF2-40B4-BE49-F238E27FC236}">
                <a16:creationId xmlns:a16="http://schemas.microsoft.com/office/drawing/2014/main" id="{F7C04AAD-E337-4CAB-A273-C8C3B3CA6921}"/>
              </a:ext>
            </a:extLst>
          </p:cNvPr>
          <p:cNvSpPr>
            <a:spLocks noGrp="1"/>
          </p:cNvSpPr>
          <p:nvPr>
            <p:ph type="pic" sz="quarter" idx="19" hasCustomPrompt="1"/>
          </p:nvPr>
        </p:nvSpPr>
        <p:spPr>
          <a:xfrm rot="21198164">
            <a:off x="8497994" y="1966625"/>
            <a:ext cx="2548889" cy="3635736"/>
          </a:xfrm>
        </p:spPr>
        <p:txBody>
          <a:bodyPr/>
          <a:lstStyle>
            <a:lvl1pPr>
              <a:defRPr/>
            </a:lvl1pPr>
          </a:lstStyle>
          <a:p>
            <a:r>
              <a:rPr lang="en-AU"/>
              <a:t>Document image</a:t>
            </a:r>
          </a:p>
        </p:txBody>
      </p:sp>
    </p:spTree>
    <p:extLst>
      <p:ext uri="{BB962C8B-B14F-4D97-AF65-F5344CB8AC3E}">
        <p14:creationId xmlns:p14="http://schemas.microsoft.com/office/powerpoint/2010/main" val="976149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am slide 2">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36FCCDD-FD1C-C6A0-716F-205A6DA05877}"/>
              </a:ext>
            </a:extLst>
          </p:cNvPr>
          <p:cNvSpPr>
            <a:spLocks/>
          </p:cNvSpPr>
          <p:nvPr userDrawn="1"/>
        </p:nvSpPr>
        <p:spPr>
          <a:xfrm>
            <a:off x="0" y="0"/>
            <a:ext cx="3376827" cy="6858000"/>
          </a:xfrm>
          <a:prstGeom prst="rect">
            <a:avLst/>
          </a:prstGeom>
          <a:solidFill>
            <a:srgbClr val="00266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3" name="Oval 12">
            <a:extLst>
              <a:ext uri="{FF2B5EF4-FFF2-40B4-BE49-F238E27FC236}">
                <a16:creationId xmlns:a16="http://schemas.microsoft.com/office/drawing/2014/main" id="{BD704CF2-9D19-7AD6-C117-F56AEFFCD2BE}"/>
              </a:ext>
            </a:extLst>
          </p:cNvPr>
          <p:cNvSpPr/>
          <p:nvPr userDrawn="1"/>
        </p:nvSpPr>
        <p:spPr>
          <a:xfrm>
            <a:off x="234675" y="-1026488"/>
            <a:ext cx="3068708" cy="3068708"/>
          </a:xfrm>
          <a:prstGeom prst="ellipse">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Oval 13">
            <a:extLst>
              <a:ext uri="{FF2B5EF4-FFF2-40B4-BE49-F238E27FC236}">
                <a16:creationId xmlns:a16="http://schemas.microsoft.com/office/drawing/2014/main" id="{844C2BC4-44F2-CCF7-BF59-3391681765B1}"/>
              </a:ext>
            </a:extLst>
          </p:cNvPr>
          <p:cNvSpPr/>
          <p:nvPr userDrawn="1"/>
        </p:nvSpPr>
        <p:spPr>
          <a:xfrm>
            <a:off x="-1993069" y="3429000"/>
            <a:ext cx="4455488" cy="4455488"/>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5" name="Oval 14">
            <a:extLst>
              <a:ext uri="{FF2B5EF4-FFF2-40B4-BE49-F238E27FC236}">
                <a16:creationId xmlns:a16="http://schemas.microsoft.com/office/drawing/2014/main" id="{1857E0A0-A116-9E26-0B8A-9856BFA076F4}"/>
              </a:ext>
            </a:extLst>
          </p:cNvPr>
          <p:cNvSpPr/>
          <p:nvPr userDrawn="1"/>
        </p:nvSpPr>
        <p:spPr>
          <a:xfrm>
            <a:off x="1744942" y="656898"/>
            <a:ext cx="3763575" cy="3763575"/>
          </a:xfrm>
          <a:prstGeom prst="ellipse">
            <a:avLst/>
          </a:prstGeom>
          <a:noFill/>
          <a:ln w="3206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
        <p:nvSpPr>
          <p:cNvPr id="8" name="Rectangle 7">
            <a:extLst>
              <a:ext uri="{FF2B5EF4-FFF2-40B4-BE49-F238E27FC236}">
                <a16:creationId xmlns:a16="http://schemas.microsoft.com/office/drawing/2014/main" id="{ECDEE502-25E2-E471-DCF0-E20F702CDAD3}"/>
              </a:ext>
            </a:extLst>
          </p:cNvPr>
          <p:cNvSpPr>
            <a:spLocks/>
          </p:cNvSpPr>
          <p:nvPr userDrawn="1"/>
        </p:nvSpPr>
        <p:spPr>
          <a:xfrm>
            <a:off x="2994991" y="0"/>
            <a:ext cx="9197009" cy="6858000"/>
          </a:xfrm>
          <a:prstGeom prst="rect">
            <a:avLst/>
          </a:prstGeom>
          <a:solidFill>
            <a:srgbClr val="CBEDFD"/>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a:p>
        </p:txBody>
      </p:sp>
      <p:sp>
        <p:nvSpPr>
          <p:cNvPr id="9" name="Rectangle 8">
            <a:extLst>
              <a:ext uri="{FF2B5EF4-FFF2-40B4-BE49-F238E27FC236}">
                <a16:creationId xmlns:a16="http://schemas.microsoft.com/office/drawing/2014/main" id="{DC8E7762-479D-5D38-E3AA-B007883D48B1}"/>
              </a:ext>
            </a:extLst>
          </p:cNvPr>
          <p:cNvSpPr>
            <a:spLocks/>
          </p:cNvSpPr>
          <p:nvPr userDrawn="1"/>
        </p:nvSpPr>
        <p:spPr>
          <a:xfrm rot="5400000">
            <a:off x="-5110380" y="1900026"/>
            <a:ext cx="7193285" cy="3027470"/>
          </a:xfrm>
          <a:prstGeom prst="rect">
            <a:avLst/>
          </a:prstGeom>
          <a:solidFill>
            <a:srgbClr val="E8ED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0" name="Rectangle 9">
            <a:extLst>
              <a:ext uri="{FF2B5EF4-FFF2-40B4-BE49-F238E27FC236}">
                <a16:creationId xmlns:a16="http://schemas.microsoft.com/office/drawing/2014/main" id="{607BA05C-9702-92F7-7EE4-5E7F6E0804D4}"/>
              </a:ext>
            </a:extLst>
          </p:cNvPr>
          <p:cNvSpPr>
            <a:spLocks/>
          </p:cNvSpPr>
          <p:nvPr userDrawn="1"/>
        </p:nvSpPr>
        <p:spPr>
          <a:xfrm>
            <a:off x="-2280062" y="6858000"/>
            <a:ext cx="14472062" cy="1342833"/>
          </a:xfrm>
          <a:prstGeom prst="rect">
            <a:avLst/>
          </a:prstGeom>
          <a:solidFill>
            <a:srgbClr val="E8ED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2" name="Title 3">
            <a:extLst>
              <a:ext uri="{FF2B5EF4-FFF2-40B4-BE49-F238E27FC236}">
                <a16:creationId xmlns:a16="http://schemas.microsoft.com/office/drawing/2014/main" id="{9CB69818-EA4E-73F6-A3E9-E96A11112B65}"/>
              </a:ext>
            </a:extLst>
          </p:cNvPr>
          <p:cNvSpPr>
            <a:spLocks noGrp="1"/>
          </p:cNvSpPr>
          <p:nvPr userDrawn="1">
            <p:ph type="title" hasCustomPrompt="1"/>
          </p:nvPr>
        </p:nvSpPr>
        <p:spPr>
          <a:xfrm>
            <a:off x="3562388" y="813215"/>
            <a:ext cx="6505156" cy="687990"/>
          </a:xfrm>
        </p:spPr>
        <p:txBody>
          <a:bodyPr/>
          <a:lstStyle>
            <a:lvl1pPr>
              <a:lnSpc>
                <a:spcPct val="110000"/>
              </a:lnSpc>
              <a:defRPr b="1">
                <a:solidFill>
                  <a:schemeClr val="accent1"/>
                </a:solidFill>
              </a:defRPr>
            </a:lvl1pPr>
          </a:lstStyle>
          <a:p>
            <a:r>
              <a:rPr lang="en-US"/>
              <a:t>Heading</a:t>
            </a:r>
            <a:endParaRPr lang="en-AU"/>
          </a:p>
        </p:txBody>
      </p:sp>
      <p:sp>
        <p:nvSpPr>
          <p:cNvPr id="11" name="Rectangle 10">
            <a:extLst>
              <a:ext uri="{FF2B5EF4-FFF2-40B4-BE49-F238E27FC236}">
                <a16:creationId xmlns:a16="http://schemas.microsoft.com/office/drawing/2014/main" id="{745AC5B3-A5FD-5659-A994-9A7550861A09}"/>
              </a:ext>
            </a:extLst>
          </p:cNvPr>
          <p:cNvSpPr>
            <a:spLocks/>
          </p:cNvSpPr>
          <p:nvPr userDrawn="1"/>
        </p:nvSpPr>
        <p:spPr>
          <a:xfrm>
            <a:off x="-652347" y="-1056966"/>
            <a:ext cx="12332912" cy="1056966"/>
          </a:xfrm>
          <a:prstGeom prst="rect">
            <a:avLst/>
          </a:prstGeom>
          <a:solidFill>
            <a:srgbClr val="E8ED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Tree>
    <p:extLst>
      <p:ext uri="{BB962C8B-B14F-4D97-AF65-F5344CB8AC3E}">
        <p14:creationId xmlns:p14="http://schemas.microsoft.com/office/powerpoint/2010/main" val="3339442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ontent with callout box">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2" name="Content Placeholder 2">
            <a:extLst>
              <a:ext uri="{FF2B5EF4-FFF2-40B4-BE49-F238E27FC236}">
                <a16:creationId xmlns:a16="http://schemas.microsoft.com/office/drawing/2014/main" id="{7264D12D-DAEB-B762-87C4-84AC691386B5}"/>
              </a:ext>
            </a:extLst>
          </p:cNvPr>
          <p:cNvSpPr>
            <a:spLocks noGrp="1"/>
          </p:cNvSpPr>
          <p:nvPr>
            <p:ph sz="half" idx="1" hasCustomPrompt="1"/>
          </p:nvPr>
        </p:nvSpPr>
        <p:spPr>
          <a:xfrm>
            <a:off x="360000" y="1584000"/>
            <a:ext cx="5616000" cy="4499998"/>
          </a:xfrm>
        </p:spPr>
        <p:txBody>
          <a:bodyPr/>
          <a:lstStyle>
            <a:lvl1pPr>
              <a:defRPr sz="1800"/>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3" name="Rectangle: Rounded Corners 2">
            <a:extLst>
              <a:ext uri="{FF2B5EF4-FFF2-40B4-BE49-F238E27FC236}">
                <a16:creationId xmlns:a16="http://schemas.microsoft.com/office/drawing/2014/main" id="{E9F8B789-3BDD-E51F-0464-C5095105CA0B}"/>
              </a:ext>
            </a:extLst>
          </p:cNvPr>
          <p:cNvSpPr/>
          <p:nvPr userDrawn="1"/>
        </p:nvSpPr>
        <p:spPr>
          <a:xfrm>
            <a:off x="6379535" y="1583989"/>
            <a:ext cx="5452465" cy="4499997"/>
          </a:xfrm>
          <a:prstGeom prst="roundRect">
            <a:avLst>
              <a:gd name="adj" fmla="val 8003"/>
            </a:avLst>
          </a:prstGeom>
          <a:solidFill>
            <a:srgbClr val="CBED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4"/>
              </a:solidFill>
            </a:endParaRPr>
          </a:p>
        </p:txBody>
      </p:sp>
      <p:sp>
        <p:nvSpPr>
          <p:cNvPr id="6" name="Content Placeholder 2">
            <a:extLst>
              <a:ext uri="{FF2B5EF4-FFF2-40B4-BE49-F238E27FC236}">
                <a16:creationId xmlns:a16="http://schemas.microsoft.com/office/drawing/2014/main" id="{6B06FBC2-B6FD-CD3D-EFEE-C13756B43430}"/>
              </a:ext>
            </a:extLst>
          </p:cNvPr>
          <p:cNvSpPr>
            <a:spLocks noGrp="1"/>
          </p:cNvSpPr>
          <p:nvPr>
            <p:ph sz="half" idx="19" hasCustomPrompt="1"/>
          </p:nvPr>
        </p:nvSpPr>
        <p:spPr>
          <a:xfrm>
            <a:off x="6675237" y="1886738"/>
            <a:ext cx="4850456" cy="3869020"/>
          </a:xfrm>
        </p:spPr>
        <p:txBody>
          <a:bodyPr/>
          <a:lstStyle>
            <a:lvl1pPr algn="l">
              <a:defRPr sz="1800"/>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20242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DF8871C-2E9B-5DF5-2D4F-5A0C06C39A4C}"/>
              </a:ext>
              <a:ext uri="{C183D7F6-B498-43B3-948B-1728B52AA6E4}">
                <adec:decorative xmlns:adec="http://schemas.microsoft.com/office/drawing/2017/decorative" val="1"/>
              </a:ext>
            </a:extLst>
          </p:cNvPr>
          <p:cNvSpPr txBox="1"/>
          <p:nvPr userDrawn="1"/>
        </p:nvSpPr>
        <p:spPr>
          <a:xfrm>
            <a:off x="3269454" y="-263449"/>
            <a:ext cx="1963103" cy="2827973"/>
          </a:xfrm>
          <a:prstGeom prst="rect">
            <a:avLst/>
          </a:prstGeom>
          <a:noFill/>
        </p:spPr>
        <p:txBody>
          <a:bodyPr wrap="square" lIns="0" tIns="0" rIns="0" bIns="0" rtlCol="0">
            <a:noAutofit/>
          </a:bodyPr>
          <a:lstStyle/>
          <a:p>
            <a:pPr algn="l"/>
            <a:r>
              <a:rPr lang="en-AU" sz="35000">
                <a:solidFill>
                  <a:srgbClr val="CDD3D6"/>
                </a:solidFill>
              </a:rPr>
              <a:t>“</a:t>
            </a:r>
          </a:p>
        </p:txBody>
      </p:sp>
      <p:cxnSp>
        <p:nvCxnSpPr>
          <p:cNvPr id="7" name="Straight Connector 6">
            <a:extLst>
              <a:ext uri="{FF2B5EF4-FFF2-40B4-BE49-F238E27FC236}">
                <a16:creationId xmlns:a16="http://schemas.microsoft.com/office/drawing/2014/main" id="{F9E1E980-8C11-D173-009D-B6A5EFB0E9C9}"/>
              </a:ext>
              <a:ext uri="{C183D7F6-B498-43B3-948B-1728B52AA6E4}">
                <adec:decorative xmlns:adec="http://schemas.microsoft.com/office/drawing/2017/decorative" val="1"/>
              </a:ext>
            </a:extLst>
          </p:cNvPr>
          <p:cNvCxnSpPr/>
          <p:nvPr userDrawn="1"/>
        </p:nvCxnSpPr>
        <p:spPr>
          <a:xfrm>
            <a:off x="3086574" y="359998"/>
            <a:ext cx="0" cy="5976002"/>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8" name="Text Placeholder 14">
            <a:extLst>
              <a:ext uri="{FF2B5EF4-FFF2-40B4-BE49-F238E27FC236}">
                <a16:creationId xmlns:a16="http://schemas.microsoft.com/office/drawing/2014/main" id="{5F96F3EB-62B5-B30A-9550-210C8AC3F128}"/>
              </a:ext>
            </a:extLst>
          </p:cNvPr>
          <p:cNvSpPr>
            <a:spLocks noGrp="1"/>
          </p:cNvSpPr>
          <p:nvPr>
            <p:ph type="body" sz="quarter" idx="14" hasCustomPrompt="1"/>
          </p:nvPr>
        </p:nvSpPr>
        <p:spPr>
          <a:xfrm>
            <a:off x="3511550" y="2036762"/>
            <a:ext cx="8108950" cy="3458057"/>
          </a:xfrm>
        </p:spPr>
        <p:txBody>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lang="en-US" sz="2400" b="0" kern="1200" dirty="0" smtClean="0">
                <a:solidFill>
                  <a:schemeClr val="accent1"/>
                </a:solidFill>
                <a:latin typeface="+mj-lt"/>
                <a:ea typeface="+mn-ea"/>
                <a:cs typeface="+mn-cs"/>
              </a:defRPr>
            </a:lvl1pPr>
          </a:lstStyle>
          <a:p>
            <a:pPr lvl="0"/>
            <a:r>
              <a:rPr lang="en-US"/>
              <a:t>Quote text</a:t>
            </a:r>
          </a:p>
        </p:txBody>
      </p:sp>
      <p:sp>
        <p:nvSpPr>
          <p:cNvPr id="10" name="Text Placeholder 14">
            <a:extLst>
              <a:ext uri="{FF2B5EF4-FFF2-40B4-BE49-F238E27FC236}">
                <a16:creationId xmlns:a16="http://schemas.microsoft.com/office/drawing/2014/main" id="{F1E02FEE-528E-0CDD-0DB4-625A0D610B6A}"/>
              </a:ext>
            </a:extLst>
          </p:cNvPr>
          <p:cNvSpPr>
            <a:spLocks noGrp="1"/>
          </p:cNvSpPr>
          <p:nvPr>
            <p:ph type="body" sz="quarter" idx="15" hasCustomPrompt="1"/>
          </p:nvPr>
        </p:nvSpPr>
        <p:spPr>
          <a:xfrm>
            <a:off x="3526324" y="5494820"/>
            <a:ext cx="8108950" cy="423139"/>
          </a:xfrm>
        </p:spPr>
        <p:txBody>
          <a:bodyPr/>
          <a:lstStyle>
            <a:lvl1pPr marL="0" indent="0" algn="r" defTabSz="914377" rtl="0" eaLnBrk="1" latinLnBrk="0" hangingPunct="1">
              <a:lnSpc>
                <a:spcPct val="150000"/>
              </a:lnSpc>
              <a:spcBef>
                <a:spcPts val="0"/>
              </a:spcBef>
              <a:spcAft>
                <a:spcPts val="1200"/>
              </a:spcAft>
              <a:buFont typeface="Arial" panose="020B0604020202020204" pitchFamily="34" charset="0"/>
              <a:buNone/>
              <a:defRPr lang="en-US" sz="1800" b="0" kern="1200" dirty="0" smtClean="0">
                <a:solidFill>
                  <a:schemeClr val="accent1"/>
                </a:solidFill>
                <a:latin typeface="+mj-lt"/>
                <a:ea typeface="+mn-ea"/>
                <a:cs typeface="+mn-cs"/>
              </a:defRPr>
            </a:lvl1pPr>
          </a:lstStyle>
          <a:p>
            <a:pPr lvl="0"/>
            <a:r>
              <a:rPr lang="en-US"/>
              <a:t>– Author (</a:t>
            </a:r>
            <a:r>
              <a:rPr lang="en-US" err="1"/>
              <a:t>YYYY:page</a:t>
            </a:r>
            <a:r>
              <a:rPr lang="en-US"/>
              <a:t> number)</a:t>
            </a:r>
          </a:p>
        </p:txBody>
      </p:sp>
      <p:sp>
        <p:nvSpPr>
          <p:cNvPr id="11" name="Text Placeholder 14">
            <a:extLst>
              <a:ext uri="{FF2B5EF4-FFF2-40B4-BE49-F238E27FC236}">
                <a16:creationId xmlns:a16="http://schemas.microsoft.com/office/drawing/2014/main" id="{4727BE8E-6A1C-C35B-FE43-E4276FE9240C}"/>
              </a:ext>
            </a:extLst>
          </p:cNvPr>
          <p:cNvSpPr>
            <a:spLocks noGrp="1"/>
          </p:cNvSpPr>
          <p:nvPr>
            <p:ph type="body" sz="quarter" idx="16" hasCustomPrompt="1"/>
          </p:nvPr>
        </p:nvSpPr>
        <p:spPr>
          <a:xfrm>
            <a:off x="3526324" y="5912861"/>
            <a:ext cx="8108950" cy="423139"/>
          </a:xfrm>
        </p:spPr>
        <p:txBody>
          <a:bodyPr/>
          <a:lstStyle>
            <a:lvl1pPr marL="0" indent="0" algn="r" defTabSz="914377" rtl="0" eaLnBrk="1" latinLnBrk="0" hangingPunct="1">
              <a:lnSpc>
                <a:spcPct val="150000"/>
              </a:lnSpc>
              <a:spcBef>
                <a:spcPts val="0"/>
              </a:spcBef>
              <a:spcAft>
                <a:spcPts val="1200"/>
              </a:spcAft>
              <a:buFont typeface="Arial" panose="020B0604020202020204" pitchFamily="34" charset="0"/>
              <a:buNone/>
              <a:defRPr lang="en-US" sz="1200" b="0" kern="1200" dirty="0" smtClean="0">
                <a:solidFill>
                  <a:schemeClr val="tx1"/>
                </a:solidFill>
                <a:latin typeface="+mj-lt"/>
                <a:ea typeface="+mn-ea"/>
                <a:cs typeface="+mn-cs"/>
              </a:defRPr>
            </a:lvl1pPr>
          </a:lstStyle>
          <a:p>
            <a:pPr lvl="0"/>
            <a:r>
              <a:rPr lang="en-US"/>
              <a:t>Name of text</a:t>
            </a:r>
          </a:p>
        </p:txBody>
      </p:sp>
      <p:pic>
        <p:nvPicPr>
          <p:cNvPr id="13" name="Picture 12">
            <a:extLst>
              <a:ext uri="{FF2B5EF4-FFF2-40B4-BE49-F238E27FC236}">
                <a16:creationId xmlns:a16="http://schemas.microsoft.com/office/drawing/2014/main" id="{0527177B-E69E-4192-EE46-019AE8C241BF}"/>
              </a:ext>
              <a:ext uri="{C183D7F6-B498-43B3-948B-1728B52AA6E4}">
                <adec:decorative xmlns:adec="http://schemas.microsoft.com/office/drawing/2017/decorative" val="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2669954" cy="6858000"/>
          </a:xfrm>
          <a:prstGeom prst="rect">
            <a:avLst/>
          </a:prstGeom>
        </p:spPr>
      </p:pic>
    </p:spTree>
    <p:extLst>
      <p:ext uri="{BB962C8B-B14F-4D97-AF65-F5344CB8AC3E}">
        <p14:creationId xmlns:p14="http://schemas.microsoft.com/office/powerpoint/2010/main" val="500602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ontent highlight blue">
    <p:spTree>
      <p:nvGrpSpPr>
        <p:cNvPr id="1" name=""/>
        <p:cNvGrpSpPr/>
        <p:nvPr/>
      </p:nvGrpSpPr>
      <p:grpSpPr>
        <a:xfrm>
          <a:off x="0" y="0"/>
          <a:ext cx="0" cy="0"/>
          <a:chOff x="0" y="0"/>
          <a:chExt cx="0" cy="0"/>
        </a:xfrm>
      </p:grpSpPr>
      <p:sp>
        <p:nvSpPr>
          <p:cNvPr id="2" name="Title 1"/>
          <p:cNvSpPr>
            <a:spLocks noGrp="1"/>
          </p:cNvSpPr>
          <p:nvPr>
            <p:ph type="title"/>
          </p:nvPr>
        </p:nvSpPr>
        <p:spPr>
          <a:xfrm>
            <a:off x="360000" y="360001"/>
            <a:ext cx="10080000" cy="548704"/>
          </a:xfrm>
        </p:spPr>
        <p:txBody>
          <a:bodyPr/>
          <a:lstStyle>
            <a:lvl1pPr>
              <a:defRPr>
                <a:solidFill>
                  <a:schemeClr val="accent1"/>
                </a:solidFill>
                <a:latin typeface="+mj-lt"/>
              </a:defRPr>
            </a:lvl1pPr>
          </a:lstStyle>
          <a:p>
            <a:r>
              <a:rPr lang="en-US"/>
              <a:t>Click to edit Master title style</a:t>
            </a:r>
          </a:p>
        </p:txBody>
      </p:sp>
      <p:sp>
        <p:nvSpPr>
          <p:cNvPr id="4" name="Rectangle 3">
            <a:extLst>
              <a:ext uri="{FF2B5EF4-FFF2-40B4-BE49-F238E27FC236}">
                <a16:creationId xmlns:a16="http://schemas.microsoft.com/office/drawing/2014/main" id="{1903A8E2-73B2-4BCE-A537-BD98BFA45482}"/>
              </a:ext>
              <a:ext uri="{C183D7F6-B498-43B3-948B-1728B52AA6E4}">
                <adec:decorative xmlns:adec="http://schemas.microsoft.com/office/drawing/2017/decorative" val="1"/>
              </a:ext>
            </a:extLst>
          </p:cNvPr>
          <p:cNvSpPr/>
          <p:nvPr userDrawn="1"/>
        </p:nvSpPr>
        <p:spPr>
          <a:xfrm>
            <a:off x="0" y="1549116"/>
            <a:ext cx="12192000" cy="5308884"/>
          </a:xfrm>
          <a:prstGeom prst="rect">
            <a:avLst/>
          </a:prstGeom>
          <a:solidFill>
            <a:srgbClr val="CBED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Slide Number Placeholder 2">
            <a:extLst>
              <a:ext uri="{FF2B5EF4-FFF2-40B4-BE49-F238E27FC236}">
                <a16:creationId xmlns:a16="http://schemas.microsoft.com/office/drawing/2014/main" id="{50577C0E-B1B9-7F5F-3A8D-575B8D4B55BB}"/>
              </a:ext>
            </a:extLst>
          </p:cNvPr>
          <p:cNvSpPr>
            <a:spLocks noGrp="1"/>
          </p:cNvSpPr>
          <p:nvPr>
            <p:ph type="sldNum" sz="quarter" idx="14"/>
          </p:nvPr>
        </p:nvSpPr>
        <p:spPr/>
        <p:txBody>
          <a:bodyPr/>
          <a:lstStyle/>
          <a:p>
            <a:fld id="{10A01DC5-1685-4615-8240-15192985C6A2}" type="slidenum">
              <a:rPr lang="en-AU" smtClean="0"/>
              <a:pPr/>
              <a:t>‹#›</a:t>
            </a:fld>
            <a:endParaRPr lang="en-AU"/>
          </a:p>
        </p:txBody>
      </p:sp>
      <p:sp>
        <p:nvSpPr>
          <p:cNvPr id="9" name="Text Placeholder 10">
            <a:extLst>
              <a:ext uri="{FF2B5EF4-FFF2-40B4-BE49-F238E27FC236}">
                <a16:creationId xmlns:a16="http://schemas.microsoft.com/office/drawing/2014/main" id="{1879F4BE-E182-4B87-821C-1C8EF66674CD}"/>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5" name="Text Placeholder 10">
            <a:extLst>
              <a:ext uri="{FF2B5EF4-FFF2-40B4-BE49-F238E27FC236}">
                <a16:creationId xmlns:a16="http://schemas.microsoft.com/office/drawing/2014/main" id="{14C244D9-DD08-66EB-5CE3-230309CC0031}"/>
              </a:ext>
            </a:extLst>
          </p:cNvPr>
          <p:cNvSpPr>
            <a:spLocks noGrp="1"/>
          </p:cNvSpPr>
          <p:nvPr>
            <p:ph type="body" sz="quarter" idx="19" hasCustomPrompt="1"/>
          </p:nvPr>
        </p:nvSpPr>
        <p:spPr>
          <a:xfrm>
            <a:off x="360000" y="1862942"/>
            <a:ext cx="11484000" cy="4491058"/>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439653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ontent highlight grey">
    <p:spTree>
      <p:nvGrpSpPr>
        <p:cNvPr id="1" name=""/>
        <p:cNvGrpSpPr/>
        <p:nvPr/>
      </p:nvGrpSpPr>
      <p:grpSpPr>
        <a:xfrm>
          <a:off x="0" y="0"/>
          <a:ext cx="0" cy="0"/>
          <a:chOff x="0" y="0"/>
          <a:chExt cx="0" cy="0"/>
        </a:xfrm>
      </p:grpSpPr>
      <p:sp>
        <p:nvSpPr>
          <p:cNvPr id="2" name="Title 1"/>
          <p:cNvSpPr>
            <a:spLocks noGrp="1"/>
          </p:cNvSpPr>
          <p:nvPr>
            <p:ph type="title"/>
          </p:nvPr>
        </p:nvSpPr>
        <p:spPr>
          <a:xfrm>
            <a:off x="360000" y="360001"/>
            <a:ext cx="10080000" cy="548704"/>
          </a:xfrm>
        </p:spPr>
        <p:txBody>
          <a:bodyPr/>
          <a:lstStyle>
            <a:lvl1pPr>
              <a:defRPr>
                <a:solidFill>
                  <a:schemeClr val="accent1"/>
                </a:solidFill>
                <a:latin typeface="+mj-lt"/>
              </a:defRPr>
            </a:lvl1pPr>
          </a:lstStyle>
          <a:p>
            <a:r>
              <a:rPr lang="en-US"/>
              <a:t>Click to edit Master title style</a:t>
            </a:r>
          </a:p>
        </p:txBody>
      </p:sp>
      <p:sp>
        <p:nvSpPr>
          <p:cNvPr id="4" name="Rectangle 3">
            <a:extLst>
              <a:ext uri="{FF2B5EF4-FFF2-40B4-BE49-F238E27FC236}">
                <a16:creationId xmlns:a16="http://schemas.microsoft.com/office/drawing/2014/main" id="{1903A8E2-73B2-4BCE-A537-BD98BFA45482}"/>
              </a:ext>
              <a:ext uri="{C183D7F6-B498-43B3-948B-1728B52AA6E4}">
                <adec:decorative xmlns:adec="http://schemas.microsoft.com/office/drawing/2017/decorative" val="1"/>
              </a:ext>
            </a:extLst>
          </p:cNvPr>
          <p:cNvSpPr/>
          <p:nvPr userDrawn="1"/>
        </p:nvSpPr>
        <p:spPr>
          <a:xfrm>
            <a:off x="0" y="1549116"/>
            <a:ext cx="12192000" cy="530888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Slide Number Placeholder 2">
            <a:extLst>
              <a:ext uri="{FF2B5EF4-FFF2-40B4-BE49-F238E27FC236}">
                <a16:creationId xmlns:a16="http://schemas.microsoft.com/office/drawing/2014/main" id="{50577C0E-B1B9-7F5F-3A8D-575B8D4B55BB}"/>
              </a:ext>
            </a:extLst>
          </p:cNvPr>
          <p:cNvSpPr>
            <a:spLocks noGrp="1"/>
          </p:cNvSpPr>
          <p:nvPr>
            <p:ph type="sldNum" sz="quarter" idx="14"/>
          </p:nvPr>
        </p:nvSpPr>
        <p:spPr/>
        <p:txBody>
          <a:bodyPr/>
          <a:lstStyle/>
          <a:p>
            <a:fld id="{10A01DC5-1685-4615-8240-15192985C6A2}" type="slidenum">
              <a:rPr lang="en-AU" smtClean="0"/>
              <a:pPr/>
              <a:t>‹#›</a:t>
            </a:fld>
            <a:endParaRPr lang="en-AU"/>
          </a:p>
        </p:txBody>
      </p:sp>
      <p:sp>
        <p:nvSpPr>
          <p:cNvPr id="9" name="Text Placeholder 10">
            <a:extLst>
              <a:ext uri="{FF2B5EF4-FFF2-40B4-BE49-F238E27FC236}">
                <a16:creationId xmlns:a16="http://schemas.microsoft.com/office/drawing/2014/main" id="{1879F4BE-E182-4B87-821C-1C8EF66674CD}"/>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5" name="Text Placeholder 10">
            <a:extLst>
              <a:ext uri="{FF2B5EF4-FFF2-40B4-BE49-F238E27FC236}">
                <a16:creationId xmlns:a16="http://schemas.microsoft.com/office/drawing/2014/main" id="{14C244D9-DD08-66EB-5CE3-230309CC0031}"/>
              </a:ext>
            </a:extLst>
          </p:cNvPr>
          <p:cNvSpPr>
            <a:spLocks noGrp="1"/>
          </p:cNvSpPr>
          <p:nvPr>
            <p:ph type="body" sz="quarter" idx="19" hasCustomPrompt="1"/>
          </p:nvPr>
        </p:nvSpPr>
        <p:spPr>
          <a:xfrm>
            <a:off x="360000" y="1862942"/>
            <a:ext cx="11484000" cy="4491058"/>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8697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Feature column blu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A261189-1322-1FFF-97C5-10FB07056386}"/>
              </a:ext>
              <a:ext uri="{C183D7F6-B498-43B3-948B-1728B52AA6E4}">
                <adec:decorative xmlns:adec="http://schemas.microsoft.com/office/drawing/2017/decorative" val="1"/>
              </a:ext>
            </a:extLst>
          </p:cNvPr>
          <p:cNvSpPr/>
          <p:nvPr userDrawn="1"/>
        </p:nvSpPr>
        <p:spPr>
          <a:xfrm>
            <a:off x="7152001" y="0"/>
            <a:ext cx="503999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pic>
        <p:nvPicPr>
          <p:cNvPr id="6" name="Picture 5" descr="NSW Government logo">
            <a:extLst>
              <a:ext uri="{FF2B5EF4-FFF2-40B4-BE49-F238E27FC236}">
                <a16:creationId xmlns:a16="http://schemas.microsoft.com/office/drawing/2014/main" id="{B4244BC1-9C77-D2F1-9025-BA8B21E4D74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7" name="Content Placeholder 3">
            <a:extLst>
              <a:ext uri="{FF2B5EF4-FFF2-40B4-BE49-F238E27FC236}">
                <a16:creationId xmlns:a16="http://schemas.microsoft.com/office/drawing/2014/main" id="{528F89D3-540D-0919-66BC-C469965FC474}"/>
              </a:ext>
            </a:extLst>
          </p:cNvPr>
          <p:cNvSpPr>
            <a:spLocks noGrp="1"/>
          </p:cNvSpPr>
          <p:nvPr>
            <p:ph sz="half" idx="2" hasCustomPrompt="1"/>
          </p:nvPr>
        </p:nvSpPr>
        <p:spPr>
          <a:xfrm>
            <a:off x="7417612" y="1800000"/>
            <a:ext cx="4426387" cy="4554000"/>
          </a:xfrm>
        </p:spPr>
        <p:txBody>
          <a:bodyPr/>
          <a:lstStyle>
            <a:lvl1pPr>
              <a:defRPr sz="1800"/>
            </a:lvl1pPr>
            <a:lvl2pPr>
              <a:defRPr sz="1800"/>
            </a:lvl2pPr>
            <a:lvl3pPr>
              <a:defRPr sz="1800"/>
            </a:lvl3pPr>
            <a:lvl4pPr>
              <a:defRPr sz="1800"/>
            </a:lvl4pPr>
            <a:lvl5pPr>
              <a:defRPr sz="1800"/>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8" name="Text Placeholder 4">
            <a:extLst>
              <a:ext uri="{FF2B5EF4-FFF2-40B4-BE49-F238E27FC236}">
                <a16:creationId xmlns:a16="http://schemas.microsoft.com/office/drawing/2014/main" id="{2CD69226-3048-02BD-1796-00C8D2EF344F}"/>
              </a:ext>
            </a:extLst>
          </p:cNvPr>
          <p:cNvSpPr>
            <a:spLocks noGrp="1"/>
          </p:cNvSpPr>
          <p:nvPr>
            <p:ph type="body" sz="quarter" idx="17" hasCustomPrompt="1"/>
          </p:nvPr>
        </p:nvSpPr>
        <p:spPr>
          <a:xfrm>
            <a:off x="360363" y="1800001"/>
            <a:ext cx="6443637" cy="4553999"/>
          </a:xfrm>
        </p:spPr>
        <p:txBody>
          <a:bodyPr/>
          <a:lstStyle>
            <a:lvl1pPr>
              <a:defRPr sz="1800"/>
            </a:lvl1pPr>
            <a:lvl2pPr>
              <a:defRPr sz="1800"/>
            </a:lvl2pPr>
            <a:lvl3pPr>
              <a:defRPr sz="1800"/>
            </a:lvl3pPr>
            <a:lvl4pPr>
              <a:defRPr sz="1800"/>
            </a:lvl4pPr>
            <a:lvl5pPr>
              <a:defRPr sz="1800"/>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10" name="Title 3">
            <a:extLst>
              <a:ext uri="{FF2B5EF4-FFF2-40B4-BE49-F238E27FC236}">
                <a16:creationId xmlns:a16="http://schemas.microsoft.com/office/drawing/2014/main" id="{62A2E60B-E3FC-EC87-D031-9325EBBDCDC0}"/>
              </a:ext>
            </a:extLst>
          </p:cNvPr>
          <p:cNvSpPr>
            <a:spLocks noGrp="1"/>
          </p:cNvSpPr>
          <p:nvPr>
            <p:ph type="title"/>
          </p:nvPr>
        </p:nvSpPr>
        <p:spPr>
          <a:xfrm>
            <a:off x="360000" y="360000"/>
            <a:ext cx="6444001" cy="545601"/>
          </a:xfrm>
        </p:spPr>
        <p:txBody>
          <a:bodyPr/>
          <a:lstStyle>
            <a:lvl1pPr>
              <a:defRPr>
                <a:solidFill>
                  <a:schemeClr val="accent1"/>
                </a:solidFill>
              </a:defRPr>
            </a:lvl1pPr>
          </a:lstStyle>
          <a:p>
            <a:r>
              <a:rPr lang="en-US"/>
              <a:t>Click to edit Master title style</a:t>
            </a:r>
            <a:endParaRPr lang="en-AU"/>
          </a:p>
        </p:txBody>
      </p:sp>
      <p:sp>
        <p:nvSpPr>
          <p:cNvPr id="15" name="Text Placeholder 10">
            <a:extLst>
              <a:ext uri="{FF2B5EF4-FFF2-40B4-BE49-F238E27FC236}">
                <a16:creationId xmlns:a16="http://schemas.microsoft.com/office/drawing/2014/main" id="{329D4781-7A62-0AEA-9923-4D79CDBAF475}"/>
              </a:ext>
            </a:extLst>
          </p:cNvPr>
          <p:cNvSpPr>
            <a:spLocks noGrp="1"/>
          </p:cNvSpPr>
          <p:nvPr>
            <p:ph type="body" sz="quarter" idx="18" hasCustomPrompt="1"/>
          </p:nvPr>
        </p:nvSpPr>
        <p:spPr>
          <a:xfrm>
            <a:off x="360000" y="980969"/>
            <a:ext cx="6444001"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16" name="Slide Number Placeholder 4">
            <a:extLst>
              <a:ext uri="{FF2B5EF4-FFF2-40B4-BE49-F238E27FC236}">
                <a16:creationId xmlns:a16="http://schemas.microsoft.com/office/drawing/2014/main" id="{F38829E2-5B70-1DB2-DC90-847F05173375}"/>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Tree>
    <p:extLst>
      <p:ext uri="{BB962C8B-B14F-4D97-AF65-F5344CB8AC3E}">
        <p14:creationId xmlns:p14="http://schemas.microsoft.com/office/powerpoint/2010/main" val="2692313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Feature column grey">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A261189-1322-1FFF-97C5-10FB07056386}"/>
              </a:ext>
              <a:ext uri="{C183D7F6-B498-43B3-948B-1728B52AA6E4}">
                <adec:decorative xmlns:adec="http://schemas.microsoft.com/office/drawing/2017/decorative" val="1"/>
              </a:ext>
            </a:extLst>
          </p:cNvPr>
          <p:cNvSpPr/>
          <p:nvPr userDrawn="1"/>
        </p:nvSpPr>
        <p:spPr>
          <a:xfrm>
            <a:off x="7152001" y="0"/>
            <a:ext cx="503999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pic>
        <p:nvPicPr>
          <p:cNvPr id="6" name="Picture 5" descr="NSW Government logo">
            <a:extLst>
              <a:ext uri="{FF2B5EF4-FFF2-40B4-BE49-F238E27FC236}">
                <a16:creationId xmlns:a16="http://schemas.microsoft.com/office/drawing/2014/main" id="{B4244BC1-9C77-D2F1-9025-BA8B21E4D74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7" name="Content Placeholder 3">
            <a:extLst>
              <a:ext uri="{FF2B5EF4-FFF2-40B4-BE49-F238E27FC236}">
                <a16:creationId xmlns:a16="http://schemas.microsoft.com/office/drawing/2014/main" id="{528F89D3-540D-0919-66BC-C469965FC474}"/>
              </a:ext>
            </a:extLst>
          </p:cNvPr>
          <p:cNvSpPr>
            <a:spLocks noGrp="1"/>
          </p:cNvSpPr>
          <p:nvPr>
            <p:ph sz="half" idx="2" hasCustomPrompt="1"/>
          </p:nvPr>
        </p:nvSpPr>
        <p:spPr>
          <a:xfrm>
            <a:off x="7417612" y="1800000"/>
            <a:ext cx="4426387" cy="4554000"/>
          </a:xfrm>
        </p:spPr>
        <p:txBody>
          <a:bodyPr/>
          <a:lstStyle>
            <a:lvl1pPr>
              <a:defRPr sz="1800"/>
            </a:lvl1pPr>
            <a:lvl2pPr>
              <a:defRPr sz="1800"/>
            </a:lvl2pPr>
            <a:lvl3pPr>
              <a:defRPr sz="1800"/>
            </a:lvl3pPr>
            <a:lvl4pPr>
              <a:defRPr sz="1800"/>
            </a:lvl4pPr>
            <a:lvl5pPr>
              <a:defRPr sz="1800"/>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8" name="Text Placeholder 4">
            <a:extLst>
              <a:ext uri="{FF2B5EF4-FFF2-40B4-BE49-F238E27FC236}">
                <a16:creationId xmlns:a16="http://schemas.microsoft.com/office/drawing/2014/main" id="{2CD69226-3048-02BD-1796-00C8D2EF344F}"/>
              </a:ext>
            </a:extLst>
          </p:cNvPr>
          <p:cNvSpPr>
            <a:spLocks noGrp="1"/>
          </p:cNvSpPr>
          <p:nvPr>
            <p:ph type="body" sz="quarter" idx="17" hasCustomPrompt="1"/>
          </p:nvPr>
        </p:nvSpPr>
        <p:spPr>
          <a:xfrm>
            <a:off x="360363" y="1800001"/>
            <a:ext cx="6443637" cy="4553999"/>
          </a:xfrm>
        </p:spPr>
        <p:txBody>
          <a:bodyPr/>
          <a:lstStyle>
            <a:lvl1pPr>
              <a:defRPr sz="1800"/>
            </a:lvl1pPr>
            <a:lvl2pPr>
              <a:defRPr sz="1800"/>
            </a:lvl2pPr>
            <a:lvl3pPr>
              <a:defRPr sz="1800"/>
            </a:lvl3pPr>
            <a:lvl4pPr>
              <a:defRPr sz="1800"/>
            </a:lvl4pPr>
            <a:lvl5pPr>
              <a:defRPr sz="1800"/>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10" name="Title 3">
            <a:extLst>
              <a:ext uri="{FF2B5EF4-FFF2-40B4-BE49-F238E27FC236}">
                <a16:creationId xmlns:a16="http://schemas.microsoft.com/office/drawing/2014/main" id="{62A2E60B-E3FC-EC87-D031-9325EBBDCDC0}"/>
              </a:ext>
            </a:extLst>
          </p:cNvPr>
          <p:cNvSpPr>
            <a:spLocks noGrp="1"/>
          </p:cNvSpPr>
          <p:nvPr>
            <p:ph type="title"/>
          </p:nvPr>
        </p:nvSpPr>
        <p:spPr>
          <a:xfrm>
            <a:off x="360000" y="360000"/>
            <a:ext cx="6444001" cy="545601"/>
          </a:xfrm>
        </p:spPr>
        <p:txBody>
          <a:bodyPr/>
          <a:lstStyle>
            <a:lvl1pPr>
              <a:defRPr>
                <a:solidFill>
                  <a:schemeClr val="accent1"/>
                </a:solidFill>
              </a:defRPr>
            </a:lvl1pPr>
          </a:lstStyle>
          <a:p>
            <a:r>
              <a:rPr lang="en-US"/>
              <a:t>Click to edit Master title style</a:t>
            </a:r>
            <a:endParaRPr lang="en-AU"/>
          </a:p>
        </p:txBody>
      </p:sp>
      <p:sp>
        <p:nvSpPr>
          <p:cNvPr id="15" name="Text Placeholder 10">
            <a:extLst>
              <a:ext uri="{FF2B5EF4-FFF2-40B4-BE49-F238E27FC236}">
                <a16:creationId xmlns:a16="http://schemas.microsoft.com/office/drawing/2014/main" id="{329D4781-7A62-0AEA-9923-4D79CDBAF475}"/>
              </a:ext>
            </a:extLst>
          </p:cNvPr>
          <p:cNvSpPr>
            <a:spLocks noGrp="1"/>
          </p:cNvSpPr>
          <p:nvPr>
            <p:ph type="body" sz="quarter" idx="18" hasCustomPrompt="1"/>
          </p:nvPr>
        </p:nvSpPr>
        <p:spPr>
          <a:xfrm>
            <a:off x="360000" y="980969"/>
            <a:ext cx="6444001"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16" name="Slide Number Placeholder 4">
            <a:extLst>
              <a:ext uri="{FF2B5EF4-FFF2-40B4-BE49-F238E27FC236}">
                <a16:creationId xmlns:a16="http://schemas.microsoft.com/office/drawing/2014/main" id="{F38829E2-5B70-1DB2-DC90-847F05173375}"/>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Tree>
    <p:extLst>
      <p:ext uri="{BB962C8B-B14F-4D97-AF65-F5344CB8AC3E}">
        <p14:creationId xmlns:p14="http://schemas.microsoft.com/office/powerpoint/2010/main" val="10254025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Feature image blu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F422DE0-E1CC-D787-19FA-0F7B3D4EAA93}"/>
              </a:ext>
              <a:ext uri="{C183D7F6-B498-43B3-948B-1728B52AA6E4}">
                <adec:decorative xmlns:adec="http://schemas.microsoft.com/office/drawing/2017/decorative" val="1"/>
              </a:ext>
            </a:extLst>
          </p:cNvPr>
          <p:cNvSpPr/>
          <p:nvPr userDrawn="1"/>
        </p:nvSpPr>
        <p:spPr>
          <a:xfrm>
            <a:off x="0" y="0"/>
            <a:ext cx="503999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
        <p:nvSpPr>
          <p:cNvPr id="5" name="Title 1">
            <a:extLst>
              <a:ext uri="{FF2B5EF4-FFF2-40B4-BE49-F238E27FC236}">
                <a16:creationId xmlns:a16="http://schemas.microsoft.com/office/drawing/2014/main" id="{20DE6D46-38D9-2F46-294E-8EAADBDD7D27}"/>
              </a:ext>
            </a:extLst>
          </p:cNvPr>
          <p:cNvSpPr>
            <a:spLocks noGrp="1"/>
          </p:cNvSpPr>
          <p:nvPr>
            <p:ph type="title"/>
          </p:nvPr>
        </p:nvSpPr>
        <p:spPr>
          <a:xfrm>
            <a:off x="5400000" y="360000"/>
            <a:ext cx="5400000" cy="554400"/>
          </a:xfrm>
        </p:spPr>
        <p:txBody>
          <a:bodyPr/>
          <a:lstStyle>
            <a:lvl1pPr>
              <a:defRPr>
                <a:solidFill>
                  <a:schemeClr val="accent1"/>
                </a:solidFill>
              </a:defRPr>
            </a:lvl1pPr>
          </a:lstStyle>
          <a:p>
            <a:r>
              <a:rPr lang="en-US"/>
              <a:t>Click to edit Master title style</a:t>
            </a:r>
          </a:p>
        </p:txBody>
      </p:sp>
      <p:sp>
        <p:nvSpPr>
          <p:cNvPr id="7" name="Slide Number Placeholder 1">
            <a:extLst>
              <a:ext uri="{FF2B5EF4-FFF2-40B4-BE49-F238E27FC236}">
                <a16:creationId xmlns:a16="http://schemas.microsoft.com/office/drawing/2014/main" id="{6EA5BE4F-B9DF-0C17-C0CB-C288DFF237CC}"/>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9" name="Text Placeholder 3">
            <a:extLst>
              <a:ext uri="{FF2B5EF4-FFF2-40B4-BE49-F238E27FC236}">
                <a16:creationId xmlns:a16="http://schemas.microsoft.com/office/drawing/2014/main" id="{92EF9271-D0D5-BFE6-1EE4-F10B54B37AF7}"/>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11" name="Text Placeholder 10">
            <a:extLst>
              <a:ext uri="{FF2B5EF4-FFF2-40B4-BE49-F238E27FC236}">
                <a16:creationId xmlns:a16="http://schemas.microsoft.com/office/drawing/2014/main" id="{A9FF9E72-9D06-B4C4-2E9F-51E8796A0239}"/>
              </a:ext>
            </a:extLst>
          </p:cNvPr>
          <p:cNvSpPr>
            <a:spLocks noGrp="1"/>
          </p:cNvSpPr>
          <p:nvPr>
            <p:ph type="body" sz="quarter" idx="18" hasCustomPrompt="1"/>
          </p:nvPr>
        </p:nvSpPr>
        <p:spPr>
          <a:xfrm>
            <a:off x="5399998" y="982520"/>
            <a:ext cx="5400000" cy="294189"/>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13" name="Picture Placeholder 8">
            <a:extLst>
              <a:ext uri="{FF2B5EF4-FFF2-40B4-BE49-F238E27FC236}">
                <a16:creationId xmlns:a16="http://schemas.microsoft.com/office/drawing/2014/main" id="{A2D38A9A-C242-2929-EF6C-F41B8AF9AAB4}"/>
              </a:ext>
              <a:ext uri="{C183D7F6-B498-43B3-948B-1728B52AA6E4}">
                <adec:decorative xmlns:adec="http://schemas.microsoft.com/office/drawing/2017/decorative" val="1"/>
              </a:ext>
            </a:extLst>
          </p:cNvPr>
          <p:cNvSpPr>
            <a:spLocks noGrp="1"/>
          </p:cNvSpPr>
          <p:nvPr>
            <p:ph type="pic" sz="quarter" idx="13"/>
          </p:nvPr>
        </p:nvSpPr>
        <p:spPr>
          <a:xfrm>
            <a:off x="306805" y="360000"/>
            <a:ext cx="4426388" cy="5976000"/>
          </a:xfrm>
        </p:spPr>
        <p:txBody>
          <a:bodyPr/>
          <a:lstStyle/>
          <a:p>
            <a:r>
              <a:rPr lang="en-US"/>
              <a:t>Click icon to add picture</a:t>
            </a:r>
            <a:endParaRPr lang="en-AU"/>
          </a:p>
        </p:txBody>
      </p:sp>
    </p:spTree>
    <p:extLst>
      <p:ext uri="{BB962C8B-B14F-4D97-AF65-F5344CB8AC3E}">
        <p14:creationId xmlns:p14="http://schemas.microsoft.com/office/powerpoint/2010/main" val="26069165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Feature image gre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F422DE0-E1CC-D787-19FA-0F7B3D4EAA93}"/>
              </a:ext>
              <a:ext uri="{C183D7F6-B498-43B3-948B-1728B52AA6E4}">
                <adec:decorative xmlns:adec="http://schemas.microsoft.com/office/drawing/2017/decorative" val="1"/>
              </a:ext>
            </a:extLst>
          </p:cNvPr>
          <p:cNvSpPr/>
          <p:nvPr userDrawn="1"/>
        </p:nvSpPr>
        <p:spPr>
          <a:xfrm>
            <a:off x="0" y="0"/>
            <a:ext cx="503999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
        <p:nvSpPr>
          <p:cNvPr id="5" name="Title 1">
            <a:extLst>
              <a:ext uri="{FF2B5EF4-FFF2-40B4-BE49-F238E27FC236}">
                <a16:creationId xmlns:a16="http://schemas.microsoft.com/office/drawing/2014/main" id="{20DE6D46-38D9-2F46-294E-8EAADBDD7D27}"/>
              </a:ext>
            </a:extLst>
          </p:cNvPr>
          <p:cNvSpPr>
            <a:spLocks noGrp="1"/>
          </p:cNvSpPr>
          <p:nvPr>
            <p:ph type="title"/>
          </p:nvPr>
        </p:nvSpPr>
        <p:spPr>
          <a:xfrm>
            <a:off x="5400000" y="360000"/>
            <a:ext cx="5400000" cy="554400"/>
          </a:xfrm>
        </p:spPr>
        <p:txBody>
          <a:bodyPr/>
          <a:lstStyle>
            <a:lvl1pPr>
              <a:defRPr>
                <a:solidFill>
                  <a:schemeClr val="accent1"/>
                </a:solidFill>
              </a:defRPr>
            </a:lvl1pPr>
          </a:lstStyle>
          <a:p>
            <a:r>
              <a:rPr lang="en-US"/>
              <a:t>Click to edit Master title style</a:t>
            </a:r>
          </a:p>
        </p:txBody>
      </p:sp>
      <p:sp>
        <p:nvSpPr>
          <p:cNvPr id="7" name="Slide Number Placeholder 1">
            <a:extLst>
              <a:ext uri="{FF2B5EF4-FFF2-40B4-BE49-F238E27FC236}">
                <a16:creationId xmlns:a16="http://schemas.microsoft.com/office/drawing/2014/main" id="{6EA5BE4F-B9DF-0C17-C0CB-C288DFF237CC}"/>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9" name="Text Placeholder 3">
            <a:extLst>
              <a:ext uri="{FF2B5EF4-FFF2-40B4-BE49-F238E27FC236}">
                <a16:creationId xmlns:a16="http://schemas.microsoft.com/office/drawing/2014/main" id="{92EF9271-D0D5-BFE6-1EE4-F10B54B37AF7}"/>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11" name="Text Placeholder 10">
            <a:extLst>
              <a:ext uri="{FF2B5EF4-FFF2-40B4-BE49-F238E27FC236}">
                <a16:creationId xmlns:a16="http://schemas.microsoft.com/office/drawing/2014/main" id="{A9FF9E72-9D06-B4C4-2E9F-51E8796A0239}"/>
              </a:ext>
            </a:extLst>
          </p:cNvPr>
          <p:cNvSpPr>
            <a:spLocks noGrp="1"/>
          </p:cNvSpPr>
          <p:nvPr>
            <p:ph type="body" sz="quarter" idx="18" hasCustomPrompt="1"/>
          </p:nvPr>
        </p:nvSpPr>
        <p:spPr>
          <a:xfrm>
            <a:off x="5399998" y="982520"/>
            <a:ext cx="5400000" cy="294189"/>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13" name="Picture Placeholder 8">
            <a:extLst>
              <a:ext uri="{FF2B5EF4-FFF2-40B4-BE49-F238E27FC236}">
                <a16:creationId xmlns:a16="http://schemas.microsoft.com/office/drawing/2014/main" id="{A2D38A9A-C242-2929-EF6C-F41B8AF9AAB4}"/>
              </a:ext>
              <a:ext uri="{C183D7F6-B498-43B3-948B-1728B52AA6E4}">
                <adec:decorative xmlns:adec="http://schemas.microsoft.com/office/drawing/2017/decorative" val="1"/>
              </a:ext>
            </a:extLst>
          </p:cNvPr>
          <p:cNvSpPr>
            <a:spLocks noGrp="1"/>
          </p:cNvSpPr>
          <p:nvPr>
            <p:ph type="pic" sz="quarter" idx="13"/>
          </p:nvPr>
        </p:nvSpPr>
        <p:spPr>
          <a:xfrm>
            <a:off x="306805" y="360000"/>
            <a:ext cx="4426388" cy="5976000"/>
          </a:xfrm>
        </p:spPr>
        <p:txBody>
          <a:bodyPr/>
          <a:lstStyle/>
          <a:p>
            <a:r>
              <a:rPr lang="en-US"/>
              <a:t>Click icon to add picture</a:t>
            </a:r>
            <a:endParaRPr lang="en-AU"/>
          </a:p>
        </p:txBody>
      </p:sp>
    </p:spTree>
    <p:extLst>
      <p:ext uri="{BB962C8B-B14F-4D97-AF65-F5344CB8AC3E}">
        <p14:creationId xmlns:p14="http://schemas.microsoft.com/office/powerpoint/2010/main" val="341235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Feature image">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91FCC384-7450-516C-24D0-7D029ED3855A}"/>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US"/>
              <a:t>Click icon to add picture</a:t>
            </a:r>
            <a:endParaRPr lang="en-AU"/>
          </a:p>
        </p:txBody>
      </p:sp>
      <p:sp>
        <p:nvSpPr>
          <p:cNvPr id="4" name="Title 1">
            <a:extLst>
              <a:ext uri="{FF2B5EF4-FFF2-40B4-BE49-F238E27FC236}">
                <a16:creationId xmlns:a16="http://schemas.microsoft.com/office/drawing/2014/main" id="{46E61F09-1856-72E7-5C79-31B4A856E7AD}"/>
              </a:ext>
            </a:extLst>
          </p:cNvPr>
          <p:cNvSpPr>
            <a:spLocks noGrp="1"/>
          </p:cNvSpPr>
          <p:nvPr>
            <p:ph type="title"/>
          </p:nvPr>
        </p:nvSpPr>
        <p:spPr>
          <a:xfrm>
            <a:off x="5400000" y="360000"/>
            <a:ext cx="5400000" cy="554400"/>
          </a:xfrm>
        </p:spPr>
        <p:txBody>
          <a:bodyPr/>
          <a:lstStyle>
            <a:lvl1pPr>
              <a:defRPr>
                <a:solidFill>
                  <a:schemeClr val="accent1"/>
                </a:solidFill>
              </a:defRPr>
            </a:lvl1pPr>
          </a:lstStyle>
          <a:p>
            <a:r>
              <a:rPr lang="en-US"/>
              <a:t>Click to edit Master title style</a:t>
            </a:r>
          </a:p>
        </p:txBody>
      </p:sp>
      <p:cxnSp>
        <p:nvCxnSpPr>
          <p:cNvPr id="6" name="Straight Connector 5">
            <a:extLst>
              <a:ext uri="{FF2B5EF4-FFF2-40B4-BE49-F238E27FC236}">
                <a16:creationId xmlns:a16="http://schemas.microsoft.com/office/drawing/2014/main" id="{52576981-5B08-29E1-CBD0-60B20605F583}"/>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1">
            <a:extLst>
              <a:ext uri="{FF2B5EF4-FFF2-40B4-BE49-F238E27FC236}">
                <a16:creationId xmlns:a16="http://schemas.microsoft.com/office/drawing/2014/main" id="{AC754ADD-23A8-B626-EF2D-A89E9897C22E}"/>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10" name="Text Placeholder 3">
            <a:extLst>
              <a:ext uri="{FF2B5EF4-FFF2-40B4-BE49-F238E27FC236}">
                <a16:creationId xmlns:a16="http://schemas.microsoft.com/office/drawing/2014/main" id="{DE31FF8A-F945-2755-C01F-A984129CCFE4}"/>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13" name="Text Placeholder 10">
            <a:extLst>
              <a:ext uri="{FF2B5EF4-FFF2-40B4-BE49-F238E27FC236}">
                <a16:creationId xmlns:a16="http://schemas.microsoft.com/office/drawing/2014/main" id="{5222D209-0CF8-F581-20B2-402482319282}"/>
              </a:ext>
            </a:extLst>
          </p:cNvPr>
          <p:cNvSpPr>
            <a:spLocks noGrp="1"/>
          </p:cNvSpPr>
          <p:nvPr>
            <p:ph type="body" sz="quarter" idx="18" hasCustomPrompt="1"/>
          </p:nvPr>
        </p:nvSpPr>
        <p:spPr>
          <a:xfrm>
            <a:off x="5399998" y="982520"/>
            <a:ext cx="5400000" cy="294189"/>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1876107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and sub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19481817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ont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60000" y="1620000"/>
            <a:ext cx="11484000" cy="4536000"/>
          </a:xfrm>
        </p:spPr>
        <p:txBody>
          <a:bodyPr/>
          <a:lstStyle>
            <a:lvl1pPr>
              <a:lnSpc>
                <a:spcPct val="150000"/>
              </a:lnSpc>
              <a:defRPr sz="1800">
                <a:latin typeface="+mn-lt"/>
              </a:defRPr>
            </a:lvl1pPr>
            <a:lvl2pPr>
              <a:lnSpc>
                <a:spcPct val="150000"/>
              </a:lnSpc>
              <a:defRPr sz="1800"/>
            </a:lvl2pPr>
            <a:lvl3pPr>
              <a:lnSpc>
                <a:spcPct val="150000"/>
              </a:lnSpc>
              <a:defRPr/>
            </a:lvl3pPr>
            <a:lvl4pPr>
              <a:lnSpc>
                <a:spcPct val="150000"/>
              </a:lnSpc>
              <a:defRPr sz="1800"/>
            </a:lvl4pPr>
            <a:lvl5pPr>
              <a:lnSpc>
                <a:spcPct val="150000"/>
              </a:lnSpc>
              <a:defRPr sz="1800"/>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452735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p>
        </p:txBody>
      </p:sp>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9714658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1776796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References">
    <p:bg>
      <p:bgPr>
        <a:solidFill>
          <a:schemeClr val="accent4"/>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3C69E21-27A4-4448-A8A5-3DF6A41F3B28}"/>
              </a:ext>
            </a:extLst>
          </p:cNvPr>
          <p:cNvSpPr/>
          <p:nvPr userDrawn="1"/>
        </p:nvSpPr>
        <p:spPr>
          <a:xfrm>
            <a:off x="0" y="1265616"/>
            <a:ext cx="12192000" cy="1901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a:cxnSpLocks/>
          </p:cNvCxnSpPr>
          <p:nvPr userDrawn="1"/>
        </p:nvCxnSpPr>
        <p:spPr>
          <a:xfrm>
            <a:off x="0" y="1265616"/>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itle 3">
            <a:extLst>
              <a:ext uri="{FF2B5EF4-FFF2-40B4-BE49-F238E27FC236}">
                <a16:creationId xmlns:a16="http://schemas.microsoft.com/office/drawing/2014/main" id="{2245FC77-E959-4B3D-936D-71858DF4D065}"/>
              </a:ext>
            </a:extLst>
          </p:cNvPr>
          <p:cNvSpPr>
            <a:spLocks noGrp="1"/>
          </p:cNvSpPr>
          <p:nvPr>
            <p:ph type="title" hasCustomPrompt="1"/>
          </p:nvPr>
        </p:nvSpPr>
        <p:spPr>
          <a:xfrm>
            <a:off x="360000" y="360001"/>
            <a:ext cx="10080000" cy="521412"/>
          </a:xfrm>
        </p:spPr>
        <p:txBody>
          <a:bodyPr/>
          <a:lstStyle>
            <a:lvl1pPr>
              <a:defRPr>
                <a:solidFill>
                  <a:schemeClr val="accent1"/>
                </a:solidFill>
              </a:defRPr>
            </a:lvl1pPr>
          </a:lstStyle>
          <a:p>
            <a:r>
              <a:rPr lang="en-US"/>
              <a:t>References</a:t>
            </a:r>
            <a:endParaRPr lang="en-AU"/>
          </a:p>
        </p:txBody>
      </p:sp>
      <p:sp>
        <p:nvSpPr>
          <p:cNvPr id="2" name="Content Placeholder 2">
            <a:extLst>
              <a:ext uri="{FF2B5EF4-FFF2-40B4-BE49-F238E27FC236}">
                <a16:creationId xmlns:a16="http://schemas.microsoft.com/office/drawing/2014/main" id="{27905181-B8A1-3C65-36D9-EB3FF362FF6C}"/>
              </a:ext>
            </a:extLst>
          </p:cNvPr>
          <p:cNvSpPr>
            <a:spLocks noGrp="1"/>
          </p:cNvSpPr>
          <p:nvPr>
            <p:ph idx="1" hasCustomPrompt="1"/>
          </p:nvPr>
        </p:nvSpPr>
        <p:spPr>
          <a:xfrm>
            <a:off x="360000" y="3428999"/>
            <a:ext cx="11484000" cy="2927351"/>
          </a:xfrm>
        </p:spPr>
        <p:txBody>
          <a:bodyPr/>
          <a:lstStyle>
            <a:lvl1pPr>
              <a:lnSpc>
                <a:spcPct val="150000"/>
              </a:lnSpc>
              <a:defRPr sz="1200">
                <a:latin typeface="+mn-lt"/>
              </a:defRPr>
            </a:lvl1pPr>
            <a:lvl2pPr>
              <a:lnSpc>
                <a:spcPct val="150000"/>
              </a:lnSpc>
              <a:defRPr sz="1200"/>
            </a:lvl2pPr>
            <a:lvl3pPr>
              <a:lnSpc>
                <a:spcPct val="150000"/>
              </a:lnSpc>
              <a:defRPr/>
            </a:lvl3pPr>
            <a:lvl4pPr>
              <a:lnSpc>
                <a:spcPct val="150000"/>
              </a:lnSpc>
              <a:defRPr sz="1200"/>
            </a:lvl4pPr>
            <a:lvl5pPr>
              <a:lnSpc>
                <a:spcPct val="150000"/>
              </a:lnSpc>
              <a:defRPr sz="1200"/>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6958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Copyright">
    <p:bg>
      <p:bgPr>
        <a:solidFill>
          <a:schemeClr val="accent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bg1"/>
                </a:solidFill>
              </a:defRPr>
            </a:lvl1pPr>
          </a:lstStyle>
          <a:p>
            <a:fld id="{10A01DC5-1685-4615-8240-15192985C6A2}" type="slidenum">
              <a:rPr lang="en-AU" smtClean="0"/>
              <a:pPr/>
              <a:t>‹#›</a:t>
            </a:fld>
            <a:endParaRPr lang="en-AU"/>
          </a:p>
        </p:txBody>
      </p:sp>
      <p:sp>
        <p:nvSpPr>
          <p:cNvPr id="2" name="Title 1">
            <a:extLst>
              <a:ext uri="{FF2B5EF4-FFF2-40B4-BE49-F238E27FC236}">
                <a16:creationId xmlns:a16="http://schemas.microsoft.com/office/drawing/2014/main" id="{34BE5FFA-C863-5F63-2574-4F650BA4588D}"/>
              </a:ext>
            </a:extLst>
          </p:cNvPr>
          <p:cNvSpPr>
            <a:spLocks noGrp="1"/>
          </p:cNvSpPr>
          <p:nvPr>
            <p:ph type="title" hasCustomPrompt="1"/>
          </p:nvPr>
        </p:nvSpPr>
        <p:spPr>
          <a:xfrm>
            <a:off x="360000" y="360000"/>
            <a:ext cx="10080000" cy="537467"/>
          </a:xfrm>
        </p:spPr>
        <p:txBody>
          <a:bodyPr/>
          <a:lstStyle>
            <a:lvl1pPr>
              <a:defRPr>
                <a:solidFill>
                  <a:schemeClr val="bg1"/>
                </a:solidFill>
              </a:defRPr>
            </a:lvl1pPr>
          </a:lstStyle>
          <a:p>
            <a:r>
              <a:rPr lang="en-US"/>
              <a:t>Copyright</a:t>
            </a:r>
          </a:p>
        </p:txBody>
      </p:sp>
      <p:sp>
        <p:nvSpPr>
          <p:cNvPr id="3" name="Slide Number Placeholder 4">
            <a:extLst>
              <a:ext uri="{FF2B5EF4-FFF2-40B4-BE49-F238E27FC236}">
                <a16:creationId xmlns:a16="http://schemas.microsoft.com/office/drawing/2014/main" id="{CAF241D3-718F-F3B9-95BA-7ED78B1B5BDD}"/>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
        <p:nvSpPr>
          <p:cNvPr id="5" name="Rectangle 4">
            <a:extLst>
              <a:ext uri="{FF2B5EF4-FFF2-40B4-BE49-F238E27FC236}">
                <a16:creationId xmlns:a16="http://schemas.microsoft.com/office/drawing/2014/main" id="{147A10EB-69B5-E036-369C-033BAFE6DB18}"/>
              </a:ext>
            </a:extLst>
          </p:cNvPr>
          <p:cNvSpPr/>
          <p:nvPr userDrawn="1"/>
        </p:nvSpPr>
        <p:spPr>
          <a:xfrm>
            <a:off x="10915048" y="231006"/>
            <a:ext cx="1039529" cy="1100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Picture 5" descr="A red flower with white text&#10;&#10;Description automatically generated with low confidence">
            <a:extLst>
              <a:ext uri="{FF2B5EF4-FFF2-40B4-BE49-F238E27FC236}">
                <a16:creationId xmlns:a16="http://schemas.microsoft.com/office/drawing/2014/main" id="{F5F3CD7E-F06C-6B47-6A3E-198A7C0DC31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195216" y="360000"/>
            <a:ext cx="660785" cy="717587"/>
          </a:xfrm>
          <a:prstGeom prst="rect">
            <a:avLst/>
          </a:prstGeom>
        </p:spPr>
      </p:pic>
      <p:pic>
        <p:nvPicPr>
          <p:cNvPr id="7" name="Picture 12" descr="Creative Commons Attribution licence logo">
            <a:extLst>
              <a:ext uri="{FF2B5EF4-FFF2-40B4-BE49-F238E27FC236}">
                <a16:creationId xmlns:a16="http://schemas.microsoft.com/office/drawing/2014/main" id="{7948A98C-F758-2F9B-44F6-E4FEA77CAA7A}"/>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10244972" y="2967486"/>
            <a:ext cx="1406523" cy="489432"/>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0">
            <a:extLst>
              <a:ext uri="{FF2B5EF4-FFF2-40B4-BE49-F238E27FC236}">
                <a16:creationId xmlns:a16="http://schemas.microsoft.com/office/drawing/2014/main" id="{CD8E711E-20C4-EB65-95D8-4E4BB3686546}"/>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4"/>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1158301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ont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60000" y="1620000"/>
            <a:ext cx="11484000" cy="4536000"/>
          </a:xfrm>
        </p:spPr>
        <p:txBody>
          <a:bodyPr/>
          <a:lstStyle>
            <a:lvl1pPr>
              <a:lnSpc>
                <a:spcPct val="150000"/>
              </a:lnSpc>
              <a:defRPr sz="1800">
                <a:latin typeface="+mn-lt"/>
              </a:defRPr>
            </a:lvl1pPr>
            <a:lvl2pPr>
              <a:lnSpc>
                <a:spcPct val="150000"/>
              </a:lnSpc>
              <a:defRPr sz="1800"/>
            </a:lvl2pPr>
            <a:lvl3pPr>
              <a:lnSpc>
                <a:spcPct val="150000"/>
              </a:lnSpc>
              <a:defRPr/>
            </a:lvl3pPr>
            <a:lvl4pPr>
              <a:lnSpc>
                <a:spcPct val="150000"/>
              </a:lnSpc>
              <a:defRPr sz="1800"/>
            </a:lvl4pPr>
            <a:lvl5pPr>
              <a:lnSpc>
                <a:spcPct val="150000"/>
              </a:lnSpc>
              <a:defRPr sz="1800"/>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641817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with image">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60000" y="1620000"/>
            <a:ext cx="5558791" cy="4536000"/>
          </a:xfrm>
        </p:spPr>
        <p:txBody>
          <a:bodyPr/>
          <a:lstStyle>
            <a:lvl1pPr>
              <a:lnSpc>
                <a:spcPct val="150000"/>
              </a:lnSpc>
              <a:defRPr sz="1800">
                <a:latin typeface="+mn-lt"/>
              </a:defRPr>
            </a:lvl1pPr>
            <a:lvl2pPr>
              <a:lnSpc>
                <a:spcPct val="150000"/>
              </a:lnSpc>
              <a:defRPr sz="1800"/>
            </a:lvl2pPr>
            <a:lvl3pPr>
              <a:lnSpc>
                <a:spcPct val="150000"/>
              </a:lnSpc>
              <a:defRPr/>
            </a:lvl3pPr>
            <a:lvl4pPr>
              <a:lnSpc>
                <a:spcPct val="150000"/>
              </a:lnSpc>
              <a:defRPr sz="1800"/>
            </a:lvl4pPr>
            <a:lvl5pPr>
              <a:lnSpc>
                <a:spcPct val="150000"/>
              </a:lnSpc>
              <a:defRPr sz="1800"/>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2" name="Picture Placeholder 4">
            <a:extLst>
              <a:ext uri="{FF2B5EF4-FFF2-40B4-BE49-F238E27FC236}">
                <a16:creationId xmlns:a16="http://schemas.microsoft.com/office/drawing/2014/main" id="{554A4670-F076-65AA-0E0F-9800FA7A267B}"/>
              </a:ext>
            </a:extLst>
          </p:cNvPr>
          <p:cNvSpPr>
            <a:spLocks noGrp="1"/>
          </p:cNvSpPr>
          <p:nvPr>
            <p:ph type="pic" sz="quarter" idx="19"/>
          </p:nvPr>
        </p:nvSpPr>
        <p:spPr>
          <a:xfrm>
            <a:off x="6167438" y="1620000"/>
            <a:ext cx="5676900" cy="4535997"/>
          </a:xfrm>
        </p:spPr>
        <p:txBody>
          <a:bodyPr/>
          <a:lstStyle/>
          <a:p>
            <a:endParaRPr lang="en-AU"/>
          </a:p>
        </p:txBody>
      </p:sp>
    </p:spTree>
    <p:extLst>
      <p:ext uri="{BB962C8B-B14F-4D97-AF65-F5344CB8AC3E}">
        <p14:creationId xmlns:p14="http://schemas.microsoft.com/office/powerpoint/2010/main" val="791205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docum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2" name="Content Placeholder 2">
            <a:extLst>
              <a:ext uri="{FF2B5EF4-FFF2-40B4-BE49-F238E27FC236}">
                <a16:creationId xmlns:a16="http://schemas.microsoft.com/office/drawing/2014/main" id="{7264D12D-DAEB-B762-87C4-84AC691386B5}"/>
              </a:ext>
            </a:extLst>
          </p:cNvPr>
          <p:cNvSpPr>
            <a:spLocks noGrp="1"/>
          </p:cNvSpPr>
          <p:nvPr>
            <p:ph sz="half" idx="1" hasCustomPrompt="1"/>
          </p:nvPr>
        </p:nvSpPr>
        <p:spPr>
          <a:xfrm>
            <a:off x="360000" y="1584000"/>
            <a:ext cx="7189116" cy="4499998"/>
          </a:xfrm>
        </p:spPr>
        <p:txBody>
          <a:bodyPr/>
          <a:lstStyle>
            <a:lvl1pPr>
              <a:defRPr sz="1800"/>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grpSp>
        <p:nvGrpSpPr>
          <p:cNvPr id="9" name="Group 8">
            <a:extLst>
              <a:ext uri="{FF2B5EF4-FFF2-40B4-BE49-F238E27FC236}">
                <a16:creationId xmlns:a16="http://schemas.microsoft.com/office/drawing/2014/main" id="{CCAAAAF6-B176-935C-A538-693CDE78E927}"/>
              </a:ext>
              <a:ext uri="{C183D7F6-B498-43B3-948B-1728B52AA6E4}">
                <adec:decorative xmlns:adec="http://schemas.microsoft.com/office/drawing/2017/decorative" val="1"/>
              </a:ext>
            </a:extLst>
          </p:cNvPr>
          <p:cNvGrpSpPr/>
          <p:nvPr userDrawn="1"/>
        </p:nvGrpSpPr>
        <p:grpSpPr>
          <a:xfrm>
            <a:off x="8464309" y="1951402"/>
            <a:ext cx="2752016" cy="3643219"/>
            <a:chOff x="735266" y="1125657"/>
            <a:chExt cx="3588486" cy="4493181"/>
          </a:xfrm>
        </p:grpSpPr>
        <p:pic>
          <p:nvPicPr>
            <p:cNvPr id="11" name="Picture 10">
              <a:extLst>
                <a:ext uri="{FF2B5EF4-FFF2-40B4-BE49-F238E27FC236}">
                  <a16:creationId xmlns:a16="http://schemas.microsoft.com/office/drawing/2014/main" id="{39EDA23A-0C57-EE9B-FA55-6F06A3A9B7BD}"/>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rot="693977" flipH="1">
              <a:off x="1490357" y="1390460"/>
              <a:ext cx="2833395" cy="3788842"/>
            </a:xfrm>
            <a:prstGeom prst="rect">
              <a:avLst/>
            </a:prstGeom>
            <a:ln w="76200">
              <a:solidFill>
                <a:schemeClr val="bg1"/>
              </a:solidFill>
            </a:ln>
            <a:effectLst>
              <a:outerShdw blurRad="292100" dist="139700" dir="2700000" algn="tl" rotWithShape="0">
                <a:schemeClr val="tx1">
                  <a:alpha val="31000"/>
                </a:schemeClr>
              </a:outerShdw>
            </a:effectLst>
          </p:spPr>
        </p:pic>
        <p:pic>
          <p:nvPicPr>
            <p:cNvPr id="12" name="Picture 11">
              <a:extLst>
                <a:ext uri="{FF2B5EF4-FFF2-40B4-BE49-F238E27FC236}">
                  <a16:creationId xmlns:a16="http://schemas.microsoft.com/office/drawing/2014/main" id="{76254A0B-F936-05B8-17DB-D95588C43D2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rot="159253">
              <a:off x="1418457" y="1225105"/>
              <a:ext cx="2840013" cy="3797692"/>
            </a:xfrm>
            <a:prstGeom prst="rect">
              <a:avLst/>
            </a:prstGeom>
            <a:ln w="76200">
              <a:solidFill>
                <a:schemeClr val="bg1"/>
              </a:solidFill>
            </a:ln>
            <a:effectLst>
              <a:outerShdw blurRad="292100" dist="139700" dir="2700000" algn="tl" rotWithShape="0">
                <a:schemeClr val="tx1">
                  <a:alpha val="31000"/>
                </a:schemeClr>
              </a:outerShdw>
            </a:effectLst>
          </p:spPr>
        </p:pic>
        <p:pic>
          <p:nvPicPr>
            <p:cNvPr id="13" name="Picture 12">
              <a:extLst>
                <a:ext uri="{FF2B5EF4-FFF2-40B4-BE49-F238E27FC236}">
                  <a16:creationId xmlns:a16="http://schemas.microsoft.com/office/drawing/2014/main" id="{1C524B62-EC36-35CE-09C5-37B1BA311954}"/>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rot="21215311">
              <a:off x="735266" y="1125657"/>
              <a:ext cx="3360117" cy="4493181"/>
            </a:xfrm>
            <a:prstGeom prst="rect">
              <a:avLst/>
            </a:prstGeom>
            <a:ln w="76200">
              <a:solidFill>
                <a:schemeClr val="bg1"/>
              </a:solidFill>
            </a:ln>
            <a:effectLst>
              <a:outerShdw blurRad="292100" dist="139700" dir="2700000" algn="tl" rotWithShape="0">
                <a:schemeClr val="tx1">
                  <a:alpha val="31000"/>
                </a:schemeClr>
              </a:outerShdw>
            </a:effectLst>
          </p:spPr>
        </p:pic>
      </p:grpSp>
      <p:sp>
        <p:nvSpPr>
          <p:cNvPr id="6" name="Picture Placeholder 4">
            <a:extLst>
              <a:ext uri="{FF2B5EF4-FFF2-40B4-BE49-F238E27FC236}">
                <a16:creationId xmlns:a16="http://schemas.microsoft.com/office/drawing/2014/main" id="{F7C04AAD-E337-4CAB-A273-C8C3B3CA6921}"/>
              </a:ext>
            </a:extLst>
          </p:cNvPr>
          <p:cNvSpPr>
            <a:spLocks noGrp="1"/>
          </p:cNvSpPr>
          <p:nvPr>
            <p:ph type="pic" sz="quarter" idx="19" hasCustomPrompt="1"/>
          </p:nvPr>
        </p:nvSpPr>
        <p:spPr>
          <a:xfrm rot="21198164">
            <a:off x="8497994" y="1966625"/>
            <a:ext cx="2548889" cy="3635736"/>
          </a:xfrm>
        </p:spPr>
        <p:txBody>
          <a:bodyPr/>
          <a:lstStyle>
            <a:lvl1pPr>
              <a:defRPr/>
            </a:lvl1pPr>
          </a:lstStyle>
          <a:p>
            <a:r>
              <a:rPr lang="en-AU"/>
              <a:t>Document image</a:t>
            </a:r>
          </a:p>
        </p:txBody>
      </p:sp>
    </p:spTree>
    <p:extLst>
      <p:ext uri="{BB962C8B-B14F-4D97-AF65-F5344CB8AC3E}">
        <p14:creationId xmlns:p14="http://schemas.microsoft.com/office/powerpoint/2010/main" val="13544919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with callout box">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2" name="Content Placeholder 2">
            <a:extLst>
              <a:ext uri="{FF2B5EF4-FFF2-40B4-BE49-F238E27FC236}">
                <a16:creationId xmlns:a16="http://schemas.microsoft.com/office/drawing/2014/main" id="{7264D12D-DAEB-B762-87C4-84AC691386B5}"/>
              </a:ext>
            </a:extLst>
          </p:cNvPr>
          <p:cNvSpPr>
            <a:spLocks noGrp="1"/>
          </p:cNvSpPr>
          <p:nvPr>
            <p:ph sz="half" idx="1" hasCustomPrompt="1"/>
          </p:nvPr>
        </p:nvSpPr>
        <p:spPr>
          <a:xfrm>
            <a:off x="360000" y="1584000"/>
            <a:ext cx="5616000" cy="4499998"/>
          </a:xfrm>
        </p:spPr>
        <p:txBody>
          <a:bodyPr/>
          <a:lstStyle>
            <a:lvl1pPr>
              <a:defRPr sz="1800"/>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3" name="Rectangle: Rounded Corners 2">
            <a:extLst>
              <a:ext uri="{FF2B5EF4-FFF2-40B4-BE49-F238E27FC236}">
                <a16:creationId xmlns:a16="http://schemas.microsoft.com/office/drawing/2014/main" id="{E9F8B789-3BDD-E51F-0464-C5095105CA0B}"/>
              </a:ext>
            </a:extLst>
          </p:cNvPr>
          <p:cNvSpPr/>
          <p:nvPr userDrawn="1"/>
        </p:nvSpPr>
        <p:spPr>
          <a:xfrm>
            <a:off x="6379535" y="1583989"/>
            <a:ext cx="5452465" cy="4499997"/>
          </a:xfrm>
          <a:prstGeom prst="roundRect">
            <a:avLst>
              <a:gd name="adj" fmla="val 8003"/>
            </a:avLst>
          </a:prstGeom>
          <a:solidFill>
            <a:srgbClr val="CBED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4"/>
              </a:solidFill>
            </a:endParaRPr>
          </a:p>
        </p:txBody>
      </p:sp>
      <p:sp>
        <p:nvSpPr>
          <p:cNvPr id="6" name="Content Placeholder 2">
            <a:extLst>
              <a:ext uri="{FF2B5EF4-FFF2-40B4-BE49-F238E27FC236}">
                <a16:creationId xmlns:a16="http://schemas.microsoft.com/office/drawing/2014/main" id="{6B06FBC2-B6FD-CD3D-EFEE-C13756B43430}"/>
              </a:ext>
            </a:extLst>
          </p:cNvPr>
          <p:cNvSpPr>
            <a:spLocks noGrp="1"/>
          </p:cNvSpPr>
          <p:nvPr>
            <p:ph sz="half" idx="19" hasCustomPrompt="1"/>
          </p:nvPr>
        </p:nvSpPr>
        <p:spPr>
          <a:xfrm>
            <a:off x="6675237" y="1886738"/>
            <a:ext cx="4850456" cy="3869020"/>
          </a:xfrm>
        </p:spPr>
        <p:txBody>
          <a:bodyPr/>
          <a:lstStyle>
            <a:lvl1pPr algn="l">
              <a:defRPr sz="1800"/>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423360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18" Type="http://schemas.openxmlformats.org/officeDocument/2006/relationships/slideLayout" Target="../slideLayouts/slideLayout41.xml"/><Relationship Id="rId26" Type="http://schemas.openxmlformats.org/officeDocument/2006/relationships/slideLayout" Target="../slideLayouts/slideLayout49.xml"/><Relationship Id="rId3" Type="http://schemas.openxmlformats.org/officeDocument/2006/relationships/slideLayout" Target="../slideLayouts/slideLayout26.xml"/><Relationship Id="rId21" Type="http://schemas.openxmlformats.org/officeDocument/2006/relationships/slideLayout" Target="../slideLayouts/slideLayout44.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17" Type="http://schemas.openxmlformats.org/officeDocument/2006/relationships/slideLayout" Target="../slideLayouts/slideLayout40.xml"/><Relationship Id="rId25" Type="http://schemas.openxmlformats.org/officeDocument/2006/relationships/slideLayout" Target="../slideLayouts/slideLayout48.xml"/><Relationship Id="rId2" Type="http://schemas.openxmlformats.org/officeDocument/2006/relationships/slideLayout" Target="../slideLayouts/slideLayout25.xml"/><Relationship Id="rId16" Type="http://schemas.openxmlformats.org/officeDocument/2006/relationships/slideLayout" Target="../slideLayouts/slideLayout39.xml"/><Relationship Id="rId20" Type="http://schemas.openxmlformats.org/officeDocument/2006/relationships/slideLayout" Target="../slideLayouts/slideLayout43.xml"/><Relationship Id="rId29" Type="http://schemas.openxmlformats.org/officeDocument/2006/relationships/slideLayout" Target="../slideLayouts/slideLayout52.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24" Type="http://schemas.openxmlformats.org/officeDocument/2006/relationships/slideLayout" Target="../slideLayouts/slideLayout47.xml"/><Relationship Id="rId32" Type="http://schemas.openxmlformats.org/officeDocument/2006/relationships/image" Target="../media/image1.png"/><Relationship Id="rId5" Type="http://schemas.openxmlformats.org/officeDocument/2006/relationships/slideLayout" Target="../slideLayouts/slideLayout28.xml"/><Relationship Id="rId15" Type="http://schemas.openxmlformats.org/officeDocument/2006/relationships/slideLayout" Target="../slideLayouts/slideLayout38.xml"/><Relationship Id="rId23" Type="http://schemas.openxmlformats.org/officeDocument/2006/relationships/slideLayout" Target="../slideLayouts/slideLayout46.xml"/><Relationship Id="rId28" Type="http://schemas.openxmlformats.org/officeDocument/2006/relationships/slideLayout" Target="../slideLayouts/slideLayout51.xml"/><Relationship Id="rId10" Type="http://schemas.openxmlformats.org/officeDocument/2006/relationships/slideLayout" Target="../slideLayouts/slideLayout33.xml"/><Relationship Id="rId19" Type="http://schemas.openxmlformats.org/officeDocument/2006/relationships/slideLayout" Target="../slideLayouts/slideLayout42.xml"/><Relationship Id="rId31" Type="http://schemas.openxmlformats.org/officeDocument/2006/relationships/theme" Target="../theme/theme2.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 Id="rId22" Type="http://schemas.openxmlformats.org/officeDocument/2006/relationships/slideLayout" Target="../slideLayouts/slideLayout45.xml"/><Relationship Id="rId27" Type="http://schemas.openxmlformats.org/officeDocument/2006/relationships/slideLayout" Target="../slideLayouts/slideLayout50.xml"/><Relationship Id="rId30"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US"/>
              <a:t>Click to edit Master title style</a:t>
            </a:r>
          </a:p>
        </p:txBody>
      </p:sp>
      <p:pic>
        <p:nvPicPr>
          <p:cNvPr id="8" name="Picture 7" descr="NSW Government logo">
            <a:extLst>
              <a:ext uri="{FF2B5EF4-FFF2-40B4-BE49-F238E27FC236}">
                <a16:creationId xmlns:a16="http://schemas.microsoft.com/office/drawing/2014/main" id="{CCBF5FED-71CD-4122-8BE4-CA4C03A99224}"/>
              </a:ext>
            </a:extLst>
          </p:cNvPr>
          <p:cNvPicPr>
            <a:picLocks noChangeAspect="1"/>
          </p:cNvPicPr>
          <p:nvPr userDrawn="1"/>
        </p:nvPicPr>
        <p:blipFill>
          <a:blip r:embed="rId25"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marL="0" marR="0" lvl="0"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Click to edit Master text styles</a:t>
            </a:r>
          </a:p>
          <a:p>
            <a:pPr marL="285750" marR="0" lvl="1" indent="-285750" algn="l" defTabSz="914377" rtl="0" eaLnBrk="1" fontAlgn="auto" latinLnBrk="0" hangingPunct="1">
              <a:lnSpc>
                <a:spcPct val="150000"/>
              </a:lnSpc>
              <a:spcBef>
                <a:spcPts val="0"/>
              </a:spcBef>
              <a:spcAft>
                <a:spcPts val="600"/>
              </a:spcAft>
              <a:buClrTx/>
              <a:buSzTx/>
              <a:buFont typeface="Arial" panose="020B0604020202020204" pitchFamily="34" charset="0"/>
              <a:buChar char="•"/>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Second level</a:t>
            </a:r>
          </a:p>
          <a:p>
            <a:pPr marL="715963" marR="0" lvl="2" indent="-285750" algn="l" defTabSz="914377" rtl="0" eaLnBrk="1" fontAlgn="auto" latinLnBrk="0" hangingPunct="1">
              <a:lnSpc>
                <a:spcPct val="150000"/>
              </a:lnSpc>
              <a:spcBef>
                <a:spcPts val="0"/>
              </a:spcBef>
              <a:spcAft>
                <a:spcPts val="600"/>
              </a:spcAft>
              <a:buClrTx/>
              <a:buSzTx/>
              <a:buFont typeface="Public Sans Light" pitchFamily="2" charset="0"/>
              <a:buChar char="−"/>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Third level</a:t>
            </a:r>
          </a:p>
          <a:p>
            <a:pPr marL="1077913" marR="0" lvl="3" indent="-179388" algn="l" defTabSz="914377" rtl="0" eaLnBrk="1" fontAlgn="auto" latinLnBrk="0" hangingPunct="1">
              <a:lnSpc>
                <a:spcPct val="150000"/>
              </a:lnSpc>
              <a:spcBef>
                <a:spcPts val="0"/>
              </a:spcBef>
              <a:spcAft>
                <a:spcPts val="600"/>
              </a:spcAft>
              <a:buClrTx/>
              <a:buSzTx/>
              <a:buFont typeface="Public Sans Light" pitchFamily="2" charset="0"/>
              <a:buChar char="−"/>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Fourth level</a:t>
            </a:r>
          </a:p>
          <a:p>
            <a:pPr marL="1527175" marR="0" lvl="4" indent="-269875" algn="l" defTabSz="914377" rtl="0" eaLnBrk="1" fontAlgn="auto" latinLnBrk="0" hangingPunct="1">
              <a:lnSpc>
                <a:spcPct val="150000"/>
              </a:lnSpc>
              <a:spcBef>
                <a:spcPts val="0"/>
              </a:spcBef>
              <a:spcAft>
                <a:spcPts val="600"/>
              </a:spcAft>
              <a:buClrTx/>
              <a:buSzTx/>
              <a:buFont typeface="Times New Roman" panose="02020603050405020304" pitchFamily="18" charset="0"/>
              <a:buChar char="–"/>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Fifth level</a:t>
            </a:r>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smtClean="0"/>
              <a:pPr/>
              <a:t>‹#›</a:t>
            </a:fld>
            <a:endParaRPr lang="en-AU"/>
          </a:p>
        </p:txBody>
      </p:sp>
    </p:spTree>
    <p:extLst>
      <p:ext uri="{BB962C8B-B14F-4D97-AF65-F5344CB8AC3E}">
        <p14:creationId xmlns:p14="http://schemas.microsoft.com/office/powerpoint/2010/main" val="1765341700"/>
      </p:ext>
    </p:extLst>
  </p:cSld>
  <p:clrMap bg1="lt1" tx1="dk1" bg2="lt2" tx2="dk2" accent1="accent1" accent2="accent2" accent3="accent3" accent4="accent4" accent5="accent5" accent6="accent6" hlink="hlink" folHlink="folHlink"/>
  <p:sldLayoutIdLst>
    <p:sldLayoutId id="2147483801" r:id="rId1"/>
    <p:sldLayoutId id="2147483839" r:id="rId2"/>
    <p:sldLayoutId id="2147483807" r:id="rId3"/>
    <p:sldLayoutId id="2147483772" r:id="rId4"/>
    <p:sldLayoutId id="2147483843" r:id="rId5"/>
    <p:sldLayoutId id="2147483812" r:id="rId6"/>
    <p:sldLayoutId id="2147483775" r:id="rId7"/>
    <p:sldLayoutId id="2147483776" r:id="rId8"/>
    <p:sldLayoutId id="2147483777" r:id="rId9"/>
    <p:sldLayoutId id="2147483781" r:id="rId10"/>
    <p:sldLayoutId id="2147483782" r:id="rId11"/>
    <p:sldLayoutId id="2147483783" r:id="rId12"/>
    <p:sldLayoutId id="2147483784" r:id="rId13"/>
    <p:sldLayoutId id="2147483785" r:id="rId14"/>
    <p:sldLayoutId id="2147483817" r:id="rId15"/>
    <p:sldLayoutId id="2147483780" r:id="rId16"/>
    <p:sldLayoutId id="2147483786" r:id="rId17"/>
    <p:sldLayoutId id="2147483788" r:id="rId18"/>
    <p:sldLayoutId id="2147483789" r:id="rId19"/>
    <p:sldLayoutId id="2147483844" r:id="rId20"/>
    <p:sldLayoutId id="2147483845" r:id="rId21"/>
    <p:sldLayoutId id="2147483877" r:id="rId22"/>
    <p:sldLayoutId id="2147483878" r:id="rId2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377"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US"/>
              <a:t>Click to edit Master title style</a:t>
            </a:r>
          </a:p>
        </p:txBody>
      </p:sp>
      <p:pic>
        <p:nvPicPr>
          <p:cNvPr id="8" name="Picture 7" descr="NSW Government logo">
            <a:extLst>
              <a:ext uri="{FF2B5EF4-FFF2-40B4-BE49-F238E27FC236}">
                <a16:creationId xmlns:a16="http://schemas.microsoft.com/office/drawing/2014/main" id="{CCBF5FED-71CD-4122-8BE4-CA4C03A99224}"/>
              </a:ext>
            </a:extLst>
          </p:cNvPr>
          <p:cNvPicPr>
            <a:picLocks noChangeAspect="1"/>
          </p:cNvPicPr>
          <p:nvPr userDrawn="1"/>
        </p:nvPicPr>
        <p:blipFill>
          <a:blip r:embed="rId32"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marL="0" marR="0" lvl="0"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Click to edit Master text styles</a:t>
            </a:r>
          </a:p>
          <a:p>
            <a:pPr marL="0" marR="0" lvl="1"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Second level</a:t>
            </a:r>
          </a:p>
          <a:p>
            <a:pPr marL="0" marR="0" lvl="2"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Third level</a:t>
            </a:r>
          </a:p>
          <a:p>
            <a:pPr marL="0" marR="0" lvl="3"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Fourth level</a:t>
            </a:r>
          </a:p>
          <a:p>
            <a:pPr marL="0" marR="0" lvl="4"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Fifth level</a:t>
            </a:r>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smtClean="0"/>
              <a:pPr/>
              <a:t>‹#›</a:t>
            </a:fld>
            <a:endParaRPr lang="en-AU"/>
          </a:p>
        </p:txBody>
      </p:sp>
    </p:spTree>
    <p:extLst>
      <p:ext uri="{BB962C8B-B14F-4D97-AF65-F5344CB8AC3E}">
        <p14:creationId xmlns:p14="http://schemas.microsoft.com/office/powerpoint/2010/main" val="2362922935"/>
      </p:ext>
    </p:extLst>
  </p:cSld>
  <p:clrMap bg1="lt1" tx1="dk1" bg2="lt2" tx2="dk2" accent1="accent1" accent2="accent2" accent3="accent3" accent4="accent4" accent5="accent5" accent6="accent6" hlink="hlink" folHlink="folHlink"/>
  <p:sldLayoutIdLst>
    <p:sldLayoutId id="2147483847" r:id="rId1"/>
    <p:sldLayoutId id="2147483848" r:id="rId2"/>
    <p:sldLayoutId id="2147483849" r:id="rId3"/>
    <p:sldLayoutId id="2147483850" r:id="rId4"/>
    <p:sldLayoutId id="2147483851" r:id="rId5"/>
    <p:sldLayoutId id="2147483852" r:id="rId6"/>
    <p:sldLayoutId id="2147483853" r:id="rId7"/>
    <p:sldLayoutId id="2147483854" r:id="rId8"/>
    <p:sldLayoutId id="2147483855" r:id="rId9"/>
    <p:sldLayoutId id="2147483856" r:id="rId10"/>
    <p:sldLayoutId id="2147483857" r:id="rId11"/>
    <p:sldLayoutId id="2147483858" r:id="rId12"/>
    <p:sldLayoutId id="2147483859" r:id="rId13"/>
    <p:sldLayoutId id="2147483860" r:id="rId14"/>
    <p:sldLayoutId id="2147483861" r:id="rId15"/>
    <p:sldLayoutId id="2147483862" r:id="rId16"/>
    <p:sldLayoutId id="2147483863" r:id="rId17"/>
    <p:sldLayoutId id="2147483864" r:id="rId18"/>
    <p:sldLayoutId id="2147483865" r:id="rId19"/>
    <p:sldLayoutId id="2147483866" r:id="rId20"/>
    <p:sldLayoutId id="2147483867" r:id="rId21"/>
    <p:sldLayoutId id="2147483868" r:id="rId22"/>
    <p:sldLayoutId id="2147483869" r:id="rId23"/>
    <p:sldLayoutId id="2147483870" r:id="rId24"/>
    <p:sldLayoutId id="2147483871" r:id="rId25"/>
    <p:sldLayoutId id="2147483872" r:id="rId26"/>
    <p:sldLayoutId id="2147483873" r:id="rId27"/>
    <p:sldLayoutId id="2147483874" r:id="rId28"/>
    <p:sldLayoutId id="2147483875" r:id="rId29"/>
    <p:sldLayoutId id="2147483876" r:id="rId3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377"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hyperlink" Target="https://youtu.be/8-CHJ-ZQgIM?si=KNUra9SdA9JEeLhf&amp;t=575" TargetMode="External"/><Relationship Id="rId2" Type="http://schemas.openxmlformats.org/officeDocument/2006/relationships/notesSlide" Target="../notesSlides/notesSlide14.xml"/><Relationship Id="rId1" Type="http://schemas.openxmlformats.org/officeDocument/2006/relationships/slideLayout" Target="../slideLayouts/slideLayout5.xml"/><Relationship Id="rId5" Type="http://schemas.openxmlformats.org/officeDocument/2006/relationships/image" Target="../media/image15.png"/><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hyperlink" Target="https://doi.org/10.1037/edu0000423" TargetMode="External"/><Relationship Id="rId2" Type="http://schemas.openxmlformats.org/officeDocument/2006/relationships/notesSlide" Target="../notesSlides/notesSlide17.xml"/><Relationship Id="rId1" Type="http://schemas.openxmlformats.org/officeDocument/2006/relationships/slideLayout" Target="../slideLayouts/slideLayout15.xml"/><Relationship Id="rId4" Type="http://schemas.openxmlformats.org/officeDocument/2006/relationships/hyperlink" Target="https://www.edresearch.edu.au/sites/default/files/2023-12/teaching-routines-aa.pdf"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hyperlink" Target="https://education.nsw.gov.au/teaching-and-learning/curriculum/explicit-teaching/enabling-factors-for-explicit-teaching" TargetMode="External"/><Relationship Id="rId3" Type="http://schemas.openxmlformats.org/officeDocument/2006/relationships/hyperlink" Target="https://education.nsw.gov.au/teaching-and-learning/curriculum/explicit-teaching" TargetMode="External"/><Relationship Id="rId7" Type="http://schemas.openxmlformats.org/officeDocument/2006/relationships/hyperlink" Target="https://education.nsw.gov.au/teaching-and-learning/curriculum/explicit-teaching/how-learning-happens" TargetMode="External"/><Relationship Id="rId2" Type="http://schemas.openxmlformats.org/officeDocument/2006/relationships/notesSlide" Target="../notesSlides/notesSlide20.xml"/><Relationship Id="rId1" Type="http://schemas.openxmlformats.org/officeDocument/2006/relationships/slideLayout" Target="../slideLayouts/slideLayout22.xml"/><Relationship Id="rId6" Type="http://schemas.openxmlformats.org/officeDocument/2006/relationships/hyperlink" Target="https://education.nsw.gov.au/teaching-and-learning/curriculum/explicit-teaching/about-explicit-teaching" TargetMode="External"/><Relationship Id="rId5" Type="http://schemas.openxmlformats.org/officeDocument/2006/relationships/image" Target="../media/image18.png"/><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3" Type="http://schemas.openxmlformats.org/officeDocument/2006/relationships/hyperlink" Target="https://forms.microsoft.com/Pages/ResponsePage.aspx?id=muagBYpBwUecJZOHJhv5kTGUUChLUCVJnZOoOoMPdkhUNk0yOEVRWVJGTDY4RDIwRlNKNFBGTVBGTi4u" TargetMode="External"/><Relationship Id="rId2" Type="http://schemas.openxmlformats.org/officeDocument/2006/relationships/notesSlide" Target="../notesSlides/notesSlide21.xml"/><Relationship Id="rId1" Type="http://schemas.openxmlformats.org/officeDocument/2006/relationships/slideLayout" Target="../slideLayouts/slideLayout4.xml"/><Relationship Id="rId5" Type="http://schemas.openxmlformats.org/officeDocument/2006/relationships/hyperlink" Target="mailto:ContactCurriculumReform@det.nsw.edu.au" TargetMode="External"/><Relationship Id="rId4" Type="http://schemas.openxmlformats.org/officeDocument/2006/relationships/image" Target="../media/image19.png"/></Relationships>
</file>

<file path=ppt/slides/_rels/slide22.xml.rels><?xml version="1.0" encoding="UTF-8" standalone="yes"?>
<Relationships xmlns="http://schemas.openxmlformats.org/package/2006/relationships"><Relationship Id="rId8" Type="http://schemas.openxmlformats.org/officeDocument/2006/relationships/hyperlink" Target="https://education.nsw.gov.au/about-us/education-data-and-research/cese/publications/research-reports/how-high-expectations-and-engagement-drive-student-learning" TargetMode="External"/><Relationship Id="rId3" Type="http://schemas.openxmlformats.org/officeDocument/2006/relationships/hyperlink" Target="https://educationstandards.nsw.edu.au/wps/portal/nesa/mini-footer/copyright" TargetMode="External"/><Relationship Id="rId7" Type="http://schemas.openxmlformats.org/officeDocument/2006/relationships/hyperlink" Target="https://doi.org/10.1002/jcop.22644" TargetMode="External"/><Relationship Id="rId2" Type="http://schemas.openxmlformats.org/officeDocument/2006/relationships/notesSlide" Target="../notesSlides/notesSlide22.xml"/><Relationship Id="rId1" Type="http://schemas.openxmlformats.org/officeDocument/2006/relationships/slideLayout" Target="../slideLayouts/slideLayout19.xml"/><Relationship Id="rId6" Type="http://schemas.openxmlformats.org/officeDocument/2006/relationships/hyperlink" Target="https://www.edresearch.edu.au/sites/default/files/2023-12/teaching-routines-aa.pdf" TargetMode="External"/><Relationship Id="rId5" Type="http://schemas.openxmlformats.org/officeDocument/2006/relationships/hyperlink" Target="https://curriculum.nsw.edu.au/" TargetMode="External"/><Relationship Id="rId10" Type="http://schemas.openxmlformats.org/officeDocument/2006/relationships/hyperlink" Target="https://doi.org/10.1016/j.learninstruc.2019.101296" TargetMode="External"/><Relationship Id="rId4" Type="http://schemas.openxmlformats.org/officeDocument/2006/relationships/hyperlink" Target="https://educationstandards.nsw.edu.au/wps/portal/nesa/home" TargetMode="External"/><Relationship Id="rId9" Type="http://schemas.openxmlformats.org/officeDocument/2006/relationships/hyperlink" Target="https://education.nsw.gov.au/about-us/education-data-and-research/cese/publications/research-reports/supporting-high-academic-expectations" TargetMode="External"/></Relationships>
</file>

<file path=ppt/slides/_rels/slide23.xml.rels><?xml version="1.0" encoding="UTF-8" standalone="yes"?>
<Relationships xmlns="http://schemas.openxmlformats.org/package/2006/relationships"><Relationship Id="rId8" Type="http://schemas.openxmlformats.org/officeDocument/2006/relationships/hyperlink" Target="https://doi.org/10.1016/j.cedpsych.2014.03.003" TargetMode="External"/><Relationship Id="rId3" Type="http://schemas.openxmlformats.org/officeDocument/2006/relationships/hyperlink" Target="https://doi.org/10.4324/9781003380542" TargetMode="External"/><Relationship Id="rId7" Type="http://schemas.openxmlformats.org/officeDocument/2006/relationships/hyperlink" Target="https://doi.org/10.1007/s11218-020-09574-y" TargetMode="External"/><Relationship Id="rId2" Type="http://schemas.openxmlformats.org/officeDocument/2006/relationships/notesSlide" Target="../notesSlides/notesSlide23.xml"/><Relationship Id="rId1" Type="http://schemas.openxmlformats.org/officeDocument/2006/relationships/slideLayout" Target="../slideLayouts/slideLayout15.xml"/><Relationship Id="rId6" Type="http://schemas.openxmlformats.org/officeDocument/2006/relationships/hyperlink" Target="https://doi.org/10.1037/edu0000423" TargetMode="External"/><Relationship Id="rId5" Type="http://schemas.openxmlformats.org/officeDocument/2006/relationships/hyperlink" Target="https://doi.org/10.1177/0004944118824420" TargetMode="External"/><Relationship Id="rId4" Type="http://schemas.openxmlformats.org/officeDocument/2006/relationships/hyperlink" Target="https://doi.org/10.1007/s10803-020-04844-2"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doi.org/10.3390/educsci12050358" TargetMode="External"/><Relationship Id="rId2" Type="http://schemas.openxmlformats.org/officeDocument/2006/relationships/notesSlide" Target="../notesSlides/notesSlide24.xml"/><Relationship Id="rId1" Type="http://schemas.openxmlformats.org/officeDocument/2006/relationships/slideLayout" Target="../slideLayouts/slideLayout15.xml"/><Relationship Id="rId5" Type="http://schemas.openxmlformats.org/officeDocument/2006/relationships/hyperlink" Target="https://doi.org/10.1007/s11218-019-09507-4" TargetMode="External"/><Relationship Id="rId4" Type="http://schemas.openxmlformats.org/officeDocument/2006/relationships/hyperlink" Target="https://doi.org/10.1080/13803611.2018.1548798"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hyperlink" Target="https://education.nsw.gov.au/rights-and-accountability/copyright" TargetMode="External"/><Relationship Id="rId1" Type="http://schemas.openxmlformats.org/officeDocument/2006/relationships/slideLayout" Target="../slideLayouts/slideLayout5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5.xml"/><Relationship Id="rId6" Type="http://schemas.openxmlformats.org/officeDocument/2006/relationships/hyperlink" Target="https://www.aitsl.edu.au/docs/default-source/national-policy-framework/addendum-to-accreditation-standards-and-procedures.pdf" TargetMode="External"/><Relationship Id="rId5" Type="http://schemas.openxmlformats.org/officeDocument/2006/relationships/image" Target="../media/image15.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690019CB-ABEF-27F9-D4C9-8FEA8E8BE33A}"/>
              </a:ext>
            </a:extLst>
          </p:cNvPr>
          <p:cNvSpPr>
            <a:spLocks noGrp="1"/>
          </p:cNvSpPr>
          <p:nvPr>
            <p:ph type="ftr" sz="quarter" idx="3"/>
          </p:nvPr>
        </p:nvSpPr>
        <p:spPr/>
        <p:txBody>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2664"/>
                </a:solidFill>
                <a:effectLst/>
                <a:uLnTx/>
                <a:uFillTx/>
                <a:latin typeface="Public Sans" pitchFamily="2" charset="0"/>
                <a:ea typeface="+mn-ea"/>
                <a:cs typeface="+mn-cs"/>
              </a:rPr>
              <a:t>NSW Department of Education</a:t>
            </a:r>
            <a:endParaRPr kumimoji="0" lang="en-AU" sz="1400" b="0" i="0" u="none" strike="noStrike" kern="1200" cap="none" spc="0" normalizeH="0" baseline="0" noProof="0">
              <a:ln>
                <a:noFill/>
              </a:ln>
              <a:solidFill>
                <a:srgbClr val="002664"/>
              </a:solidFill>
              <a:effectLst/>
              <a:uLnTx/>
              <a:uFillTx/>
              <a:latin typeface="Public Sans" pitchFamily="2" charset="0"/>
              <a:ea typeface="+mn-ea"/>
              <a:cs typeface="+mn-cs"/>
            </a:endParaRPr>
          </a:p>
        </p:txBody>
      </p:sp>
      <p:sp>
        <p:nvSpPr>
          <p:cNvPr id="8" name="Title 2">
            <a:extLst>
              <a:ext uri="{FF2B5EF4-FFF2-40B4-BE49-F238E27FC236}">
                <a16:creationId xmlns:a16="http://schemas.microsoft.com/office/drawing/2014/main" id="{449839C1-D09A-B49F-5BAA-070EEE189DA8}"/>
              </a:ext>
            </a:extLst>
          </p:cNvPr>
          <p:cNvSpPr>
            <a:spLocks noGrp="1"/>
          </p:cNvSpPr>
          <p:nvPr>
            <p:ph type="ctrTitle"/>
          </p:nvPr>
        </p:nvSpPr>
        <p:spPr>
          <a:xfrm>
            <a:off x="539999" y="1530002"/>
            <a:ext cx="6255979" cy="2033997"/>
          </a:xfrm>
        </p:spPr>
        <p:txBody>
          <a:bodyPr/>
          <a:lstStyle/>
          <a:p>
            <a:r>
              <a:rPr lang="en-AU" dirty="0"/>
              <a:t>Planning for learning</a:t>
            </a:r>
          </a:p>
        </p:txBody>
      </p:sp>
      <p:sp>
        <p:nvSpPr>
          <p:cNvPr id="7" name="TextBox 6">
            <a:extLst>
              <a:ext uri="{FF2B5EF4-FFF2-40B4-BE49-F238E27FC236}">
                <a16:creationId xmlns:a16="http://schemas.microsoft.com/office/drawing/2014/main" id="{409342D0-46FB-DFEA-B3EB-A4E61D01D4A1}"/>
              </a:ext>
            </a:extLst>
          </p:cNvPr>
          <p:cNvSpPr txBox="1"/>
          <p:nvPr/>
        </p:nvSpPr>
        <p:spPr>
          <a:xfrm>
            <a:off x="539999" y="3674740"/>
            <a:ext cx="7183464" cy="461665"/>
          </a:xfrm>
          <a:prstGeom prst="rect">
            <a:avLst/>
          </a:prstGeom>
          <a:noFill/>
        </p:spPr>
        <p:txBody>
          <a:bodyPr wrap="square" lIns="91440" tIns="45720" rIns="91440" bIns="45720" anchor="t">
            <a:spAutoFit/>
          </a:bodyPr>
          <a:lstStyle/>
          <a:p>
            <a:r>
              <a:rPr lang="en-US" b="0" i="0" u="none" strike="noStrike" dirty="0">
                <a:solidFill>
                  <a:srgbClr val="146CFD"/>
                </a:solidFill>
                <a:effectLst/>
                <a:latin typeface="Public Sans"/>
              </a:rPr>
              <a:t>Workshop 3</a:t>
            </a:r>
            <a:endParaRPr lang="en-AU" dirty="0">
              <a:latin typeface="Public Sans"/>
            </a:endParaRPr>
          </a:p>
        </p:txBody>
      </p:sp>
    </p:spTree>
    <p:extLst>
      <p:ext uri="{BB962C8B-B14F-4D97-AF65-F5344CB8AC3E}">
        <p14:creationId xmlns:p14="http://schemas.microsoft.com/office/powerpoint/2010/main" val="3880979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D71E48-513A-4938-4C4B-F59DC512287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BAA8304-9DC0-9131-91A1-8F5FD896C790}"/>
              </a:ext>
            </a:extLst>
          </p:cNvPr>
          <p:cNvSpPr>
            <a:spLocks noGrp="1"/>
          </p:cNvSpPr>
          <p:nvPr>
            <p:ph type="title"/>
          </p:nvPr>
        </p:nvSpPr>
        <p:spPr/>
        <p:txBody>
          <a:bodyPr/>
          <a:lstStyle/>
          <a:p>
            <a:r>
              <a:rPr lang="en-AU" dirty="0"/>
              <a:t>Making connections</a:t>
            </a:r>
            <a:endParaRPr lang="en-US" dirty="0"/>
          </a:p>
        </p:txBody>
      </p:sp>
      <p:sp>
        <p:nvSpPr>
          <p:cNvPr id="3" name="Text Placeholder 2">
            <a:extLst>
              <a:ext uri="{FF2B5EF4-FFF2-40B4-BE49-F238E27FC236}">
                <a16:creationId xmlns:a16="http://schemas.microsoft.com/office/drawing/2014/main" id="{081D90E4-38F7-F8EA-ECD4-A701807B0CB6}"/>
              </a:ext>
            </a:extLst>
          </p:cNvPr>
          <p:cNvSpPr>
            <a:spLocks noGrp="1"/>
          </p:cNvSpPr>
          <p:nvPr>
            <p:ph type="body" sz="quarter" idx="18"/>
          </p:nvPr>
        </p:nvSpPr>
        <p:spPr/>
        <p:txBody>
          <a:bodyPr/>
          <a:lstStyle/>
          <a:p>
            <a:r>
              <a:rPr lang="en-US" dirty="0"/>
              <a:t>What are the connections between Core content 2 and explicit teaching?</a:t>
            </a:r>
          </a:p>
        </p:txBody>
      </p:sp>
      <p:sp>
        <p:nvSpPr>
          <p:cNvPr id="6" name="Rectangle: Rounded Corners 5">
            <a:extLst>
              <a:ext uri="{FF2B5EF4-FFF2-40B4-BE49-F238E27FC236}">
                <a16:creationId xmlns:a16="http://schemas.microsoft.com/office/drawing/2014/main" id="{9D03B317-E283-E117-7186-297D549B0FDC}"/>
              </a:ext>
            </a:extLst>
          </p:cNvPr>
          <p:cNvSpPr/>
          <p:nvPr/>
        </p:nvSpPr>
        <p:spPr>
          <a:xfrm>
            <a:off x="360000" y="2431310"/>
            <a:ext cx="11475829" cy="3650991"/>
          </a:xfrm>
          <a:prstGeom prst="roundRect">
            <a:avLst/>
          </a:prstGeom>
          <a:solidFill>
            <a:schemeClr val="bg1">
              <a:lumMod val="95000"/>
            </a:schemeClr>
          </a:solidFill>
          <a:ln>
            <a:noFill/>
          </a:ln>
        </p:spPr>
        <p:style>
          <a:lnRef idx="2">
            <a:schemeClr val="accent6">
              <a:shade val="15000"/>
            </a:schemeClr>
          </a:lnRef>
          <a:fillRef idx="1">
            <a:schemeClr val="accent6"/>
          </a:fillRef>
          <a:effectRef idx="0">
            <a:schemeClr val="accent6"/>
          </a:effectRef>
          <a:fontRef idx="minor">
            <a:schemeClr val="lt1"/>
          </a:fontRef>
        </p:style>
        <p:txBody>
          <a:bodyPr lIns="91440" tIns="45720" rIns="91440" bIns="45720" rtlCol="0" anchor="b"/>
          <a:lstStyle/>
          <a:p>
            <a:pPr marL="342900" indent="-342900">
              <a:lnSpc>
                <a:spcPct val="150000"/>
              </a:lnSpc>
              <a:spcAft>
                <a:spcPts val="600"/>
              </a:spcAft>
              <a:buFont typeface="Arial"/>
              <a:buChar char="•"/>
            </a:pPr>
            <a:r>
              <a:rPr kumimoji="0" lang="en-AU" sz="1800" b="1" i="0" u="none" strike="noStrike" kern="1200" cap="none" spc="0" normalizeH="0" baseline="0" noProof="0" dirty="0">
                <a:ln>
                  <a:noFill/>
                </a:ln>
                <a:solidFill>
                  <a:schemeClr val="accent1"/>
                </a:solidFill>
                <a:effectLst/>
                <a:uLnTx/>
                <a:uFillTx/>
                <a:latin typeface="+mj-lt"/>
                <a:ea typeface="+mn-ea"/>
                <a:cs typeface="+mn-cs"/>
              </a:rPr>
              <a:t>2.1 – Planning and sequencing:</a:t>
            </a:r>
            <a:r>
              <a:rPr lang="en-AU" sz="1800" dirty="0">
                <a:solidFill>
                  <a:schemeClr val="accent1"/>
                </a:solidFill>
                <a:latin typeface="+mj-lt"/>
              </a:rPr>
              <a:t> </a:t>
            </a:r>
            <a:r>
              <a:rPr lang="en-AU" sz="1800" dirty="0">
                <a:solidFill>
                  <a:schemeClr val="tx1"/>
                </a:solidFill>
              </a:rPr>
              <a:t>intentional decisions are made about chunking and sequencing of content to connect to and build on prior learning</a:t>
            </a:r>
          </a:p>
          <a:p>
            <a:pPr marL="342900" indent="-342900">
              <a:lnSpc>
                <a:spcPct val="150000"/>
              </a:lnSpc>
              <a:spcAft>
                <a:spcPts val="600"/>
              </a:spcAft>
              <a:buFont typeface="Arial"/>
              <a:buChar char="•"/>
            </a:pPr>
            <a:r>
              <a:rPr lang="en-AU" sz="1800" b="1" dirty="0">
                <a:solidFill>
                  <a:schemeClr val="accent1"/>
                </a:solidFill>
                <a:latin typeface="+mj-lt"/>
              </a:rPr>
              <a:t>2.2 – Explicit modelling and scaffolding: </a:t>
            </a:r>
            <a:r>
              <a:rPr lang="en-AU" sz="1800" dirty="0">
                <a:solidFill>
                  <a:schemeClr val="tx1"/>
                </a:solidFill>
              </a:rPr>
              <a:t>Skills and concepts are explained, demonstrated and modelled, and students are provided guided practice to apply their understanding</a:t>
            </a:r>
          </a:p>
          <a:p>
            <a:pPr marL="342900" indent="-342900">
              <a:lnSpc>
                <a:spcPct val="150000"/>
              </a:lnSpc>
              <a:spcAft>
                <a:spcPts val="600"/>
              </a:spcAft>
              <a:buFont typeface="Arial"/>
              <a:buChar char="•"/>
            </a:pPr>
            <a:r>
              <a:rPr lang="en-AU" sz="1800" b="1" dirty="0">
                <a:solidFill>
                  <a:schemeClr val="accent1"/>
                </a:solidFill>
                <a:latin typeface="+mj-lt"/>
              </a:rPr>
              <a:t>2.3 – Assessment and feedback: </a:t>
            </a:r>
            <a:r>
              <a:rPr lang="en-AU" sz="1800" dirty="0">
                <a:solidFill>
                  <a:schemeClr val="tx1"/>
                </a:solidFill>
              </a:rPr>
              <a:t>there are ongoing checks for understanding throughout lessons, and feedback is specific, constructive, and clear.</a:t>
            </a:r>
          </a:p>
        </p:txBody>
      </p:sp>
      <p:pic>
        <p:nvPicPr>
          <p:cNvPr id="8" name="Picture 7">
            <a:extLst>
              <a:ext uri="{FF2B5EF4-FFF2-40B4-BE49-F238E27FC236}">
                <a16:creationId xmlns:a16="http://schemas.microsoft.com/office/drawing/2014/main" id="{2F608C28-5F29-FFE5-55BE-F83171D0CE5A}"/>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35721" y="1848910"/>
            <a:ext cx="1124386" cy="1125195"/>
          </a:xfrm>
          <a:prstGeom prst="rect">
            <a:avLst/>
          </a:prstGeom>
        </p:spPr>
      </p:pic>
      <p:sp>
        <p:nvSpPr>
          <p:cNvPr id="7" name="Slide Number Placeholder 3">
            <a:extLst>
              <a:ext uri="{FF2B5EF4-FFF2-40B4-BE49-F238E27FC236}">
                <a16:creationId xmlns:a16="http://schemas.microsoft.com/office/drawing/2014/main" id="{73B8ABE3-F9B5-15E3-7C4A-FF2F6B560F83}"/>
              </a:ext>
              <a:ext uri="{C183D7F6-B498-43B3-948B-1728B52AA6E4}">
                <adec:decorative xmlns:adec="http://schemas.microsoft.com/office/drawing/2017/decorative" val="1"/>
              </a:ext>
            </a:extLst>
          </p:cNvPr>
          <p:cNvSpPr txBox="1">
            <a:spLocks/>
          </p:cNvSpPr>
          <p:nvPr/>
        </p:nvSpPr>
        <p:spPr>
          <a:xfrm>
            <a:off x="11124000" y="6516000"/>
            <a:ext cx="720000" cy="180000"/>
          </a:xfrm>
          <a:prstGeom prst="rect">
            <a:avLst/>
          </a:prstGeom>
        </p:spPr>
        <p:txBody>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r">
              <a:defRPr/>
            </a:pPr>
            <a:fld id="{10A01DC5-1685-4615-8240-15192985C6A2}" type="slidenum">
              <a:rPr lang="en-AU" sz="1200" smtClean="0">
                <a:solidFill>
                  <a:srgbClr val="22272B"/>
                </a:solidFill>
                <a:latin typeface="Public Sans Light"/>
              </a:rPr>
              <a:pPr algn="r">
                <a:defRPr/>
              </a:pPr>
              <a:t>10</a:t>
            </a:fld>
            <a:endParaRPr lang="en-AU" sz="1200">
              <a:solidFill>
                <a:srgbClr val="22272B"/>
              </a:solidFill>
              <a:latin typeface="Public Sans Light"/>
            </a:endParaRPr>
          </a:p>
        </p:txBody>
      </p:sp>
    </p:spTree>
    <p:extLst>
      <p:ext uri="{BB962C8B-B14F-4D97-AF65-F5344CB8AC3E}">
        <p14:creationId xmlns:p14="http://schemas.microsoft.com/office/powerpoint/2010/main" val="1372238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464A9F-A495-632F-078F-07A9936EF106}"/>
            </a:ext>
          </a:extLst>
        </p:cNvPr>
        <p:cNvGrpSpPr/>
        <p:nvPr/>
      </p:nvGrpSpPr>
      <p:grpSpPr>
        <a:xfrm>
          <a:off x="0" y="0"/>
          <a:ext cx="0" cy="0"/>
          <a:chOff x="0" y="0"/>
          <a:chExt cx="0" cy="0"/>
        </a:xfrm>
      </p:grpSpPr>
      <p:sp>
        <p:nvSpPr>
          <p:cNvPr id="2" name="Footer Placeholder 1">
            <a:extLst>
              <a:ext uri="{FF2B5EF4-FFF2-40B4-BE49-F238E27FC236}">
                <a16:creationId xmlns:a16="http://schemas.microsoft.com/office/drawing/2014/main" id="{13E718AB-D97A-D09A-26F1-F3AD82F1E632}"/>
              </a:ext>
              <a:ext uri="{C183D7F6-B498-43B3-948B-1728B52AA6E4}">
                <adec:decorative xmlns:adec="http://schemas.microsoft.com/office/drawing/2017/decorative" val="1"/>
              </a:ext>
            </a:extLst>
          </p:cNvPr>
          <p:cNvSpPr>
            <a:spLocks noGrp="1"/>
          </p:cNvSpPr>
          <p:nvPr>
            <p:ph type="ftr" sz="quarter" idx="3"/>
          </p:nvPr>
        </p:nvSpPr>
        <p:spPr/>
        <p:txBody>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AU" sz="1400" b="0" i="0" u="none" strike="noStrike" kern="1200" cap="none" spc="0" normalizeH="0" baseline="0" noProof="0">
                <a:ln>
                  <a:noFill/>
                </a:ln>
                <a:solidFill>
                  <a:srgbClr val="002664"/>
                </a:solidFill>
                <a:effectLst/>
                <a:uLnTx/>
                <a:uFillTx/>
                <a:latin typeface="Public Sans" pitchFamily="2" charset="0"/>
                <a:ea typeface="+mn-ea"/>
                <a:cs typeface="+mn-cs"/>
              </a:rPr>
              <a:t>NSW Department of Education</a:t>
            </a:r>
          </a:p>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AU" sz="1400" b="0" i="0" u="none" strike="noStrike" kern="1200" cap="none" spc="0" normalizeH="0" baseline="0" noProof="0">
              <a:ln>
                <a:noFill/>
              </a:ln>
              <a:solidFill>
                <a:srgbClr val="002664"/>
              </a:solidFill>
              <a:effectLst/>
              <a:uLnTx/>
              <a:uFillTx/>
              <a:latin typeface="Public Sans" pitchFamily="2" charset="0"/>
              <a:ea typeface="+mn-ea"/>
              <a:cs typeface="+mn-cs"/>
            </a:endParaRPr>
          </a:p>
        </p:txBody>
      </p:sp>
      <p:sp>
        <p:nvSpPr>
          <p:cNvPr id="5" name="Text Placeholder 4">
            <a:extLst>
              <a:ext uri="{FF2B5EF4-FFF2-40B4-BE49-F238E27FC236}">
                <a16:creationId xmlns:a16="http://schemas.microsoft.com/office/drawing/2014/main" id="{6260D8A1-99D2-21B2-2DDC-94CDCC3CCA50}"/>
              </a:ext>
            </a:extLst>
          </p:cNvPr>
          <p:cNvSpPr>
            <a:spLocks noGrp="1"/>
          </p:cNvSpPr>
          <p:nvPr>
            <p:ph type="body" sz="quarter" idx="11"/>
          </p:nvPr>
        </p:nvSpPr>
        <p:spPr>
          <a:xfrm>
            <a:off x="540000" y="2378528"/>
            <a:ext cx="2880000" cy="1638301"/>
          </a:xfrm>
        </p:spPr>
        <p:txBody>
          <a:bodyPr/>
          <a:lstStyle/>
          <a:p>
            <a:r>
              <a:rPr lang="en-AU"/>
              <a:t>3</a:t>
            </a:r>
          </a:p>
        </p:txBody>
      </p:sp>
      <p:sp>
        <p:nvSpPr>
          <p:cNvPr id="4" name="Title 3">
            <a:extLst>
              <a:ext uri="{FF2B5EF4-FFF2-40B4-BE49-F238E27FC236}">
                <a16:creationId xmlns:a16="http://schemas.microsoft.com/office/drawing/2014/main" id="{49AE963F-BE7A-D679-135B-699EF2C16425}"/>
              </a:ext>
            </a:extLst>
          </p:cNvPr>
          <p:cNvSpPr>
            <a:spLocks noGrp="1"/>
          </p:cNvSpPr>
          <p:nvPr>
            <p:ph type="ctrTitle"/>
          </p:nvPr>
        </p:nvSpPr>
        <p:spPr>
          <a:xfrm>
            <a:off x="540000" y="4283564"/>
            <a:ext cx="10324552" cy="1224000"/>
          </a:xfrm>
        </p:spPr>
        <p:txBody>
          <a:bodyPr/>
          <a:lstStyle/>
          <a:p>
            <a:r>
              <a:rPr lang="en-AU"/>
              <a:t>High expectations</a:t>
            </a:r>
          </a:p>
        </p:txBody>
      </p:sp>
    </p:spTree>
    <p:extLst>
      <p:ext uri="{BB962C8B-B14F-4D97-AF65-F5344CB8AC3E}">
        <p14:creationId xmlns:p14="http://schemas.microsoft.com/office/powerpoint/2010/main" val="13628185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CB76EF-112D-817C-8670-5751CEF1B8C4}"/>
              </a:ext>
            </a:extLst>
          </p:cNvPr>
          <p:cNvSpPr>
            <a:spLocks noGrp="1"/>
          </p:cNvSpPr>
          <p:nvPr>
            <p:ph type="title"/>
          </p:nvPr>
        </p:nvSpPr>
        <p:spPr/>
        <p:txBody>
          <a:bodyPr/>
          <a:lstStyle/>
          <a:p>
            <a:r>
              <a:rPr lang="en-AU" dirty="0"/>
              <a:t>High expectations</a:t>
            </a:r>
            <a:br>
              <a:rPr lang="en-AU" dirty="0"/>
            </a:br>
            <a:endParaRPr lang="en-AU" dirty="0"/>
          </a:p>
        </p:txBody>
      </p:sp>
      <p:sp>
        <p:nvSpPr>
          <p:cNvPr id="5" name="Text Placeholder 4">
            <a:extLst>
              <a:ext uri="{FF2B5EF4-FFF2-40B4-BE49-F238E27FC236}">
                <a16:creationId xmlns:a16="http://schemas.microsoft.com/office/drawing/2014/main" id="{650B843D-A0DE-AA8A-7F90-0464A0382B96}"/>
              </a:ext>
            </a:extLst>
          </p:cNvPr>
          <p:cNvSpPr>
            <a:spLocks noGrp="1"/>
          </p:cNvSpPr>
          <p:nvPr>
            <p:ph type="body" sz="quarter" idx="18"/>
          </p:nvPr>
        </p:nvSpPr>
        <p:spPr/>
        <p:txBody>
          <a:bodyPr/>
          <a:lstStyle/>
          <a:p>
            <a:r>
              <a:rPr lang="en-AU" dirty="0"/>
              <a:t>Enabling factors</a:t>
            </a:r>
          </a:p>
        </p:txBody>
      </p:sp>
      <p:sp>
        <p:nvSpPr>
          <p:cNvPr id="12" name="Rectangle: Rounded Corners 11">
            <a:extLst>
              <a:ext uri="{FF2B5EF4-FFF2-40B4-BE49-F238E27FC236}">
                <a16:creationId xmlns:a16="http://schemas.microsoft.com/office/drawing/2014/main" id="{E46E3984-6785-3B7B-2692-29BFC21E9004}"/>
              </a:ext>
              <a:ext uri="{C183D7F6-B498-43B3-948B-1728B52AA6E4}">
                <adec:decorative xmlns:adec="http://schemas.microsoft.com/office/drawing/2017/decorative" val="1"/>
              </a:ext>
            </a:extLst>
          </p:cNvPr>
          <p:cNvSpPr/>
          <p:nvPr/>
        </p:nvSpPr>
        <p:spPr>
          <a:xfrm>
            <a:off x="360000" y="1627632"/>
            <a:ext cx="3370752" cy="4425696"/>
          </a:xfrm>
          <a:prstGeom prst="roundRect">
            <a:avLst>
              <a:gd name="adj" fmla="val 7546"/>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Rectangle: Rounded Corners 9">
            <a:extLst>
              <a:ext uri="{FF2B5EF4-FFF2-40B4-BE49-F238E27FC236}">
                <a16:creationId xmlns:a16="http://schemas.microsoft.com/office/drawing/2014/main" id="{319C4761-6FB9-9E6F-F909-AF51C0999F1C}"/>
              </a:ext>
              <a:ext uri="{C183D7F6-B498-43B3-948B-1728B52AA6E4}">
                <adec:decorative xmlns:adec="http://schemas.microsoft.com/office/drawing/2017/decorative" val="1"/>
              </a:ext>
            </a:extLst>
          </p:cNvPr>
          <p:cNvSpPr/>
          <p:nvPr/>
        </p:nvSpPr>
        <p:spPr>
          <a:xfrm>
            <a:off x="4366260" y="1627632"/>
            <a:ext cx="7477740" cy="4425696"/>
          </a:xfrm>
          <a:prstGeom prst="roundRect">
            <a:avLst>
              <a:gd name="adj" fmla="val 7546"/>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Rectangle: Rounded Corners 13">
            <a:extLst>
              <a:ext uri="{FF2B5EF4-FFF2-40B4-BE49-F238E27FC236}">
                <a16:creationId xmlns:a16="http://schemas.microsoft.com/office/drawing/2014/main" id="{EFC4D319-7CF0-915E-794E-8752F5EB3287}"/>
              </a:ext>
            </a:extLst>
          </p:cNvPr>
          <p:cNvSpPr/>
          <p:nvPr/>
        </p:nvSpPr>
        <p:spPr>
          <a:xfrm>
            <a:off x="556596" y="1885760"/>
            <a:ext cx="2927268" cy="824825"/>
          </a:xfrm>
          <a:prstGeom prst="round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tIns="0" rtlCol="0" anchor="ctr"/>
          <a:lstStyle/>
          <a:p>
            <a:pPr>
              <a:lnSpc>
                <a:spcPct val="110000"/>
              </a:lnSpc>
            </a:pPr>
            <a:r>
              <a:rPr lang="en-AU" sz="1800" dirty="0">
                <a:solidFill>
                  <a:schemeClr val="accent1"/>
                </a:solidFill>
              </a:rPr>
              <a:t>Know students and how they learn</a:t>
            </a:r>
          </a:p>
        </p:txBody>
      </p:sp>
      <p:sp>
        <p:nvSpPr>
          <p:cNvPr id="15" name="Rectangle: Rounded Corners 14">
            <a:extLst>
              <a:ext uri="{FF2B5EF4-FFF2-40B4-BE49-F238E27FC236}">
                <a16:creationId xmlns:a16="http://schemas.microsoft.com/office/drawing/2014/main" id="{584654FF-8FE5-ADDD-4B08-FB3035B59D18}"/>
              </a:ext>
            </a:extLst>
          </p:cNvPr>
          <p:cNvSpPr/>
          <p:nvPr/>
        </p:nvSpPr>
        <p:spPr>
          <a:xfrm>
            <a:off x="556596" y="2931227"/>
            <a:ext cx="2927268" cy="824825"/>
          </a:xfrm>
          <a:prstGeom prst="round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tIns="0" rtlCol="0" anchor="ctr"/>
          <a:lstStyle/>
          <a:p>
            <a:pPr>
              <a:lnSpc>
                <a:spcPct val="110000"/>
              </a:lnSpc>
            </a:pPr>
            <a:r>
              <a:rPr lang="en-AU" sz="1800">
                <a:solidFill>
                  <a:schemeClr val="accent1"/>
                </a:solidFill>
              </a:rPr>
              <a:t>Know the content and how to teach it</a:t>
            </a:r>
          </a:p>
        </p:txBody>
      </p:sp>
      <p:sp>
        <p:nvSpPr>
          <p:cNvPr id="16" name="Rectangle: Rounded Corners 15">
            <a:extLst>
              <a:ext uri="{FF2B5EF4-FFF2-40B4-BE49-F238E27FC236}">
                <a16:creationId xmlns:a16="http://schemas.microsoft.com/office/drawing/2014/main" id="{CC4D4052-986D-23EE-800B-5AE62F547024}"/>
              </a:ext>
            </a:extLst>
          </p:cNvPr>
          <p:cNvSpPr/>
          <p:nvPr/>
        </p:nvSpPr>
        <p:spPr>
          <a:xfrm>
            <a:off x="556596" y="3976694"/>
            <a:ext cx="2927268" cy="824825"/>
          </a:xfrm>
          <a:prstGeom prst="round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tIns="0" rtlCol="0" anchor="ctr"/>
          <a:lstStyle/>
          <a:p>
            <a:pPr>
              <a:lnSpc>
                <a:spcPct val="110000"/>
              </a:lnSpc>
            </a:pPr>
            <a:r>
              <a:rPr lang="en-AU" sz="1800">
                <a:solidFill>
                  <a:schemeClr val="bg1"/>
                </a:solidFill>
              </a:rPr>
              <a:t>High expectations</a:t>
            </a:r>
          </a:p>
        </p:txBody>
      </p:sp>
      <p:sp>
        <p:nvSpPr>
          <p:cNvPr id="17" name="Rectangle: Rounded Corners 16">
            <a:extLst>
              <a:ext uri="{FF2B5EF4-FFF2-40B4-BE49-F238E27FC236}">
                <a16:creationId xmlns:a16="http://schemas.microsoft.com/office/drawing/2014/main" id="{35014D65-948B-CC2D-796C-53A48D6E4E69}"/>
              </a:ext>
            </a:extLst>
          </p:cNvPr>
          <p:cNvSpPr/>
          <p:nvPr/>
        </p:nvSpPr>
        <p:spPr>
          <a:xfrm>
            <a:off x="570144" y="5022162"/>
            <a:ext cx="2927268" cy="824825"/>
          </a:xfrm>
          <a:prstGeom prst="round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tIns="0" rtlCol="0" anchor="ctr"/>
          <a:lstStyle/>
          <a:p>
            <a:pPr>
              <a:lnSpc>
                <a:spcPct val="110000"/>
              </a:lnSpc>
            </a:pPr>
            <a:r>
              <a:rPr lang="en-AU" sz="1800">
                <a:solidFill>
                  <a:schemeClr val="accent1"/>
                </a:solidFill>
              </a:rPr>
              <a:t>Safe, inclusive learning environments</a:t>
            </a:r>
          </a:p>
        </p:txBody>
      </p:sp>
      <p:sp>
        <p:nvSpPr>
          <p:cNvPr id="18" name="Arrow: Right 17">
            <a:extLst>
              <a:ext uri="{FF2B5EF4-FFF2-40B4-BE49-F238E27FC236}">
                <a16:creationId xmlns:a16="http://schemas.microsoft.com/office/drawing/2014/main" id="{CA4CE2B2-6353-5DD2-FE8B-38374F8DB8C3}"/>
              </a:ext>
              <a:ext uri="{C183D7F6-B498-43B3-948B-1728B52AA6E4}">
                <adec:decorative xmlns:adec="http://schemas.microsoft.com/office/drawing/2017/decorative" val="1"/>
              </a:ext>
            </a:extLst>
          </p:cNvPr>
          <p:cNvSpPr/>
          <p:nvPr/>
        </p:nvSpPr>
        <p:spPr>
          <a:xfrm>
            <a:off x="3730752" y="4130026"/>
            <a:ext cx="539496" cy="518160"/>
          </a:xfrm>
          <a:prstGeom prst="right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algn="ctr"/>
            <a:endParaRPr lang="en-AU"/>
          </a:p>
        </p:txBody>
      </p:sp>
      <p:sp>
        <p:nvSpPr>
          <p:cNvPr id="13" name="Rectangle: Rounded Corners 12">
            <a:extLst>
              <a:ext uri="{FF2B5EF4-FFF2-40B4-BE49-F238E27FC236}">
                <a16:creationId xmlns:a16="http://schemas.microsoft.com/office/drawing/2014/main" id="{BA1A188A-1A63-90D7-6EBC-B77AD4D0ADBF}"/>
              </a:ext>
            </a:extLst>
          </p:cNvPr>
          <p:cNvSpPr/>
          <p:nvPr/>
        </p:nvSpPr>
        <p:spPr>
          <a:xfrm>
            <a:off x="4562856" y="1838736"/>
            <a:ext cx="7072548" cy="1327373"/>
          </a:xfrm>
          <a:prstGeom prst="round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tIns="0" rtlCol="0" anchor="ctr"/>
          <a:lstStyle/>
          <a:p>
            <a:pPr>
              <a:lnSpc>
                <a:spcPct val="130000"/>
              </a:lnSpc>
            </a:pPr>
            <a:r>
              <a:rPr lang="en-AU" sz="1800" dirty="0">
                <a:solidFill>
                  <a:schemeClr val="bg1"/>
                </a:solidFill>
              </a:rPr>
              <a:t>Students who experience high expectations achieve greater academic success.</a:t>
            </a:r>
          </a:p>
        </p:txBody>
      </p:sp>
      <p:grpSp>
        <p:nvGrpSpPr>
          <p:cNvPr id="24" name="Group 23" descr="Teacher's high expectations">
            <a:extLst>
              <a:ext uri="{FF2B5EF4-FFF2-40B4-BE49-F238E27FC236}">
                <a16:creationId xmlns:a16="http://schemas.microsoft.com/office/drawing/2014/main" id="{F9BCAC97-DB2E-9DFE-DCBF-188365B9285B}"/>
              </a:ext>
            </a:extLst>
          </p:cNvPr>
          <p:cNvGrpSpPr/>
          <p:nvPr/>
        </p:nvGrpSpPr>
        <p:grpSpPr>
          <a:xfrm>
            <a:off x="4562856" y="3659638"/>
            <a:ext cx="2310808" cy="1853837"/>
            <a:chOff x="4776216" y="3659638"/>
            <a:chExt cx="2310808" cy="1853837"/>
          </a:xfrm>
        </p:grpSpPr>
        <p:sp>
          <p:nvSpPr>
            <p:cNvPr id="20" name="Arrow: Chevron 19">
              <a:extLst>
                <a:ext uri="{FF2B5EF4-FFF2-40B4-BE49-F238E27FC236}">
                  <a16:creationId xmlns:a16="http://schemas.microsoft.com/office/drawing/2014/main" id="{7D5B3E9C-6994-F442-7CE8-B16359FCAFFF}"/>
                </a:ext>
              </a:extLst>
            </p:cNvPr>
            <p:cNvSpPr/>
            <p:nvPr/>
          </p:nvSpPr>
          <p:spPr>
            <a:xfrm>
              <a:off x="5254837" y="3666683"/>
              <a:ext cx="1832187" cy="1846792"/>
            </a:xfrm>
            <a:prstGeom prst="chevron">
              <a:avLst>
                <a:gd name="adj" fmla="val 29574"/>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solidFill>
                  <a:schemeClr val="tx1"/>
                </a:solidFill>
              </a:endParaRPr>
            </a:p>
          </p:txBody>
        </p:sp>
        <p:sp>
          <p:nvSpPr>
            <p:cNvPr id="6" name="Rectangle: Rounded Corners 5">
              <a:extLst>
                <a:ext uri="{FF2B5EF4-FFF2-40B4-BE49-F238E27FC236}">
                  <a16:creationId xmlns:a16="http://schemas.microsoft.com/office/drawing/2014/main" id="{58D8D562-2400-2DA6-8D2C-3530220FE664}"/>
                </a:ext>
              </a:extLst>
            </p:cNvPr>
            <p:cNvSpPr/>
            <p:nvPr/>
          </p:nvSpPr>
          <p:spPr>
            <a:xfrm>
              <a:off x="4776216" y="3659638"/>
              <a:ext cx="1821604" cy="1846792"/>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a:lnSpc>
                  <a:spcPct val="130000"/>
                </a:lnSpc>
              </a:pPr>
              <a:r>
                <a:rPr lang="en-AU" sz="1800" dirty="0">
                  <a:solidFill>
                    <a:schemeClr val="accent1"/>
                  </a:solidFill>
                  <a:latin typeface="+mj-lt"/>
                </a:rPr>
                <a:t>Teacher's high expectations</a:t>
              </a:r>
            </a:p>
          </p:txBody>
        </p:sp>
      </p:grpSp>
      <p:sp>
        <p:nvSpPr>
          <p:cNvPr id="19" name="Oval 18">
            <a:extLst>
              <a:ext uri="{FF2B5EF4-FFF2-40B4-BE49-F238E27FC236}">
                <a16:creationId xmlns:a16="http://schemas.microsoft.com/office/drawing/2014/main" id="{654ECC4A-7008-6951-CE3A-5CC0EC16D705}"/>
              </a:ext>
            </a:extLst>
          </p:cNvPr>
          <p:cNvSpPr/>
          <p:nvPr/>
        </p:nvSpPr>
        <p:spPr>
          <a:xfrm>
            <a:off x="6400955" y="4230795"/>
            <a:ext cx="704478" cy="704478"/>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tIns="0" rtlCol="0" anchor="ctr"/>
          <a:lstStyle/>
          <a:p>
            <a:pPr algn="ctr">
              <a:lnSpc>
                <a:spcPct val="120000"/>
              </a:lnSpc>
            </a:pPr>
            <a:r>
              <a:rPr lang="en-AU" sz="1800" dirty="0">
                <a:latin typeface="+mj-lt"/>
              </a:rPr>
              <a:t>for</a:t>
            </a:r>
          </a:p>
        </p:txBody>
      </p:sp>
      <p:sp>
        <p:nvSpPr>
          <p:cNvPr id="23" name="Arrow: Chevron 22">
            <a:extLst>
              <a:ext uri="{FF2B5EF4-FFF2-40B4-BE49-F238E27FC236}">
                <a16:creationId xmlns:a16="http://schemas.microsoft.com/office/drawing/2014/main" id="{BE3544DD-EAEA-B813-F106-CF3E30A3A690}"/>
              </a:ext>
            </a:extLst>
          </p:cNvPr>
          <p:cNvSpPr/>
          <p:nvPr/>
        </p:nvSpPr>
        <p:spPr>
          <a:xfrm>
            <a:off x="6902968" y="3666683"/>
            <a:ext cx="2237359" cy="1846792"/>
          </a:xfrm>
          <a:prstGeom prst="chevron">
            <a:avLst>
              <a:gd name="adj" fmla="val 29574"/>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609585" rtl="0" eaLnBrk="1" fontAlgn="auto" latinLnBrk="0" hangingPunct="1">
              <a:lnSpc>
                <a:spcPct val="130000"/>
              </a:lnSpc>
              <a:spcBef>
                <a:spcPts val="0"/>
              </a:spcBef>
              <a:spcAft>
                <a:spcPts val="0"/>
              </a:spcAft>
              <a:buClrTx/>
              <a:buSzTx/>
              <a:buFontTx/>
              <a:buNone/>
              <a:tabLst/>
              <a:defRPr/>
            </a:pPr>
            <a:r>
              <a:rPr kumimoji="0" lang="en-AU" sz="1800" b="0" i="0" u="none" strike="noStrike" kern="1200" cap="none" spc="0" normalizeH="0" baseline="0" noProof="0">
                <a:ln>
                  <a:noFill/>
                </a:ln>
                <a:solidFill>
                  <a:srgbClr val="002664"/>
                </a:solidFill>
                <a:effectLst/>
                <a:uLnTx/>
                <a:uFillTx/>
                <a:latin typeface="+mj-lt"/>
                <a:ea typeface="+mn-ea"/>
                <a:cs typeface="+mn-cs"/>
              </a:rPr>
              <a:t>student learning</a:t>
            </a:r>
          </a:p>
        </p:txBody>
      </p:sp>
      <p:sp>
        <p:nvSpPr>
          <p:cNvPr id="26" name="Oval 25">
            <a:extLst>
              <a:ext uri="{FF2B5EF4-FFF2-40B4-BE49-F238E27FC236}">
                <a16:creationId xmlns:a16="http://schemas.microsoft.com/office/drawing/2014/main" id="{5AB01813-AD18-188C-A2B8-DE27047D25FD}"/>
              </a:ext>
            </a:extLst>
          </p:cNvPr>
          <p:cNvSpPr/>
          <p:nvPr/>
        </p:nvSpPr>
        <p:spPr>
          <a:xfrm>
            <a:off x="8662094" y="4244884"/>
            <a:ext cx="704478" cy="704478"/>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tIns="0" rtlCol="0" anchor="ctr"/>
          <a:lstStyle/>
          <a:p>
            <a:pPr algn="ctr">
              <a:lnSpc>
                <a:spcPct val="120000"/>
              </a:lnSpc>
            </a:pPr>
            <a:r>
              <a:rPr lang="en-AU" sz="1800" dirty="0">
                <a:latin typeface="+mj-lt"/>
              </a:rPr>
              <a:t>for</a:t>
            </a:r>
          </a:p>
        </p:txBody>
      </p:sp>
      <p:grpSp>
        <p:nvGrpSpPr>
          <p:cNvPr id="25" name="Group 24" descr="every student">
            <a:extLst>
              <a:ext uri="{FF2B5EF4-FFF2-40B4-BE49-F238E27FC236}">
                <a16:creationId xmlns:a16="http://schemas.microsoft.com/office/drawing/2014/main" id="{9912E228-8A54-6242-2EE8-FC04CAB6AE2E}"/>
              </a:ext>
            </a:extLst>
          </p:cNvPr>
          <p:cNvGrpSpPr/>
          <p:nvPr/>
        </p:nvGrpSpPr>
        <p:grpSpPr>
          <a:xfrm>
            <a:off x="9223800" y="3666683"/>
            <a:ext cx="2411604" cy="1853837"/>
            <a:chOff x="9072396" y="3666683"/>
            <a:chExt cx="2411604" cy="1853837"/>
          </a:xfrm>
        </p:grpSpPr>
        <p:sp>
          <p:nvSpPr>
            <p:cNvPr id="22" name="Arrow: Chevron 21">
              <a:extLst>
                <a:ext uri="{FF2B5EF4-FFF2-40B4-BE49-F238E27FC236}">
                  <a16:creationId xmlns:a16="http://schemas.microsoft.com/office/drawing/2014/main" id="{C6B9C9A3-77DC-A4D2-82AD-43D4B79A4302}"/>
                </a:ext>
              </a:extLst>
            </p:cNvPr>
            <p:cNvSpPr/>
            <p:nvPr/>
          </p:nvSpPr>
          <p:spPr>
            <a:xfrm>
              <a:off x="9072396" y="3666683"/>
              <a:ext cx="1832187" cy="1846792"/>
            </a:xfrm>
            <a:prstGeom prst="chevron">
              <a:avLst>
                <a:gd name="adj" fmla="val 29574"/>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solidFill>
                  <a:schemeClr val="tx1"/>
                </a:solidFill>
              </a:endParaRPr>
            </a:p>
          </p:txBody>
        </p:sp>
        <p:sp>
          <p:nvSpPr>
            <p:cNvPr id="11" name="Rectangle: Rounded Corners 10">
              <a:extLst>
                <a:ext uri="{FF2B5EF4-FFF2-40B4-BE49-F238E27FC236}">
                  <a16:creationId xmlns:a16="http://schemas.microsoft.com/office/drawing/2014/main" id="{C40480EA-24AD-4B5F-8585-4126394B3ACC}"/>
                </a:ext>
              </a:extLst>
            </p:cNvPr>
            <p:cNvSpPr/>
            <p:nvPr/>
          </p:nvSpPr>
          <p:spPr>
            <a:xfrm>
              <a:off x="9651813" y="3673727"/>
              <a:ext cx="1832187" cy="1846793"/>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a:lnSpc>
                  <a:spcPct val="130000"/>
                </a:lnSpc>
              </a:pPr>
              <a:r>
                <a:rPr lang="en-AU" sz="1800">
                  <a:solidFill>
                    <a:schemeClr val="accent1"/>
                  </a:solidFill>
                  <a:latin typeface="+mj-lt"/>
                </a:rPr>
                <a:t>every student</a:t>
              </a:r>
            </a:p>
          </p:txBody>
        </p:sp>
      </p:grpSp>
      <p:sp>
        <p:nvSpPr>
          <p:cNvPr id="4" name="Slide Number Placeholder 3">
            <a:extLst>
              <a:ext uri="{FF2B5EF4-FFF2-40B4-BE49-F238E27FC236}">
                <a16:creationId xmlns:a16="http://schemas.microsoft.com/office/drawing/2014/main" id="{A3BB2195-08FF-0AF8-A216-20E3C684196B}"/>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12</a:t>
            </a:fld>
            <a:endParaRPr lang="en-AU"/>
          </a:p>
        </p:txBody>
      </p:sp>
    </p:spTree>
    <p:extLst>
      <p:ext uri="{BB962C8B-B14F-4D97-AF65-F5344CB8AC3E}">
        <p14:creationId xmlns:p14="http://schemas.microsoft.com/office/powerpoint/2010/main" val="32776471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D8376B-F3A9-07D1-C4A4-0C6DD72A9ABC}"/>
              </a:ext>
            </a:extLst>
          </p:cNvPr>
          <p:cNvSpPr>
            <a:spLocks noGrp="1"/>
          </p:cNvSpPr>
          <p:nvPr>
            <p:ph type="title"/>
          </p:nvPr>
        </p:nvSpPr>
        <p:spPr/>
        <p:txBody>
          <a:bodyPr/>
          <a:lstStyle/>
          <a:p>
            <a:r>
              <a:rPr lang="en-AU" dirty="0"/>
              <a:t>The role high expectations play in learning</a:t>
            </a:r>
          </a:p>
        </p:txBody>
      </p:sp>
      <p:sp>
        <p:nvSpPr>
          <p:cNvPr id="4" name="Text Placeholder 3">
            <a:extLst>
              <a:ext uri="{FF2B5EF4-FFF2-40B4-BE49-F238E27FC236}">
                <a16:creationId xmlns:a16="http://schemas.microsoft.com/office/drawing/2014/main" id="{D2593B47-154F-1364-18AF-0DACF5FB3C8B}"/>
              </a:ext>
            </a:extLst>
          </p:cNvPr>
          <p:cNvSpPr>
            <a:spLocks noGrp="1"/>
          </p:cNvSpPr>
          <p:nvPr>
            <p:ph type="body" sz="quarter" idx="18"/>
          </p:nvPr>
        </p:nvSpPr>
        <p:spPr/>
        <p:txBody>
          <a:bodyPr/>
          <a:lstStyle/>
          <a:p>
            <a:r>
              <a:rPr lang="en-AU" dirty="0"/>
              <a:t>What the research tells us</a:t>
            </a:r>
          </a:p>
        </p:txBody>
      </p:sp>
      <p:sp>
        <p:nvSpPr>
          <p:cNvPr id="5" name="Text Placeholder 4">
            <a:extLst>
              <a:ext uri="{FF2B5EF4-FFF2-40B4-BE49-F238E27FC236}">
                <a16:creationId xmlns:a16="http://schemas.microsoft.com/office/drawing/2014/main" id="{BC340245-FDE4-5161-8771-8A3EAF1E557E}"/>
              </a:ext>
            </a:extLst>
          </p:cNvPr>
          <p:cNvSpPr>
            <a:spLocks noGrp="1"/>
          </p:cNvSpPr>
          <p:nvPr>
            <p:ph type="body" sz="quarter" idx="19"/>
          </p:nvPr>
        </p:nvSpPr>
        <p:spPr>
          <a:xfrm>
            <a:off x="360000" y="1862942"/>
            <a:ext cx="11344320" cy="4013794"/>
          </a:xfrm>
        </p:spPr>
        <p:txBody>
          <a:bodyPr vert="horz" lIns="0" tIns="0" rIns="0" bIns="0" rtlCol="0" anchor="t">
            <a:noAutofit/>
          </a:bodyPr>
          <a:lstStyle/>
          <a:p>
            <a:pPr>
              <a:lnSpc>
                <a:spcPct val="130000"/>
              </a:lnSpc>
              <a:spcAft>
                <a:spcPts val="600"/>
              </a:spcAft>
            </a:pPr>
            <a:r>
              <a:rPr lang="en-GB" sz="1800" b="1" dirty="0">
                <a:latin typeface="+mj-lt"/>
              </a:rPr>
              <a:t>High expectations</a:t>
            </a:r>
            <a:r>
              <a:rPr lang="en-GB" sz="1800" dirty="0">
                <a:latin typeface="+mj-lt"/>
              </a:rPr>
              <a:t> </a:t>
            </a:r>
            <a:r>
              <a:rPr lang="en-GB" sz="1800" dirty="0"/>
              <a:t>means holding the expectation that </a:t>
            </a:r>
            <a:r>
              <a:rPr lang="en-GB" sz="1800" b="1" dirty="0">
                <a:latin typeface="+mj-lt"/>
              </a:rPr>
              <a:t>all students can and should work towards achieving ambitious learning goals</a:t>
            </a:r>
            <a:r>
              <a:rPr lang="en-GB" sz="1800" dirty="0"/>
              <a:t>.</a:t>
            </a:r>
            <a:endParaRPr lang="en-AU" sz="1800" dirty="0"/>
          </a:p>
          <a:p>
            <a:pPr>
              <a:lnSpc>
                <a:spcPct val="130000"/>
              </a:lnSpc>
              <a:spcAft>
                <a:spcPts val="0"/>
              </a:spcAft>
            </a:pPr>
            <a:endParaRPr lang="en-AU" sz="1800" dirty="0">
              <a:solidFill>
                <a:srgbClr val="002664"/>
              </a:solidFill>
            </a:endParaRPr>
          </a:p>
          <a:p>
            <a:pPr>
              <a:lnSpc>
                <a:spcPct val="130000"/>
              </a:lnSpc>
              <a:spcAft>
                <a:spcPts val="600"/>
              </a:spcAft>
            </a:pPr>
            <a:r>
              <a:rPr lang="en-AU" sz="1800" dirty="0"/>
              <a:t>High expectations are linked with</a:t>
            </a:r>
          </a:p>
          <a:p>
            <a:pPr marL="342900" indent="-342900">
              <a:lnSpc>
                <a:spcPct val="130000"/>
              </a:lnSpc>
              <a:spcAft>
                <a:spcPts val="600"/>
              </a:spcAft>
              <a:buChar char="•"/>
            </a:pPr>
            <a:r>
              <a:rPr lang="en-AU" sz="1800" dirty="0"/>
              <a:t>significant learning gains</a:t>
            </a:r>
            <a:r>
              <a:rPr lang="en-AU" sz="1800" baseline="30000" dirty="0"/>
              <a:t>1 </a:t>
            </a:r>
          </a:p>
          <a:p>
            <a:pPr marL="342900" indent="-342900">
              <a:lnSpc>
                <a:spcPct val="130000"/>
              </a:lnSpc>
              <a:spcAft>
                <a:spcPts val="600"/>
              </a:spcAft>
              <a:buChar char="•"/>
            </a:pPr>
            <a:r>
              <a:rPr lang="en-AU" sz="1800" dirty="0"/>
              <a:t>positive engagement outcomes</a:t>
            </a:r>
            <a:r>
              <a:rPr lang="en-AU" sz="1800" baseline="30000" dirty="0"/>
              <a:t>2</a:t>
            </a:r>
            <a:endParaRPr lang="en-GB" sz="1800" dirty="0"/>
          </a:p>
          <a:p>
            <a:pPr>
              <a:lnSpc>
                <a:spcPct val="130000"/>
              </a:lnSpc>
              <a:spcAft>
                <a:spcPts val="0"/>
              </a:spcAft>
            </a:pPr>
            <a:endParaRPr lang="en-GB" sz="1800" dirty="0"/>
          </a:p>
          <a:p>
            <a:pPr>
              <a:lnSpc>
                <a:spcPct val="130000"/>
              </a:lnSpc>
              <a:spcAft>
                <a:spcPts val="600"/>
              </a:spcAft>
            </a:pPr>
            <a:r>
              <a:rPr lang="en-GB" sz="1800" dirty="0"/>
              <a:t>High expectations shape the experiences and opportunities students receive in the classroom</a:t>
            </a:r>
            <a:r>
              <a:rPr lang="en-GB" sz="1800" baseline="30000" dirty="0"/>
              <a:t>3</a:t>
            </a:r>
            <a:endParaRPr lang="en-AU" sz="1800" dirty="0"/>
          </a:p>
          <a:p>
            <a:pPr marL="342900" indent="-342900">
              <a:lnSpc>
                <a:spcPct val="130000"/>
              </a:lnSpc>
              <a:spcAft>
                <a:spcPts val="600"/>
              </a:spcAft>
              <a:buFont typeface="Arial" panose="020B0604020202020204" pitchFamily="34" charset="0"/>
              <a:buChar char="•"/>
            </a:pPr>
            <a:r>
              <a:rPr lang="en-AU" sz="1800" dirty="0"/>
              <a:t>how teachers interact with students</a:t>
            </a:r>
          </a:p>
          <a:p>
            <a:pPr marL="342900" indent="-342900">
              <a:lnSpc>
                <a:spcPct val="130000"/>
              </a:lnSpc>
              <a:spcAft>
                <a:spcPts val="600"/>
              </a:spcAft>
              <a:buFont typeface="Arial" panose="020B0604020202020204" pitchFamily="34" charset="0"/>
              <a:buChar char="•"/>
            </a:pPr>
            <a:r>
              <a:rPr lang="en-AU" sz="1800" dirty="0"/>
              <a:t>use of effective teaching practices.</a:t>
            </a:r>
          </a:p>
        </p:txBody>
      </p:sp>
      <p:sp>
        <p:nvSpPr>
          <p:cNvPr id="7" name="TextBox 6">
            <a:extLst>
              <a:ext uri="{FF2B5EF4-FFF2-40B4-BE49-F238E27FC236}">
                <a16:creationId xmlns:a16="http://schemas.microsoft.com/office/drawing/2014/main" id="{8D94851B-537A-288B-F859-CEA91E8961B5}"/>
              </a:ext>
            </a:extLst>
          </p:cNvPr>
          <p:cNvSpPr txBox="1"/>
          <p:nvPr/>
        </p:nvSpPr>
        <p:spPr>
          <a:xfrm>
            <a:off x="360000" y="6145177"/>
            <a:ext cx="8198373" cy="579646"/>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nSpc>
                <a:spcPct val="130000"/>
              </a:lnSpc>
            </a:pPr>
            <a:r>
              <a:rPr lang="en-AU" sz="1000" dirty="0"/>
              <a:t>1 Wang et al. 2018; CESE 2019; </a:t>
            </a:r>
            <a:r>
              <a:rPr lang="en-AU" sz="1000" dirty="0" err="1"/>
              <a:t>Gentrup</a:t>
            </a:r>
            <a:r>
              <a:rPr lang="en-AU" sz="1000" dirty="0"/>
              <a:t> et al. 2020; Hattie 2023</a:t>
            </a:r>
            <a:endParaRPr lang="en-US" sz="1000" dirty="0"/>
          </a:p>
          <a:p>
            <a:pPr>
              <a:lnSpc>
                <a:spcPct val="130000"/>
              </a:lnSpc>
            </a:pPr>
            <a:r>
              <a:rPr lang="en-AU" sz="1000" dirty="0"/>
              <a:t>2 Wang et al. 2019; CESE 2019; CESE 2020; Rubie-Davies et al. 2020; Benner et al. 2021; Tomaszewski et al. 2022</a:t>
            </a:r>
            <a:endParaRPr lang="en-US" sz="1000" dirty="0"/>
          </a:p>
          <a:p>
            <a:pPr>
              <a:lnSpc>
                <a:spcPct val="130000"/>
              </a:lnSpc>
            </a:pPr>
            <a:r>
              <a:rPr lang="en-AU" sz="1000" dirty="0"/>
              <a:t>3 W</a:t>
            </a:r>
            <a:r>
              <a:rPr lang="en-GB" sz="1000" dirty="0"/>
              <a:t>ang et al. 2018; Johnston et al. 2019; Rubie-Davies 2023</a:t>
            </a:r>
          </a:p>
        </p:txBody>
      </p:sp>
      <p:sp>
        <p:nvSpPr>
          <p:cNvPr id="3" name="Slide Number Placeholder 2">
            <a:extLst>
              <a:ext uri="{FF2B5EF4-FFF2-40B4-BE49-F238E27FC236}">
                <a16:creationId xmlns:a16="http://schemas.microsoft.com/office/drawing/2014/main" id="{6FDDFE1D-D399-79CF-8835-C7B80128310F}"/>
              </a:ext>
              <a:ext uri="{C183D7F6-B498-43B3-948B-1728B52AA6E4}">
                <adec:decorative xmlns:adec="http://schemas.microsoft.com/office/drawing/2017/decorative" val="1"/>
              </a:ext>
            </a:extLst>
          </p:cNvPr>
          <p:cNvSpPr>
            <a:spLocks noGrp="1"/>
          </p:cNvSpPr>
          <p:nvPr>
            <p:ph type="sldNum" sz="quarter" idx="14"/>
          </p:nvPr>
        </p:nvSpPr>
        <p:spPr/>
        <p:txBody>
          <a:bodyPr/>
          <a:lstStyle/>
          <a:p>
            <a:fld id="{10A01DC5-1685-4615-8240-15192985C6A2}" type="slidenum">
              <a:rPr lang="en-AU" smtClean="0"/>
              <a:pPr/>
              <a:t>13</a:t>
            </a:fld>
            <a:endParaRPr lang="en-AU"/>
          </a:p>
        </p:txBody>
      </p:sp>
    </p:spTree>
    <p:extLst>
      <p:ext uri="{BB962C8B-B14F-4D97-AF65-F5344CB8AC3E}">
        <p14:creationId xmlns:p14="http://schemas.microsoft.com/office/powerpoint/2010/main" val="806947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871FEE-651A-A898-CBD3-2F2E7268905E}"/>
              </a:ext>
            </a:extLst>
          </p:cNvPr>
          <p:cNvSpPr>
            <a:spLocks noGrp="1"/>
          </p:cNvSpPr>
          <p:nvPr>
            <p:ph type="title"/>
          </p:nvPr>
        </p:nvSpPr>
        <p:spPr/>
        <p:txBody>
          <a:bodyPr/>
          <a:lstStyle/>
          <a:p>
            <a:r>
              <a:rPr lang="en-US" dirty="0"/>
              <a:t>Activity 2</a:t>
            </a:r>
          </a:p>
        </p:txBody>
      </p:sp>
      <p:sp>
        <p:nvSpPr>
          <p:cNvPr id="4" name="Text Placeholder 3">
            <a:extLst>
              <a:ext uri="{FF2B5EF4-FFF2-40B4-BE49-F238E27FC236}">
                <a16:creationId xmlns:a16="http://schemas.microsoft.com/office/drawing/2014/main" id="{E1ADB5B0-5856-D319-42C0-4D469819096B}"/>
              </a:ext>
            </a:extLst>
          </p:cNvPr>
          <p:cNvSpPr>
            <a:spLocks noGrp="1"/>
          </p:cNvSpPr>
          <p:nvPr>
            <p:ph type="body" sz="quarter" idx="18"/>
          </p:nvPr>
        </p:nvSpPr>
        <p:spPr/>
        <p:txBody>
          <a:bodyPr/>
          <a:lstStyle/>
          <a:p>
            <a:r>
              <a:rPr lang="en-US" dirty="0"/>
              <a:t>High expectations</a:t>
            </a:r>
          </a:p>
        </p:txBody>
      </p:sp>
      <p:sp>
        <p:nvSpPr>
          <p:cNvPr id="9" name="Rectangle: Rounded Corners 8">
            <a:extLst>
              <a:ext uri="{FF2B5EF4-FFF2-40B4-BE49-F238E27FC236}">
                <a16:creationId xmlns:a16="http://schemas.microsoft.com/office/drawing/2014/main" id="{FD4B2730-ECF9-AEA8-B11F-F0C39233B547}"/>
              </a:ext>
            </a:extLst>
          </p:cNvPr>
          <p:cNvSpPr/>
          <p:nvPr/>
        </p:nvSpPr>
        <p:spPr>
          <a:xfrm>
            <a:off x="360001" y="2162990"/>
            <a:ext cx="5616818" cy="3939860"/>
          </a:xfrm>
          <a:prstGeom prst="roundRect">
            <a:avLst/>
          </a:prstGeom>
          <a:solidFill>
            <a:schemeClr val="bg1">
              <a:lumMod val="95000"/>
            </a:schemeClr>
          </a:solidFill>
          <a:ln w="28575">
            <a:noFill/>
          </a:ln>
        </p:spPr>
        <p:style>
          <a:lnRef idx="2">
            <a:schemeClr val="accent1">
              <a:shade val="15000"/>
            </a:schemeClr>
          </a:lnRef>
          <a:fillRef idx="1">
            <a:schemeClr val="accent1"/>
          </a:fillRef>
          <a:effectRef idx="0">
            <a:schemeClr val="accent1"/>
          </a:effectRef>
          <a:fontRef idx="minor">
            <a:schemeClr val="lt1"/>
          </a:fontRef>
        </p:style>
        <p:txBody>
          <a:bodyPr lIns="91440" tIns="792000" rIns="91440" bIns="45720" rtlCol="0" anchor="t"/>
          <a:lstStyle/>
          <a:p>
            <a:pPr>
              <a:lnSpc>
                <a:spcPct val="150000"/>
              </a:lnSpc>
            </a:pPr>
            <a:r>
              <a:rPr kumimoji="0" lang="en-AU" sz="1800" b="1" i="0" u="none" strike="noStrike" kern="1200" cap="none" spc="0" normalizeH="0" baseline="0" noProof="0" dirty="0">
                <a:ln>
                  <a:noFill/>
                </a:ln>
                <a:solidFill>
                  <a:srgbClr val="002664"/>
                </a:solidFill>
                <a:effectLst/>
                <a:uLnTx/>
                <a:uFillTx/>
                <a:latin typeface="+mj-lt"/>
                <a:ea typeface="+mn-ea"/>
                <a:cs typeface="+mn-cs"/>
              </a:rPr>
              <a:t>Watch ‘</a:t>
            </a:r>
            <a:r>
              <a:rPr lang="en-AU" sz="1800" b="1" dirty="0">
                <a:solidFill>
                  <a:srgbClr val="002664"/>
                </a:solidFill>
                <a:latin typeface="+mj-lt"/>
              </a:rPr>
              <a:t>Observation’ chapter </a:t>
            </a:r>
            <a:r>
              <a:rPr kumimoji="0" lang="en-AU" sz="1800" b="1" i="0" u="none" strike="noStrike" kern="1200" cap="none" spc="0" normalizeH="0" baseline="0" noProof="0" dirty="0">
                <a:ln>
                  <a:noFill/>
                </a:ln>
                <a:solidFill>
                  <a:srgbClr val="002664"/>
                </a:solidFill>
                <a:effectLst/>
                <a:uLnTx/>
                <a:uFillTx/>
                <a:latin typeface="+mj-lt"/>
                <a:ea typeface="+mn-ea"/>
                <a:cs typeface="+mn-cs"/>
              </a:rPr>
              <a:t>– 3 minutes</a:t>
            </a:r>
          </a:p>
          <a:p>
            <a:pPr>
              <a:lnSpc>
                <a:spcPct val="150000"/>
              </a:lnSpc>
            </a:pPr>
            <a:r>
              <a:rPr kumimoji="0" lang="en-AU" sz="1800" i="0" u="none" strike="noStrike" kern="1200" cap="none" spc="0" normalizeH="0" baseline="0" noProof="0" dirty="0">
                <a:ln>
                  <a:noFill/>
                </a:ln>
                <a:solidFill>
                  <a:schemeClr val="tx1"/>
                </a:solidFill>
                <a:effectLst/>
                <a:uLnTx/>
                <a:uFillTx/>
                <a:ea typeface="+mn-ea"/>
                <a:cs typeface="+mn-cs"/>
              </a:rPr>
              <a:t>Prof Christine Rubie-Davies describes her research about high and low </a:t>
            </a:r>
            <a:r>
              <a:rPr lang="en-AU" sz="1800" dirty="0">
                <a:solidFill>
                  <a:schemeClr val="tx1"/>
                </a:solidFill>
              </a:rPr>
              <a:t>expectation classrooms.</a:t>
            </a:r>
          </a:p>
          <a:p>
            <a:pPr>
              <a:lnSpc>
                <a:spcPct val="150000"/>
              </a:lnSpc>
            </a:pPr>
            <a:r>
              <a:rPr lang="en-AU" sz="1800" dirty="0">
                <a:solidFill>
                  <a:schemeClr val="tx1"/>
                </a:solidFill>
              </a:rPr>
              <a:t>Link to </a:t>
            </a:r>
            <a:r>
              <a:rPr lang="en-AU" sz="1800" dirty="0">
                <a:solidFill>
                  <a:schemeClr val="accent2"/>
                </a:solidFill>
                <a:hlinkClick r:id="rId3">
                  <a:extLst>
                    <a:ext uri="{A12FA001-AC4F-418D-AE19-62706E023703}">
                      <ahyp:hlinkClr xmlns:ahyp="http://schemas.microsoft.com/office/drawing/2018/hyperlinkcolor" val="tx"/>
                    </a:ext>
                  </a:extLst>
                </a:hlinkClick>
              </a:rPr>
              <a:t>video</a:t>
            </a:r>
            <a:r>
              <a:rPr lang="en-AU" sz="1800" dirty="0">
                <a:solidFill>
                  <a:schemeClr val="tx1"/>
                </a:solidFill>
              </a:rPr>
              <a:t>: </a:t>
            </a:r>
            <a:r>
              <a:rPr kumimoji="0" lang="en-AU" sz="1800" b="0" i="0" u="none" strike="noStrike" kern="1200" cap="none" spc="0" normalizeH="0" baseline="0" noProof="0" dirty="0">
                <a:ln>
                  <a:noFill/>
                </a:ln>
                <a:solidFill>
                  <a:schemeClr val="tx1"/>
                </a:solidFill>
                <a:effectLst/>
                <a:uLnTx/>
                <a:uFillTx/>
                <a:ea typeface="+mn-ea"/>
                <a:cs typeface="+mn-cs"/>
              </a:rPr>
              <a:t> (</a:t>
            </a:r>
            <a:r>
              <a:rPr lang="en-AU" sz="1800" dirty="0">
                <a:solidFill>
                  <a:schemeClr val="tx1"/>
                </a:solidFill>
              </a:rPr>
              <a:t>starts at 9:35, ends at 12:54).</a:t>
            </a:r>
            <a:endParaRPr kumimoji="0" lang="en-AU" sz="1800" b="0" i="0" u="none" strike="noStrike" kern="1200" cap="none" spc="0" normalizeH="0" baseline="0" noProof="0" dirty="0">
              <a:ln>
                <a:noFill/>
              </a:ln>
              <a:solidFill>
                <a:schemeClr val="tx1"/>
              </a:solidFill>
              <a:effectLst/>
              <a:uLnTx/>
              <a:uFillTx/>
              <a:ea typeface="+mn-ea"/>
              <a:cs typeface="+mn-cs"/>
            </a:endParaRPr>
          </a:p>
        </p:txBody>
      </p:sp>
      <p:pic>
        <p:nvPicPr>
          <p:cNvPr id="6" name="Picture 5">
            <a:extLst>
              <a:ext uri="{FF2B5EF4-FFF2-40B4-BE49-F238E27FC236}">
                <a16:creationId xmlns:a16="http://schemas.microsoft.com/office/drawing/2014/main" id="{74960891-58D5-2728-CC49-8BCBBE899AA4}"/>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533415" y="1500213"/>
            <a:ext cx="1165815" cy="1165815"/>
          </a:xfrm>
          <a:prstGeom prst="rect">
            <a:avLst/>
          </a:prstGeom>
        </p:spPr>
      </p:pic>
      <p:sp>
        <p:nvSpPr>
          <p:cNvPr id="10" name="Rectangle: Rounded Corners 9">
            <a:extLst>
              <a:ext uri="{FF2B5EF4-FFF2-40B4-BE49-F238E27FC236}">
                <a16:creationId xmlns:a16="http://schemas.microsoft.com/office/drawing/2014/main" id="{AF861B6D-FF91-929F-D720-0B5E3FC5333F}"/>
              </a:ext>
            </a:extLst>
          </p:cNvPr>
          <p:cNvSpPr/>
          <p:nvPr/>
        </p:nvSpPr>
        <p:spPr>
          <a:xfrm>
            <a:off x="6261265" y="2162990"/>
            <a:ext cx="5570734" cy="3939860"/>
          </a:xfrm>
          <a:prstGeom prst="roundRect">
            <a:avLst/>
          </a:prstGeom>
          <a:solidFill>
            <a:schemeClr val="bg1">
              <a:lumMod val="95000"/>
            </a:schemeClr>
          </a:solidFill>
          <a:ln w="28575">
            <a:noFill/>
          </a:ln>
        </p:spPr>
        <p:style>
          <a:lnRef idx="2">
            <a:schemeClr val="accent1">
              <a:shade val="15000"/>
            </a:schemeClr>
          </a:lnRef>
          <a:fillRef idx="1">
            <a:schemeClr val="accent1"/>
          </a:fillRef>
          <a:effectRef idx="0">
            <a:schemeClr val="accent1"/>
          </a:effectRef>
          <a:fontRef idx="minor">
            <a:schemeClr val="lt1"/>
          </a:fontRef>
        </p:style>
        <p:txBody>
          <a:bodyPr lIns="91440" tIns="792000" rIns="91440" bIns="45720" rtlCol="0" anchor="t"/>
          <a:lstStyle/>
          <a:p>
            <a:pPr>
              <a:lnSpc>
                <a:spcPct val="150000"/>
              </a:lnSpc>
              <a:spcAft>
                <a:spcPts val="600"/>
              </a:spcAft>
              <a:defRPr/>
            </a:pPr>
            <a:r>
              <a:rPr lang="en-US" sz="1800" b="1" dirty="0">
                <a:solidFill>
                  <a:srgbClr val="002664"/>
                </a:solidFill>
                <a:latin typeface="+mj-lt"/>
              </a:rPr>
              <a:t>Discuss – 5 minutes </a:t>
            </a:r>
          </a:p>
          <a:p>
            <a:pPr>
              <a:lnSpc>
                <a:spcPct val="150000"/>
              </a:lnSpc>
              <a:spcAft>
                <a:spcPts val="600"/>
              </a:spcAft>
              <a:defRPr/>
            </a:pPr>
            <a:r>
              <a:rPr lang="en-US" sz="1800" dirty="0">
                <a:solidFill>
                  <a:schemeClr val="tx1"/>
                </a:solidFill>
              </a:rPr>
              <a:t>How do </a:t>
            </a:r>
            <a:r>
              <a:rPr lang="en-AU" sz="1800" dirty="0">
                <a:solidFill>
                  <a:schemeClr val="tx1"/>
                </a:solidFill>
              </a:rPr>
              <a:t>the research observations of high and low expectation classrooms that Prof Rubie-Davies describes relate to explicit teaching</a:t>
            </a:r>
            <a:r>
              <a:rPr lang="en-US" sz="1800" dirty="0">
                <a:solidFill>
                  <a:schemeClr val="tx1"/>
                </a:solidFill>
              </a:rPr>
              <a:t>? </a:t>
            </a:r>
            <a:endParaRPr lang="en-AU" sz="1800" dirty="0">
              <a:solidFill>
                <a:schemeClr val="tx1"/>
              </a:solidFill>
            </a:endParaRPr>
          </a:p>
        </p:txBody>
      </p:sp>
      <p:pic>
        <p:nvPicPr>
          <p:cNvPr id="7" name="Picture 6">
            <a:extLst>
              <a:ext uri="{FF2B5EF4-FFF2-40B4-BE49-F238E27FC236}">
                <a16:creationId xmlns:a16="http://schemas.microsoft.com/office/drawing/2014/main" id="{C9351FED-2781-AF38-557D-3D1E26D44D58}"/>
              </a:ext>
              <a:ext uri="{C183D7F6-B498-43B3-948B-1728B52AA6E4}">
                <adec:decorative xmlns:adec="http://schemas.microsoft.com/office/drawing/2017/decorative" val="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465581" y="1500213"/>
            <a:ext cx="1162103" cy="1162103"/>
          </a:xfrm>
          <a:prstGeom prst="rect">
            <a:avLst/>
          </a:prstGeom>
        </p:spPr>
      </p:pic>
      <p:sp>
        <p:nvSpPr>
          <p:cNvPr id="3" name="Slide Number Placeholder 2">
            <a:extLst>
              <a:ext uri="{FF2B5EF4-FFF2-40B4-BE49-F238E27FC236}">
                <a16:creationId xmlns:a16="http://schemas.microsoft.com/office/drawing/2014/main" id="{F50FD904-0007-F6A1-5846-DFE1177EB4E5}"/>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14</a:t>
            </a:fld>
            <a:endParaRPr lang="en-AU"/>
          </a:p>
        </p:txBody>
      </p:sp>
    </p:spTree>
    <p:extLst>
      <p:ext uri="{BB962C8B-B14F-4D97-AF65-F5344CB8AC3E}">
        <p14:creationId xmlns:p14="http://schemas.microsoft.com/office/powerpoint/2010/main" val="15912556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F991EF-A51C-3471-7F5F-62B098060BF6}"/>
            </a:ext>
          </a:extLst>
        </p:cNvPr>
        <p:cNvGrpSpPr/>
        <p:nvPr/>
      </p:nvGrpSpPr>
      <p:grpSpPr>
        <a:xfrm>
          <a:off x="0" y="0"/>
          <a:ext cx="0" cy="0"/>
          <a:chOff x="0" y="0"/>
          <a:chExt cx="0" cy="0"/>
        </a:xfrm>
      </p:grpSpPr>
      <p:sp>
        <p:nvSpPr>
          <p:cNvPr id="2" name="Footer Placeholder 1">
            <a:extLst>
              <a:ext uri="{FF2B5EF4-FFF2-40B4-BE49-F238E27FC236}">
                <a16:creationId xmlns:a16="http://schemas.microsoft.com/office/drawing/2014/main" id="{DF2DCD5C-A59A-3AE1-83EA-49B975EE72B7}"/>
              </a:ext>
              <a:ext uri="{C183D7F6-B498-43B3-948B-1728B52AA6E4}">
                <adec:decorative xmlns:adec="http://schemas.microsoft.com/office/drawing/2017/decorative" val="1"/>
              </a:ext>
            </a:extLst>
          </p:cNvPr>
          <p:cNvSpPr>
            <a:spLocks noGrp="1"/>
          </p:cNvSpPr>
          <p:nvPr>
            <p:ph type="ftr" sz="quarter" idx="3"/>
          </p:nvPr>
        </p:nvSpPr>
        <p:spPr/>
        <p:txBody>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AU" sz="1400" b="0" i="0" u="none" strike="noStrike" kern="1200" cap="none" spc="0" normalizeH="0" baseline="0" noProof="0">
                <a:ln>
                  <a:noFill/>
                </a:ln>
                <a:solidFill>
                  <a:srgbClr val="002664"/>
                </a:solidFill>
                <a:effectLst/>
                <a:uLnTx/>
                <a:uFillTx/>
                <a:latin typeface="Public Sans" pitchFamily="2" charset="0"/>
                <a:ea typeface="+mn-ea"/>
                <a:cs typeface="+mn-cs"/>
              </a:rPr>
              <a:t>NSW Department of Education</a:t>
            </a:r>
          </a:p>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AU" sz="1400" b="0" i="0" u="none" strike="noStrike" kern="1200" cap="none" spc="0" normalizeH="0" baseline="0" noProof="0">
              <a:ln>
                <a:noFill/>
              </a:ln>
              <a:solidFill>
                <a:srgbClr val="002664"/>
              </a:solidFill>
              <a:effectLst/>
              <a:uLnTx/>
              <a:uFillTx/>
              <a:latin typeface="Public Sans" pitchFamily="2" charset="0"/>
              <a:ea typeface="+mn-ea"/>
              <a:cs typeface="+mn-cs"/>
            </a:endParaRPr>
          </a:p>
        </p:txBody>
      </p:sp>
      <p:sp>
        <p:nvSpPr>
          <p:cNvPr id="5" name="Text Placeholder 4">
            <a:extLst>
              <a:ext uri="{FF2B5EF4-FFF2-40B4-BE49-F238E27FC236}">
                <a16:creationId xmlns:a16="http://schemas.microsoft.com/office/drawing/2014/main" id="{56A1EF37-2876-4253-3FF9-6C77B50D7306}"/>
              </a:ext>
            </a:extLst>
          </p:cNvPr>
          <p:cNvSpPr>
            <a:spLocks noGrp="1"/>
          </p:cNvSpPr>
          <p:nvPr>
            <p:ph type="body" sz="quarter" idx="11"/>
          </p:nvPr>
        </p:nvSpPr>
        <p:spPr>
          <a:xfrm>
            <a:off x="540000" y="1929492"/>
            <a:ext cx="2880000" cy="1638301"/>
          </a:xfrm>
        </p:spPr>
        <p:txBody>
          <a:bodyPr/>
          <a:lstStyle/>
          <a:p>
            <a:r>
              <a:rPr lang="en-AU"/>
              <a:t>4</a:t>
            </a:r>
          </a:p>
        </p:txBody>
      </p:sp>
      <p:sp>
        <p:nvSpPr>
          <p:cNvPr id="4" name="Title 3">
            <a:extLst>
              <a:ext uri="{FF2B5EF4-FFF2-40B4-BE49-F238E27FC236}">
                <a16:creationId xmlns:a16="http://schemas.microsoft.com/office/drawing/2014/main" id="{FBE541D7-6565-BC36-E86E-DC59FD43A5B2}"/>
              </a:ext>
            </a:extLst>
          </p:cNvPr>
          <p:cNvSpPr>
            <a:spLocks noGrp="1"/>
          </p:cNvSpPr>
          <p:nvPr>
            <p:ph type="ctrTitle"/>
          </p:nvPr>
        </p:nvSpPr>
        <p:spPr>
          <a:xfrm>
            <a:off x="539999" y="3834528"/>
            <a:ext cx="6012488" cy="2663472"/>
          </a:xfrm>
        </p:spPr>
        <p:txBody>
          <a:bodyPr/>
          <a:lstStyle/>
          <a:p>
            <a:r>
              <a:rPr lang="en-AU"/>
              <a:t>Safe, inclusive learning environments</a:t>
            </a:r>
            <a:endParaRPr lang="en-US"/>
          </a:p>
        </p:txBody>
      </p:sp>
    </p:spTree>
    <p:extLst>
      <p:ext uri="{BB962C8B-B14F-4D97-AF65-F5344CB8AC3E}">
        <p14:creationId xmlns:p14="http://schemas.microsoft.com/office/powerpoint/2010/main" val="388104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6F8296-5E6D-47BB-274C-009DA3DA71B1}"/>
              </a:ext>
            </a:extLst>
          </p:cNvPr>
          <p:cNvSpPr>
            <a:spLocks noGrp="1"/>
          </p:cNvSpPr>
          <p:nvPr>
            <p:ph type="title"/>
          </p:nvPr>
        </p:nvSpPr>
        <p:spPr/>
        <p:txBody>
          <a:bodyPr/>
          <a:lstStyle/>
          <a:p>
            <a:r>
              <a:rPr lang="en-AU" dirty="0"/>
              <a:t>Safe, inclusive learning environments</a:t>
            </a:r>
          </a:p>
        </p:txBody>
      </p:sp>
      <p:sp>
        <p:nvSpPr>
          <p:cNvPr id="5" name="Text Placeholder 4">
            <a:extLst>
              <a:ext uri="{FF2B5EF4-FFF2-40B4-BE49-F238E27FC236}">
                <a16:creationId xmlns:a16="http://schemas.microsoft.com/office/drawing/2014/main" id="{75C56F7D-8C5A-627F-E62B-39B468BCCDA7}"/>
              </a:ext>
            </a:extLst>
          </p:cNvPr>
          <p:cNvSpPr>
            <a:spLocks noGrp="1"/>
          </p:cNvSpPr>
          <p:nvPr>
            <p:ph type="body" sz="quarter" idx="18"/>
          </p:nvPr>
        </p:nvSpPr>
        <p:spPr/>
        <p:txBody>
          <a:bodyPr/>
          <a:lstStyle/>
          <a:p>
            <a:r>
              <a:rPr lang="en-AU" dirty="0"/>
              <a:t>Enabling factors</a:t>
            </a:r>
          </a:p>
        </p:txBody>
      </p:sp>
      <p:sp>
        <p:nvSpPr>
          <p:cNvPr id="19" name="Rectangle: Rounded Corners 18">
            <a:extLst>
              <a:ext uri="{FF2B5EF4-FFF2-40B4-BE49-F238E27FC236}">
                <a16:creationId xmlns:a16="http://schemas.microsoft.com/office/drawing/2014/main" id="{8858F60B-C45E-C63A-BC7F-C367CA820F0F}"/>
              </a:ext>
              <a:ext uri="{C183D7F6-B498-43B3-948B-1728B52AA6E4}">
                <adec:decorative xmlns:adec="http://schemas.microsoft.com/office/drawing/2017/decorative" val="1"/>
              </a:ext>
            </a:extLst>
          </p:cNvPr>
          <p:cNvSpPr/>
          <p:nvPr/>
        </p:nvSpPr>
        <p:spPr>
          <a:xfrm>
            <a:off x="360000" y="1627632"/>
            <a:ext cx="3370752" cy="4425696"/>
          </a:xfrm>
          <a:prstGeom prst="roundRect">
            <a:avLst>
              <a:gd name="adj" fmla="val 7546"/>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solidFill>
                <a:schemeClr val="bg1">
                  <a:lumMod val="95000"/>
                </a:schemeClr>
              </a:solidFill>
            </a:endParaRPr>
          </a:p>
        </p:txBody>
      </p:sp>
      <p:sp>
        <p:nvSpPr>
          <p:cNvPr id="21" name="Rectangle: Rounded Corners 20">
            <a:extLst>
              <a:ext uri="{FF2B5EF4-FFF2-40B4-BE49-F238E27FC236}">
                <a16:creationId xmlns:a16="http://schemas.microsoft.com/office/drawing/2014/main" id="{5B86D39F-3811-DEBB-3F1B-0C2D16A1527E}"/>
              </a:ext>
            </a:extLst>
          </p:cNvPr>
          <p:cNvSpPr/>
          <p:nvPr/>
        </p:nvSpPr>
        <p:spPr>
          <a:xfrm>
            <a:off x="556596" y="1885760"/>
            <a:ext cx="2927268" cy="824825"/>
          </a:xfrm>
          <a:prstGeom prst="round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tIns="0" rtlCol="0" anchor="ctr"/>
          <a:lstStyle/>
          <a:p>
            <a:pPr>
              <a:lnSpc>
                <a:spcPct val="110000"/>
              </a:lnSpc>
            </a:pPr>
            <a:r>
              <a:rPr lang="en-AU" sz="1800" dirty="0">
                <a:solidFill>
                  <a:schemeClr val="accent1"/>
                </a:solidFill>
              </a:rPr>
              <a:t>Know students and how they learn</a:t>
            </a:r>
          </a:p>
        </p:txBody>
      </p:sp>
      <p:sp>
        <p:nvSpPr>
          <p:cNvPr id="22" name="Rectangle: Rounded Corners 21">
            <a:extLst>
              <a:ext uri="{FF2B5EF4-FFF2-40B4-BE49-F238E27FC236}">
                <a16:creationId xmlns:a16="http://schemas.microsoft.com/office/drawing/2014/main" id="{59F28C33-B7D0-BA46-03E4-3A6EC93774F3}"/>
              </a:ext>
            </a:extLst>
          </p:cNvPr>
          <p:cNvSpPr/>
          <p:nvPr/>
        </p:nvSpPr>
        <p:spPr>
          <a:xfrm>
            <a:off x="556596" y="2931227"/>
            <a:ext cx="2927268" cy="824825"/>
          </a:xfrm>
          <a:prstGeom prst="round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tIns="0" rtlCol="0" anchor="ctr"/>
          <a:lstStyle/>
          <a:p>
            <a:pPr>
              <a:lnSpc>
                <a:spcPct val="110000"/>
              </a:lnSpc>
            </a:pPr>
            <a:r>
              <a:rPr lang="en-AU" sz="1800" dirty="0">
                <a:solidFill>
                  <a:schemeClr val="accent1"/>
                </a:solidFill>
              </a:rPr>
              <a:t>Know the content and how to teach it</a:t>
            </a:r>
          </a:p>
        </p:txBody>
      </p:sp>
      <p:sp>
        <p:nvSpPr>
          <p:cNvPr id="23" name="Rectangle: Rounded Corners 22">
            <a:extLst>
              <a:ext uri="{FF2B5EF4-FFF2-40B4-BE49-F238E27FC236}">
                <a16:creationId xmlns:a16="http://schemas.microsoft.com/office/drawing/2014/main" id="{93336942-65AC-38F0-82F9-964DF2133558}"/>
              </a:ext>
            </a:extLst>
          </p:cNvPr>
          <p:cNvSpPr/>
          <p:nvPr/>
        </p:nvSpPr>
        <p:spPr>
          <a:xfrm>
            <a:off x="556596" y="3976694"/>
            <a:ext cx="2927268" cy="824825"/>
          </a:xfrm>
          <a:prstGeom prst="round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tIns="0" rtlCol="0" anchor="ctr"/>
          <a:lstStyle/>
          <a:p>
            <a:pPr>
              <a:lnSpc>
                <a:spcPct val="110000"/>
              </a:lnSpc>
            </a:pPr>
            <a:r>
              <a:rPr lang="en-AU" sz="1800">
                <a:solidFill>
                  <a:schemeClr val="accent1"/>
                </a:solidFill>
              </a:rPr>
              <a:t>High expectations</a:t>
            </a:r>
          </a:p>
        </p:txBody>
      </p:sp>
      <p:sp>
        <p:nvSpPr>
          <p:cNvPr id="24" name="Rectangle: Rounded Corners 23">
            <a:extLst>
              <a:ext uri="{FF2B5EF4-FFF2-40B4-BE49-F238E27FC236}">
                <a16:creationId xmlns:a16="http://schemas.microsoft.com/office/drawing/2014/main" id="{831F4F5C-0A68-D7D3-EDEB-73870BEA1E5A}"/>
              </a:ext>
            </a:extLst>
          </p:cNvPr>
          <p:cNvSpPr/>
          <p:nvPr/>
        </p:nvSpPr>
        <p:spPr>
          <a:xfrm>
            <a:off x="570144" y="5022162"/>
            <a:ext cx="2927268" cy="824825"/>
          </a:xfrm>
          <a:prstGeom prst="round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tIns="0" rtlCol="0" anchor="ctr"/>
          <a:lstStyle/>
          <a:p>
            <a:pPr>
              <a:lnSpc>
                <a:spcPct val="110000"/>
              </a:lnSpc>
            </a:pPr>
            <a:r>
              <a:rPr lang="en-AU" sz="1800">
                <a:solidFill>
                  <a:schemeClr val="bg1"/>
                </a:solidFill>
              </a:rPr>
              <a:t>Safe, inclusive learning environments</a:t>
            </a:r>
          </a:p>
        </p:txBody>
      </p:sp>
      <p:sp>
        <p:nvSpPr>
          <p:cNvPr id="25" name="Arrow: Right 24">
            <a:extLst>
              <a:ext uri="{FF2B5EF4-FFF2-40B4-BE49-F238E27FC236}">
                <a16:creationId xmlns:a16="http://schemas.microsoft.com/office/drawing/2014/main" id="{B8020CB4-D80C-4616-9391-41C7949CA424}"/>
              </a:ext>
              <a:ext uri="{C183D7F6-B498-43B3-948B-1728B52AA6E4}">
                <adec:decorative xmlns:adec="http://schemas.microsoft.com/office/drawing/2017/decorative" val="1"/>
              </a:ext>
            </a:extLst>
          </p:cNvPr>
          <p:cNvSpPr/>
          <p:nvPr/>
        </p:nvSpPr>
        <p:spPr>
          <a:xfrm>
            <a:off x="3707556" y="5175494"/>
            <a:ext cx="539496" cy="518160"/>
          </a:xfrm>
          <a:prstGeom prst="right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algn="ctr"/>
            <a:endParaRPr lang="en-AU"/>
          </a:p>
        </p:txBody>
      </p:sp>
      <p:sp>
        <p:nvSpPr>
          <p:cNvPr id="18" name="Rectangle: Rounded Corners 17">
            <a:extLst>
              <a:ext uri="{FF2B5EF4-FFF2-40B4-BE49-F238E27FC236}">
                <a16:creationId xmlns:a16="http://schemas.microsoft.com/office/drawing/2014/main" id="{66470924-9169-E44E-D75C-2401968E73D5}"/>
              </a:ext>
              <a:ext uri="{C183D7F6-B498-43B3-948B-1728B52AA6E4}">
                <adec:decorative xmlns:adec="http://schemas.microsoft.com/office/drawing/2017/decorative" val="1"/>
              </a:ext>
            </a:extLst>
          </p:cNvPr>
          <p:cNvSpPr/>
          <p:nvPr/>
        </p:nvSpPr>
        <p:spPr>
          <a:xfrm>
            <a:off x="4356386" y="1627633"/>
            <a:ext cx="7477740" cy="4425696"/>
          </a:xfrm>
          <a:prstGeom prst="roundRect">
            <a:avLst>
              <a:gd name="adj" fmla="val 7546"/>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sz="1200">
              <a:latin typeface="+mj-lt"/>
            </a:endParaRPr>
          </a:p>
        </p:txBody>
      </p:sp>
      <p:grpSp>
        <p:nvGrpSpPr>
          <p:cNvPr id="50" name="Group 49" descr="a diagram showing a cycle between safe inclusive learning environment is needed for effective exolicit teaching creates.">
            <a:extLst>
              <a:ext uri="{FF2B5EF4-FFF2-40B4-BE49-F238E27FC236}">
                <a16:creationId xmlns:a16="http://schemas.microsoft.com/office/drawing/2014/main" id="{E71FCE5B-7AC9-5F0E-EFC8-844D01FDAAEC}"/>
              </a:ext>
              <a:ext uri="{C183D7F6-B498-43B3-948B-1728B52AA6E4}">
                <adec:decorative xmlns:adec="http://schemas.microsoft.com/office/drawing/2017/decorative" val="0"/>
              </a:ext>
            </a:extLst>
          </p:cNvPr>
          <p:cNvGrpSpPr/>
          <p:nvPr/>
        </p:nvGrpSpPr>
        <p:grpSpPr>
          <a:xfrm>
            <a:off x="4689023" y="2009118"/>
            <a:ext cx="6794391" cy="3702165"/>
            <a:chOff x="5925285" y="3516422"/>
            <a:chExt cx="4722651" cy="2269431"/>
          </a:xfrm>
        </p:grpSpPr>
        <p:sp>
          <p:nvSpPr>
            <p:cNvPr id="36" name="Rectangle: Rounded Corners 35" descr="Image showing cicular relationship between Safe and inclusive learning environments and effective explicit teaching">
              <a:extLst>
                <a:ext uri="{FF2B5EF4-FFF2-40B4-BE49-F238E27FC236}">
                  <a16:creationId xmlns:a16="http://schemas.microsoft.com/office/drawing/2014/main" id="{CEDC8B9B-38D1-DEDA-765F-810E38EAA2EC}"/>
                </a:ext>
              </a:extLst>
            </p:cNvPr>
            <p:cNvSpPr/>
            <p:nvPr/>
          </p:nvSpPr>
          <p:spPr>
            <a:xfrm>
              <a:off x="5925285" y="4136558"/>
              <a:ext cx="1916559" cy="1029160"/>
            </a:xfrm>
            <a:prstGeom prst="round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tIns="36000" rtlCol="0" anchor="ctr"/>
            <a:lstStyle/>
            <a:p>
              <a:pPr>
                <a:lnSpc>
                  <a:spcPct val="110000"/>
                </a:lnSpc>
              </a:pPr>
              <a:r>
                <a:rPr lang="en-AU" sz="1800" dirty="0">
                  <a:solidFill>
                    <a:schemeClr val="accent1"/>
                  </a:solidFill>
                  <a:latin typeface="+mj-lt"/>
                </a:rPr>
                <a:t>Safe, inclusive learning environment</a:t>
              </a:r>
            </a:p>
          </p:txBody>
        </p:sp>
        <p:sp>
          <p:nvSpPr>
            <p:cNvPr id="37" name="Rectangle: Rounded Corners 36">
              <a:extLst>
                <a:ext uri="{FF2B5EF4-FFF2-40B4-BE49-F238E27FC236}">
                  <a16:creationId xmlns:a16="http://schemas.microsoft.com/office/drawing/2014/main" id="{BC85D9D1-28CF-3895-98D5-1605304D9193}"/>
                </a:ext>
              </a:extLst>
            </p:cNvPr>
            <p:cNvSpPr/>
            <p:nvPr/>
          </p:nvSpPr>
          <p:spPr>
            <a:xfrm>
              <a:off x="8731377" y="4136558"/>
              <a:ext cx="1916559" cy="1029160"/>
            </a:xfrm>
            <a:prstGeom prst="round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tIns="72000" rtlCol="0" anchor="ctr"/>
            <a:lstStyle/>
            <a:p>
              <a:pPr>
                <a:lnSpc>
                  <a:spcPct val="110000"/>
                </a:lnSpc>
              </a:pPr>
              <a:r>
                <a:rPr lang="en-AU" sz="1800" dirty="0">
                  <a:solidFill>
                    <a:schemeClr val="accent1"/>
                  </a:solidFill>
                  <a:latin typeface="+mj-lt"/>
                </a:rPr>
                <a:t>Effective explicit teaching</a:t>
              </a:r>
            </a:p>
          </p:txBody>
        </p:sp>
        <p:sp>
          <p:nvSpPr>
            <p:cNvPr id="44" name="Arrow: U-Turn 43">
              <a:extLst>
                <a:ext uri="{FF2B5EF4-FFF2-40B4-BE49-F238E27FC236}">
                  <a16:creationId xmlns:a16="http://schemas.microsoft.com/office/drawing/2014/main" id="{BD42F680-F28A-7156-A2D3-AA70E41E73F0}"/>
                </a:ext>
              </a:extLst>
            </p:cNvPr>
            <p:cNvSpPr/>
            <p:nvPr/>
          </p:nvSpPr>
          <p:spPr>
            <a:xfrm>
              <a:off x="6745628" y="3516422"/>
              <a:ext cx="3081965" cy="620135"/>
            </a:xfrm>
            <a:prstGeom prst="uturnArrow">
              <a:avLst>
                <a:gd name="adj1" fmla="val 25000"/>
                <a:gd name="adj2" fmla="val 25000"/>
                <a:gd name="adj3" fmla="val 25000"/>
                <a:gd name="adj4" fmla="val 65201"/>
                <a:gd name="adj5" fmla="val 90201"/>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solidFill>
                  <a:schemeClr val="tx1"/>
                </a:solidFill>
              </a:endParaRPr>
            </a:p>
          </p:txBody>
        </p:sp>
        <p:sp>
          <p:nvSpPr>
            <p:cNvPr id="45" name="Arrow: U-Turn 44">
              <a:extLst>
                <a:ext uri="{FF2B5EF4-FFF2-40B4-BE49-F238E27FC236}">
                  <a16:creationId xmlns:a16="http://schemas.microsoft.com/office/drawing/2014/main" id="{44384709-D947-3EE8-3299-D1B3AF7B0E19}"/>
                </a:ext>
              </a:extLst>
            </p:cNvPr>
            <p:cNvSpPr/>
            <p:nvPr/>
          </p:nvSpPr>
          <p:spPr>
            <a:xfrm rot="10800000">
              <a:off x="6699010" y="5165718"/>
              <a:ext cx="3081965" cy="620135"/>
            </a:xfrm>
            <a:prstGeom prst="uturnArrow">
              <a:avLst>
                <a:gd name="adj1" fmla="val 25000"/>
                <a:gd name="adj2" fmla="val 25000"/>
                <a:gd name="adj3" fmla="val 25000"/>
                <a:gd name="adj4" fmla="val 65201"/>
                <a:gd name="adj5" fmla="val 90201"/>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solidFill>
                  <a:schemeClr val="tx1"/>
                </a:solidFill>
              </a:endParaRPr>
            </a:p>
          </p:txBody>
        </p:sp>
        <p:sp>
          <p:nvSpPr>
            <p:cNvPr id="48" name="TextBox 47">
              <a:extLst>
                <a:ext uri="{FF2B5EF4-FFF2-40B4-BE49-F238E27FC236}">
                  <a16:creationId xmlns:a16="http://schemas.microsoft.com/office/drawing/2014/main" id="{33AD9F53-820A-8627-02DD-4C50FB585FAC}"/>
                </a:ext>
              </a:extLst>
            </p:cNvPr>
            <p:cNvSpPr txBox="1"/>
            <p:nvPr/>
          </p:nvSpPr>
          <p:spPr>
            <a:xfrm>
              <a:off x="7836226" y="3759314"/>
              <a:ext cx="846456" cy="207534"/>
            </a:xfrm>
            <a:prstGeom prst="rect">
              <a:avLst/>
            </a:prstGeom>
            <a:noFill/>
          </p:spPr>
          <p:txBody>
            <a:bodyPr wrap="square">
              <a:spAutoFit/>
            </a:bodyPr>
            <a:lstStyle/>
            <a:p>
              <a:pPr algn="ctr"/>
              <a:r>
                <a:rPr lang="en-AU" sz="1600" dirty="0">
                  <a:solidFill>
                    <a:schemeClr val="accent1"/>
                  </a:solidFill>
                  <a:latin typeface="+mj-lt"/>
                </a:rPr>
                <a:t>needed for</a:t>
              </a:r>
              <a:endParaRPr lang="en-AU" sz="1600" dirty="0"/>
            </a:p>
          </p:txBody>
        </p:sp>
        <p:sp>
          <p:nvSpPr>
            <p:cNvPr id="49" name="TextBox 48">
              <a:extLst>
                <a:ext uri="{FF2B5EF4-FFF2-40B4-BE49-F238E27FC236}">
                  <a16:creationId xmlns:a16="http://schemas.microsoft.com/office/drawing/2014/main" id="{947C0F39-08DB-D7BE-1FE3-A0BFF6C7802E}"/>
                </a:ext>
              </a:extLst>
            </p:cNvPr>
            <p:cNvSpPr txBox="1"/>
            <p:nvPr/>
          </p:nvSpPr>
          <p:spPr>
            <a:xfrm>
              <a:off x="7883349" y="5321897"/>
              <a:ext cx="752211" cy="207534"/>
            </a:xfrm>
            <a:prstGeom prst="rect">
              <a:avLst/>
            </a:prstGeom>
            <a:noFill/>
          </p:spPr>
          <p:txBody>
            <a:bodyPr wrap="square">
              <a:spAutoFit/>
            </a:bodyPr>
            <a:lstStyle/>
            <a:p>
              <a:pPr algn="ctr"/>
              <a:r>
                <a:rPr lang="en-AU" sz="1600" dirty="0">
                  <a:solidFill>
                    <a:schemeClr val="accent1"/>
                  </a:solidFill>
                  <a:latin typeface="+mj-lt"/>
                </a:rPr>
                <a:t>creates</a:t>
              </a:r>
              <a:endParaRPr lang="en-AU" sz="1600" dirty="0"/>
            </a:p>
          </p:txBody>
        </p:sp>
      </p:grpSp>
      <p:sp>
        <p:nvSpPr>
          <p:cNvPr id="4" name="Slide Number Placeholder 3">
            <a:extLst>
              <a:ext uri="{FF2B5EF4-FFF2-40B4-BE49-F238E27FC236}">
                <a16:creationId xmlns:a16="http://schemas.microsoft.com/office/drawing/2014/main" id="{AA094518-84A7-8C66-2B00-06DA8C4AF1FB}"/>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16</a:t>
            </a:fld>
            <a:endParaRPr lang="en-AU"/>
          </a:p>
        </p:txBody>
      </p:sp>
    </p:spTree>
    <p:extLst>
      <p:ext uri="{BB962C8B-B14F-4D97-AF65-F5344CB8AC3E}">
        <p14:creationId xmlns:p14="http://schemas.microsoft.com/office/powerpoint/2010/main" val="6414493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D8376B-F3A9-07D1-C4A4-0C6DD72A9ABC}"/>
              </a:ext>
            </a:extLst>
          </p:cNvPr>
          <p:cNvSpPr>
            <a:spLocks noGrp="1"/>
          </p:cNvSpPr>
          <p:nvPr>
            <p:ph type="title"/>
          </p:nvPr>
        </p:nvSpPr>
        <p:spPr/>
        <p:txBody>
          <a:bodyPr/>
          <a:lstStyle/>
          <a:p>
            <a:r>
              <a:rPr lang="en-AU" dirty="0"/>
              <a:t>The role learning environments play in learning</a:t>
            </a:r>
            <a:endParaRPr lang="en-US" dirty="0"/>
          </a:p>
        </p:txBody>
      </p:sp>
      <p:sp>
        <p:nvSpPr>
          <p:cNvPr id="4" name="Text Placeholder 3">
            <a:extLst>
              <a:ext uri="{FF2B5EF4-FFF2-40B4-BE49-F238E27FC236}">
                <a16:creationId xmlns:a16="http://schemas.microsoft.com/office/drawing/2014/main" id="{D2593B47-154F-1364-18AF-0DACF5FB3C8B}"/>
              </a:ext>
            </a:extLst>
          </p:cNvPr>
          <p:cNvSpPr>
            <a:spLocks noGrp="1"/>
          </p:cNvSpPr>
          <p:nvPr>
            <p:ph type="body" sz="quarter" idx="18"/>
          </p:nvPr>
        </p:nvSpPr>
        <p:spPr/>
        <p:txBody>
          <a:bodyPr/>
          <a:lstStyle/>
          <a:p>
            <a:r>
              <a:rPr lang="en-AU" dirty="0"/>
              <a:t>What the research tells us</a:t>
            </a:r>
          </a:p>
        </p:txBody>
      </p:sp>
      <p:sp>
        <p:nvSpPr>
          <p:cNvPr id="5" name="Text Placeholder 4">
            <a:extLst>
              <a:ext uri="{FF2B5EF4-FFF2-40B4-BE49-F238E27FC236}">
                <a16:creationId xmlns:a16="http://schemas.microsoft.com/office/drawing/2014/main" id="{BC340245-FDE4-5161-8771-8A3EAF1E557E}"/>
              </a:ext>
            </a:extLst>
          </p:cNvPr>
          <p:cNvSpPr>
            <a:spLocks noGrp="1"/>
          </p:cNvSpPr>
          <p:nvPr>
            <p:ph type="body" sz="quarter" idx="19"/>
          </p:nvPr>
        </p:nvSpPr>
        <p:spPr>
          <a:xfrm>
            <a:off x="360000" y="1862942"/>
            <a:ext cx="11331257" cy="3127069"/>
          </a:xfrm>
        </p:spPr>
        <p:txBody>
          <a:bodyPr vert="horz" lIns="0" tIns="0" rIns="0" bIns="0" rtlCol="0" anchor="t">
            <a:noAutofit/>
          </a:bodyPr>
          <a:lstStyle/>
          <a:p>
            <a:pPr>
              <a:lnSpc>
                <a:spcPct val="130000"/>
              </a:lnSpc>
              <a:spcAft>
                <a:spcPts val="600"/>
              </a:spcAft>
            </a:pPr>
            <a:r>
              <a:rPr lang="en-AU" sz="1800" dirty="0"/>
              <a:t>Students learn best in safe and inclusive environments that consider the </a:t>
            </a:r>
            <a:r>
              <a:rPr lang="en-AU" sz="1800" b="1" dirty="0">
                <a:latin typeface="+mj-lt"/>
              </a:rPr>
              <a:t>cultural, social, emotional, behavioural</a:t>
            </a:r>
            <a:r>
              <a:rPr lang="en-AU" sz="1800" b="1" dirty="0"/>
              <a:t> </a:t>
            </a:r>
            <a:r>
              <a:rPr lang="en-AU" sz="1800" dirty="0"/>
              <a:t>and </a:t>
            </a:r>
            <a:r>
              <a:rPr lang="en-AU" sz="1800" b="1" dirty="0">
                <a:latin typeface="+mj-lt"/>
              </a:rPr>
              <a:t>physical</a:t>
            </a:r>
            <a:r>
              <a:rPr lang="en-AU" sz="1800" dirty="0"/>
              <a:t> aspects of learning. </a:t>
            </a:r>
          </a:p>
          <a:p>
            <a:pPr>
              <a:lnSpc>
                <a:spcPct val="130000"/>
              </a:lnSpc>
              <a:spcAft>
                <a:spcPts val="300"/>
              </a:spcAft>
            </a:pPr>
            <a:endParaRPr lang="en-AU" sz="1800" dirty="0"/>
          </a:p>
          <a:p>
            <a:pPr>
              <a:lnSpc>
                <a:spcPct val="130000"/>
              </a:lnSpc>
              <a:spcAft>
                <a:spcPts val="600"/>
              </a:spcAft>
            </a:pPr>
            <a:r>
              <a:rPr lang="en-AU" sz="1800" dirty="0"/>
              <a:t>Consider these findings:</a:t>
            </a:r>
          </a:p>
          <a:p>
            <a:pPr marL="285750" indent="-285750">
              <a:lnSpc>
                <a:spcPct val="130000"/>
              </a:lnSpc>
              <a:spcAft>
                <a:spcPts val="600"/>
              </a:spcAft>
              <a:buFont typeface="Arial" panose="020B0604020202020204" pitchFamily="34" charset="0"/>
              <a:buChar char="•"/>
            </a:pPr>
            <a:r>
              <a:rPr lang="en-AU" sz="1800" dirty="0"/>
              <a:t>Students will weigh up the learning goal and psychological risks associated with asking the teacher for help in class.</a:t>
            </a:r>
            <a:r>
              <a:rPr lang="en-AU" sz="1800" baseline="30000" dirty="0"/>
              <a:t>1</a:t>
            </a:r>
          </a:p>
          <a:p>
            <a:pPr marL="285750" indent="-285750">
              <a:lnSpc>
                <a:spcPct val="130000"/>
              </a:lnSpc>
              <a:spcAft>
                <a:spcPts val="600"/>
              </a:spcAft>
              <a:buFont typeface="Arial" panose="020B0604020202020204" pitchFamily="34" charset="0"/>
              <a:buChar char="•"/>
            </a:pPr>
            <a:r>
              <a:rPr lang="en-AU" sz="1800" dirty="0"/>
              <a:t>Students who asked their questions in the class significantly outperformed students who didn't.</a:t>
            </a:r>
            <a:r>
              <a:rPr lang="en-AU" sz="1800" baseline="30000" dirty="0"/>
              <a:t>2</a:t>
            </a:r>
          </a:p>
          <a:p>
            <a:pPr marL="285750" indent="-285750">
              <a:lnSpc>
                <a:spcPct val="130000"/>
              </a:lnSpc>
              <a:spcAft>
                <a:spcPts val="600"/>
              </a:spcAft>
              <a:buFont typeface="Arial" panose="020B0604020202020204" pitchFamily="34" charset="0"/>
              <a:buChar char="•"/>
            </a:pPr>
            <a:r>
              <a:rPr lang="en-AU" sz="1800" dirty="0"/>
              <a:t>Routines provide students with consistency, predictability and structure in the classroom, so their focus is on learning.</a:t>
            </a:r>
            <a:r>
              <a:rPr lang="en-AU" sz="1800" baseline="30000" dirty="0"/>
              <a:t>3</a:t>
            </a:r>
          </a:p>
        </p:txBody>
      </p:sp>
      <p:sp>
        <p:nvSpPr>
          <p:cNvPr id="18" name="TextBox 17">
            <a:extLst>
              <a:ext uri="{FF2B5EF4-FFF2-40B4-BE49-F238E27FC236}">
                <a16:creationId xmlns:a16="http://schemas.microsoft.com/office/drawing/2014/main" id="{6CDC8805-27AA-3666-CDCE-1F1B2F795B1A}"/>
              </a:ext>
            </a:extLst>
          </p:cNvPr>
          <p:cNvSpPr txBox="1"/>
          <p:nvPr/>
        </p:nvSpPr>
        <p:spPr>
          <a:xfrm>
            <a:off x="355288" y="5844007"/>
            <a:ext cx="11041021" cy="825867"/>
          </a:xfrm>
          <a:prstGeom prst="rect">
            <a:avLst/>
          </a:prstGeom>
          <a:noFill/>
        </p:spPr>
        <p:txBody>
          <a:bodyPr wrap="square" lIns="0" tIns="45720" rIns="91440" bIns="0" anchor="t">
            <a:spAutoFit/>
          </a:bodyPr>
          <a:lstStyle/>
          <a:p>
            <a:pPr marL="228600" indent="-228600">
              <a:lnSpc>
                <a:spcPct val="130000"/>
              </a:lnSpc>
              <a:buAutoNum type="arabicPeriod"/>
            </a:pPr>
            <a:r>
              <a:rPr lang="en-AU" sz="1000" dirty="0" err="1"/>
              <a:t>Peeters</a:t>
            </a:r>
            <a:r>
              <a:rPr lang="en-AU" sz="1000" dirty="0"/>
              <a:t>, A., Robinson, V., &amp; Rubie-Davies, C. (2020). Theories in use that explain adolescent help seeking and avoidance in mathematics. Journal of Educational Psychology, 112(3), 533–550. </a:t>
            </a:r>
            <a:r>
              <a:rPr lang="en-AU" sz="1000" dirty="0">
                <a:solidFill>
                  <a:schemeClr val="accent2"/>
                </a:solidFill>
                <a:hlinkClick r:id="rId3">
                  <a:extLst>
                    <a:ext uri="{A12FA001-AC4F-418D-AE19-62706E023703}">
                      <ahyp:hlinkClr xmlns:ahyp="http://schemas.microsoft.com/office/drawing/2018/hyperlinkcolor" val="tx"/>
                    </a:ext>
                  </a:extLst>
                </a:hlinkClick>
              </a:rPr>
              <a:t>https://doi.org/10.1037/edu0000423</a:t>
            </a:r>
            <a:endParaRPr lang="en-US" sz="1000" dirty="0">
              <a:solidFill>
                <a:schemeClr val="accent2"/>
              </a:solidFill>
              <a:hlinkClick r:id="rId3">
                <a:extLst>
                  <a:ext uri="{A12FA001-AC4F-418D-AE19-62706E023703}">
                    <ahyp:hlinkClr xmlns:ahyp="http://schemas.microsoft.com/office/drawing/2018/hyperlinkcolor" val="tx"/>
                  </a:ext>
                </a:extLst>
              </a:hlinkClick>
            </a:endParaRPr>
          </a:p>
          <a:p>
            <a:pPr marL="228600" indent="-228600">
              <a:lnSpc>
                <a:spcPct val="130000"/>
              </a:lnSpc>
              <a:buAutoNum type="arabicPeriod"/>
            </a:pPr>
            <a:r>
              <a:rPr lang="en-AU" sz="1000" dirty="0"/>
              <a:t>McCrea P (2020) Motivated teaching: harnessing the science of motivation to boost attention and effort. Ingram Content Group.</a:t>
            </a:r>
          </a:p>
          <a:p>
            <a:pPr marL="228600" indent="-228600">
              <a:lnSpc>
                <a:spcPct val="130000"/>
              </a:lnSpc>
              <a:buAutoNum type="arabicPeriod"/>
            </a:pPr>
            <a:r>
              <a:rPr lang="en-AU" sz="1000" dirty="0"/>
              <a:t>AERO (2023) </a:t>
            </a:r>
            <a:r>
              <a:rPr lang="en-AU" sz="1000" dirty="0">
                <a:solidFill>
                  <a:schemeClr val="accent2"/>
                </a:solidFill>
                <a:hlinkClick r:id="rId4">
                  <a:extLst>
                    <a:ext uri="{A12FA001-AC4F-418D-AE19-62706E023703}">
                      <ahyp:hlinkClr xmlns:ahyp="http://schemas.microsoft.com/office/drawing/2018/hyperlinkcolor" val="tx"/>
                    </a:ext>
                  </a:extLst>
                </a:hlinkClick>
              </a:rPr>
              <a:t>Classroom management explainer, Teaching routines</a:t>
            </a:r>
            <a:r>
              <a:rPr lang="en-AU" sz="1000" dirty="0">
                <a:solidFill>
                  <a:schemeClr val="accent2"/>
                </a:solidFill>
              </a:rPr>
              <a:t> </a:t>
            </a:r>
            <a:r>
              <a:rPr lang="en-AU" sz="1000" dirty="0"/>
              <a:t>[PDF 313kb] </a:t>
            </a:r>
          </a:p>
        </p:txBody>
      </p:sp>
      <p:sp>
        <p:nvSpPr>
          <p:cNvPr id="3" name="Slide Number Placeholder 2">
            <a:extLst>
              <a:ext uri="{FF2B5EF4-FFF2-40B4-BE49-F238E27FC236}">
                <a16:creationId xmlns:a16="http://schemas.microsoft.com/office/drawing/2014/main" id="{6FDDFE1D-D399-79CF-8835-C7B80128310F}"/>
              </a:ext>
              <a:ext uri="{C183D7F6-B498-43B3-948B-1728B52AA6E4}">
                <adec:decorative xmlns:adec="http://schemas.microsoft.com/office/drawing/2017/decorative" val="1"/>
              </a:ext>
            </a:extLst>
          </p:cNvPr>
          <p:cNvSpPr>
            <a:spLocks noGrp="1"/>
          </p:cNvSpPr>
          <p:nvPr>
            <p:ph type="sldNum" sz="quarter" idx="14"/>
          </p:nvPr>
        </p:nvSpPr>
        <p:spPr/>
        <p:txBody>
          <a:bodyPr/>
          <a:lstStyle/>
          <a:p>
            <a:fld id="{10A01DC5-1685-4615-8240-15192985C6A2}" type="slidenum">
              <a:rPr lang="en-AU" smtClean="0"/>
              <a:pPr/>
              <a:t>17</a:t>
            </a:fld>
            <a:endParaRPr lang="en-AU"/>
          </a:p>
        </p:txBody>
      </p:sp>
    </p:spTree>
    <p:extLst>
      <p:ext uri="{BB962C8B-B14F-4D97-AF65-F5344CB8AC3E}">
        <p14:creationId xmlns:p14="http://schemas.microsoft.com/office/powerpoint/2010/main" val="2896048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871FEE-651A-A898-CBD3-2F2E7268905E}"/>
              </a:ext>
            </a:extLst>
          </p:cNvPr>
          <p:cNvSpPr>
            <a:spLocks noGrp="1"/>
          </p:cNvSpPr>
          <p:nvPr>
            <p:ph type="title"/>
          </p:nvPr>
        </p:nvSpPr>
        <p:spPr/>
        <p:txBody>
          <a:bodyPr/>
          <a:lstStyle/>
          <a:p>
            <a:r>
              <a:rPr lang="en-US"/>
              <a:t>Activity 3</a:t>
            </a:r>
          </a:p>
        </p:txBody>
      </p:sp>
      <p:sp>
        <p:nvSpPr>
          <p:cNvPr id="4" name="Text Placeholder 3">
            <a:extLst>
              <a:ext uri="{FF2B5EF4-FFF2-40B4-BE49-F238E27FC236}">
                <a16:creationId xmlns:a16="http://schemas.microsoft.com/office/drawing/2014/main" id="{E1ADB5B0-5856-D319-42C0-4D469819096B}"/>
              </a:ext>
            </a:extLst>
          </p:cNvPr>
          <p:cNvSpPr>
            <a:spLocks noGrp="1"/>
          </p:cNvSpPr>
          <p:nvPr>
            <p:ph type="body" sz="quarter" idx="18"/>
          </p:nvPr>
        </p:nvSpPr>
        <p:spPr/>
        <p:txBody>
          <a:bodyPr/>
          <a:lstStyle/>
          <a:p>
            <a:r>
              <a:rPr lang="en-US"/>
              <a:t>Safe, inclusive learning environments </a:t>
            </a:r>
          </a:p>
        </p:txBody>
      </p:sp>
      <p:sp>
        <p:nvSpPr>
          <p:cNvPr id="7" name="Rectangle: Rounded Corners 8">
            <a:extLst>
              <a:ext uri="{FF2B5EF4-FFF2-40B4-BE49-F238E27FC236}">
                <a16:creationId xmlns:a16="http://schemas.microsoft.com/office/drawing/2014/main" id="{CDBE7E10-30FB-0BF2-4CA1-97C7F38B4CE4}"/>
              </a:ext>
            </a:extLst>
          </p:cNvPr>
          <p:cNvSpPr/>
          <p:nvPr/>
        </p:nvSpPr>
        <p:spPr>
          <a:xfrm>
            <a:off x="360001" y="2162990"/>
            <a:ext cx="5616818" cy="3939860"/>
          </a:xfrm>
          <a:prstGeom prst="roundRect">
            <a:avLst/>
          </a:prstGeom>
          <a:solidFill>
            <a:schemeClr val="bg1">
              <a:lumMod val="95000"/>
            </a:schemeClr>
          </a:solidFill>
          <a:ln w="28575">
            <a:noFill/>
          </a:ln>
        </p:spPr>
        <p:style>
          <a:lnRef idx="2">
            <a:schemeClr val="accent1">
              <a:shade val="15000"/>
            </a:schemeClr>
          </a:lnRef>
          <a:fillRef idx="1">
            <a:schemeClr val="accent1"/>
          </a:fillRef>
          <a:effectRef idx="0">
            <a:schemeClr val="accent1"/>
          </a:effectRef>
          <a:fontRef idx="minor">
            <a:schemeClr val="lt1"/>
          </a:fontRef>
        </p:style>
        <p:txBody>
          <a:bodyPr lIns="91440" tIns="324000" rIns="91440" bIns="45720" rtlCol="0" anchor="t"/>
          <a:lstStyle/>
          <a:p>
            <a:pPr>
              <a:lnSpc>
                <a:spcPct val="150000"/>
              </a:lnSpc>
              <a:defRPr/>
            </a:pPr>
            <a:r>
              <a:rPr kumimoji="0" lang="en-AU" sz="1800" b="1" i="0" u="none" strike="noStrike" kern="1200" cap="none" spc="0" normalizeH="0" baseline="0" noProof="0" dirty="0">
                <a:ln>
                  <a:noFill/>
                </a:ln>
                <a:solidFill>
                  <a:srgbClr val="002664"/>
                </a:solidFill>
                <a:effectLst/>
                <a:uLnTx/>
                <a:uFillTx/>
                <a:latin typeface="+mj-lt"/>
                <a:ea typeface="+mn-ea"/>
                <a:cs typeface="+mn-cs"/>
              </a:rPr>
              <a:t>Reflect– 3 minutes</a:t>
            </a:r>
          </a:p>
          <a:p>
            <a:pPr>
              <a:lnSpc>
                <a:spcPct val="150000"/>
              </a:lnSpc>
              <a:defRPr/>
            </a:pPr>
            <a:r>
              <a:rPr lang="en-AU" sz="1800" b="0" i="0" dirty="0">
                <a:solidFill>
                  <a:schemeClr val="tx1"/>
                </a:solidFill>
                <a:effectLst/>
              </a:rPr>
              <a:t>Research </a:t>
            </a:r>
            <a:r>
              <a:rPr lang="en-AU" sz="1800" dirty="0">
                <a:solidFill>
                  <a:schemeClr val="tx1"/>
                </a:solidFill>
              </a:rPr>
              <a:t>shows</a:t>
            </a:r>
            <a:r>
              <a:rPr lang="en-AU" sz="1800" b="0" i="0" dirty="0">
                <a:solidFill>
                  <a:schemeClr val="tx1"/>
                </a:solidFill>
                <a:effectLst/>
              </a:rPr>
              <a:t> that students who ask questions in class achieve higher than those </a:t>
            </a:r>
            <a:r>
              <a:rPr lang="en-AU" sz="1800" dirty="0">
                <a:solidFill>
                  <a:schemeClr val="tx1"/>
                </a:solidFill>
              </a:rPr>
              <a:t>who don't feel safe to participate in learning</a:t>
            </a:r>
            <a:r>
              <a:rPr lang="en-AU" sz="1800" baseline="30000" dirty="0">
                <a:solidFill>
                  <a:schemeClr val="tx1"/>
                </a:solidFill>
              </a:rPr>
              <a:t>1</a:t>
            </a:r>
            <a:r>
              <a:rPr lang="en-AU" sz="1800" dirty="0">
                <a:solidFill>
                  <a:schemeClr val="tx1"/>
                </a:solidFill>
              </a:rPr>
              <a:t>.</a:t>
            </a:r>
            <a:endParaRPr lang="en-AU" sz="1800" b="0" i="0" dirty="0">
              <a:solidFill>
                <a:schemeClr val="tx1"/>
              </a:solidFill>
              <a:effectLst/>
            </a:endParaRPr>
          </a:p>
          <a:p>
            <a:pPr marL="285750" indent="-285750">
              <a:lnSpc>
                <a:spcPct val="150000"/>
              </a:lnSpc>
              <a:buFont typeface="Arial"/>
              <a:buChar char="•"/>
              <a:defRPr/>
            </a:pPr>
            <a:r>
              <a:rPr lang="en-AU" sz="1800" b="0" i="0" dirty="0">
                <a:solidFill>
                  <a:schemeClr val="tx1"/>
                </a:solidFill>
                <a:effectLst/>
              </a:rPr>
              <a:t>What </a:t>
            </a:r>
            <a:r>
              <a:rPr lang="en-AU" sz="1800" dirty="0">
                <a:solidFill>
                  <a:schemeClr val="tx1"/>
                </a:solidFill>
              </a:rPr>
              <a:t>factors contribute to this?</a:t>
            </a:r>
          </a:p>
          <a:p>
            <a:pPr marL="285750" indent="-285750">
              <a:lnSpc>
                <a:spcPct val="150000"/>
              </a:lnSpc>
              <a:buFont typeface="Arial"/>
              <a:buChar char="•"/>
              <a:defRPr/>
            </a:pPr>
            <a:r>
              <a:rPr lang="en-AU" sz="1800" dirty="0">
                <a:solidFill>
                  <a:schemeClr val="tx1"/>
                </a:solidFill>
              </a:rPr>
              <a:t>Consider different approaches for</a:t>
            </a:r>
            <a:r>
              <a:rPr lang="en-AU" sz="1800" b="0" i="0" dirty="0">
                <a:solidFill>
                  <a:schemeClr val="tx1"/>
                </a:solidFill>
                <a:effectLst/>
              </a:rPr>
              <a:t> </a:t>
            </a:r>
            <a:r>
              <a:rPr lang="en-AU" sz="1800" dirty="0">
                <a:solidFill>
                  <a:schemeClr val="tx1"/>
                </a:solidFill>
              </a:rPr>
              <a:t>supporting</a:t>
            </a:r>
            <a:r>
              <a:rPr lang="en-AU" sz="1800" b="0" i="0" dirty="0">
                <a:solidFill>
                  <a:schemeClr val="tx1"/>
                </a:solidFill>
                <a:effectLst/>
              </a:rPr>
              <a:t> </a:t>
            </a:r>
            <a:r>
              <a:rPr lang="en-AU" sz="1800" dirty="0">
                <a:solidFill>
                  <a:schemeClr val="tx1"/>
                </a:solidFill>
              </a:rPr>
              <a:t>safe learning participation across a range of students.</a:t>
            </a:r>
          </a:p>
        </p:txBody>
      </p:sp>
      <p:pic>
        <p:nvPicPr>
          <p:cNvPr id="6" name="Picture 5">
            <a:extLst>
              <a:ext uri="{FF2B5EF4-FFF2-40B4-BE49-F238E27FC236}">
                <a16:creationId xmlns:a16="http://schemas.microsoft.com/office/drawing/2014/main" id="{8A7CD018-93A8-F06A-420E-3A2BE6FAF50B}"/>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06217" y="1482977"/>
            <a:ext cx="1124386" cy="1125195"/>
          </a:xfrm>
          <a:prstGeom prst="rect">
            <a:avLst/>
          </a:prstGeom>
        </p:spPr>
      </p:pic>
      <p:sp>
        <p:nvSpPr>
          <p:cNvPr id="11" name="Rectangle: Rounded Corners 9">
            <a:extLst>
              <a:ext uri="{FF2B5EF4-FFF2-40B4-BE49-F238E27FC236}">
                <a16:creationId xmlns:a16="http://schemas.microsoft.com/office/drawing/2014/main" id="{E690A3A8-35A2-DD49-1372-66FA5A2DB685}"/>
              </a:ext>
            </a:extLst>
          </p:cNvPr>
          <p:cNvSpPr/>
          <p:nvPr/>
        </p:nvSpPr>
        <p:spPr>
          <a:xfrm>
            <a:off x="6261265" y="2163600"/>
            <a:ext cx="5570734" cy="3939860"/>
          </a:xfrm>
          <a:prstGeom prst="roundRect">
            <a:avLst/>
          </a:prstGeom>
          <a:solidFill>
            <a:schemeClr val="bg1">
              <a:lumMod val="95000"/>
            </a:schemeClr>
          </a:solidFill>
          <a:ln w="28575">
            <a:noFill/>
          </a:ln>
        </p:spPr>
        <p:style>
          <a:lnRef idx="2">
            <a:schemeClr val="accent1">
              <a:shade val="15000"/>
            </a:schemeClr>
          </a:lnRef>
          <a:fillRef idx="1">
            <a:schemeClr val="accent1"/>
          </a:fillRef>
          <a:effectRef idx="0">
            <a:schemeClr val="accent1"/>
          </a:effectRef>
          <a:fontRef idx="minor">
            <a:schemeClr val="lt1"/>
          </a:fontRef>
        </p:style>
        <p:txBody>
          <a:bodyPr lIns="91440" tIns="324000" rIns="91440" bIns="45720" rtlCol="0" anchor="t"/>
          <a:lstStyle/>
          <a:p>
            <a:pPr>
              <a:lnSpc>
                <a:spcPct val="150000"/>
              </a:lnSpc>
              <a:defRPr/>
            </a:pPr>
            <a:r>
              <a:rPr lang="en-US" sz="1800" b="1" dirty="0">
                <a:solidFill>
                  <a:srgbClr val="002664"/>
                </a:solidFill>
                <a:latin typeface="+mj-lt"/>
              </a:rPr>
              <a:t>Discuss – 5 minutes</a:t>
            </a:r>
            <a:br>
              <a:rPr lang="en-US" sz="1800" b="1" dirty="0">
                <a:latin typeface="+mj-lt"/>
              </a:rPr>
            </a:br>
            <a:r>
              <a:rPr lang="en-AU" sz="1800" dirty="0">
                <a:solidFill>
                  <a:schemeClr val="tx1"/>
                </a:solidFill>
              </a:rPr>
              <a:t>Share your</a:t>
            </a:r>
            <a:r>
              <a:rPr lang="en-AU" sz="1800" b="0" i="0" dirty="0">
                <a:solidFill>
                  <a:schemeClr val="tx1"/>
                </a:solidFill>
                <a:effectLst/>
              </a:rPr>
              <a:t> </a:t>
            </a:r>
            <a:r>
              <a:rPr lang="en-AU" sz="1800" dirty="0">
                <a:solidFill>
                  <a:schemeClr val="tx1"/>
                </a:solidFill>
              </a:rPr>
              <a:t>approaches for enabling a culture of safe participation in learning</a:t>
            </a:r>
            <a:r>
              <a:rPr lang="en-AU" sz="1800" b="0" i="0" dirty="0">
                <a:solidFill>
                  <a:schemeClr val="tx1"/>
                </a:solidFill>
                <a:effectLst/>
              </a:rPr>
              <a:t>.</a:t>
            </a:r>
            <a:endParaRPr lang="en-AU" sz="1800" dirty="0">
              <a:solidFill>
                <a:schemeClr val="tx1"/>
              </a:solidFill>
            </a:endParaRPr>
          </a:p>
          <a:p>
            <a:pPr marL="285750" indent="-285750">
              <a:lnSpc>
                <a:spcPct val="150000"/>
              </a:lnSpc>
              <a:buFont typeface="Arial"/>
              <a:buChar char="•"/>
              <a:defRPr/>
            </a:pPr>
            <a:r>
              <a:rPr lang="en-AU" sz="1800" dirty="0">
                <a:solidFill>
                  <a:schemeClr val="tx1"/>
                </a:solidFill>
              </a:rPr>
              <a:t>Which approaches support all students to seek help with their learning?</a:t>
            </a:r>
          </a:p>
          <a:p>
            <a:pPr marL="285750" indent="-285750">
              <a:lnSpc>
                <a:spcPct val="150000"/>
              </a:lnSpc>
              <a:buFont typeface="Arial"/>
              <a:buChar char="•"/>
              <a:defRPr/>
            </a:pPr>
            <a:r>
              <a:rPr lang="en-AU" sz="1800" dirty="0">
                <a:solidFill>
                  <a:schemeClr val="tx1"/>
                </a:solidFill>
              </a:rPr>
              <a:t>What is a new approach you could implement for your students?</a:t>
            </a:r>
          </a:p>
        </p:txBody>
      </p:sp>
      <p:pic>
        <p:nvPicPr>
          <p:cNvPr id="15" name="Picture 14">
            <a:extLst>
              <a:ext uri="{FF2B5EF4-FFF2-40B4-BE49-F238E27FC236}">
                <a16:creationId xmlns:a16="http://schemas.microsoft.com/office/drawing/2014/main" id="{D39CF2AB-1F9B-33E7-D5E3-F2568C300D5C}"/>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465581" y="1500213"/>
            <a:ext cx="1162103" cy="1162103"/>
          </a:xfrm>
          <a:prstGeom prst="rect">
            <a:avLst/>
          </a:prstGeom>
        </p:spPr>
      </p:pic>
      <p:sp>
        <p:nvSpPr>
          <p:cNvPr id="13" name="TextBox 12">
            <a:extLst>
              <a:ext uri="{FF2B5EF4-FFF2-40B4-BE49-F238E27FC236}">
                <a16:creationId xmlns:a16="http://schemas.microsoft.com/office/drawing/2014/main" id="{38166C0E-257E-D8B8-F9F7-313B0EB83550}"/>
              </a:ext>
            </a:extLst>
          </p:cNvPr>
          <p:cNvSpPr txBox="1"/>
          <p:nvPr/>
        </p:nvSpPr>
        <p:spPr>
          <a:xfrm>
            <a:off x="268222" y="6293292"/>
            <a:ext cx="11318532" cy="471924"/>
          </a:xfrm>
          <a:prstGeom prst="rect">
            <a:avLst/>
          </a:prstGeom>
          <a:noFill/>
        </p:spPr>
        <p:txBody>
          <a:bodyPr wrap="square">
            <a:spAutoFit/>
          </a:bodyPr>
          <a:lstStyle/>
          <a:p>
            <a:pPr>
              <a:lnSpc>
                <a:spcPct val="130000"/>
              </a:lnSpc>
            </a:pPr>
            <a:r>
              <a:rPr lang="en-AU" sz="1000" dirty="0"/>
              <a:t>1. </a:t>
            </a:r>
            <a:r>
              <a:rPr lang="en-AU" sz="1000" dirty="0" err="1"/>
              <a:t>Peeters</a:t>
            </a:r>
            <a:r>
              <a:rPr lang="en-AU" sz="1000" dirty="0"/>
              <a:t>, A., Robinson, V., &amp; Rubie-Davies, C. (2020). Theories in use that explain adolescent help seeking and avoidance in  mathematics. Journal of Educational Psychology, 112(3), 533–550. </a:t>
            </a:r>
            <a:r>
              <a:rPr lang="en-AU" sz="1000" u="sng" dirty="0">
                <a:solidFill>
                  <a:schemeClr val="accent2"/>
                </a:solidFill>
              </a:rPr>
              <a:t>https://</a:t>
            </a:r>
            <a:r>
              <a:rPr lang="en-AU" sz="1000" u="sng" dirty="0" err="1">
                <a:solidFill>
                  <a:schemeClr val="accent2"/>
                </a:solidFill>
              </a:rPr>
              <a:t>doi.org</a:t>
            </a:r>
            <a:r>
              <a:rPr lang="en-AU" sz="1000" u="sng" dirty="0">
                <a:solidFill>
                  <a:schemeClr val="accent2"/>
                </a:solidFill>
              </a:rPr>
              <a:t>/10.1037/edu0000423</a:t>
            </a:r>
          </a:p>
        </p:txBody>
      </p:sp>
      <p:sp>
        <p:nvSpPr>
          <p:cNvPr id="3" name="Slide Number Placeholder 2">
            <a:extLst>
              <a:ext uri="{FF2B5EF4-FFF2-40B4-BE49-F238E27FC236}">
                <a16:creationId xmlns:a16="http://schemas.microsoft.com/office/drawing/2014/main" id="{F50FD904-0007-F6A1-5846-DFE1177EB4E5}"/>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18</a:t>
            </a:fld>
            <a:endParaRPr lang="en-AU"/>
          </a:p>
        </p:txBody>
      </p:sp>
    </p:spTree>
    <p:extLst>
      <p:ext uri="{BB962C8B-B14F-4D97-AF65-F5344CB8AC3E}">
        <p14:creationId xmlns:p14="http://schemas.microsoft.com/office/powerpoint/2010/main" val="2467850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D8376B-F3A9-07D1-C4A4-0C6DD72A9ABC}"/>
              </a:ext>
            </a:extLst>
          </p:cNvPr>
          <p:cNvSpPr>
            <a:spLocks noGrp="1"/>
          </p:cNvSpPr>
          <p:nvPr>
            <p:ph type="title"/>
          </p:nvPr>
        </p:nvSpPr>
        <p:spPr/>
        <p:txBody>
          <a:bodyPr/>
          <a:lstStyle/>
          <a:p>
            <a:r>
              <a:rPr lang="en-AU"/>
              <a:t>Reflecting on your learning</a:t>
            </a:r>
          </a:p>
        </p:txBody>
      </p:sp>
      <p:sp>
        <p:nvSpPr>
          <p:cNvPr id="4" name="Text Placeholder 3">
            <a:extLst>
              <a:ext uri="{FF2B5EF4-FFF2-40B4-BE49-F238E27FC236}">
                <a16:creationId xmlns:a16="http://schemas.microsoft.com/office/drawing/2014/main" id="{D2593B47-154F-1364-18AF-0DACF5FB3C8B}"/>
              </a:ext>
            </a:extLst>
          </p:cNvPr>
          <p:cNvSpPr>
            <a:spLocks noGrp="1"/>
          </p:cNvSpPr>
          <p:nvPr>
            <p:ph type="body" sz="quarter" idx="18"/>
          </p:nvPr>
        </p:nvSpPr>
        <p:spPr/>
        <p:txBody>
          <a:bodyPr/>
          <a:lstStyle/>
          <a:p>
            <a:r>
              <a:rPr lang="en-AU">
                <a:solidFill>
                  <a:srgbClr val="146CFD"/>
                </a:solidFill>
              </a:rPr>
              <a:t>Enabling the selection of the right strategy at the right time for the right purpose</a:t>
            </a:r>
            <a:endParaRPr lang="en-US"/>
          </a:p>
        </p:txBody>
      </p:sp>
      <p:sp>
        <p:nvSpPr>
          <p:cNvPr id="19" name="Rectangle: Rounded Corners 18">
            <a:extLst>
              <a:ext uri="{FF2B5EF4-FFF2-40B4-BE49-F238E27FC236}">
                <a16:creationId xmlns:a16="http://schemas.microsoft.com/office/drawing/2014/main" id="{A986C42D-95B0-A426-91F2-5DFEE5C28E6E}"/>
              </a:ext>
            </a:extLst>
          </p:cNvPr>
          <p:cNvSpPr/>
          <p:nvPr/>
        </p:nvSpPr>
        <p:spPr>
          <a:xfrm>
            <a:off x="884058" y="1559644"/>
            <a:ext cx="7355850" cy="5043036"/>
          </a:xfrm>
          <a:prstGeom prst="roundRect">
            <a:avLst/>
          </a:prstGeom>
          <a:solidFill>
            <a:schemeClr val="accent4"/>
          </a:solidFill>
          <a:ln>
            <a:noFill/>
          </a:ln>
        </p:spPr>
        <p:style>
          <a:lnRef idx="2">
            <a:schemeClr val="accent6">
              <a:shade val="15000"/>
            </a:schemeClr>
          </a:lnRef>
          <a:fillRef idx="1">
            <a:schemeClr val="accent6"/>
          </a:fillRef>
          <a:effectRef idx="0">
            <a:schemeClr val="accent6"/>
          </a:effectRef>
          <a:fontRef idx="minor">
            <a:schemeClr val="lt1"/>
          </a:fontRef>
        </p:style>
        <p:txBody>
          <a:bodyPr lIns="720000" rIns="0" rtlCol="0" anchor="ctr"/>
          <a:lstStyle/>
          <a:p>
            <a:pPr>
              <a:lnSpc>
                <a:spcPct val="130000"/>
              </a:lnSpc>
            </a:pPr>
            <a:r>
              <a:rPr lang="en-AU" sz="1800" b="1" dirty="0">
                <a:solidFill>
                  <a:schemeClr val="tx1"/>
                </a:solidFill>
                <a:latin typeface="+mj-lt"/>
              </a:rPr>
              <a:t>Reflection – 2 minutes</a:t>
            </a:r>
            <a:br>
              <a:rPr lang="en-AU" sz="1800" b="1" dirty="0">
                <a:solidFill>
                  <a:schemeClr val="tx1"/>
                </a:solidFill>
                <a:latin typeface="Public Sans ExtraLight" pitchFamily="2" charset="0"/>
              </a:rPr>
            </a:br>
            <a:r>
              <a:rPr lang="en-AU" sz="1800" dirty="0">
                <a:solidFill>
                  <a:schemeClr val="tx1"/>
                </a:solidFill>
              </a:rPr>
              <a:t>Consider what you have learned across workshops 1–3.</a:t>
            </a:r>
            <a:endParaRPr lang="en-AU" sz="1800" dirty="0">
              <a:solidFill>
                <a:schemeClr val="tx1"/>
              </a:solidFill>
              <a:latin typeface="Public Sans ExtraLight" pitchFamily="2" charset="0"/>
            </a:endParaRPr>
          </a:p>
          <a:p>
            <a:pPr>
              <a:lnSpc>
                <a:spcPct val="130000"/>
              </a:lnSpc>
            </a:pPr>
            <a:endParaRPr lang="en-AU" sz="1800" b="1" dirty="0">
              <a:solidFill>
                <a:srgbClr val="22272B"/>
              </a:solidFill>
              <a:latin typeface="+mj-lt"/>
            </a:endParaRPr>
          </a:p>
          <a:p>
            <a:pPr>
              <a:lnSpc>
                <a:spcPct val="130000"/>
              </a:lnSpc>
            </a:pPr>
            <a:r>
              <a:rPr lang="en-AU" sz="1800" b="1" dirty="0">
                <a:solidFill>
                  <a:srgbClr val="22272B"/>
                </a:solidFill>
                <a:latin typeface="+mj-lt"/>
              </a:rPr>
              <a:t>Workshop 1 – What is explicit teaching?</a:t>
            </a:r>
            <a:endParaRPr lang="en-AU" sz="1800" dirty="0">
              <a:solidFill>
                <a:srgbClr val="22272B"/>
              </a:solidFill>
              <a:latin typeface="+mj-lt"/>
            </a:endParaRPr>
          </a:p>
          <a:p>
            <a:pPr marL="285750" indent="-285750">
              <a:lnSpc>
                <a:spcPct val="130000"/>
              </a:lnSpc>
              <a:buFont typeface="Arial" panose="020B0604020202020204" pitchFamily="34" charset="0"/>
              <a:buChar char="•"/>
            </a:pPr>
            <a:r>
              <a:rPr lang="en-AU" sz="1800" dirty="0">
                <a:solidFill>
                  <a:srgbClr val="22272B"/>
                </a:solidFill>
              </a:rPr>
              <a:t>Why is explicit teaching an effective teaching practice?</a:t>
            </a:r>
          </a:p>
          <a:p>
            <a:pPr>
              <a:lnSpc>
                <a:spcPct val="130000"/>
              </a:lnSpc>
            </a:pPr>
            <a:endParaRPr lang="en-AU" sz="1800" b="1" dirty="0">
              <a:solidFill>
                <a:srgbClr val="22272B"/>
              </a:solidFill>
              <a:latin typeface="+mj-lt"/>
            </a:endParaRPr>
          </a:p>
          <a:p>
            <a:pPr>
              <a:lnSpc>
                <a:spcPct val="130000"/>
              </a:lnSpc>
            </a:pPr>
            <a:r>
              <a:rPr lang="en-AU" sz="1800" b="1" dirty="0">
                <a:solidFill>
                  <a:srgbClr val="22272B"/>
                </a:solidFill>
                <a:latin typeface="+mj-lt"/>
              </a:rPr>
              <a:t>Workshop 2 – How learning happens</a:t>
            </a:r>
            <a:endParaRPr lang="en-AU" sz="1800" dirty="0">
              <a:solidFill>
                <a:srgbClr val="22272B"/>
              </a:solidFill>
              <a:latin typeface="+mj-lt"/>
            </a:endParaRPr>
          </a:p>
          <a:p>
            <a:pPr marL="342900" indent="-342900">
              <a:lnSpc>
                <a:spcPct val="130000"/>
              </a:lnSpc>
              <a:buChar char="•"/>
            </a:pPr>
            <a:r>
              <a:rPr lang="en-AU" sz="1800" dirty="0">
                <a:solidFill>
                  <a:srgbClr val="22272B"/>
                </a:solidFill>
              </a:rPr>
              <a:t>What are the limitations of working memory and how does explicit teaching support student learning?</a:t>
            </a:r>
          </a:p>
          <a:p>
            <a:pPr>
              <a:lnSpc>
                <a:spcPct val="130000"/>
              </a:lnSpc>
            </a:pPr>
            <a:endParaRPr lang="en-AU" sz="1800" b="1" dirty="0">
              <a:solidFill>
                <a:srgbClr val="22272B"/>
              </a:solidFill>
              <a:latin typeface="+mj-lt"/>
            </a:endParaRPr>
          </a:p>
          <a:p>
            <a:pPr>
              <a:lnSpc>
                <a:spcPct val="130000"/>
              </a:lnSpc>
            </a:pPr>
            <a:r>
              <a:rPr lang="en-AU" sz="1800" b="1" dirty="0">
                <a:solidFill>
                  <a:srgbClr val="22272B"/>
                </a:solidFill>
                <a:latin typeface="+mj-lt"/>
              </a:rPr>
              <a:t>Workshop 3 – Planning for learning</a:t>
            </a:r>
            <a:endParaRPr lang="en-AU" sz="1800" dirty="0">
              <a:latin typeface="+mj-lt"/>
            </a:endParaRPr>
          </a:p>
          <a:p>
            <a:pPr marL="285750" indent="-285750">
              <a:lnSpc>
                <a:spcPct val="130000"/>
              </a:lnSpc>
              <a:buChar char="•"/>
            </a:pPr>
            <a:r>
              <a:rPr lang="en-AU" sz="1800" dirty="0">
                <a:solidFill>
                  <a:srgbClr val="22272B"/>
                </a:solidFill>
              </a:rPr>
              <a:t>Why are the enabling factors critical for effective teaching and learning?</a:t>
            </a:r>
          </a:p>
        </p:txBody>
      </p:sp>
      <p:pic>
        <p:nvPicPr>
          <p:cNvPr id="14" name="Picture 13">
            <a:extLst>
              <a:ext uri="{FF2B5EF4-FFF2-40B4-BE49-F238E27FC236}">
                <a16:creationId xmlns:a16="http://schemas.microsoft.com/office/drawing/2014/main" id="{10A26F26-8151-0AF2-BDF2-FBA8D924A1DB}"/>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0000" y="1509841"/>
            <a:ext cx="1344396" cy="1345363"/>
          </a:xfrm>
          <a:prstGeom prst="rect">
            <a:avLst/>
          </a:prstGeom>
        </p:spPr>
      </p:pic>
      <p:sp>
        <p:nvSpPr>
          <p:cNvPr id="5" name="Rectangle: Rounded Corners 18">
            <a:extLst>
              <a:ext uri="{FF2B5EF4-FFF2-40B4-BE49-F238E27FC236}">
                <a16:creationId xmlns:a16="http://schemas.microsoft.com/office/drawing/2014/main" id="{2A9795D3-65E1-F606-697C-3E19E4B2A3EA}"/>
              </a:ext>
              <a:ext uri="{C183D7F6-B498-43B3-948B-1728B52AA6E4}">
                <adec:decorative xmlns:adec="http://schemas.microsoft.com/office/drawing/2017/decorative" val="1"/>
              </a:ext>
            </a:extLst>
          </p:cNvPr>
          <p:cNvSpPr/>
          <p:nvPr/>
        </p:nvSpPr>
        <p:spPr>
          <a:xfrm>
            <a:off x="8473248" y="1559644"/>
            <a:ext cx="3370752" cy="4425696"/>
          </a:xfrm>
          <a:prstGeom prst="roundRect">
            <a:avLst>
              <a:gd name="adj" fmla="val 7546"/>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solidFill>
                <a:schemeClr val="bg1">
                  <a:lumMod val="95000"/>
                </a:schemeClr>
              </a:solidFill>
            </a:endParaRPr>
          </a:p>
        </p:txBody>
      </p:sp>
      <p:sp>
        <p:nvSpPr>
          <p:cNvPr id="6" name="Rectangle: Rounded Corners 20">
            <a:extLst>
              <a:ext uri="{FF2B5EF4-FFF2-40B4-BE49-F238E27FC236}">
                <a16:creationId xmlns:a16="http://schemas.microsoft.com/office/drawing/2014/main" id="{8CCC1065-0C8D-8361-AA92-73904225434E}"/>
              </a:ext>
            </a:extLst>
          </p:cNvPr>
          <p:cNvSpPr/>
          <p:nvPr/>
        </p:nvSpPr>
        <p:spPr>
          <a:xfrm>
            <a:off x="8669844" y="1817772"/>
            <a:ext cx="2927268" cy="824825"/>
          </a:xfrm>
          <a:prstGeom prst="round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tIns="0" rtlCol="0" anchor="ctr"/>
          <a:lstStyle/>
          <a:p>
            <a:pPr>
              <a:lnSpc>
                <a:spcPct val="110000"/>
              </a:lnSpc>
            </a:pPr>
            <a:r>
              <a:rPr lang="en-AU" sz="1800" dirty="0">
                <a:solidFill>
                  <a:schemeClr val="accent1"/>
                </a:solidFill>
              </a:rPr>
              <a:t>Know students and how they learn</a:t>
            </a:r>
          </a:p>
        </p:txBody>
      </p:sp>
      <p:sp>
        <p:nvSpPr>
          <p:cNvPr id="7" name="Rectangle: Rounded Corners 21">
            <a:extLst>
              <a:ext uri="{FF2B5EF4-FFF2-40B4-BE49-F238E27FC236}">
                <a16:creationId xmlns:a16="http://schemas.microsoft.com/office/drawing/2014/main" id="{1B24AD5A-7C73-5B5D-33A0-C633BB19F4F9}"/>
              </a:ext>
            </a:extLst>
          </p:cNvPr>
          <p:cNvSpPr/>
          <p:nvPr/>
        </p:nvSpPr>
        <p:spPr>
          <a:xfrm>
            <a:off x="8669844" y="2863239"/>
            <a:ext cx="2927268" cy="824825"/>
          </a:xfrm>
          <a:prstGeom prst="round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tIns="0" rtlCol="0" anchor="ctr"/>
          <a:lstStyle/>
          <a:p>
            <a:pPr>
              <a:lnSpc>
                <a:spcPct val="110000"/>
              </a:lnSpc>
            </a:pPr>
            <a:r>
              <a:rPr lang="en-AU" sz="1800" dirty="0">
                <a:solidFill>
                  <a:schemeClr val="accent1"/>
                </a:solidFill>
              </a:rPr>
              <a:t>Know the content and how to teach it</a:t>
            </a:r>
          </a:p>
        </p:txBody>
      </p:sp>
      <p:sp>
        <p:nvSpPr>
          <p:cNvPr id="13" name="Rectangle: Rounded Corners 22">
            <a:extLst>
              <a:ext uri="{FF2B5EF4-FFF2-40B4-BE49-F238E27FC236}">
                <a16:creationId xmlns:a16="http://schemas.microsoft.com/office/drawing/2014/main" id="{C47A00EC-8255-FB43-0BA1-9F068EB6B1B2}"/>
              </a:ext>
            </a:extLst>
          </p:cNvPr>
          <p:cNvSpPr/>
          <p:nvPr/>
        </p:nvSpPr>
        <p:spPr>
          <a:xfrm>
            <a:off x="8669844" y="3908706"/>
            <a:ext cx="2927268" cy="824825"/>
          </a:xfrm>
          <a:prstGeom prst="round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tIns="0" rtlCol="0" anchor="ctr"/>
          <a:lstStyle/>
          <a:p>
            <a:pPr>
              <a:lnSpc>
                <a:spcPct val="110000"/>
              </a:lnSpc>
            </a:pPr>
            <a:r>
              <a:rPr lang="en-AU" sz="1800">
                <a:solidFill>
                  <a:schemeClr val="accent1"/>
                </a:solidFill>
              </a:rPr>
              <a:t>High expectations</a:t>
            </a:r>
          </a:p>
        </p:txBody>
      </p:sp>
      <p:sp>
        <p:nvSpPr>
          <p:cNvPr id="15" name="Rectangle: Rounded Corners 23">
            <a:extLst>
              <a:ext uri="{FF2B5EF4-FFF2-40B4-BE49-F238E27FC236}">
                <a16:creationId xmlns:a16="http://schemas.microsoft.com/office/drawing/2014/main" id="{67257356-4256-123D-8D6F-C738EAB8970D}"/>
              </a:ext>
            </a:extLst>
          </p:cNvPr>
          <p:cNvSpPr/>
          <p:nvPr/>
        </p:nvSpPr>
        <p:spPr>
          <a:xfrm>
            <a:off x="8683392" y="4954174"/>
            <a:ext cx="2927268" cy="824825"/>
          </a:xfrm>
          <a:prstGeom prst="round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tIns="0" rtlCol="0" anchor="ctr"/>
          <a:lstStyle/>
          <a:p>
            <a:pPr>
              <a:lnSpc>
                <a:spcPct val="110000"/>
              </a:lnSpc>
            </a:pPr>
            <a:r>
              <a:rPr lang="en-AU" sz="1800" dirty="0">
                <a:solidFill>
                  <a:schemeClr val="accent1"/>
                </a:solidFill>
              </a:rPr>
              <a:t>Safe, inclusive learning environments</a:t>
            </a:r>
          </a:p>
        </p:txBody>
      </p:sp>
      <p:sp>
        <p:nvSpPr>
          <p:cNvPr id="3" name="Slide Number Placeholder 2">
            <a:extLst>
              <a:ext uri="{FF2B5EF4-FFF2-40B4-BE49-F238E27FC236}">
                <a16:creationId xmlns:a16="http://schemas.microsoft.com/office/drawing/2014/main" id="{6FDDFE1D-D399-79CF-8835-C7B80128310F}"/>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19</a:t>
            </a:fld>
            <a:endParaRPr lang="en-AU"/>
          </a:p>
        </p:txBody>
      </p:sp>
    </p:spTree>
    <p:extLst>
      <p:ext uri="{BB962C8B-B14F-4D97-AF65-F5344CB8AC3E}">
        <p14:creationId xmlns:p14="http://schemas.microsoft.com/office/powerpoint/2010/main" val="710803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a:extLst>
              <a:ext uri="{FF2B5EF4-FFF2-40B4-BE49-F238E27FC236}">
                <a16:creationId xmlns:a16="http://schemas.microsoft.com/office/drawing/2014/main" id="{24015D92-72F3-459D-B340-C2C550240E6D}"/>
              </a:ext>
              <a:ext uri="{C183D7F6-B498-43B3-948B-1728B52AA6E4}">
                <adec:decorative xmlns:adec="http://schemas.microsoft.com/office/drawing/2017/decorative" val="1"/>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a:stretch>
            <a:fillRect/>
          </a:stretch>
        </p:blipFill>
        <p:spPr/>
      </p:pic>
      <p:sp>
        <p:nvSpPr>
          <p:cNvPr id="2" name="Title 1">
            <a:extLst>
              <a:ext uri="{FF2B5EF4-FFF2-40B4-BE49-F238E27FC236}">
                <a16:creationId xmlns:a16="http://schemas.microsoft.com/office/drawing/2014/main" id="{A7F27103-A828-D93C-4C96-E2774E4673D6}"/>
              </a:ext>
            </a:extLst>
          </p:cNvPr>
          <p:cNvSpPr>
            <a:spLocks noGrp="1"/>
          </p:cNvSpPr>
          <p:nvPr>
            <p:ph type="title"/>
          </p:nvPr>
        </p:nvSpPr>
        <p:spPr/>
        <p:txBody>
          <a:bodyPr/>
          <a:lstStyle/>
          <a:p>
            <a:r>
              <a:rPr lang="en-AU"/>
              <a:t>Acknowledgement of Country</a:t>
            </a:r>
          </a:p>
        </p:txBody>
      </p:sp>
      <p:sp>
        <p:nvSpPr>
          <p:cNvPr id="3" name="Text Placeholder 2">
            <a:extLst>
              <a:ext uri="{FF2B5EF4-FFF2-40B4-BE49-F238E27FC236}">
                <a16:creationId xmlns:a16="http://schemas.microsoft.com/office/drawing/2014/main" id="{5CCDE246-42BF-EFCA-7DB5-DE81C1A16CDF}"/>
              </a:ext>
            </a:extLst>
          </p:cNvPr>
          <p:cNvSpPr>
            <a:spLocks noGrp="1"/>
          </p:cNvSpPr>
          <p:nvPr>
            <p:ph type="body" sz="quarter" idx="14"/>
          </p:nvPr>
        </p:nvSpPr>
        <p:spPr>
          <a:xfrm>
            <a:off x="5400000" y="1800225"/>
            <a:ext cx="6408000" cy="3495256"/>
          </a:xfrm>
        </p:spPr>
        <p:txBody>
          <a:bodyPr/>
          <a:lstStyle/>
          <a:p>
            <a:r>
              <a:rPr lang="en-AU" dirty="0"/>
              <a:t>We recognise the Traditional Custodians of the lands and waterways where we work and live. We pay respect to Elders past and present as ongoing teachers of knowledge, songlines and stories. We strive to ensure every Aboriginal and Torres Strait Islander learner in NSW achieves their potential through education.</a:t>
            </a:r>
          </a:p>
        </p:txBody>
      </p:sp>
      <p:sp>
        <p:nvSpPr>
          <p:cNvPr id="7" name="Text Placeholder 4">
            <a:extLst>
              <a:ext uri="{FF2B5EF4-FFF2-40B4-BE49-F238E27FC236}">
                <a16:creationId xmlns:a16="http://schemas.microsoft.com/office/drawing/2014/main" id="{F5FD00A5-714F-90FC-7AB0-E09539F8C039}"/>
              </a:ext>
            </a:extLst>
          </p:cNvPr>
          <p:cNvSpPr>
            <a:spLocks noGrp="1"/>
          </p:cNvSpPr>
          <p:nvPr>
            <p:ph type="body" sz="quarter" idx="15"/>
          </p:nvPr>
        </p:nvSpPr>
        <p:spPr>
          <a:xfrm>
            <a:off x="5400000" y="5727706"/>
            <a:ext cx="6407999" cy="608294"/>
          </a:xfrm>
        </p:spPr>
        <p:txBody>
          <a:bodyPr/>
          <a:lstStyle/>
          <a:p>
            <a:pPr>
              <a:lnSpc>
                <a:spcPct val="150000"/>
              </a:lnSpc>
            </a:pPr>
            <a:r>
              <a:rPr lang="en-AU" dirty="0"/>
              <a:t>‘The Land Heals Us’ created by Sarah Whitfield from Winmalee High School as part of the 2016 Schools Reconciliation Challenge.</a:t>
            </a:r>
          </a:p>
        </p:txBody>
      </p:sp>
      <p:sp>
        <p:nvSpPr>
          <p:cNvPr id="6" name="Slide Number Placeholder 5">
            <a:extLst>
              <a:ext uri="{FF2B5EF4-FFF2-40B4-BE49-F238E27FC236}">
                <a16:creationId xmlns:a16="http://schemas.microsoft.com/office/drawing/2014/main" id="{28CD07DA-1B06-24A6-1D69-E7F104B2C6B5}"/>
              </a:ext>
              <a:ext uri="{C183D7F6-B498-43B3-948B-1728B52AA6E4}">
                <adec:decorative xmlns:adec="http://schemas.microsoft.com/office/drawing/2017/decorative" val="1"/>
              </a:ext>
            </a:extLst>
          </p:cNvPr>
          <p:cNvSpPr>
            <a:spLocks noGrp="1"/>
          </p:cNvSpPr>
          <p:nvPr>
            <p:ph type="sldNum" sz="quarter" idx="16"/>
          </p:nvPr>
        </p:nvSpPr>
        <p:spPr/>
        <p:txBody>
          <a:bodyPr/>
          <a:lstStyle/>
          <a:p>
            <a:fld id="{10A01DC5-1685-4615-8240-15192985C6A2}" type="slidenum">
              <a:rPr lang="en-AU" smtClean="0"/>
              <a:pPr/>
              <a:t>2</a:t>
            </a:fld>
            <a:endParaRPr lang="en-AU"/>
          </a:p>
        </p:txBody>
      </p:sp>
    </p:spTree>
    <p:extLst>
      <p:ext uri="{BB962C8B-B14F-4D97-AF65-F5344CB8AC3E}">
        <p14:creationId xmlns:p14="http://schemas.microsoft.com/office/powerpoint/2010/main" val="131219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C91A16B-8EBE-9BF5-51F2-BDC88F7C027B}"/>
              </a:ext>
            </a:extLst>
          </p:cNvPr>
          <p:cNvSpPr>
            <a:spLocks noGrp="1"/>
          </p:cNvSpPr>
          <p:nvPr>
            <p:ph type="title"/>
          </p:nvPr>
        </p:nvSpPr>
        <p:spPr>
          <a:xfrm>
            <a:off x="360000" y="360000"/>
            <a:ext cx="10080000" cy="595132"/>
          </a:xfrm>
        </p:spPr>
        <p:txBody>
          <a:bodyPr/>
          <a:lstStyle/>
          <a:p>
            <a:r>
              <a:rPr lang="en-AU" dirty="0"/>
              <a:t>Explicit teaching strategies and resources</a:t>
            </a:r>
          </a:p>
        </p:txBody>
      </p:sp>
      <p:sp>
        <p:nvSpPr>
          <p:cNvPr id="16" name="Rectangle: Rounded Corners 15">
            <a:extLst>
              <a:ext uri="{FF2B5EF4-FFF2-40B4-BE49-F238E27FC236}">
                <a16:creationId xmlns:a16="http://schemas.microsoft.com/office/drawing/2014/main" id="{B0B5A621-A408-97EC-A416-008183277194}"/>
              </a:ext>
            </a:extLst>
          </p:cNvPr>
          <p:cNvSpPr/>
          <p:nvPr/>
        </p:nvSpPr>
        <p:spPr>
          <a:xfrm>
            <a:off x="410800" y="5829909"/>
            <a:ext cx="7126049" cy="497933"/>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t"/>
          <a:lstStyle/>
          <a:p>
            <a:pPr>
              <a:lnSpc>
                <a:spcPct val="150000"/>
              </a:lnSpc>
            </a:pPr>
            <a:r>
              <a:rPr lang="en-AU" sz="1400">
                <a:solidFill>
                  <a:schemeClr val="bg1"/>
                </a:solidFill>
                <a:latin typeface="+mj-lt"/>
                <a:hlinkClick r:id="rId3">
                  <a:extLst>
                    <a:ext uri="{A12FA001-AC4F-418D-AE19-62706E023703}">
                      <ahyp:hlinkClr xmlns:ahyp="http://schemas.microsoft.com/office/drawing/2018/hyperlinkcolor" val="tx"/>
                    </a:ext>
                  </a:extLst>
                </a:hlinkClick>
              </a:rPr>
              <a:t>https://education.nsw.gov.au/teaching-and-learning/curriculum/explicit-teaching</a:t>
            </a:r>
            <a:r>
              <a:rPr lang="en-AU" sz="1400">
                <a:solidFill>
                  <a:schemeClr val="bg1"/>
                </a:solidFill>
                <a:latin typeface="+mj-lt"/>
              </a:rPr>
              <a:t> </a:t>
            </a:r>
          </a:p>
        </p:txBody>
      </p:sp>
      <p:grpSp>
        <p:nvGrpSpPr>
          <p:cNvPr id="5" name="Group 4" descr="A laptop showing the Explicit teaching strategies web page on the NSW Department of Education website">
            <a:extLst>
              <a:ext uri="{FF2B5EF4-FFF2-40B4-BE49-F238E27FC236}">
                <a16:creationId xmlns:a16="http://schemas.microsoft.com/office/drawing/2014/main" id="{6862EE63-C2AB-0FBA-F324-0B650C5DCD07}"/>
              </a:ext>
            </a:extLst>
          </p:cNvPr>
          <p:cNvGrpSpPr/>
          <p:nvPr/>
        </p:nvGrpSpPr>
        <p:grpSpPr>
          <a:xfrm>
            <a:off x="-35130" y="955132"/>
            <a:ext cx="8019712" cy="4688317"/>
            <a:chOff x="-35130" y="955132"/>
            <a:chExt cx="8019712" cy="4688317"/>
          </a:xfrm>
        </p:grpSpPr>
        <p:pic>
          <p:nvPicPr>
            <p:cNvPr id="14" name="Picture 4">
              <a:extLst>
                <a:ext uri="{FF2B5EF4-FFF2-40B4-BE49-F238E27FC236}">
                  <a16:creationId xmlns:a16="http://schemas.microsoft.com/office/drawing/2014/main" id="{DC72B1E0-317A-03DF-6784-30A49F183796}"/>
                </a:ex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130" y="955132"/>
              <a:ext cx="8019712" cy="4688317"/>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A screen shot of a computer&#10;&#10;Description automatically generated">
              <a:extLst>
                <a:ext uri="{FF2B5EF4-FFF2-40B4-BE49-F238E27FC236}">
                  <a16:creationId xmlns:a16="http://schemas.microsoft.com/office/drawing/2014/main" id="{C37A2A34-DBD7-57E5-23AE-604F195451BA}"/>
                </a:ext>
              </a:extLst>
            </p:cNvPr>
            <p:cNvPicPr>
              <a:picLocks noChangeAspect="1"/>
            </p:cNvPicPr>
            <p:nvPr/>
          </p:nvPicPr>
          <p:blipFill>
            <a:blip r:embed="rId5"/>
            <a:srcRect r="694" b="20126"/>
            <a:stretch/>
          </p:blipFill>
          <p:spPr>
            <a:xfrm>
              <a:off x="1443588" y="1393903"/>
              <a:ext cx="5056156" cy="3157272"/>
            </a:xfrm>
            <a:prstGeom prst="rect">
              <a:avLst/>
            </a:prstGeom>
          </p:spPr>
        </p:pic>
      </p:grpSp>
      <p:sp>
        <p:nvSpPr>
          <p:cNvPr id="7" name="Rectangle: Rounded Corners 6">
            <a:extLst>
              <a:ext uri="{FF2B5EF4-FFF2-40B4-BE49-F238E27FC236}">
                <a16:creationId xmlns:a16="http://schemas.microsoft.com/office/drawing/2014/main" id="{E38C257A-D714-1B9B-1F76-B502A36CDAAE}"/>
              </a:ext>
              <a:ext uri="{C183D7F6-B498-43B3-948B-1728B52AA6E4}">
                <adec:decorative xmlns:adec="http://schemas.microsoft.com/office/drawing/2017/decorative" val="1"/>
              </a:ext>
            </a:extLst>
          </p:cNvPr>
          <p:cNvSpPr/>
          <p:nvPr/>
        </p:nvSpPr>
        <p:spPr>
          <a:xfrm>
            <a:off x="1444370" y="1829330"/>
            <a:ext cx="1684962" cy="2721428"/>
          </a:xfrm>
          <a:prstGeom prst="roundRect">
            <a:avLst/>
          </a:prstGeom>
          <a:noFill/>
          <a:ln w="5715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D63A669D-76D6-8F55-20B2-8BF46DF0C86F}"/>
              </a:ext>
            </a:extLst>
          </p:cNvPr>
          <p:cNvSpPr txBox="1"/>
          <p:nvPr/>
        </p:nvSpPr>
        <p:spPr>
          <a:xfrm>
            <a:off x="7424376" y="1829330"/>
            <a:ext cx="4109224" cy="2334422"/>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nSpc>
                <a:spcPct val="150000"/>
              </a:lnSpc>
              <a:spcAft>
                <a:spcPts val="600"/>
              </a:spcAft>
            </a:pPr>
            <a:r>
              <a:rPr lang="en-AU" sz="1800" dirty="0">
                <a:cs typeface="Segoe UI"/>
              </a:rPr>
              <a:t>More information is available about:</a:t>
            </a:r>
            <a:endParaRPr lang="en-US" sz="1800" dirty="0">
              <a:cs typeface="Segoe UI"/>
            </a:endParaRPr>
          </a:p>
          <a:p>
            <a:pPr marL="285750" indent="-285750">
              <a:lnSpc>
                <a:spcPct val="150000"/>
              </a:lnSpc>
              <a:spcAft>
                <a:spcPts val="600"/>
              </a:spcAft>
              <a:buFont typeface="Arial"/>
              <a:buChar char="•"/>
            </a:pPr>
            <a:r>
              <a:rPr lang="en-AU" sz="1800" dirty="0">
                <a:cs typeface="Segoe UI"/>
              </a:rPr>
              <a:t>​</a:t>
            </a:r>
            <a:r>
              <a:rPr lang="en-AU" sz="1800" dirty="0">
                <a:cs typeface="Segoe UI"/>
                <a:hlinkClick r:id="rId6"/>
              </a:rPr>
              <a:t>explicit teaching</a:t>
            </a:r>
            <a:endParaRPr lang="en-AU" sz="1800" dirty="0">
              <a:cs typeface="Segoe UI"/>
            </a:endParaRPr>
          </a:p>
          <a:p>
            <a:pPr marL="285750" indent="-285750">
              <a:lnSpc>
                <a:spcPct val="150000"/>
              </a:lnSpc>
              <a:spcAft>
                <a:spcPts val="600"/>
              </a:spcAft>
              <a:buFont typeface="Arial"/>
              <a:buChar char="•"/>
            </a:pPr>
            <a:r>
              <a:rPr lang="en-AU" sz="1800" dirty="0">
                <a:cs typeface="Segoe UI"/>
                <a:hlinkClick r:id="rId7"/>
              </a:rPr>
              <a:t>how learning happens</a:t>
            </a:r>
            <a:endParaRPr lang="en-AU" sz="1800" dirty="0">
              <a:cs typeface="Segoe UI"/>
            </a:endParaRPr>
          </a:p>
          <a:p>
            <a:pPr marL="285750" indent="-285750">
              <a:lnSpc>
                <a:spcPct val="150000"/>
              </a:lnSpc>
              <a:spcAft>
                <a:spcPts val="600"/>
              </a:spcAft>
              <a:buFont typeface="Arial"/>
              <a:buChar char="•"/>
            </a:pPr>
            <a:r>
              <a:rPr lang="en-AU" sz="1800" dirty="0">
                <a:cs typeface="Segoe UI"/>
                <a:hlinkClick r:id="rId8"/>
              </a:rPr>
              <a:t>the enabling factors</a:t>
            </a:r>
            <a:endParaRPr lang="en-AU" sz="1800" dirty="0">
              <a:cs typeface="Segoe UI"/>
            </a:endParaRPr>
          </a:p>
          <a:p>
            <a:pPr marL="285750" indent="-285750">
              <a:lnSpc>
                <a:spcPct val="150000"/>
              </a:lnSpc>
              <a:spcAft>
                <a:spcPts val="600"/>
              </a:spcAft>
              <a:buFont typeface="Arial"/>
              <a:buChar char="•"/>
            </a:pPr>
            <a:r>
              <a:rPr lang="en-AU" sz="1800" dirty="0">
                <a:cs typeface="Segoe UI"/>
                <a:hlinkClick r:id="rId3"/>
              </a:rPr>
              <a:t>the explicit teaching strategies</a:t>
            </a:r>
            <a:endParaRPr lang="en-AU" dirty="0"/>
          </a:p>
        </p:txBody>
      </p:sp>
      <p:sp>
        <p:nvSpPr>
          <p:cNvPr id="2" name="Slide Number Placeholder 1">
            <a:extLst>
              <a:ext uri="{FF2B5EF4-FFF2-40B4-BE49-F238E27FC236}">
                <a16:creationId xmlns:a16="http://schemas.microsoft.com/office/drawing/2014/main" id="{A3948B60-8D3A-4351-541F-DB1FD5B579BE}"/>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20</a:t>
            </a:fld>
            <a:endParaRPr lang="en-AU"/>
          </a:p>
        </p:txBody>
      </p:sp>
    </p:spTree>
    <p:extLst>
      <p:ext uri="{BB962C8B-B14F-4D97-AF65-F5344CB8AC3E}">
        <p14:creationId xmlns:p14="http://schemas.microsoft.com/office/powerpoint/2010/main" val="2532187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378E478-B465-FBBB-90DB-C44F80C016AD}"/>
              </a:ext>
            </a:extLst>
          </p:cNvPr>
          <p:cNvSpPr>
            <a:spLocks noGrp="1"/>
          </p:cNvSpPr>
          <p:nvPr>
            <p:ph type="title"/>
          </p:nvPr>
        </p:nvSpPr>
        <p:spPr>
          <a:xfrm>
            <a:off x="3562388" y="813215"/>
            <a:ext cx="6838912" cy="1523586"/>
          </a:xfrm>
        </p:spPr>
        <p:txBody>
          <a:bodyPr/>
          <a:lstStyle/>
          <a:p>
            <a:pPr marL="0" marR="0" lvl="0"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lang="en-US" sz="2400" dirty="0"/>
              <a:t>Workshops 1–3 feedback</a:t>
            </a:r>
            <a:br>
              <a:rPr lang="en-US" dirty="0"/>
            </a:br>
            <a:r>
              <a:rPr kumimoji="0" lang="en-US" sz="1800" b="0" i="0" u="none" strike="noStrike" kern="1200" cap="none" spc="0" normalizeH="0" baseline="0" noProof="0" dirty="0">
                <a:ln>
                  <a:noFill/>
                </a:ln>
                <a:solidFill>
                  <a:srgbClr val="22272B"/>
                </a:solidFill>
                <a:effectLst/>
                <a:uLnTx/>
                <a:uFillTx/>
                <a:latin typeface="+mn-lt"/>
                <a:ea typeface="+mn-ea"/>
                <a:cs typeface="+mn-cs"/>
              </a:rPr>
              <a:t>Please complete the </a:t>
            </a:r>
            <a:r>
              <a:rPr kumimoji="0" lang="en-US" sz="1800" b="0" i="0" u="none" strike="noStrike" kern="1200" cap="none" spc="0" normalizeH="0" baseline="0" noProof="0" dirty="0">
                <a:ln>
                  <a:noFill/>
                </a:ln>
                <a:solidFill>
                  <a:srgbClr val="22272B"/>
                </a:solidFill>
                <a:effectLst/>
                <a:uLnTx/>
                <a:uFillTx/>
                <a:latin typeface="+mn-lt"/>
                <a:ea typeface="+mn-ea"/>
                <a:cs typeface="+mn-cs"/>
                <a:hlinkClick r:id="rId3"/>
              </a:rPr>
              <a:t>Workshops 1–3 </a:t>
            </a:r>
            <a:r>
              <a:rPr kumimoji="0" lang="en-US" sz="1800" b="0" i="0" u="none" strike="noStrike" kern="1200" cap="none" spc="0" normalizeH="0" baseline="0" noProof="0" dirty="0">
                <a:ln>
                  <a:noFill/>
                </a:ln>
                <a:solidFill>
                  <a:srgbClr val="22272B"/>
                </a:solidFill>
                <a:effectLst/>
                <a:uLnTx/>
                <a:uFillTx/>
                <a:latin typeface="+mn-lt"/>
                <a:ea typeface="+mn-ea"/>
                <a:cs typeface="+mn-cs"/>
              </a:rPr>
              <a:t>survey to help us improve future professional learning and provide further support. </a:t>
            </a:r>
            <a:endParaRPr lang="en-AU" dirty="0">
              <a:latin typeface="+mn-lt"/>
            </a:endParaRPr>
          </a:p>
        </p:txBody>
      </p:sp>
      <p:pic>
        <p:nvPicPr>
          <p:cNvPr id="7" name="Picture 6" descr="A qr code on a white background&#10;&#10;Description automatically generated">
            <a:extLst>
              <a:ext uri="{FF2B5EF4-FFF2-40B4-BE49-F238E27FC236}">
                <a16:creationId xmlns:a16="http://schemas.microsoft.com/office/drawing/2014/main" id="{6E189EA5-FC34-0BEF-5738-6FFC51EE28C3}"/>
              </a:ext>
              <a:ext uri="{C183D7F6-B498-43B3-948B-1728B52AA6E4}">
                <adec:decorative xmlns:adec="http://schemas.microsoft.com/office/drawing/2017/decorative" val="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62388" y="2368589"/>
            <a:ext cx="3028912" cy="3028912"/>
          </a:xfrm>
          <a:prstGeom prst="rect">
            <a:avLst/>
          </a:prstGeom>
        </p:spPr>
      </p:pic>
      <p:sp>
        <p:nvSpPr>
          <p:cNvPr id="2" name="Title 3">
            <a:extLst>
              <a:ext uri="{FF2B5EF4-FFF2-40B4-BE49-F238E27FC236}">
                <a16:creationId xmlns:a16="http://schemas.microsoft.com/office/drawing/2014/main" id="{CFE955C2-E3FA-CC4C-ECD4-BF1F93D7EF94}"/>
              </a:ext>
            </a:extLst>
          </p:cNvPr>
          <p:cNvSpPr txBox="1">
            <a:spLocks/>
          </p:cNvSpPr>
          <p:nvPr/>
        </p:nvSpPr>
        <p:spPr>
          <a:xfrm>
            <a:off x="3562388" y="5717200"/>
            <a:ext cx="6505156" cy="977899"/>
          </a:xfrm>
          <a:prstGeom prst="rect">
            <a:avLst/>
          </a:prstGeom>
        </p:spPr>
        <p:txBody>
          <a:bodyPr vert="horz" lIns="0" tIns="0" rIns="0" bIns="0" rtlCol="0" anchor="t">
            <a:noAutofit/>
          </a:bodyPr>
          <a:lstStyle>
            <a:lvl1pPr algn="l" defTabSz="914377" rtl="0" eaLnBrk="1" latinLnBrk="0" hangingPunct="1">
              <a:lnSpc>
                <a:spcPct val="110000"/>
              </a:lnSpc>
              <a:spcBef>
                <a:spcPct val="0"/>
              </a:spcBef>
              <a:buNone/>
              <a:defRPr sz="3600" b="1" kern="1200">
                <a:solidFill>
                  <a:schemeClr val="accent1"/>
                </a:solidFill>
                <a:latin typeface="+mj-lt"/>
                <a:ea typeface="+mj-ea"/>
                <a:cs typeface="+mj-cs"/>
              </a:defRPr>
            </a:lvl1pPr>
          </a:lstStyle>
          <a:p>
            <a:pPr>
              <a:lnSpc>
                <a:spcPct val="150000"/>
              </a:lnSpc>
              <a:spcBef>
                <a:spcPts val="0"/>
              </a:spcBef>
              <a:spcAft>
                <a:spcPts val="600"/>
              </a:spcAft>
              <a:buFont typeface="Arial" panose="020B0604020202020204" pitchFamily="34" charset="0"/>
              <a:buNone/>
              <a:defRPr/>
            </a:pPr>
            <a:r>
              <a:rPr lang="en-AU" sz="2400" dirty="0"/>
              <a:t>Contact us</a:t>
            </a:r>
            <a:br>
              <a:rPr lang="en-AU" dirty="0"/>
            </a:br>
            <a:r>
              <a:rPr lang="en-AU" sz="2000" dirty="0">
                <a:solidFill>
                  <a:schemeClr val="tx1"/>
                </a:solidFill>
                <a:latin typeface="+mn-lt"/>
                <a:ea typeface="+mn-ea"/>
                <a:cs typeface="+mn-cs"/>
                <a:hlinkClick r:id="rId5"/>
              </a:rPr>
              <a:t>ContactCurriculumReform@det.nsw.edu.au</a:t>
            </a:r>
            <a:r>
              <a:rPr lang="en-AU" sz="2000" dirty="0">
                <a:solidFill>
                  <a:schemeClr val="tx1"/>
                </a:solidFill>
                <a:latin typeface="+mn-lt"/>
                <a:ea typeface="+mn-ea"/>
                <a:cs typeface="+mn-cs"/>
              </a:rPr>
              <a:t> </a:t>
            </a:r>
            <a:endParaRPr lang="en-AU" sz="2000" dirty="0"/>
          </a:p>
        </p:txBody>
      </p:sp>
      <p:sp>
        <p:nvSpPr>
          <p:cNvPr id="3" name="Slide Number Placeholder 2">
            <a:extLst>
              <a:ext uri="{FF2B5EF4-FFF2-40B4-BE49-F238E27FC236}">
                <a16:creationId xmlns:a16="http://schemas.microsoft.com/office/drawing/2014/main" id="{933E0C6D-C241-001D-1AC7-69367A987FF0}"/>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21</a:t>
            </a:fld>
            <a:endParaRPr lang="en-AU"/>
          </a:p>
        </p:txBody>
      </p:sp>
    </p:spTree>
    <p:extLst>
      <p:ext uri="{BB962C8B-B14F-4D97-AF65-F5344CB8AC3E}">
        <p14:creationId xmlns:p14="http://schemas.microsoft.com/office/powerpoint/2010/main" val="21569275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358E4C-990E-BA36-87AD-1F5F98A01E74}"/>
              </a:ext>
            </a:extLst>
          </p:cNvPr>
          <p:cNvSpPr>
            <a:spLocks noGrp="1"/>
          </p:cNvSpPr>
          <p:nvPr>
            <p:ph type="title"/>
          </p:nvPr>
        </p:nvSpPr>
        <p:spPr/>
        <p:txBody>
          <a:bodyPr/>
          <a:lstStyle/>
          <a:p>
            <a:r>
              <a:rPr lang="en-US"/>
              <a:t>Reference list</a:t>
            </a:r>
          </a:p>
        </p:txBody>
      </p:sp>
      <p:sp>
        <p:nvSpPr>
          <p:cNvPr id="6" name="TextBox 5">
            <a:extLst>
              <a:ext uri="{FF2B5EF4-FFF2-40B4-BE49-F238E27FC236}">
                <a16:creationId xmlns:a16="http://schemas.microsoft.com/office/drawing/2014/main" id="{A7909B75-E8DE-2CF3-B7E1-E82D15DFF27F}"/>
              </a:ext>
            </a:extLst>
          </p:cNvPr>
          <p:cNvSpPr txBox="1"/>
          <p:nvPr/>
        </p:nvSpPr>
        <p:spPr>
          <a:xfrm>
            <a:off x="335826" y="1397263"/>
            <a:ext cx="11471999" cy="1597297"/>
          </a:xfrm>
          <a:prstGeom prst="rect">
            <a:avLst/>
          </a:prstGeom>
          <a:noFill/>
        </p:spPr>
        <p:txBody>
          <a:bodyPr wrap="square">
            <a:spAutoFit/>
          </a:bodyPr>
          <a:lstStyle/>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ea typeface="+mn-ea"/>
                <a:cs typeface="+mn-cs"/>
              </a:rPr>
              <a:t>This presentation contains NSW Curriculum and syllabus content. The NSW Curriculum is developed by the NSW Education Standards Authority. This content is prepared by NESA for and on behalf of the Crown in the right of the State of New South Wales. The material is protected by Crown copyright.</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ea typeface="+mn-ea"/>
                <a:cs typeface="+mn-cs"/>
              </a:rPr>
              <a:t>Please refer to the NESA Copyright Disclaimer for more information </a:t>
            </a:r>
            <a:r>
              <a:rPr kumimoji="0" lang="en-AU" sz="1200" b="0" i="0" u="none" strike="noStrike" kern="1200" cap="none" spc="0" normalizeH="0" baseline="0" noProof="0" dirty="0">
                <a:ln>
                  <a:noFill/>
                </a:ln>
                <a:solidFill>
                  <a:srgbClr val="CBEDFD"/>
                </a:solidFill>
                <a:effectLst/>
                <a:uLnTx/>
                <a:uFillTx/>
                <a:ea typeface="+mn-ea"/>
                <a:cs typeface="+mn-cs"/>
                <a:hlinkClick r:id="rId3">
                  <a:extLst>
                    <a:ext uri="{A12FA001-AC4F-418D-AE19-62706E023703}">
                      <ahyp:hlinkClr xmlns:ahyp="http://schemas.microsoft.com/office/drawing/2018/hyperlinkcolor" val="tx"/>
                    </a:ext>
                  </a:extLst>
                </a:hlinkClick>
              </a:rPr>
              <a:t>https://educationstandards.nsw.edu.au/wps/portal/nesa/mini-footer/copyright</a:t>
            </a:r>
            <a:r>
              <a:rPr kumimoji="0" lang="en-AU" sz="1200" b="0" i="0" u="none" strike="noStrike" kern="1200" cap="none" spc="0" normalizeH="0" baseline="0" noProof="0" dirty="0">
                <a:ln>
                  <a:noFill/>
                </a:ln>
                <a:solidFill>
                  <a:srgbClr val="FFFFFF"/>
                </a:solidFill>
                <a:effectLst/>
                <a:uLnTx/>
                <a:uFillTx/>
                <a:ea typeface="+mn-ea"/>
                <a:cs typeface="+mn-cs"/>
              </a:rPr>
              <a:t>. </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ea typeface="+mn-ea"/>
                <a:cs typeface="+mn-cs"/>
              </a:rPr>
              <a:t>NESA holds the only official and up-to-date versions of the NSW Curriculum and syllabus documents. Please visit the NSW Education Standards Authority (NESA) website </a:t>
            </a:r>
            <a:r>
              <a:rPr kumimoji="0" lang="en-AU" sz="1200" b="0" i="0" u="none" strike="noStrike" kern="1200" cap="none" spc="0" normalizeH="0" baseline="0" noProof="0" dirty="0">
                <a:ln>
                  <a:noFill/>
                </a:ln>
                <a:solidFill>
                  <a:srgbClr val="CBEDFD"/>
                </a:solidFill>
                <a:effectLst/>
                <a:uLnTx/>
                <a:uFillTx/>
                <a:ea typeface="+mn-ea"/>
                <a:cs typeface="+mn-cs"/>
                <a:hlinkClick r:id="rId4">
                  <a:extLst>
                    <a:ext uri="{A12FA001-AC4F-418D-AE19-62706E023703}">
                      <ahyp:hlinkClr xmlns:ahyp="http://schemas.microsoft.com/office/drawing/2018/hyperlinkcolor" val="tx"/>
                    </a:ext>
                  </a:extLst>
                </a:hlinkClick>
              </a:rPr>
              <a:t>https://educationstandards.nsw.edu.au/wps/portal/nesa/home</a:t>
            </a:r>
            <a:r>
              <a:rPr kumimoji="0" lang="en-AU" sz="1200" b="0" i="0" u="none" strike="noStrike" kern="1200" cap="none" spc="0" normalizeH="0" baseline="0" noProof="0" dirty="0">
                <a:ln>
                  <a:noFill/>
                </a:ln>
                <a:solidFill>
                  <a:srgbClr val="CBEDFD"/>
                </a:solidFill>
                <a:effectLst/>
                <a:uLnTx/>
                <a:uFillTx/>
                <a:ea typeface="+mn-ea"/>
                <a:cs typeface="+mn-cs"/>
              </a:rPr>
              <a:t> </a:t>
            </a:r>
            <a:r>
              <a:rPr kumimoji="0" lang="en-AU" sz="1200" b="0" i="0" u="none" strike="noStrike" kern="1200" cap="none" spc="0" normalizeH="0" baseline="0" noProof="0" dirty="0">
                <a:ln>
                  <a:noFill/>
                </a:ln>
                <a:solidFill>
                  <a:srgbClr val="FFFFFF"/>
                </a:solidFill>
                <a:effectLst/>
                <a:uLnTx/>
                <a:uFillTx/>
                <a:ea typeface="+mn-ea"/>
                <a:cs typeface="+mn-cs"/>
              </a:rPr>
              <a:t>and the NSW Curriculum website </a:t>
            </a:r>
            <a:r>
              <a:rPr kumimoji="0" lang="en-AU" sz="1200" b="0" i="0" u="none" strike="noStrike" kern="1200" cap="none" spc="0" normalizeH="0" baseline="0" noProof="0" dirty="0">
                <a:ln>
                  <a:noFill/>
                </a:ln>
                <a:solidFill>
                  <a:srgbClr val="CBEDFD"/>
                </a:solidFill>
                <a:effectLst/>
                <a:uLnTx/>
                <a:uFillTx/>
                <a:ea typeface="+mn-ea"/>
                <a:cs typeface="+mn-cs"/>
                <a:hlinkClick r:id="rId5">
                  <a:extLst>
                    <a:ext uri="{A12FA001-AC4F-418D-AE19-62706E023703}">
                      <ahyp:hlinkClr xmlns:ahyp="http://schemas.microsoft.com/office/drawing/2018/hyperlinkcolor" val="tx"/>
                    </a:ext>
                  </a:extLst>
                </a:hlinkClick>
              </a:rPr>
              <a:t>https://curriculum.nsw.edu.au</a:t>
            </a:r>
            <a:r>
              <a:rPr kumimoji="0" lang="en-AU" sz="1200" b="0" i="0" u="none" strike="noStrike" kern="1200" cap="none" spc="0" normalizeH="0" baseline="0" noProof="0" dirty="0">
                <a:ln>
                  <a:noFill/>
                </a:ln>
                <a:solidFill>
                  <a:srgbClr val="FFFFFF"/>
                </a:solidFill>
                <a:effectLst/>
                <a:uLnTx/>
                <a:uFillTx/>
                <a:ea typeface="+mn-ea"/>
                <a:cs typeface="+mn-cs"/>
              </a:rPr>
              <a:t>.</a:t>
            </a:r>
          </a:p>
        </p:txBody>
      </p:sp>
      <p:sp>
        <p:nvSpPr>
          <p:cNvPr id="5" name="Content Placeholder 4">
            <a:extLst>
              <a:ext uri="{FF2B5EF4-FFF2-40B4-BE49-F238E27FC236}">
                <a16:creationId xmlns:a16="http://schemas.microsoft.com/office/drawing/2014/main" id="{C1CDC435-F889-6F25-37DA-38DA7262BCF9}"/>
              </a:ext>
            </a:extLst>
          </p:cNvPr>
          <p:cNvSpPr>
            <a:spLocks noGrp="1"/>
          </p:cNvSpPr>
          <p:nvPr>
            <p:ph idx="1"/>
          </p:nvPr>
        </p:nvSpPr>
        <p:spPr>
          <a:xfrm>
            <a:off x="360000" y="3428999"/>
            <a:ext cx="11484000" cy="2895601"/>
          </a:xfrm>
        </p:spPr>
        <p:txBody>
          <a:bodyPr/>
          <a:lstStyle/>
          <a:p>
            <a:pPr>
              <a:spcAft>
                <a:spcPts val="600"/>
              </a:spcAft>
            </a:pPr>
            <a:r>
              <a:rPr lang="en-AU" sz="1200" dirty="0"/>
              <a:t>AERO (Australian Education Research Organisation) (2023) </a:t>
            </a:r>
            <a:r>
              <a:rPr lang="en-AU" sz="1200" dirty="0">
                <a:hlinkClick r:id="rId6"/>
              </a:rPr>
              <a:t>Teaching routines</a:t>
            </a:r>
            <a:r>
              <a:rPr lang="en-AU" sz="1200" dirty="0"/>
              <a:t> (PDF 313 KB), Australian Education Research Organisation website, accessed 6 August 2024.</a:t>
            </a:r>
            <a:endParaRPr lang="en-AU" dirty="0"/>
          </a:p>
          <a:p>
            <a:pPr>
              <a:spcAft>
                <a:spcPts val="600"/>
              </a:spcAft>
            </a:pPr>
            <a:r>
              <a:rPr lang="en-AU" sz="1200" dirty="0"/>
              <a:t>Benner AD, Fernandez CC, Hou Y and Gonzalez CS (2021) 'Parent and teacher educational expectations and adolescents' academic performance: mechanisms of influence', Journal of Community Psychology, 49(7):2679–2703, </a:t>
            </a:r>
            <a:r>
              <a:rPr lang="en-AU" sz="1200" dirty="0">
                <a:hlinkClick r:id="rId7"/>
              </a:rPr>
              <a:t>https://doi.org/10.1002/jcop.22644</a:t>
            </a:r>
            <a:r>
              <a:rPr lang="en-AU" sz="1200" dirty="0"/>
              <a:t>.</a:t>
            </a:r>
            <a:endParaRPr lang="en-US" sz="1200" dirty="0"/>
          </a:p>
          <a:p>
            <a:pPr>
              <a:spcAft>
                <a:spcPts val="600"/>
              </a:spcAft>
            </a:pPr>
            <a:r>
              <a:rPr lang="en-AU" sz="1200" dirty="0"/>
              <a:t>Centre for Education Statistics and Evaluation (CESE) (2019) </a:t>
            </a:r>
            <a:r>
              <a:rPr lang="en-AU" sz="1200" dirty="0">
                <a:hlinkClick r:id="rId8"/>
              </a:rPr>
              <a:t>How high expectations and engagement in primary school drive student learning</a:t>
            </a:r>
            <a:r>
              <a:rPr lang="en-AU" sz="1200" dirty="0"/>
              <a:t>, NSW Department of Education.</a:t>
            </a:r>
          </a:p>
          <a:p>
            <a:pPr>
              <a:spcAft>
                <a:spcPts val="600"/>
              </a:spcAft>
            </a:pPr>
            <a:r>
              <a:rPr lang="en-AU" sz="1200" dirty="0"/>
              <a:t>CESE (2020) </a:t>
            </a:r>
            <a:r>
              <a:rPr lang="en-AU" sz="1200" dirty="0">
                <a:hlinkClick r:id="rId9"/>
              </a:rPr>
              <a:t>Supporting high academic expectations – Every student is known, valued and cared for in our schools</a:t>
            </a:r>
            <a:r>
              <a:rPr lang="en-AU" sz="1200" dirty="0"/>
              <a:t>, NSW Department of Education</a:t>
            </a:r>
          </a:p>
          <a:p>
            <a:pPr>
              <a:spcAft>
                <a:spcPts val="600"/>
              </a:spcAft>
            </a:pPr>
            <a:r>
              <a:rPr lang="en-AU" sz="1200" dirty="0" err="1"/>
              <a:t>Gentrup</a:t>
            </a:r>
            <a:r>
              <a:rPr lang="en-AU" sz="1200" dirty="0"/>
              <a:t> S, Lorenz G, Kristen C and Kogan I (2020) ‘Self-fulfilling prophecies in the classroom: teacher expectations, teacher feedback and student achievement’, Learning and Instruction, 66, </a:t>
            </a:r>
            <a:r>
              <a:rPr lang="en-AU" sz="1200" dirty="0">
                <a:hlinkClick r:id="rId10"/>
              </a:rPr>
              <a:t>https://doi.org/10.1016/j.learninstruc.2019.101296</a:t>
            </a:r>
            <a:r>
              <a:rPr lang="en-AU" sz="1200" dirty="0"/>
              <a:t>.</a:t>
            </a:r>
          </a:p>
        </p:txBody>
      </p:sp>
      <p:sp>
        <p:nvSpPr>
          <p:cNvPr id="3" name="Slide Number Placeholder 2">
            <a:extLst>
              <a:ext uri="{FF2B5EF4-FFF2-40B4-BE49-F238E27FC236}">
                <a16:creationId xmlns:a16="http://schemas.microsoft.com/office/drawing/2014/main" id="{24EB819A-F11B-8877-7C34-845A19590888}"/>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22</a:t>
            </a:fld>
            <a:endParaRPr lang="en-AU"/>
          </a:p>
        </p:txBody>
      </p:sp>
    </p:spTree>
    <p:extLst>
      <p:ext uri="{BB962C8B-B14F-4D97-AF65-F5344CB8AC3E}">
        <p14:creationId xmlns:p14="http://schemas.microsoft.com/office/powerpoint/2010/main" val="39005813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358E4C-990E-BA36-87AD-1F5F98A01E74}"/>
              </a:ext>
            </a:extLst>
          </p:cNvPr>
          <p:cNvSpPr>
            <a:spLocks noGrp="1"/>
          </p:cNvSpPr>
          <p:nvPr>
            <p:ph type="title"/>
          </p:nvPr>
        </p:nvSpPr>
        <p:spPr/>
        <p:txBody>
          <a:bodyPr/>
          <a:lstStyle/>
          <a:p>
            <a:r>
              <a:rPr lang="en-US"/>
              <a:t>Reference list</a:t>
            </a:r>
          </a:p>
        </p:txBody>
      </p:sp>
      <p:sp>
        <p:nvSpPr>
          <p:cNvPr id="5" name="Text Placeholder 4">
            <a:extLst>
              <a:ext uri="{FF2B5EF4-FFF2-40B4-BE49-F238E27FC236}">
                <a16:creationId xmlns:a16="http://schemas.microsoft.com/office/drawing/2014/main" id="{127C088E-7065-172A-721D-A51153775268}"/>
              </a:ext>
            </a:extLst>
          </p:cNvPr>
          <p:cNvSpPr>
            <a:spLocks noGrp="1"/>
          </p:cNvSpPr>
          <p:nvPr>
            <p:ph type="body" sz="quarter" idx="19"/>
          </p:nvPr>
        </p:nvSpPr>
        <p:spPr>
          <a:xfrm>
            <a:off x="360000" y="1270000"/>
            <a:ext cx="11484000" cy="5227999"/>
          </a:xfrm>
        </p:spPr>
        <p:txBody>
          <a:bodyPr vert="horz" lIns="0" tIns="0" rIns="0" bIns="0" rtlCol="0" anchor="t">
            <a:noAutofit/>
          </a:bodyPr>
          <a:lstStyle/>
          <a:p>
            <a:pPr>
              <a:spcAft>
                <a:spcPts val="600"/>
              </a:spcAft>
            </a:pPr>
            <a:r>
              <a:rPr lang="en-AU" sz="1200" dirty="0"/>
              <a:t>Hattie J (2023) Visible learning: the sequel: a synthesis of over 2,100 meta-analyses relating to achievement, 1st </a:t>
            </a:r>
            <a:r>
              <a:rPr lang="en-AU" sz="1200" dirty="0" err="1"/>
              <a:t>edn</a:t>
            </a:r>
            <a:r>
              <a:rPr lang="en-AU" sz="1200" dirty="0"/>
              <a:t>, Routledge, London, </a:t>
            </a:r>
            <a:r>
              <a:rPr lang="en-AU" sz="1200" dirty="0">
                <a:hlinkClick r:id="rId3"/>
              </a:rPr>
              <a:t>https://doi.org/10.4324/9781003380542</a:t>
            </a:r>
            <a:r>
              <a:rPr lang="en-AU" sz="1200" dirty="0"/>
              <a:t>.</a:t>
            </a:r>
          </a:p>
          <a:p>
            <a:pPr>
              <a:spcAft>
                <a:spcPts val="600"/>
              </a:spcAft>
            </a:pPr>
            <a:r>
              <a:rPr lang="en-AU" sz="1200" dirty="0"/>
              <a:t>Hume K, Steinbrenner J R, Odom S L, Morin K L, Nowell S W, Tomaszewski B, </a:t>
            </a:r>
            <a:r>
              <a:rPr lang="en-AU" sz="1200" dirty="0" err="1"/>
              <a:t>Szendrey</a:t>
            </a:r>
            <a:r>
              <a:rPr lang="en-AU" sz="1200" dirty="0"/>
              <a:t> S, McIntyre N S, </a:t>
            </a:r>
            <a:r>
              <a:rPr lang="en-AU" sz="1200" dirty="0" err="1"/>
              <a:t>Yücesoy-Özkan</a:t>
            </a:r>
            <a:r>
              <a:rPr lang="en-AU" sz="1200" dirty="0"/>
              <a:t> S and Savage M N. (2021). Evidence-Based practices for children, youth, and young adults with autism: Third generation review, Journal of Autism and Developmental Disorders, 51(11):4013–4032. </a:t>
            </a:r>
            <a:r>
              <a:rPr lang="en-AU" sz="1200" dirty="0">
                <a:hlinkClick r:id="rId4"/>
              </a:rPr>
              <a:t>https://doi.org/10.1007/s10803-020-04844-2</a:t>
            </a:r>
            <a:r>
              <a:rPr lang="en-AU" sz="1200" dirty="0"/>
              <a:t> </a:t>
            </a:r>
          </a:p>
          <a:p>
            <a:pPr>
              <a:spcAft>
                <a:spcPts val="600"/>
              </a:spcAft>
            </a:pPr>
            <a:r>
              <a:rPr lang="en-AU" sz="1200" dirty="0"/>
              <a:t>Johnston O, </a:t>
            </a:r>
            <a:r>
              <a:rPr lang="en-AU" sz="1200" dirty="0" err="1"/>
              <a:t>Wildy</a:t>
            </a:r>
            <a:r>
              <a:rPr lang="en-AU" sz="1200" dirty="0"/>
              <a:t> H and Shand J (2019) 'A decade of teacher expectations research 2008–2018: historical foundations, new developments, and future pathways', Australian Journal of Education, 63(1):44–73, </a:t>
            </a:r>
            <a:r>
              <a:rPr lang="en-AU" sz="1200" dirty="0">
                <a:hlinkClick r:id="rId5"/>
              </a:rPr>
              <a:t>https://doi.org/10.1177/0004944118824420</a:t>
            </a:r>
            <a:r>
              <a:rPr lang="en-AU" sz="1200" dirty="0"/>
              <a:t>.</a:t>
            </a:r>
            <a:endParaRPr lang="en-US" sz="1200" dirty="0"/>
          </a:p>
          <a:p>
            <a:pPr>
              <a:spcAft>
                <a:spcPts val="600"/>
              </a:spcAft>
            </a:pPr>
            <a:r>
              <a:rPr lang="en-AU" sz="1200" dirty="0"/>
              <a:t>McCrea P (2020) Motivated teaching: harnessing the science of motivation to boost attention and effort Ingram Content Group.</a:t>
            </a:r>
          </a:p>
          <a:p>
            <a:r>
              <a:rPr lang="en-AU" sz="1200" dirty="0" err="1"/>
              <a:t>Peeters</a:t>
            </a:r>
            <a:r>
              <a:rPr lang="en-AU" sz="1200" dirty="0"/>
              <a:t>, A., Robinson, V., &amp; Rubie-Davies, C. (2020). Theories in use that explain adolescent help seeking and avoidance in mathematics. Journal of Educational Psychology, 112(3), 533–550. </a:t>
            </a:r>
            <a:r>
              <a:rPr lang="en-AU" sz="1200" dirty="0">
                <a:hlinkClick r:id="rId6"/>
              </a:rPr>
              <a:t>https://doi.org/10.1037/edu0000423</a:t>
            </a:r>
            <a:r>
              <a:rPr lang="en-AU" sz="1200" dirty="0"/>
              <a:t>.</a:t>
            </a:r>
            <a:endParaRPr lang="en-AU" sz="1200" dirty="0">
              <a:solidFill>
                <a:srgbClr val="000000"/>
              </a:solidFill>
            </a:endParaRPr>
          </a:p>
          <a:p>
            <a:r>
              <a:rPr lang="en-AU" sz="1200" dirty="0"/>
              <a:t>Rubie-Davies CM (2023) ‘High expectation teaching and differentiated instruction: convergence and divergence of theories’, in </a:t>
            </a:r>
            <a:r>
              <a:rPr lang="en-AU" sz="1200" dirty="0" err="1"/>
              <a:t>Letzel</a:t>
            </a:r>
            <a:r>
              <a:rPr lang="en-AU" sz="1200" dirty="0"/>
              <a:t>-Alt V and </a:t>
            </a:r>
            <a:r>
              <a:rPr lang="en-AU" sz="1200" dirty="0" err="1"/>
              <a:t>Pozas</a:t>
            </a:r>
            <a:r>
              <a:rPr lang="en-AU" sz="1200" dirty="0"/>
              <a:t> M (eds) Differentiated instruction around the world: a global inclusive insight, </a:t>
            </a:r>
            <a:r>
              <a:rPr lang="en-AU" sz="1200" dirty="0" err="1"/>
              <a:t>Waxmann</a:t>
            </a:r>
            <a:r>
              <a:rPr lang="en-AU" sz="1200" dirty="0"/>
              <a:t>, New York.</a:t>
            </a:r>
            <a:endParaRPr lang="en-AU" sz="1200" dirty="0">
              <a:solidFill>
                <a:srgbClr val="000000"/>
              </a:solidFill>
            </a:endParaRPr>
          </a:p>
          <a:p>
            <a:pPr>
              <a:spcAft>
                <a:spcPts val="600"/>
              </a:spcAft>
            </a:pPr>
            <a:r>
              <a:rPr lang="en-AU" sz="1200" dirty="0"/>
              <a:t>Rubie-Davies CM, </a:t>
            </a:r>
            <a:r>
              <a:rPr lang="en-AU" sz="1200" dirty="0" err="1"/>
              <a:t>Meissel</a:t>
            </a:r>
            <a:r>
              <a:rPr lang="en-AU" sz="1200" dirty="0"/>
              <a:t> K, </a:t>
            </a:r>
            <a:r>
              <a:rPr lang="en-AU" sz="1200" dirty="0" err="1"/>
              <a:t>Alansari</a:t>
            </a:r>
            <a:r>
              <a:rPr lang="en-AU" sz="1200" dirty="0"/>
              <a:t> M, Watson PW, Flint A and McDonald L (2020) ‘Achievement and beliefs outcomes of students with high expectation teachers’, Social Psychology of Education, 23(5):1173–1201, </a:t>
            </a:r>
            <a:r>
              <a:rPr lang="en-AU" sz="1200" dirty="0">
                <a:hlinkClick r:id="rId7"/>
              </a:rPr>
              <a:t>https://doi.org/10.1007/s11218-020-09574-y</a:t>
            </a:r>
            <a:r>
              <a:rPr lang="en-AU" sz="1200" dirty="0"/>
              <a:t>.</a:t>
            </a:r>
          </a:p>
          <a:p>
            <a:pPr>
              <a:spcAft>
                <a:spcPts val="600"/>
              </a:spcAft>
            </a:pPr>
            <a:r>
              <a:rPr lang="en-AU" sz="1200" dirty="0"/>
              <a:t>Rubie-Davies CM, Peterson ER, Sibley CG and Rosenthal R (2015) ‘A teacher expectation intervention: modelling the practices of high expectation teachers’, Contemporary Educational Psychology, 40:72–85, </a:t>
            </a:r>
            <a:r>
              <a:rPr lang="en-AU" sz="1200" dirty="0">
                <a:hlinkClick r:id="rId8"/>
              </a:rPr>
              <a:t>https://doi.org/10.1016/j.cedpsych.2014.03.003</a:t>
            </a:r>
            <a:r>
              <a:rPr lang="en-AU" sz="1200" dirty="0"/>
              <a:t>.  </a:t>
            </a:r>
          </a:p>
        </p:txBody>
      </p:sp>
      <p:sp>
        <p:nvSpPr>
          <p:cNvPr id="3" name="Slide Number Placeholder 2">
            <a:extLst>
              <a:ext uri="{FF2B5EF4-FFF2-40B4-BE49-F238E27FC236}">
                <a16:creationId xmlns:a16="http://schemas.microsoft.com/office/drawing/2014/main" id="{24EB819A-F11B-8877-7C34-845A19590888}"/>
              </a:ext>
              <a:ext uri="{C183D7F6-B498-43B3-948B-1728B52AA6E4}">
                <adec:decorative xmlns:adec="http://schemas.microsoft.com/office/drawing/2017/decorative" val="1"/>
              </a:ext>
            </a:extLst>
          </p:cNvPr>
          <p:cNvSpPr>
            <a:spLocks noGrp="1"/>
          </p:cNvSpPr>
          <p:nvPr>
            <p:ph type="sldNum" sz="quarter" idx="14"/>
          </p:nvPr>
        </p:nvSpPr>
        <p:spPr/>
        <p:txBody>
          <a:bodyPr/>
          <a:lstStyle/>
          <a:p>
            <a:fld id="{10A01DC5-1685-4615-8240-15192985C6A2}" type="slidenum">
              <a:rPr lang="en-AU" smtClean="0"/>
              <a:pPr/>
              <a:t>23</a:t>
            </a:fld>
            <a:endParaRPr lang="en-AU"/>
          </a:p>
        </p:txBody>
      </p:sp>
    </p:spTree>
    <p:extLst>
      <p:ext uri="{BB962C8B-B14F-4D97-AF65-F5344CB8AC3E}">
        <p14:creationId xmlns:p14="http://schemas.microsoft.com/office/powerpoint/2010/main" val="906068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358E4C-990E-BA36-87AD-1F5F98A01E74}"/>
              </a:ext>
            </a:extLst>
          </p:cNvPr>
          <p:cNvSpPr>
            <a:spLocks noGrp="1"/>
          </p:cNvSpPr>
          <p:nvPr>
            <p:ph type="title"/>
          </p:nvPr>
        </p:nvSpPr>
        <p:spPr/>
        <p:txBody>
          <a:bodyPr/>
          <a:lstStyle/>
          <a:p>
            <a:r>
              <a:rPr lang="en-US"/>
              <a:t>Reference list</a:t>
            </a:r>
          </a:p>
        </p:txBody>
      </p:sp>
      <p:sp>
        <p:nvSpPr>
          <p:cNvPr id="5" name="Text Placeholder 4">
            <a:extLst>
              <a:ext uri="{FF2B5EF4-FFF2-40B4-BE49-F238E27FC236}">
                <a16:creationId xmlns:a16="http://schemas.microsoft.com/office/drawing/2014/main" id="{127C088E-7065-172A-721D-A51153775268}"/>
              </a:ext>
            </a:extLst>
          </p:cNvPr>
          <p:cNvSpPr>
            <a:spLocks noGrp="1"/>
          </p:cNvSpPr>
          <p:nvPr>
            <p:ph type="body" sz="quarter" idx="19"/>
          </p:nvPr>
        </p:nvSpPr>
        <p:spPr>
          <a:xfrm>
            <a:off x="360000" y="1268413"/>
            <a:ext cx="11484000" cy="5085587"/>
          </a:xfrm>
        </p:spPr>
        <p:txBody>
          <a:bodyPr vert="horz" lIns="0" tIns="0" rIns="0" bIns="0" rtlCol="0" anchor="t">
            <a:noAutofit/>
          </a:bodyPr>
          <a:lstStyle/>
          <a:p>
            <a:pPr>
              <a:spcAft>
                <a:spcPts val="600"/>
              </a:spcAft>
            </a:pPr>
            <a:r>
              <a:rPr lang="en-AU" sz="1200" dirty="0"/>
              <a:t>Tomaszewski W, Xiang N, Huang Y, Western M, McCourt B and McCarthy I (2022) 'The impact of effective teaching practices on academic achievement when mediated by student engagement: evidence from Australian high schools', Education Sciences, 12(5):358, </a:t>
            </a:r>
            <a:r>
              <a:rPr lang="en-AU" sz="1200" dirty="0">
                <a:hlinkClick r:id="rId3"/>
              </a:rPr>
              <a:t>https://doi.org/10.3390/educsci12050358</a:t>
            </a:r>
            <a:r>
              <a:rPr lang="en-AU" sz="1200" dirty="0"/>
              <a:t>.</a:t>
            </a:r>
          </a:p>
          <a:p>
            <a:pPr>
              <a:spcAft>
                <a:spcPts val="600"/>
              </a:spcAft>
            </a:pPr>
            <a:r>
              <a:rPr lang="en-AU" sz="1200" dirty="0"/>
              <a:t>Wang S, Rubie-Davies CM and </a:t>
            </a:r>
            <a:r>
              <a:rPr lang="en-AU" sz="1200" dirty="0" err="1"/>
              <a:t>Meissel</a:t>
            </a:r>
            <a:r>
              <a:rPr lang="en-AU" sz="1200" dirty="0"/>
              <a:t> K (2018) 'A systematic review of the teacher expectation literature over the past 30 years', Educational Research and Evaluation, 24(3-5):124–179, </a:t>
            </a:r>
            <a:r>
              <a:rPr lang="en-AU" sz="1200" dirty="0">
                <a:hlinkClick r:id="rId4"/>
              </a:rPr>
              <a:t>https://doi.org/10.1080/13803611.2018.1548798</a:t>
            </a:r>
            <a:r>
              <a:rPr lang="en-AU" sz="1200" dirty="0"/>
              <a:t>.</a:t>
            </a:r>
            <a:endParaRPr lang="en-US" sz="1200" dirty="0"/>
          </a:p>
          <a:p>
            <a:pPr>
              <a:spcAft>
                <a:spcPts val="600"/>
              </a:spcAft>
            </a:pPr>
            <a:r>
              <a:rPr lang="en-AU" sz="1200" dirty="0"/>
              <a:t>Wang S, Rubie-Davies CM and </a:t>
            </a:r>
            <a:r>
              <a:rPr lang="en-AU" sz="1200" dirty="0" err="1"/>
              <a:t>Meissel</a:t>
            </a:r>
            <a:r>
              <a:rPr lang="en-AU" sz="1200" dirty="0"/>
              <a:t> K (2019) 'Instructional practices and classroom interactions of high and low expectation teachers in China', Social Psychology of Education, 22(4):841–866, </a:t>
            </a:r>
            <a:r>
              <a:rPr lang="en-AU" sz="1200" dirty="0">
                <a:hlinkClick r:id="rId5"/>
              </a:rPr>
              <a:t>https://doi.org/10.1007/s11218-019-09507-4</a:t>
            </a:r>
            <a:r>
              <a:rPr lang="en-AU" sz="1200" dirty="0"/>
              <a:t>.</a:t>
            </a:r>
            <a:endParaRPr lang="en-US" sz="1200" dirty="0"/>
          </a:p>
          <a:p>
            <a:endParaRPr lang="en-AU" sz="1200" dirty="0"/>
          </a:p>
          <a:p>
            <a:endParaRPr lang="en-US" sz="1200" dirty="0"/>
          </a:p>
        </p:txBody>
      </p:sp>
      <p:sp>
        <p:nvSpPr>
          <p:cNvPr id="3" name="Slide Number Placeholder 2">
            <a:extLst>
              <a:ext uri="{FF2B5EF4-FFF2-40B4-BE49-F238E27FC236}">
                <a16:creationId xmlns:a16="http://schemas.microsoft.com/office/drawing/2014/main" id="{24EB819A-F11B-8877-7C34-845A19590888}"/>
              </a:ext>
              <a:ext uri="{C183D7F6-B498-43B3-948B-1728B52AA6E4}">
                <adec:decorative xmlns:adec="http://schemas.microsoft.com/office/drawing/2017/decorative" val="1"/>
              </a:ext>
            </a:extLst>
          </p:cNvPr>
          <p:cNvSpPr>
            <a:spLocks noGrp="1"/>
          </p:cNvSpPr>
          <p:nvPr>
            <p:ph type="sldNum" sz="quarter" idx="14"/>
          </p:nvPr>
        </p:nvSpPr>
        <p:spPr/>
        <p:txBody>
          <a:bodyPr/>
          <a:lstStyle/>
          <a:p>
            <a:fld id="{10A01DC5-1685-4615-8240-15192985C6A2}" type="slidenum">
              <a:rPr lang="en-AU" smtClean="0"/>
              <a:pPr/>
              <a:t>24</a:t>
            </a:fld>
            <a:endParaRPr lang="en-AU"/>
          </a:p>
        </p:txBody>
      </p:sp>
    </p:spTree>
    <p:extLst>
      <p:ext uri="{BB962C8B-B14F-4D97-AF65-F5344CB8AC3E}">
        <p14:creationId xmlns:p14="http://schemas.microsoft.com/office/powerpoint/2010/main" val="13053729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93AC232-4349-34F0-4721-CDF27BE6312F}"/>
              </a:ext>
            </a:extLst>
          </p:cNvPr>
          <p:cNvSpPr>
            <a:spLocks noGrp="1"/>
          </p:cNvSpPr>
          <p:nvPr>
            <p:ph type="title"/>
          </p:nvPr>
        </p:nvSpPr>
        <p:spPr/>
        <p:txBody>
          <a:bodyPr/>
          <a:lstStyle/>
          <a:p>
            <a:r>
              <a:rPr lang="en-US" dirty="0"/>
              <a:t>Copyright</a:t>
            </a:r>
          </a:p>
        </p:txBody>
      </p:sp>
      <p:sp>
        <p:nvSpPr>
          <p:cNvPr id="5" name="Text Placeholder 6">
            <a:extLst>
              <a:ext uri="{FF2B5EF4-FFF2-40B4-BE49-F238E27FC236}">
                <a16:creationId xmlns:a16="http://schemas.microsoft.com/office/drawing/2014/main" id="{6F0F0BFC-C459-0A5D-06CA-A5C7F00D3E9B}"/>
              </a:ext>
            </a:extLst>
          </p:cNvPr>
          <p:cNvSpPr>
            <a:spLocks noGrp="1"/>
          </p:cNvSpPr>
          <p:nvPr>
            <p:ph type="body" sz="quarter" idx="18"/>
          </p:nvPr>
        </p:nvSpPr>
        <p:spPr>
          <a:xfrm>
            <a:off x="360000" y="981264"/>
            <a:ext cx="10080000" cy="310015"/>
          </a:xfrm>
        </p:spPr>
        <p:txBody>
          <a:bodyPr/>
          <a:lstStyle/>
          <a:p>
            <a:r>
              <a:rPr lang="en-AU" dirty="0">
                <a:hlinkClick r:id="rId2">
                  <a:extLst>
                    <a:ext uri="{A12FA001-AC4F-418D-AE19-62706E023703}">
                      <ahyp:hlinkClr xmlns:ahyp="http://schemas.microsoft.com/office/drawing/2018/hyperlinkcolor" val="tx"/>
                    </a:ext>
                  </a:extLst>
                </a:hlinkClick>
              </a:rPr>
              <a:t>© State of New South Wales (Department of Education), 2024</a:t>
            </a:r>
            <a:endParaRPr lang="en-AU" dirty="0"/>
          </a:p>
        </p:txBody>
      </p:sp>
      <p:sp>
        <p:nvSpPr>
          <p:cNvPr id="6" name="TextBox 5">
            <a:extLst>
              <a:ext uri="{FF2B5EF4-FFF2-40B4-BE49-F238E27FC236}">
                <a16:creationId xmlns:a16="http://schemas.microsoft.com/office/drawing/2014/main" id="{41AF83BA-3585-6C25-D9F7-80A964BCE9BD}"/>
              </a:ext>
            </a:extLst>
          </p:cNvPr>
          <p:cNvSpPr txBox="1"/>
          <p:nvPr/>
        </p:nvSpPr>
        <p:spPr>
          <a:xfrm>
            <a:off x="360000" y="1453575"/>
            <a:ext cx="11387500" cy="5067724"/>
          </a:xfrm>
          <a:prstGeom prst="rect">
            <a:avLst/>
          </a:prstGeom>
          <a:noFill/>
        </p:spPr>
        <p:txBody>
          <a:bodyPr wrap="square" lIns="0" tIns="0" rIns="0" bIns="0" rtlCol="0">
            <a:noAutofit/>
          </a:bodyPr>
          <a:lstStyle/>
          <a:p>
            <a:pPr algn="l">
              <a:lnSpc>
                <a:spcPct val="150000"/>
              </a:lnSpc>
              <a:spcAft>
                <a:spcPts val="600"/>
              </a:spcAft>
            </a:pPr>
            <a:r>
              <a:rPr lang="en-AU" sz="1200" dirty="0">
                <a:solidFill>
                  <a:schemeClr val="bg1"/>
                </a:solidFill>
              </a:rPr>
              <a:t>The copyright material published in this resource is subject to the </a:t>
            </a:r>
            <a:r>
              <a:rPr lang="en-AU" sz="1200" i="1" dirty="0">
                <a:solidFill>
                  <a:schemeClr val="bg1"/>
                </a:solidFill>
              </a:rPr>
              <a:t>Copyright Act 1968</a:t>
            </a:r>
            <a:r>
              <a:rPr lang="en-AU" sz="1200" dirty="0">
                <a:solidFill>
                  <a:schemeClr val="bg1"/>
                </a:solidFill>
              </a:rPr>
              <a:t> (</a:t>
            </a:r>
            <a:r>
              <a:rPr lang="en-AU" sz="1200" dirty="0" err="1">
                <a:solidFill>
                  <a:schemeClr val="bg1"/>
                </a:solidFill>
              </a:rPr>
              <a:t>Cth</a:t>
            </a:r>
            <a:r>
              <a:rPr lang="en-AU" sz="1200" dirty="0">
                <a:solidFill>
                  <a:schemeClr val="bg1"/>
                </a:solidFill>
              </a:rPr>
              <a:t>) and is owned by the NSW Department of Education or, where indicated, by a party other than the NSW Department of Education (third-party material).</a:t>
            </a:r>
          </a:p>
          <a:p>
            <a:pPr algn="l">
              <a:lnSpc>
                <a:spcPct val="150000"/>
              </a:lnSpc>
              <a:spcAft>
                <a:spcPts val="600"/>
              </a:spcAft>
            </a:pPr>
            <a:r>
              <a:rPr lang="en-AU" sz="1200" dirty="0">
                <a:solidFill>
                  <a:schemeClr val="bg1"/>
                </a:solidFill>
              </a:rPr>
              <a:t>Copyright material available in this resource and owned by the NSW Department of Education is licensed under a </a:t>
            </a:r>
            <a:r>
              <a:rPr lang="en-AU" sz="1200" dirty="0">
                <a:solidFill>
                  <a:schemeClr val="accent4"/>
                </a:solidFill>
                <a:hlinkClick r:id="rId3">
                  <a:extLst>
                    <a:ext uri="{A12FA001-AC4F-418D-AE19-62706E023703}">
                      <ahyp:hlinkClr xmlns:ahyp="http://schemas.microsoft.com/office/drawing/2018/hyperlinkcolor" val="tx"/>
                    </a:ext>
                  </a:extLst>
                </a:hlinkClick>
              </a:rPr>
              <a:t>Creative Commons Attribution 4.0 International (CC BY 4.0) license</a:t>
            </a:r>
            <a:r>
              <a:rPr lang="en-AU" sz="1200" dirty="0">
                <a:solidFill>
                  <a:schemeClr val="bg1"/>
                </a:solidFill>
              </a:rPr>
              <a:t>.</a:t>
            </a:r>
          </a:p>
          <a:p>
            <a:pPr algn="l">
              <a:lnSpc>
                <a:spcPct val="150000"/>
              </a:lnSpc>
              <a:spcAft>
                <a:spcPts val="600"/>
              </a:spcAft>
            </a:pPr>
            <a:r>
              <a:rPr lang="en-AU" sz="1200" dirty="0">
                <a:solidFill>
                  <a:schemeClr val="bg1"/>
                </a:solidFill>
              </a:rPr>
              <a:t>This license allows you to share and adapt the material for any purpose, even commercially.</a:t>
            </a:r>
          </a:p>
          <a:p>
            <a:pPr algn="l">
              <a:lnSpc>
                <a:spcPct val="150000"/>
              </a:lnSpc>
              <a:spcAft>
                <a:spcPts val="600"/>
              </a:spcAft>
            </a:pPr>
            <a:r>
              <a:rPr lang="en-AU" sz="1200" dirty="0">
                <a:solidFill>
                  <a:schemeClr val="bg1"/>
                </a:solidFill>
              </a:rPr>
              <a:t>Attribution should be given to © State of New South Wales (Department of Education), 2024.</a:t>
            </a:r>
          </a:p>
          <a:p>
            <a:pPr algn="l">
              <a:lnSpc>
                <a:spcPct val="150000"/>
              </a:lnSpc>
            </a:pPr>
            <a:r>
              <a:rPr lang="en-AU" sz="1200" dirty="0">
                <a:solidFill>
                  <a:schemeClr val="bg1"/>
                </a:solidFill>
              </a:rPr>
              <a:t>Material in this resource not available under a Creative Commons license:</a:t>
            </a:r>
          </a:p>
          <a:p>
            <a:pPr marL="171450" indent="-171450" algn="l">
              <a:lnSpc>
                <a:spcPct val="150000"/>
              </a:lnSpc>
              <a:buFont typeface="Arial" panose="020B0604020202020204" pitchFamily="34" charset="0"/>
              <a:buChar char="•"/>
            </a:pPr>
            <a:r>
              <a:rPr lang="en-AU" sz="1200" dirty="0">
                <a:solidFill>
                  <a:schemeClr val="bg1"/>
                </a:solidFill>
              </a:rPr>
              <a:t>the NSW Department of Education logo, other logos and trademark-protected material</a:t>
            </a:r>
          </a:p>
          <a:p>
            <a:pPr marL="171450" indent="-171450" algn="l">
              <a:lnSpc>
                <a:spcPct val="150000"/>
              </a:lnSpc>
              <a:buFont typeface="Arial" panose="020B0604020202020204" pitchFamily="34" charset="0"/>
              <a:buChar char="•"/>
            </a:pPr>
            <a:r>
              <a:rPr lang="en-AU" sz="1200" dirty="0">
                <a:solidFill>
                  <a:schemeClr val="bg1"/>
                </a:solidFill>
              </a:rPr>
              <a:t>Material owned by a third party that has been reproduced with permission. You will need to obtain permission from the third party to reuse its material. </a:t>
            </a:r>
          </a:p>
          <a:p>
            <a:pPr algn="l">
              <a:lnSpc>
                <a:spcPct val="150000"/>
              </a:lnSpc>
              <a:spcBef>
                <a:spcPts val="1200"/>
              </a:spcBef>
              <a:spcAft>
                <a:spcPts val="600"/>
              </a:spcAft>
            </a:pPr>
            <a:r>
              <a:rPr lang="en-AU" sz="1200" b="1" dirty="0">
                <a:solidFill>
                  <a:schemeClr val="bg1"/>
                </a:solidFill>
                <a:latin typeface="+mj-lt"/>
              </a:rPr>
              <a:t>Links to third-party material and websites</a:t>
            </a:r>
          </a:p>
          <a:p>
            <a:pPr algn="l">
              <a:lnSpc>
                <a:spcPct val="150000"/>
              </a:lnSpc>
              <a:spcAft>
                <a:spcPts val="600"/>
              </a:spcAft>
            </a:pPr>
            <a:r>
              <a:rPr lang="en-AU" sz="1200" dirty="0">
                <a:solidFill>
                  <a:schemeClr val="bg1"/>
                </a:solidFill>
              </a:rPr>
              <a:t>Please note that the provided (reading/viewing material/list/links/texts) are a suggestion only and implies no endorsement, by the New South Wales Department of Education, of any author, publisher, or book title. School principals and teachers are best placed to assess the suitability of resources that would complement the curriculum and reflect the needs and interests of their students.</a:t>
            </a:r>
          </a:p>
          <a:p>
            <a:pPr algn="l">
              <a:lnSpc>
                <a:spcPct val="150000"/>
              </a:lnSpc>
              <a:spcAft>
                <a:spcPts val="600"/>
              </a:spcAft>
            </a:pPr>
            <a:r>
              <a:rPr lang="en-AU" sz="1200" dirty="0">
                <a:solidFill>
                  <a:schemeClr val="bg1"/>
                </a:solidFill>
              </a:rPr>
              <a:t>If you use the links provided in this document to access a third-party’s website, you acknowledge that the terms of use, including licence terms set out on the third-party’s website apply to the use which may be made of the materials on that third-party website or where permitted by the </a:t>
            </a:r>
            <a:r>
              <a:rPr lang="en-AU" sz="1200" i="1" dirty="0">
                <a:solidFill>
                  <a:schemeClr val="bg1"/>
                </a:solidFill>
              </a:rPr>
              <a:t>Copyright Act 1968 (</a:t>
            </a:r>
            <a:r>
              <a:rPr lang="en-AU" sz="1200" i="1" dirty="0" err="1">
                <a:solidFill>
                  <a:schemeClr val="bg1"/>
                </a:solidFill>
              </a:rPr>
              <a:t>Cth</a:t>
            </a:r>
            <a:r>
              <a:rPr lang="en-AU" sz="1200" i="1" dirty="0">
                <a:solidFill>
                  <a:schemeClr val="bg1"/>
                </a:solidFill>
              </a:rPr>
              <a:t>). </a:t>
            </a:r>
            <a:r>
              <a:rPr lang="en-AU" sz="1200" dirty="0">
                <a:solidFill>
                  <a:schemeClr val="bg1"/>
                </a:solidFill>
              </a:rPr>
              <a:t>The department accepts no responsibility for content on third-party websites. </a:t>
            </a:r>
          </a:p>
        </p:txBody>
      </p:sp>
      <p:sp>
        <p:nvSpPr>
          <p:cNvPr id="2" name="Slide Number Placeholder 1">
            <a:extLst>
              <a:ext uri="{FF2B5EF4-FFF2-40B4-BE49-F238E27FC236}">
                <a16:creationId xmlns:a16="http://schemas.microsoft.com/office/drawing/2014/main" id="{EEB1DCEE-18FA-99C2-A4BE-EFC5A98F722C}"/>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25</a:t>
            </a:fld>
            <a:endParaRPr lang="en-AU"/>
          </a:p>
        </p:txBody>
      </p:sp>
    </p:spTree>
    <p:extLst>
      <p:ext uri="{BB962C8B-B14F-4D97-AF65-F5344CB8AC3E}">
        <p14:creationId xmlns:p14="http://schemas.microsoft.com/office/powerpoint/2010/main" val="32065276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F345F7-A4A9-16AE-CD77-099A9F4A83B2}"/>
              </a:ext>
            </a:extLst>
          </p:cNvPr>
          <p:cNvSpPr>
            <a:spLocks noGrp="1"/>
          </p:cNvSpPr>
          <p:nvPr>
            <p:ph type="title"/>
          </p:nvPr>
        </p:nvSpPr>
        <p:spPr/>
        <p:txBody>
          <a:bodyPr/>
          <a:lstStyle/>
          <a:p>
            <a:r>
              <a:rPr lang="en-US" dirty="0"/>
              <a:t>Planning for learning</a:t>
            </a:r>
          </a:p>
          <a:p>
            <a:r>
              <a:rPr lang="en-US" dirty="0"/>
              <a:t>  </a:t>
            </a:r>
          </a:p>
        </p:txBody>
      </p:sp>
      <p:sp>
        <p:nvSpPr>
          <p:cNvPr id="3" name="Text Placeholder 2">
            <a:extLst>
              <a:ext uri="{FF2B5EF4-FFF2-40B4-BE49-F238E27FC236}">
                <a16:creationId xmlns:a16="http://schemas.microsoft.com/office/drawing/2014/main" id="{10EE494E-39ED-6B4E-24AE-207516098FEE}"/>
              </a:ext>
            </a:extLst>
          </p:cNvPr>
          <p:cNvSpPr>
            <a:spLocks noGrp="1"/>
          </p:cNvSpPr>
          <p:nvPr>
            <p:ph type="body" sz="quarter" idx="18"/>
          </p:nvPr>
        </p:nvSpPr>
        <p:spPr/>
        <p:txBody>
          <a:bodyPr/>
          <a:lstStyle/>
          <a:p>
            <a:r>
              <a:rPr lang="en-US" dirty="0"/>
              <a:t>Workshop 3 </a:t>
            </a:r>
          </a:p>
        </p:txBody>
      </p:sp>
      <p:sp>
        <p:nvSpPr>
          <p:cNvPr id="4" name="Picture Placeholder 3">
            <a:extLst>
              <a:ext uri="{FF2B5EF4-FFF2-40B4-BE49-F238E27FC236}">
                <a16:creationId xmlns:a16="http://schemas.microsoft.com/office/drawing/2014/main" id="{9A20B106-603E-EA79-0256-37DBB0912E55}"/>
              </a:ext>
            </a:extLst>
          </p:cNvPr>
          <p:cNvSpPr>
            <a:spLocks noGrp="1"/>
          </p:cNvSpPr>
          <p:nvPr>
            <p:ph idx="1"/>
          </p:nvPr>
        </p:nvSpPr>
        <p:spPr>
          <a:xfrm>
            <a:off x="360000" y="1703633"/>
            <a:ext cx="11521170" cy="4452367"/>
          </a:xfrm>
        </p:spPr>
        <p:txBody>
          <a:bodyPr vert="horz" lIns="0" tIns="0" rIns="0" bIns="0" rtlCol="0" anchor="t">
            <a:noAutofit/>
          </a:bodyPr>
          <a:lstStyle/>
          <a:p>
            <a:pPr>
              <a:spcAft>
                <a:spcPts val="600"/>
              </a:spcAft>
            </a:pPr>
            <a:r>
              <a:rPr lang="en-US" b="1" dirty="0">
                <a:solidFill>
                  <a:schemeClr val="accent1"/>
                </a:solidFill>
                <a:latin typeface="+mj-lt"/>
                <a:ea typeface="+mn-lt"/>
                <a:cs typeface="+mn-lt"/>
              </a:rPr>
              <a:t>Purpose</a:t>
            </a:r>
          </a:p>
          <a:p>
            <a:pPr>
              <a:spcAft>
                <a:spcPts val="600"/>
              </a:spcAft>
            </a:pPr>
            <a:r>
              <a:rPr lang="en-US" dirty="0">
                <a:ea typeface="+mn-lt"/>
                <a:cs typeface="+mn-lt"/>
              </a:rPr>
              <a:t>This workshop is designed to deepen thinking on the enabling factors ‘Know the content and how to teach it’, ‘High expectations’ and ‘Safe, inclusive learning environments’. </a:t>
            </a:r>
            <a:br>
              <a:rPr lang="en-US" dirty="0">
                <a:ea typeface="+mn-lt"/>
                <a:cs typeface="+mn-lt"/>
              </a:rPr>
            </a:br>
            <a:endParaRPr lang="en-US" dirty="0">
              <a:ea typeface="+mn-lt"/>
              <a:cs typeface="+mn-lt"/>
            </a:endParaRPr>
          </a:p>
          <a:p>
            <a:pPr>
              <a:spcAft>
                <a:spcPts val="600"/>
              </a:spcAft>
            </a:pPr>
            <a:r>
              <a:rPr lang="en-US" b="1" dirty="0">
                <a:solidFill>
                  <a:schemeClr val="accent1"/>
                </a:solidFill>
                <a:latin typeface="+mj-lt"/>
              </a:rPr>
              <a:t>Outcome</a:t>
            </a:r>
          </a:p>
          <a:p>
            <a:pPr>
              <a:spcAft>
                <a:spcPts val="600"/>
              </a:spcAft>
            </a:pPr>
            <a:r>
              <a:rPr lang="en-US" dirty="0"/>
              <a:t>By the end of the workshop, participants will:</a:t>
            </a:r>
          </a:p>
          <a:p>
            <a:pPr marL="285750" indent="-285750">
              <a:spcAft>
                <a:spcPts val="600"/>
              </a:spcAft>
              <a:buFont typeface="Arial" panose="020B0604020202020204" pitchFamily="34" charset="0"/>
              <a:buChar char="•"/>
            </a:pPr>
            <a:r>
              <a:rPr lang="en-AU" dirty="0"/>
              <a:t>consider how a deep understanding of the content supports effective explicit teaching</a:t>
            </a:r>
            <a:endParaRPr lang="en-US" dirty="0"/>
          </a:p>
          <a:p>
            <a:pPr marL="285750" indent="-285750">
              <a:spcAft>
                <a:spcPts val="600"/>
              </a:spcAft>
              <a:buFont typeface="Arial" panose="020B0604020202020204" pitchFamily="34" charset="0"/>
              <a:buChar char="•"/>
            </a:pPr>
            <a:r>
              <a:rPr lang="en-AU" dirty="0"/>
              <a:t>determine how evidence related to high expectations relates to explicit teaching</a:t>
            </a:r>
          </a:p>
          <a:p>
            <a:pPr marL="285750" indent="-285750">
              <a:spcAft>
                <a:spcPts val="600"/>
              </a:spcAft>
              <a:buFont typeface="Arial" panose="020B0604020202020204" pitchFamily="34" charset="0"/>
              <a:buChar char="•"/>
            </a:pPr>
            <a:r>
              <a:rPr lang="en-AU" dirty="0"/>
              <a:t>share understanding of approaches to building a safe, inclusive learning environment. </a:t>
            </a:r>
          </a:p>
        </p:txBody>
      </p:sp>
      <p:sp>
        <p:nvSpPr>
          <p:cNvPr id="6" name="Slide Number Placeholder 5">
            <a:extLst>
              <a:ext uri="{FF2B5EF4-FFF2-40B4-BE49-F238E27FC236}">
                <a16:creationId xmlns:a16="http://schemas.microsoft.com/office/drawing/2014/main" id="{9135D4E1-5575-3330-B709-02A85DD9922B}"/>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3</a:t>
            </a:fld>
            <a:endParaRPr lang="en-AU"/>
          </a:p>
        </p:txBody>
      </p:sp>
    </p:spTree>
    <p:extLst>
      <p:ext uri="{BB962C8B-B14F-4D97-AF65-F5344CB8AC3E}">
        <p14:creationId xmlns:p14="http://schemas.microsoft.com/office/powerpoint/2010/main" val="6306938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464A9F-A495-632F-078F-07A9936EF106}"/>
            </a:ext>
          </a:extLst>
        </p:cNvPr>
        <p:cNvGrpSpPr/>
        <p:nvPr/>
      </p:nvGrpSpPr>
      <p:grpSpPr>
        <a:xfrm>
          <a:off x="0" y="0"/>
          <a:ext cx="0" cy="0"/>
          <a:chOff x="0" y="0"/>
          <a:chExt cx="0" cy="0"/>
        </a:xfrm>
      </p:grpSpPr>
      <p:sp>
        <p:nvSpPr>
          <p:cNvPr id="2" name="Footer Placeholder 1">
            <a:extLst>
              <a:ext uri="{FF2B5EF4-FFF2-40B4-BE49-F238E27FC236}">
                <a16:creationId xmlns:a16="http://schemas.microsoft.com/office/drawing/2014/main" id="{13E718AB-D97A-D09A-26F1-F3AD82F1E632}"/>
              </a:ext>
              <a:ext uri="{C183D7F6-B498-43B3-948B-1728B52AA6E4}">
                <adec:decorative xmlns:adec="http://schemas.microsoft.com/office/drawing/2017/decorative" val="1"/>
              </a:ext>
            </a:extLst>
          </p:cNvPr>
          <p:cNvSpPr>
            <a:spLocks noGrp="1"/>
          </p:cNvSpPr>
          <p:nvPr>
            <p:ph type="ftr" sz="quarter" idx="3"/>
          </p:nvPr>
        </p:nvSpPr>
        <p:spPr/>
        <p:txBody>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AU" sz="1400" b="0" i="0" u="none" strike="noStrike" kern="1200" cap="none" spc="0" normalizeH="0" baseline="0" noProof="0">
                <a:ln>
                  <a:noFill/>
                </a:ln>
                <a:solidFill>
                  <a:srgbClr val="002664"/>
                </a:solidFill>
                <a:effectLst/>
                <a:uLnTx/>
                <a:uFillTx/>
                <a:latin typeface="Public Sans" pitchFamily="2" charset="0"/>
                <a:ea typeface="+mn-ea"/>
                <a:cs typeface="+mn-cs"/>
              </a:rPr>
              <a:t>NSW Department of Education</a:t>
            </a:r>
          </a:p>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AU" sz="1400" b="0" i="0" u="none" strike="noStrike" kern="1200" cap="none" spc="0" normalizeH="0" baseline="0" noProof="0">
              <a:ln>
                <a:noFill/>
              </a:ln>
              <a:solidFill>
                <a:srgbClr val="002664"/>
              </a:solidFill>
              <a:effectLst/>
              <a:uLnTx/>
              <a:uFillTx/>
              <a:latin typeface="Public Sans" pitchFamily="2" charset="0"/>
              <a:ea typeface="+mn-ea"/>
              <a:cs typeface="+mn-cs"/>
            </a:endParaRPr>
          </a:p>
        </p:txBody>
      </p:sp>
      <p:sp>
        <p:nvSpPr>
          <p:cNvPr id="5" name="Text Placeholder 4">
            <a:extLst>
              <a:ext uri="{FF2B5EF4-FFF2-40B4-BE49-F238E27FC236}">
                <a16:creationId xmlns:a16="http://schemas.microsoft.com/office/drawing/2014/main" id="{6260D8A1-99D2-21B2-2DDC-94CDCC3CCA50}"/>
              </a:ext>
            </a:extLst>
          </p:cNvPr>
          <p:cNvSpPr>
            <a:spLocks noGrp="1"/>
          </p:cNvSpPr>
          <p:nvPr>
            <p:ph type="body" sz="quarter" idx="11"/>
          </p:nvPr>
        </p:nvSpPr>
        <p:spPr/>
        <p:txBody>
          <a:bodyPr/>
          <a:lstStyle/>
          <a:p>
            <a:r>
              <a:rPr lang="en-AU"/>
              <a:t>1</a:t>
            </a:r>
          </a:p>
        </p:txBody>
      </p:sp>
      <p:sp>
        <p:nvSpPr>
          <p:cNvPr id="4" name="Title 3">
            <a:extLst>
              <a:ext uri="{FF2B5EF4-FFF2-40B4-BE49-F238E27FC236}">
                <a16:creationId xmlns:a16="http://schemas.microsoft.com/office/drawing/2014/main" id="{49AE963F-BE7A-D679-135B-699EF2C16425}"/>
              </a:ext>
            </a:extLst>
          </p:cNvPr>
          <p:cNvSpPr>
            <a:spLocks noGrp="1"/>
          </p:cNvSpPr>
          <p:nvPr>
            <p:ph type="ctrTitle"/>
          </p:nvPr>
        </p:nvSpPr>
        <p:spPr/>
        <p:txBody>
          <a:bodyPr/>
          <a:lstStyle/>
          <a:p>
            <a:r>
              <a:rPr lang="en-AU"/>
              <a:t>Enabling factors</a:t>
            </a:r>
          </a:p>
        </p:txBody>
      </p:sp>
    </p:spTree>
    <p:extLst>
      <p:ext uri="{BB962C8B-B14F-4D97-AF65-F5344CB8AC3E}">
        <p14:creationId xmlns:p14="http://schemas.microsoft.com/office/powerpoint/2010/main" val="3105148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B9BD19-876E-7233-9E5F-3202B33FF598}"/>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442C1F63-CF6F-3B4B-BCC8-C2C561EBD115}"/>
              </a:ext>
            </a:extLst>
          </p:cNvPr>
          <p:cNvSpPr>
            <a:spLocks noGrp="1"/>
          </p:cNvSpPr>
          <p:nvPr>
            <p:ph type="title"/>
          </p:nvPr>
        </p:nvSpPr>
        <p:spPr/>
        <p:txBody>
          <a:bodyPr/>
          <a:lstStyle/>
          <a:p>
            <a:r>
              <a:rPr lang="en-AU" dirty="0"/>
              <a:t>Know students and how they learn</a:t>
            </a:r>
          </a:p>
        </p:txBody>
      </p:sp>
      <p:sp>
        <p:nvSpPr>
          <p:cNvPr id="8" name="Text Placeholder 7">
            <a:extLst>
              <a:ext uri="{FF2B5EF4-FFF2-40B4-BE49-F238E27FC236}">
                <a16:creationId xmlns:a16="http://schemas.microsoft.com/office/drawing/2014/main" id="{E6103564-442E-CD5F-CB5D-C4D452BE5E72}"/>
              </a:ext>
            </a:extLst>
          </p:cNvPr>
          <p:cNvSpPr>
            <a:spLocks noGrp="1"/>
          </p:cNvSpPr>
          <p:nvPr>
            <p:ph type="body" sz="quarter" idx="18"/>
          </p:nvPr>
        </p:nvSpPr>
        <p:spPr/>
        <p:txBody>
          <a:bodyPr/>
          <a:lstStyle/>
          <a:p>
            <a:r>
              <a:rPr lang="en-AU" dirty="0"/>
              <a:t>Recalling prior learning from Workshop 2</a:t>
            </a:r>
          </a:p>
        </p:txBody>
      </p:sp>
      <p:pic>
        <p:nvPicPr>
          <p:cNvPr id="12" name="Picture 11">
            <a:extLst>
              <a:ext uri="{FF2B5EF4-FFF2-40B4-BE49-F238E27FC236}">
                <a16:creationId xmlns:a16="http://schemas.microsoft.com/office/drawing/2014/main" id="{72DD1AFD-577D-69E0-12A4-4E25F73127E9}"/>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62183" y="1335980"/>
            <a:ext cx="4546847" cy="4800098"/>
          </a:xfrm>
          <a:prstGeom prst="rect">
            <a:avLst/>
          </a:prstGeom>
        </p:spPr>
      </p:pic>
      <p:sp>
        <p:nvSpPr>
          <p:cNvPr id="15" name="Freeform: Shape 14" descr="Explicit teaching graphic highlighting enabling factors">
            <a:extLst>
              <a:ext uri="{FF2B5EF4-FFF2-40B4-BE49-F238E27FC236}">
                <a16:creationId xmlns:a16="http://schemas.microsoft.com/office/drawing/2014/main" id="{CC207F55-C277-DF79-315B-3254D09601F9}"/>
              </a:ext>
            </a:extLst>
          </p:cNvPr>
          <p:cNvSpPr/>
          <p:nvPr/>
        </p:nvSpPr>
        <p:spPr>
          <a:xfrm>
            <a:off x="1225655" y="1426779"/>
            <a:ext cx="4800098" cy="4800098"/>
          </a:xfrm>
          <a:custGeom>
            <a:avLst/>
            <a:gdLst>
              <a:gd name="connsiteX0" fmla="*/ 2425637 w 4800098"/>
              <a:gd name="connsiteY0" fmla="*/ 1537137 h 4800098"/>
              <a:gd name="connsiteX1" fmla="*/ 1536825 w 4800098"/>
              <a:gd name="connsiteY1" fmla="*/ 2425793 h 4800098"/>
              <a:gd name="connsiteX2" fmla="*/ 2425637 w 4800098"/>
              <a:gd name="connsiteY2" fmla="*/ 3314449 h 4800098"/>
              <a:gd name="connsiteX3" fmla="*/ 3314449 w 4800098"/>
              <a:gd name="connsiteY3" fmla="*/ 2425793 h 4800098"/>
              <a:gd name="connsiteX4" fmla="*/ 2425637 w 4800098"/>
              <a:gd name="connsiteY4" fmla="*/ 1537137 h 4800098"/>
              <a:gd name="connsiteX5" fmla="*/ 2400049 w 4800098"/>
              <a:gd name="connsiteY5" fmla="*/ 0 h 4800098"/>
              <a:gd name="connsiteX6" fmla="*/ 4800098 w 4800098"/>
              <a:gd name="connsiteY6" fmla="*/ 2400049 h 4800098"/>
              <a:gd name="connsiteX7" fmla="*/ 2400049 w 4800098"/>
              <a:gd name="connsiteY7" fmla="*/ 4800098 h 4800098"/>
              <a:gd name="connsiteX8" fmla="*/ 0 w 4800098"/>
              <a:gd name="connsiteY8" fmla="*/ 2400049 h 4800098"/>
              <a:gd name="connsiteX9" fmla="*/ 2400049 w 4800098"/>
              <a:gd name="connsiteY9" fmla="*/ 0 h 4800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00098" h="4800098">
                <a:moveTo>
                  <a:pt x="2425637" y="1537137"/>
                </a:moveTo>
                <a:cubicBezTo>
                  <a:pt x="1934760" y="1537137"/>
                  <a:pt x="1536825" y="1935002"/>
                  <a:pt x="1536825" y="2425793"/>
                </a:cubicBezTo>
                <a:cubicBezTo>
                  <a:pt x="1536825" y="2916584"/>
                  <a:pt x="1934760" y="3314449"/>
                  <a:pt x="2425637" y="3314449"/>
                </a:cubicBezTo>
                <a:cubicBezTo>
                  <a:pt x="2916514" y="3314449"/>
                  <a:pt x="3314449" y="2916584"/>
                  <a:pt x="3314449" y="2425793"/>
                </a:cubicBezTo>
                <a:cubicBezTo>
                  <a:pt x="3314449" y="1935002"/>
                  <a:pt x="2916514" y="1537137"/>
                  <a:pt x="2425637" y="1537137"/>
                </a:cubicBezTo>
                <a:close/>
                <a:moveTo>
                  <a:pt x="2400049" y="0"/>
                </a:moveTo>
                <a:cubicBezTo>
                  <a:pt x="3725559" y="0"/>
                  <a:pt x="4800098" y="1074539"/>
                  <a:pt x="4800098" y="2400049"/>
                </a:cubicBezTo>
                <a:cubicBezTo>
                  <a:pt x="4800098" y="3725559"/>
                  <a:pt x="3725559" y="4800098"/>
                  <a:pt x="2400049" y="4800098"/>
                </a:cubicBezTo>
                <a:cubicBezTo>
                  <a:pt x="1074539" y="4800098"/>
                  <a:pt x="0" y="3725559"/>
                  <a:pt x="0" y="2400049"/>
                </a:cubicBezTo>
                <a:cubicBezTo>
                  <a:pt x="0" y="1074539"/>
                  <a:pt x="1074539" y="0"/>
                  <a:pt x="2400049" y="0"/>
                </a:cubicBezTo>
                <a:close/>
              </a:path>
            </a:pathLst>
          </a:custGeom>
          <a:solidFill>
            <a:srgbClr val="FFFFFF">
              <a:alpha val="8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AU"/>
          </a:p>
        </p:txBody>
      </p:sp>
      <p:sp>
        <p:nvSpPr>
          <p:cNvPr id="11" name="Arrow: Right 10">
            <a:extLst>
              <a:ext uri="{FF2B5EF4-FFF2-40B4-BE49-F238E27FC236}">
                <a16:creationId xmlns:a16="http://schemas.microsoft.com/office/drawing/2014/main" id="{BC786C21-0ABA-DC6C-AD20-08FA111E89D8}"/>
              </a:ext>
              <a:ext uri="{C183D7F6-B498-43B3-948B-1728B52AA6E4}">
                <adec:decorative xmlns:adec="http://schemas.microsoft.com/office/drawing/2017/decorative" val="1"/>
              </a:ext>
            </a:extLst>
          </p:cNvPr>
          <p:cNvSpPr/>
          <p:nvPr/>
        </p:nvSpPr>
        <p:spPr>
          <a:xfrm>
            <a:off x="6254036" y="2042964"/>
            <a:ext cx="1039046" cy="518160"/>
          </a:xfrm>
          <a:prstGeom prst="right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algn="ctr"/>
            <a:endParaRPr lang="en-AU"/>
          </a:p>
        </p:txBody>
      </p:sp>
      <p:sp>
        <p:nvSpPr>
          <p:cNvPr id="2" name="Rectangle: Rounded Corners 1">
            <a:extLst>
              <a:ext uri="{FF2B5EF4-FFF2-40B4-BE49-F238E27FC236}">
                <a16:creationId xmlns:a16="http://schemas.microsoft.com/office/drawing/2014/main" id="{F2E1AA52-F55D-C525-FE70-65D91225D814}"/>
              </a:ext>
              <a:ext uri="{C183D7F6-B498-43B3-948B-1728B52AA6E4}">
                <adec:decorative xmlns:adec="http://schemas.microsoft.com/office/drawing/2017/decorative" val="1"/>
              </a:ext>
            </a:extLst>
          </p:cNvPr>
          <p:cNvSpPr/>
          <p:nvPr/>
        </p:nvSpPr>
        <p:spPr>
          <a:xfrm>
            <a:off x="7521365" y="1631504"/>
            <a:ext cx="3370752" cy="4425696"/>
          </a:xfrm>
          <a:prstGeom prst="roundRect">
            <a:avLst>
              <a:gd name="adj" fmla="val 7546"/>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Rectangle: Rounded Corners 2">
            <a:extLst>
              <a:ext uri="{FF2B5EF4-FFF2-40B4-BE49-F238E27FC236}">
                <a16:creationId xmlns:a16="http://schemas.microsoft.com/office/drawing/2014/main" id="{5C6E9B81-8DD6-F2D0-1265-6F9F0523E771}"/>
              </a:ext>
            </a:extLst>
          </p:cNvPr>
          <p:cNvSpPr/>
          <p:nvPr/>
        </p:nvSpPr>
        <p:spPr>
          <a:xfrm>
            <a:off x="7717961" y="1889632"/>
            <a:ext cx="2927268" cy="824825"/>
          </a:xfrm>
          <a:prstGeom prst="roundRect">
            <a:avLst/>
          </a:prstGeom>
          <a:solidFill>
            <a:srgbClr val="CBEDFD"/>
          </a:solidFill>
          <a:ln>
            <a:noFill/>
          </a:ln>
        </p:spPr>
        <p:style>
          <a:lnRef idx="2">
            <a:schemeClr val="accent1">
              <a:shade val="15000"/>
            </a:schemeClr>
          </a:lnRef>
          <a:fillRef idx="1">
            <a:schemeClr val="accent1"/>
          </a:fillRef>
          <a:effectRef idx="0">
            <a:schemeClr val="accent1"/>
          </a:effectRef>
          <a:fontRef idx="minor">
            <a:schemeClr val="lt1"/>
          </a:fontRef>
        </p:style>
        <p:txBody>
          <a:bodyPr tIns="0" rtlCol="0" anchor="ctr"/>
          <a:lstStyle/>
          <a:p>
            <a:pPr>
              <a:lnSpc>
                <a:spcPct val="110000"/>
              </a:lnSpc>
            </a:pPr>
            <a:r>
              <a:rPr lang="en-AU" sz="1800" dirty="0">
                <a:solidFill>
                  <a:srgbClr val="002664"/>
                </a:solidFill>
              </a:rPr>
              <a:t>Know students and how they learn</a:t>
            </a:r>
          </a:p>
        </p:txBody>
      </p:sp>
      <p:sp>
        <p:nvSpPr>
          <p:cNvPr id="6" name="Rectangle: Rounded Corners 5">
            <a:extLst>
              <a:ext uri="{FF2B5EF4-FFF2-40B4-BE49-F238E27FC236}">
                <a16:creationId xmlns:a16="http://schemas.microsoft.com/office/drawing/2014/main" id="{F847195E-D491-44F7-8250-FCB2B6A15B53}"/>
              </a:ext>
            </a:extLst>
          </p:cNvPr>
          <p:cNvSpPr/>
          <p:nvPr/>
        </p:nvSpPr>
        <p:spPr>
          <a:xfrm>
            <a:off x="7717961" y="2935099"/>
            <a:ext cx="2927268" cy="824825"/>
          </a:xfrm>
          <a:prstGeom prst="round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tIns="0" rtlCol="0" anchor="ctr"/>
          <a:lstStyle/>
          <a:p>
            <a:pPr>
              <a:lnSpc>
                <a:spcPct val="110000"/>
              </a:lnSpc>
            </a:pPr>
            <a:r>
              <a:rPr lang="en-AU" sz="1800">
                <a:solidFill>
                  <a:schemeClr val="accent1"/>
                </a:solidFill>
              </a:rPr>
              <a:t>Know the content and how to teach it</a:t>
            </a:r>
          </a:p>
        </p:txBody>
      </p:sp>
      <p:sp>
        <p:nvSpPr>
          <p:cNvPr id="9" name="Rectangle: Rounded Corners 8">
            <a:extLst>
              <a:ext uri="{FF2B5EF4-FFF2-40B4-BE49-F238E27FC236}">
                <a16:creationId xmlns:a16="http://schemas.microsoft.com/office/drawing/2014/main" id="{30B1B264-16E7-BA35-95A9-0355721BF0AB}"/>
              </a:ext>
            </a:extLst>
          </p:cNvPr>
          <p:cNvSpPr/>
          <p:nvPr/>
        </p:nvSpPr>
        <p:spPr>
          <a:xfrm>
            <a:off x="7717961" y="3980566"/>
            <a:ext cx="2927268" cy="824825"/>
          </a:xfrm>
          <a:prstGeom prst="round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tIns="0" rtlCol="0" anchor="ctr"/>
          <a:lstStyle/>
          <a:p>
            <a:pPr>
              <a:lnSpc>
                <a:spcPct val="110000"/>
              </a:lnSpc>
            </a:pPr>
            <a:r>
              <a:rPr lang="en-AU" sz="1800">
                <a:solidFill>
                  <a:schemeClr val="accent1"/>
                </a:solidFill>
              </a:rPr>
              <a:t>High expectations</a:t>
            </a:r>
          </a:p>
        </p:txBody>
      </p:sp>
      <p:sp>
        <p:nvSpPr>
          <p:cNvPr id="10" name="Rectangle: Rounded Corners 9">
            <a:extLst>
              <a:ext uri="{FF2B5EF4-FFF2-40B4-BE49-F238E27FC236}">
                <a16:creationId xmlns:a16="http://schemas.microsoft.com/office/drawing/2014/main" id="{D7CA0856-3662-6A69-34DB-9437FE43D3E8}"/>
              </a:ext>
            </a:extLst>
          </p:cNvPr>
          <p:cNvSpPr/>
          <p:nvPr/>
        </p:nvSpPr>
        <p:spPr>
          <a:xfrm>
            <a:off x="7731509" y="5026034"/>
            <a:ext cx="2927268" cy="824825"/>
          </a:xfrm>
          <a:prstGeom prst="round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tIns="0" rtlCol="0" anchor="ctr"/>
          <a:lstStyle/>
          <a:p>
            <a:pPr>
              <a:lnSpc>
                <a:spcPct val="110000"/>
              </a:lnSpc>
            </a:pPr>
            <a:r>
              <a:rPr lang="en-AU" sz="1800">
                <a:solidFill>
                  <a:schemeClr val="accent1"/>
                </a:solidFill>
              </a:rPr>
              <a:t>Safe, inclusive learning environments</a:t>
            </a:r>
          </a:p>
        </p:txBody>
      </p:sp>
      <p:sp>
        <p:nvSpPr>
          <p:cNvPr id="4" name="Slide Number Placeholder 3">
            <a:extLst>
              <a:ext uri="{FF2B5EF4-FFF2-40B4-BE49-F238E27FC236}">
                <a16:creationId xmlns:a16="http://schemas.microsoft.com/office/drawing/2014/main" id="{76FD18F9-744D-477C-FC01-6E7530BE14DF}"/>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5</a:t>
            </a:fld>
            <a:endParaRPr lang="en-AU"/>
          </a:p>
        </p:txBody>
      </p:sp>
    </p:spTree>
    <p:extLst>
      <p:ext uri="{BB962C8B-B14F-4D97-AF65-F5344CB8AC3E}">
        <p14:creationId xmlns:p14="http://schemas.microsoft.com/office/powerpoint/2010/main" val="2973746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750"/>
                                        <p:tgtEl>
                                          <p:spTgt spid="15"/>
                                        </p:tgtEl>
                                      </p:cBhvr>
                                    </p:animEffect>
                                  </p:childTnLst>
                                </p:cTn>
                              </p:par>
                            </p:childTnLst>
                          </p:cTn>
                        </p:par>
                        <p:par>
                          <p:cTn id="8" fill="hold">
                            <p:stCondLst>
                              <p:cond delay="1000"/>
                            </p:stCondLst>
                            <p:childTnLst>
                              <p:par>
                                <p:cTn id="9" presetID="10" presetClass="entr" presetSubtype="0" fill="hold" grpId="0" nodeType="afterEffect">
                                  <p:stCondLst>
                                    <p:cond delay="25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750"/>
                                        <p:tgtEl>
                                          <p:spTgt spid="11"/>
                                        </p:tgtEl>
                                      </p:cBhvr>
                                    </p:animEffect>
                                  </p:childTnLst>
                                </p:cTn>
                              </p:par>
                              <p:par>
                                <p:cTn id="12" presetID="10" presetClass="entr" presetSubtype="0" fill="hold" grpId="0" nodeType="withEffect">
                                  <p:stCondLst>
                                    <p:cond delay="25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750"/>
                                        <p:tgtEl>
                                          <p:spTgt spid="2"/>
                                        </p:tgtEl>
                                      </p:cBhvr>
                                    </p:animEffect>
                                  </p:childTnLst>
                                </p:cTn>
                              </p:par>
                            </p:childTnLst>
                          </p:cTn>
                        </p:par>
                        <p:par>
                          <p:cTn id="15" fill="hold">
                            <p:stCondLst>
                              <p:cond delay="2000"/>
                            </p:stCondLst>
                            <p:childTnLst>
                              <p:par>
                                <p:cTn id="16" presetID="10" presetClass="entr" presetSubtype="0" fill="hold" grpId="0" nodeType="afterEffect">
                                  <p:stCondLst>
                                    <p:cond delay="25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750"/>
                                        <p:tgtEl>
                                          <p:spTgt spid="3"/>
                                        </p:tgtEl>
                                      </p:cBhvr>
                                    </p:animEffect>
                                  </p:childTnLst>
                                </p:cTn>
                              </p:par>
                            </p:childTnLst>
                          </p:cTn>
                        </p:par>
                        <p:par>
                          <p:cTn id="19" fill="hold">
                            <p:stCondLst>
                              <p:cond delay="3000"/>
                            </p:stCondLst>
                            <p:childTnLst>
                              <p:par>
                                <p:cTn id="20" presetID="10" presetClass="entr" presetSubtype="0" fill="hold" grpId="0" nodeType="afterEffect">
                                  <p:stCondLst>
                                    <p:cond delay="25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750"/>
                                        <p:tgtEl>
                                          <p:spTgt spid="6"/>
                                        </p:tgtEl>
                                      </p:cBhvr>
                                    </p:animEffect>
                                  </p:childTnLst>
                                </p:cTn>
                              </p:par>
                            </p:childTnLst>
                          </p:cTn>
                        </p:par>
                        <p:par>
                          <p:cTn id="23" fill="hold">
                            <p:stCondLst>
                              <p:cond delay="4000"/>
                            </p:stCondLst>
                            <p:childTnLst>
                              <p:par>
                                <p:cTn id="24" presetID="10" presetClass="entr" presetSubtype="0" fill="hold" grpId="0" nodeType="afterEffect">
                                  <p:stCondLst>
                                    <p:cond delay="25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750"/>
                                        <p:tgtEl>
                                          <p:spTgt spid="9"/>
                                        </p:tgtEl>
                                      </p:cBhvr>
                                    </p:animEffect>
                                  </p:childTnLst>
                                </p:cTn>
                              </p:par>
                            </p:childTnLst>
                          </p:cTn>
                        </p:par>
                        <p:par>
                          <p:cTn id="27" fill="hold">
                            <p:stCondLst>
                              <p:cond delay="5000"/>
                            </p:stCondLst>
                            <p:childTnLst>
                              <p:par>
                                <p:cTn id="28" presetID="10" presetClass="entr" presetSubtype="0" fill="hold" grpId="0" nodeType="afterEffect">
                                  <p:stCondLst>
                                    <p:cond delay="250"/>
                                  </p:stCondLst>
                                  <p:childTnLst>
                                    <p:set>
                                      <p:cBhvr>
                                        <p:cTn id="29" dur="1" fill="hold">
                                          <p:stCondLst>
                                            <p:cond delay="0"/>
                                          </p:stCondLst>
                                        </p:cTn>
                                        <p:tgtEl>
                                          <p:spTgt spid="10"/>
                                        </p:tgtEl>
                                        <p:attrNameLst>
                                          <p:attrName>style.visibility</p:attrName>
                                        </p:attrNameLst>
                                      </p:cBhvr>
                                      <p:to>
                                        <p:strVal val="visible"/>
                                      </p:to>
                                    </p:set>
                                    <p:animEffect transition="in" filter="fade">
                                      <p:cBhvr>
                                        <p:cTn id="30"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1" grpId="0" animBg="1"/>
      <p:bldP spid="2" grpId="0" animBg="1"/>
      <p:bldP spid="3" grpId="0" animBg="1"/>
      <p:bldP spid="6" grpId="0" animBg="1"/>
      <p:bldP spid="9" grpId="0" animBg="1"/>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F991EF-A51C-3471-7F5F-62B098060BF6}"/>
            </a:ext>
          </a:extLst>
        </p:cNvPr>
        <p:cNvGrpSpPr/>
        <p:nvPr/>
      </p:nvGrpSpPr>
      <p:grpSpPr>
        <a:xfrm>
          <a:off x="0" y="0"/>
          <a:ext cx="0" cy="0"/>
          <a:chOff x="0" y="0"/>
          <a:chExt cx="0" cy="0"/>
        </a:xfrm>
      </p:grpSpPr>
      <p:sp>
        <p:nvSpPr>
          <p:cNvPr id="2" name="Footer Placeholder 1">
            <a:extLst>
              <a:ext uri="{FF2B5EF4-FFF2-40B4-BE49-F238E27FC236}">
                <a16:creationId xmlns:a16="http://schemas.microsoft.com/office/drawing/2014/main" id="{DF2DCD5C-A59A-3AE1-83EA-49B975EE72B7}"/>
              </a:ext>
              <a:ext uri="{C183D7F6-B498-43B3-948B-1728B52AA6E4}">
                <adec:decorative xmlns:adec="http://schemas.microsoft.com/office/drawing/2017/decorative" val="1"/>
              </a:ext>
            </a:extLst>
          </p:cNvPr>
          <p:cNvSpPr>
            <a:spLocks noGrp="1"/>
          </p:cNvSpPr>
          <p:nvPr>
            <p:ph type="ftr" sz="quarter" idx="3"/>
          </p:nvPr>
        </p:nvSpPr>
        <p:spPr/>
        <p:txBody>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AU" sz="1400" b="0" i="0" u="none" strike="noStrike" kern="1200" cap="none" spc="0" normalizeH="0" baseline="0" noProof="0">
                <a:ln>
                  <a:noFill/>
                </a:ln>
                <a:solidFill>
                  <a:srgbClr val="002664"/>
                </a:solidFill>
                <a:effectLst/>
                <a:uLnTx/>
                <a:uFillTx/>
                <a:latin typeface="Public Sans" pitchFamily="2" charset="0"/>
                <a:ea typeface="+mn-ea"/>
                <a:cs typeface="+mn-cs"/>
              </a:rPr>
              <a:t>NSW Department of Education</a:t>
            </a:r>
          </a:p>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AU" sz="1400" b="0" i="0" u="none" strike="noStrike" kern="1200" cap="none" spc="0" normalizeH="0" baseline="0" noProof="0">
              <a:ln>
                <a:noFill/>
              </a:ln>
              <a:solidFill>
                <a:srgbClr val="002664"/>
              </a:solidFill>
              <a:effectLst/>
              <a:uLnTx/>
              <a:uFillTx/>
              <a:latin typeface="Public Sans" pitchFamily="2" charset="0"/>
              <a:ea typeface="+mn-ea"/>
              <a:cs typeface="+mn-cs"/>
            </a:endParaRPr>
          </a:p>
        </p:txBody>
      </p:sp>
      <p:sp>
        <p:nvSpPr>
          <p:cNvPr id="5" name="Text Placeholder 4">
            <a:extLst>
              <a:ext uri="{FF2B5EF4-FFF2-40B4-BE49-F238E27FC236}">
                <a16:creationId xmlns:a16="http://schemas.microsoft.com/office/drawing/2014/main" id="{56A1EF37-2876-4253-3FF9-6C77B50D7306}"/>
              </a:ext>
            </a:extLst>
          </p:cNvPr>
          <p:cNvSpPr>
            <a:spLocks noGrp="1"/>
          </p:cNvSpPr>
          <p:nvPr>
            <p:ph type="body" sz="quarter" idx="11"/>
          </p:nvPr>
        </p:nvSpPr>
        <p:spPr>
          <a:xfrm>
            <a:off x="540000" y="1929492"/>
            <a:ext cx="2880000" cy="1638301"/>
          </a:xfrm>
        </p:spPr>
        <p:txBody>
          <a:bodyPr/>
          <a:lstStyle/>
          <a:p>
            <a:r>
              <a:rPr lang="en-AU"/>
              <a:t>2</a:t>
            </a:r>
          </a:p>
        </p:txBody>
      </p:sp>
      <p:sp>
        <p:nvSpPr>
          <p:cNvPr id="4" name="Title 3">
            <a:extLst>
              <a:ext uri="{FF2B5EF4-FFF2-40B4-BE49-F238E27FC236}">
                <a16:creationId xmlns:a16="http://schemas.microsoft.com/office/drawing/2014/main" id="{FBE541D7-6565-BC36-E86E-DC59FD43A5B2}"/>
              </a:ext>
            </a:extLst>
          </p:cNvPr>
          <p:cNvSpPr>
            <a:spLocks noGrp="1"/>
          </p:cNvSpPr>
          <p:nvPr>
            <p:ph type="ctrTitle"/>
          </p:nvPr>
        </p:nvSpPr>
        <p:spPr>
          <a:xfrm>
            <a:off x="540000" y="3834528"/>
            <a:ext cx="6217187" cy="1224000"/>
          </a:xfrm>
        </p:spPr>
        <p:txBody>
          <a:bodyPr/>
          <a:lstStyle/>
          <a:p>
            <a:r>
              <a:rPr lang="en-AU"/>
              <a:t>Know the content and how to teach it</a:t>
            </a:r>
            <a:endParaRPr lang="en-US"/>
          </a:p>
        </p:txBody>
      </p:sp>
    </p:spTree>
    <p:extLst>
      <p:ext uri="{BB962C8B-B14F-4D97-AF65-F5344CB8AC3E}">
        <p14:creationId xmlns:p14="http://schemas.microsoft.com/office/powerpoint/2010/main" val="4039038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43EF71-ADCF-6FE3-2AE6-75715448813C}"/>
              </a:ext>
            </a:extLst>
          </p:cNvPr>
          <p:cNvSpPr>
            <a:spLocks noGrp="1"/>
          </p:cNvSpPr>
          <p:nvPr>
            <p:ph type="title"/>
          </p:nvPr>
        </p:nvSpPr>
        <p:spPr/>
        <p:txBody>
          <a:bodyPr/>
          <a:lstStyle/>
          <a:p>
            <a:r>
              <a:rPr lang="en-AU" dirty="0"/>
              <a:t>Know the content and how to teach it</a:t>
            </a:r>
          </a:p>
        </p:txBody>
      </p:sp>
      <p:sp>
        <p:nvSpPr>
          <p:cNvPr id="5" name="Text Placeholder 4">
            <a:extLst>
              <a:ext uri="{FF2B5EF4-FFF2-40B4-BE49-F238E27FC236}">
                <a16:creationId xmlns:a16="http://schemas.microsoft.com/office/drawing/2014/main" id="{3A4E8236-84C9-524F-08C6-84447FD42127}"/>
              </a:ext>
            </a:extLst>
          </p:cNvPr>
          <p:cNvSpPr>
            <a:spLocks noGrp="1"/>
          </p:cNvSpPr>
          <p:nvPr>
            <p:ph type="body" sz="quarter" idx="18"/>
          </p:nvPr>
        </p:nvSpPr>
        <p:spPr/>
        <p:txBody>
          <a:bodyPr/>
          <a:lstStyle/>
          <a:p>
            <a:r>
              <a:rPr lang="en-AU" dirty="0"/>
              <a:t>Enabling factors</a:t>
            </a:r>
          </a:p>
        </p:txBody>
      </p:sp>
      <p:sp>
        <p:nvSpPr>
          <p:cNvPr id="10" name="Rectangle: Rounded Corners 9">
            <a:extLst>
              <a:ext uri="{FF2B5EF4-FFF2-40B4-BE49-F238E27FC236}">
                <a16:creationId xmlns:a16="http://schemas.microsoft.com/office/drawing/2014/main" id="{1D5067A8-2250-2585-6293-968801464729}"/>
              </a:ext>
              <a:ext uri="{C183D7F6-B498-43B3-948B-1728B52AA6E4}">
                <adec:decorative xmlns:adec="http://schemas.microsoft.com/office/drawing/2017/decorative" val="1"/>
              </a:ext>
            </a:extLst>
          </p:cNvPr>
          <p:cNvSpPr/>
          <p:nvPr/>
        </p:nvSpPr>
        <p:spPr>
          <a:xfrm>
            <a:off x="360000" y="1627632"/>
            <a:ext cx="3370752" cy="4425696"/>
          </a:xfrm>
          <a:prstGeom prst="roundRect">
            <a:avLst>
              <a:gd name="adj" fmla="val 7546"/>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Rectangle: Rounded Corners 7">
            <a:extLst>
              <a:ext uri="{FF2B5EF4-FFF2-40B4-BE49-F238E27FC236}">
                <a16:creationId xmlns:a16="http://schemas.microsoft.com/office/drawing/2014/main" id="{CC7FC01E-C073-C888-6417-517BD3B080FD}"/>
              </a:ext>
              <a:ext uri="{C183D7F6-B498-43B3-948B-1728B52AA6E4}">
                <adec:decorative xmlns:adec="http://schemas.microsoft.com/office/drawing/2017/decorative" val="1"/>
              </a:ext>
            </a:extLst>
          </p:cNvPr>
          <p:cNvSpPr/>
          <p:nvPr/>
        </p:nvSpPr>
        <p:spPr>
          <a:xfrm>
            <a:off x="4366260" y="1627632"/>
            <a:ext cx="7477740" cy="4425696"/>
          </a:xfrm>
          <a:prstGeom prst="roundRect">
            <a:avLst>
              <a:gd name="adj" fmla="val 7546"/>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 name="Rectangle: Rounded Corners 12">
            <a:extLst>
              <a:ext uri="{FF2B5EF4-FFF2-40B4-BE49-F238E27FC236}">
                <a16:creationId xmlns:a16="http://schemas.microsoft.com/office/drawing/2014/main" id="{F51877F1-D00F-B80B-1C4A-6093F132AF85}"/>
              </a:ext>
            </a:extLst>
          </p:cNvPr>
          <p:cNvSpPr/>
          <p:nvPr/>
        </p:nvSpPr>
        <p:spPr>
          <a:xfrm>
            <a:off x="556596" y="1885760"/>
            <a:ext cx="2927268" cy="824825"/>
          </a:xfrm>
          <a:prstGeom prst="round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tIns="0" rtlCol="0" anchor="ctr"/>
          <a:lstStyle/>
          <a:p>
            <a:pPr>
              <a:lnSpc>
                <a:spcPct val="110000"/>
              </a:lnSpc>
            </a:pPr>
            <a:r>
              <a:rPr lang="en-AU" sz="1800">
                <a:solidFill>
                  <a:schemeClr val="accent1"/>
                </a:solidFill>
              </a:rPr>
              <a:t>Know students and how they learn</a:t>
            </a:r>
          </a:p>
        </p:txBody>
      </p:sp>
      <p:sp>
        <p:nvSpPr>
          <p:cNvPr id="14" name="Rectangle: Rounded Corners 13">
            <a:extLst>
              <a:ext uri="{FF2B5EF4-FFF2-40B4-BE49-F238E27FC236}">
                <a16:creationId xmlns:a16="http://schemas.microsoft.com/office/drawing/2014/main" id="{0E613EF7-C4D8-CCF3-554A-4DDDD41473B8}"/>
              </a:ext>
            </a:extLst>
          </p:cNvPr>
          <p:cNvSpPr/>
          <p:nvPr/>
        </p:nvSpPr>
        <p:spPr>
          <a:xfrm>
            <a:off x="556596" y="2931227"/>
            <a:ext cx="2927268" cy="824825"/>
          </a:xfrm>
          <a:prstGeom prst="round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tIns="0" rtlCol="0" anchor="ctr"/>
          <a:lstStyle/>
          <a:p>
            <a:pPr>
              <a:lnSpc>
                <a:spcPct val="110000"/>
              </a:lnSpc>
            </a:pPr>
            <a:r>
              <a:rPr lang="en-AU" sz="1800">
                <a:solidFill>
                  <a:schemeClr val="bg1"/>
                </a:solidFill>
              </a:rPr>
              <a:t>Know the content and how to teach it</a:t>
            </a:r>
          </a:p>
        </p:txBody>
      </p:sp>
      <p:sp>
        <p:nvSpPr>
          <p:cNvPr id="15" name="Rectangle: Rounded Corners 14">
            <a:extLst>
              <a:ext uri="{FF2B5EF4-FFF2-40B4-BE49-F238E27FC236}">
                <a16:creationId xmlns:a16="http://schemas.microsoft.com/office/drawing/2014/main" id="{F71C8137-F20A-338E-95EF-0974BBA18867}"/>
              </a:ext>
            </a:extLst>
          </p:cNvPr>
          <p:cNvSpPr/>
          <p:nvPr/>
        </p:nvSpPr>
        <p:spPr>
          <a:xfrm>
            <a:off x="556596" y="3976694"/>
            <a:ext cx="2927268" cy="824825"/>
          </a:xfrm>
          <a:prstGeom prst="round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tIns="0" rtlCol="0" anchor="ctr"/>
          <a:lstStyle/>
          <a:p>
            <a:pPr>
              <a:lnSpc>
                <a:spcPct val="110000"/>
              </a:lnSpc>
            </a:pPr>
            <a:r>
              <a:rPr lang="en-AU" sz="1800">
                <a:solidFill>
                  <a:schemeClr val="accent1"/>
                </a:solidFill>
              </a:rPr>
              <a:t>High expectations</a:t>
            </a:r>
          </a:p>
        </p:txBody>
      </p:sp>
      <p:sp>
        <p:nvSpPr>
          <p:cNvPr id="16" name="Rectangle: Rounded Corners 15">
            <a:extLst>
              <a:ext uri="{FF2B5EF4-FFF2-40B4-BE49-F238E27FC236}">
                <a16:creationId xmlns:a16="http://schemas.microsoft.com/office/drawing/2014/main" id="{35E0AEF3-D299-B96B-1C57-8EF6E8143ED1}"/>
              </a:ext>
            </a:extLst>
          </p:cNvPr>
          <p:cNvSpPr/>
          <p:nvPr/>
        </p:nvSpPr>
        <p:spPr>
          <a:xfrm>
            <a:off x="570144" y="5022162"/>
            <a:ext cx="2927268" cy="824825"/>
          </a:xfrm>
          <a:prstGeom prst="round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tIns="0" rtlCol="0" anchor="ctr"/>
          <a:lstStyle/>
          <a:p>
            <a:pPr>
              <a:lnSpc>
                <a:spcPct val="110000"/>
              </a:lnSpc>
            </a:pPr>
            <a:r>
              <a:rPr lang="en-AU" sz="1800">
                <a:solidFill>
                  <a:schemeClr val="accent1"/>
                </a:solidFill>
              </a:rPr>
              <a:t>Safe, inclusive learning environments</a:t>
            </a:r>
          </a:p>
        </p:txBody>
      </p:sp>
      <p:sp>
        <p:nvSpPr>
          <p:cNvPr id="17" name="Arrow: Right 16">
            <a:extLst>
              <a:ext uri="{FF2B5EF4-FFF2-40B4-BE49-F238E27FC236}">
                <a16:creationId xmlns:a16="http://schemas.microsoft.com/office/drawing/2014/main" id="{522AEE57-62F9-CAB6-E65E-D92849D993ED}"/>
              </a:ext>
              <a:ext uri="{C183D7F6-B498-43B3-948B-1728B52AA6E4}">
                <adec:decorative xmlns:adec="http://schemas.microsoft.com/office/drawing/2017/decorative" val="1"/>
              </a:ext>
            </a:extLst>
          </p:cNvPr>
          <p:cNvSpPr/>
          <p:nvPr/>
        </p:nvSpPr>
        <p:spPr>
          <a:xfrm>
            <a:off x="3730752" y="3084559"/>
            <a:ext cx="539496" cy="518160"/>
          </a:xfrm>
          <a:prstGeom prst="right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algn="ctr"/>
            <a:endParaRPr lang="en-AU"/>
          </a:p>
        </p:txBody>
      </p:sp>
      <p:sp>
        <p:nvSpPr>
          <p:cNvPr id="11" name="Rectangle: Rounded Corners 10">
            <a:extLst>
              <a:ext uri="{FF2B5EF4-FFF2-40B4-BE49-F238E27FC236}">
                <a16:creationId xmlns:a16="http://schemas.microsoft.com/office/drawing/2014/main" id="{97C3AB2A-5720-C051-0EDC-9499ED00C7E6}"/>
              </a:ext>
            </a:extLst>
          </p:cNvPr>
          <p:cNvSpPr/>
          <p:nvPr/>
        </p:nvSpPr>
        <p:spPr>
          <a:xfrm>
            <a:off x="4562856" y="1838736"/>
            <a:ext cx="7072548" cy="1327373"/>
          </a:xfrm>
          <a:prstGeom prst="round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tIns="0" rtlCol="0" anchor="ctr"/>
          <a:lstStyle/>
          <a:p>
            <a:pPr>
              <a:lnSpc>
                <a:spcPct val="130000"/>
              </a:lnSpc>
            </a:pPr>
            <a:r>
              <a:rPr lang="en-AU" sz="1800">
                <a:solidFill>
                  <a:schemeClr val="bg1"/>
                </a:solidFill>
              </a:rPr>
              <a:t>Teachers use their deep knowledge of curriculum and their understanding of how learning occurs to plan effective learning for all students.</a:t>
            </a:r>
          </a:p>
        </p:txBody>
      </p:sp>
      <p:sp>
        <p:nvSpPr>
          <p:cNvPr id="4" name="Slide Number Placeholder 3">
            <a:extLst>
              <a:ext uri="{FF2B5EF4-FFF2-40B4-BE49-F238E27FC236}">
                <a16:creationId xmlns:a16="http://schemas.microsoft.com/office/drawing/2014/main" id="{2E7F6B26-A190-157A-98C7-F0759A2D667F}"/>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7</a:t>
            </a:fld>
            <a:endParaRPr lang="en-AU"/>
          </a:p>
        </p:txBody>
      </p:sp>
      <p:grpSp>
        <p:nvGrpSpPr>
          <p:cNvPr id="45" name="Group 44" descr="Example of a Mind map.">
            <a:extLst>
              <a:ext uri="{FF2B5EF4-FFF2-40B4-BE49-F238E27FC236}">
                <a16:creationId xmlns:a16="http://schemas.microsoft.com/office/drawing/2014/main" id="{8D0D6304-0E17-21BB-741B-7501CA1A80D0}"/>
              </a:ext>
            </a:extLst>
          </p:cNvPr>
          <p:cNvGrpSpPr/>
          <p:nvPr/>
        </p:nvGrpSpPr>
        <p:grpSpPr>
          <a:xfrm>
            <a:off x="5086260" y="3330341"/>
            <a:ext cx="6204174" cy="2377440"/>
            <a:chOff x="5086260" y="3330341"/>
            <a:chExt cx="6204174" cy="2377440"/>
          </a:xfrm>
        </p:grpSpPr>
        <p:sp>
          <p:nvSpPr>
            <p:cNvPr id="7" name="Rectangle 6">
              <a:extLst>
                <a:ext uri="{FF2B5EF4-FFF2-40B4-BE49-F238E27FC236}">
                  <a16:creationId xmlns:a16="http://schemas.microsoft.com/office/drawing/2014/main" id="{2A95F233-F06B-326E-A71C-7BB499868291}"/>
                </a:ext>
              </a:extLst>
            </p:cNvPr>
            <p:cNvSpPr/>
            <p:nvPr/>
          </p:nvSpPr>
          <p:spPr>
            <a:xfrm>
              <a:off x="5086260" y="3330341"/>
              <a:ext cx="6204174" cy="2377440"/>
            </a:xfrm>
            <a:prstGeom prst="rect">
              <a:avLst/>
            </a:prstGeom>
            <a:solidFill>
              <a:srgbClr val="FF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Rectangle: Rounded Corners 8">
              <a:extLst>
                <a:ext uri="{FF2B5EF4-FFF2-40B4-BE49-F238E27FC236}">
                  <a16:creationId xmlns:a16="http://schemas.microsoft.com/office/drawing/2014/main" id="{8E95AADA-095E-2E49-33FF-0EA730937D54}"/>
                </a:ext>
              </a:extLst>
            </p:cNvPr>
            <p:cNvSpPr/>
            <p:nvPr/>
          </p:nvSpPr>
          <p:spPr>
            <a:xfrm>
              <a:off x="6660682" y="3602719"/>
              <a:ext cx="3089710" cy="373975"/>
            </a:xfrm>
            <a:prstGeom prst="roundRect">
              <a:avLst/>
            </a:prstGeom>
            <a:solidFill>
              <a:srgbClr val="D7153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1800" dirty="0"/>
                <a:t>Environments </a:t>
              </a:r>
            </a:p>
          </p:txBody>
        </p:sp>
        <p:sp>
          <p:nvSpPr>
            <p:cNvPr id="12" name="Rectangle: Rounded Corners 11">
              <a:extLst>
                <a:ext uri="{FF2B5EF4-FFF2-40B4-BE49-F238E27FC236}">
                  <a16:creationId xmlns:a16="http://schemas.microsoft.com/office/drawing/2014/main" id="{0C4A8D4D-5D58-529B-858E-2F5C66528A86}"/>
                </a:ext>
              </a:extLst>
            </p:cNvPr>
            <p:cNvSpPr/>
            <p:nvPr/>
          </p:nvSpPr>
          <p:spPr>
            <a:xfrm>
              <a:off x="5268227" y="4334476"/>
              <a:ext cx="1392455" cy="373975"/>
            </a:xfrm>
            <a:prstGeom prst="round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AU" sz="1200" dirty="0"/>
                <a:t>Water </a:t>
              </a:r>
            </a:p>
          </p:txBody>
        </p:sp>
        <p:sp>
          <p:nvSpPr>
            <p:cNvPr id="19" name="Rectangle: Rounded Corners 18">
              <a:extLst>
                <a:ext uri="{FF2B5EF4-FFF2-40B4-BE49-F238E27FC236}">
                  <a16:creationId xmlns:a16="http://schemas.microsoft.com/office/drawing/2014/main" id="{CD9A141A-1F9E-24A4-5DCD-43690C51A186}"/>
                </a:ext>
              </a:extLst>
            </p:cNvPr>
            <p:cNvSpPr/>
            <p:nvPr/>
          </p:nvSpPr>
          <p:spPr>
            <a:xfrm>
              <a:off x="6756694" y="4334476"/>
              <a:ext cx="1392455" cy="373975"/>
            </a:xfrm>
            <a:prstGeom prst="round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AU" sz="1200" dirty="0"/>
                <a:t>Landscape</a:t>
              </a:r>
            </a:p>
          </p:txBody>
        </p:sp>
        <p:sp>
          <p:nvSpPr>
            <p:cNvPr id="20" name="Rectangle: Rounded Corners 19">
              <a:extLst>
                <a:ext uri="{FF2B5EF4-FFF2-40B4-BE49-F238E27FC236}">
                  <a16:creationId xmlns:a16="http://schemas.microsoft.com/office/drawing/2014/main" id="{242E94F7-C415-E8CA-04A5-C2690AFAA247}"/>
                </a:ext>
              </a:extLst>
            </p:cNvPr>
            <p:cNvSpPr/>
            <p:nvPr/>
          </p:nvSpPr>
          <p:spPr>
            <a:xfrm>
              <a:off x="8245161" y="4318353"/>
              <a:ext cx="1392455" cy="373975"/>
            </a:xfrm>
            <a:prstGeom prst="round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AU" sz="1200" dirty="0"/>
                <a:t>Policy, management</a:t>
              </a:r>
            </a:p>
          </p:txBody>
        </p:sp>
        <p:sp>
          <p:nvSpPr>
            <p:cNvPr id="21" name="Rectangle: Rounded Corners 20">
              <a:extLst>
                <a:ext uri="{FF2B5EF4-FFF2-40B4-BE49-F238E27FC236}">
                  <a16:creationId xmlns:a16="http://schemas.microsoft.com/office/drawing/2014/main" id="{F7F27FB0-84C0-803A-0C5D-9545E111B5AD}"/>
                </a:ext>
              </a:extLst>
            </p:cNvPr>
            <p:cNvSpPr/>
            <p:nvPr/>
          </p:nvSpPr>
          <p:spPr>
            <a:xfrm>
              <a:off x="9731545" y="4334475"/>
              <a:ext cx="1392455" cy="373975"/>
            </a:xfrm>
            <a:prstGeom prst="round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AU" sz="1200" dirty="0"/>
                <a:t>Impacts</a:t>
              </a:r>
            </a:p>
          </p:txBody>
        </p:sp>
        <p:sp>
          <p:nvSpPr>
            <p:cNvPr id="22" name="Rectangle: Rounded Corners 21">
              <a:extLst>
                <a:ext uri="{FF2B5EF4-FFF2-40B4-BE49-F238E27FC236}">
                  <a16:creationId xmlns:a16="http://schemas.microsoft.com/office/drawing/2014/main" id="{580FD1B9-1DDA-3F43-750F-4986E278D2D4}"/>
                </a:ext>
              </a:extLst>
            </p:cNvPr>
            <p:cNvSpPr/>
            <p:nvPr/>
          </p:nvSpPr>
          <p:spPr>
            <a:xfrm>
              <a:off x="5159601" y="5100488"/>
              <a:ext cx="716400" cy="373975"/>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1200" dirty="0"/>
                <a:t>Water quality </a:t>
              </a:r>
            </a:p>
          </p:txBody>
        </p:sp>
        <p:sp>
          <p:nvSpPr>
            <p:cNvPr id="23" name="Rectangle: Rounded Corners 22">
              <a:extLst>
                <a:ext uri="{FF2B5EF4-FFF2-40B4-BE49-F238E27FC236}">
                  <a16:creationId xmlns:a16="http://schemas.microsoft.com/office/drawing/2014/main" id="{BC20205B-1099-6DCA-9737-42D1A33EBD37}"/>
                </a:ext>
              </a:extLst>
            </p:cNvPr>
            <p:cNvSpPr/>
            <p:nvPr/>
          </p:nvSpPr>
          <p:spPr>
            <a:xfrm>
              <a:off x="5949341" y="5096126"/>
              <a:ext cx="1095905" cy="373975"/>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1200" dirty="0"/>
                <a:t>Aquaculture  </a:t>
              </a:r>
            </a:p>
          </p:txBody>
        </p:sp>
        <p:sp>
          <p:nvSpPr>
            <p:cNvPr id="24" name="Rectangle: Rounded Corners 23">
              <a:extLst>
                <a:ext uri="{FF2B5EF4-FFF2-40B4-BE49-F238E27FC236}">
                  <a16:creationId xmlns:a16="http://schemas.microsoft.com/office/drawing/2014/main" id="{6226F4A0-D7C6-04CE-6E3E-2D279DF6D5BD}"/>
                </a:ext>
              </a:extLst>
            </p:cNvPr>
            <p:cNvSpPr/>
            <p:nvPr/>
          </p:nvSpPr>
          <p:spPr>
            <a:xfrm>
              <a:off x="7265504" y="5096125"/>
              <a:ext cx="830500" cy="373975"/>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1200" dirty="0"/>
                <a:t>Habitat</a:t>
              </a:r>
            </a:p>
          </p:txBody>
        </p:sp>
        <p:cxnSp>
          <p:nvCxnSpPr>
            <p:cNvPr id="26" name="Straight Connector 25">
              <a:extLst>
                <a:ext uri="{FF2B5EF4-FFF2-40B4-BE49-F238E27FC236}">
                  <a16:creationId xmlns:a16="http://schemas.microsoft.com/office/drawing/2014/main" id="{A3D4C17F-FC23-5A16-2476-13CDE7E64F81}"/>
                </a:ext>
              </a:extLst>
            </p:cNvPr>
            <p:cNvCxnSpPr>
              <a:cxnSpLocks/>
              <a:stCxn id="9" idx="2"/>
            </p:cNvCxnSpPr>
            <p:nvPr/>
          </p:nvCxnSpPr>
          <p:spPr>
            <a:xfrm flipH="1">
              <a:off x="6237171" y="3976694"/>
              <a:ext cx="1968366" cy="341659"/>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632BC2FD-10B1-93F2-8357-2C8DE2BB7EF5}"/>
                </a:ext>
              </a:extLst>
            </p:cNvPr>
            <p:cNvCxnSpPr>
              <a:cxnSpLocks/>
              <a:stCxn id="9" idx="2"/>
            </p:cNvCxnSpPr>
            <p:nvPr/>
          </p:nvCxnSpPr>
          <p:spPr>
            <a:xfrm flipH="1">
              <a:off x="7565697" y="3976694"/>
              <a:ext cx="639840" cy="341659"/>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6BB57574-5485-77FB-CE0A-C8E0777C22A1}"/>
                </a:ext>
              </a:extLst>
            </p:cNvPr>
            <p:cNvCxnSpPr>
              <a:cxnSpLocks/>
              <a:stCxn id="9" idx="2"/>
            </p:cNvCxnSpPr>
            <p:nvPr/>
          </p:nvCxnSpPr>
          <p:spPr>
            <a:xfrm>
              <a:off x="8205537" y="3976694"/>
              <a:ext cx="720000" cy="325536"/>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2F3AA77-E653-C26D-7E80-8D0369E50CA7}"/>
                </a:ext>
              </a:extLst>
            </p:cNvPr>
            <p:cNvCxnSpPr>
              <a:cxnSpLocks/>
              <a:endCxn id="21" idx="0"/>
            </p:cNvCxnSpPr>
            <p:nvPr/>
          </p:nvCxnSpPr>
          <p:spPr>
            <a:xfrm>
              <a:off x="8243078" y="3981465"/>
              <a:ext cx="2184695" cy="353010"/>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E9888BC-4FF4-F055-ECD0-7F8280CDFF16}"/>
                </a:ext>
              </a:extLst>
            </p:cNvPr>
            <p:cNvCxnSpPr>
              <a:stCxn id="12" idx="2"/>
            </p:cNvCxnSpPr>
            <p:nvPr/>
          </p:nvCxnSpPr>
          <p:spPr>
            <a:xfrm flipH="1">
              <a:off x="5491138" y="4708451"/>
              <a:ext cx="473317" cy="387493"/>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5FD6BC1B-5F95-DB46-FB8C-05A7D48E8513}"/>
                </a:ext>
              </a:extLst>
            </p:cNvPr>
            <p:cNvCxnSpPr>
              <a:stCxn id="12" idx="2"/>
            </p:cNvCxnSpPr>
            <p:nvPr/>
          </p:nvCxnSpPr>
          <p:spPr>
            <a:xfrm>
              <a:off x="5964455" y="4708451"/>
              <a:ext cx="506533" cy="387674"/>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FA308DB3-A894-14D5-5D3F-C7EA4597CE2A}"/>
                </a:ext>
              </a:extLst>
            </p:cNvPr>
            <p:cNvCxnSpPr>
              <a:stCxn id="19" idx="2"/>
              <a:endCxn id="24" idx="0"/>
            </p:cNvCxnSpPr>
            <p:nvPr/>
          </p:nvCxnSpPr>
          <p:spPr>
            <a:xfrm>
              <a:off x="7452922" y="4708451"/>
              <a:ext cx="227832" cy="387674"/>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091402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4C4FAF3-81A1-6EE5-D3F3-2DEF59EF75BD}"/>
              </a:ext>
            </a:extLst>
          </p:cNvPr>
          <p:cNvSpPr>
            <a:spLocks noGrp="1"/>
          </p:cNvSpPr>
          <p:nvPr>
            <p:ph type="title"/>
          </p:nvPr>
        </p:nvSpPr>
        <p:spPr/>
        <p:txBody>
          <a:bodyPr/>
          <a:lstStyle/>
          <a:p>
            <a:r>
              <a:rPr lang="en-AU"/>
              <a:t>Explicit teaching in practice </a:t>
            </a:r>
          </a:p>
        </p:txBody>
      </p:sp>
      <p:sp>
        <p:nvSpPr>
          <p:cNvPr id="7" name="Rounded Rectangle 6">
            <a:extLst>
              <a:ext uri="{FF2B5EF4-FFF2-40B4-BE49-F238E27FC236}">
                <a16:creationId xmlns:a16="http://schemas.microsoft.com/office/drawing/2014/main" id="{04331CC7-F7F6-ED96-EC08-178433DA0673}"/>
              </a:ext>
            </a:extLst>
          </p:cNvPr>
          <p:cNvSpPr/>
          <p:nvPr/>
        </p:nvSpPr>
        <p:spPr>
          <a:xfrm>
            <a:off x="360000" y="1741451"/>
            <a:ext cx="2969230" cy="1998341"/>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t"/>
          <a:lstStyle/>
          <a:p>
            <a:pPr lvl="0" algn="l">
              <a:lnSpc>
                <a:spcPct val="120000"/>
              </a:lnSpc>
            </a:pPr>
            <a:r>
              <a:rPr lang="en-US" sz="1800" b="1" i="0" dirty="0">
                <a:latin typeface="+mj-lt"/>
              </a:rPr>
              <a:t>Systematic </a:t>
            </a:r>
          </a:p>
          <a:p>
            <a:pPr lvl="0" algn="l">
              <a:lnSpc>
                <a:spcPct val="120000"/>
              </a:lnSpc>
            </a:pPr>
            <a:r>
              <a:rPr lang="en-US" sz="1800" b="0" i="0" dirty="0">
                <a:latin typeface="+mn-lt"/>
              </a:rPr>
              <a:t>Methodical and planned to a high level of detail</a:t>
            </a:r>
            <a:endParaRPr lang="en-AU" sz="1800" dirty="0">
              <a:latin typeface="+mn-lt"/>
            </a:endParaRPr>
          </a:p>
        </p:txBody>
      </p:sp>
      <p:sp>
        <p:nvSpPr>
          <p:cNvPr id="10" name="Rounded Rectangle 9">
            <a:extLst>
              <a:ext uri="{FF2B5EF4-FFF2-40B4-BE49-F238E27FC236}">
                <a16:creationId xmlns:a16="http://schemas.microsoft.com/office/drawing/2014/main" id="{BB6284A2-D098-813C-28DA-2148F53D731F}"/>
              </a:ext>
            </a:extLst>
          </p:cNvPr>
          <p:cNvSpPr/>
          <p:nvPr/>
        </p:nvSpPr>
        <p:spPr>
          <a:xfrm>
            <a:off x="3776157" y="1741451"/>
            <a:ext cx="2969230" cy="1998341"/>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t"/>
          <a:lstStyle/>
          <a:p>
            <a:pPr lvl="0" algn="l">
              <a:lnSpc>
                <a:spcPct val="120000"/>
              </a:lnSpc>
            </a:pPr>
            <a:r>
              <a:rPr lang="en-US" sz="1800" b="1" i="0" dirty="0">
                <a:latin typeface="+mj-lt"/>
              </a:rPr>
              <a:t>Sequential</a:t>
            </a:r>
            <a:r>
              <a:rPr lang="en-US" sz="1800" b="0" i="0" dirty="0">
                <a:latin typeface="+mj-lt"/>
              </a:rPr>
              <a:t> </a:t>
            </a:r>
          </a:p>
          <a:p>
            <a:pPr lvl="0" algn="l">
              <a:lnSpc>
                <a:spcPct val="120000"/>
              </a:lnSpc>
            </a:pPr>
            <a:r>
              <a:rPr lang="en-US" sz="1800" b="0" i="0" dirty="0">
                <a:latin typeface="+mn-lt"/>
              </a:rPr>
              <a:t>The order of content builds skill development</a:t>
            </a:r>
            <a:endParaRPr lang="en-AU" sz="1800" dirty="0">
              <a:latin typeface="+mn-lt"/>
            </a:endParaRPr>
          </a:p>
        </p:txBody>
      </p:sp>
      <p:sp>
        <p:nvSpPr>
          <p:cNvPr id="12" name="Rounded Rectangle 11">
            <a:extLst>
              <a:ext uri="{FF2B5EF4-FFF2-40B4-BE49-F238E27FC236}">
                <a16:creationId xmlns:a16="http://schemas.microsoft.com/office/drawing/2014/main" id="{B2B18EE7-22CB-7CDA-7363-47E17769731A}"/>
              </a:ext>
            </a:extLst>
          </p:cNvPr>
          <p:cNvSpPr/>
          <p:nvPr/>
        </p:nvSpPr>
        <p:spPr>
          <a:xfrm>
            <a:off x="7192315" y="1741451"/>
            <a:ext cx="2969230" cy="1998341"/>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t"/>
          <a:lstStyle/>
          <a:p>
            <a:pPr lvl="0" algn="l">
              <a:lnSpc>
                <a:spcPct val="120000"/>
              </a:lnSpc>
            </a:pPr>
            <a:r>
              <a:rPr lang="en-US" sz="1800" b="1" i="0" dirty="0">
                <a:latin typeface="+mj-lt"/>
              </a:rPr>
              <a:t>Structured</a:t>
            </a:r>
          </a:p>
          <a:p>
            <a:pPr lvl="0" algn="l">
              <a:lnSpc>
                <a:spcPct val="120000"/>
              </a:lnSpc>
            </a:pPr>
            <a:r>
              <a:rPr lang="en-US" sz="1800" b="0" i="0" dirty="0">
                <a:latin typeface="+mn-lt"/>
              </a:rPr>
              <a:t>Time is allocated to ensure all content and skills are covered and connected</a:t>
            </a:r>
            <a:endParaRPr lang="en-AU" sz="1800" dirty="0">
              <a:latin typeface="+mn-lt"/>
            </a:endParaRPr>
          </a:p>
        </p:txBody>
      </p:sp>
      <p:sp>
        <p:nvSpPr>
          <p:cNvPr id="9" name="Rounded Rectangle 8">
            <a:extLst>
              <a:ext uri="{FF2B5EF4-FFF2-40B4-BE49-F238E27FC236}">
                <a16:creationId xmlns:a16="http://schemas.microsoft.com/office/drawing/2014/main" id="{8464DA61-AAFA-7F64-7B44-25ADE4B7200F}"/>
              </a:ext>
            </a:extLst>
          </p:cNvPr>
          <p:cNvSpPr/>
          <p:nvPr/>
        </p:nvSpPr>
        <p:spPr>
          <a:xfrm>
            <a:off x="360000" y="4053138"/>
            <a:ext cx="2969230" cy="1998341"/>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t"/>
          <a:lstStyle/>
          <a:p>
            <a:pPr lvl="0" algn="l">
              <a:lnSpc>
                <a:spcPct val="120000"/>
              </a:lnSpc>
            </a:pPr>
            <a:r>
              <a:rPr lang="en-US" sz="1800" b="1" i="0" dirty="0">
                <a:latin typeface="+mj-lt"/>
              </a:rPr>
              <a:t>Clear and concise</a:t>
            </a:r>
          </a:p>
          <a:p>
            <a:pPr lvl="0" algn="l">
              <a:lnSpc>
                <a:spcPct val="120000"/>
              </a:lnSpc>
            </a:pPr>
            <a:r>
              <a:rPr lang="en-US" sz="1800" b="0" i="0" dirty="0">
                <a:latin typeface="+mn-lt"/>
              </a:rPr>
              <a:t>Content is presented in small amounts with clear explanations and examples</a:t>
            </a:r>
            <a:endParaRPr lang="en-AU" sz="1800" dirty="0">
              <a:latin typeface="+mn-lt"/>
            </a:endParaRPr>
          </a:p>
        </p:txBody>
      </p:sp>
      <p:sp>
        <p:nvSpPr>
          <p:cNvPr id="11" name="Rounded Rectangle 10">
            <a:extLst>
              <a:ext uri="{FF2B5EF4-FFF2-40B4-BE49-F238E27FC236}">
                <a16:creationId xmlns:a16="http://schemas.microsoft.com/office/drawing/2014/main" id="{7A6046BA-888F-DBB6-361F-07959D051136}"/>
              </a:ext>
            </a:extLst>
          </p:cNvPr>
          <p:cNvSpPr/>
          <p:nvPr/>
        </p:nvSpPr>
        <p:spPr>
          <a:xfrm>
            <a:off x="3776157" y="4053138"/>
            <a:ext cx="2969230" cy="1998341"/>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t"/>
          <a:lstStyle/>
          <a:p>
            <a:pPr lvl="0" algn="l">
              <a:lnSpc>
                <a:spcPct val="120000"/>
              </a:lnSpc>
            </a:pPr>
            <a:r>
              <a:rPr lang="en-US" sz="1800" b="1" i="0" dirty="0">
                <a:latin typeface="+mj-lt"/>
              </a:rPr>
              <a:t>Cumulative</a:t>
            </a:r>
          </a:p>
          <a:p>
            <a:pPr lvl="0" algn="l">
              <a:lnSpc>
                <a:spcPct val="120000"/>
              </a:lnSpc>
            </a:pPr>
            <a:r>
              <a:rPr lang="en-US" sz="1800" b="0" i="0" dirty="0">
                <a:latin typeface="+mn-lt"/>
              </a:rPr>
              <a:t>Content and skills are built and revisited through repetition, practice, and recall</a:t>
            </a:r>
            <a:endParaRPr lang="en-AU" sz="1800" dirty="0">
              <a:latin typeface="+mn-lt"/>
            </a:endParaRPr>
          </a:p>
        </p:txBody>
      </p:sp>
      <p:sp>
        <p:nvSpPr>
          <p:cNvPr id="13" name="Rounded Rectangle 12">
            <a:extLst>
              <a:ext uri="{FF2B5EF4-FFF2-40B4-BE49-F238E27FC236}">
                <a16:creationId xmlns:a16="http://schemas.microsoft.com/office/drawing/2014/main" id="{1D232584-2424-2CC0-3BA1-3A7A37470A26}"/>
              </a:ext>
            </a:extLst>
          </p:cNvPr>
          <p:cNvSpPr/>
          <p:nvPr/>
        </p:nvSpPr>
        <p:spPr>
          <a:xfrm>
            <a:off x="7192315" y="4053138"/>
            <a:ext cx="2969230" cy="1998341"/>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t"/>
          <a:lstStyle/>
          <a:p>
            <a:pPr lvl="0" algn="l">
              <a:lnSpc>
                <a:spcPct val="120000"/>
              </a:lnSpc>
            </a:pPr>
            <a:r>
              <a:rPr lang="en-US" sz="1800" b="1" i="0" dirty="0">
                <a:latin typeface="+mj-lt"/>
              </a:rPr>
              <a:t>Mastery</a:t>
            </a:r>
          </a:p>
          <a:p>
            <a:pPr lvl="0" algn="l">
              <a:lnSpc>
                <a:spcPct val="120000"/>
              </a:lnSpc>
            </a:pPr>
            <a:r>
              <a:rPr lang="en-US" sz="1800" b="0" i="0" dirty="0">
                <a:latin typeface="+mn-lt"/>
              </a:rPr>
              <a:t>Students demonstrate mastery or understanding before new content is taught </a:t>
            </a:r>
          </a:p>
        </p:txBody>
      </p:sp>
      <p:sp>
        <p:nvSpPr>
          <p:cNvPr id="4" name="Slide Number Placeholder 3">
            <a:extLst>
              <a:ext uri="{FF2B5EF4-FFF2-40B4-BE49-F238E27FC236}">
                <a16:creationId xmlns:a16="http://schemas.microsoft.com/office/drawing/2014/main" id="{12CD2566-DBCB-D98B-43D6-6A37FE9C0D32}"/>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8</a:t>
            </a:fld>
            <a:endParaRPr lang="en-AU"/>
          </a:p>
        </p:txBody>
      </p:sp>
    </p:spTree>
    <p:extLst>
      <p:ext uri="{BB962C8B-B14F-4D97-AF65-F5344CB8AC3E}">
        <p14:creationId xmlns:p14="http://schemas.microsoft.com/office/powerpoint/2010/main" val="3180441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C06FC7-8F3D-C99B-4A0A-6AE6E3500075}"/>
              </a:ext>
            </a:extLst>
          </p:cNvPr>
          <p:cNvSpPr>
            <a:spLocks noGrp="1"/>
          </p:cNvSpPr>
          <p:nvPr>
            <p:ph type="title"/>
          </p:nvPr>
        </p:nvSpPr>
        <p:spPr/>
        <p:txBody>
          <a:bodyPr/>
          <a:lstStyle/>
          <a:p>
            <a:r>
              <a:rPr lang="en-AU" dirty="0"/>
              <a:t>Activity 1</a:t>
            </a:r>
          </a:p>
        </p:txBody>
      </p:sp>
      <p:sp>
        <p:nvSpPr>
          <p:cNvPr id="12" name="Text Placeholder 11">
            <a:extLst>
              <a:ext uri="{FF2B5EF4-FFF2-40B4-BE49-F238E27FC236}">
                <a16:creationId xmlns:a16="http://schemas.microsoft.com/office/drawing/2014/main" id="{E9F3D49D-7684-E3D0-BC09-D34FC8D66C24}"/>
              </a:ext>
            </a:extLst>
          </p:cNvPr>
          <p:cNvSpPr>
            <a:spLocks noGrp="1"/>
          </p:cNvSpPr>
          <p:nvPr>
            <p:ph type="body" sz="quarter" idx="18"/>
          </p:nvPr>
        </p:nvSpPr>
        <p:spPr/>
        <p:txBody>
          <a:bodyPr/>
          <a:lstStyle/>
          <a:p>
            <a:r>
              <a:rPr lang="en-AU" dirty="0"/>
              <a:t>Effective Pedagogical Practices </a:t>
            </a:r>
            <a:endParaRPr lang="en-US" dirty="0"/>
          </a:p>
        </p:txBody>
      </p:sp>
      <p:sp>
        <p:nvSpPr>
          <p:cNvPr id="6" name="Rectangle: Rounded Corners 8">
            <a:extLst>
              <a:ext uri="{FF2B5EF4-FFF2-40B4-BE49-F238E27FC236}">
                <a16:creationId xmlns:a16="http://schemas.microsoft.com/office/drawing/2014/main" id="{13C240C6-6C5F-A72C-8BE5-36368E98C9C3}"/>
              </a:ext>
            </a:extLst>
          </p:cNvPr>
          <p:cNvSpPr/>
          <p:nvPr/>
        </p:nvSpPr>
        <p:spPr>
          <a:xfrm>
            <a:off x="360001" y="2162990"/>
            <a:ext cx="5616818" cy="3939860"/>
          </a:xfrm>
          <a:prstGeom prst="roundRect">
            <a:avLst/>
          </a:prstGeom>
          <a:solidFill>
            <a:schemeClr val="bg1">
              <a:lumMod val="95000"/>
            </a:schemeClr>
          </a:solidFill>
          <a:ln w="28575">
            <a:noFill/>
          </a:ln>
        </p:spPr>
        <p:style>
          <a:lnRef idx="2">
            <a:schemeClr val="accent1">
              <a:shade val="15000"/>
            </a:schemeClr>
          </a:lnRef>
          <a:fillRef idx="1">
            <a:schemeClr val="accent1"/>
          </a:fillRef>
          <a:effectRef idx="0">
            <a:schemeClr val="accent1"/>
          </a:effectRef>
          <a:fontRef idx="minor">
            <a:schemeClr val="lt1"/>
          </a:fontRef>
        </p:style>
        <p:txBody>
          <a:bodyPr lIns="91440" tIns="792000" rIns="91440" bIns="45720" rtlCol="0" anchor="t"/>
          <a:lstStyle/>
          <a:p>
            <a:pPr>
              <a:lnSpc>
                <a:spcPct val="150000"/>
              </a:lnSpc>
              <a:spcAft>
                <a:spcPts val="600"/>
              </a:spcAft>
            </a:pPr>
            <a:r>
              <a:rPr kumimoji="0" lang="en-AU" sz="1800" b="1" i="0" u="none" strike="noStrike" kern="1200" cap="none" spc="0" normalizeH="0" baseline="0" noProof="0" dirty="0">
                <a:ln>
                  <a:noFill/>
                </a:ln>
                <a:solidFill>
                  <a:schemeClr val="accent1"/>
                </a:solidFill>
                <a:effectLst/>
                <a:uLnTx/>
                <a:uFillTx/>
                <a:latin typeface="+mj-lt"/>
                <a:ea typeface="+mn-ea"/>
                <a:cs typeface="+mn-cs"/>
              </a:rPr>
              <a:t>Core Content 2 – Read </a:t>
            </a:r>
            <a:r>
              <a:rPr lang="en-AU" sz="1800" b="1" dirty="0">
                <a:solidFill>
                  <a:schemeClr val="accent1"/>
                </a:solidFill>
                <a:latin typeface="+mj-lt"/>
              </a:rPr>
              <a:t>2–3 min</a:t>
            </a:r>
            <a:endParaRPr kumimoji="0" lang="en-AU" sz="1800" b="1" i="0" u="none" strike="noStrike" kern="1200" cap="none" spc="0" normalizeH="0" baseline="0" noProof="0" dirty="0">
              <a:ln>
                <a:noFill/>
              </a:ln>
              <a:solidFill>
                <a:schemeClr val="accent1"/>
              </a:solidFill>
              <a:effectLst/>
              <a:uLnTx/>
              <a:uFillTx/>
              <a:latin typeface="+mj-lt"/>
              <a:ea typeface="+mn-ea"/>
              <a:cs typeface="+mn-cs"/>
            </a:endParaRPr>
          </a:p>
          <a:p>
            <a:pPr>
              <a:lnSpc>
                <a:spcPct val="150000"/>
              </a:lnSpc>
              <a:spcAft>
                <a:spcPts val="600"/>
              </a:spcAft>
            </a:pPr>
            <a:r>
              <a:rPr kumimoji="0" lang="en-AU" sz="1800" i="0" u="none" strike="noStrike" kern="1200" cap="none" spc="0" normalizeH="0" baseline="0" noProof="0" dirty="0">
                <a:ln>
                  <a:noFill/>
                </a:ln>
                <a:solidFill>
                  <a:schemeClr val="tx1"/>
                </a:solidFill>
                <a:effectLst/>
                <a:uLnTx/>
                <a:uFillTx/>
                <a:ea typeface="+mn-ea"/>
                <a:cs typeface="+mn-cs"/>
              </a:rPr>
              <a:t>2.1 – Planning and sequencing</a:t>
            </a:r>
            <a:r>
              <a:rPr lang="en-AU" sz="1800" dirty="0">
                <a:solidFill>
                  <a:schemeClr val="tx1"/>
                </a:solidFill>
              </a:rPr>
              <a:t> </a:t>
            </a:r>
          </a:p>
          <a:p>
            <a:pPr>
              <a:lnSpc>
                <a:spcPct val="150000"/>
              </a:lnSpc>
              <a:spcAft>
                <a:spcPts val="600"/>
              </a:spcAft>
            </a:pPr>
            <a:r>
              <a:rPr lang="en-AU" sz="1800" dirty="0">
                <a:solidFill>
                  <a:schemeClr val="tx1"/>
                </a:solidFill>
              </a:rPr>
              <a:t>2.2 – Explicit modelling and scaffolding​</a:t>
            </a:r>
          </a:p>
          <a:p>
            <a:pPr>
              <a:lnSpc>
                <a:spcPct val="150000"/>
              </a:lnSpc>
              <a:spcAft>
                <a:spcPts val="600"/>
              </a:spcAft>
            </a:pPr>
            <a:r>
              <a:rPr lang="en-AU" sz="1800" dirty="0">
                <a:solidFill>
                  <a:schemeClr val="tx1"/>
                </a:solidFill>
              </a:rPr>
              <a:t>2.3 – Assessment and feedback​</a:t>
            </a:r>
            <a:r>
              <a:rPr kumimoji="0" lang="en-AU" sz="1800" b="0" i="0" u="none" strike="noStrike" kern="1200" cap="none" spc="0" normalizeH="0" baseline="0" noProof="0" dirty="0">
                <a:ln>
                  <a:noFill/>
                </a:ln>
                <a:solidFill>
                  <a:schemeClr val="tx1"/>
                </a:solidFill>
                <a:effectLst/>
                <a:uLnTx/>
                <a:uFillTx/>
                <a:ea typeface="+mn-ea"/>
                <a:cs typeface="+mn-cs"/>
              </a:rPr>
              <a:t> </a:t>
            </a:r>
            <a:endParaRPr lang="en-AU" sz="1800" b="0" i="0" u="none" strike="noStrike" kern="1200" cap="none" spc="0" normalizeH="0" baseline="0" noProof="0" dirty="0">
              <a:ln>
                <a:noFill/>
              </a:ln>
              <a:solidFill>
                <a:schemeClr val="tx1"/>
              </a:solidFill>
              <a:effectLst/>
              <a:uLnTx/>
              <a:uFillTx/>
            </a:endParaRPr>
          </a:p>
        </p:txBody>
      </p:sp>
      <p:pic>
        <p:nvPicPr>
          <p:cNvPr id="26" name="Picture 25" descr="A QR code leading to AITSL (2023) Addendum: Accreditation of initial teacher education programs in Australia: Standards and Procedures">
            <a:extLst>
              <a:ext uri="{FF2B5EF4-FFF2-40B4-BE49-F238E27FC236}">
                <a16:creationId xmlns:a16="http://schemas.microsoft.com/office/drawing/2014/main" id="{7E9D1799-2C1C-98A5-8765-6EF17F52342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513465" y="4737031"/>
            <a:ext cx="1134729" cy="1138449"/>
          </a:xfrm>
          <a:prstGeom prst="rect">
            <a:avLst/>
          </a:prstGeom>
        </p:spPr>
      </p:pic>
      <p:pic>
        <p:nvPicPr>
          <p:cNvPr id="9" name="Picture 8">
            <a:extLst>
              <a:ext uri="{FF2B5EF4-FFF2-40B4-BE49-F238E27FC236}">
                <a16:creationId xmlns:a16="http://schemas.microsoft.com/office/drawing/2014/main" id="{D30633A8-65FB-9F2B-90DD-BB3059FF70D7}"/>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533415" y="1500213"/>
            <a:ext cx="1165815" cy="1165815"/>
          </a:xfrm>
          <a:prstGeom prst="rect">
            <a:avLst/>
          </a:prstGeom>
        </p:spPr>
      </p:pic>
      <p:sp>
        <p:nvSpPr>
          <p:cNvPr id="8" name="Rectangle: Rounded Corners 9">
            <a:extLst>
              <a:ext uri="{FF2B5EF4-FFF2-40B4-BE49-F238E27FC236}">
                <a16:creationId xmlns:a16="http://schemas.microsoft.com/office/drawing/2014/main" id="{B6F62EDF-01AF-40DF-DC10-E98E22021411}"/>
              </a:ext>
            </a:extLst>
          </p:cNvPr>
          <p:cNvSpPr/>
          <p:nvPr/>
        </p:nvSpPr>
        <p:spPr>
          <a:xfrm>
            <a:off x="6261265" y="2162990"/>
            <a:ext cx="5570734" cy="3939860"/>
          </a:xfrm>
          <a:prstGeom prst="roundRect">
            <a:avLst/>
          </a:prstGeom>
          <a:solidFill>
            <a:schemeClr val="bg1">
              <a:lumMod val="95000"/>
            </a:schemeClr>
          </a:solidFill>
          <a:ln w="28575">
            <a:noFill/>
          </a:ln>
        </p:spPr>
        <p:style>
          <a:lnRef idx="2">
            <a:schemeClr val="accent1">
              <a:shade val="15000"/>
            </a:schemeClr>
          </a:lnRef>
          <a:fillRef idx="1">
            <a:schemeClr val="accent1"/>
          </a:fillRef>
          <a:effectRef idx="0">
            <a:schemeClr val="accent1"/>
          </a:effectRef>
          <a:fontRef idx="minor">
            <a:schemeClr val="lt1"/>
          </a:fontRef>
        </p:style>
        <p:txBody>
          <a:bodyPr lIns="91440" tIns="792000" rIns="91440" bIns="45720" rtlCol="0" anchor="t"/>
          <a:lstStyle/>
          <a:p>
            <a:pPr marL="0" marR="0" lvl="0" indent="0" algn="l" defTabSz="609585" rtl="0" eaLnBrk="1" fontAlgn="auto" latinLnBrk="0" hangingPunct="1">
              <a:lnSpc>
                <a:spcPct val="150000"/>
              </a:lnSpc>
              <a:spcBef>
                <a:spcPts val="0"/>
              </a:spcBef>
              <a:spcAft>
                <a:spcPts val="600"/>
              </a:spcAft>
              <a:buClrTx/>
              <a:buSzTx/>
              <a:buFontTx/>
              <a:buNone/>
              <a:tabLst/>
              <a:defRPr/>
            </a:pPr>
            <a:r>
              <a:rPr lang="en-AU" sz="1800" b="1" dirty="0">
                <a:solidFill>
                  <a:schemeClr val="accent1"/>
                </a:solidFill>
                <a:latin typeface="+mj-lt"/>
              </a:rPr>
              <a:t>Discuss</a:t>
            </a:r>
            <a:r>
              <a:rPr kumimoji="0" lang="en-AU" sz="1800" b="1" i="0" u="none" strike="noStrike" kern="1200" cap="none" spc="0" normalizeH="0" baseline="0" noProof="0" dirty="0">
                <a:ln>
                  <a:noFill/>
                </a:ln>
                <a:solidFill>
                  <a:schemeClr val="accent1"/>
                </a:solidFill>
                <a:effectLst/>
                <a:uLnTx/>
                <a:uFillTx/>
                <a:latin typeface="+mj-lt"/>
                <a:ea typeface="+mn-ea"/>
                <a:cs typeface="+mn-cs"/>
              </a:rPr>
              <a:t> – 5 min </a:t>
            </a:r>
            <a:br>
              <a:rPr kumimoji="0" lang="en-AU" sz="1800" b="1" i="0" u="none" strike="noStrike" kern="1200" cap="none" spc="0" normalizeH="0" baseline="0" noProof="0" dirty="0">
                <a:ln>
                  <a:noFill/>
                </a:ln>
                <a:solidFill>
                  <a:srgbClr val="22272B"/>
                </a:solidFill>
                <a:effectLst/>
                <a:uLnTx/>
                <a:uFillTx/>
                <a:latin typeface="Public Sans Light"/>
                <a:ea typeface="+mn-ea"/>
                <a:cs typeface="+mn-cs"/>
              </a:rPr>
            </a:br>
            <a:r>
              <a:rPr lang="en-AU" sz="1800" dirty="0">
                <a:solidFill>
                  <a:schemeClr val="tx1"/>
                </a:solidFill>
              </a:rPr>
              <a:t>How does a deep understanding of the content enable teachers to teach explicitly? </a:t>
            </a:r>
          </a:p>
        </p:txBody>
      </p:sp>
      <p:pic>
        <p:nvPicPr>
          <p:cNvPr id="13" name="Picture 12">
            <a:extLst>
              <a:ext uri="{FF2B5EF4-FFF2-40B4-BE49-F238E27FC236}">
                <a16:creationId xmlns:a16="http://schemas.microsoft.com/office/drawing/2014/main" id="{E6C1097D-A3F1-C33D-5161-C00EE7DDC990}"/>
              </a:ext>
              <a:ext uri="{C183D7F6-B498-43B3-948B-1728B52AA6E4}">
                <adec:decorative xmlns:adec="http://schemas.microsoft.com/office/drawing/2017/decorative" val="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465581" y="1500213"/>
            <a:ext cx="1162103" cy="1162103"/>
          </a:xfrm>
          <a:prstGeom prst="rect">
            <a:avLst/>
          </a:prstGeom>
        </p:spPr>
      </p:pic>
      <p:sp>
        <p:nvSpPr>
          <p:cNvPr id="7" name="TextBox 6">
            <a:extLst>
              <a:ext uri="{FF2B5EF4-FFF2-40B4-BE49-F238E27FC236}">
                <a16:creationId xmlns:a16="http://schemas.microsoft.com/office/drawing/2014/main" id="{AD7C3286-7820-F169-BF57-F2D1FD3E024C}"/>
              </a:ext>
            </a:extLst>
          </p:cNvPr>
          <p:cNvSpPr txBox="1"/>
          <p:nvPr/>
        </p:nvSpPr>
        <p:spPr>
          <a:xfrm>
            <a:off x="359999" y="6492814"/>
            <a:ext cx="9071677" cy="184666"/>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AU" sz="1200" b="0" i="0" u="none" strike="noStrike" kern="1200" cap="none" spc="0" normalizeH="0" baseline="0" noProof="0" dirty="0">
                <a:ln>
                  <a:noFill/>
                </a:ln>
                <a:solidFill>
                  <a:srgbClr val="002664"/>
                </a:solidFill>
                <a:effectLst/>
                <a:uLnTx/>
                <a:uFillTx/>
                <a:ea typeface="+mn-ea"/>
                <a:cs typeface="+mn-cs"/>
              </a:rPr>
              <a:t>AITSL (2023).</a:t>
            </a:r>
            <a:r>
              <a:rPr kumimoji="0" lang="en-AU" sz="1200" b="0" i="0" u="none" strike="noStrike" kern="1200" cap="none" spc="0" normalizeH="0" baseline="0" noProof="0" dirty="0">
                <a:ln>
                  <a:noFill/>
                </a:ln>
                <a:solidFill>
                  <a:srgbClr val="002664"/>
                </a:solidFill>
                <a:effectLst/>
                <a:uLnTx/>
                <a:uFillTx/>
                <a:ea typeface="+mn-ea"/>
                <a:cs typeface="Segoe UI"/>
              </a:rPr>
              <a:t> </a:t>
            </a:r>
            <a:r>
              <a:rPr kumimoji="0" lang="en-AU" sz="1200" b="0" i="0" u="sng" strike="noStrike" kern="1200" cap="none" spc="0" normalizeH="0" baseline="0" noProof="0" dirty="0">
                <a:ln>
                  <a:noFill/>
                </a:ln>
                <a:solidFill>
                  <a:srgbClr val="146CFD"/>
                </a:solidFill>
                <a:effectLst/>
                <a:uLnTx/>
                <a:uFillTx/>
                <a:ea typeface="+mn-ea"/>
                <a:cs typeface="Segoe UI"/>
                <a:hlinkClick r:id="rId6"/>
              </a:rPr>
              <a:t>Addendum</a:t>
            </a:r>
            <a:r>
              <a:rPr kumimoji="0" lang="en-AU" sz="1200" b="0" i="0" u="sng" strike="noStrike" kern="1200" cap="none" spc="0" normalizeH="0" baseline="0" noProof="0" dirty="0">
                <a:ln>
                  <a:noFill/>
                </a:ln>
                <a:solidFill>
                  <a:srgbClr val="146CFD"/>
                </a:solidFill>
                <a:effectLst/>
                <a:uLnTx/>
                <a:uFillTx/>
                <a:ea typeface="+mn-ea"/>
                <a:cs typeface="Segoe UI"/>
                <a:hlinkClick r:id="rId6">
                  <a:extLst>
                    <a:ext uri="{A12FA001-AC4F-418D-AE19-62706E023703}">
                      <ahyp:hlinkClr xmlns:ahyp="http://schemas.microsoft.com/office/drawing/2018/hyperlinkcolor" val="tx"/>
                    </a:ext>
                  </a:extLst>
                </a:hlinkClick>
              </a:rPr>
              <a:t>: Accreditation of initial teacher education programs in Australia: Standards and Procedures</a:t>
            </a:r>
            <a:r>
              <a:rPr kumimoji="0" lang="en-AU" sz="1200" b="0" i="0" u="none" strike="noStrike" kern="1200" cap="none" spc="0" normalizeH="0" baseline="0" noProof="0" dirty="0">
                <a:ln>
                  <a:noFill/>
                </a:ln>
                <a:solidFill>
                  <a:srgbClr val="002664"/>
                </a:solidFill>
                <a:effectLst/>
                <a:uLnTx/>
                <a:uFillTx/>
                <a:ea typeface="+mn-ea"/>
                <a:cs typeface="+mn-cs"/>
              </a:rPr>
              <a:t>.</a:t>
            </a:r>
            <a:endParaRPr kumimoji="0" lang="en-US" sz="1800" b="0" i="0" u="none" strike="noStrike" kern="1200" cap="none" spc="0" normalizeH="0" baseline="0" noProof="0" dirty="0">
              <a:ln>
                <a:noFill/>
              </a:ln>
              <a:solidFill>
                <a:srgbClr val="22272B"/>
              </a:solidFill>
              <a:effectLst/>
              <a:uLnTx/>
              <a:uFillTx/>
              <a:ea typeface="+mn-ea"/>
              <a:cs typeface="+mn-cs"/>
            </a:endParaRPr>
          </a:p>
        </p:txBody>
      </p:sp>
      <p:sp>
        <p:nvSpPr>
          <p:cNvPr id="4" name="Slide Number Placeholder 3">
            <a:extLst>
              <a:ext uri="{FF2B5EF4-FFF2-40B4-BE49-F238E27FC236}">
                <a16:creationId xmlns:a16="http://schemas.microsoft.com/office/drawing/2014/main" id="{77BD5EBD-F1AE-092A-8330-E90B682E81A3}"/>
              </a:ext>
              <a:ext uri="{C183D7F6-B498-43B3-948B-1728B52AA6E4}">
                <adec:decorative xmlns:adec="http://schemas.microsoft.com/office/drawing/2017/decorative" val="1"/>
              </a:ext>
            </a:extLst>
          </p:cNvPr>
          <p:cNvSpPr>
            <a:spLocks noGrp="1"/>
          </p:cNvSpPr>
          <p:nvPr>
            <p:ph type="sldNum" sz="quarter" idx="10"/>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10A01DC5-1685-4615-8240-15192985C6A2}" type="slidenum">
              <a:rPr kumimoji="0" lang="en-AU" sz="1200" b="0" i="0" u="none" strike="noStrike" kern="1200" cap="none" spc="0" normalizeH="0" baseline="0" noProof="0" smtClean="0">
                <a:ln>
                  <a:noFill/>
                </a:ln>
                <a:solidFill>
                  <a:srgbClr val="22272B"/>
                </a:solidFill>
                <a:effectLst/>
                <a:uLnTx/>
                <a:uFillTx/>
                <a:latin typeface="Public Sans Light"/>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9</a:t>
            </a:fld>
            <a:endParaRPr kumimoji="0" lang="en-AU" sz="1200" b="0" i="0" u="none" strike="noStrike" kern="1200" cap="none" spc="0" normalizeH="0" baseline="0" noProof="0">
              <a:ln>
                <a:noFill/>
              </a:ln>
              <a:solidFill>
                <a:srgbClr val="22272B"/>
              </a:solidFill>
              <a:effectLst/>
              <a:uLnTx/>
              <a:uFillTx/>
              <a:latin typeface="Public Sans Light"/>
              <a:ea typeface="+mn-ea"/>
              <a:cs typeface="+mn-cs"/>
            </a:endParaRPr>
          </a:p>
        </p:txBody>
      </p:sp>
    </p:spTree>
    <p:extLst>
      <p:ext uri="{BB962C8B-B14F-4D97-AF65-F5344CB8AC3E}">
        <p14:creationId xmlns:p14="http://schemas.microsoft.com/office/powerpoint/2010/main" val="2082729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Explicit teaching template">
  <a:themeElements>
    <a:clrScheme name="Custom 14">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146CFD"/>
      </a:hlink>
      <a:folHlink>
        <a:srgbClr val="146CFD"/>
      </a:folHlink>
    </a:clrScheme>
    <a:fontScheme name="NSW Gov PPT">
      <a:majorFont>
        <a:latin typeface="Public Sans"/>
        <a:ea typeface=""/>
        <a:cs typeface=""/>
      </a:majorFont>
      <a:minorFont>
        <a:latin typeface="Public Sans Ligh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curriculum-reform-template-2023 (1)" id="{B82C70D7-5586-49B6-9C4C-EE595F10B539}" vid="{36C9F2EF-90D5-440C-9422-92B89560137D}"/>
    </a:ext>
  </a:extLst>
</a:theme>
</file>

<file path=ppt/theme/theme2.xml><?xml version="1.0" encoding="utf-8"?>
<a:theme xmlns:a="http://schemas.openxmlformats.org/drawingml/2006/main" name="1_NSWG Corporate">
  <a:themeElements>
    <a:clrScheme name="Custom 14">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146CFD"/>
      </a:hlink>
      <a:folHlink>
        <a:srgbClr val="146CFD"/>
      </a:folHlink>
    </a:clrScheme>
    <a:fontScheme name="NSW Gov PPT">
      <a:majorFont>
        <a:latin typeface="Public Sans"/>
        <a:ea typeface=""/>
        <a:cs typeface=""/>
      </a:majorFont>
      <a:minorFont>
        <a:latin typeface="Public Sans Ligh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curriculum-reform-template-2023" id="{FFE7B814-862F-4F0A-8C67-F76A1D8691FF}" vid="{8C10FAA1-8129-4E43-B462-F460E41862DB}"/>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DoE_PPT_Template</Template>
  <TotalTime>2</TotalTime>
  <Words>6280</Words>
  <Application>Microsoft Office PowerPoint</Application>
  <PresentationFormat>Widescreen</PresentationFormat>
  <Paragraphs>492</Paragraphs>
  <Slides>25</Slides>
  <Notes>24</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25</vt:i4>
      </vt:variant>
    </vt:vector>
  </HeadingPairs>
  <TitlesOfParts>
    <vt:vector size="35" baseType="lpstr">
      <vt:lpstr>Public Sans ExtraLight</vt:lpstr>
      <vt:lpstr>Times New Roman</vt:lpstr>
      <vt:lpstr>Courier New</vt:lpstr>
      <vt:lpstr>Arial</vt:lpstr>
      <vt:lpstr>Public Sans Light</vt:lpstr>
      <vt:lpstr>Calibri</vt:lpstr>
      <vt:lpstr>Segoe UI</vt:lpstr>
      <vt:lpstr>Public Sans</vt:lpstr>
      <vt:lpstr>Explicit teaching template</vt:lpstr>
      <vt:lpstr>1_NSWG Corporate</vt:lpstr>
      <vt:lpstr>Planning for learning</vt:lpstr>
      <vt:lpstr>Acknowledgement of Country</vt:lpstr>
      <vt:lpstr>Planning for learning   </vt:lpstr>
      <vt:lpstr>Enabling factors</vt:lpstr>
      <vt:lpstr>Know students and how they learn</vt:lpstr>
      <vt:lpstr>Know the content and how to teach it</vt:lpstr>
      <vt:lpstr>Know the content and how to teach it</vt:lpstr>
      <vt:lpstr>Explicit teaching in practice </vt:lpstr>
      <vt:lpstr>Activity 1</vt:lpstr>
      <vt:lpstr>Making connections</vt:lpstr>
      <vt:lpstr>High expectations</vt:lpstr>
      <vt:lpstr>High expectations </vt:lpstr>
      <vt:lpstr>The role high expectations play in learning</vt:lpstr>
      <vt:lpstr>Activity 2</vt:lpstr>
      <vt:lpstr>Safe, inclusive learning environments</vt:lpstr>
      <vt:lpstr>Safe, inclusive learning environments</vt:lpstr>
      <vt:lpstr>The role learning environments play in learning</vt:lpstr>
      <vt:lpstr>Activity 3</vt:lpstr>
      <vt:lpstr>Reflecting on your learning</vt:lpstr>
      <vt:lpstr>Explicit teaching strategies and resources</vt:lpstr>
      <vt:lpstr>Workshops 1–3 feedback Please complete the Workshops 1–3 survey to help us improve future professional learning and provide further support. </vt:lpstr>
      <vt:lpstr>Reference list</vt:lpstr>
      <vt:lpstr>Reference list</vt:lpstr>
      <vt:lpstr>Reference list</vt:lpstr>
      <vt:lpstr>Copyright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Planning for learning – Workshop 3</dc:title>
  <dc:creator>NSW Department of Education</dc:creator>
  <dcterms:created xsi:type="dcterms:W3CDTF">2024-10-22T02:13:26Z</dcterms:created>
  <dcterms:modified xsi:type="dcterms:W3CDTF">2024-10-22T02:15:55Z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603dfd7-d93a-4381-a340-2995d8282205_Enabled">
    <vt:lpwstr>true</vt:lpwstr>
  </property>
  <property fmtid="{D5CDD505-2E9C-101B-9397-08002B2CF9AE}" pid="3" name="MSIP_Label_b603dfd7-d93a-4381-a340-2995d8282205_SetDate">
    <vt:lpwstr>2024-10-22T02:13:35Z</vt:lpwstr>
  </property>
  <property fmtid="{D5CDD505-2E9C-101B-9397-08002B2CF9AE}" pid="4" name="MSIP_Label_b603dfd7-d93a-4381-a340-2995d8282205_Method">
    <vt:lpwstr>Standard</vt:lpwstr>
  </property>
  <property fmtid="{D5CDD505-2E9C-101B-9397-08002B2CF9AE}" pid="5" name="MSIP_Label_b603dfd7-d93a-4381-a340-2995d8282205_Name">
    <vt:lpwstr>OFFICIAL</vt:lpwstr>
  </property>
  <property fmtid="{D5CDD505-2E9C-101B-9397-08002B2CF9AE}" pid="6" name="MSIP_Label_b603dfd7-d93a-4381-a340-2995d8282205_SiteId">
    <vt:lpwstr>05a0e69a-418a-47c1-9c25-9387261bf991</vt:lpwstr>
  </property>
  <property fmtid="{D5CDD505-2E9C-101B-9397-08002B2CF9AE}" pid="7" name="MSIP_Label_b603dfd7-d93a-4381-a340-2995d8282205_ActionId">
    <vt:lpwstr>287b7ea9-301d-4879-9ac9-615061962f53</vt:lpwstr>
  </property>
  <property fmtid="{D5CDD505-2E9C-101B-9397-08002B2CF9AE}" pid="8" name="MSIP_Label_b603dfd7-d93a-4381-a340-2995d8282205_ContentBits">
    <vt:lpwstr>0</vt:lpwstr>
  </property>
</Properties>
</file>