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4"/>
  </p:sldMasterIdLst>
  <p:notesMasterIdLst>
    <p:notesMasterId r:id="rId16"/>
  </p:notesMasterIdLst>
  <p:handoutMasterIdLst>
    <p:handoutMasterId r:id="rId17"/>
  </p:handoutMasterIdLst>
  <p:sldIdLst>
    <p:sldId id="267" r:id="rId5"/>
    <p:sldId id="307" r:id="rId6"/>
    <p:sldId id="308" r:id="rId7"/>
    <p:sldId id="309" r:id="rId8"/>
    <p:sldId id="310" r:id="rId9"/>
    <p:sldId id="303" r:id="rId10"/>
    <p:sldId id="305" r:id="rId11"/>
    <p:sldId id="302" r:id="rId12"/>
    <p:sldId id="301" r:id="rId13"/>
    <p:sldId id="296" r:id="rId14"/>
    <p:sldId id="306" r:id="rId15"/>
  </p:sldIdLst>
  <p:sldSz cx="12192000" cy="6858000"/>
  <p:notesSz cx="9144000" cy="6858000"/>
  <p:defaultTextStyle>
    <a:defPPr>
      <a:defRPr lang="en-US"/>
    </a:defPPr>
    <a:lvl1pPr marL="0" algn="l" defTabSz="457151" rtl="0" eaLnBrk="1" latinLnBrk="0" hangingPunct="1">
      <a:defRPr sz="1800" kern="1200">
        <a:solidFill>
          <a:schemeClr val="tx1"/>
        </a:solidFill>
        <a:latin typeface="+mn-lt"/>
        <a:ea typeface="+mn-ea"/>
        <a:cs typeface="+mn-cs"/>
      </a:defRPr>
    </a:lvl1pPr>
    <a:lvl2pPr marL="457151" algn="l" defTabSz="457151" rtl="0" eaLnBrk="1" latinLnBrk="0" hangingPunct="1">
      <a:defRPr sz="1800" kern="1200">
        <a:solidFill>
          <a:schemeClr val="tx1"/>
        </a:solidFill>
        <a:latin typeface="+mn-lt"/>
        <a:ea typeface="+mn-ea"/>
        <a:cs typeface="+mn-cs"/>
      </a:defRPr>
    </a:lvl2pPr>
    <a:lvl3pPr marL="914304" algn="l" defTabSz="457151" rtl="0" eaLnBrk="1" latinLnBrk="0" hangingPunct="1">
      <a:defRPr sz="1800" kern="1200">
        <a:solidFill>
          <a:schemeClr val="tx1"/>
        </a:solidFill>
        <a:latin typeface="+mn-lt"/>
        <a:ea typeface="+mn-ea"/>
        <a:cs typeface="+mn-cs"/>
      </a:defRPr>
    </a:lvl3pPr>
    <a:lvl4pPr marL="1371456" algn="l" defTabSz="457151" rtl="0" eaLnBrk="1" latinLnBrk="0" hangingPunct="1">
      <a:defRPr sz="1800" kern="1200">
        <a:solidFill>
          <a:schemeClr val="tx1"/>
        </a:solidFill>
        <a:latin typeface="+mn-lt"/>
        <a:ea typeface="+mn-ea"/>
        <a:cs typeface="+mn-cs"/>
      </a:defRPr>
    </a:lvl4pPr>
    <a:lvl5pPr marL="1828608" algn="l" defTabSz="457151" rtl="0" eaLnBrk="1" latinLnBrk="0" hangingPunct="1">
      <a:defRPr sz="1800" kern="1200">
        <a:solidFill>
          <a:schemeClr val="tx1"/>
        </a:solidFill>
        <a:latin typeface="+mn-lt"/>
        <a:ea typeface="+mn-ea"/>
        <a:cs typeface="+mn-cs"/>
      </a:defRPr>
    </a:lvl5pPr>
    <a:lvl6pPr marL="2285758" algn="l" defTabSz="457151" rtl="0" eaLnBrk="1" latinLnBrk="0" hangingPunct="1">
      <a:defRPr sz="1800" kern="1200">
        <a:solidFill>
          <a:schemeClr val="tx1"/>
        </a:solidFill>
        <a:latin typeface="+mn-lt"/>
        <a:ea typeface="+mn-ea"/>
        <a:cs typeface="+mn-cs"/>
      </a:defRPr>
    </a:lvl6pPr>
    <a:lvl7pPr marL="2742911" algn="l" defTabSz="457151" rtl="0" eaLnBrk="1" latinLnBrk="0" hangingPunct="1">
      <a:defRPr sz="1800" kern="1200">
        <a:solidFill>
          <a:schemeClr val="tx1"/>
        </a:solidFill>
        <a:latin typeface="+mn-lt"/>
        <a:ea typeface="+mn-ea"/>
        <a:cs typeface="+mn-cs"/>
      </a:defRPr>
    </a:lvl7pPr>
    <a:lvl8pPr marL="3200063" algn="l" defTabSz="457151" rtl="0" eaLnBrk="1" latinLnBrk="0" hangingPunct="1">
      <a:defRPr sz="1800" kern="1200">
        <a:solidFill>
          <a:schemeClr val="tx1"/>
        </a:solidFill>
        <a:latin typeface="+mn-lt"/>
        <a:ea typeface="+mn-ea"/>
        <a:cs typeface="+mn-cs"/>
      </a:defRPr>
    </a:lvl8pPr>
    <a:lvl9pPr marL="3657215" algn="l" defTabSz="457151"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ster Slides" id="{1165592B-D1AE-EE48-AEB4-F19515D86DC8}">
          <p14:sldIdLst>
            <p14:sldId id="267"/>
            <p14:sldId id="307"/>
            <p14:sldId id="308"/>
            <p14:sldId id="309"/>
            <p14:sldId id="310"/>
            <p14:sldId id="303"/>
            <p14:sldId id="305"/>
            <p14:sldId id="302"/>
            <p14:sldId id="301"/>
            <p14:sldId id="296"/>
            <p14:sldId id="306"/>
          </p14:sldIdLst>
        </p14:section>
      </p14:sectionLst>
    </p:ext>
    <p:ext uri="{EFAFB233-063F-42B5-8137-9DF3F51BA10A}">
      <p15:sldGuideLst xmlns:p15="http://schemas.microsoft.com/office/powerpoint/2012/main">
        <p15:guide id="1" orient="horz" pos="1842" userDrawn="1">
          <p15:clr>
            <a:srgbClr val="A4A3A4"/>
          </p15:clr>
        </p15:guide>
        <p15:guide id="2" orient="horz" pos="3294" userDrawn="1">
          <p15:clr>
            <a:srgbClr val="A4A3A4"/>
          </p15:clr>
        </p15:guide>
        <p15:guide id="3" orient="horz" pos="2228" userDrawn="1">
          <p15:clr>
            <a:srgbClr val="A4A3A4"/>
          </p15:clr>
        </p15:guide>
        <p15:guide id="4" orient="horz" pos="2614" userDrawn="1">
          <p15:clr>
            <a:srgbClr val="A4A3A4"/>
          </p15:clr>
        </p15:guide>
        <p15:guide id="5" pos="3812" userDrawn="1">
          <p15:clr>
            <a:srgbClr val="A4A3A4"/>
          </p15:clr>
        </p15:guide>
        <p15:guide id="6" orient="horz" pos="1570" userDrawn="1">
          <p15:clr>
            <a:srgbClr val="A4A3A4"/>
          </p15:clr>
        </p15:guide>
        <p15:guide id="7" orient="horz" pos="1616" userDrawn="1">
          <p15:clr>
            <a:srgbClr val="A4A3A4"/>
          </p15:clr>
        </p15:guide>
        <p15:guide id="8" pos="1300" userDrawn="1">
          <p15:clr>
            <a:srgbClr val="A4A3A4"/>
          </p15:clr>
        </p15:guide>
        <p15:guide id="9" pos="3407" userDrawn="1">
          <p15:clr>
            <a:srgbClr val="A4A3A4"/>
          </p15:clr>
        </p15:guide>
        <p15:guide id="10" pos="23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 id="2" name="Alexander Papasavvas" initials="AP" lastIdx="14" clrIdx="1">
    <p:extLst>
      <p:ext uri="{19B8F6BF-5375-455C-9EA6-DF929625EA0E}">
        <p15:presenceInfo xmlns:p15="http://schemas.microsoft.com/office/powerpoint/2012/main" userId="S-1-5-21-2977299124-1876462163-2290217735-200973" providerId="AD"/>
      </p:ext>
    </p:extLst>
  </p:cmAuthor>
  <p:cmAuthor id="3" name="Ravenna GREGORY" initials="RG" lastIdx="9" clrIdx="2">
    <p:extLst>
      <p:ext uri="{19B8F6BF-5375-455C-9EA6-DF929625EA0E}">
        <p15:presenceInfo xmlns:p15="http://schemas.microsoft.com/office/powerpoint/2012/main" userId="S-1-5-21-2977299124-1876462163-2290217735-9979770" providerId="AD"/>
      </p:ext>
    </p:extLst>
  </p:cmAuthor>
  <p:cmAuthor id="4" name="Ravenna GREGORY" initials="RG [2]" lastIdx="2" clrIdx="3">
    <p:extLst>
      <p:ext uri="{19B8F6BF-5375-455C-9EA6-DF929625EA0E}">
        <p15:presenceInfo xmlns:p15="http://schemas.microsoft.com/office/powerpoint/2012/main" userId="S::ravenna.gregory@det.nsw.edu.au::f5c11ae7-6dec-403e-a7cc-ae83440d4b4a" providerId="AD"/>
      </p:ext>
    </p:extLst>
  </p:cmAuthor>
  <p:cmAuthor id="5" name="Jackie King" initials="JK" lastIdx="3" clrIdx="4">
    <p:extLst>
      <p:ext uri="{19B8F6BF-5375-455C-9EA6-DF929625EA0E}">
        <p15:presenceInfo xmlns:p15="http://schemas.microsoft.com/office/powerpoint/2012/main" userId="S-1-5-21-2977299124-1876462163-2290217735-47499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DCF0"/>
    <a:srgbClr val="6CACE4"/>
    <a:srgbClr val="041D42"/>
    <a:srgbClr val="002664"/>
    <a:srgbClr val="F3B8B5"/>
    <a:srgbClr val="041E41"/>
    <a:srgbClr val="235B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9" autoAdjust="0"/>
    <p:restoredTop sz="97364" autoAdjust="0"/>
  </p:normalViewPr>
  <p:slideViewPr>
    <p:cSldViewPr snapToGrid="0" showGuides="1">
      <p:cViewPr varScale="1">
        <p:scale>
          <a:sx n="105" d="100"/>
          <a:sy n="105" d="100"/>
        </p:scale>
        <p:origin x="2436" y="102"/>
      </p:cViewPr>
      <p:guideLst>
        <p:guide orient="horz" pos="1842"/>
        <p:guide orient="horz" pos="3294"/>
        <p:guide orient="horz" pos="2228"/>
        <p:guide orient="horz" pos="2614"/>
        <p:guide pos="3812"/>
        <p:guide orient="horz" pos="1570"/>
        <p:guide orient="horz" pos="1616"/>
        <p:guide pos="1300"/>
        <p:guide pos="3407"/>
        <p:guide pos="236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60" d="100"/>
          <a:sy n="160" d="100"/>
        </p:scale>
        <p:origin x="2103" y="5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er Papasavvas" userId="23500b9d-e8c9-4b05-b51e-1cddf5f5d7ab" providerId="ADAL" clId="{BFD2AD6C-505A-492E-8395-CB9AC06D2257}"/>
    <pc:docChg chg="modSld">
      <pc:chgData name="Alexander Papasavvas" userId="23500b9d-e8c9-4b05-b51e-1cddf5f5d7ab" providerId="ADAL" clId="{BFD2AD6C-505A-492E-8395-CB9AC06D2257}" dt="2021-10-07T03:45:41.633" v="15"/>
      <pc:docMkLst>
        <pc:docMk/>
      </pc:docMkLst>
      <pc:sldChg chg="modSp addCm">
        <pc:chgData name="Alexander Papasavvas" userId="23500b9d-e8c9-4b05-b51e-1cddf5f5d7ab" providerId="ADAL" clId="{BFD2AD6C-505A-492E-8395-CB9AC06D2257}" dt="2021-10-07T03:45:35.685" v="14"/>
        <pc:sldMkLst>
          <pc:docMk/>
          <pc:sldMk cId="4020552629" sldId="308"/>
        </pc:sldMkLst>
        <pc:spChg chg="mod">
          <ac:chgData name="Alexander Papasavvas" userId="23500b9d-e8c9-4b05-b51e-1cddf5f5d7ab" providerId="ADAL" clId="{BFD2AD6C-505A-492E-8395-CB9AC06D2257}" dt="2021-10-07T03:45:35.685" v="14"/>
          <ac:spMkLst>
            <pc:docMk/>
            <pc:sldMk cId="4020552629" sldId="308"/>
            <ac:spMk id="22" creationId="{B13F9B7B-D354-47CF-98FF-A81AB7002550}"/>
          </ac:spMkLst>
        </pc:spChg>
      </pc:sldChg>
      <pc:sldChg chg="modSp">
        <pc:chgData name="Alexander Papasavvas" userId="23500b9d-e8c9-4b05-b51e-1cddf5f5d7ab" providerId="ADAL" clId="{BFD2AD6C-505A-492E-8395-CB9AC06D2257}" dt="2021-10-07T03:45:25.903" v="13" actId="20577"/>
        <pc:sldMkLst>
          <pc:docMk/>
          <pc:sldMk cId="598551335" sldId="309"/>
        </pc:sldMkLst>
        <pc:spChg chg="mod">
          <ac:chgData name="Alexander Papasavvas" userId="23500b9d-e8c9-4b05-b51e-1cddf5f5d7ab" providerId="ADAL" clId="{BFD2AD6C-505A-492E-8395-CB9AC06D2257}" dt="2021-10-07T03:45:25.903" v="13" actId="20577"/>
          <ac:spMkLst>
            <pc:docMk/>
            <pc:sldMk cId="598551335" sldId="309"/>
            <ac:spMk id="12" creationId="{13F5CED4-670B-49C5-B9EE-5D4763591C8F}"/>
          </ac:spMkLst>
        </pc:spChg>
      </pc:sldChg>
      <pc:sldChg chg="modSp">
        <pc:chgData name="Alexander Papasavvas" userId="23500b9d-e8c9-4b05-b51e-1cddf5f5d7ab" providerId="ADAL" clId="{BFD2AD6C-505A-492E-8395-CB9AC06D2257}" dt="2021-10-07T03:45:41.633" v="15"/>
        <pc:sldMkLst>
          <pc:docMk/>
          <pc:sldMk cId="801768506" sldId="310"/>
        </pc:sldMkLst>
        <pc:spChg chg="mod">
          <ac:chgData name="Alexander Papasavvas" userId="23500b9d-e8c9-4b05-b51e-1cddf5f5d7ab" providerId="ADAL" clId="{BFD2AD6C-505A-492E-8395-CB9AC06D2257}" dt="2021-10-07T03:45:41.633" v="15"/>
          <ac:spMkLst>
            <pc:docMk/>
            <pc:sldMk cId="801768506" sldId="310"/>
            <ac:spMk id="21" creationId="{BD0AF56C-CD53-4AD0-8A2D-6E0E682B8F83}"/>
          </ac:spMkLst>
        </pc:spChg>
      </pc:sldChg>
      <pc:sldMasterChg chg="delSldLayout">
        <pc:chgData name="Alexander Papasavvas" userId="23500b9d-e8c9-4b05-b51e-1cddf5f5d7ab" providerId="ADAL" clId="{BFD2AD6C-505A-492E-8395-CB9AC06D2257}" dt="2021-10-07T03:44:14.268" v="0" actId="2696"/>
        <pc:sldMasterMkLst>
          <pc:docMk/>
          <pc:sldMasterMk cId="2180352252" sldId="2147483668"/>
        </pc:sldMasterMkLst>
        <pc:sldLayoutChg chg="del">
          <pc:chgData name="Alexander Papasavvas" userId="23500b9d-e8c9-4b05-b51e-1cddf5f5d7ab" providerId="ADAL" clId="{BFD2AD6C-505A-492E-8395-CB9AC06D2257}" dt="2021-10-07T03:44:14.268" v="0" actId="2696"/>
          <pc:sldLayoutMkLst>
            <pc:docMk/>
            <pc:sldMasterMk cId="2180352252" sldId="2147483668"/>
            <pc:sldLayoutMk cId="759220483" sldId="214748370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2B186FB7-8198-2C41-9C7F-A67099EBC713}" type="datetimeFigureOut">
              <a:rPr lang="en-US" smtClean="0"/>
              <a:t>10/8/2021</a:t>
            </a:fld>
            <a:endParaRPr lang="en-US"/>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C9959333-EC29-A740-B340-F32DF9D7D5B5}" type="slidenum">
              <a:rPr lang="en-US" smtClean="0"/>
              <a:t>‹#›</a:t>
            </a:fld>
            <a:endParaRPr lang="en-US"/>
          </a:p>
        </p:txBody>
      </p:sp>
    </p:spTree>
    <p:extLst>
      <p:ext uri="{BB962C8B-B14F-4D97-AF65-F5344CB8AC3E}">
        <p14:creationId xmlns:p14="http://schemas.microsoft.com/office/powerpoint/2010/main" val="806957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5832F91E-6BD3-4F0D-9CA3-7829EAE64D63}" type="datetimeFigureOut">
              <a:rPr lang="en-AU" smtClean="0"/>
              <a:t>8/10/2021</a:t>
            </a:fld>
            <a:endParaRPr lang="en-AU" dirty="0"/>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D09C5488-DD16-4714-9519-7BE21BA11D4E}" type="slidenum">
              <a:rPr lang="en-AU" smtClean="0"/>
              <a:t>‹#›</a:t>
            </a:fld>
            <a:endParaRPr lang="en-AU" dirty="0"/>
          </a:p>
        </p:txBody>
      </p:sp>
    </p:spTree>
    <p:extLst>
      <p:ext uri="{BB962C8B-B14F-4D97-AF65-F5344CB8AC3E}">
        <p14:creationId xmlns:p14="http://schemas.microsoft.com/office/powerpoint/2010/main" val="2809874824"/>
      </p:ext>
    </p:extLst>
  </p:cSld>
  <p:clrMap bg1="lt1" tx1="dk1" bg2="lt2" tx2="dk2" accent1="accent1" accent2="accent2" accent3="accent3" accent4="accent4" accent5="accent5" accent6="accent6" hlink="hlink" folHlink="folHlink"/>
  <p:notesStyle>
    <a:lvl1pPr marL="0" algn="l" defTabSz="914304" rtl="0" eaLnBrk="1" latinLnBrk="0" hangingPunct="1">
      <a:defRPr sz="1200" kern="1200">
        <a:solidFill>
          <a:schemeClr val="tx1"/>
        </a:solidFill>
        <a:latin typeface="+mn-lt"/>
        <a:ea typeface="+mn-ea"/>
        <a:cs typeface="+mn-cs"/>
      </a:defRPr>
    </a:lvl1pPr>
    <a:lvl2pPr marL="457151" algn="l" defTabSz="914304" rtl="0" eaLnBrk="1" latinLnBrk="0" hangingPunct="1">
      <a:defRPr sz="1200" kern="1200">
        <a:solidFill>
          <a:schemeClr val="tx1"/>
        </a:solidFill>
        <a:latin typeface="+mn-lt"/>
        <a:ea typeface="+mn-ea"/>
        <a:cs typeface="+mn-cs"/>
      </a:defRPr>
    </a:lvl2pPr>
    <a:lvl3pPr marL="914304" algn="l" defTabSz="914304" rtl="0" eaLnBrk="1" latinLnBrk="0" hangingPunct="1">
      <a:defRPr sz="1200" kern="1200">
        <a:solidFill>
          <a:schemeClr val="tx1"/>
        </a:solidFill>
        <a:latin typeface="+mn-lt"/>
        <a:ea typeface="+mn-ea"/>
        <a:cs typeface="+mn-cs"/>
      </a:defRPr>
    </a:lvl3pPr>
    <a:lvl4pPr marL="1371456" algn="l" defTabSz="914304" rtl="0" eaLnBrk="1" latinLnBrk="0" hangingPunct="1">
      <a:defRPr sz="1200" kern="1200">
        <a:solidFill>
          <a:schemeClr val="tx1"/>
        </a:solidFill>
        <a:latin typeface="+mn-lt"/>
        <a:ea typeface="+mn-ea"/>
        <a:cs typeface="+mn-cs"/>
      </a:defRPr>
    </a:lvl4pPr>
    <a:lvl5pPr marL="1828608" algn="l" defTabSz="914304" rtl="0" eaLnBrk="1" latinLnBrk="0" hangingPunct="1">
      <a:defRPr sz="1200" kern="1200">
        <a:solidFill>
          <a:schemeClr val="tx1"/>
        </a:solidFill>
        <a:latin typeface="+mn-lt"/>
        <a:ea typeface="+mn-ea"/>
        <a:cs typeface="+mn-cs"/>
      </a:defRPr>
    </a:lvl5pPr>
    <a:lvl6pPr marL="2285758" algn="l" defTabSz="914304" rtl="0" eaLnBrk="1" latinLnBrk="0" hangingPunct="1">
      <a:defRPr sz="1200" kern="1200">
        <a:solidFill>
          <a:schemeClr val="tx1"/>
        </a:solidFill>
        <a:latin typeface="+mn-lt"/>
        <a:ea typeface="+mn-ea"/>
        <a:cs typeface="+mn-cs"/>
      </a:defRPr>
    </a:lvl6pPr>
    <a:lvl7pPr marL="2742911" algn="l" defTabSz="914304" rtl="0" eaLnBrk="1" latinLnBrk="0" hangingPunct="1">
      <a:defRPr sz="1200" kern="1200">
        <a:solidFill>
          <a:schemeClr val="tx1"/>
        </a:solidFill>
        <a:latin typeface="+mn-lt"/>
        <a:ea typeface="+mn-ea"/>
        <a:cs typeface="+mn-cs"/>
      </a:defRPr>
    </a:lvl7pPr>
    <a:lvl8pPr marL="3200063" algn="l" defTabSz="914304" rtl="0" eaLnBrk="1" latinLnBrk="0" hangingPunct="1">
      <a:defRPr sz="1200" kern="1200">
        <a:solidFill>
          <a:schemeClr val="tx1"/>
        </a:solidFill>
        <a:latin typeface="+mn-lt"/>
        <a:ea typeface="+mn-ea"/>
        <a:cs typeface="+mn-cs"/>
      </a:defRPr>
    </a:lvl8pPr>
    <a:lvl9pPr marL="3657215" algn="l" defTabSz="914304"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8" name="Text Placeholder 2078">
            <a:extLst>
              <a:ext uri="{FF2B5EF4-FFF2-40B4-BE49-F238E27FC236}">
                <a16:creationId xmlns:a16="http://schemas.microsoft.com/office/drawing/2014/main" id="{D3261B0B-59AF-AC42-8E88-1F4183CADE4A}"/>
              </a:ext>
            </a:extLst>
          </p:cNvPr>
          <p:cNvSpPr>
            <a:spLocks noGrp="1"/>
          </p:cNvSpPr>
          <p:nvPr>
            <p:ph type="body" sz="quarter" idx="15" hasCustomPrompt="1"/>
          </p:nvPr>
        </p:nvSpPr>
        <p:spPr>
          <a:xfrm>
            <a:off x="371475" y="4048756"/>
            <a:ext cx="4636034" cy="904985"/>
          </a:xfrm>
          <a:prstGeom prst="rect">
            <a:avLst/>
          </a:prstGeom>
        </p:spPr>
        <p:txBody>
          <a:bodyPr wrap="square" lIns="0">
            <a:noAutofit/>
          </a:bodyPr>
          <a:lstStyle>
            <a:lvl1pPr marL="0" indent="0">
              <a:buNone/>
              <a:defRPr sz="2000" b="0" i="0">
                <a:solidFill>
                  <a:schemeClr val="bg1"/>
                </a:solidFill>
                <a:latin typeface="Montserrat SemiBold" pitchFamily="2" charset="77"/>
              </a:defRPr>
            </a:lvl1pPr>
            <a:lvl2pPr marL="0" indent="0">
              <a:buNone/>
              <a:defRPr/>
            </a:lvl2pPr>
          </a:lstStyle>
          <a:p>
            <a:pPr lvl="0"/>
            <a:r>
              <a:rPr lang="en-US" dirty="0"/>
              <a:t>Student number</a:t>
            </a:r>
          </a:p>
        </p:txBody>
      </p:sp>
      <p:sp>
        <p:nvSpPr>
          <p:cNvPr id="17" name="Title 8">
            <a:extLst>
              <a:ext uri="{FF2B5EF4-FFF2-40B4-BE49-F238E27FC236}">
                <a16:creationId xmlns:a16="http://schemas.microsoft.com/office/drawing/2014/main" id="{4C77762C-D1E8-41D0-BDF5-16B2E2FB0FDA}"/>
              </a:ext>
            </a:extLst>
          </p:cNvPr>
          <p:cNvSpPr>
            <a:spLocks noGrp="1"/>
          </p:cNvSpPr>
          <p:nvPr>
            <p:ph type="title" hasCustomPrompt="1"/>
          </p:nvPr>
        </p:nvSpPr>
        <p:spPr>
          <a:xfrm>
            <a:off x="371476" y="2823581"/>
            <a:ext cx="4636033" cy="1107996"/>
          </a:xfrm>
        </p:spPr>
        <p:txBody>
          <a:bodyPr anchor="b">
            <a:noAutofit/>
          </a:bodyPr>
          <a:lstStyle>
            <a:lvl1pPr>
              <a:lnSpc>
                <a:spcPct val="90000"/>
              </a:lnSpc>
              <a:defRPr sz="4000">
                <a:solidFill>
                  <a:schemeClr val="bg1"/>
                </a:solidFill>
              </a:defRPr>
            </a:lvl1pPr>
          </a:lstStyle>
          <a:p>
            <a:r>
              <a:rPr lang="en-US" dirty="0"/>
              <a:t>Name</a:t>
            </a:r>
            <a:endParaRPr lang="en-AU" dirty="0"/>
          </a:p>
        </p:txBody>
      </p:sp>
      <p:cxnSp>
        <p:nvCxnSpPr>
          <p:cNvPr id="19" name="Straight Connector 18">
            <a:extLst>
              <a:ext uri="{FF2B5EF4-FFF2-40B4-BE49-F238E27FC236}">
                <a16:creationId xmlns:a16="http://schemas.microsoft.com/office/drawing/2014/main" id="{00741CFD-7DEE-490C-8563-C8C4EF3060AD}"/>
              </a:ext>
              <a:ext uri="{C183D7F6-B498-43B3-948B-1728B52AA6E4}">
                <adec:decorative xmlns:adec="http://schemas.microsoft.com/office/drawing/2017/decorative"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1875D8F5-C831-4AC7-AE09-4DA65EE17051}"/>
              </a:ext>
            </a:extLst>
          </p:cNvPr>
          <p:cNvSpPr txBox="1"/>
          <p:nvPr userDrawn="1"/>
        </p:nvSpPr>
        <p:spPr>
          <a:xfrm>
            <a:off x="409292" y="365497"/>
            <a:ext cx="1962076" cy="184666"/>
          </a:xfrm>
          <a:prstGeom prst="rect">
            <a:avLst/>
          </a:prstGeom>
          <a:noFill/>
        </p:spPr>
        <p:txBody>
          <a:bodyPr wrap="none" lIns="0" tIns="0" rIns="0" bIns="0" rtlCol="0">
            <a:spAutoFit/>
          </a:bodyPr>
          <a:lstStyle/>
          <a:p>
            <a:r>
              <a:rPr lang="en-AU" sz="1200" b="1" i="0" dirty="0">
                <a:solidFill>
                  <a:schemeClr val="bg1"/>
                </a:solidFill>
                <a:latin typeface="Montserrat SemiBold" pitchFamily="2" charset="77"/>
              </a:rPr>
              <a:t>Visual Arts Process Diary</a:t>
            </a:r>
          </a:p>
        </p:txBody>
      </p:sp>
    </p:spTree>
    <p:extLst>
      <p:ext uri="{BB962C8B-B14F-4D97-AF65-F5344CB8AC3E}">
        <p14:creationId xmlns:p14="http://schemas.microsoft.com/office/powerpoint/2010/main" val="2383229777"/>
      </p:ext>
    </p:extLst>
  </p:cSld>
  <p:clrMapOvr>
    <a:masterClrMapping/>
  </p:clrMapOvr>
  <p:transition>
    <p:fade/>
  </p:transition>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slide - title only">
    <p:bg>
      <p:bgPr>
        <a:solidFill>
          <a:schemeClr val="bg1"/>
        </a:solidFill>
        <a:effectLst/>
      </p:bgPr>
    </p:bg>
    <p:spTree>
      <p:nvGrpSpPr>
        <p:cNvPr id="1" name=""/>
        <p:cNvGrpSpPr/>
        <p:nvPr/>
      </p:nvGrpSpPr>
      <p:grpSpPr>
        <a:xfrm>
          <a:off x="0" y="0"/>
          <a:ext cx="0" cy="0"/>
          <a:chOff x="0" y="0"/>
          <a:chExt cx="0" cy="0"/>
        </a:xfrm>
      </p:grpSpPr>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12" name="Title Placeholder 1">
            <a:extLst>
              <a:ext uri="{FF2B5EF4-FFF2-40B4-BE49-F238E27FC236}">
                <a16:creationId xmlns:a16="http://schemas.microsoft.com/office/drawing/2014/main" id="{DD164B7D-C0E3-4554-9729-B97C196999E2}"/>
              </a:ext>
            </a:extLst>
          </p:cNvPr>
          <p:cNvSpPr>
            <a:spLocks noGrp="1"/>
          </p:cNvSpPr>
          <p:nvPr>
            <p:ph type="title" hasCustomPrompt="1"/>
          </p:nvPr>
        </p:nvSpPr>
        <p:spPr>
          <a:xfrm>
            <a:off x="334962" y="779117"/>
            <a:ext cx="11530177" cy="498470"/>
          </a:xfrm>
          <a:prstGeom prst="rect">
            <a:avLst/>
          </a:prstGeom>
        </p:spPr>
        <p:txBody>
          <a:bodyPr vert="horz" wrap="square" lIns="0" tIns="0" rIns="0" bIns="0" rtlCol="0" anchor="ctr">
            <a:noAutofit/>
          </a:bodyPr>
          <a:lstStyle>
            <a:lvl1pPr>
              <a:defRPr sz="2400"/>
            </a:lvl1pPr>
          </a:lstStyle>
          <a:p>
            <a:r>
              <a:rPr lang="en-US" dirty="0"/>
              <a:t>Double tap to add a title</a:t>
            </a:r>
          </a:p>
        </p:txBody>
      </p:sp>
    </p:spTree>
    <p:extLst>
      <p:ext uri="{BB962C8B-B14F-4D97-AF65-F5344CB8AC3E}">
        <p14:creationId xmlns:p14="http://schemas.microsoft.com/office/powerpoint/2010/main" val="9598331"/>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lank slide - blue backgrou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6"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cxnSp>
        <p:nvCxnSpPr>
          <p:cNvPr id="21" name="Straight Connector 20">
            <a:extLst>
              <a:ext uri="{FF2B5EF4-FFF2-40B4-BE49-F238E27FC236}">
                <a16:creationId xmlns:a16="http://schemas.microsoft.com/office/drawing/2014/main" id="{BC913C52-0751-BC4D-A716-67C521725C4C}"/>
              </a:ext>
              <a:ext uri="{C183D7F6-B498-43B3-948B-1728B52AA6E4}">
                <adec:decorative xmlns:adec="http://schemas.microsoft.com/office/drawing/2017/decorative"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7385F729-539D-F848-B304-C18B0623A65C}"/>
              </a:ext>
            </a:extLst>
          </p:cNvPr>
          <p:cNvSpPr txBox="1"/>
          <p:nvPr userDrawn="1"/>
        </p:nvSpPr>
        <p:spPr>
          <a:xfrm>
            <a:off x="409292" y="365497"/>
            <a:ext cx="1962076" cy="184666"/>
          </a:xfrm>
          <a:prstGeom prst="rect">
            <a:avLst/>
          </a:prstGeom>
          <a:noFill/>
        </p:spPr>
        <p:txBody>
          <a:bodyPr wrap="none" lIns="0" tIns="0" rIns="0" bIns="0" rtlCol="0">
            <a:spAutoFit/>
          </a:bodyPr>
          <a:lstStyle/>
          <a:p>
            <a:r>
              <a:rPr lang="en-AU" sz="1200" b="1" i="0" dirty="0">
                <a:solidFill>
                  <a:schemeClr val="tx2"/>
                </a:solidFill>
                <a:latin typeface="Montserrat SemiBold" pitchFamily="2" charset="77"/>
              </a:rPr>
              <a:t>Visual Arts Process Diary</a:t>
            </a:r>
          </a:p>
        </p:txBody>
      </p:sp>
      <p:sp>
        <p:nvSpPr>
          <p:cNvPr id="17" name="Title Placeholder 1">
            <a:extLst>
              <a:ext uri="{FF2B5EF4-FFF2-40B4-BE49-F238E27FC236}">
                <a16:creationId xmlns:a16="http://schemas.microsoft.com/office/drawing/2014/main" id="{B8FFF272-7EFB-4C3C-BC5B-15D98940196F}"/>
              </a:ext>
            </a:extLst>
          </p:cNvPr>
          <p:cNvSpPr>
            <a:spLocks noGrp="1"/>
          </p:cNvSpPr>
          <p:nvPr>
            <p:ph type="title" hasCustomPrompt="1"/>
          </p:nvPr>
        </p:nvSpPr>
        <p:spPr>
          <a:xfrm>
            <a:off x="334962" y="779117"/>
            <a:ext cx="11349037" cy="498470"/>
          </a:xfrm>
          <a:prstGeom prst="rect">
            <a:avLst/>
          </a:prstGeom>
        </p:spPr>
        <p:txBody>
          <a:bodyPr vert="horz" wrap="square" lIns="0" tIns="0" rIns="0" bIns="0" rtlCol="0" anchor="ctr">
            <a:noAutofit/>
          </a:bodyPr>
          <a:lstStyle>
            <a:lvl1pPr>
              <a:defRPr sz="2400"/>
            </a:lvl1pPr>
          </a:lstStyle>
          <a:p>
            <a:r>
              <a:rPr lang="en-US" dirty="0"/>
              <a:t>Double tap to add a title</a:t>
            </a:r>
          </a:p>
        </p:txBody>
      </p:sp>
    </p:spTree>
    <p:extLst>
      <p:ext uri="{BB962C8B-B14F-4D97-AF65-F5344CB8AC3E}">
        <p14:creationId xmlns:p14="http://schemas.microsoft.com/office/powerpoint/2010/main" val="2766815072"/>
      </p:ext>
    </p:extLst>
  </p:cSld>
  <p:clrMapOvr>
    <a:masterClrMapping/>
  </p:clrMapOvr>
  <p:transition>
    <p:fade/>
  </p:transition>
  <p:extLst>
    <p:ext uri="{DCECCB84-F9BA-43D5-87BE-67443E8EF086}">
      <p15:sldGuideLst xmlns:p15="http://schemas.microsoft.com/office/powerpoint/2012/main">
        <p15:guide id="1" orient="horz" pos="372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of work timeline">
    <p:bg>
      <p:bgPr>
        <a:solidFill>
          <a:schemeClr val="bg1"/>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E1F7585C-0944-403D-841D-15E5D3451161}"/>
              </a:ext>
            </a:extLst>
          </p:cNvPr>
          <p:cNvSpPr>
            <a:spLocks noGrp="1"/>
          </p:cNvSpPr>
          <p:nvPr>
            <p:ph type="body" sz="quarter" idx="21" hasCustomPrompt="1"/>
          </p:nvPr>
        </p:nvSpPr>
        <p:spPr>
          <a:xfrm>
            <a:off x="503693" y="3427894"/>
            <a:ext cx="964583" cy="365122"/>
          </a:xfrm>
        </p:spPr>
        <p:txBody>
          <a:bodyPr>
            <a:noAutofit/>
          </a:bodyPr>
          <a:lstStyle>
            <a:lvl1pPr marL="0" indent="0" algn="ctr">
              <a:lnSpc>
                <a:spcPct val="100000"/>
              </a:lnSpc>
              <a:spcAft>
                <a:spcPts val="0"/>
              </a:spcAft>
              <a:buNone/>
              <a:defRPr sz="1800"/>
            </a:lvl1pPr>
          </a:lstStyle>
          <a:p>
            <a:pPr lvl="0"/>
            <a:r>
              <a:rPr lang="en-AU" dirty="0"/>
              <a:t>Month</a:t>
            </a:r>
          </a:p>
        </p:txBody>
      </p:sp>
      <p:sp>
        <p:nvSpPr>
          <p:cNvPr id="7"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cxnSp>
        <p:nvCxnSpPr>
          <p:cNvPr id="24" name="Straight Connector 23">
            <a:extLst>
              <a:ext uri="{FF2B5EF4-FFF2-40B4-BE49-F238E27FC236}">
                <a16:creationId xmlns:a16="http://schemas.microsoft.com/office/drawing/2014/main" id="{A38A8271-25BE-44D6-B4D7-11569051BA93}"/>
              </a:ext>
            </a:extLst>
          </p:cNvPr>
          <p:cNvCxnSpPr>
            <a:cxnSpLocks/>
            <a:endCxn id="86" idx="2"/>
          </p:cNvCxnSpPr>
          <p:nvPr/>
        </p:nvCxnSpPr>
        <p:spPr>
          <a:xfrm flipV="1">
            <a:off x="985984" y="3890520"/>
            <a:ext cx="9029347" cy="14130"/>
          </a:xfrm>
          <a:prstGeom prst="line">
            <a:avLst/>
          </a:prstGeom>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FFBC1E97-DE05-4C87-B28C-E5DCCCFA58C1}"/>
              </a:ext>
            </a:extLst>
          </p:cNvPr>
          <p:cNvSpPr/>
          <p:nvPr/>
        </p:nvSpPr>
        <p:spPr>
          <a:xfrm>
            <a:off x="880244" y="3798907"/>
            <a:ext cx="211483" cy="21148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err="1"/>
          </a:p>
        </p:txBody>
      </p:sp>
      <p:sp>
        <p:nvSpPr>
          <p:cNvPr id="36" name="Speech Bubble: Rectangle with Corners Rounded 35">
            <a:extLst>
              <a:ext uri="{FF2B5EF4-FFF2-40B4-BE49-F238E27FC236}">
                <a16:creationId xmlns:a16="http://schemas.microsoft.com/office/drawing/2014/main" id="{C8BDE832-EC03-400A-9A41-685C4CBACC1A}"/>
              </a:ext>
            </a:extLst>
          </p:cNvPr>
          <p:cNvSpPr/>
          <p:nvPr userDrawn="1"/>
        </p:nvSpPr>
        <p:spPr>
          <a:xfrm>
            <a:off x="269211" y="4395470"/>
            <a:ext cx="2557307" cy="1894052"/>
          </a:xfrm>
          <a:prstGeom prst="wedgeRoundRectCallout">
            <a:avLst>
              <a:gd name="adj1" fmla="val -21991"/>
              <a:gd name="adj2" fmla="val -65991"/>
              <a:gd name="adj3" fmla="val 16667"/>
            </a:avLst>
          </a:prstGeom>
          <a:solidFill>
            <a:srgbClr val="6CAC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AU" sz="1200" dirty="0" err="1">
              <a:solidFill>
                <a:srgbClr val="19233E"/>
              </a:solidFill>
            </a:endParaRPr>
          </a:p>
        </p:txBody>
      </p:sp>
      <p:sp>
        <p:nvSpPr>
          <p:cNvPr id="53" name="Text Placeholder 4">
            <a:extLst>
              <a:ext uri="{FF2B5EF4-FFF2-40B4-BE49-F238E27FC236}">
                <a16:creationId xmlns:a16="http://schemas.microsoft.com/office/drawing/2014/main" id="{53A141C5-A337-4819-9530-69F9EBFFC308}"/>
              </a:ext>
            </a:extLst>
          </p:cNvPr>
          <p:cNvSpPr>
            <a:spLocks noGrp="1"/>
          </p:cNvSpPr>
          <p:nvPr userDrawn="1">
            <p:ph type="body" sz="quarter" idx="15" hasCustomPrompt="1"/>
          </p:nvPr>
        </p:nvSpPr>
        <p:spPr>
          <a:xfrm>
            <a:off x="269211" y="4403303"/>
            <a:ext cx="2557307" cy="1864147"/>
          </a:xfrm>
        </p:spPr>
        <p:txBody>
          <a:bodyPr>
            <a:normAutofit/>
          </a:bodyPr>
          <a:lstStyle>
            <a:lvl1pPr>
              <a:defRPr sz="1200"/>
            </a:lvl1pPr>
            <a:lvl2pPr>
              <a:defRPr sz="1100"/>
            </a:lvl2pPr>
            <a:lvl3pPr>
              <a:defRPr sz="1100"/>
            </a:lvl3pPr>
            <a:lvl4pPr>
              <a:defRPr sz="1050"/>
            </a:lvl4pPr>
            <a:lvl5pPr>
              <a:defRPr sz="1000"/>
            </a:lvl5pPr>
          </a:lstStyle>
          <a:p>
            <a:pPr lvl="0"/>
            <a:r>
              <a:rPr lang="en-US" dirty="0"/>
              <a:t>What did you achieve this month?</a:t>
            </a:r>
          </a:p>
        </p:txBody>
      </p:sp>
      <p:sp>
        <p:nvSpPr>
          <p:cNvPr id="63" name="Title Placeholder 1">
            <a:extLst>
              <a:ext uri="{FF2B5EF4-FFF2-40B4-BE49-F238E27FC236}">
                <a16:creationId xmlns:a16="http://schemas.microsoft.com/office/drawing/2014/main" id="{3C258854-17E0-4682-AC79-0B48A1ABA278}"/>
              </a:ext>
            </a:extLst>
          </p:cNvPr>
          <p:cNvSpPr>
            <a:spLocks noGrp="1"/>
          </p:cNvSpPr>
          <p:nvPr userDrawn="1">
            <p:ph type="title" hasCustomPrompt="1"/>
          </p:nvPr>
        </p:nvSpPr>
        <p:spPr>
          <a:xfrm>
            <a:off x="334964" y="779117"/>
            <a:ext cx="5062536" cy="498470"/>
          </a:xfrm>
          <a:prstGeom prst="rect">
            <a:avLst/>
          </a:prstGeom>
        </p:spPr>
        <p:txBody>
          <a:bodyPr vert="horz" wrap="square" lIns="0" tIns="0" rIns="0" bIns="0" rtlCol="0" anchor="ctr">
            <a:noAutofit/>
          </a:bodyPr>
          <a:lstStyle>
            <a:lvl1pPr>
              <a:defRPr sz="2400"/>
            </a:lvl1pPr>
          </a:lstStyle>
          <a:p>
            <a:r>
              <a:rPr lang="en-US" dirty="0"/>
              <a:t>Body of work timeline</a:t>
            </a:r>
          </a:p>
        </p:txBody>
      </p:sp>
      <p:sp>
        <p:nvSpPr>
          <p:cNvPr id="81" name="Text Placeholder 9">
            <a:extLst>
              <a:ext uri="{FF2B5EF4-FFF2-40B4-BE49-F238E27FC236}">
                <a16:creationId xmlns:a16="http://schemas.microsoft.com/office/drawing/2014/main" id="{14B7F502-21BD-495E-B1EF-BDC5602FB916}"/>
              </a:ext>
            </a:extLst>
          </p:cNvPr>
          <p:cNvSpPr>
            <a:spLocks noGrp="1"/>
          </p:cNvSpPr>
          <p:nvPr>
            <p:ph type="body" sz="quarter" idx="23" hasCustomPrompt="1"/>
          </p:nvPr>
        </p:nvSpPr>
        <p:spPr>
          <a:xfrm>
            <a:off x="3550088" y="3439415"/>
            <a:ext cx="964583" cy="365122"/>
          </a:xfrm>
        </p:spPr>
        <p:txBody>
          <a:bodyPr>
            <a:noAutofit/>
          </a:bodyPr>
          <a:lstStyle>
            <a:lvl1pPr marL="0" indent="0" algn="ctr">
              <a:lnSpc>
                <a:spcPct val="100000"/>
              </a:lnSpc>
              <a:spcAft>
                <a:spcPts val="0"/>
              </a:spcAft>
              <a:buNone/>
              <a:defRPr sz="1800"/>
            </a:lvl1pPr>
          </a:lstStyle>
          <a:p>
            <a:pPr lvl="0"/>
            <a:r>
              <a:rPr lang="en-AU" dirty="0"/>
              <a:t>Month</a:t>
            </a:r>
          </a:p>
        </p:txBody>
      </p:sp>
      <p:sp>
        <p:nvSpPr>
          <p:cNvPr id="82" name="Oval 81">
            <a:extLst>
              <a:ext uri="{FF2B5EF4-FFF2-40B4-BE49-F238E27FC236}">
                <a16:creationId xmlns:a16="http://schemas.microsoft.com/office/drawing/2014/main" id="{0325683C-D51F-4144-92BD-599B97D314D0}"/>
              </a:ext>
            </a:extLst>
          </p:cNvPr>
          <p:cNvSpPr/>
          <p:nvPr userDrawn="1"/>
        </p:nvSpPr>
        <p:spPr>
          <a:xfrm>
            <a:off x="3926639" y="3810428"/>
            <a:ext cx="211483" cy="21148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err="1"/>
          </a:p>
        </p:txBody>
      </p:sp>
      <p:sp>
        <p:nvSpPr>
          <p:cNvPr id="83" name="Text Placeholder 9">
            <a:extLst>
              <a:ext uri="{FF2B5EF4-FFF2-40B4-BE49-F238E27FC236}">
                <a16:creationId xmlns:a16="http://schemas.microsoft.com/office/drawing/2014/main" id="{B81AC7A7-E6BD-49CF-8890-136E68E783AB}"/>
              </a:ext>
            </a:extLst>
          </p:cNvPr>
          <p:cNvSpPr>
            <a:spLocks noGrp="1"/>
          </p:cNvSpPr>
          <p:nvPr>
            <p:ph type="body" sz="quarter" idx="24" hasCustomPrompt="1"/>
          </p:nvPr>
        </p:nvSpPr>
        <p:spPr>
          <a:xfrm>
            <a:off x="6594434" y="3427894"/>
            <a:ext cx="964583" cy="365122"/>
          </a:xfrm>
        </p:spPr>
        <p:txBody>
          <a:bodyPr>
            <a:noAutofit/>
          </a:bodyPr>
          <a:lstStyle>
            <a:lvl1pPr marL="0" indent="0" algn="ctr">
              <a:lnSpc>
                <a:spcPct val="100000"/>
              </a:lnSpc>
              <a:spcAft>
                <a:spcPts val="0"/>
              </a:spcAft>
              <a:buNone/>
              <a:defRPr sz="1800"/>
            </a:lvl1pPr>
          </a:lstStyle>
          <a:p>
            <a:pPr lvl="0"/>
            <a:r>
              <a:rPr lang="en-AU" dirty="0"/>
              <a:t>Month</a:t>
            </a:r>
          </a:p>
        </p:txBody>
      </p:sp>
      <p:sp>
        <p:nvSpPr>
          <p:cNvPr id="84" name="Oval 83">
            <a:extLst>
              <a:ext uri="{FF2B5EF4-FFF2-40B4-BE49-F238E27FC236}">
                <a16:creationId xmlns:a16="http://schemas.microsoft.com/office/drawing/2014/main" id="{131BEB37-FDFE-490B-BD52-75CF154949EE}"/>
              </a:ext>
            </a:extLst>
          </p:cNvPr>
          <p:cNvSpPr/>
          <p:nvPr userDrawn="1"/>
        </p:nvSpPr>
        <p:spPr>
          <a:xfrm>
            <a:off x="6970985" y="3798907"/>
            <a:ext cx="211483" cy="21148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err="1"/>
          </a:p>
        </p:txBody>
      </p:sp>
      <p:sp>
        <p:nvSpPr>
          <p:cNvPr id="85" name="Text Placeholder 9">
            <a:extLst>
              <a:ext uri="{FF2B5EF4-FFF2-40B4-BE49-F238E27FC236}">
                <a16:creationId xmlns:a16="http://schemas.microsoft.com/office/drawing/2014/main" id="{6D11866E-0575-4938-9EA7-CDC701353DD7}"/>
              </a:ext>
            </a:extLst>
          </p:cNvPr>
          <p:cNvSpPr>
            <a:spLocks noGrp="1"/>
          </p:cNvSpPr>
          <p:nvPr>
            <p:ph type="body" sz="quarter" idx="25" hasCustomPrompt="1"/>
          </p:nvPr>
        </p:nvSpPr>
        <p:spPr>
          <a:xfrm>
            <a:off x="9638780" y="3425547"/>
            <a:ext cx="964583" cy="365122"/>
          </a:xfrm>
        </p:spPr>
        <p:txBody>
          <a:bodyPr>
            <a:noAutofit/>
          </a:bodyPr>
          <a:lstStyle>
            <a:lvl1pPr marL="0" indent="0" algn="ctr">
              <a:lnSpc>
                <a:spcPct val="100000"/>
              </a:lnSpc>
              <a:spcAft>
                <a:spcPts val="0"/>
              </a:spcAft>
              <a:buNone/>
              <a:defRPr sz="1800"/>
            </a:lvl1pPr>
          </a:lstStyle>
          <a:p>
            <a:pPr lvl="0"/>
            <a:r>
              <a:rPr lang="en-AU" dirty="0"/>
              <a:t>Month</a:t>
            </a:r>
          </a:p>
        </p:txBody>
      </p:sp>
      <p:sp>
        <p:nvSpPr>
          <p:cNvPr id="86" name="Oval 85">
            <a:extLst>
              <a:ext uri="{FF2B5EF4-FFF2-40B4-BE49-F238E27FC236}">
                <a16:creationId xmlns:a16="http://schemas.microsoft.com/office/drawing/2014/main" id="{94F0AC48-8971-4DCA-92C5-08DEBB30F6EF}"/>
              </a:ext>
            </a:extLst>
          </p:cNvPr>
          <p:cNvSpPr/>
          <p:nvPr userDrawn="1"/>
        </p:nvSpPr>
        <p:spPr>
          <a:xfrm>
            <a:off x="10015331" y="3784778"/>
            <a:ext cx="211483" cy="21148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dirty="0" err="1"/>
          </a:p>
        </p:txBody>
      </p:sp>
      <p:sp>
        <p:nvSpPr>
          <p:cNvPr id="110" name="Speech Bubble: Rectangle with Corners Rounded 109">
            <a:extLst>
              <a:ext uri="{FF2B5EF4-FFF2-40B4-BE49-F238E27FC236}">
                <a16:creationId xmlns:a16="http://schemas.microsoft.com/office/drawing/2014/main" id="{08C44163-0B20-452E-8F7B-B7117068D638}"/>
              </a:ext>
            </a:extLst>
          </p:cNvPr>
          <p:cNvSpPr/>
          <p:nvPr userDrawn="1"/>
        </p:nvSpPr>
        <p:spPr>
          <a:xfrm>
            <a:off x="3318886" y="4395470"/>
            <a:ext cx="2557307" cy="1894052"/>
          </a:xfrm>
          <a:prstGeom prst="wedgeRoundRectCallout">
            <a:avLst>
              <a:gd name="adj1" fmla="val -21991"/>
              <a:gd name="adj2" fmla="val -65991"/>
              <a:gd name="adj3" fmla="val 16667"/>
            </a:avLst>
          </a:prstGeom>
          <a:solidFill>
            <a:srgbClr val="6CAC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AU" sz="1200" dirty="0" err="1">
              <a:solidFill>
                <a:srgbClr val="19233E"/>
              </a:solidFill>
            </a:endParaRPr>
          </a:p>
        </p:txBody>
      </p:sp>
      <p:sp>
        <p:nvSpPr>
          <p:cNvPr id="111" name="Text Placeholder 4">
            <a:extLst>
              <a:ext uri="{FF2B5EF4-FFF2-40B4-BE49-F238E27FC236}">
                <a16:creationId xmlns:a16="http://schemas.microsoft.com/office/drawing/2014/main" id="{01E8C95F-D274-4E06-AC7D-A1BD94DF303D}"/>
              </a:ext>
            </a:extLst>
          </p:cNvPr>
          <p:cNvSpPr>
            <a:spLocks noGrp="1"/>
          </p:cNvSpPr>
          <p:nvPr>
            <p:ph type="body" sz="quarter" idx="26" hasCustomPrompt="1"/>
          </p:nvPr>
        </p:nvSpPr>
        <p:spPr>
          <a:xfrm>
            <a:off x="3318886" y="4403303"/>
            <a:ext cx="2557307" cy="1864147"/>
          </a:xfrm>
        </p:spPr>
        <p:txBody>
          <a:bodyPr>
            <a:normAutofit/>
          </a:bodyPr>
          <a:lstStyle>
            <a:lvl1pPr>
              <a:defRPr sz="1200"/>
            </a:lvl1pPr>
            <a:lvl2pPr>
              <a:defRPr sz="1100"/>
            </a:lvl2pPr>
            <a:lvl3pPr>
              <a:defRPr sz="1100"/>
            </a:lvl3pPr>
            <a:lvl4pPr>
              <a:defRPr sz="1050"/>
            </a:lvl4pPr>
            <a:lvl5pPr>
              <a:defRPr sz="1000"/>
            </a:lvl5pPr>
          </a:lstStyle>
          <a:p>
            <a:pPr lvl="0"/>
            <a:r>
              <a:rPr lang="en-US" dirty="0"/>
              <a:t>What did you achieve this month?</a:t>
            </a:r>
          </a:p>
        </p:txBody>
      </p:sp>
      <p:sp>
        <p:nvSpPr>
          <p:cNvPr id="112" name="Speech Bubble: Rectangle with Corners Rounded 111">
            <a:extLst>
              <a:ext uri="{FF2B5EF4-FFF2-40B4-BE49-F238E27FC236}">
                <a16:creationId xmlns:a16="http://schemas.microsoft.com/office/drawing/2014/main" id="{5597336E-F460-42BF-A1C1-95CE1B1949EB}"/>
              </a:ext>
            </a:extLst>
          </p:cNvPr>
          <p:cNvSpPr/>
          <p:nvPr userDrawn="1"/>
        </p:nvSpPr>
        <p:spPr>
          <a:xfrm>
            <a:off x="6365804" y="4395470"/>
            <a:ext cx="2557307" cy="1894052"/>
          </a:xfrm>
          <a:prstGeom prst="wedgeRoundRectCallout">
            <a:avLst>
              <a:gd name="adj1" fmla="val -21991"/>
              <a:gd name="adj2" fmla="val -65991"/>
              <a:gd name="adj3" fmla="val 16667"/>
            </a:avLst>
          </a:prstGeom>
          <a:solidFill>
            <a:srgbClr val="6CAC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AU" sz="1200" dirty="0" err="1">
              <a:solidFill>
                <a:srgbClr val="19233E"/>
              </a:solidFill>
            </a:endParaRPr>
          </a:p>
        </p:txBody>
      </p:sp>
      <p:sp>
        <p:nvSpPr>
          <p:cNvPr id="113" name="Text Placeholder 4">
            <a:extLst>
              <a:ext uri="{FF2B5EF4-FFF2-40B4-BE49-F238E27FC236}">
                <a16:creationId xmlns:a16="http://schemas.microsoft.com/office/drawing/2014/main" id="{936FBF34-8056-4ECD-8E25-428F639D88D7}"/>
              </a:ext>
            </a:extLst>
          </p:cNvPr>
          <p:cNvSpPr>
            <a:spLocks noGrp="1"/>
          </p:cNvSpPr>
          <p:nvPr>
            <p:ph type="body" sz="quarter" idx="27" hasCustomPrompt="1"/>
          </p:nvPr>
        </p:nvSpPr>
        <p:spPr>
          <a:xfrm>
            <a:off x="6365804" y="4403303"/>
            <a:ext cx="2557307" cy="1864147"/>
          </a:xfrm>
        </p:spPr>
        <p:txBody>
          <a:bodyPr>
            <a:normAutofit/>
          </a:bodyPr>
          <a:lstStyle>
            <a:lvl1pPr>
              <a:defRPr sz="1200"/>
            </a:lvl1pPr>
            <a:lvl2pPr>
              <a:defRPr sz="1100"/>
            </a:lvl2pPr>
            <a:lvl3pPr>
              <a:defRPr sz="1100"/>
            </a:lvl3pPr>
            <a:lvl4pPr>
              <a:defRPr sz="1050"/>
            </a:lvl4pPr>
            <a:lvl5pPr>
              <a:defRPr sz="1000"/>
            </a:lvl5pPr>
          </a:lstStyle>
          <a:p>
            <a:pPr lvl="0"/>
            <a:r>
              <a:rPr lang="en-US" dirty="0"/>
              <a:t>What did you achieve this month?</a:t>
            </a:r>
          </a:p>
        </p:txBody>
      </p:sp>
      <p:sp>
        <p:nvSpPr>
          <p:cNvPr id="114" name="Speech Bubble: Rectangle with Corners Rounded 113">
            <a:extLst>
              <a:ext uri="{FF2B5EF4-FFF2-40B4-BE49-F238E27FC236}">
                <a16:creationId xmlns:a16="http://schemas.microsoft.com/office/drawing/2014/main" id="{812D3AF5-36C8-4F40-A26A-69F90EE14F74}"/>
              </a:ext>
            </a:extLst>
          </p:cNvPr>
          <p:cNvSpPr/>
          <p:nvPr userDrawn="1"/>
        </p:nvSpPr>
        <p:spPr>
          <a:xfrm>
            <a:off x="9412722" y="4395470"/>
            <a:ext cx="2557307" cy="1894052"/>
          </a:xfrm>
          <a:prstGeom prst="wedgeRoundRectCallout">
            <a:avLst>
              <a:gd name="adj1" fmla="val -21991"/>
              <a:gd name="adj2" fmla="val -65991"/>
              <a:gd name="adj3" fmla="val 16667"/>
            </a:avLst>
          </a:prstGeom>
          <a:solidFill>
            <a:srgbClr val="6CACE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AU" sz="1200" dirty="0" err="1">
              <a:solidFill>
                <a:srgbClr val="19233E"/>
              </a:solidFill>
            </a:endParaRPr>
          </a:p>
        </p:txBody>
      </p:sp>
      <p:sp>
        <p:nvSpPr>
          <p:cNvPr id="115" name="Text Placeholder 4">
            <a:extLst>
              <a:ext uri="{FF2B5EF4-FFF2-40B4-BE49-F238E27FC236}">
                <a16:creationId xmlns:a16="http://schemas.microsoft.com/office/drawing/2014/main" id="{96B90422-9106-41A8-B1E6-88C30A72D968}"/>
              </a:ext>
            </a:extLst>
          </p:cNvPr>
          <p:cNvSpPr>
            <a:spLocks noGrp="1"/>
          </p:cNvSpPr>
          <p:nvPr>
            <p:ph type="body" sz="quarter" idx="28" hasCustomPrompt="1"/>
          </p:nvPr>
        </p:nvSpPr>
        <p:spPr>
          <a:xfrm>
            <a:off x="9412722" y="4403303"/>
            <a:ext cx="2557307" cy="1864147"/>
          </a:xfrm>
        </p:spPr>
        <p:txBody>
          <a:bodyPr>
            <a:normAutofit/>
          </a:bodyPr>
          <a:lstStyle>
            <a:lvl1pPr>
              <a:defRPr sz="1200"/>
            </a:lvl1pPr>
            <a:lvl2pPr>
              <a:defRPr sz="1100"/>
            </a:lvl2pPr>
            <a:lvl3pPr>
              <a:defRPr sz="1100"/>
            </a:lvl3pPr>
            <a:lvl4pPr>
              <a:defRPr sz="1050"/>
            </a:lvl4pPr>
            <a:lvl5pPr>
              <a:defRPr sz="1000"/>
            </a:lvl5pPr>
          </a:lstStyle>
          <a:p>
            <a:pPr lvl="0"/>
            <a:r>
              <a:rPr lang="en-US" dirty="0"/>
              <a:t>What did you achieve this month?</a:t>
            </a:r>
          </a:p>
        </p:txBody>
      </p:sp>
      <p:sp>
        <p:nvSpPr>
          <p:cNvPr id="21" name="Speech Bubble: Rectangle with Corners Rounded 20">
            <a:extLst>
              <a:ext uri="{FF2B5EF4-FFF2-40B4-BE49-F238E27FC236}">
                <a16:creationId xmlns:a16="http://schemas.microsoft.com/office/drawing/2014/main" id="{3B477B82-431B-4A5A-BAA2-D6DDB00967F8}"/>
              </a:ext>
            </a:extLst>
          </p:cNvPr>
          <p:cNvSpPr/>
          <p:nvPr userDrawn="1"/>
        </p:nvSpPr>
        <p:spPr>
          <a:xfrm rot="10800000">
            <a:off x="237247" y="1306040"/>
            <a:ext cx="2557307" cy="1894052"/>
          </a:xfrm>
          <a:prstGeom prst="wedgeRoundRectCallout">
            <a:avLst>
              <a:gd name="adj1" fmla="val 19675"/>
              <a:gd name="adj2" fmla="val -65901"/>
              <a:gd name="adj3" fmla="val 16667"/>
            </a:avLst>
          </a:prstGeom>
          <a:solidFill>
            <a:srgbClr val="C8DC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AU" sz="1200" dirty="0" err="1">
              <a:solidFill>
                <a:srgbClr val="19233E"/>
              </a:solidFill>
            </a:endParaRPr>
          </a:p>
        </p:txBody>
      </p:sp>
      <p:sp>
        <p:nvSpPr>
          <p:cNvPr id="26" name="Speech Bubble: Rectangle with Corners Rounded 25">
            <a:extLst>
              <a:ext uri="{FF2B5EF4-FFF2-40B4-BE49-F238E27FC236}">
                <a16:creationId xmlns:a16="http://schemas.microsoft.com/office/drawing/2014/main" id="{EFD18722-D03C-4CA7-A4AA-D910BF29AC60}"/>
              </a:ext>
            </a:extLst>
          </p:cNvPr>
          <p:cNvSpPr/>
          <p:nvPr userDrawn="1"/>
        </p:nvSpPr>
        <p:spPr>
          <a:xfrm rot="10800000">
            <a:off x="3279705" y="1306040"/>
            <a:ext cx="2557307" cy="1894052"/>
          </a:xfrm>
          <a:prstGeom prst="wedgeRoundRectCallout">
            <a:avLst>
              <a:gd name="adj1" fmla="val 19675"/>
              <a:gd name="adj2" fmla="val -65901"/>
              <a:gd name="adj3" fmla="val 16667"/>
            </a:avLst>
          </a:prstGeom>
          <a:solidFill>
            <a:srgbClr val="C8DC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AU" sz="1200" dirty="0" err="1">
              <a:solidFill>
                <a:srgbClr val="19233E"/>
              </a:solidFill>
            </a:endParaRPr>
          </a:p>
        </p:txBody>
      </p:sp>
      <p:sp>
        <p:nvSpPr>
          <p:cNvPr id="28" name="Speech Bubble: Rectangle with Corners Rounded 27">
            <a:extLst>
              <a:ext uri="{FF2B5EF4-FFF2-40B4-BE49-F238E27FC236}">
                <a16:creationId xmlns:a16="http://schemas.microsoft.com/office/drawing/2014/main" id="{5E2C8CE4-428C-4374-90BF-E3473793F5D4}"/>
              </a:ext>
            </a:extLst>
          </p:cNvPr>
          <p:cNvSpPr/>
          <p:nvPr userDrawn="1"/>
        </p:nvSpPr>
        <p:spPr>
          <a:xfrm rot="10800000">
            <a:off x="6322161" y="1306040"/>
            <a:ext cx="2557307" cy="1894052"/>
          </a:xfrm>
          <a:prstGeom prst="wedgeRoundRectCallout">
            <a:avLst>
              <a:gd name="adj1" fmla="val 19675"/>
              <a:gd name="adj2" fmla="val -65901"/>
              <a:gd name="adj3" fmla="val 16667"/>
            </a:avLst>
          </a:prstGeom>
          <a:solidFill>
            <a:srgbClr val="C8DC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AU" sz="1200" dirty="0" err="1">
              <a:solidFill>
                <a:srgbClr val="19233E"/>
              </a:solidFill>
            </a:endParaRPr>
          </a:p>
        </p:txBody>
      </p:sp>
      <p:sp>
        <p:nvSpPr>
          <p:cNvPr id="30" name="Speech Bubble: Rectangle with Corners Rounded 29">
            <a:extLst>
              <a:ext uri="{FF2B5EF4-FFF2-40B4-BE49-F238E27FC236}">
                <a16:creationId xmlns:a16="http://schemas.microsoft.com/office/drawing/2014/main" id="{50A8D6FD-CF00-4B8C-8094-7D5C734930FC}"/>
              </a:ext>
            </a:extLst>
          </p:cNvPr>
          <p:cNvSpPr/>
          <p:nvPr userDrawn="1"/>
        </p:nvSpPr>
        <p:spPr>
          <a:xfrm rot="10800000">
            <a:off x="9364615" y="1306040"/>
            <a:ext cx="2557307" cy="1894052"/>
          </a:xfrm>
          <a:prstGeom prst="wedgeRoundRectCallout">
            <a:avLst>
              <a:gd name="adj1" fmla="val 19675"/>
              <a:gd name="adj2" fmla="val -65901"/>
              <a:gd name="adj3" fmla="val 16667"/>
            </a:avLst>
          </a:prstGeom>
          <a:solidFill>
            <a:srgbClr val="C8DC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endParaRPr lang="en-AU" sz="1200" dirty="0" err="1">
              <a:solidFill>
                <a:srgbClr val="19233E"/>
              </a:solidFill>
            </a:endParaRPr>
          </a:p>
        </p:txBody>
      </p:sp>
      <p:sp>
        <p:nvSpPr>
          <p:cNvPr id="3" name="Text Placeholder 2">
            <a:extLst>
              <a:ext uri="{FF2B5EF4-FFF2-40B4-BE49-F238E27FC236}">
                <a16:creationId xmlns:a16="http://schemas.microsoft.com/office/drawing/2014/main" id="{57A437D7-E782-4C51-BE13-B742E983E7E2}"/>
              </a:ext>
            </a:extLst>
          </p:cNvPr>
          <p:cNvSpPr>
            <a:spLocks noGrp="1"/>
          </p:cNvSpPr>
          <p:nvPr>
            <p:ph type="body" sz="quarter" idx="29" hasCustomPrompt="1"/>
          </p:nvPr>
        </p:nvSpPr>
        <p:spPr>
          <a:xfrm>
            <a:off x="236538" y="1314450"/>
            <a:ext cx="2557462" cy="1885950"/>
          </a:xfrm>
        </p:spPr>
        <p:txBody>
          <a:bodyPr/>
          <a:lstStyle>
            <a:lvl1pPr>
              <a:defRPr/>
            </a:lvl1pPr>
            <a:lvl2pPr>
              <a:defRPr sz="1200"/>
            </a:lvl2pPr>
            <a:lvl3pPr>
              <a:defRPr sz="1200"/>
            </a:lvl3pPr>
          </a:lstStyle>
          <a:p>
            <a:pPr lvl="0"/>
            <a:r>
              <a:rPr lang="en-US" dirty="0"/>
              <a:t>What are your goals for this month?</a:t>
            </a:r>
          </a:p>
        </p:txBody>
      </p:sp>
      <p:sp>
        <p:nvSpPr>
          <p:cNvPr id="32" name="Text Placeholder 2">
            <a:extLst>
              <a:ext uri="{FF2B5EF4-FFF2-40B4-BE49-F238E27FC236}">
                <a16:creationId xmlns:a16="http://schemas.microsoft.com/office/drawing/2014/main" id="{92EA099B-BCF1-4D5D-9259-67212302FB9F}"/>
              </a:ext>
            </a:extLst>
          </p:cNvPr>
          <p:cNvSpPr>
            <a:spLocks noGrp="1"/>
          </p:cNvSpPr>
          <p:nvPr>
            <p:ph type="body" sz="quarter" idx="30" hasCustomPrompt="1"/>
          </p:nvPr>
        </p:nvSpPr>
        <p:spPr>
          <a:xfrm>
            <a:off x="3279070" y="1314450"/>
            <a:ext cx="2557462" cy="1885950"/>
          </a:xfrm>
        </p:spPr>
        <p:txBody>
          <a:bodyPr/>
          <a:lstStyle>
            <a:lvl1pPr>
              <a:defRPr/>
            </a:lvl1pPr>
            <a:lvl2pPr>
              <a:defRPr sz="1200"/>
            </a:lvl2pPr>
            <a:lvl3pPr>
              <a:defRPr sz="1200"/>
            </a:lvl3pPr>
          </a:lstStyle>
          <a:p>
            <a:pPr lvl="0"/>
            <a:r>
              <a:rPr lang="en-US" dirty="0"/>
              <a:t>What are your goals for this month?</a:t>
            </a:r>
          </a:p>
        </p:txBody>
      </p:sp>
      <p:sp>
        <p:nvSpPr>
          <p:cNvPr id="33" name="Text Placeholder 2">
            <a:extLst>
              <a:ext uri="{FF2B5EF4-FFF2-40B4-BE49-F238E27FC236}">
                <a16:creationId xmlns:a16="http://schemas.microsoft.com/office/drawing/2014/main" id="{CECDB168-201A-4BA2-AC49-65FC1886D766}"/>
              </a:ext>
            </a:extLst>
          </p:cNvPr>
          <p:cNvSpPr>
            <a:spLocks noGrp="1"/>
          </p:cNvSpPr>
          <p:nvPr>
            <p:ph type="body" sz="quarter" idx="31" hasCustomPrompt="1"/>
          </p:nvPr>
        </p:nvSpPr>
        <p:spPr>
          <a:xfrm>
            <a:off x="6316504" y="1314450"/>
            <a:ext cx="2557462" cy="1885950"/>
          </a:xfrm>
        </p:spPr>
        <p:txBody>
          <a:bodyPr/>
          <a:lstStyle>
            <a:lvl1pPr>
              <a:defRPr/>
            </a:lvl1pPr>
            <a:lvl2pPr>
              <a:defRPr sz="1200"/>
            </a:lvl2pPr>
            <a:lvl3pPr>
              <a:defRPr sz="1200"/>
            </a:lvl3pPr>
          </a:lstStyle>
          <a:p>
            <a:pPr lvl="0"/>
            <a:r>
              <a:rPr lang="en-US" dirty="0"/>
              <a:t>What are your goals for this month?</a:t>
            </a:r>
          </a:p>
        </p:txBody>
      </p:sp>
      <p:sp>
        <p:nvSpPr>
          <p:cNvPr id="34" name="Text Placeholder 2">
            <a:extLst>
              <a:ext uri="{FF2B5EF4-FFF2-40B4-BE49-F238E27FC236}">
                <a16:creationId xmlns:a16="http://schemas.microsoft.com/office/drawing/2014/main" id="{42A334F3-F940-447A-9409-59E66DCDDA06}"/>
              </a:ext>
            </a:extLst>
          </p:cNvPr>
          <p:cNvSpPr>
            <a:spLocks noGrp="1"/>
          </p:cNvSpPr>
          <p:nvPr>
            <p:ph type="body" sz="quarter" idx="32" hasCustomPrompt="1"/>
          </p:nvPr>
        </p:nvSpPr>
        <p:spPr>
          <a:xfrm>
            <a:off x="9364061" y="1314450"/>
            <a:ext cx="2557462" cy="1885950"/>
          </a:xfrm>
        </p:spPr>
        <p:txBody>
          <a:bodyPr/>
          <a:lstStyle>
            <a:lvl1pPr>
              <a:defRPr/>
            </a:lvl1pPr>
            <a:lvl2pPr>
              <a:defRPr sz="1200"/>
            </a:lvl2pPr>
            <a:lvl3pPr>
              <a:defRPr sz="1200"/>
            </a:lvl3pPr>
          </a:lstStyle>
          <a:p>
            <a:pPr lvl="0"/>
            <a:r>
              <a:rPr lang="en-US" dirty="0"/>
              <a:t>What are your goals for this month?</a:t>
            </a:r>
          </a:p>
        </p:txBody>
      </p:sp>
    </p:spTree>
    <p:extLst>
      <p:ext uri="{BB962C8B-B14F-4D97-AF65-F5344CB8AC3E}">
        <p14:creationId xmlns:p14="http://schemas.microsoft.com/office/powerpoint/2010/main" val="2376541793"/>
      </p:ext>
    </p:extLst>
  </p:cSld>
  <p:clrMapOvr>
    <a:masterClrMapping/>
  </p:clrMapOvr>
  <p:transition>
    <p:fade/>
  </p:transition>
  <p:extLst mod="1">
    <p:ext uri="{DCECCB84-F9BA-43D5-87BE-67443E8EF086}">
      <p15:sldGuideLst xmlns:p15="http://schemas.microsoft.com/office/powerpoint/2012/main">
        <p15:guide id="1" orient="horz" pos="372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ual research">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2F1FE39-C0F2-944E-ADC2-E08B6382AD50}"/>
              </a:ext>
            </a:extLst>
          </p:cNvPr>
          <p:cNvSpPr>
            <a:spLocks noGrp="1"/>
          </p:cNvSpPr>
          <p:nvPr>
            <p:ph type="pic" sz="quarter" idx="33"/>
          </p:nvPr>
        </p:nvSpPr>
        <p:spPr>
          <a:xfrm>
            <a:off x="334963" y="1333671"/>
            <a:ext cx="2628000" cy="2856829"/>
          </a:xfrm>
          <a:noFill/>
        </p:spPr>
        <p:txBody>
          <a:bodyPr anchor="ctr" anchorCtr="1"/>
          <a:lstStyle>
            <a:lvl1pPr>
              <a:defRPr>
                <a:solidFill>
                  <a:schemeClr val="tx1">
                    <a:alpha val="50000"/>
                  </a:schemeClr>
                </a:solidFill>
              </a:defRPr>
            </a:lvl1pPr>
          </a:lstStyle>
          <a:p>
            <a:r>
              <a:rPr lang="en-US" dirty="0"/>
              <a:t>Click icon to add picture</a:t>
            </a:r>
          </a:p>
        </p:txBody>
      </p:sp>
      <p:sp>
        <p:nvSpPr>
          <p:cNvPr id="9" name="Picture Placeholder 3">
            <a:extLst>
              <a:ext uri="{FF2B5EF4-FFF2-40B4-BE49-F238E27FC236}">
                <a16:creationId xmlns:a16="http://schemas.microsoft.com/office/drawing/2014/main" id="{010EADF1-D8D0-154F-9B7E-17D789EB038B}"/>
              </a:ext>
            </a:extLst>
          </p:cNvPr>
          <p:cNvSpPr>
            <a:spLocks noGrp="1"/>
          </p:cNvSpPr>
          <p:nvPr>
            <p:ph type="pic" sz="quarter" idx="34"/>
          </p:nvPr>
        </p:nvSpPr>
        <p:spPr>
          <a:xfrm>
            <a:off x="9223468" y="1333670"/>
            <a:ext cx="2628000" cy="2852065"/>
          </a:xfrm>
          <a:noFill/>
        </p:spPr>
        <p:txBody>
          <a:bodyPr anchor="ctr" anchorCtr="1"/>
          <a:lstStyle>
            <a:lvl1pPr>
              <a:defRPr>
                <a:solidFill>
                  <a:schemeClr val="tx1">
                    <a:alpha val="50000"/>
                  </a:schemeClr>
                </a:solidFill>
              </a:defRPr>
            </a:lvl1pPr>
          </a:lstStyle>
          <a:p>
            <a:r>
              <a:rPr lang="en-US" dirty="0"/>
              <a:t>Click icon to add picture</a:t>
            </a:r>
          </a:p>
        </p:txBody>
      </p:sp>
      <p:sp>
        <p:nvSpPr>
          <p:cNvPr id="10" name="Picture Placeholder 3">
            <a:extLst>
              <a:ext uri="{FF2B5EF4-FFF2-40B4-BE49-F238E27FC236}">
                <a16:creationId xmlns:a16="http://schemas.microsoft.com/office/drawing/2014/main" id="{775B559C-3FE4-814B-B5AA-D677CF7850F4}"/>
              </a:ext>
            </a:extLst>
          </p:cNvPr>
          <p:cNvSpPr>
            <a:spLocks noGrp="1"/>
          </p:cNvSpPr>
          <p:nvPr>
            <p:ph type="pic" sz="quarter" idx="35"/>
          </p:nvPr>
        </p:nvSpPr>
        <p:spPr>
          <a:xfrm>
            <a:off x="6251541" y="1337489"/>
            <a:ext cx="2628000" cy="2852065"/>
          </a:xfrm>
          <a:noFill/>
        </p:spPr>
        <p:txBody>
          <a:bodyPr anchor="ctr" anchorCtr="1"/>
          <a:lstStyle>
            <a:lvl1pPr>
              <a:defRPr>
                <a:solidFill>
                  <a:schemeClr val="tx1">
                    <a:alpha val="50000"/>
                  </a:schemeClr>
                </a:solidFill>
              </a:defRPr>
            </a:lvl1pPr>
          </a:lstStyle>
          <a:p>
            <a:r>
              <a:rPr lang="en-US" dirty="0"/>
              <a:t>Click icon to add picture</a:t>
            </a:r>
          </a:p>
        </p:txBody>
      </p:sp>
      <p:sp>
        <p:nvSpPr>
          <p:cNvPr id="11" name="Picture Placeholder 3">
            <a:extLst>
              <a:ext uri="{FF2B5EF4-FFF2-40B4-BE49-F238E27FC236}">
                <a16:creationId xmlns:a16="http://schemas.microsoft.com/office/drawing/2014/main" id="{3F2AA6B3-A7A7-124A-84B4-677FC0B30967}"/>
              </a:ext>
            </a:extLst>
          </p:cNvPr>
          <p:cNvSpPr>
            <a:spLocks noGrp="1"/>
          </p:cNvSpPr>
          <p:nvPr>
            <p:ph type="pic" sz="quarter" idx="36"/>
          </p:nvPr>
        </p:nvSpPr>
        <p:spPr>
          <a:xfrm>
            <a:off x="3307199" y="1333671"/>
            <a:ext cx="2628000" cy="2856828"/>
          </a:xfrm>
          <a:noFill/>
        </p:spPr>
        <p:txBody>
          <a:bodyPr anchor="ctr" anchorCtr="1"/>
          <a:lstStyle>
            <a:lvl1pPr>
              <a:defRPr>
                <a:solidFill>
                  <a:schemeClr val="tx1">
                    <a:alpha val="50000"/>
                  </a:schemeClr>
                </a:solidFill>
              </a:defRPr>
            </a:lvl1pPr>
          </a:lstStyle>
          <a:p>
            <a:r>
              <a:rPr lang="en-US"/>
              <a:t>Click icon to add picture</a:t>
            </a:r>
            <a:endParaRPr lang="en-US" dirty="0"/>
          </a:p>
        </p:txBody>
      </p:sp>
      <p:sp>
        <p:nvSpPr>
          <p:cNvPr id="22" name="Text Placeholder 21"/>
          <p:cNvSpPr>
            <a:spLocks noGrp="1"/>
          </p:cNvSpPr>
          <p:nvPr>
            <p:ph type="body" sz="quarter" idx="38"/>
          </p:nvPr>
        </p:nvSpPr>
        <p:spPr>
          <a:xfrm>
            <a:off x="3306677" y="4288133"/>
            <a:ext cx="2628001" cy="1923232"/>
          </a:xfrm>
        </p:spPr>
        <p:txBody>
          <a:bodyPr>
            <a:normAutofit/>
          </a:bodyPr>
          <a:lstStyle>
            <a:lvl1pPr marL="0" marR="0" indent="0" algn="l" defTabSz="685812" rtl="0" eaLnBrk="1" fontAlgn="auto" latinLnBrk="0" hangingPunct="1">
              <a:lnSpc>
                <a:spcPct val="150000"/>
              </a:lnSpc>
              <a:spcBef>
                <a:spcPts val="0"/>
              </a:spcBef>
              <a:spcAft>
                <a:spcPts val="600"/>
              </a:spcAft>
              <a:buClrTx/>
              <a:buSzTx/>
              <a:buFont typeface="Arial" panose="020B0604020202020204" pitchFamily="34" charset="0"/>
              <a:buNone/>
              <a:tabLst/>
              <a:defRPr sz="1200"/>
            </a:lvl1pPr>
          </a:lstStyle>
          <a:p>
            <a:pPr lvl="0"/>
            <a:endParaRPr lang="en-AU" dirty="0"/>
          </a:p>
        </p:txBody>
      </p:sp>
      <p:sp>
        <p:nvSpPr>
          <p:cNvPr id="24" name="Text Placeholder 23"/>
          <p:cNvSpPr>
            <a:spLocks noGrp="1"/>
          </p:cNvSpPr>
          <p:nvPr>
            <p:ph type="body" sz="quarter" idx="39"/>
          </p:nvPr>
        </p:nvSpPr>
        <p:spPr>
          <a:xfrm>
            <a:off x="6251541" y="4288133"/>
            <a:ext cx="2628900" cy="1923232"/>
          </a:xfrm>
        </p:spPr>
        <p:txBody>
          <a:bodyPr>
            <a:normAutofit/>
          </a:bodyPr>
          <a:lstStyle>
            <a:lvl1pPr>
              <a:defRPr sz="1200"/>
            </a:lvl1pPr>
          </a:lstStyle>
          <a:p>
            <a:pPr lvl="0"/>
            <a:endParaRPr lang="en-AU" dirty="0"/>
          </a:p>
        </p:txBody>
      </p:sp>
      <p:sp>
        <p:nvSpPr>
          <p:cNvPr id="26" name="Text Placeholder 25"/>
          <p:cNvSpPr>
            <a:spLocks noGrp="1"/>
          </p:cNvSpPr>
          <p:nvPr>
            <p:ph type="body" sz="quarter" idx="40"/>
          </p:nvPr>
        </p:nvSpPr>
        <p:spPr>
          <a:xfrm>
            <a:off x="9224155" y="4288133"/>
            <a:ext cx="2627313" cy="1923232"/>
          </a:xfrm>
        </p:spPr>
        <p:txBody>
          <a:bodyPr>
            <a:normAutofit/>
          </a:bodyPr>
          <a:lstStyle>
            <a:lvl1pPr>
              <a:defRPr sz="1200"/>
            </a:lvl1pPr>
          </a:lstStyle>
          <a:p>
            <a:pPr lvl="0"/>
            <a:endParaRPr lang="en-AU" dirty="0"/>
          </a:p>
        </p:txBody>
      </p:sp>
      <p:sp>
        <p:nvSpPr>
          <p:cNvPr id="14"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21" name="Text Placeholder 21">
            <a:extLst>
              <a:ext uri="{FF2B5EF4-FFF2-40B4-BE49-F238E27FC236}">
                <a16:creationId xmlns:a16="http://schemas.microsoft.com/office/drawing/2014/main" id="{D97A0A69-3D14-47AF-872C-E3A17A5ADEC7}"/>
              </a:ext>
            </a:extLst>
          </p:cNvPr>
          <p:cNvSpPr>
            <a:spLocks noGrp="1"/>
          </p:cNvSpPr>
          <p:nvPr>
            <p:ph type="body" sz="quarter" idx="42"/>
          </p:nvPr>
        </p:nvSpPr>
        <p:spPr>
          <a:xfrm>
            <a:off x="334963" y="4288133"/>
            <a:ext cx="2628000" cy="1923232"/>
          </a:xfrm>
        </p:spPr>
        <p:txBody>
          <a:bodyPr>
            <a:normAutofit/>
          </a:bodyPr>
          <a:lstStyle>
            <a:lvl1pPr marL="0" indent="0">
              <a:buFont typeface="Arial" panose="020B0604020202020204" pitchFamily="34" charset="0"/>
              <a:buNone/>
              <a:defRPr sz="1200"/>
            </a:lvl1pPr>
          </a:lstStyle>
          <a:p>
            <a:pPr lvl="0"/>
            <a:endParaRPr lang="en-AU" dirty="0"/>
          </a:p>
        </p:txBody>
      </p:sp>
      <p:sp>
        <p:nvSpPr>
          <p:cNvPr id="25" name="Title Placeholder 1">
            <a:extLst>
              <a:ext uri="{FF2B5EF4-FFF2-40B4-BE49-F238E27FC236}">
                <a16:creationId xmlns:a16="http://schemas.microsoft.com/office/drawing/2014/main" id="{7B96EB4C-7B27-4AA8-98BA-ECC008854622}"/>
              </a:ext>
            </a:extLst>
          </p:cNvPr>
          <p:cNvSpPr>
            <a:spLocks noGrp="1"/>
          </p:cNvSpPr>
          <p:nvPr>
            <p:ph type="title" hasCustomPrompt="1"/>
          </p:nvPr>
        </p:nvSpPr>
        <p:spPr>
          <a:xfrm>
            <a:off x="334963" y="779117"/>
            <a:ext cx="5599715" cy="498470"/>
          </a:xfrm>
          <a:prstGeom prst="rect">
            <a:avLst/>
          </a:prstGeom>
        </p:spPr>
        <p:txBody>
          <a:bodyPr vert="horz" wrap="square" lIns="0" tIns="0" rIns="0" bIns="0" rtlCol="0" anchor="ctr">
            <a:noAutofit/>
          </a:bodyPr>
          <a:lstStyle>
            <a:lvl1pPr>
              <a:defRPr sz="2400"/>
            </a:lvl1pPr>
          </a:lstStyle>
          <a:p>
            <a:r>
              <a:rPr lang="en-US" dirty="0"/>
              <a:t>Visual research</a:t>
            </a:r>
          </a:p>
        </p:txBody>
      </p:sp>
    </p:spTree>
    <p:extLst>
      <p:ext uri="{BB962C8B-B14F-4D97-AF65-F5344CB8AC3E}">
        <p14:creationId xmlns:p14="http://schemas.microsoft.com/office/powerpoint/2010/main" val="1214571071"/>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rtist research">
    <p:spTree>
      <p:nvGrpSpPr>
        <p:cNvPr id="1" name=""/>
        <p:cNvGrpSpPr/>
        <p:nvPr/>
      </p:nvGrpSpPr>
      <p:grpSpPr>
        <a:xfrm>
          <a:off x="0" y="0"/>
          <a:ext cx="0" cy="0"/>
          <a:chOff x="0" y="0"/>
          <a:chExt cx="0" cy="0"/>
        </a:xfrm>
      </p:grpSpPr>
      <p:sp>
        <p:nvSpPr>
          <p:cNvPr id="9" name="Picture Placeholder 3">
            <a:extLst>
              <a:ext uri="{FF2B5EF4-FFF2-40B4-BE49-F238E27FC236}">
                <a16:creationId xmlns:a16="http://schemas.microsoft.com/office/drawing/2014/main" id="{010EADF1-D8D0-154F-9B7E-17D789EB038B}"/>
              </a:ext>
            </a:extLst>
          </p:cNvPr>
          <p:cNvSpPr>
            <a:spLocks noGrp="1"/>
          </p:cNvSpPr>
          <p:nvPr>
            <p:ph type="pic" sz="quarter" idx="34"/>
          </p:nvPr>
        </p:nvSpPr>
        <p:spPr>
          <a:xfrm>
            <a:off x="9316337" y="346770"/>
            <a:ext cx="2628000" cy="2218822"/>
          </a:xfrm>
          <a:noFill/>
        </p:spPr>
        <p:txBody>
          <a:bodyPr anchor="ctr" anchorCtr="1"/>
          <a:lstStyle>
            <a:lvl1pPr>
              <a:defRPr>
                <a:solidFill>
                  <a:schemeClr val="tx1">
                    <a:alpha val="50000"/>
                  </a:schemeClr>
                </a:solidFill>
              </a:defRPr>
            </a:lvl1pPr>
          </a:lstStyle>
          <a:p>
            <a:r>
              <a:rPr lang="en-US" dirty="0"/>
              <a:t>Click icon to add picture</a:t>
            </a:r>
          </a:p>
        </p:txBody>
      </p:sp>
      <p:sp>
        <p:nvSpPr>
          <p:cNvPr id="26" name="Text Placeholder 25"/>
          <p:cNvSpPr>
            <a:spLocks noGrp="1"/>
          </p:cNvSpPr>
          <p:nvPr>
            <p:ph type="body" sz="quarter" idx="40"/>
          </p:nvPr>
        </p:nvSpPr>
        <p:spPr>
          <a:xfrm>
            <a:off x="9317024" y="2576354"/>
            <a:ext cx="2627313" cy="734431"/>
          </a:xfrm>
        </p:spPr>
        <p:txBody>
          <a:bodyPr>
            <a:normAutofit/>
          </a:bodyPr>
          <a:lstStyle>
            <a:lvl1pPr>
              <a:defRPr sz="1200"/>
            </a:lvl1pPr>
          </a:lstStyle>
          <a:p>
            <a:pPr lvl="0"/>
            <a:endParaRPr lang="en-AU" dirty="0"/>
          </a:p>
        </p:txBody>
      </p:sp>
      <p:sp>
        <p:nvSpPr>
          <p:cNvPr id="14"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25" name="Title Placeholder 1">
            <a:extLst>
              <a:ext uri="{FF2B5EF4-FFF2-40B4-BE49-F238E27FC236}">
                <a16:creationId xmlns:a16="http://schemas.microsoft.com/office/drawing/2014/main" id="{7B96EB4C-7B27-4AA8-98BA-ECC008854622}"/>
              </a:ext>
            </a:extLst>
          </p:cNvPr>
          <p:cNvSpPr>
            <a:spLocks noGrp="1"/>
          </p:cNvSpPr>
          <p:nvPr>
            <p:ph type="title" hasCustomPrompt="1"/>
          </p:nvPr>
        </p:nvSpPr>
        <p:spPr>
          <a:xfrm>
            <a:off x="334963" y="779117"/>
            <a:ext cx="5761036" cy="498470"/>
          </a:xfrm>
          <a:prstGeom prst="rect">
            <a:avLst/>
          </a:prstGeom>
        </p:spPr>
        <p:txBody>
          <a:bodyPr vert="horz" wrap="square" lIns="0" tIns="0" rIns="0" bIns="0" rtlCol="0" anchor="ctr">
            <a:noAutofit/>
          </a:bodyPr>
          <a:lstStyle>
            <a:lvl1pPr>
              <a:defRPr sz="2400"/>
            </a:lvl1pPr>
          </a:lstStyle>
          <a:p>
            <a:r>
              <a:rPr lang="en-US" dirty="0"/>
              <a:t>Artist research</a:t>
            </a:r>
          </a:p>
        </p:txBody>
      </p:sp>
      <p:sp>
        <p:nvSpPr>
          <p:cNvPr id="12" name="Picture Placeholder 3">
            <a:extLst>
              <a:ext uri="{FF2B5EF4-FFF2-40B4-BE49-F238E27FC236}">
                <a16:creationId xmlns:a16="http://schemas.microsoft.com/office/drawing/2014/main" id="{8626B7AE-C7AA-4456-BB1C-177A34FA40FE}"/>
              </a:ext>
            </a:extLst>
          </p:cNvPr>
          <p:cNvSpPr>
            <a:spLocks noGrp="1"/>
          </p:cNvSpPr>
          <p:nvPr>
            <p:ph type="pic" sz="quarter" idx="41"/>
          </p:nvPr>
        </p:nvSpPr>
        <p:spPr>
          <a:xfrm>
            <a:off x="9316337" y="3540186"/>
            <a:ext cx="2628000" cy="2218822"/>
          </a:xfrm>
          <a:noFill/>
        </p:spPr>
        <p:txBody>
          <a:bodyPr anchor="ctr" anchorCtr="1"/>
          <a:lstStyle>
            <a:lvl1pPr>
              <a:defRPr>
                <a:solidFill>
                  <a:schemeClr val="tx1">
                    <a:alpha val="50000"/>
                  </a:schemeClr>
                </a:solidFill>
              </a:defRPr>
            </a:lvl1pPr>
          </a:lstStyle>
          <a:p>
            <a:r>
              <a:rPr lang="en-US" dirty="0"/>
              <a:t>Click icon to add picture</a:t>
            </a:r>
          </a:p>
        </p:txBody>
      </p:sp>
      <p:sp>
        <p:nvSpPr>
          <p:cNvPr id="13" name="Text Placeholder 25">
            <a:extLst>
              <a:ext uri="{FF2B5EF4-FFF2-40B4-BE49-F238E27FC236}">
                <a16:creationId xmlns:a16="http://schemas.microsoft.com/office/drawing/2014/main" id="{8EBC781D-C80F-448A-A113-062E95B7B33D}"/>
              </a:ext>
            </a:extLst>
          </p:cNvPr>
          <p:cNvSpPr>
            <a:spLocks noGrp="1"/>
          </p:cNvSpPr>
          <p:nvPr>
            <p:ph type="body" sz="quarter" idx="42"/>
          </p:nvPr>
        </p:nvSpPr>
        <p:spPr>
          <a:xfrm>
            <a:off x="9317024" y="5769770"/>
            <a:ext cx="2627313" cy="734431"/>
          </a:xfrm>
        </p:spPr>
        <p:txBody>
          <a:bodyPr>
            <a:normAutofit/>
          </a:bodyPr>
          <a:lstStyle>
            <a:lvl1pPr>
              <a:defRPr sz="1200"/>
            </a:lvl1pPr>
          </a:lstStyle>
          <a:p>
            <a:pPr lvl="0"/>
            <a:endParaRPr lang="en-AU" dirty="0"/>
          </a:p>
        </p:txBody>
      </p:sp>
      <p:sp>
        <p:nvSpPr>
          <p:cNvPr id="15" name="Picture Placeholder 3">
            <a:extLst>
              <a:ext uri="{FF2B5EF4-FFF2-40B4-BE49-F238E27FC236}">
                <a16:creationId xmlns:a16="http://schemas.microsoft.com/office/drawing/2014/main" id="{9C3FDD5A-7A0A-408D-B33A-5075664515CC}"/>
              </a:ext>
            </a:extLst>
          </p:cNvPr>
          <p:cNvSpPr>
            <a:spLocks noGrp="1"/>
          </p:cNvSpPr>
          <p:nvPr>
            <p:ph type="pic" sz="quarter" idx="43"/>
          </p:nvPr>
        </p:nvSpPr>
        <p:spPr>
          <a:xfrm>
            <a:off x="6425500" y="346770"/>
            <a:ext cx="2628000" cy="2218822"/>
          </a:xfrm>
          <a:noFill/>
        </p:spPr>
        <p:txBody>
          <a:bodyPr anchor="ctr" anchorCtr="1"/>
          <a:lstStyle>
            <a:lvl1pPr>
              <a:defRPr>
                <a:solidFill>
                  <a:schemeClr val="tx1">
                    <a:alpha val="50000"/>
                  </a:schemeClr>
                </a:solidFill>
              </a:defRPr>
            </a:lvl1pPr>
          </a:lstStyle>
          <a:p>
            <a:r>
              <a:rPr lang="en-US" dirty="0"/>
              <a:t>Click icon to add picture</a:t>
            </a:r>
          </a:p>
        </p:txBody>
      </p:sp>
      <p:sp>
        <p:nvSpPr>
          <p:cNvPr id="16" name="Text Placeholder 25">
            <a:extLst>
              <a:ext uri="{FF2B5EF4-FFF2-40B4-BE49-F238E27FC236}">
                <a16:creationId xmlns:a16="http://schemas.microsoft.com/office/drawing/2014/main" id="{56F2BE34-E4AB-4424-AA1D-0D1D5FD43692}"/>
              </a:ext>
            </a:extLst>
          </p:cNvPr>
          <p:cNvSpPr>
            <a:spLocks noGrp="1"/>
          </p:cNvSpPr>
          <p:nvPr>
            <p:ph type="body" sz="quarter" idx="44"/>
          </p:nvPr>
        </p:nvSpPr>
        <p:spPr>
          <a:xfrm>
            <a:off x="6426187" y="2576354"/>
            <a:ext cx="2627313" cy="734431"/>
          </a:xfrm>
        </p:spPr>
        <p:txBody>
          <a:bodyPr>
            <a:normAutofit/>
          </a:bodyPr>
          <a:lstStyle>
            <a:lvl1pPr>
              <a:defRPr sz="1200"/>
            </a:lvl1pPr>
          </a:lstStyle>
          <a:p>
            <a:pPr lvl="0"/>
            <a:endParaRPr lang="en-AU" dirty="0"/>
          </a:p>
        </p:txBody>
      </p:sp>
      <p:sp>
        <p:nvSpPr>
          <p:cNvPr id="17" name="Picture Placeholder 3">
            <a:extLst>
              <a:ext uri="{FF2B5EF4-FFF2-40B4-BE49-F238E27FC236}">
                <a16:creationId xmlns:a16="http://schemas.microsoft.com/office/drawing/2014/main" id="{CD9E5F5F-3FD7-48E9-B839-6BCA77A5D18E}"/>
              </a:ext>
            </a:extLst>
          </p:cNvPr>
          <p:cNvSpPr>
            <a:spLocks noGrp="1"/>
          </p:cNvSpPr>
          <p:nvPr>
            <p:ph type="pic" sz="quarter" idx="45"/>
          </p:nvPr>
        </p:nvSpPr>
        <p:spPr>
          <a:xfrm>
            <a:off x="6425500" y="3540186"/>
            <a:ext cx="2628000" cy="2218822"/>
          </a:xfrm>
          <a:noFill/>
        </p:spPr>
        <p:txBody>
          <a:bodyPr anchor="ctr" anchorCtr="1"/>
          <a:lstStyle>
            <a:lvl1pPr>
              <a:defRPr>
                <a:solidFill>
                  <a:schemeClr val="tx1">
                    <a:alpha val="50000"/>
                  </a:schemeClr>
                </a:solidFill>
              </a:defRPr>
            </a:lvl1pPr>
          </a:lstStyle>
          <a:p>
            <a:r>
              <a:rPr lang="en-US" dirty="0"/>
              <a:t>Click icon to add picture</a:t>
            </a:r>
          </a:p>
        </p:txBody>
      </p:sp>
      <p:sp>
        <p:nvSpPr>
          <p:cNvPr id="18" name="Text Placeholder 25">
            <a:extLst>
              <a:ext uri="{FF2B5EF4-FFF2-40B4-BE49-F238E27FC236}">
                <a16:creationId xmlns:a16="http://schemas.microsoft.com/office/drawing/2014/main" id="{342DAB68-38F0-42F6-AC17-AC7B7F7CE01F}"/>
              </a:ext>
            </a:extLst>
          </p:cNvPr>
          <p:cNvSpPr>
            <a:spLocks noGrp="1"/>
          </p:cNvSpPr>
          <p:nvPr>
            <p:ph type="body" sz="quarter" idx="46"/>
          </p:nvPr>
        </p:nvSpPr>
        <p:spPr>
          <a:xfrm>
            <a:off x="6426187" y="5769770"/>
            <a:ext cx="2627313" cy="734431"/>
          </a:xfrm>
        </p:spPr>
        <p:txBody>
          <a:bodyPr>
            <a:normAutofit/>
          </a:bodyPr>
          <a:lstStyle>
            <a:lvl1pPr>
              <a:defRPr sz="1200"/>
            </a:lvl1pPr>
          </a:lstStyle>
          <a:p>
            <a:pPr lvl="0"/>
            <a:endParaRPr lang="en-AU" dirty="0"/>
          </a:p>
        </p:txBody>
      </p:sp>
      <p:sp>
        <p:nvSpPr>
          <p:cNvPr id="6" name="Text Placeholder 5">
            <a:extLst>
              <a:ext uri="{FF2B5EF4-FFF2-40B4-BE49-F238E27FC236}">
                <a16:creationId xmlns:a16="http://schemas.microsoft.com/office/drawing/2014/main" id="{04BB88D4-B973-4EF2-99EA-AE67DA5692BF}"/>
              </a:ext>
            </a:extLst>
          </p:cNvPr>
          <p:cNvSpPr>
            <a:spLocks noGrp="1"/>
          </p:cNvSpPr>
          <p:nvPr>
            <p:ph type="body" sz="quarter" idx="47" hasCustomPrompt="1"/>
          </p:nvPr>
        </p:nvSpPr>
        <p:spPr>
          <a:xfrm>
            <a:off x="334963" y="1637587"/>
            <a:ext cx="5761036" cy="1152000"/>
          </a:xfrm>
          <a:solidFill>
            <a:srgbClr val="C8DCF0"/>
          </a:solidFill>
        </p:spPr>
        <p:txBody>
          <a:bodyPr>
            <a:normAutofit/>
          </a:bodyPr>
          <a:lstStyle>
            <a:lvl1pPr>
              <a:spcAft>
                <a:spcPts val="0"/>
              </a:spcAft>
              <a:buNone/>
              <a:defRPr sz="1200">
                <a:latin typeface="+mn-lt"/>
              </a:defRPr>
            </a:lvl1pPr>
          </a:lstStyle>
          <a:p>
            <a:pPr lvl="0"/>
            <a:r>
              <a:rPr lang="en-AU" dirty="0"/>
              <a:t>What are the main features of this artist’s practice? </a:t>
            </a:r>
          </a:p>
        </p:txBody>
      </p:sp>
      <p:sp>
        <p:nvSpPr>
          <p:cNvPr id="33" name="Text Placeholder 5">
            <a:extLst>
              <a:ext uri="{FF2B5EF4-FFF2-40B4-BE49-F238E27FC236}">
                <a16:creationId xmlns:a16="http://schemas.microsoft.com/office/drawing/2014/main" id="{AEEE256F-A49D-43A2-8C9C-8B4240CBB2FF}"/>
              </a:ext>
            </a:extLst>
          </p:cNvPr>
          <p:cNvSpPr>
            <a:spLocks noGrp="1"/>
          </p:cNvSpPr>
          <p:nvPr>
            <p:ph type="body" sz="quarter" idx="48" hasCustomPrompt="1"/>
          </p:nvPr>
        </p:nvSpPr>
        <p:spPr>
          <a:xfrm>
            <a:off x="334963" y="2789587"/>
            <a:ext cx="5761036" cy="1152000"/>
          </a:xfrm>
          <a:solidFill>
            <a:srgbClr val="6CACE4"/>
          </a:solidFill>
        </p:spPr>
        <p:txBody>
          <a:bodyPr>
            <a:normAutofit/>
          </a:bodyPr>
          <a:lstStyle>
            <a:lvl1pPr marL="0" indent="0">
              <a:spcAft>
                <a:spcPts val="0"/>
              </a:spcAft>
              <a:buNone/>
              <a:defRPr lang="en-US" sz="1200" kern="1200" dirty="0">
                <a:solidFill>
                  <a:schemeClr val="tx2"/>
                </a:solidFill>
                <a:latin typeface="+mn-lt"/>
                <a:ea typeface="+mn-ea"/>
                <a:cs typeface="+mn-cs"/>
              </a:defRPr>
            </a:lvl1pPr>
          </a:lstStyle>
          <a:p>
            <a:pPr marL="177804" lvl="0" indent="-177804" algn="l" defTabSz="685812" rtl="0" eaLnBrk="1" latinLnBrk="0" hangingPunct="1">
              <a:lnSpc>
                <a:spcPct val="150000"/>
              </a:lnSpc>
              <a:spcBef>
                <a:spcPts val="0"/>
              </a:spcBef>
              <a:spcAft>
                <a:spcPts val="0"/>
              </a:spcAft>
              <a:buFont typeface="Arial" panose="020B0604020202020204" pitchFamily="34" charset="0"/>
              <a:buNone/>
            </a:pPr>
            <a:r>
              <a:rPr lang="en-US" sz="1200" dirty="0"/>
              <a:t>What frame/s can be used to describe meaning in this artist’s work?</a:t>
            </a:r>
          </a:p>
        </p:txBody>
      </p:sp>
      <p:sp>
        <p:nvSpPr>
          <p:cNvPr id="36" name="Text Placeholder 5">
            <a:extLst>
              <a:ext uri="{FF2B5EF4-FFF2-40B4-BE49-F238E27FC236}">
                <a16:creationId xmlns:a16="http://schemas.microsoft.com/office/drawing/2014/main" id="{1D59252D-39CC-4F6B-BEC9-536326B94710}"/>
              </a:ext>
            </a:extLst>
          </p:cNvPr>
          <p:cNvSpPr>
            <a:spLocks noGrp="1"/>
          </p:cNvSpPr>
          <p:nvPr>
            <p:ph type="body" sz="quarter" idx="49" hasCustomPrompt="1"/>
          </p:nvPr>
        </p:nvSpPr>
        <p:spPr>
          <a:xfrm>
            <a:off x="334963" y="3941587"/>
            <a:ext cx="5761036" cy="1152000"/>
          </a:xfrm>
          <a:solidFill>
            <a:srgbClr val="C8DCF0"/>
          </a:solidFill>
        </p:spPr>
        <p:txBody>
          <a:bodyPr>
            <a:normAutofit/>
          </a:bodyPr>
          <a:lstStyle>
            <a:lvl1pPr marL="0" indent="0">
              <a:spcAft>
                <a:spcPts val="200"/>
              </a:spcAft>
              <a:buNone/>
              <a:defRPr lang="en-AU" sz="1200" kern="1200" dirty="0">
                <a:solidFill>
                  <a:schemeClr val="tx2"/>
                </a:solidFill>
                <a:latin typeface="+mn-lt"/>
                <a:ea typeface="+mn-ea"/>
                <a:cs typeface="+mn-cs"/>
              </a:defRPr>
            </a:lvl1pPr>
          </a:lstStyle>
          <a:p>
            <a:pPr marL="177804" lvl="0" indent="-177804" algn="l" defTabSz="685812" rtl="0" eaLnBrk="1" latinLnBrk="0" hangingPunct="1">
              <a:lnSpc>
                <a:spcPct val="150000"/>
              </a:lnSpc>
              <a:spcBef>
                <a:spcPts val="0"/>
              </a:spcBef>
              <a:spcAft>
                <a:spcPts val="0"/>
              </a:spcAft>
              <a:buFont typeface="Arial" panose="020B0604020202020204" pitchFamily="34" charset="0"/>
              <a:buNone/>
            </a:pPr>
            <a:r>
              <a:rPr lang="en-AU" sz="1200" dirty="0"/>
              <a:t>Identify relationships between artist, artwork, world and audience. </a:t>
            </a:r>
          </a:p>
        </p:txBody>
      </p:sp>
      <p:sp>
        <p:nvSpPr>
          <p:cNvPr id="37" name="Text Placeholder 5">
            <a:extLst>
              <a:ext uri="{FF2B5EF4-FFF2-40B4-BE49-F238E27FC236}">
                <a16:creationId xmlns:a16="http://schemas.microsoft.com/office/drawing/2014/main" id="{AFA98D29-964E-4D29-BB05-811B0B9D1D72}"/>
              </a:ext>
            </a:extLst>
          </p:cNvPr>
          <p:cNvSpPr>
            <a:spLocks noGrp="1"/>
          </p:cNvSpPr>
          <p:nvPr>
            <p:ph type="body" sz="quarter" idx="50" hasCustomPrompt="1"/>
          </p:nvPr>
        </p:nvSpPr>
        <p:spPr>
          <a:xfrm>
            <a:off x="334963" y="1277587"/>
            <a:ext cx="5761036" cy="360000"/>
          </a:xfrm>
          <a:solidFill>
            <a:srgbClr val="002664"/>
          </a:solidFill>
        </p:spPr>
        <p:txBody>
          <a:bodyPr>
            <a:normAutofit/>
          </a:bodyPr>
          <a:lstStyle>
            <a:lvl1pPr marL="0" indent="0">
              <a:spcAft>
                <a:spcPts val="0"/>
              </a:spcAft>
              <a:buNone/>
              <a:defRPr sz="1200">
                <a:solidFill>
                  <a:schemeClr val="bg1"/>
                </a:solidFill>
                <a:latin typeface="+mn-lt"/>
              </a:defRPr>
            </a:lvl1pPr>
          </a:lstStyle>
          <a:p>
            <a:pPr lvl="0"/>
            <a:r>
              <a:rPr lang="en-AU" dirty="0"/>
              <a:t>Record the artist’s date of birth/death, nationality, and main artforms.</a:t>
            </a:r>
          </a:p>
        </p:txBody>
      </p:sp>
      <p:sp>
        <p:nvSpPr>
          <p:cNvPr id="38" name="Text Placeholder 5">
            <a:extLst>
              <a:ext uri="{FF2B5EF4-FFF2-40B4-BE49-F238E27FC236}">
                <a16:creationId xmlns:a16="http://schemas.microsoft.com/office/drawing/2014/main" id="{E4CD40A4-247B-4FF6-8A1A-81C270BF8036}"/>
              </a:ext>
            </a:extLst>
          </p:cNvPr>
          <p:cNvSpPr>
            <a:spLocks noGrp="1"/>
          </p:cNvSpPr>
          <p:nvPr>
            <p:ph type="body" sz="quarter" idx="51" hasCustomPrompt="1"/>
          </p:nvPr>
        </p:nvSpPr>
        <p:spPr>
          <a:xfrm>
            <a:off x="334963" y="5093587"/>
            <a:ext cx="5761036" cy="1152000"/>
          </a:xfrm>
          <a:solidFill>
            <a:srgbClr val="6CACE4"/>
          </a:solidFill>
        </p:spPr>
        <p:txBody>
          <a:bodyPr>
            <a:normAutofit/>
          </a:bodyPr>
          <a:lstStyle>
            <a:lvl1pPr marL="0" indent="0">
              <a:spcAft>
                <a:spcPts val="200"/>
              </a:spcAft>
              <a:buNone/>
              <a:defRPr lang="en-AU" sz="1200" kern="1200" dirty="0">
                <a:solidFill>
                  <a:schemeClr val="tx2"/>
                </a:solidFill>
                <a:latin typeface="+mn-lt"/>
                <a:ea typeface="+mn-ea"/>
                <a:cs typeface="+mn-cs"/>
              </a:defRPr>
            </a:lvl1pPr>
          </a:lstStyle>
          <a:p>
            <a:pPr marL="177804" lvl="0" indent="-177804" algn="l" defTabSz="685812" rtl="0" eaLnBrk="1" latinLnBrk="0" hangingPunct="1">
              <a:lnSpc>
                <a:spcPct val="150000"/>
              </a:lnSpc>
              <a:spcBef>
                <a:spcPts val="0"/>
              </a:spcBef>
              <a:spcAft>
                <a:spcPts val="0"/>
              </a:spcAft>
              <a:buFont typeface="Arial" panose="020B0604020202020204" pitchFamily="34" charset="0"/>
              <a:buNone/>
            </a:pPr>
            <a:r>
              <a:rPr lang="en-AU" sz="1200" dirty="0"/>
              <a:t>How has this artist influenced your own practice?</a:t>
            </a:r>
          </a:p>
        </p:txBody>
      </p:sp>
    </p:spTree>
    <p:extLst>
      <p:ext uri="{BB962C8B-B14F-4D97-AF65-F5344CB8AC3E}">
        <p14:creationId xmlns:p14="http://schemas.microsoft.com/office/powerpoint/2010/main" val="2821175087"/>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of Work progress update">
    <p:bg>
      <p:bgPr>
        <a:solidFill>
          <a:schemeClr val="bg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F0DC3A9-4AE8-4D39-96BD-7D19AA2EEC40}"/>
              </a:ext>
            </a:extLst>
          </p:cNvPr>
          <p:cNvSpPr>
            <a:spLocks noGrp="1"/>
          </p:cNvSpPr>
          <p:nvPr>
            <p:ph type="pic" sz="quarter" idx="17"/>
          </p:nvPr>
        </p:nvSpPr>
        <p:spPr>
          <a:xfrm>
            <a:off x="326860" y="1443952"/>
            <a:ext cx="6059653" cy="4747989"/>
          </a:xfrm>
        </p:spPr>
        <p:txBody>
          <a:bodyPr>
            <a:normAutofit/>
          </a:bodyPr>
          <a:lstStyle>
            <a:lvl1pPr marL="0" indent="0">
              <a:buNone/>
              <a:defRPr sz="1200"/>
            </a:lvl1pPr>
          </a:lstStyle>
          <a:p>
            <a:r>
              <a:rPr lang="en-US" dirty="0"/>
              <a:t>Click icon to add picture</a:t>
            </a:r>
            <a:endParaRPr lang="en-AU" dirty="0"/>
          </a:p>
        </p:txBody>
      </p:sp>
      <p:sp>
        <p:nvSpPr>
          <p:cNvPr id="11" name="Title Placeholder 1"/>
          <p:cNvSpPr>
            <a:spLocks noGrp="1"/>
          </p:cNvSpPr>
          <p:nvPr>
            <p:ph type="title" hasCustomPrompt="1"/>
          </p:nvPr>
        </p:nvSpPr>
        <p:spPr>
          <a:xfrm>
            <a:off x="334963" y="779117"/>
            <a:ext cx="5127625" cy="498470"/>
          </a:xfrm>
          <a:prstGeom prst="rect">
            <a:avLst/>
          </a:prstGeom>
        </p:spPr>
        <p:txBody>
          <a:bodyPr vert="horz" wrap="square" lIns="0" tIns="0" rIns="0" bIns="0" rtlCol="0" anchor="ctr">
            <a:noAutofit/>
          </a:bodyPr>
          <a:lstStyle>
            <a:lvl1pPr>
              <a:defRPr sz="2400"/>
            </a:lvl1pPr>
          </a:lstStyle>
          <a:p>
            <a:r>
              <a:rPr lang="en-US" dirty="0"/>
              <a:t>Body of work progress update</a:t>
            </a:r>
          </a:p>
        </p:txBody>
      </p:sp>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17" name="Text Placeholder 16">
            <a:extLst>
              <a:ext uri="{FF2B5EF4-FFF2-40B4-BE49-F238E27FC236}">
                <a16:creationId xmlns:a16="http://schemas.microsoft.com/office/drawing/2014/main" id="{27B1523B-E54C-4571-B8F6-2062755A2E43}"/>
              </a:ext>
            </a:extLst>
          </p:cNvPr>
          <p:cNvSpPr>
            <a:spLocks noGrp="1"/>
          </p:cNvSpPr>
          <p:nvPr>
            <p:ph type="body" sz="quarter" idx="21" hasCustomPrompt="1"/>
          </p:nvPr>
        </p:nvSpPr>
        <p:spPr>
          <a:xfrm>
            <a:off x="6858000" y="377706"/>
            <a:ext cx="5334000" cy="2160588"/>
          </a:xfrm>
          <a:solidFill>
            <a:srgbClr val="C8DCF0"/>
          </a:solidFill>
        </p:spPr>
        <p:txBody>
          <a:bodyPr>
            <a:normAutofit/>
          </a:bodyPr>
          <a:lstStyle>
            <a:lvl1pPr marL="0" indent="0">
              <a:lnSpc>
                <a:spcPct val="100000"/>
              </a:lnSpc>
              <a:buNone/>
              <a:defRPr sz="1200"/>
            </a:lvl1pPr>
            <a:lvl2pPr marL="177803" indent="0">
              <a:buNone/>
              <a:defRPr sz="1200"/>
            </a:lvl2pPr>
            <a:lvl3pPr>
              <a:defRPr sz="1200"/>
            </a:lvl3pPr>
            <a:lvl4pPr>
              <a:defRPr sz="1200"/>
            </a:lvl4pPr>
            <a:lvl5pPr>
              <a:defRPr sz="1200"/>
            </a:lvl5pPr>
          </a:lstStyle>
          <a:p>
            <a:pPr lvl="0"/>
            <a:r>
              <a:rPr lang="en-US" dirty="0"/>
              <a:t>What progress have you made on your Body of Work? </a:t>
            </a:r>
            <a:br>
              <a:rPr lang="en-US" dirty="0"/>
            </a:br>
            <a:r>
              <a:rPr lang="en-US" dirty="0"/>
              <a:t>What were your intentions, choices and actions?</a:t>
            </a:r>
          </a:p>
        </p:txBody>
      </p:sp>
      <p:sp>
        <p:nvSpPr>
          <p:cNvPr id="19" name="Text Placeholder 16">
            <a:extLst>
              <a:ext uri="{FF2B5EF4-FFF2-40B4-BE49-F238E27FC236}">
                <a16:creationId xmlns:a16="http://schemas.microsoft.com/office/drawing/2014/main" id="{DF95BA12-6AAD-4D39-8189-650AFB52B027}"/>
              </a:ext>
            </a:extLst>
          </p:cNvPr>
          <p:cNvSpPr>
            <a:spLocks noGrp="1"/>
          </p:cNvSpPr>
          <p:nvPr>
            <p:ph type="body" sz="quarter" idx="22" hasCustomPrompt="1"/>
          </p:nvPr>
        </p:nvSpPr>
        <p:spPr>
          <a:xfrm>
            <a:off x="6858000" y="2537706"/>
            <a:ext cx="5334000" cy="2160588"/>
          </a:xfrm>
          <a:solidFill>
            <a:srgbClr val="6CACE4"/>
          </a:solidFill>
        </p:spPr>
        <p:txBody>
          <a:bodyPr>
            <a:normAutofit/>
          </a:bodyPr>
          <a:lstStyle>
            <a:lvl1pPr marL="0" indent="0">
              <a:lnSpc>
                <a:spcPct val="100000"/>
              </a:lnSpc>
              <a:buNone/>
              <a:defRPr sz="1200"/>
            </a:lvl1pPr>
            <a:lvl2pPr marL="177803" indent="0">
              <a:buNone/>
              <a:defRPr sz="1200"/>
            </a:lvl2pPr>
            <a:lvl3pPr>
              <a:defRPr sz="1200"/>
            </a:lvl3pPr>
            <a:lvl4pPr>
              <a:defRPr sz="1200"/>
            </a:lvl4pPr>
            <a:lvl5pPr>
              <a:defRPr sz="1200"/>
            </a:lvl5pPr>
          </a:lstStyle>
          <a:p>
            <a:pPr lvl="0"/>
            <a:r>
              <a:rPr lang="en-US" dirty="0"/>
              <a:t>Reflect on your progress:</a:t>
            </a:r>
            <a:br>
              <a:rPr lang="en-US" dirty="0"/>
            </a:br>
            <a:r>
              <a:rPr lang="en-US" dirty="0"/>
              <a:t>What strengths and weaknesses can you identify? </a:t>
            </a:r>
            <a:br>
              <a:rPr lang="en-US" dirty="0"/>
            </a:br>
            <a:r>
              <a:rPr lang="en-US" dirty="0"/>
              <a:t>What do you need to do next?</a:t>
            </a:r>
          </a:p>
        </p:txBody>
      </p:sp>
      <p:sp>
        <p:nvSpPr>
          <p:cNvPr id="20" name="Text Placeholder 16">
            <a:extLst>
              <a:ext uri="{FF2B5EF4-FFF2-40B4-BE49-F238E27FC236}">
                <a16:creationId xmlns:a16="http://schemas.microsoft.com/office/drawing/2014/main" id="{667CB4D4-33A5-40FD-93C1-27D56B98FE3F}"/>
              </a:ext>
            </a:extLst>
          </p:cNvPr>
          <p:cNvSpPr>
            <a:spLocks noGrp="1"/>
          </p:cNvSpPr>
          <p:nvPr>
            <p:ph type="body" sz="quarter" idx="23" hasCustomPrompt="1"/>
          </p:nvPr>
        </p:nvSpPr>
        <p:spPr>
          <a:xfrm>
            <a:off x="6858000" y="4697412"/>
            <a:ext cx="5334000" cy="2160588"/>
          </a:xfrm>
          <a:solidFill>
            <a:srgbClr val="F3B8B5"/>
          </a:solidFill>
        </p:spPr>
        <p:txBody>
          <a:bodyPr>
            <a:normAutofit/>
          </a:bodyPr>
          <a:lstStyle>
            <a:lvl1pPr marL="0" indent="0">
              <a:lnSpc>
                <a:spcPct val="100000"/>
              </a:lnSpc>
              <a:buNone/>
              <a:defRPr sz="1200"/>
            </a:lvl1pPr>
            <a:lvl2pPr marL="177803" indent="0">
              <a:buNone/>
              <a:defRPr sz="1200"/>
            </a:lvl2pPr>
            <a:lvl3pPr>
              <a:defRPr sz="1200"/>
            </a:lvl3pPr>
            <a:lvl4pPr>
              <a:defRPr sz="1200"/>
            </a:lvl4pPr>
            <a:lvl5pPr>
              <a:defRPr sz="1200"/>
            </a:lvl5pPr>
          </a:lstStyle>
          <a:p>
            <a:pPr lvl="0"/>
            <a:r>
              <a:rPr lang="en-US" dirty="0"/>
              <a:t>Teacher feedback:</a:t>
            </a:r>
          </a:p>
        </p:txBody>
      </p:sp>
      <p:sp>
        <p:nvSpPr>
          <p:cNvPr id="21" name="Text Placeholder 16">
            <a:extLst>
              <a:ext uri="{FF2B5EF4-FFF2-40B4-BE49-F238E27FC236}">
                <a16:creationId xmlns:a16="http://schemas.microsoft.com/office/drawing/2014/main" id="{006D500C-66BA-48DD-B8C9-81BA93CC18D3}"/>
              </a:ext>
            </a:extLst>
          </p:cNvPr>
          <p:cNvSpPr>
            <a:spLocks noGrp="1"/>
          </p:cNvSpPr>
          <p:nvPr>
            <p:ph type="body" sz="quarter" idx="24" hasCustomPrompt="1"/>
          </p:nvPr>
        </p:nvSpPr>
        <p:spPr>
          <a:xfrm>
            <a:off x="6858000" y="0"/>
            <a:ext cx="5334000" cy="377706"/>
          </a:xfrm>
          <a:solidFill>
            <a:srgbClr val="002664"/>
          </a:solidFill>
        </p:spPr>
        <p:txBody>
          <a:bodyPr>
            <a:normAutofit/>
          </a:bodyPr>
          <a:lstStyle>
            <a:lvl1pPr marL="0" indent="0">
              <a:buNone/>
              <a:defRPr sz="1200">
                <a:solidFill>
                  <a:schemeClr val="bg1"/>
                </a:solidFill>
              </a:defRPr>
            </a:lvl1pPr>
            <a:lvl2pPr marL="177803" indent="0">
              <a:buNone/>
              <a:defRPr sz="1200"/>
            </a:lvl2pPr>
            <a:lvl3pPr>
              <a:defRPr sz="1200"/>
            </a:lvl3pPr>
            <a:lvl4pPr>
              <a:defRPr sz="1200"/>
            </a:lvl4pPr>
            <a:lvl5pPr>
              <a:defRPr sz="1200"/>
            </a:lvl5pPr>
          </a:lstStyle>
          <a:p>
            <a:pPr lvl="0"/>
            <a:r>
              <a:rPr lang="en-US" dirty="0"/>
              <a:t>Today’s date:</a:t>
            </a:r>
          </a:p>
        </p:txBody>
      </p:sp>
    </p:spTree>
    <p:extLst>
      <p:ext uri="{BB962C8B-B14F-4D97-AF65-F5344CB8AC3E}">
        <p14:creationId xmlns:p14="http://schemas.microsoft.com/office/powerpoint/2010/main" val="2334971249"/>
      </p:ext>
    </p:extLst>
  </p:cSld>
  <p:clrMapOvr>
    <a:masterClrMapping/>
  </p:clrMapOvr>
  <p:transition>
    <p:fade/>
  </p:transition>
  <p:extLst>
    <p:ext uri="{DCECCB84-F9BA-43D5-87BE-67443E8EF086}">
      <p15:sldGuideLst xmlns:p15="http://schemas.microsoft.com/office/powerpoint/2012/main">
        <p15:guide id="1" orient="horz" pos="372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slide - text and image">
    <p:bg>
      <p:bgPr>
        <a:solidFill>
          <a:schemeClr val="bg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F0DC3A9-4AE8-4D39-96BD-7D19AA2EEC40}"/>
              </a:ext>
            </a:extLst>
          </p:cNvPr>
          <p:cNvSpPr>
            <a:spLocks noGrp="1"/>
          </p:cNvSpPr>
          <p:nvPr>
            <p:ph type="pic" sz="quarter" idx="17"/>
          </p:nvPr>
        </p:nvSpPr>
        <p:spPr>
          <a:xfrm>
            <a:off x="326861" y="1443952"/>
            <a:ext cx="5593716" cy="4747989"/>
          </a:xfrm>
        </p:spPr>
        <p:txBody>
          <a:bodyPr>
            <a:normAutofit/>
          </a:bodyPr>
          <a:lstStyle>
            <a:lvl1pPr marL="0" indent="0">
              <a:buNone/>
              <a:defRPr sz="1200"/>
            </a:lvl1pPr>
          </a:lstStyle>
          <a:p>
            <a:r>
              <a:rPr lang="en-US" dirty="0"/>
              <a:t>Click icon to add picture</a:t>
            </a:r>
            <a:endParaRPr lang="en-AU" dirty="0"/>
          </a:p>
        </p:txBody>
      </p:sp>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3" name="Text Placeholder 2">
            <a:extLst>
              <a:ext uri="{FF2B5EF4-FFF2-40B4-BE49-F238E27FC236}">
                <a16:creationId xmlns:a16="http://schemas.microsoft.com/office/drawing/2014/main" id="{7E6DF6D9-6982-45B5-98E9-82194B6767E2}"/>
              </a:ext>
            </a:extLst>
          </p:cNvPr>
          <p:cNvSpPr>
            <a:spLocks noGrp="1"/>
          </p:cNvSpPr>
          <p:nvPr>
            <p:ph type="body" sz="quarter" idx="18" hasCustomPrompt="1"/>
          </p:nvPr>
        </p:nvSpPr>
        <p:spPr>
          <a:xfrm>
            <a:off x="6271426" y="1443952"/>
            <a:ext cx="5593714" cy="4747989"/>
          </a:xfrm>
        </p:spPr>
        <p:txBody>
          <a:bodyPr/>
          <a:lstStyle>
            <a:lvl1pPr>
              <a:defRPr/>
            </a:lvl1pPr>
          </a:lstStyle>
          <a:p>
            <a:pPr lvl="0"/>
            <a:r>
              <a:rPr lang="en-US" dirty="0"/>
              <a:t>Double tap to add text</a:t>
            </a:r>
            <a:endParaRPr lang="en-AU" dirty="0"/>
          </a:p>
        </p:txBody>
      </p:sp>
      <p:sp>
        <p:nvSpPr>
          <p:cNvPr id="12" name="Title Placeholder 1">
            <a:extLst>
              <a:ext uri="{FF2B5EF4-FFF2-40B4-BE49-F238E27FC236}">
                <a16:creationId xmlns:a16="http://schemas.microsoft.com/office/drawing/2014/main" id="{DD164B7D-C0E3-4554-9729-B97C196999E2}"/>
              </a:ext>
            </a:extLst>
          </p:cNvPr>
          <p:cNvSpPr>
            <a:spLocks noGrp="1"/>
          </p:cNvSpPr>
          <p:nvPr>
            <p:ph type="title" hasCustomPrompt="1"/>
          </p:nvPr>
        </p:nvSpPr>
        <p:spPr>
          <a:xfrm>
            <a:off x="334962" y="779117"/>
            <a:ext cx="11530177" cy="498470"/>
          </a:xfrm>
          <a:prstGeom prst="rect">
            <a:avLst/>
          </a:prstGeom>
        </p:spPr>
        <p:txBody>
          <a:bodyPr vert="horz" wrap="square" lIns="0" tIns="0" rIns="0" bIns="0" rtlCol="0" anchor="ctr">
            <a:noAutofit/>
          </a:bodyPr>
          <a:lstStyle>
            <a:lvl1pPr>
              <a:defRPr sz="2400"/>
            </a:lvl1pPr>
          </a:lstStyle>
          <a:p>
            <a:r>
              <a:rPr lang="en-US" dirty="0"/>
              <a:t>Double tap to add a title</a:t>
            </a:r>
          </a:p>
        </p:txBody>
      </p:sp>
    </p:spTree>
    <p:extLst>
      <p:ext uri="{BB962C8B-B14F-4D97-AF65-F5344CB8AC3E}">
        <p14:creationId xmlns:p14="http://schemas.microsoft.com/office/powerpoint/2010/main" val="3785816407"/>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 two text columns">
    <p:bg>
      <p:bgPr>
        <a:solidFill>
          <a:schemeClr val="bg1"/>
        </a:solidFill>
        <a:effectLst/>
      </p:bgPr>
    </p:bg>
    <p:spTree>
      <p:nvGrpSpPr>
        <p:cNvPr id="1" name=""/>
        <p:cNvGrpSpPr/>
        <p:nvPr/>
      </p:nvGrpSpPr>
      <p:grpSpPr>
        <a:xfrm>
          <a:off x="0" y="0"/>
          <a:ext cx="0" cy="0"/>
          <a:chOff x="0" y="0"/>
          <a:chExt cx="0" cy="0"/>
        </a:xfrm>
      </p:grpSpPr>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3" name="Text Placeholder 2">
            <a:extLst>
              <a:ext uri="{FF2B5EF4-FFF2-40B4-BE49-F238E27FC236}">
                <a16:creationId xmlns:a16="http://schemas.microsoft.com/office/drawing/2014/main" id="{7E6DF6D9-6982-45B5-98E9-82194B6767E2}"/>
              </a:ext>
            </a:extLst>
          </p:cNvPr>
          <p:cNvSpPr>
            <a:spLocks noGrp="1"/>
          </p:cNvSpPr>
          <p:nvPr>
            <p:ph type="body" sz="quarter" idx="18" hasCustomPrompt="1"/>
          </p:nvPr>
        </p:nvSpPr>
        <p:spPr>
          <a:xfrm>
            <a:off x="6271426" y="1443952"/>
            <a:ext cx="5593714" cy="4747989"/>
          </a:xfrm>
        </p:spPr>
        <p:txBody>
          <a:bodyPr/>
          <a:lstStyle>
            <a:lvl1pPr>
              <a:defRPr/>
            </a:lvl1pPr>
          </a:lstStyle>
          <a:p>
            <a:pPr lvl="0"/>
            <a:r>
              <a:rPr lang="en-US" dirty="0"/>
              <a:t>Double tap to add text</a:t>
            </a:r>
            <a:endParaRPr lang="en-AU" dirty="0"/>
          </a:p>
        </p:txBody>
      </p:sp>
      <p:sp>
        <p:nvSpPr>
          <p:cNvPr id="12" name="Title Placeholder 1">
            <a:extLst>
              <a:ext uri="{FF2B5EF4-FFF2-40B4-BE49-F238E27FC236}">
                <a16:creationId xmlns:a16="http://schemas.microsoft.com/office/drawing/2014/main" id="{DD164B7D-C0E3-4554-9729-B97C196999E2}"/>
              </a:ext>
            </a:extLst>
          </p:cNvPr>
          <p:cNvSpPr>
            <a:spLocks noGrp="1"/>
          </p:cNvSpPr>
          <p:nvPr>
            <p:ph type="title" hasCustomPrompt="1"/>
          </p:nvPr>
        </p:nvSpPr>
        <p:spPr>
          <a:xfrm>
            <a:off x="334962" y="779117"/>
            <a:ext cx="11530177" cy="498470"/>
          </a:xfrm>
          <a:prstGeom prst="rect">
            <a:avLst/>
          </a:prstGeom>
        </p:spPr>
        <p:txBody>
          <a:bodyPr vert="horz" wrap="square" lIns="0" tIns="0" rIns="0" bIns="0" rtlCol="0" anchor="ctr">
            <a:noAutofit/>
          </a:bodyPr>
          <a:lstStyle>
            <a:lvl1pPr>
              <a:defRPr sz="2400"/>
            </a:lvl1pPr>
          </a:lstStyle>
          <a:p>
            <a:r>
              <a:rPr lang="en-US" dirty="0"/>
              <a:t>Double tap to add a title</a:t>
            </a:r>
          </a:p>
        </p:txBody>
      </p:sp>
      <p:sp>
        <p:nvSpPr>
          <p:cNvPr id="6" name="Text Placeholder 2">
            <a:extLst>
              <a:ext uri="{FF2B5EF4-FFF2-40B4-BE49-F238E27FC236}">
                <a16:creationId xmlns:a16="http://schemas.microsoft.com/office/drawing/2014/main" id="{78DBBC60-D708-41D1-A372-7F76EFAD8906}"/>
              </a:ext>
            </a:extLst>
          </p:cNvPr>
          <p:cNvSpPr>
            <a:spLocks noGrp="1"/>
          </p:cNvSpPr>
          <p:nvPr>
            <p:ph type="body" sz="quarter" idx="19" hasCustomPrompt="1"/>
          </p:nvPr>
        </p:nvSpPr>
        <p:spPr>
          <a:xfrm>
            <a:off x="326860" y="1443952"/>
            <a:ext cx="5593714" cy="4747989"/>
          </a:xfrm>
        </p:spPr>
        <p:txBody>
          <a:bodyPr/>
          <a:lstStyle>
            <a:lvl1pPr>
              <a:defRPr/>
            </a:lvl1pPr>
          </a:lstStyle>
          <a:p>
            <a:pPr lvl="0"/>
            <a:r>
              <a:rPr lang="en-US" dirty="0"/>
              <a:t>Double tap to add text</a:t>
            </a:r>
            <a:endParaRPr lang="en-AU" dirty="0"/>
          </a:p>
        </p:txBody>
      </p:sp>
    </p:spTree>
    <p:extLst>
      <p:ext uri="{BB962C8B-B14F-4D97-AF65-F5344CB8AC3E}">
        <p14:creationId xmlns:p14="http://schemas.microsoft.com/office/powerpoint/2010/main" val="1661076663"/>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slide - title and text">
    <p:bg>
      <p:bgPr>
        <a:solidFill>
          <a:schemeClr val="bg1"/>
        </a:solidFill>
        <a:effectLst/>
      </p:bgPr>
    </p:bg>
    <p:spTree>
      <p:nvGrpSpPr>
        <p:cNvPr id="1" name=""/>
        <p:cNvGrpSpPr/>
        <p:nvPr/>
      </p:nvGrpSpPr>
      <p:grpSpPr>
        <a:xfrm>
          <a:off x="0" y="0"/>
          <a:ext cx="0" cy="0"/>
          <a:chOff x="0" y="0"/>
          <a:chExt cx="0" cy="0"/>
        </a:xfrm>
      </p:grpSpPr>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12" name="Title Placeholder 1">
            <a:extLst>
              <a:ext uri="{FF2B5EF4-FFF2-40B4-BE49-F238E27FC236}">
                <a16:creationId xmlns:a16="http://schemas.microsoft.com/office/drawing/2014/main" id="{DD164B7D-C0E3-4554-9729-B97C196999E2}"/>
              </a:ext>
            </a:extLst>
          </p:cNvPr>
          <p:cNvSpPr>
            <a:spLocks noGrp="1"/>
          </p:cNvSpPr>
          <p:nvPr>
            <p:ph type="title" hasCustomPrompt="1"/>
          </p:nvPr>
        </p:nvSpPr>
        <p:spPr>
          <a:xfrm>
            <a:off x="334962" y="779117"/>
            <a:ext cx="11530177" cy="498470"/>
          </a:xfrm>
          <a:prstGeom prst="rect">
            <a:avLst/>
          </a:prstGeom>
        </p:spPr>
        <p:txBody>
          <a:bodyPr vert="horz" wrap="square" lIns="0" tIns="0" rIns="0" bIns="0" rtlCol="0" anchor="ctr">
            <a:noAutofit/>
          </a:bodyPr>
          <a:lstStyle>
            <a:lvl1pPr>
              <a:defRPr sz="2400"/>
            </a:lvl1pPr>
          </a:lstStyle>
          <a:p>
            <a:r>
              <a:rPr lang="en-US" dirty="0"/>
              <a:t>Double tap to add a title</a:t>
            </a:r>
          </a:p>
        </p:txBody>
      </p:sp>
      <p:sp>
        <p:nvSpPr>
          <p:cNvPr id="6" name="Text Placeholder 2">
            <a:extLst>
              <a:ext uri="{FF2B5EF4-FFF2-40B4-BE49-F238E27FC236}">
                <a16:creationId xmlns:a16="http://schemas.microsoft.com/office/drawing/2014/main" id="{78DBBC60-D708-41D1-A372-7F76EFAD8906}"/>
              </a:ext>
            </a:extLst>
          </p:cNvPr>
          <p:cNvSpPr>
            <a:spLocks noGrp="1"/>
          </p:cNvSpPr>
          <p:nvPr>
            <p:ph type="body" sz="quarter" idx="19" hasCustomPrompt="1"/>
          </p:nvPr>
        </p:nvSpPr>
        <p:spPr>
          <a:xfrm>
            <a:off x="326859" y="1443952"/>
            <a:ext cx="11538280" cy="4747989"/>
          </a:xfrm>
        </p:spPr>
        <p:txBody>
          <a:bodyPr/>
          <a:lstStyle>
            <a:lvl1pPr>
              <a:defRPr/>
            </a:lvl1pPr>
          </a:lstStyle>
          <a:p>
            <a:pPr lvl="0"/>
            <a:r>
              <a:rPr lang="en-US" dirty="0"/>
              <a:t>Double tap to add text</a:t>
            </a:r>
            <a:endParaRPr lang="en-AU" dirty="0"/>
          </a:p>
        </p:txBody>
      </p:sp>
    </p:spTree>
    <p:extLst>
      <p:ext uri="{BB962C8B-B14F-4D97-AF65-F5344CB8AC3E}">
        <p14:creationId xmlns:p14="http://schemas.microsoft.com/office/powerpoint/2010/main" val="456168612"/>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slide - two images with captions">
    <p:bg>
      <p:bgPr>
        <a:solidFill>
          <a:schemeClr val="bg1"/>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F0DC3A9-4AE8-4D39-96BD-7D19AA2EEC40}"/>
              </a:ext>
            </a:extLst>
          </p:cNvPr>
          <p:cNvSpPr>
            <a:spLocks noGrp="1"/>
          </p:cNvSpPr>
          <p:nvPr>
            <p:ph type="pic" sz="quarter" idx="17"/>
          </p:nvPr>
        </p:nvSpPr>
        <p:spPr>
          <a:xfrm>
            <a:off x="326861" y="1443953"/>
            <a:ext cx="5593716" cy="3737648"/>
          </a:xfrm>
        </p:spPr>
        <p:txBody>
          <a:bodyPr>
            <a:normAutofit/>
          </a:bodyPr>
          <a:lstStyle>
            <a:lvl1pPr marL="0" indent="0">
              <a:buNone/>
              <a:defRPr sz="1200"/>
            </a:lvl1pPr>
          </a:lstStyle>
          <a:p>
            <a:r>
              <a:rPr lang="en-US" dirty="0"/>
              <a:t>Click icon to add picture</a:t>
            </a:r>
            <a:endParaRPr lang="en-AU" dirty="0"/>
          </a:p>
        </p:txBody>
      </p:sp>
      <p:sp>
        <p:nvSpPr>
          <p:cNvPr id="8" name="Footer Placeholder 3">
            <a:extLst>
              <a:ext uri="{FF2B5EF4-FFF2-40B4-BE49-F238E27FC236}">
                <a16:creationId xmlns:a16="http://schemas.microsoft.com/office/drawing/2014/main" id="{451CE90D-C2B7-A145-B742-F4069E2952AF}"/>
              </a:ext>
            </a:extLst>
          </p:cNvPr>
          <p:cNvSpPr>
            <a:spLocks noGrp="1"/>
          </p:cNvSpPr>
          <p:nvPr>
            <p:ph type="ftr" sz="quarter" idx="3"/>
          </p:nvPr>
        </p:nvSpPr>
        <p:spPr>
          <a:xfrm>
            <a:off x="326860" y="6267451"/>
            <a:ext cx="407672" cy="365125"/>
          </a:xfrm>
          <a:prstGeom prst="rect">
            <a:avLst/>
          </a:prstGeom>
        </p:spPr>
        <p:txBody>
          <a:bodyPr vert="horz" lIns="0" tIns="0" rIns="0" bIns="0" rtlCol="0" anchor="b" anchorCtr="0"/>
          <a:lstStyle>
            <a:lvl1pPr algn="l">
              <a:defRPr sz="1000" b="0" i="0">
                <a:solidFill>
                  <a:schemeClr val="tx2"/>
                </a:solidFill>
                <a:latin typeface="+mn-lt"/>
              </a:defRPr>
            </a:lvl1pPr>
          </a:lstStyle>
          <a:p>
            <a:fld id="{5116C895-348D-4FA1-AC3F-6A98EE2CBA64}" type="slidenum">
              <a:rPr lang="en-US" smtClean="0"/>
              <a:pPr/>
              <a:t>‹#›</a:t>
            </a:fld>
            <a:endParaRPr lang="en-US" dirty="0"/>
          </a:p>
        </p:txBody>
      </p:sp>
      <p:sp>
        <p:nvSpPr>
          <p:cNvPr id="3" name="Text Placeholder 2">
            <a:extLst>
              <a:ext uri="{FF2B5EF4-FFF2-40B4-BE49-F238E27FC236}">
                <a16:creationId xmlns:a16="http://schemas.microsoft.com/office/drawing/2014/main" id="{7E6DF6D9-6982-45B5-98E9-82194B6767E2}"/>
              </a:ext>
            </a:extLst>
          </p:cNvPr>
          <p:cNvSpPr>
            <a:spLocks noGrp="1"/>
          </p:cNvSpPr>
          <p:nvPr>
            <p:ph type="body" sz="quarter" idx="18" hasCustomPrompt="1"/>
          </p:nvPr>
        </p:nvSpPr>
        <p:spPr>
          <a:xfrm>
            <a:off x="326860" y="5181602"/>
            <a:ext cx="5593714" cy="1085850"/>
          </a:xfrm>
        </p:spPr>
        <p:txBody>
          <a:bodyPr/>
          <a:lstStyle>
            <a:lvl1pPr>
              <a:defRPr/>
            </a:lvl1pPr>
          </a:lstStyle>
          <a:p>
            <a:pPr lvl="0"/>
            <a:r>
              <a:rPr lang="en-US" dirty="0"/>
              <a:t>Double tap to add text</a:t>
            </a:r>
            <a:endParaRPr lang="en-AU" dirty="0"/>
          </a:p>
        </p:txBody>
      </p:sp>
      <p:sp>
        <p:nvSpPr>
          <p:cNvPr id="12" name="Title Placeholder 1">
            <a:extLst>
              <a:ext uri="{FF2B5EF4-FFF2-40B4-BE49-F238E27FC236}">
                <a16:creationId xmlns:a16="http://schemas.microsoft.com/office/drawing/2014/main" id="{DD164B7D-C0E3-4554-9729-B97C196999E2}"/>
              </a:ext>
            </a:extLst>
          </p:cNvPr>
          <p:cNvSpPr>
            <a:spLocks noGrp="1"/>
          </p:cNvSpPr>
          <p:nvPr>
            <p:ph type="title" hasCustomPrompt="1"/>
          </p:nvPr>
        </p:nvSpPr>
        <p:spPr>
          <a:xfrm>
            <a:off x="334962" y="779117"/>
            <a:ext cx="11530177" cy="498470"/>
          </a:xfrm>
          <a:prstGeom prst="rect">
            <a:avLst/>
          </a:prstGeom>
        </p:spPr>
        <p:txBody>
          <a:bodyPr vert="horz" wrap="square" lIns="0" tIns="0" rIns="0" bIns="0" rtlCol="0" anchor="ctr">
            <a:noAutofit/>
          </a:bodyPr>
          <a:lstStyle>
            <a:lvl1pPr>
              <a:defRPr sz="2400"/>
            </a:lvl1pPr>
          </a:lstStyle>
          <a:p>
            <a:r>
              <a:rPr lang="en-US" dirty="0"/>
              <a:t>Double tap to add a title</a:t>
            </a:r>
          </a:p>
        </p:txBody>
      </p:sp>
      <p:sp>
        <p:nvSpPr>
          <p:cNvPr id="9" name="Picture Placeholder 3">
            <a:extLst>
              <a:ext uri="{FF2B5EF4-FFF2-40B4-BE49-F238E27FC236}">
                <a16:creationId xmlns:a16="http://schemas.microsoft.com/office/drawing/2014/main" id="{83EA4373-19D2-43D2-8BD1-9FC4DAB9CF3A}"/>
              </a:ext>
            </a:extLst>
          </p:cNvPr>
          <p:cNvSpPr>
            <a:spLocks noGrp="1"/>
          </p:cNvSpPr>
          <p:nvPr>
            <p:ph type="pic" sz="quarter" idx="19"/>
          </p:nvPr>
        </p:nvSpPr>
        <p:spPr>
          <a:xfrm>
            <a:off x="6271426" y="1443952"/>
            <a:ext cx="5593716" cy="3737648"/>
          </a:xfrm>
        </p:spPr>
        <p:txBody>
          <a:bodyPr>
            <a:normAutofit/>
          </a:bodyPr>
          <a:lstStyle>
            <a:lvl1pPr marL="0" indent="0">
              <a:buNone/>
              <a:defRPr sz="1200"/>
            </a:lvl1pPr>
          </a:lstStyle>
          <a:p>
            <a:r>
              <a:rPr lang="en-US" dirty="0"/>
              <a:t>Click icon to add picture</a:t>
            </a:r>
            <a:endParaRPr lang="en-AU" dirty="0"/>
          </a:p>
        </p:txBody>
      </p:sp>
      <p:sp>
        <p:nvSpPr>
          <p:cNvPr id="10" name="Text Placeholder 2">
            <a:extLst>
              <a:ext uri="{FF2B5EF4-FFF2-40B4-BE49-F238E27FC236}">
                <a16:creationId xmlns:a16="http://schemas.microsoft.com/office/drawing/2014/main" id="{324684AB-17FB-4DBC-8E57-F74193BDC6A1}"/>
              </a:ext>
            </a:extLst>
          </p:cNvPr>
          <p:cNvSpPr>
            <a:spLocks noGrp="1"/>
          </p:cNvSpPr>
          <p:nvPr>
            <p:ph type="body" sz="quarter" idx="20" hasCustomPrompt="1"/>
          </p:nvPr>
        </p:nvSpPr>
        <p:spPr>
          <a:xfrm>
            <a:off x="6271425" y="5181601"/>
            <a:ext cx="5593714" cy="1085850"/>
          </a:xfrm>
        </p:spPr>
        <p:txBody>
          <a:bodyPr/>
          <a:lstStyle>
            <a:lvl1pPr>
              <a:defRPr/>
            </a:lvl1pPr>
          </a:lstStyle>
          <a:p>
            <a:pPr lvl="0"/>
            <a:r>
              <a:rPr lang="en-US" dirty="0"/>
              <a:t>Double tap to add text</a:t>
            </a:r>
            <a:endParaRPr lang="en-AU" dirty="0"/>
          </a:p>
        </p:txBody>
      </p:sp>
    </p:spTree>
    <p:extLst>
      <p:ext uri="{BB962C8B-B14F-4D97-AF65-F5344CB8AC3E}">
        <p14:creationId xmlns:p14="http://schemas.microsoft.com/office/powerpoint/2010/main" val="2977566193"/>
      </p:ext>
    </p:extLst>
  </p:cSld>
  <p:clrMapOvr>
    <a:masterClrMapping/>
  </p:clrMapOvr>
  <p:transition>
    <p:fade/>
  </p:transition>
  <p:extLst>
    <p:ext uri="{DCECCB84-F9BA-43D5-87BE-67443E8EF086}">
      <p15:sldGuideLst xmlns:p15="http://schemas.microsoft.com/office/powerpoint/2012/main">
        <p15:guide id="1" orient="horz" pos="372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a:xfrm>
            <a:off x="337062" y="6371462"/>
            <a:ext cx="540000" cy="365125"/>
          </a:xfrm>
          <a:prstGeom prst="rect">
            <a:avLst/>
          </a:prstGeom>
        </p:spPr>
        <p:txBody>
          <a:bodyPr vert="horz" lIns="0" tIns="45720" rIns="91440" bIns="45720" rtlCol="0" anchor="ctr"/>
          <a:lstStyle>
            <a:lvl1pPr algn="l">
              <a:defRPr sz="1000">
                <a:solidFill>
                  <a:schemeClr val="tx2"/>
                </a:solidFill>
              </a:defRPr>
            </a:lvl1pPr>
          </a:lstStyle>
          <a:p>
            <a:fld id="{70A22D65-9FDC-489F-B10E-6D0B5D9F1F89}" type="slidenum">
              <a:rPr lang="en-AU" smtClean="0"/>
              <a:pPr/>
              <a:t>‹#›</a:t>
            </a:fld>
            <a:endParaRPr lang="en-AU" dirty="0"/>
          </a:p>
        </p:txBody>
      </p:sp>
      <p:sp>
        <p:nvSpPr>
          <p:cNvPr id="4" name="Text Placeholder 3"/>
          <p:cNvSpPr>
            <a:spLocks noGrp="1"/>
          </p:cNvSpPr>
          <p:nvPr>
            <p:ph type="body" idx="1"/>
          </p:nvPr>
        </p:nvSpPr>
        <p:spPr>
          <a:xfrm>
            <a:off x="316229" y="1560270"/>
            <a:ext cx="11497399" cy="4516323"/>
          </a:xfrm>
          <a:prstGeom prst="rect">
            <a:avLst/>
          </a:prstGeom>
        </p:spPr>
        <p:txBody>
          <a:bodyPr vert="horz" lIns="91440" tIns="45720" rIns="91440" bIns="45720" rtlCol="0">
            <a:normAutofit/>
          </a:bodyPr>
          <a:lstStyle/>
          <a:p>
            <a:pPr lvl="0"/>
            <a:r>
              <a:rPr lang="en-US" dirty="0"/>
              <a:t>Edit Master text styles</a:t>
            </a:r>
          </a:p>
        </p:txBody>
      </p:sp>
      <p:sp>
        <p:nvSpPr>
          <p:cNvPr id="14" name="Title Placeholder 1"/>
          <p:cNvSpPr>
            <a:spLocks noGrp="1"/>
          </p:cNvSpPr>
          <p:nvPr>
            <p:ph type="title"/>
          </p:nvPr>
        </p:nvSpPr>
        <p:spPr>
          <a:xfrm>
            <a:off x="316229" y="779117"/>
            <a:ext cx="11497401" cy="498470"/>
          </a:xfrm>
          <a:prstGeom prst="rect">
            <a:avLst/>
          </a:prstGeom>
        </p:spPr>
        <p:txBody>
          <a:bodyPr vert="horz" wrap="square" lIns="0" tIns="0" rIns="0" bIns="0" rtlCol="0" anchor="ctr">
            <a:noAutofit/>
          </a:bodyPr>
          <a:lstStyle/>
          <a:p>
            <a:r>
              <a:rPr lang="en-US" dirty="0"/>
              <a:t>Click to edit Master title style</a:t>
            </a:r>
          </a:p>
        </p:txBody>
      </p:sp>
      <p:cxnSp>
        <p:nvCxnSpPr>
          <p:cNvPr id="9" name="Straight Connector 8">
            <a:extLst>
              <a:ext uri="{FF2B5EF4-FFF2-40B4-BE49-F238E27FC236}">
                <a16:creationId xmlns:a16="http://schemas.microsoft.com/office/drawing/2014/main" id="{AEFECAC3-BF7B-B746-B2D0-F554BFDC2964}"/>
              </a:ext>
              <a:ext uri="{C183D7F6-B498-43B3-948B-1728B52AA6E4}">
                <adec:decorative xmlns:adec="http://schemas.microsoft.com/office/drawing/2017/decorative" val="1"/>
              </a:ext>
            </a:extLst>
          </p:cNvPr>
          <p:cNvCxnSpPr/>
          <p:nvPr userDrawn="1"/>
        </p:nvCxnSpPr>
        <p:spPr>
          <a:xfrm>
            <a:off x="337062" y="388434"/>
            <a:ext cx="0" cy="108000"/>
          </a:xfrm>
          <a:prstGeom prst="line">
            <a:avLst/>
          </a:prstGeom>
          <a:ln w="317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874AE827-7224-224D-825A-55775AA3B745}"/>
              </a:ext>
            </a:extLst>
          </p:cNvPr>
          <p:cNvSpPr txBox="1"/>
          <p:nvPr userDrawn="1"/>
        </p:nvSpPr>
        <p:spPr>
          <a:xfrm>
            <a:off x="409292" y="365497"/>
            <a:ext cx="1962076" cy="184666"/>
          </a:xfrm>
          <a:prstGeom prst="rect">
            <a:avLst/>
          </a:prstGeom>
          <a:noFill/>
        </p:spPr>
        <p:txBody>
          <a:bodyPr wrap="none" lIns="0" tIns="0" rIns="0" bIns="0" rtlCol="0">
            <a:spAutoFit/>
          </a:bodyPr>
          <a:lstStyle/>
          <a:p>
            <a:r>
              <a:rPr lang="en-AU" sz="1200" b="1" i="0" dirty="0">
                <a:solidFill>
                  <a:schemeClr val="tx2"/>
                </a:solidFill>
                <a:latin typeface="Montserrat SemiBold" pitchFamily="2" charset="77"/>
              </a:rPr>
              <a:t>Visual Arts Process Diary</a:t>
            </a:r>
          </a:p>
        </p:txBody>
      </p:sp>
    </p:spTree>
    <p:extLst>
      <p:ext uri="{BB962C8B-B14F-4D97-AF65-F5344CB8AC3E}">
        <p14:creationId xmlns:p14="http://schemas.microsoft.com/office/powerpoint/2010/main" val="2180352252"/>
      </p:ext>
    </p:extLst>
  </p:cSld>
  <p:clrMap bg1="lt1" tx1="dk1" bg2="lt2" tx2="dk2" accent1="accent1" accent2="accent2" accent3="accent3" accent4="accent4" accent5="accent5" accent6="accent6" hlink="hlink" folHlink="folHlink"/>
  <p:sldLayoutIdLst>
    <p:sldLayoutId id="2147483688" r:id="rId1"/>
    <p:sldLayoutId id="2147483708" r:id="rId2"/>
    <p:sldLayoutId id="2147483699" r:id="rId3"/>
    <p:sldLayoutId id="2147483701" r:id="rId4"/>
    <p:sldLayoutId id="2147483695" r:id="rId5"/>
    <p:sldLayoutId id="2147483703" r:id="rId6"/>
    <p:sldLayoutId id="2147483704" r:id="rId7"/>
    <p:sldLayoutId id="2147483707" r:id="rId8"/>
    <p:sldLayoutId id="2147483705" r:id="rId9"/>
    <p:sldLayoutId id="2147483706" r:id="rId10"/>
    <p:sldLayoutId id="2147483675" r:id="rId11"/>
  </p:sldLayoutIdLst>
  <p:transition>
    <p:fade/>
  </p:transition>
  <p:hf sldNum="0" hdr="0" dt="0"/>
  <p:txStyles>
    <p:titleStyle>
      <a:lvl1pPr algn="l" defTabSz="685812" rtl="0" eaLnBrk="1" latinLnBrk="0" hangingPunct="1">
        <a:lnSpc>
          <a:spcPct val="90000"/>
        </a:lnSpc>
        <a:spcBef>
          <a:spcPct val="0"/>
        </a:spcBef>
        <a:buNone/>
        <a:defRPr sz="2400" b="0" i="0" kern="1200">
          <a:solidFill>
            <a:schemeClr val="tx2"/>
          </a:solidFill>
          <a:latin typeface="Montserrat SemiBold" panose="00000700000000000000" pitchFamily="2" charset="0"/>
          <a:ea typeface="+mj-ea"/>
          <a:cs typeface="+mj-cs"/>
        </a:defRPr>
      </a:lvl1pPr>
    </p:titleStyle>
    <p:bodyStyle>
      <a:lvl1pPr marL="177804" indent="-177804" algn="l" defTabSz="685812" rtl="0" eaLnBrk="1" latinLnBrk="0" hangingPunct="1">
        <a:lnSpc>
          <a:spcPct val="150000"/>
        </a:lnSpc>
        <a:spcBef>
          <a:spcPts val="0"/>
        </a:spcBef>
        <a:spcAft>
          <a:spcPts val="600"/>
        </a:spcAft>
        <a:buFont typeface="Arial" panose="020B0604020202020204" pitchFamily="34" charset="0"/>
        <a:buChar char="•"/>
        <a:defRPr sz="1200" kern="1200">
          <a:solidFill>
            <a:schemeClr val="tx2"/>
          </a:solidFill>
          <a:latin typeface="Montserrat Medium" pitchFamily="2" charset="77"/>
          <a:ea typeface="+mn-ea"/>
          <a:cs typeface="+mn-cs"/>
        </a:defRPr>
      </a:lvl1pPr>
      <a:lvl2pPr marL="355607" indent="-177804" algn="l" defTabSz="685812" rtl="0" eaLnBrk="1" latinLnBrk="0" hangingPunct="1">
        <a:lnSpc>
          <a:spcPct val="150000"/>
        </a:lnSpc>
        <a:spcBef>
          <a:spcPts val="0"/>
        </a:spcBef>
        <a:spcAft>
          <a:spcPts val="600"/>
        </a:spcAft>
        <a:buClrTx/>
        <a:buFont typeface="Montserrat Medium" panose="00000600000000000000" pitchFamily="2" charset="0"/>
        <a:buChar char="−"/>
        <a:defRPr sz="1400" kern="1200">
          <a:solidFill>
            <a:schemeClr val="tx2"/>
          </a:solidFill>
          <a:latin typeface="Montserrat Medium" pitchFamily="2" charset="77"/>
          <a:ea typeface="+mn-ea"/>
          <a:cs typeface="+mn-cs"/>
        </a:defRPr>
      </a:lvl2pPr>
      <a:lvl3pPr marL="541349" indent="-177804" algn="l" defTabSz="685812" rtl="0" eaLnBrk="1" latinLnBrk="0" hangingPunct="1">
        <a:lnSpc>
          <a:spcPct val="150000"/>
        </a:lnSpc>
        <a:spcBef>
          <a:spcPts val="0"/>
        </a:spcBef>
        <a:spcAft>
          <a:spcPts val="600"/>
        </a:spcAft>
        <a:buClrTx/>
        <a:buFont typeface="Montserrat Medium" panose="00000600000000000000" pitchFamily="2" charset="0"/>
        <a:buChar char="»"/>
        <a:tabLst/>
        <a:defRPr sz="1400" kern="1200">
          <a:solidFill>
            <a:schemeClr val="tx2"/>
          </a:solidFill>
          <a:latin typeface="Montserrat Medium" pitchFamily="2" charset="77"/>
          <a:ea typeface="+mn-ea"/>
          <a:cs typeface="+mn-cs"/>
        </a:defRPr>
      </a:lvl3pPr>
      <a:lvl4pPr marL="719152" indent="-185742" algn="l" defTabSz="685812" rtl="0" eaLnBrk="1" latinLnBrk="0" hangingPunct="1">
        <a:lnSpc>
          <a:spcPct val="150000"/>
        </a:lnSpc>
        <a:spcBef>
          <a:spcPts val="0"/>
        </a:spcBef>
        <a:spcAft>
          <a:spcPts val="600"/>
        </a:spcAft>
        <a:buClrTx/>
        <a:buFont typeface="Courier New" panose="02070309020205020404" pitchFamily="49" charset="0"/>
        <a:buChar char="o"/>
        <a:defRPr sz="1200" b="0" i="0" kern="1200">
          <a:solidFill>
            <a:schemeClr val="tx2"/>
          </a:solidFill>
          <a:latin typeface="Montserrat Medium" panose="00000600000000000000" pitchFamily="2" charset="0"/>
          <a:ea typeface="+mn-ea"/>
          <a:cs typeface="+mn-cs"/>
        </a:defRPr>
      </a:lvl4pPr>
      <a:lvl5pPr marL="896956" indent="-177804" algn="l" defTabSz="685812" rtl="0" eaLnBrk="1" latinLnBrk="0" hangingPunct="1">
        <a:lnSpc>
          <a:spcPct val="150000"/>
        </a:lnSpc>
        <a:spcBef>
          <a:spcPts val="0"/>
        </a:spcBef>
        <a:spcAft>
          <a:spcPts val="600"/>
        </a:spcAft>
        <a:buFont typeface="Arial" panose="020B0604020202020204" pitchFamily="34" charset="0"/>
        <a:buChar char="•"/>
        <a:defRPr sz="1200" b="0" i="0" kern="1200">
          <a:solidFill>
            <a:schemeClr val="tx2"/>
          </a:solidFill>
          <a:latin typeface="+mn-lt"/>
          <a:ea typeface="+mn-ea"/>
          <a:cs typeface="+mn-cs"/>
        </a:defRPr>
      </a:lvl5pPr>
      <a:lvl6pPr marL="1885981" indent="-171452" algn="l" defTabSz="685812"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886" indent="-171452" algn="l" defTabSz="685812"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792" indent="-171452" algn="l" defTabSz="685812"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698" indent="-171452" algn="l" defTabSz="685812"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812" rtl="0" eaLnBrk="1" latinLnBrk="0" hangingPunct="1">
        <a:defRPr sz="1351" kern="1200">
          <a:solidFill>
            <a:schemeClr val="tx1"/>
          </a:solidFill>
          <a:latin typeface="+mn-lt"/>
          <a:ea typeface="+mn-ea"/>
          <a:cs typeface="+mn-cs"/>
        </a:defRPr>
      </a:lvl1pPr>
      <a:lvl2pPr marL="342906" algn="l" defTabSz="685812" rtl="0" eaLnBrk="1" latinLnBrk="0" hangingPunct="1">
        <a:defRPr sz="1351" kern="1200">
          <a:solidFill>
            <a:schemeClr val="tx1"/>
          </a:solidFill>
          <a:latin typeface="+mn-lt"/>
          <a:ea typeface="+mn-ea"/>
          <a:cs typeface="+mn-cs"/>
        </a:defRPr>
      </a:lvl2pPr>
      <a:lvl3pPr marL="685812" algn="l" defTabSz="685812" rtl="0" eaLnBrk="1" latinLnBrk="0" hangingPunct="1">
        <a:defRPr sz="1351" kern="1200">
          <a:solidFill>
            <a:schemeClr val="tx1"/>
          </a:solidFill>
          <a:latin typeface="+mn-lt"/>
          <a:ea typeface="+mn-ea"/>
          <a:cs typeface="+mn-cs"/>
        </a:defRPr>
      </a:lvl3pPr>
      <a:lvl4pPr marL="1028717" algn="l" defTabSz="685812" rtl="0" eaLnBrk="1" latinLnBrk="0" hangingPunct="1">
        <a:defRPr sz="1351" kern="1200">
          <a:solidFill>
            <a:schemeClr val="tx1"/>
          </a:solidFill>
          <a:latin typeface="+mn-lt"/>
          <a:ea typeface="+mn-ea"/>
          <a:cs typeface="+mn-cs"/>
        </a:defRPr>
      </a:lvl4pPr>
      <a:lvl5pPr marL="1371624" algn="l" defTabSz="685812" rtl="0" eaLnBrk="1" latinLnBrk="0" hangingPunct="1">
        <a:defRPr sz="1351" kern="1200">
          <a:solidFill>
            <a:schemeClr val="tx1"/>
          </a:solidFill>
          <a:latin typeface="+mn-lt"/>
          <a:ea typeface="+mn-ea"/>
          <a:cs typeface="+mn-cs"/>
        </a:defRPr>
      </a:lvl5pPr>
      <a:lvl6pPr marL="1714529" algn="l" defTabSz="685812" rtl="0" eaLnBrk="1" latinLnBrk="0" hangingPunct="1">
        <a:defRPr sz="1351" kern="1200">
          <a:solidFill>
            <a:schemeClr val="tx1"/>
          </a:solidFill>
          <a:latin typeface="+mn-lt"/>
          <a:ea typeface="+mn-ea"/>
          <a:cs typeface="+mn-cs"/>
        </a:defRPr>
      </a:lvl6pPr>
      <a:lvl7pPr marL="2057434" algn="l" defTabSz="685812" rtl="0" eaLnBrk="1" latinLnBrk="0" hangingPunct="1">
        <a:defRPr sz="1351" kern="1200">
          <a:solidFill>
            <a:schemeClr val="tx1"/>
          </a:solidFill>
          <a:latin typeface="+mn-lt"/>
          <a:ea typeface="+mn-ea"/>
          <a:cs typeface="+mn-cs"/>
        </a:defRPr>
      </a:lvl7pPr>
      <a:lvl8pPr marL="2400340" algn="l" defTabSz="685812" rtl="0" eaLnBrk="1" latinLnBrk="0" hangingPunct="1">
        <a:defRPr sz="1351" kern="1200">
          <a:solidFill>
            <a:schemeClr val="tx1"/>
          </a:solidFill>
          <a:latin typeface="+mn-lt"/>
          <a:ea typeface="+mn-ea"/>
          <a:cs typeface="+mn-cs"/>
        </a:defRPr>
      </a:lvl8pPr>
      <a:lvl9pPr marL="2743245" algn="l" defTabSz="685812" rtl="0" eaLnBrk="1" latinLnBrk="0" hangingPunct="1">
        <a:defRPr sz="1351" kern="1200">
          <a:solidFill>
            <a:schemeClr val="tx1"/>
          </a:solidFill>
          <a:latin typeface="+mn-lt"/>
          <a:ea typeface="+mn-ea"/>
          <a:cs typeface="+mn-cs"/>
        </a:defRPr>
      </a:lvl9pPr>
    </p:otherStyle>
  </p:txStyles>
  <p:extLst>
    <p:ext uri="{27BBF7A9-308A-43DC-89C8-2F10F3537804}">
      <p15:sldGuideLst xmlns:p15="http://schemas.microsoft.com/office/powerpoint/2012/main">
        <p15:guide id="19" pos="211" userDrawn="1">
          <p15:clr>
            <a:srgbClr val="F26B43"/>
          </p15:clr>
        </p15:guide>
        <p15:guide id="20" pos="3840" userDrawn="1">
          <p15:clr>
            <a:srgbClr val="F26B43"/>
          </p15:clr>
        </p15:guide>
        <p15:guide id="21" pos="7435" userDrawn="1">
          <p15:clr>
            <a:srgbClr val="F26B43"/>
          </p15:clr>
        </p15:guide>
        <p15:guide id="22" orient="horz" pos="249" userDrawn="1">
          <p15:clr>
            <a:srgbClr val="F26B43"/>
          </p15:clr>
        </p15:guide>
        <p15:guide id="23" orient="horz" pos="4178" userDrawn="1">
          <p15:clr>
            <a:srgbClr val="F26B43"/>
          </p15:clr>
        </p15:guide>
        <p15:guide id="34" orient="horz" pos="527" userDrawn="1">
          <p15:clr>
            <a:srgbClr val="FBAE40"/>
          </p15:clr>
        </p15:guide>
        <p15:guide id="35" orient="horz" pos="867" userDrawn="1">
          <p15:clr>
            <a:srgbClr val="FBAE40"/>
          </p15:clr>
        </p15:guide>
        <p15:guide id="36" orient="horz" pos="1049" userDrawn="1">
          <p15:clr>
            <a:srgbClr val="FBAE40"/>
          </p15:clr>
        </p15:guide>
        <p15:guide id="37" pos="844" userDrawn="1">
          <p15:clr>
            <a:srgbClr val="FDE53C"/>
          </p15:clr>
        </p15:guide>
        <p15:guide id="38" pos="1443" userDrawn="1">
          <p15:clr>
            <a:srgbClr val="FDE53C"/>
          </p15:clr>
        </p15:guide>
        <p15:guide id="39" pos="2043" userDrawn="1">
          <p15:clr>
            <a:srgbClr val="FDE53C"/>
          </p15:clr>
        </p15:guide>
        <p15:guide id="40" pos="2641" userDrawn="1">
          <p15:clr>
            <a:srgbClr val="FDE53C"/>
          </p15:clr>
        </p15:guide>
        <p15:guide id="41" pos="3241" userDrawn="1">
          <p15:clr>
            <a:srgbClr val="FDE53C"/>
          </p15:clr>
        </p15:guide>
        <p15:guide id="42" pos="4439" userDrawn="1">
          <p15:clr>
            <a:srgbClr val="FDE53C"/>
          </p15:clr>
        </p15:guide>
        <p15:guide id="43" pos="5039" userDrawn="1">
          <p15:clr>
            <a:srgbClr val="FDE53C"/>
          </p15:clr>
        </p15:guide>
        <p15:guide id="44" pos="5637" userDrawn="1">
          <p15:clr>
            <a:srgbClr val="FDE53C"/>
          </p15:clr>
        </p15:guide>
        <p15:guide id="45" pos="6236" userDrawn="1">
          <p15:clr>
            <a:srgbClr val="FDE53C"/>
          </p15:clr>
        </p15:guide>
        <p15:guide id="46" pos="6835" userDrawn="1">
          <p15:clr>
            <a:srgbClr val="FDE53C"/>
          </p15:clr>
        </p15:guide>
        <p15:guide id="47" orient="horz" pos="1253" userDrawn="1">
          <p15:clr>
            <a:srgbClr val="FBAE4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app.education.nsw.gov.au/digital-learning-selector/LearningTool/Card/75" TargetMode="External"/><Relationship Id="rId2" Type="http://schemas.openxmlformats.org/officeDocument/2006/relationships/hyperlink" Target="https://app.education.nsw.gov.au/digital-learning-selector/LearningTool/Card/109"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8" Type="http://schemas.openxmlformats.org/officeDocument/2006/relationships/hyperlink" Target="https://artexpress.artsunit.nsw.edu.au/" TargetMode="External"/><Relationship Id="rId13" Type="http://schemas.openxmlformats.org/officeDocument/2006/relationships/hyperlink" Target="https://app.education.nsw.gov.au/digital-learning-selector/" TargetMode="External"/><Relationship Id="rId3" Type="http://schemas.openxmlformats.org/officeDocument/2006/relationships/hyperlink" Target="https://educationstandards.nsw.edu.au/wps/wcm/connect/e30e247c-4e06-4da2-a8e0-e16bf2e9de2d/hsc-visual-arts-body-of-work-marking-guidelines.pdf?MOD=AJPERES&amp;CVID=" TargetMode="External"/><Relationship Id="rId7" Type="http://schemas.openxmlformats.org/officeDocument/2006/relationships/hyperlink" Target="https://sites.google.com/d/1j-DZME1SUoQTa4eKen16pVgs4m7e2va1/p/1-5-Irm8f4JiasDy0SlJ0nLXjlxQ3xrg6/edit" TargetMode="External"/><Relationship Id="rId12" Type="http://schemas.openxmlformats.org/officeDocument/2006/relationships/hyperlink" Target="https://education.nsw.gov.au/teaching-and-learning/curriculum/key-learning-areas/creative-arts/stage-6/visual-arts#Practice6" TargetMode="External"/><Relationship Id="rId2" Type="http://schemas.openxmlformats.org/officeDocument/2006/relationships/hyperlink" Target="https://educationstandards.nsw.edu.au/wps/portal/nesa/11-12/stage-6-learning-areas/stage-6-creative-arts/visual-arts-syllabus" TargetMode="External"/><Relationship Id="rId1" Type="http://schemas.openxmlformats.org/officeDocument/2006/relationships/slideLayout" Target="../slideLayouts/slideLayout8.xml"/><Relationship Id="rId6" Type="http://schemas.openxmlformats.org/officeDocument/2006/relationships/hyperlink" Target="https://education.nsw.gov.au/teaching-and-learning/curriculum/key-learning-areas/creative-arts/stage-6/visual-arts" TargetMode="External"/><Relationship Id="rId11" Type="http://schemas.openxmlformats.org/officeDocument/2006/relationships/hyperlink" Target="https://education.nsw.gov.au/teaching-and-learning/curriculum/key-learning-areas/creative-arts/stage-6/visual-arts#The5" TargetMode="External"/><Relationship Id="rId5" Type="http://schemas.openxmlformats.org/officeDocument/2006/relationships/hyperlink" Target="https://educationstandards.nsw.edu.au/wps/portal/nesa/11-12/hsc/key-dates-exam-timetables/hsc-important-dates-practical-and-performance-exam" TargetMode="External"/><Relationship Id="rId10" Type="http://schemas.openxmlformats.org/officeDocument/2006/relationships/hyperlink" Target="https://education.nsw.gov.au/teaching-and-learning/curriculum/key-learning-areas/creative-arts/stage-6/visual-arts#The4" TargetMode="External"/><Relationship Id="rId4" Type="http://schemas.openxmlformats.org/officeDocument/2006/relationships/hyperlink" Target="https://educationstandards.nsw.edu.au/wps/portal/nesa/11-12/stage-6-learning-areas/stage-6-creative-arts/visual-arts-syllabus/assessment-and-reporting" TargetMode="External"/><Relationship Id="rId9" Type="http://schemas.openxmlformats.org/officeDocument/2006/relationships/hyperlink" Target="https://www.artgallery.nsw.gov.au/art/insideartexpres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educationstandards.nsw.edu.au/wps/portal/nesa/11-12/hsc/key-dates-exam-timetables/hsc-important-dates-practical-and-performance-exam" TargetMode="External"/><Relationship Id="rId2" Type="http://schemas.openxmlformats.org/officeDocument/2006/relationships/hyperlink" Target="https://education.nsw.gov.au/public-schools/going-to-a-public-school/calendars"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ites.google.com/education.nsw.gov.au/successful-bodies-of-work/home?authuser=0"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https://app.education.nsw.gov.au/digital-learning-selector/LearningActivity/Card/577?clearCache=d5285bf0-e8b3-124c-6667-fa3e280d622e" TargetMode="Externa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hyperlink" Target="https://education.nsw.gov.au/teaching-and-learning/curriculum/key-learning-areas/creative-arts/stage-6/visual-arts#Practice6" TargetMode="External"/><Relationship Id="rId2" Type="http://schemas.openxmlformats.org/officeDocument/2006/relationships/slideLayout" Target="../slideLayouts/slideLayout4.xml"/><Relationship Id="rId1" Type="http://schemas.openxmlformats.org/officeDocument/2006/relationships/themeOverride" Target="../theme/themeOverride1.xml"/><Relationship Id="rId5" Type="http://schemas.openxmlformats.org/officeDocument/2006/relationships/hyperlink" Target="https://education.nsw.gov.au/teaching-and-learning/curriculum/key-learning-areas/creative-arts/stage-6/visual-arts#The5" TargetMode="External"/><Relationship Id="rId4" Type="http://schemas.openxmlformats.org/officeDocument/2006/relationships/hyperlink" Target="https://education.nsw.gov.au/teaching-and-learning/curriculum/key-learning-areas/creative-arts/stage-6/visual-arts#The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5"/>
          </p:nvPr>
        </p:nvSpPr>
        <p:spPr/>
        <p:txBody>
          <a:bodyPr/>
          <a:lstStyle/>
          <a:p>
            <a:endParaRPr lang="en-AU" dirty="0"/>
          </a:p>
        </p:txBody>
      </p:sp>
      <p:sp>
        <p:nvSpPr>
          <p:cNvPr id="2" name="Title 1"/>
          <p:cNvSpPr>
            <a:spLocks noGrp="1"/>
          </p:cNvSpPr>
          <p:nvPr>
            <p:ph type="title"/>
          </p:nvPr>
        </p:nvSpPr>
        <p:spPr/>
        <p:txBody>
          <a:bodyPr/>
          <a:lstStyle/>
          <a:p>
            <a:endParaRPr lang="en-AU" dirty="0"/>
          </a:p>
        </p:txBody>
      </p:sp>
      <p:sp>
        <p:nvSpPr>
          <p:cNvPr id="5" name="Speech Bubble: Rectangle with Corners Rounded 4">
            <a:extLst>
              <a:ext uri="{FF2B5EF4-FFF2-40B4-BE49-F238E27FC236}">
                <a16:creationId xmlns:a16="http://schemas.microsoft.com/office/drawing/2014/main" id="{BD732553-ADF0-4636-B8FF-C0F7995C7711}"/>
              </a:ext>
            </a:extLst>
          </p:cNvPr>
          <p:cNvSpPr/>
          <p:nvPr/>
        </p:nvSpPr>
        <p:spPr>
          <a:xfrm>
            <a:off x="4302285" y="1182402"/>
            <a:ext cx="7457915" cy="4411948"/>
          </a:xfrm>
          <a:prstGeom prst="wedgeRoundRectCallout">
            <a:avLst>
              <a:gd name="adj1" fmla="val -63310"/>
              <a:gd name="adj2" fmla="val 10385"/>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spcAft>
                <a:spcPts val="600"/>
              </a:spcAft>
              <a:buFont typeface="Arial" panose="020B0604020202020204" pitchFamily="34" charset="0"/>
              <a:buChar char="•"/>
            </a:pPr>
            <a:r>
              <a:rPr lang="en-AU" sz="1200" dirty="0">
                <a:solidFill>
                  <a:srgbClr val="19233E"/>
                </a:solidFill>
              </a:rPr>
              <a:t>This PowerPoint document can be used as a digital Visual Arts Process Diary.</a:t>
            </a:r>
          </a:p>
          <a:p>
            <a:pPr marL="171450" indent="-171450">
              <a:spcAft>
                <a:spcPts val="600"/>
              </a:spcAft>
              <a:buFont typeface="Arial" panose="020B0604020202020204" pitchFamily="34" charset="0"/>
              <a:buChar char="•"/>
            </a:pPr>
            <a:r>
              <a:rPr lang="en-AU" sz="1200" dirty="0">
                <a:solidFill>
                  <a:srgbClr val="19233E"/>
                </a:solidFill>
              </a:rPr>
              <a:t>Use the slide templates to record evidence of your progress towards the body of work throughout the year, and share with your teacher for feedback.</a:t>
            </a:r>
          </a:p>
          <a:p>
            <a:pPr marL="171450" indent="-171450">
              <a:spcAft>
                <a:spcPts val="600"/>
              </a:spcAft>
              <a:buFont typeface="Arial" panose="020B0604020202020204" pitchFamily="34" charset="0"/>
              <a:buChar char="•"/>
            </a:pPr>
            <a:r>
              <a:rPr lang="en-AU" sz="1200" dirty="0">
                <a:solidFill>
                  <a:srgbClr val="19233E"/>
                </a:solidFill>
              </a:rPr>
              <a:t>Add the date to each slide and keep them in order.</a:t>
            </a:r>
          </a:p>
          <a:p>
            <a:pPr marL="171450" indent="-171450">
              <a:spcAft>
                <a:spcPts val="600"/>
              </a:spcAft>
              <a:buFont typeface="Arial" panose="020B0604020202020204" pitchFamily="34" charset="0"/>
              <a:buChar char="•"/>
            </a:pPr>
            <a:r>
              <a:rPr lang="en-AU" sz="1200" dirty="0">
                <a:solidFill>
                  <a:srgbClr val="19233E"/>
                </a:solidFill>
              </a:rPr>
              <a:t>You might choose to work in this document exclusively, or use it as a place to back up and organise photographs from your sketchbook, or images of your works in progress.</a:t>
            </a:r>
          </a:p>
          <a:p>
            <a:pPr marL="171450" indent="-171450">
              <a:spcAft>
                <a:spcPts val="600"/>
              </a:spcAft>
              <a:buFont typeface="Arial" panose="020B0604020202020204" pitchFamily="34" charset="0"/>
              <a:buChar char="•"/>
            </a:pPr>
            <a:r>
              <a:rPr lang="en-AU" sz="1200" dirty="0">
                <a:solidFill>
                  <a:srgbClr val="19233E"/>
                </a:solidFill>
              </a:rPr>
              <a:t>Each slide has a pink box like this one with instructions for that slide, which can be deleted.</a:t>
            </a:r>
          </a:p>
          <a:p>
            <a:pPr marL="171450" indent="-171450">
              <a:spcAft>
                <a:spcPts val="600"/>
              </a:spcAft>
              <a:buFont typeface="Arial" panose="020B0604020202020204" pitchFamily="34" charset="0"/>
              <a:buChar char="•"/>
            </a:pPr>
            <a:r>
              <a:rPr lang="en-AU" sz="1200" dirty="0">
                <a:solidFill>
                  <a:srgbClr val="19233E"/>
                </a:solidFill>
              </a:rPr>
              <a:t>To make new slides, either copy/paste existing slides, or insert a new slide in the appropriate format. To share with your teacher, select ‘File’, then ‘Share’, then ‘Share with people’ and enter your teacher’s email address. This will allow them to view the document online and leave feedback comments.</a:t>
            </a:r>
          </a:p>
          <a:p>
            <a:pPr marL="171450" indent="-171450">
              <a:spcAft>
                <a:spcPts val="600"/>
              </a:spcAft>
              <a:buFont typeface="Arial" panose="020B0604020202020204" pitchFamily="34" charset="0"/>
              <a:buChar char="•"/>
            </a:pPr>
            <a:r>
              <a:rPr lang="en-AU" sz="1200" dirty="0">
                <a:solidFill>
                  <a:srgbClr val="19233E"/>
                </a:solidFill>
              </a:rPr>
              <a:t>It is recommended that you save this document to an online platform like </a:t>
            </a:r>
            <a:r>
              <a:rPr lang="en-AU" sz="1200" dirty="0">
                <a:solidFill>
                  <a:srgbClr val="19233E"/>
                </a:solidFill>
                <a:hlinkClick r:id="rId2"/>
              </a:rPr>
              <a:t>OneDrive</a:t>
            </a:r>
            <a:r>
              <a:rPr lang="en-AU" sz="1200" dirty="0">
                <a:solidFill>
                  <a:srgbClr val="19233E"/>
                </a:solidFill>
              </a:rPr>
              <a:t> or </a:t>
            </a:r>
            <a:r>
              <a:rPr lang="en-AU" sz="1200" dirty="0">
                <a:solidFill>
                  <a:srgbClr val="19233E"/>
                </a:solidFill>
                <a:hlinkClick r:id="rId3"/>
              </a:rPr>
              <a:t>Google Drive</a:t>
            </a:r>
            <a:r>
              <a:rPr lang="en-AU" sz="1200" dirty="0">
                <a:solidFill>
                  <a:srgbClr val="19233E"/>
                </a:solidFill>
              </a:rPr>
              <a:t> so that you and your teacher can access it online.</a:t>
            </a:r>
          </a:p>
          <a:p>
            <a:pPr marL="171450" indent="-171450">
              <a:spcAft>
                <a:spcPts val="600"/>
              </a:spcAft>
              <a:buFont typeface="Arial" panose="020B0604020202020204" pitchFamily="34" charset="0"/>
              <a:buChar char="•"/>
            </a:pPr>
            <a:r>
              <a:rPr lang="en-AU" sz="1200" dirty="0">
                <a:solidFill>
                  <a:srgbClr val="19233E"/>
                </a:solidFill>
              </a:rPr>
              <a:t>When you submit the body of work, save a final copy of this document as a PDF and provide it to your teacher for secure storage on the body of work submission ‘lockup’ date.</a:t>
            </a:r>
          </a:p>
        </p:txBody>
      </p:sp>
    </p:spTree>
    <p:extLst>
      <p:ext uri="{BB962C8B-B14F-4D97-AF65-F5344CB8AC3E}">
        <p14:creationId xmlns:p14="http://schemas.microsoft.com/office/powerpoint/2010/main" val="151664377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A98CE071-85E9-4365-A838-43D73FE141D6}"/>
              </a:ext>
            </a:extLst>
          </p:cNvPr>
          <p:cNvSpPr>
            <a:spLocks noGrp="1"/>
          </p:cNvSpPr>
          <p:nvPr>
            <p:ph type="pic" sz="quarter" idx="17"/>
          </p:nvPr>
        </p:nvSpPr>
        <p:spPr/>
      </p:sp>
      <p:sp>
        <p:nvSpPr>
          <p:cNvPr id="3" name="Title 2">
            <a:extLst>
              <a:ext uri="{FF2B5EF4-FFF2-40B4-BE49-F238E27FC236}">
                <a16:creationId xmlns:a16="http://schemas.microsoft.com/office/drawing/2014/main" id="{9A8EEA36-AF9D-43D9-A286-8EAD4B3433BD}"/>
              </a:ext>
            </a:extLst>
          </p:cNvPr>
          <p:cNvSpPr>
            <a:spLocks noGrp="1"/>
          </p:cNvSpPr>
          <p:nvPr>
            <p:ph type="title"/>
          </p:nvPr>
        </p:nvSpPr>
        <p:spPr/>
        <p:txBody>
          <a:bodyPr/>
          <a:lstStyle/>
          <a:p>
            <a:r>
              <a:rPr lang="en-AU" dirty="0"/>
              <a:t>Body of work progress update</a:t>
            </a:r>
          </a:p>
        </p:txBody>
      </p:sp>
      <p:sp>
        <p:nvSpPr>
          <p:cNvPr id="4" name="Footer Placeholder 3">
            <a:extLst>
              <a:ext uri="{FF2B5EF4-FFF2-40B4-BE49-F238E27FC236}">
                <a16:creationId xmlns:a16="http://schemas.microsoft.com/office/drawing/2014/main" id="{A6930469-DDF6-4D47-ADFD-54338555F547}"/>
              </a:ext>
            </a:extLst>
          </p:cNvPr>
          <p:cNvSpPr>
            <a:spLocks noGrp="1"/>
          </p:cNvSpPr>
          <p:nvPr>
            <p:ph type="ftr" sz="quarter" idx="3"/>
          </p:nvPr>
        </p:nvSpPr>
        <p:spPr/>
        <p:txBody>
          <a:bodyPr/>
          <a:lstStyle/>
          <a:p>
            <a:fld id="{5116C895-348D-4FA1-AC3F-6A98EE2CBA64}" type="slidenum">
              <a:rPr lang="en-US" smtClean="0"/>
              <a:pPr/>
              <a:t>10</a:t>
            </a:fld>
            <a:endParaRPr lang="en-US" dirty="0"/>
          </a:p>
        </p:txBody>
      </p:sp>
      <p:sp>
        <p:nvSpPr>
          <p:cNvPr id="5" name="Text Placeholder 4">
            <a:extLst>
              <a:ext uri="{FF2B5EF4-FFF2-40B4-BE49-F238E27FC236}">
                <a16:creationId xmlns:a16="http://schemas.microsoft.com/office/drawing/2014/main" id="{BEBC91AC-937F-47CA-AF14-AA9F9B358B47}"/>
              </a:ext>
            </a:extLst>
          </p:cNvPr>
          <p:cNvSpPr>
            <a:spLocks noGrp="1"/>
          </p:cNvSpPr>
          <p:nvPr>
            <p:ph type="body" sz="quarter" idx="21"/>
          </p:nvPr>
        </p:nvSpPr>
        <p:spPr/>
        <p:txBody>
          <a:bodyPr/>
          <a:lstStyle/>
          <a:p>
            <a:r>
              <a:rPr lang="en-US" dirty="0"/>
              <a:t>What progress have you made on your body of work? </a:t>
            </a:r>
            <a:br>
              <a:rPr lang="en-US" dirty="0"/>
            </a:br>
            <a:r>
              <a:rPr lang="en-US" dirty="0"/>
              <a:t>What were your intentions, choices and actions?</a:t>
            </a:r>
          </a:p>
        </p:txBody>
      </p:sp>
      <p:sp>
        <p:nvSpPr>
          <p:cNvPr id="6" name="Text Placeholder 5">
            <a:extLst>
              <a:ext uri="{FF2B5EF4-FFF2-40B4-BE49-F238E27FC236}">
                <a16:creationId xmlns:a16="http://schemas.microsoft.com/office/drawing/2014/main" id="{4CB4865B-7237-4E5E-BD75-3AB36B7C28FF}"/>
              </a:ext>
            </a:extLst>
          </p:cNvPr>
          <p:cNvSpPr>
            <a:spLocks noGrp="1"/>
          </p:cNvSpPr>
          <p:nvPr>
            <p:ph type="body" sz="quarter" idx="22"/>
          </p:nvPr>
        </p:nvSpPr>
        <p:spPr/>
        <p:txBody>
          <a:bodyPr/>
          <a:lstStyle/>
          <a:p>
            <a:r>
              <a:rPr lang="en-US" dirty="0"/>
              <a:t>Reflect on your progress:</a:t>
            </a:r>
            <a:br>
              <a:rPr lang="en-US" dirty="0"/>
            </a:br>
            <a:r>
              <a:rPr lang="en-US" dirty="0"/>
              <a:t>What strengths and weaknesses can you identify? </a:t>
            </a:r>
            <a:br>
              <a:rPr lang="en-US" dirty="0"/>
            </a:br>
            <a:r>
              <a:rPr lang="en-US" dirty="0"/>
              <a:t>What do you need to do next?</a:t>
            </a:r>
          </a:p>
        </p:txBody>
      </p:sp>
      <p:sp>
        <p:nvSpPr>
          <p:cNvPr id="7" name="Text Placeholder 6">
            <a:extLst>
              <a:ext uri="{FF2B5EF4-FFF2-40B4-BE49-F238E27FC236}">
                <a16:creationId xmlns:a16="http://schemas.microsoft.com/office/drawing/2014/main" id="{6A2DFDA2-C101-48FE-AB7C-522325E92730}"/>
              </a:ext>
            </a:extLst>
          </p:cNvPr>
          <p:cNvSpPr>
            <a:spLocks noGrp="1"/>
          </p:cNvSpPr>
          <p:nvPr>
            <p:ph type="body" sz="quarter" idx="23"/>
          </p:nvPr>
        </p:nvSpPr>
        <p:spPr>
          <a:xfrm>
            <a:off x="6858000" y="4698294"/>
            <a:ext cx="5334000" cy="2160588"/>
          </a:xfrm>
        </p:spPr>
        <p:txBody>
          <a:bodyPr/>
          <a:lstStyle/>
          <a:p>
            <a:r>
              <a:rPr lang="en-US" dirty="0"/>
              <a:t>Teacher feedback:</a:t>
            </a:r>
          </a:p>
        </p:txBody>
      </p:sp>
      <p:sp>
        <p:nvSpPr>
          <p:cNvPr id="8" name="Text Placeholder 7">
            <a:extLst>
              <a:ext uri="{FF2B5EF4-FFF2-40B4-BE49-F238E27FC236}">
                <a16:creationId xmlns:a16="http://schemas.microsoft.com/office/drawing/2014/main" id="{38F80E25-05F8-4CC6-A4F8-F3AC1D66F6AB}"/>
              </a:ext>
            </a:extLst>
          </p:cNvPr>
          <p:cNvSpPr>
            <a:spLocks noGrp="1"/>
          </p:cNvSpPr>
          <p:nvPr>
            <p:ph type="body" sz="quarter" idx="24"/>
          </p:nvPr>
        </p:nvSpPr>
        <p:spPr/>
        <p:txBody>
          <a:bodyPr/>
          <a:lstStyle/>
          <a:p>
            <a:r>
              <a:rPr lang="en-AU" dirty="0"/>
              <a:t>Today’s date:</a:t>
            </a:r>
          </a:p>
        </p:txBody>
      </p:sp>
      <p:sp>
        <p:nvSpPr>
          <p:cNvPr id="9" name="Speech Bubble: Rectangle with Corners Rounded 8">
            <a:extLst>
              <a:ext uri="{FF2B5EF4-FFF2-40B4-BE49-F238E27FC236}">
                <a16:creationId xmlns:a16="http://schemas.microsoft.com/office/drawing/2014/main" id="{F1080DD0-A438-4740-889C-BA5B27D93D9A}"/>
              </a:ext>
            </a:extLst>
          </p:cNvPr>
          <p:cNvSpPr/>
          <p:nvPr/>
        </p:nvSpPr>
        <p:spPr>
          <a:xfrm>
            <a:off x="962579" y="3174425"/>
            <a:ext cx="5284787" cy="947312"/>
          </a:xfrm>
          <a:prstGeom prst="wedgeRoundRectCallout">
            <a:avLst>
              <a:gd name="adj1" fmla="val -37625"/>
              <a:gd name="adj2" fmla="val -168180"/>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spcAft>
                <a:spcPts val="600"/>
              </a:spcAft>
              <a:buFont typeface="Arial" panose="020B0604020202020204" pitchFamily="34" charset="0"/>
              <a:buChar char="•"/>
            </a:pPr>
            <a:r>
              <a:rPr lang="en-AU" sz="1200" dirty="0">
                <a:solidFill>
                  <a:srgbClr val="19233E"/>
                </a:solidFill>
              </a:rPr>
              <a:t>Use this page template to record regular updates on your body of work progress.</a:t>
            </a:r>
          </a:p>
          <a:p>
            <a:pPr marL="171450" indent="-171450">
              <a:spcAft>
                <a:spcPts val="600"/>
              </a:spcAft>
              <a:buFont typeface="Arial" panose="020B0604020202020204" pitchFamily="34" charset="0"/>
              <a:buChar char="•"/>
            </a:pPr>
            <a:r>
              <a:rPr lang="en-AU" sz="1200" dirty="0">
                <a:solidFill>
                  <a:srgbClr val="19233E"/>
                </a:solidFill>
              </a:rPr>
              <a:t>Use the questions on the right to record your self-reflection and feedback from your teacher.</a:t>
            </a:r>
          </a:p>
        </p:txBody>
      </p:sp>
    </p:spTree>
    <p:extLst>
      <p:ext uri="{BB962C8B-B14F-4D97-AF65-F5344CB8AC3E}">
        <p14:creationId xmlns:p14="http://schemas.microsoft.com/office/powerpoint/2010/main" val="3402059297"/>
      </p:ext>
    </p:extLst>
  </p:cSld>
  <p:clrMapOvr>
    <a:overrideClrMapping bg1="lt1" tx1="dk1" bg2="lt2" tx2="dk2" accent1="accent1" accent2="accent2" accent3="accent3" accent4="accent4" accent5="accent5" accent6="accent6" hlink="hlink" folHlink="folHlink"/>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385626E-54AC-4A8F-A3CC-062878C93635}"/>
              </a:ext>
            </a:extLst>
          </p:cNvPr>
          <p:cNvSpPr>
            <a:spLocks noGrp="1"/>
          </p:cNvSpPr>
          <p:nvPr>
            <p:ph type="ftr" sz="quarter" idx="3"/>
          </p:nvPr>
        </p:nvSpPr>
        <p:spPr/>
        <p:txBody>
          <a:bodyPr/>
          <a:lstStyle/>
          <a:p>
            <a:fld id="{5116C895-348D-4FA1-AC3F-6A98EE2CBA64}" type="slidenum">
              <a:rPr lang="en-US" smtClean="0"/>
              <a:pPr/>
              <a:t>11</a:t>
            </a:fld>
            <a:endParaRPr lang="en-US" dirty="0"/>
          </a:p>
        </p:txBody>
      </p:sp>
      <p:sp>
        <p:nvSpPr>
          <p:cNvPr id="3" name="Title 2">
            <a:extLst>
              <a:ext uri="{FF2B5EF4-FFF2-40B4-BE49-F238E27FC236}">
                <a16:creationId xmlns:a16="http://schemas.microsoft.com/office/drawing/2014/main" id="{FBD87C1C-97FA-4DA7-88A4-88BF9582A1A5}"/>
              </a:ext>
            </a:extLst>
          </p:cNvPr>
          <p:cNvSpPr>
            <a:spLocks noGrp="1"/>
          </p:cNvSpPr>
          <p:nvPr>
            <p:ph type="title"/>
          </p:nvPr>
        </p:nvSpPr>
        <p:spPr/>
        <p:txBody>
          <a:bodyPr/>
          <a:lstStyle/>
          <a:p>
            <a:r>
              <a:rPr lang="en-AU" dirty="0"/>
              <a:t>Links and references</a:t>
            </a:r>
          </a:p>
        </p:txBody>
      </p:sp>
      <p:sp>
        <p:nvSpPr>
          <p:cNvPr id="4" name="Text Placeholder 3">
            <a:extLst>
              <a:ext uri="{FF2B5EF4-FFF2-40B4-BE49-F238E27FC236}">
                <a16:creationId xmlns:a16="http://schemas.microsoft.com/office/drawing/2014/main" id="{876DFAB4-77ED-40B9-BBBD-E7036DF0297E}"/>
              </a:ext>
            </a:extLst>
          </p:cNvPr>
          <p:cNvSpPr>
            <a:spLocks noGrp="1"/>
          </p:cNvSpPr>
          <p:nvPr>
            <p:ph type="body" sz="quarter" idx="19"/>
          </p:nvPr>
        </p:nvSpPr>
        <p:spPr/>
        <p:txBody>
          <a:bodyPr>
            <a:normAutofit/>
          </a:bodyPr>
          <a:lstStyle/>
          <a:p>
            <a:r>
              <a:rPr lang="en-AU" sz="1400" dirty="0">
                <a:hlinkClick r:id="rId2"/>
              </a:rPr>
              <a:t>Visual Arts Stage 6 Syllabus | NSW Education Standards</a:t>
            </a:r>
            <a:r>
              <a:rPr lang="en-AU" sz="1400" dirty="0"/>
              <a:t> (accessed 24/09/2021)</a:t>
            </a:r>
          </a:p>
          <a:p>
            <a:r>
              <a:rPr lang="en-AU" sz="1400" dirty="0">
                <a:hlinkClick r:id="rId3"/>
              </a:rPr>
              <a:t>Body of work marking guidelines</a:t>
            </a:r>
            <a:r>
              <a:rPr lang="en-AU" sz="1400" dirty="0"/>
              <a:t> (pdf, 234KB, accessed 24/09/2021)</a:t>
            </a:r>
          </a:p>
          <a:p>
            <a:r>
              <a:rPr lang="en-AU" sz="1400" dirty="0">
                <a:hlinkClick r:id="rId4"/>
              </a:rPr>
              <a:t>Assessment and reporting in Visual Arts Stage 6 | NSW Education Standards</a:t>
            </a:r>
            <a:r>
              <a:rPr lang="en-AU" sz="1400" dirty="0"/>
              <a:t> (accessed 24/09/2021)</a:t>
            </a:r>
          </a:p>
          <a:p>
            <a:r>
              <a:rPr lang="en-AU" sz="1400" dirty="0">
                <a:hlinkClick r:id="rId5"/>
              </a:rPr>
              <a:t>HSC important dates practical and performance exams | NSW Education Standards</a:t>
            </a:r>
            <a:r>
              <a:rPr lang="en-AU" sz="1400" dirty="0"/>
              <a:t>  (accessed 24/09/2021)</a:t>
            </a:r>
          </a:p>
          <a:p>
            <a:r>
              <a:rPr lang="en-AU" sz="1400" dirty="0">
                <a:hlinkClick r:id="rId6"/>
              </a:rPr>
              <a:t>Visual arts curriculum (NSW Department of Education)</a:t>
            </a:r>
            <a:r>
              <a:rPr lang="en-AU" sz="1400" dirty="0"/>
              <a:t> (accessed 24/09/2021)</a:t>
            </a:r>
            <a:endParaRPr lang="en-AU" sz="1400" dirty="0">
              <a:hlinkClick r:id="rId7"/>
            </a:endParaRPr>
          </a:p>
          <a:p>
            <a:r>
              <a:rPr lang="en-AU" sz="1400" dirty="0">
                <a:hlinkClick r:id="rId7"/>
              </a:rPr>
              <a:t>Successful bodies of work</a:t>
            </a:r>
            <a:r>
              <a:rPr lang="en-AU" sz="1400" dirty="0"/>
              <a:t> (accessed 24/09/2021)</a:t>
            </a:r>
          </a:p>
          <a:p>
            <a:r>
              <a:rPr lang="en-AU" sz="1400" dirty="0">
                <a:hlinkClick r:id="rId8"/>
              </a:rPr>
              <a:t>ARTEXPRESS (artsunit.nsw.edu.au)</a:t>
            </a:r>
            <a:r>
              <a:rPr lang="en-AU" sz="1400" dirty="0"/>
              <a:t> (accessed 24/09/2021)</a:t>
            </a:r>
          </a:p>
          <a:p>
            <a:r>
              <a:rPr lang="en-AU" sz="1400" dirty="0">
                <a:hlinkClick r:id="rId9"/>
              </a:rPr>
              <a:t>Inside ARTEXPRESS | Art Gallery of NSW</a:t>
            </a:r>
            <a:r>
              <a:rPr lang="en-AU" sz="1400" dirty="0"/>
              <a:t> (accessed 24/09/2021)</a:t>
            </a:r>
          </a:p>
          <a:p>
            <a:r>
              <a:rPr lang="en-AU" sz="1400" dirty="0">
                <a:hlinkClick r:id="rId10"/>
              </a:rPr>
              <a:t>The frames scaffold</a:t>
            </a:r>
            <a:r>
              <a:rPr lang="en-AU" sz="1400" dirty="0"/>
              <a:t> (accessed 24/09/2021)</a:t>
            </a:r>
          </a:p>
          <a:p>
            <a:r>
              <a:rPr lang="en-AU" sz="1400" dirty="0">
                <a:hlinkClick r:id="rId11"/>
              </a:rPr>
              <a:t>The conceptual framework scaffold</a:t>
            </a:r>
            <a:r>
              <a:rPr lang="en-AU" sz="1400" dirty="0"/>
              <a:t> (accessed 24/09/2021)</a:t>
            </a:r>
          </a:p>
          <a:p>
            <a:r>
              <a:rPr lang="en-AU" sz="1400" dirty="0">
                <a:hlinkClick r:id="rId12"/>
              </a:rPr>
              <a:t>Practice in artmaking, art history and art criticism scaffold</a:t>
            </a:r>
            <a:r>
              <a:rPr lang="en-AU" sz="1400" dirty="0"/>
              <a:t> (accessed 24/09/2021)</a:t>
            </a:r>
          </a:p>
          <a:p>
            <a:r>
              <a:rPr lang="en-AU" sz="1400" dirty="0">
                <a:hlinkClick r:id="rId13"/>
              </a:rPr>
              <a:t>Digital learning selector (nsw.gov.au)</a:t>
            </a:r>
            <a:r>
              <a:rPr lang="en-AU" sz="1400" dirty="0"/>
              <a:t> (accessed 24/09/2021)</a:t>
            </a:r>
          </a:p>
        </p:txBody>
      </p:sp>
    </p:spTree>
    <p:extLst>
      <p:ext uri="{BB962C8B-B14F-4D97-AF65-F5344CB8AC3E}">
        <p14:creationId xmlns:p14="http://schemas.microsoft.com/office/powerpoint/2010/main" val="2833372755"/>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F13AF32-31BA-41D0-BD81-1236D4BD367A}"/>
              </a:ext>
            </a:extLst>
          </p:cNvPr>
          <p:cNvSpPr>
            <a:spLocks noGrp="1"/>
          </p:cNvSpPr>
          <p:nvPr>
            <p:ph type="ftr" sz="quarter" idx="3"/>
          </p:nvPr>
        </p:nvSpPr>
        <p:spPr/>
        <p:txBody>
          <a:bodyPr/>
          <a:lstStyle/>
          <a:p>
            <a:fld id="{5116C895-348D-4FA1-AC3F-6A98EE2CBA64}" type="slidenum">
              <a:rPr lang="en-US" smtClean="0"/>
              <a:pPr/>
              <a:t>2</a:t>
            </a:fld>
            <a:endParaRPr lang="en-US" dirty="0"/>
          </a:p>
        </p:txBody>
      </p:sp>
      <p:sp>
        <p:nvSpPr>
          <p:cNvPr id="3" name="Title 2">
            <a:extLst>
              <a:ext uri="{FF2B5EF4-FFF2-40B4-BE49-F238E27FC236}">
                <a16:creationId xmlns:a16="http://schemas.microsoft.com/office/drawing/2014/main" id="{158E364E-5AE1-48DD-B5C3-ED692928199D}"/>
              </a:ext>
            </a:extLst>
          </p:cNvPr>
          <p:cNvSpPr>
            <a:spLocks noGrp="1"/>
          </p:cNvSpPr>
          <p:nvPr>
            <p:ph type="title"/>
          </p:nvPr>
        </p:nvSpPr>
        <p:spPr/>
        <p:txBody>
          <a:bodyPr/>
          <a:lstStyle/>
          <a:p>
            <a:r>
              <a:rPr lang="en-AU" dirty="0"/>
              <a:t>Body of work – key dates</a:t>
            </a:r>
          </a:p>
        </p:txBody>
      </p:sp>
      <p:graphicFrame>
        <p:nvGraphicFramePr>
          <p:cNvPr id="4" name="Content Placeholder 6" descr="Write an accurate and equivalent text description  that provides the same content and function as this item. See http://diagramcenter.org/table-of-contents-2.html ">
            <a:extLst>
              <a:ext uri="{FF2B5EF4-FFF2-40B4-BE49-F238E27FC236}">
                <a16:creationId xmlns:a16="http://schemas.microsoft.com/office/drawing/2014/main" id="{595F4B2A-ECBE-48F9-8347-BDC0FC1E0B0A}"/>
              </a:ext>
            </a:extLst>
          </p:cNvPr>
          <p:cNvGraphicFramePr>
            <a:graphicFrameLocks/>
          </p:cNvGraphicFramePr>
          <p:nvPr>
            <p:extLst>
              <p:ext uri="{D42A27DB-BD31-4B8C-83A1-F6EECF244321}">
                <p14:modId xmlns:p14="http://schemas.microsoft.com/office/powerpoint/2010/main" val="2210842028"/>
              </p:ext>
            </p:extLst>
          </p:nvPr>
        </p:nvGraphicFramePr>
        <p:xfrm>
          <a:off x="315913" y="1395413"/>
          <a:ext cx="6599237" cy="4976818"/>
        </p:xfrm>
        <a:graphic>
          <a:graphicData uri="http://schemas.openxmlformats.org/drawingml/2006/table">
            <a:tbl>
              <a:tblPr firstRow="1">
                <a:tableStyleId>{3B4B98B0-60AC-42C2-AFA5-B58CD77FA1E5}</a:tableStyleId>
              </a:tblPr>
              <a:tblGrid>
                <a:gridCol w="4109254">
                  <a:extLst>
                    <a:ext uri="{9D8B030D-6E8A-4147-A177-3AD203B41FA5}">
                      <a16:colId xmlns:a16="http://schemas.microsoft.com/office/drawing/2014/main" val="20000"/>
                    </a:ext>
                  </a:extLst>
                </a:gridCol>
                <a:gridCol w="2489983">
                  <a:extLst>
                    <a:ext uri="{9D8B030D-6E8A-4147-A177-3AD203B41FA5}">
                      <a16:colId xmlns:a16="http://schemas.microsoft.com/office/drawing/2014/main" val="20001"/>
                    </a:ext>
                  </a:extLst>
                </a:gridCol>
              </a:tblGrid>
              <a:tr h="355487">
                <a:tc>
                  <a:txBody>
                    <a:bodyPr/>
                    <a:lstStyle/>
                    <a:p>
                      <a:r>
                        <a:rPr lang="en-AU" sz="1400" dirty="0">
                          <a:solidFill>
                            <a:schemeClr val="bg1"/>
                          </a:solidFill>
                        </a:rPr>
                        <a:t>Item</a:t>
                      </a:r>
                    </a:p>
                  </a:txBody>
                  <a:tcPr anchor="ctr">
                    <a:lnL>
                      <a:noFill/>
                    </a:lnL>
                    <a:lnR>
                      <a:noFill/>
                    </a:lnR>
                    <a:lnT w="12700" cap="flat" cmpd="sng" algn="ctr">
                      <a:no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1D428A"/>
                    </a:solidFill>
                  </a:tcPr>
                </a:tc>
                <a:tc>
                  <a:txBody>
                    <a:bodyPr/>
                    <a:lstStyle/>
                    <a:p>
                      <a:r>
                        <a:rPr lang="en-AU" sz="1400" dirty="0">
                          <a:solidFill>
                            <a:schemeClr val="bg1"/>
                          </a:solidFill>
                        </a:rPr>
                        <a:t>Date</a:t>
                      </a:r>
                    </a:p>
                  </a:txBody>
                  <a:tcPr anchor="ctr">
                    <a:lnL>
                      <a:noFill/>
                    </a:lnL>
                    <a:lnR>
                      <a:noFill/>
                    </a:lnR>
                    <a:lnT w="12700" cap="flat" cmpd="sng" algn="ctr">
                      <a:no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1D428A"/>
                    </a:solidFill>
                  </a:tcPr>
                </a:tc>
                <a:extLst>
                  <a:ext uri="{0D108BD9-81ED-4DB2-BD59-A6C34878D82A}">
                    <a16:rowId xmlns:a16="http://schemas.microsoft.com/office/drawing/2014/main" val="4096726917"/>
                  </a:ext>
                </a:extLst>
              </a:tr>
              <a:tr h="355487">
                <a:tc>
                  <a:txBody>
                    <a:bodyPr/>
                    <a:lstStyle/>
                    <a:p>
                      <a:r>
                        <a:rPr lang="en-AU" sz="1400" dirty="0"/>
                        <a:t>Term 4, 2021</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10000"/>
                  </a:ext>
                </a:extLst>
              </a:tr>
              <a:tr h="355487">
                <a:tc>
                  <a:txBody>
                    <a:bodyPr/>
                    <a:lstStyle/>
                    <a:p>
                      <a:r>
                        <a:rPr lang="en-AU" sz="1400" dirty="0"/>
                        <a:t>Assessment task 1</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3772605211"/>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Summer vacation</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1"/>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Term 1, 2022</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10002"/>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Assessment task 2</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519081688"/>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Autumn vacation</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3"/>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Term 2, 2022</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10004"/>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Assessment task 3</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222814334"/>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Winter vacation</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10005"/>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Term 3, 2022</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1372087903"/>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Assessment task 4</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3221373569"/>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Body of work completion and hand-in date</a:t>
                      </a:r>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1579233054"/>
                  </a:ext>
                </a:extLst>
              </a:tr>
              <a:tr h="355487">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r>
                        <a:rPr lang="en-AU" sz="1400" dirty="0"/>
                        <a:t>Visual arts examination</a:t>
                      </a:r>
                    </a:p>
                  </a:txBody>
                  <a:tcPr anchor="ctr">
                    <a:lnL>
                      <a:noFill/>
                    </a:lnL>
                    <a:lnR>
                      <a:noFill/>
                    </a:lnR>
                    <a:lnT w="635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DCF0"/>
                    </a:solidFill>
                  </a:tcPr>
                </a:tc>
                <a:tc>
                  <a:txBody>
                    <a:bodyPr/>
                    <a:lstStyle/>
                    <a:p>
                      <a:pPr marL="0" marR="0" lvl="0" indent="0" algn="l" defTabSz="685798" rtl="0" eaLnBrk="1" fontAlgn="auto" latinLnBrk="0" hangingPunct="1">
                        <a:lnSpc>
                          <a:spcPct val="100000"/>
                        </a:lnSpc>
                        <a:spcBef>
                          <a:spcPts val="0"/>
                        </a:spcBef>
                        <a:spcAft>
                          <a:spcPts val="0"/>
                        </a:spcAft>
                        <a:buClrTx/>
                        <a:buSzTx/>
                        <a:buFontTx/>
                        <a:buNone/>
                        <a:tabLst/>
                        <a:defRPr/>
                      </a:pPr>
                      <a:endParaRPr lang="en-AU" sz="1400" dirty="0"/>
                    </a:p>
                  </a:txBody>
                  <a:tcPr anchor="ctr">
                    <a:lnL>
                      <a:noFill/>
                    </a:lnL>
                    <a:lnR>
                      <a:noFill/>
                    </a:lnR>
                    <a:lnT w="635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C8DCF0"/>
                    </a:solidFill>
                  </a:tcPr>
                </a:tc>
                <a:extLst>
                  <a:ext uri="{0D108BD9-81ED-4DB2-BD59-A6C34878D82A}">
                    <a16:rowId xmlns:a16="http://schemas.microsoft.com/office/drawing/2014/main" val="2745339522"/>
                  </a:ext>
                </a:extLst>
              </a:tr>
            </a:tbl>
          </a:graphicData>
        </a:graphic>
      </p:graphicFrame>
      <p:sp>
        <p:nvSpPr>
          <p:cNvPr id="5" name="Speech Bubble: Rectangle with Corners Rounded 4">
            <a:extLst>
              <a:ext uri="{FF2B5EF4-FFF2-40B4-BE49-F238E27FC236}">
                <a16:creationId xmlns:a16="http://schemas.microsoft.com/office/drawing/2014/main" id="{974C9D68-BB1D-44A5-A4F6-834113E49E3B}"/>
              </a:ext>
            </a:extLst>
          </p:cNvPr>
          <p:cNvSpPr/>
          <p:nvPr/>
        </p:nvSpPr>
        <p:spPr>
          <a:xfrm>
            <a:off x="8115300" y="371659"/>
            <a:ext cx="4019550" cy="3896954"/>
          </a:xfrm>
          <a:prstGeom prst="wedgeRoundRectCallout">
            <a:avLst>
              <a:gd name="adj1" fmla="val -77751"/>
              <a:gd name="adj2" fmla="val -8210"/>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spcAft>
                <a:spcPts val="600"/>
              </a:spcAft>
              <a:buFont typeface="Arial" panose="020B0604020202020204" pitchFamily="34" charset="0"/>
              <a:buChar char="•"/>
            </a:pPr>
            <a:r>
              <a:rPr lang="en-AU" sz="1200" dirty="0">
                <a:solidFill>
                  <a:srgbClr val="19233E"/>
                </a:solidFill>
              </a:rPr>
              <a:t>Keep this table up to date to keep track of your assessment due dates and other important dates like school holidays. </a:t>
            </a:r>
          </a:p>
          <a:p>
            <a:pPr marL="171450" indent="-171450">
              <a:spcAft>
                <a:spcPts val="600"/>
              </a:spcAft>
              <a:buFont typeface="Arial" panose="020B0604020202020204" pitchFamily="34" charset="0"/>
              <a:buChar char="•"/>
            </a:pPr>
            <a:r>
              <a:rPr lang="en-AU" sz="1200" dirty="0">
                <a:solidFill>
                  <a:srgbClr val="19233E"/>
                </a:solidFill>
              </a:rPr>
              <a:t>Refer to the Department of Education </a:t>
            </a:r>
            <a:r>
              <a:rPr lang="en-AU" sz="1200" dirty="0">
                <a:hlinkClick r:id="rId2"/>
              </a:rPr>
              <a:t>Calendars</a:t>
            </a:r>
            <a:r>
              <a:rPr lang="en-AU" sz="1200" dirty="0"/>
              <a:t> </a:t>
            </a:r>
            <a:r>
              <a:rPr lang="en-AU" sz="1200" dirty="0">
                <a:solidFill>
                  <a:srgbClr val="19233E"/>
                </a:solidFill>
              </a:rPr>
              <a:t>for NSW school term and vacation dates.</a:t>
            </a:r>
          </a:p>
          <a:p>
            <a:pPr marL="171450" indent="-171450">
              <a:spcAft>
                <a:spcPts val="600"/>
              </a:spcAft>
              <a:buFont typeface="Arial" panose="020B0604020202020204" pitchFamily="34" charset="0"/>
              <a:buChar char="•"/>
            </a:pPr>
            <a:r>
              <a:rPr lang="en-AU" sz="1200" dirty="0">
                <a:solidFill>
                  <a:srgbClr val="19233E"/>
                </a:solidFill>
              </a:rPr>
              <a:t>Check with your teacher about school-based assessment task dates. You will have a maximum of 4 assessment tasks in the HSC year, and these might not necessarily fall once per term.</a:t>
            </a:r>
          </a:p>
          <a:p>
            <a:pPr marL="171450" indent="-171450">
              <a:spcAft>
                <a:spcPts val="600"/>
              </a:spcAft>
              <a:buFont typeface="Arial" panose="020B0604020202020204" pitchFamily="34" charset="0"/>
              <a:buChar char="•"/>
            </a:pPr>
            <a:r>
              <a:rPr lang="en-AU" sz="1200" dirty="0">
                <a:solidFill>
                  <a:srgbClr val="19233E"/>
                </a:solidFill>
              </a:rPr>
              <a:t>To add a row, click on the table and select the Table Tools – Layout menu at the top of the screen, then click on ‘Insert below’.</a:t>
            </a:r>
          </a:p>
          <a:p>
            <a:pPr marL="171450" indent="-171450">
              <a:spcAft>
                <a:spcPts val="600"/>
              </a:spcAft>
              <a:buFont typeface="Arial" panose="020B0604020202020204" pitchFamily="34" charset="0"/>
              <a:buChar char="•"/>
            </a:pPr>
            <a:r>
              <a:rPr lang="en-AU" sz="1200" dirty="0">
                <a:solidFill>
                  <a:srgbClr val="19233E"/>
                </a:solidFill>
              </a:rPr>
              <a:t>Check the </a:t>
            </a:r>
            <a:r>
              <a:rPr lang="en-AU" sz="1200" dirty="0">
                <a:solidFill>
                  <a:srgbClr val="19233E"/>
                </a:solidFill>
                <a:hlinkClick r:id="rId3"/>
              </a:rPr>
              <a:t>NESA website</a:t>
            </a:r>
            <a:r>
              <a:rPr lang="en-AU" sz="1200" dirty="0">
                <a:solidFill>
                  <a:srgbClr val="19233E"/>
                </a:solidFill>
              </a:rPr>
              <a:t> for updates to the body of work submission and written examination dates.</a:t>
            </a:r>
          </a:p>
        </p:txBody>
      </p:sp>
    </p:spTree>
    <p:extLst>
      <p:ext uri="{BB962C8B-B14F-4D97-AF65-F5344CB8AC3E}">
        <p14:creationId xmlns:p14="http://schemas.microsoft.com/office/powerpoint/2010/main" val="53698824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360E71-3294-449C-A219-64E2E3CA0385}"/>
              </a:ext>
            </a:extLst>
          </p:cNvPr>
          <p:cNvSpPr>
            <a:spLocks noGrp="1"/>
          </p:cNvSpPr>
          <p:nvPr>
            <p:ph type="body" sz="quarter" idx="21"/>
          </p:nvPr>
        </p:nvSpPr>
        <p:spPr/>
        <p:txBody>
          <a:bodyPr/>
          <a:lstStyle/>
          <a:p>
            <a:r>
              <a:rPr lang="en-AU" dirty="0"/>
              <a:t>Oct</a:t>
            </a:r>
          </a:p>
        </p:txBody>
      </p:sp>
      <p:sp>
        <p:nvSpPr>
          <p:cNvPr id="3" name="Footer Placeholder 2">
            <a:extLst>
              <a:ext uri="{FF2B5EF4-FFF2-40B4-BE49-F238E27FC236}">
                <a16:creationId xmlns:a16="http://schemas.microsoft.com/office/drawing/2014/main" id="{C57CC0E4-5502-4F83-AAEE-E8C39BB5AACA}"/>
              </a:ext>
            </a:extLst>
          </p:cNvPr>
          <p:cNvSpPr>
            <a:spLocks noGrp="1"/>
          </p:cNvSpPr>
          <p:nvPr>
            <p:ph type="ftr" sz="quarter" idx="3"/>
          </p:nvPr>
        </p:nvSpPr>
        <p:spPr/>
        <p:txBody>
          <a:bodyPr/>
          <a:lstStyle/>
          <a:p>
            <a:fld id="{5116C895-348D-4FA1-AC3F-6A98EE2CBA64}" type="slidenum">
              <a:rPr lang="en-US" smtClean="0"/>
              <a:pPr/>
              <a:t>3</a:t>
            </a:fld>
            <a:endParaRPr lang="en-US" dirty="0"/>
          </a:p>
        </p:txBody>
      </p:sp>
      <p:sp>
        <p:nvSpPr>
          <p:cNvPr id="14" name="Text Placeholder 13">
            <a:extLst>
              <a:ext uri="{FF2B5EF4-FFF2-40B4-BE49-F238E27FC236}">
                <a16:creationId xmlns:a16="http://schemas.microsoft.com/office/drawing/2014/main" id="{9EEDDC63-5076-4CA3-BAF0-176773F6C5E4}"/>
              </a:ext>
            </a:extLst>
          </p:cNvPr>
          <p:cNvSpPr>
            <a:spLocks noGrp="1"/>
          </p:cNvSpPr>
          <p:nvPr>
            <p:ph type="body" sz="quarter" idx="15"/>
          </p:nvPr>
        </p:nvSpPr>
        <p:spPr/>
        <p:txBody>
          <a:bodyPr/>
          <a:lstStyle/>
          <a:p>
            <a:endParaRPr lang="en-AU"/>
          </a:p>
        </p:txBody>
      </p:sp>
      <p:sp>
        <p:nvSpPr>
          <p:cNvPr id="13" name="Title 12">
            <a:extLst>
              <a:ext uri="{FF2B5EF4-FFF2-40B4-BE49-F238E27FC236}">
                <a16:creationId xmlns:a16="http://schemas.microsoft.com/office/drawing/2014/main" id="{E6055326-85E5-4DBF-87ED-2C88B3469444}"/>
              </a:ext>
            </a:extLst>
          </p:cNvPr>
          <p:cNvSpPr>
            <a:spLocks noGrp="1"/>
          </p:cNvSpPr>
          <p:nvPr>
            <p:ph type="title"/>
          </p:nvPr>
        </p:nvSpPr>
        <p:spPr/>
        <p:txBody>
          <a:bodyPr/>
          <a:lstStyle/>
          <a:p>
            <a:endParaRPr lang="en-AU"/>
          </a:p>
        </p:txBody>
      </p:sp>
      <p:sp>
        <p:nvSpPr>
          <p:cNvPr id="6" name="Text Placeholder 5">
            <a:extLst>
              <a:ext uri="{FF2B5EF4-FFF2-40B4-BE49-F238E27FC236}">
                <a16:creationId xmlns:a16="http://schemas.microsoft.com/office/drawing/2014/main" id="{601BA562-7C17-4EED-8960-D5B296E988F6}"/>
              </a:ext>
            </a:extLst>
          </p:cNvPr>
          <p:cNvSpPr>
            <a:spLocks noGrp="1"/>
          </p:cNvSpPr>
          <p:nvPr>
            <p:ph type="body" sz="quarter" idx="23"/>
          </p:nvPr>
        </p:nvSpPr>
        <p:spPr/>
        <p:txBody>
          <a:bodyPr/>
          <a:lstStyle/>
          <a:p>
            <a:r>
              <a:rPr lang="en-AU" dirty="0"/>
              <a:t>Nov</a:t>
            </a:r>
          </a:p>
        </p:txBody>
      </p:sp>
      <p:sp>
        <p:nvSpPr>
          <p:cNvPr id="7" name="Text Placeholder 6">
            <a:extLst>
              <a:ext uri="{FF2B5EF4-FFF2-40B4-BE49-F238E27FC236}">
                <a16:creationId xmlns:a16="http://schemas.microsoft.com/office/drawing/2014/main" id="{54C7A1FF-8FCE-4877-9F71-1C0025035ED3}"/>
              </a:ext>
            </a:extLst>
          </p:cNvPr>
          <p:cNvSpPr>
            <a:spLocks noGrp="1"/>
          </p:cNvSpPr>
          <p:nvPr>
            <p:ph type="body" sz="quarter" idx="24"/>
          </p:nvPr>
        </p:nvSpPr>
        <p:spPr/>
        <p:txBody>
          <a:bodyPr/>
          <a:lstStyle/>
          <a:p>
            <a:r>
              <a:rPr lang="en-AU" dirty="0"/>
              <a:t>Dec</a:t>
            </a:r>
          </a:p>
        </p:txBody>
      </p:sp>
      <p:sp>
        <p:nvSpPr>
          <p:cNvPr id="8" name="Text Placeholder 7">
            <a:extLst>
              <a:ext uri="{FF2B5EF4-FFF2-40B4-BE49-F238E27FC236}">
                <a16:creationId xmlns:a16="http://schemas.microsoft.com/office/drawing/2014/main" id="{17AEC66D-8FCE-43D6-BCB9-0623295D39D0}"/>
              </a:ext>
            </a:extLst>
          </p:cNvPr>
          <p:cNvSpPr>
            <a:spLocks noGrp="1"/>
          </p:cNvSpPr>
          <p:nvPr>
            <p:ph type="body" sz="quarter" idx="25"/>
          </p:nvPr>
        </p:nvSpPr>
        <p:spPr/>
        <p:txBody>
          <a:bodyPr/>
          <a:lstStyle/>
          <a:p>
            <a:r>
              <a:rPr lang="en-AU" dirty="0"/>
              <a:t>Jan</a:t>
            </a:r>
          </a:p>
        </p:txBody>
      </p:sp>
      <p:sp>
        <p:nvSpPr>
          <p:cNvPr id="15" name="Text Placeholder 14">
            <a:extLst>
              <a:ext uri="{FF2B5EF4-FFF2-40B4-BE49-F238E27FC236}">
                <a16:creationId xmlns:a16="http://schemas.microsoft.com/office/drawing/2014/main" id="{9438B866-1C52-4C65-8F27-AB5E66C3EA20}"/>
              </a:ext>
            </a:extLst>
          </p:cNvPr>
          <p:cNvSpPr>
            <a:spLocks noGrp="1"/>
          </p:cNvSpPr>
          <p:nvPr>
            <p:ph type="body" sz="quarter" idx="26"/>
          </p:nvPr>
        </p:nvSpPr>
        <p:spPr/>
        <p:txBody>
          <a:bodyPr/>
          <a:lstStyle/>
          <a:p>
            <a:endParaRPr lang="en-AU"/>
          </a:p>
        </p:txBody>
      </p:sp>
      <p:sp>
        <p:nvSpPr>
          <p:cNvPr id="16" name="Text Placeholder 15">
            <a:extLst>
              <a:ext uri="{FF2B5EF4-FFF2-40B4-BE49-F238E27FC236}">
                <a16:creationId xmlns:a16="http://schemas.microsoft.com/office/drawing/2014/main" id="{FAF7853D-FA36-4594-85E0-164EF8328F5E}"/>
              </a:ext>
            </a:extLst>
          </p:cNvPr>
          <p:cNvSpPr>
            <a:spLocks noGrp="1"/>
          </p:cNvSpPr>
          <p:nvPr>
            <p:ph type="body" sz="quarter" idx="27"/>
          </p:nvPr>
        </p:nvSpPr>
        <p:spPr/>
        <p:txBody>
          <a:bodyPr/>
          <a:lstStyle/>
          <a:p>
            <a:endParaRPr lang="en-AU"/>
          </a:p>
        </p:txBody>
      </p:sp>
      <p:sp>
        <p:nvSpPr>
          <p:cNvPr id="17" name="Text Placeholder 16">
            <a:extLst>
              <a:ext uri="{FF2B5EF4-FFF2-40B4-BE49-F238E27FC236}">
                <a16:creationId xmlns:a16="http://schemas.microsoft.com/office/drawing/2014/main" id="{4161457C-2F08-4FE9-AB1F-17AB2DB53EC8}"/>
              </a:ext>
            </a:extLst>
          </p:cNvPr>
          <p:cNvSpPr>
            <a:spLocks noGrp="1"/>
          </p:cNvSpPr>
          <p:nvPr>
            <p:ph type="body" sz="quarter" idx="28"/>
          </p:nvPr>
        </p:nvSpPr>
        <p:spPr/>
        <p:txBody>
          <a:bodyPr/>
          <a:lstStyle/>
          <a:p>
            <a:endParaRPr lang="en-AU"/>
          </a:p>
        </p:txBody>
      </p:sp>
      <p:sp>
        <p:nvSpPr>
          <p:cNvPr id="18" name="Text Placeholder 17">
            <a:extLst>
              <a:ext uri="{FF2B5EF4-FFF2-40B4-BE49-F238E27FC236}">
                <a16:creationId xmlns:a16="http://schemas.microsoft.com/office/drawing/2014/main" id="{0CC6CAC7-A04D-4E78-8A27-AC30F3515844}"/>
              </a:ext>
            </a:extLst>
          </p:cNvPr>
          <p:cNvSpPr>
            <a:spLocks noGrp="1"/>
          </p:cNvSpPr>
          <p:nvPr>
            <p:ph type="body" sz="quarter" idx="29"/>
          </p:nvPr>
        </p:nvSpPr>
        <p:spPr/>
        <p:txBody>
          <a:bodyPr/>
          <a:lstStyle/>
          <a:p>
            <a:endParaRPr lang="en-AU"/>
          </a:p>
        </p:txBody>
      </p:sp>
      <p:sp>
        <p:nvSpPr>
          <p:cNvPr id="19" name="Text Placeholder 18">
            <a:extLst>
              <a:ext uri="{FF2B5EF4-FFF2-40B4-BE49-F238E27FC236}">
                <a16:creationId xmlns:a16="http://schemas.microsoft.com/office/drawing/2014/main" id="{4AF2B082-8BE2-4A73-9B8C-520E10B8812B}"/>
              </a:ext>
            </a:extLst>
          </p:cNvPr>
          <p:cNvSpPr>
            <a:spLocks noGrp="1"/>
          </p:cNvSpPr>
          <p:nvPr>
            <p:ph type="body" sz="quarter" idx="30"/>
          </p:nvPr>
        </p:nvSpPr>
        <p:spPr/>
        <p:txBody>
          <a:bodyPr/>
          <a:lstStyle/>
          <a:p>
            <a:endParaRPr lang="en-AU"/>
          </a:p>
        </p:txBody>
      </p:sp>
      <p:sp>
        <p:nvSpPr>
          <p:cNvPr id="20" name="Text Placeholder 19">
            <a:extLst>
              <a:ext uri="{FF2B5EF4-FFF2-40B4-BE49-F238E27FC236}">
                <a16:creationId xmlns:a16="http://schemas.microsoft.com/office/drawing/2014/main" id="{BD256CE0-DC1A-43EC-A17D-02728963C94E}"/>
              </a:ext>
            </a:extLst>
          </p:cNvPr>
          <p:cNvSpPr>
            <a:spLocks noGrp="1"/>
          </p:cNvSpPr>
          <p:nvPr>
            <p:ph type="body" sz="quarter" idx="31"/>
          </p:nvPr>
        </p:nvSpPr>
        <p:spPr/>
        <p:txBody>
          <a:bodyPr/>
          <a:lstStyle/>
          <a:p>
            <a:endParaRPr lang="en-AU"/>
          </a:p>
        </p:txBody>
      </p:sp>
      <p:sp>
        <p:nvSpPr>
          <p:cNvPr id="21" name="Text Placeholder 20">
            <a:extLst>
              <a:ext uri="{FF2B5EF4-FFF2-40B4-BE49-F238E27FC236}">
                <a16:creationId xmlns:a16="http://schemas.microsoft.com/office/drawing/2014/main" id="{A4AA400F-CDB2-4ADF-94BC-5F2B4ED28C40}"/>
              </a:ext>
            </a:extLst>
          </p:cNvPr>
          <p:cNvSpPr>
            <a:spLocks noGrp="1"/>
          </p:cNvSpPr>
          <p:nvPr>
            <p:ph type="body" sz="quarter" idx="32"/>
          </p:nvPr>
        </p:nvSpPr>
        <p:spPr/>
        <p:txBody>
          <a:bodyPr/>
          <a:lstStyle/>
          <a:p>
            <a:endParaRPr lang="en-AU"/>
          </a:p>
        </p:txBody>
      </p:sp>
      <p:sp>
        <p:nvSpPr>
          <p:cNvPr id="22" name="Speech Bubble: Rectangle with Corners Rounded 21">
            <a:extLst>
              <a:ext uri="{FF2B5EF4-FFF2-40B4-BE49-F238E27FC236}">
                <a16:creationId xmlns:a16="http://schemas.microsoft.com/office/drawing/2014/main" id="{B13F9B7B-D354-47CF-98FF-A81AB7002550}"/>
              </a:ext>
            </a:extLst>
          </p:cNvPr>
          <p:cNvSpPr/>
          <p:nvPr/>
        </p:nvSpPr>
        <p:spPr>
          <a:xfrm>
            <a:off x="4358379" y="403352"/>
            <a:ext cx="4395909" cy="498470"/>
          </a:xfrm>
          <a:prstGeom prst="wedgeRoundRectCallout">
            <a:avLst>
              <a:gd name="adj1" fmla="val -58431"/>
              <a:gd name="adj2" fmla="val 46473"/>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lang="en-AU" sz="1200" dirty="0">
                <a:solidFill>
                  <a:srgbClr val="19233E"/>
                </a:solidFill>
              </a:rPr>
              <a:t>Use this page to set some goals each month, and update with a brief reflection on your progress.</a:t>
            </a:r>
          </a:p>
        </p:txBody>
      </p:sp>
    </p:spTree>
    <p:extLst>
      <p:ext uri="{BB962C8B-B14F-4D97-AF65-F5344CB8AC3E}">
        <p14:creationId xmlns:p14="http://schemas.microsoft.com/office/powerpoint/2010/main" val="402055262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360E71-3294-449C-A219-64E2E3CA0385}"/>
              </a:ext>
            </a:extLst>
          </p:cNvPr>
          <p:cNvSpPr>
            <a:spLocks noGrp="1"/>
          </p:cNvSpPr>
          <p:nvPr>
            <p:ph type="body" sz="quarter" idx="21"/>
          </p:nvPr>
        </p:nvSpPr>
        <p:spPr/>
        <p:txBody>
          <a:bodyPr/>
          <a:lstStyle/>
          <a:p>
            <a:r>
              <a:rPr lang="en-AU" dirty="0"/>
              <a:t>Feb</a:t>
            </a:r>
          </a:p>
        </p:txBody>
      </p:sp>
      <p:sp>
        <p:nvSpPr>
          <p:cNvPr id="3" name="Footer Placeholder 2">
            <a:extLst>
              <a:ext uri="{FF2B5EF4-FFF2-40B4-BE49-F238E27FC236}">
                <a16:creationId xmlns:a16="http://schemas.microsoft.com/office/drawing/2014/main" id="{C57CC0E4-5502-4F83-AAEE-E8C39BB5AACA}"/>
              </a:ext>
            </a:extLst>
          </p:cNvPr>
          <p:cNvSpPr>
            <a:spLocks noGrp="1"/>
          </p:cNvSpPr>
          <p:nvPr>
            <p:ph type="ftr" sz="quarter" idx="3"/>
          </p:nvPr>
        </p:nvSpPr>
        <p:spPr/>
        <p:txBody>
          <a:bodyPr/>
          <a:lstStyle/>
          <a:p>
            <a:fld id="{5116C895-348D-4FA1-AC3F-6A98EE2CBA64}" type="slidenum">
              <a:rPr lang="en-US" smtClean="0"/>
              <a:pPr/>
              <a:t>4</a:t>
            </a:fld>
            <a:endParaRPr lang="en-US" dirty="0"/>
          </a:p>
        </p:txBody>
      </p:sp>
      <p:sp>
        <p:nvSpPr>
          <p:cNvPr id="14" name="Text Placeholder 13">
            <a:extLst>
              <a:ext uri="{FF2B5EF4-FFF2-40B4-BE49-F238E27FC236}">
                <a16:creationId xmlns:a16="http://schemas.microsoft.com/office/drawing/2014/main" id="{D5DD9DFA-80EB-4FF1-9E43-3CEE124A0B38}"/>
              </a:ext>
            </a:extLst>
          </p:cNvPr>
          <p:cNvSpPr>
            <a:spLocks noGrp="1"/>
          </p:cNvSpPr>
          <p:nvPr>
            <p:ph type="body" sz="quarter" idx="15"/>
          </p:nvPr>
        </p:nvSpPr>
        <p:spPr/>
        <p:txBody>
          <a:bodyPr/>
          <a:lstStyle/>
          <a:p>
            <a:endParaRPr lang="en-AU"/>
          </a:p>
        </p:txBody>
      </p:sp>
      <p:sp>
        <p:nvSpPr>
          <p:cNvPr id="13" name="Title 12">
            <a:extLst>
              <a:ext uri="{FF2B5EF4-FFF2-40B4-BE49-F238E27FC236}">
                <a16:creationId xmlns:a16="http://schemas.microsoft.com/office/drawing/2014/main" id="{7510265A-1368-405A-A843-7365176B8E2C}"/>
              </a:ext>
            </a:extLst>
          </p:cNvPr>
          <p:cNvSpPr>
            <a:spLocks noGrp="1"/>
          </p:cNvSpPr>
          <p:nvPr>
            <p:ph type="title"/>
          </p:nvPr>
        </p:nvSpPr>
        <p:spPr/>
        <p:txBody>
          <a:bodyPr/>
          <a:lstStyle/>
          <a:p>
            <a:endParaRPr lang="en-AU"/>
          </a:p>
        </p:txBody>
      </p:sp>
      <p:sp>
        <p:nvSpPr>
          <p:cNvPr id="6" name="Text Placeholder 5">
            <a:extLst>
              <a:ext uri="{FF2B5EF4-FFF2-40B4-BE49-F238E27FC236}">
                <a16:creationId xmlns:a16="http://schemas.microsoft.com/office/drawing/2014/main" id="{601BA562-7C17-4EED-8960-D5B296E988F6}"/>
              </a:ext>
            </a:extLst>
          </p:cNvPr>
          <p:cNvSpPr>
            <a:spLocks noGrp="1"/>
          </p:cNvSpPr>
          <p:nvPr>
            <p:ph type="body" sz="quarter" idx="23"/>
          </p:nvPr>
        </p:nvSpPr>
        <p:spPr/>
        <p:txBody>
          <a:bodyPr/>
          <a:lstStyle/>
          <a:p>
            <a:r>
              <a:rPr lang="en-AU" dirty="0"/>
              <a:t>Mar</a:t>
            </a:r>
          </a:p>
        </p:txBody>
      </p:sp>
      <p:sp>
        <p:nvSpPr>
          <p:cNvPr id="7" name="Text Placeholder 6">
            <a:extLst>
              <a:ext uri="{FF2B5EF4-FFF2-40B4-BE49-F238E27FC236}">
                <a16:creationId xmlns:a16="http://schemas.microsoft.com/office/drawing/2014/main" id="{54C7A1FF-8FCE-4877-9F71-1C0025035ED3}"/>
              </a:ext>
            </a:extLst>
          </p:cNvPr>
          <p:cNvSpPr>
            <a:spLocks noGrp="1"/>
          </p:cNvSpPr>
          <p:nvPr>
            <p:ph type="body" sz="quarter" idx="24"/>
          </p:nvPr>
        </p:nvSpPr>
        <p:spPr/>
        <p:txBody>
          <a:bodyPr/>
          <a:lstStyle/>
          <a:p>
            <a:r>
              <a:rPr lang="en-AU" dirty="0"/>
              <a:t>Apr</a:t>
            </a:r>
          </a:p>
        </p:txBody>
      </p:sp>
      <p:sp>
        <p:nvSpPr>
          <p:cNvPr id="8" name="Text Placeholder 7">
            <a:extLst>
              <a:ext uri="{FF2B5EF4-FFF2-40B4-BE49-F238E27FC236}">
                <a16:creationId xmlns:a16="http://schemas.microsoft.com/office/drawing/2014/main" id="{17AEC66D-8FCE-43D6-BCB9-0623295D39D0}"/>
              </a:ext>
            </a:extLst>
          </p:cNvPr>
          <p:cNvSpPr>
            <a:spLocks noGrp="1"/>
          </p:cNvSpPr>
          <p:nvPr>
            <p:ph type="body" sz="quarter" idx="25"/>
          </p:nvPr>
        </p:nvSpPr>
        <p:spPr/>
        <p:txBody>
          <a:bodyPr/>
          <a:lstStyle/>
          <a:p>
            <a:r>
              <a:rPr lang="en-AU" dirty="0"/>
              <a:t>May</a:t>
            </a:r>
          </a:p>
        </p:txBody>
      </p:sp>
      <p:sp>
        <p:nvSpPr>
          <p:cNvPr id="15" name="Text Placeholder 14">
            <a:extLst>
              <a:ext uri="{FF2B5EF4-FFF2-40B4-BE49-F238E27FC236}">
                <a16:creationId xmlns:a16="http://schemas.microsoft.com/office/drawing/2014/main" id="{21259709-1ABB-415D-803B-C5CC7ACA3A69}"/>
              </a:ext>
            </a:extLst>
          </p:cNvPr>
          <p:cNvSpPr>
            <a:spLocks noGrp="1"/>
          </p:cNvSpPr>
          <p:nvPr>
            <p:ph type="body" sz="quarter" idx="26"/>
          </p:nvPr>
        </p:nvSpPr>
        <p:spPr/>
        <p:txBody>
          <a:bodyPr/>
          <a:lstStyle/>
          <a:p>
            <a:endParaRPr lang="en-AU"/>
          </a:p>
        </p:txBody>
      </p:sp>
      <p:sp>
        <p:nvSpPr>
          <p:cNvPr id="16" name="Text Placeholder 15">
            <a:extLst>
              <a:ext uri="{FF2B5EF4-FFF2-40B4-BE49-F238E27FC236}">
                <a16:creationId xmlns:a16="http://schemas.microsoft.com/office/drawing/2014/main" id="{364F0058-550C-4C82-BB7B-4360101331D8}"/>
              </a:ext>
            </a:extLst>
          </p:cNvPr>
          <p:cNvSpPr>
            <a:spLocks noGrp="1"/>
          </p:cNvSpPr>
          <p:nvPr>
            <p:ph type="body" sz="quarter" idx="27"/>
          </p:nvPr>
        </p:nvSpPr>
        <p:spPr/>
        <p:txBody>
          <a:bodyPr/>
          <a:lstStyle/>
          <a:p>
            <a:endParaRPr lang="en-AU"/>
          </a:p>
        </p:txBody>
      </p:sp>
      <p:sp>
        <p:nvSpPr>
          <p:cNvPr id="17" name="Text Placeholder 16">
            <a:extLst>
              <a:ext uri="{FF2B5EF4-FFF2-40B4-BE49-F238E27FC236}">
                <a16:creationId xmlns:a16="http://schemas.microsoft.com/office/drawing/2014/main" id="{50A7D31C-A4B4-4686-9A85-C2817AB84D6C}"/>
              </a:ext>
            </a:extLst>
          </p:cNvPr>
          <p:cNvSpPr>
            <a:spLocks noGrp="1"/>
          </p:cNvSpPr>
          <p:nvPr>
            <p:ph type="body" sz="quarter" idx="28"/>
          </p:nvPr>
        </p:nvSpPr>
        <p:spPr/>
        <p:txBody>
          <a:bodyPr/>
          <a:lstStyle/>
          <a:p>
            <a:endParaRPr lang="en-AU"/>
          </a:p>
        </p:txBody>
      </p:sp>
      <p:sp>
        <p:nvSpPr>
          <p:cNvPr id="18" name="Text Placeholder 17">
            <a:extLst>
              <a:ext uri="{FF2B5EF4-FFF2-40B4-BE49-F238E27FC236}">
                <a16:creationId xmlns:a16="http://schemas.microsoft.com/office/drawing/2014/main" id="{E5496311-FB85-4C7C-8B29-719E8F70CA48}"/>
              </a:ext>
            </a:extLst>
          </p:cNvPr>
          <p:cNvSpPr>
            <a:spLocks noGrp="1"/>
          </p:cNvSpPr>
          <p:nvPr>
            <p:ph type="body" sz="quarter" idx="29"/>
          </p:nvPr>
        </p:nvSpPr>
        <p:spPr/>
        <p:txBody>
          <a:bodyPr/>
          <a:lstStyle/>
          <a:p>
            <a:endParaRPr lang="en-AU"/>
          </a:p>
        </p:txBody>
      </p:sp>
      <p:sp>
        <p:nvSpPr>
          <p:cNvPr id="19" name="Text Placeholder 18">
            <a:extLst>
              <a:ext uri="{FF2B5EF4-FFF2-40B4-BE49-F238E27FC236}">
                <a16:creationId xmlns:a16="http://schemas.microsoft.com/office/drawing/2014/main" id="{1C4BCD70-E5B3-4926-BC6B-AADC0F1F8873}"/>
              </a:ext>
            </a:extLst>
          </p:cNvPr>
          <p:cNvSpPr>
            <a:spLocks noGrp="1"/>
          </p:cNvSpPr>
          <p:nvPr>
            <p:ph type="body" sz="quarter" idx="30"/>
          </p:nvPr>
        </p:nvSpPr>
        <p:spPr/>
        <p:txBody>
          <a:bodyPr/>
          <a:lstStyle/>
          <a:p>
            <a:endParaRPr lang="en-AU"/>
          </a:p>
        </p:txBody>
      </p:sp>
      <p:sp>
        <p:nvSpPr>
          <p:cNvPr id="20" name="Text Placeholder 19">
            <a:extLst>
              <a:ext uri="{FF2B5EF4-FFF2-40B4-BE49-F238E27FC236}">
                <a16:creationId xmlns:a16="http://schemas.microsoft.com/office/drawing/2014/main" id="{26018D89-AE43-43FB-9E3E-403372AA9983}"/>
              </a:ext>
            </a:extLst>
          </p:cNvPr>
          <p:cNvSpPr>
            <a:spLocks noGrp="1"/>
          </p:cNvSpPr>
          <p:nvPr>
            <p:ph type="body" sz="quarter" idx="31"/>
          </p:nvPr>
        </p:nvSpPr>
        <p:spPr/>
        <p:txBody>
          <a:bodyPr/>
          <a:lstStyle/>
          <a:p>
            <a:endParaRPr lang="en-AU"/>
          </a:p>
        </p:txBody>
      </p:sp>
      <p:sp>
        <p:nvSpPr>
          <p:cNvPr id="21" name="Text Placeholder 20">
            <a:extLst>
              <a:ext uri="{FF2B5EF4-FFF2-40B4-BE49-F238E27FC236}">
                <a16:creationId xmlns:a16="http://schemas.microsoft.com/office/drawing/2014/main" id="{9353F801-ED4C-446B-B2CA-35D2964F7CCF}"/>
              </a:ext>
            </a:extLst>
          </p:cNvPr>
          <p:cNvSpPr>
            <a:spLocks noGrp="1"/>
          </p:cNvSpPr>
          <p:nvPr>
            <p:ph type="body" sz="quarter" idx="32"/>
          </p:nvPr>
        </p:nvSpPr>
        <p:spPr/>
        <p:txBody>
          <a:bodyPr/>
          <a:lstStyle/>
          <a:p>
            <a:endParaRPr lang="en-AU"/>
          </a:p>
        </p:txBody>
      </p:sp>
      <p:sp>
        <p:nvSpPr>
          <p:cNvPr id="12" name="Speech Bubble: Rectangle with Corners Rounded 11">
            <a:extLst>
              <a:ext uri="{FF2B5EF4-FFF2-40B4-BE49-F238E27FC236}">
                <a16:creationId xmlns:a16="http://schemas.microsoft.com/office/drawing/2014/main" id="{13F5CED4-670B-49C5-B9EE-5D4763591C8F}"/>
              </a:ext>
            </a:extLst>
          </p:cNvPr>
          <p:cNvSpPr/>
          <p:nvPr/>
        </p:nvSpPr>
        <p:spPr>
          <a:xfrm>
            <a:off x="4358379" y="403352"/>
            <a:ext cx="4395909" cy="498470"/>
          </a:xfrm>
          <a:prstGeom prst="wedgeRoundRectCallout">
            <a:avLst>
              <a:gd name="adj1" fmla="val -58431"/>
              <a:gd name="adj2" fmla="val 46473"/>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lang="en-AU" sz="1200" dirty="0">
                <a:solidFill>
                  <a:srgbClr val="19233E"/>
                </a:solidFill>
              </a:rPr>
              <a:t>Use this page to set some goals each month, and update with a brief reflection on your progress.</a:t>
            </a:r>
          </a:p>
        </p:txBody>
      </p:sp>
    </p:spTree>
    <p:extLst>
      <p:ext uri="{BB962C8B-B14F-4D97-AF65-F5344CB8AC3E}">
        <p14:creationId xmlns:p14="http://schemas.microsoft.com/office/powerpoint/2010/main" val="59855133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360E71-3294-449C-A219-64E2E3CA0385}"/>
              </a:ext>
            </a:extLst>
          </p:cNvPr>
          <p:cNvSpPr>
            <a:spLocks noGrp="1"/>
          </p:cNvSpPr>
          <p:nvPr>
            <p:ph type="body" sz="quarter" idx="21"/>
          </p:nvPr>
        </p:nvSpPr>
        <p:spPr/>
        <p:txBody>
          <a:bodyPr/>
          <a:lstStyle/>
          <a:p>
            <a:r>
              <a:rPr lang="en-AU" dirty="0"/>
              <a:t>June</a:t>
            </a:r>
          </a:p>
        </p:txBody>
      </p:sp>
      <p:sp>
        <p:nvSpPr>
          <p:cNvPr id="3" name="Footer Placeholder 2">
            <a:extLst>
              <a:ext uri="{FF2B5EF4-FFF2-40B4-BE49-F238E27FC236}">
                <a16:creationId xmlns:a16="http://schemas.microsoft.com/office/drawing/2014/main" id="{C57CC0E4-5502-4F83-AAEE-E8C39BB5AACA}"/>
              </a:ext>
            </a:extLst>
          </p:cNvPr>
          <p:cNvSpPr>
            <a:spLocks noGrp="1"/>
          </p:cNvSpPr>
          <p:nvPr>
            <p:ph type="ftr" sz="quarter" idx="3"/>
          </p:nvPr>
        </p:nvSpPr>
        <p:spPr/>
        <p:txBody>
          <a:bodyPr/>
          <a:lstStyle/>
          <a:p>
            <a:fld id="{5116C895-348D-4FA1-AC3F-6A98EE2CBA64}" type="slidenum">
              <a:rPr lang="en-US" smtClean="0"/>
              <a:pPr/>
              <a:t>5</a:t>
            </a:fld>
            <a:endParaRPr lang="en-US" dirty="0"/>
          </a:p>
        </p:txBody>
      </p:sp>
      <p:sp>
        <p:nvSpPr>
          <p:cNvPr id="14" name="Text Placeholder 13">
            <a:extLst>
              <a:ext uri="{FF2B5EF4-FFF2-40B4-BE49-F238E27FC236}">
                <a16:creationId xmlns:a16="http://schemas.microsoft.com/office/drawing/2014/main" id="{9DD56B25-3F60-4761-B158-E8B478C3CA8F}"/>
              </a:ext>
            </a:extLst>
          </p:cNvPr>
          <p:cNvSpPr>
            <a:spLocks noGrp="1"/>
          </p:cNvSpPr>
          <p:nvPr>
            <p:ph type="body" sz="quarter" idx="15"/>
          </p:nvPr>
        </p:nvSpPr>
        <p:spPr/>
        <p:txBody>
          <a:bodyPr/>
          <a:lstStyle/>
          <a:p>
            <a:endParaRPr lang="en-AU"/>
          </a:p>
        </p:txBody>
      </p:sp>
      <p:sp>
        <p:nvSpPr>
          <p:cNvPr id="13" name="Title 12">
            <a:extLst>
              <a:ext uri="{FF2B5EF4-FFF2-40B4-BE49-F238E27FC236}">
                <a16:creationId xmlns:a16="http://schemas.microsoft.com/office/drawing/2014/main" id="{9785EA27-494D-455A-A5D2-DDCD2D9C0A53}"/>
              </a:ext>
            </a:extLst>
          </p:cNvPr>
          <p:cNvSpPr>
            <a:spLocks noGrp="1"/>
          </p:cNvSpPr>
          <p:nvPr>
            <p:ph type="title"/>
          </p:nvPr>
        </p:nvSpPr>
        <p:spPr/>
        <p:txBody>
          <a:bodyPr/>
          <a:lstStyle/>
          <a:p>
            <a:endParaRPr lang="en-AU"/>
          </a:p>
        </p:txBody>
      </p:sp>
      <p:sp>
        <p:nvSpPr>
          <p:cNvPr id="6" name="Text Placeholder 5">
            <a:extLst>
              <a:ext uri="{FF2B5EF4-FFF2-40B4-BE49-F238E27FC236}">
                <a16:creationId xmlns:a16="http://schemas.microsoft.com/office/drawing/2014/main" id="{601BA562-7C17-4EED-8960-D5B296E988F6}"/>
              </a:ext>
            </a:extLst>
          </p:cNvPr>
          <p:cNvSpPr>
            <a:spLocks noGrp="1"/>
          </p:cNvSpPr>
          <p:nvPr>
            <p:ph type="body" sz="quarter" idx="23"/>
          </p:nvPr>
        </p:nvSpPr>
        <p:spPr/>
        <p:txBody>
          <a:bodyPr/>
          <a:lstStyle/>
          <a:p>
            <a:r>
              <a:rPr lang="en-AU" dirty="0"/>
              <a:t>July</a:t>
            </a:r>
          </a:p>
        </p:txBody>
      </p:sp>
      <p:sp>
        <p:nvSpPr>
          <p:cNvPr id="7" name="Text Placeholder 6">
            <a:extLst>
              <a:ext uri="{FF2B5EF4-FFF2-40B4-BE49-F238E27FC236}">
                <a16:creationId xmlns:a16="http://schemas.microsoft.com/office/drawing/2014/main" id="{54C7A1FF-8FCE-4877-9F71-1C0025035ED3}"/>
              </a:ext>
            </a:extLst>
          </p:cNvPr>
          <p:cNvSpPr>
            <a:spLocks noGrp="1"/>
          </p:cNvSpPr>
          <p:nvPr>
            <p:ph type="body" sz="quarter" idx="24"/>
          </p:nvPr>
        </p:nvSpPr>
        <p:spPr/>
        <p:txBody>
          <a:bodyPr/>
          <a:lstStyle/>
          <a:p>
            <a:r>
              <a:rPr lang="en-AU" dirty="0"/>
              <a:t>Aug</a:t>
            </a:r>
          </a:p>
        </p:txBody>
      </p:sp>
      <p:sp>
        <p:nvSpPr>
          <p:cNvPr id="8" name="Text Placeholder 7">
            <a:extLst>
              <a:ext uri="{FF2B5EF4-FFF2-40B4-BE49-F238E27FC236}">
                <a16:creationId xmlns:a16="http://schemas.microsoft.com/office/drawing/2014/main" id="{17AEC66D-8FCE-43D6-BCB9-0623295D39D0}"/>
              </a:ext>
            </a:extLst>
          </p:cNvPr>
          <p:cNvSpPr>
            <a:spLocks noGrp="1"/>
          </p:cNvSpPr>
          <p:nvPr>
            <p:ph type="body" sz="quarter" idx="25"/>
          </p:nvPr>
        </p:nvSpPr>
        <p:spPr>
          <a:xfrm>
            <a:off x="9236213" y="3425547"/>
            <a:ext cx="1769718" cy="365122"/>
          </a:xfrm>
        </p:spPr>
        <p:txBody>
          <a:bodyPr/>
          <a:lstStyle/>
          <a:p>
            <a:r>
              <a:rPr lang="en-AU" dirty="0"/>
              <a:t>Submission</a:t>
            </a:r>
          </a:p>
        </p:txBody>
      </p:sp>
      <p:sp>
        <p:nvSpPr>
          <p:cNvPr id="15" name="Text Placeholder 14">
            <a:extLst>
              <a:ext uri="{FF2B5EF4-FFF2-40B4-BE49-F238E27FC236}">
                <a16:creationId xmlns:a16="http://schemas.microsoft.com/office/drawing/2014/main" id="{2082B8BF-7804-4E9C-8BBC-62AA034A6DDE}"/>
              </a:ext>
            </a:extLst>
          </p:cNvPr>
          <p:cNvSpPr>
            <a:spLocks noGrp="1"/>
          </p:cNvSpPr>
          <p:nvPr>
            <p:ph type="body" sz="quarter" idx="26"/>
          </p:nvPr>
        </p:nvSpPr>
        <p:spPr/>
        <p:txBody>
          <a:bodyPr/>
          <a:lstStyle/>
          <a:p>
            <a:endParaRPr lang="en-AU"/>
          </a:p>
        </p:txBody>
      </p:sp>
      <p:sp>
        <p:nvSpPr>
          <p:cNvPr id="16" name="Text Placeholder 15">
            <a:extLst>
              <a:ext uri="{FF2B5EF4-FFF2-40B4-BE49-F238E27FC236}">
                <a16:creationId xmlns:a16="http://schemas.microsoft.com/office/drawing/2014/main" id="{05598CEE-CEA8-4131-A416-8DC4EA74464D}"/>
              </a:ext>
            </a:extLst>
          </p:cNvPr>
          <p:cNvSpPr>
            <a:spLocks noGrp="1"/>
          </p:cNvSpPr>
          <p:nvPr>
            <p:ph type="body" sz="quarter" idx="27"/>
          </p:nvPr>
        </p:nvSpPr>
        <p:spPr/>
        <p:txBody>
          <a:bodyPr/>
          <a:lstStyle/>
          <a:p>
            <a:endParaRPr lang="en-AU" dirty="0"/>
          </a:p>
        </p:txBody>
      </p:sp>
      <p:sp>
        <p:nvSpPr>
          <p:cNvPr id="11" name="Text Placeholder 10">
            <a:extLst>
              <a:ext uri="{FF2B5EF4-FFF2-40B4-BE49-F238E27FC236}">
                <a16:creationId xmlns:a16="http://schemas.microsoft.com/office/drawing/2014/main" id="{00E48D8B-E590-4640-A962-C55083DE6F7F}"/>
              </a:ext>
            </a:extLst>
          </p:cNvPr>
          <p:cNvSpPr>
            <a:spLocks noGrp="1"/>
          </p:cNvSpPr>
          <p:nvPr>
            <p:ph type="body" sz="quarter" idx="28"/>
          </p:nvPr>
        </p:nvSpPr>
        <p:spPr/>
        <p:txBody>
          <a:bodyPr/>
          <a:lstStyle/>
          <a:p>
            <a:r>
              <a:rPr lang="en-AU" dirty="0"/>
              <a:t>Add the final due date and any submission notes here.</a:t>
            </a:r>
          </a:p>
        </p:txBody>
      </p:sp>
      <p:sp>
        <p:nvSpPr>
          <p:cNvPr id="17" name="Text Placeholder 16">
            <a:extLst>
              <a:ext uri="{FF2B5EF4-FFF2-40B4-BE49-F238E27FC236}">
                <a16:creationId xmlns:a16="http://schemas.microsoft.com/office/drawing/2014/main" id="{4809CF2F-7D7A-4C13-93AD-657F2DFB6F54}"/>
              </a:ext>
            </a:extLst>
          </p:cNvPr>
          <p:cNvSpPr>
            <a:spLocks noGrp="1"/>
          </p:cNvSpPr>
          <p:nvPr>
            <p:ph type="body" sz="quarter" idx="29"/>
          </p:nvPr>
        </p:nvSpPr>
        <p:spPr/>
        <p:txBody>
          <a:bodyPr/>
          <a:lstStyle/>
          <a:p>
            <a:endParaRPr lang="en-AU"/>
          </a:p>
        </p:txBody>
      </p:sp>
      <p:sp>
        <p:nvSpPr>
          <p:cNvPr id="18" name="Text Placeholder 17">
            <a:extLst>
              <a:ext uri="{FF2B5EF4-FFF2-40B4-BE49-F238E27FC236}">
                <a16:creationId xmlns:a16="http://schemas.microsoft.com/office/drawing/2014/main" id="{B055B9AC-FA4C-4D29-9E46-9622AF71C8D7}"/>
              </a:ext>
            </a:extLst>
          </p:cNvPr>
          <p:cNvSpPr>
            <a:spLocks noGrp="1"/>
          </p:cNvSpPr>
          <p:nvPr>
            <p:ph type="body" sz="quarter" idx="30"/>
          </p:nvPr>
        </p:nvSpPr>
        <p:spPr/>
        <p:txBody>
          <a:bodyPr/>
          <a:lstStyle/>
          <a:p>
            <a:endParaRPr lang="en-AU"/>
          </a:p>
        </p:txBody>
      </p:sp>
      <p:sp>
        <p:nvSpPr>
          <p:cNvPr id="19" name="Text Placeholder 18">
            <a:extLst>
              <a:ext uri="{FF2B5EF4-FFF2-40B4-BE49-F238E27FC236}">
                <a16:creationId xmlns:a16="http://schemas.microsoft.com/office/drawing/2014/main" id="{5F29C3BE-EC7D-4F4D-AAE3-C5E5C4ABF114}"/>
              </a:ext>
            </a:extLst>
          </p:cNvPr>
          <p:cNvSpPr>
            <a:spLocks noGrp="1"/>
          </p:cNvSpPr>
          <p:nvPr>
            <p:ph type="body" sz="quarter" idx="31"/>
          </p:nvPr>
        </p:nvSpPr>
        <p:spPr/>
        <p:txBody>
          <a:bodyPr/>
          <a:lstStyle/>
          <a:p>
            <a:endParaRPr lang="en-AU" dirty="0"/>
          </a:p>
        </p:txBody>
      </p:sp>
      <p:sp>
        <p:nvSpPr>
          <p:cNvPr id="20" name="Text Placeholder 19">
            <a:extLst>
              <a:ext uri="{FF2B5EF4-FFF2-40B4-BE49-F238E27FC236}">
                <a16:creationId xmlns:a16="http://schemas.microsoft.com/office/drawing/2014/main" id="{A8FD3B69-7D7F-459B-8FD2-F8598132E93C}"/>
              </a:ext>
            </a:extLst>
          </p:cNvPr>
          <p:cNvSpPr>
            <a:spLocks noGrp="1"/>
          </p:cNvSpPr>
          <p:nvPr>
            <p:ph type="body" sz="quarter" idx="32"/>
          </p:nvPr>
        </p:nvSpPr>
        <p:spPr/>
        <p:txBody>
          <a:bodyPr/>
          <a:lstStyle/>
          <a:p>
            <a:r>
              <a:rPr lang="en-AU" dirty="0"/>
              <a:t>What do you need to do before you submit your BOW?</a:t>
            </a:r>
          </a:p>
        </p:txBody>
      </p:sp>
      <p:sp>
        <p:nvSpPr>
          <p:cNvPr id="21" name="Speech Bubble: Rectangle with Corners Rounded 20">
            <a:extLst>
              <a:ext uri="{FF2B5EF4-FFF2-40B4-BE49-F238E27FC236}">
                <a16:creationId xmlns:a16="http://schemas.microsoft.com/office/drawing/2014/main" id="{BD0AF56C-CD53-4AD0-8A2D-6E0E682B8F83}"/>
              </a:ext>
            </a:extLst>
          </p:cNvPr>
          <p:cNvSpPr/>
          <p:nvPr/>
        </p:nvSpPr>
        <p:spPr>
          <a:xfrm>
            <a:off x="4358379" y="403352"/>
            <a:ext cx="4395909" cy="498470"/>
          </a:xfrm>
          <a:prstGeom prst="wedgeRoundRectCallout">
            <a:avLst>
              <a:gd name="adj1" fmla="val -58431"/>
              <a:gd name="adj2" fmla="val 46473"/>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lang="en-AU" sz="1200" dirty="0">
                <a:solidFill>
                  <a:srgbClr val="19233E"/>
                </a:solidFill>
              </a:rPr>
              <a:t>Use this page to set some goals each month, and update with a brief reflection on your progress.</a:t>
            </a:r>
          </a:p>
        </p:txBody>
      </p:sp>
    </p:spTree>
    <p:extLst>
      <p:ext uri="{BB962C8B-B14F-4D97-AF65-F5344CB8AC3E}">
        <p14:creationId xmlns:p14="http://schemas.microsoft.com/office/powerpoint/2010/main" val="80176850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55250A7F-BCA3-4FD4-8D7C-28E434782B7B}"/>
              </a:ext>
            </a:extLst>
          </p:cNvPr>
          <p:cNvSpPr>
            <a:spLocks noGrp="1"/>
          </p:cNvSpPr>
          <p:nvPr>
            <p:ph type="pic" sz="quarter" idx="17"/>
          </p:nvPr>
        </p:nvSpPr>
        <p:spPr/>
      </p:sp>
      <p:sp>
        <p:nvSpPr>
          <p:cNvPr id="3" name="Footer Placeholder 2">
            <a:extLst>
              <a:ext uri="{FF2B5EF4-FFF2-40B4-BE49-F238E27FC236}">
                <a16:creationId xmlns:a16="http://schemas.microsoft.com/office/drawing/2014/main" id="{32F37FD1-77A7-4E53-A869-14E9F04DBC63}"/>
              </a:ext>
            </a:extLst>
          </p:cNvPr>
          <p:cNvSpPr>
            <a:spLocks noGrp="1"/>
          </p:cNvSpPr>
          <p:nvPr>
            <p:ph type="ftr" sz="quarter" idx="3"/>
          </p:nvPr>
        </p:nvSpPr>
        <p:spPr/>
        <p:txBody>
          <a:bodyPr/>
          <a:lstStyle/>
          <a:p>
            <a:fld id="{5116C895-348D-4FA1-AC3F-6A98EE2CBA64}" type="slidenum">
              <a:rPr lang="en-US" smtClean="0"/>
              <a:pPr/>
              <a:t>6</a:t>
            </a:fld>
            <a:endParaRPr lang="en-US" dirty="0"/>
          </a:p>
        </p:txBody>
      </p:sp>
      <p:sp>
        <p:nvSpPr>
          <p:cNvPr id="8" name="Text Placeholder 7">
            <a:extLst>
              <a:ext uri="{FF2B5EF4-FFF2-40B4-BE49-F238E27FC236}">
                <a16:creationId xmlns:a16="http://schemas.microsoft.com/office/drawing/2014/main" id="{04D8FF19-5CDB-4645-A316-01EC20FA6593}"/>
              </a:ext>
            </a:extLst>
          </p:cNvPr>
          <p:cNvSpPr>
            <a:spLocks noGrp="1"/>
          </p:cNvSpPr>
          <p:nvPr>
            <p:ph type="body" sz="quarter" idx="18"/>
          </p:nvPr>
        </p:nvSpPr>
        <p:spPr/>
        <p:txBody>
          <a:bodyPr/>
          <a:lstStyle/>
          <a:p>
            <a:endParaRPr lang="en-AU"/>
          </a:p>
        </p:txBody>
      </p:sp>
      <p:sp>
        <p:nvSpPr>
          <p:cNvPr id="5" name="Title 4">
            <a:extLst>
              <a:ext uri="{FF2B5EF4-FFF2-40B4-BE49-F238E27FC236}">
                <a16:creationId xmlns:a16="http://schemas.microsoft.com/office/drawing/2014/main" id="{D76158BD-E4C6-4334-9AB6-88BBFA5E666F}"/>
              </a:ext>
            </a:extLst>
          </p:cNvPr>
          <p:cNvSpPr>
            <a:spLocks noGrp="1"/>
          </p:cNvSpPr>
          <p:nvPr>
            <p:ph type="title"/>
          </p:nvPr>
        </p:nvSpPr>
        <p:spPr/>
        <p:txBody>
          <a:bodyPr/>
          <a:lstStyle/>
          <a:p>
            <a:r>
              <a:rPr lang="en-AU" dirty="0"/>
              <a:t>Successful bodies of work</a:t>
            </a:r>
          </a:p>
        </p:txBody>
      </p:sp>
      <p:sp>
        <p:nvSpPr>
          <p:cNvPr id="6" name="Speech Bubble: Rectangle with Corners Rounded 5">
            <a:extLst>
              <a:ext uri="{FF2B5EF4-FFF2-40B4-BE49-F238E27FC236}">
                <a16:creationId xmlns:a16="http://schemas.microsoft.com/office/drawing/2014/main" id="{31F5B058-2635-42EB-B4D0-F7F11D7CBF6A}"/>
              </a:ext>
            </a:extLst>
          </p:cNvPr>
          <p:cNvSpPr/>
          <p:nvPr/>
        </p:nvSpPr>
        <p:spPr>
          <a:xfrm>
            <a:off x="5417820" y="130301"/>
            <a:ext cx="6671092" cy="795529"/>
          </a:xfrm>
          <a:prstGeom prst="wedgeRoundRectCallout">
            <a:avLst>
              <a:gd name="adj1" fmla="val -63074"/>
              <a:gd name="adj2" fmla="val 58210"/>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spcAft>
                <a:spcPts val="600"/>
              </a:spcAft>
              <a:buFont typeface="Arial" panose="020B0604020202020204" pitchFamily="34" charset="0"/>
              <a:buChar char="•"/>
            </a:pPr>
            <a:r>
              <a:rPr lang="en-AU" sz="1200" dirty="0">
                <a:solidFill>
                  <a:srgbClr val="19233E"/>
                </a:solidFill>
              </a:rPr>
              <a:t>Complete the activities on the </a:t>
            </a:r>
            <a:r>
              <a:rPr lang="en-AU" sz="1200" dirty="0">
                <a:hlinkClick r:id="rId2"/>
              </a:rPr>
              <a:t>Successful bodies of work</a:t>
            </a:r>
            <a:r>
              <a:rPr lang="en-AU" sz="1200" dirty="0"/>
              <a:t> </a:t>
            </a:r>
            <a:r>
              <a:rPr lang="en-AU" sz="1200" dirty="0">
                <a:solidFill>
                  <a:srgbClr val="19233E"/>
                </a:solidFill>
              </a:rPr>
              <a:t>website to help you get some ideas to get started on your body of work. </a:t>
            </a:r>
          </a:p>
          <a:p>
            <a:pPr marL="171450" indent="-171450">
              <a:spcAft>
                <a:spcPts val="600"/>
              </a:spcAft>
              <a:buFont typeface="Arial" panose="020B0604020202020204" pitchFamily="34" charset="0"/>
              <a:buChar char="•"/>
            </a:pPr>
            <a:r>
              <a:rPr lang="en-AU" sz="1200" dirty="0">
                <a:solidFill>
                  <a:srgbClr val="19233E"/>
                </a:solidFill>
              </a:rPr>
              <a:t>Record your completed activities on blank slides in this presentation.</a:t>
            </a:r>
          </a:p>
        </p:txBody>
      </p:sp>
    </p:spTree>
    <p:extLst>
      <p:ext uri="{BB962C8B-B14F-4D97-AF65-F5344CB8AC3E}">
        <p14:creationId xmlns:p14="http://schemas.microsoft.com/office/powerpoint/2010/main" val="227809895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BDE9347-BE73-4D6C-85B9-18F9FB68CA62}"/>
              </a:ext>
            </a:extLst>
          </p:cNvPr>
          <p:cNvSpPr>
            <a:spLocks noGrp="1"/>
          </p:cNvSpPr>
          <p:nvPr>
            <p:ph type="ftr" sz="quarter" idx="3"/>
          </p:nvPr>
        </p:nvSpPr>
        <p:spPr/>
        <p:txBody>
          <a:bodyPr/>
          <a:lstStyle/>
          <a:p>
            <a:fld id="{5116C895-348D-4FA1-AC3F-6A98EE2CBA64}" type="slidenum">
              <a:rPr lang="en-US" smtClean="0"/>
              <a:pPr/>
              <a:t>7</a:t>
            </a:fld>
            <a:endParaRPr lang="en-US" dirty="0"/>
          </a:p>
        </p:txBody>
      </p:sp>
      <p:sp>
        <p:nvSpPr>
          <p:cNvPr id="3" name="Title 2">
            <a:extLst>
              <a:ext uri="{FF2B5EF4-FFF2-40B4-BE49-F238E27FC236}">
                <a16:creationId xmlns:a16="http://schemas.microsoft.com/office/drawing/2014/main" id="{31BE515E-5AAA-420D-BBC7-1AAEF7F187B7}"/>
              </a:ext>
            </a:extLst>
          </p:cNvPr>
          <p:cNvSpPr>
            <a:spLocks noGrp="1"/>
          </p:cNvSpPr>
          <p:nvPr>
            <p:ph type="title"/>
          </p:nvPr>
        </p:nvSpPr>
        <p:spPr>
          <a:xfrm>
            <a:off x="334962" y="779117"/>
            <a:ext cx="11530177" cy="498470"/>
          </a:xfrm>
        </p:spPr>
        <p:txBody>
          <a:bodyPr/>
          <a:lstStyle/>
          <a:p>
            <a:r>
              <a:rPr lang="en-AU" dirty="0"/>
              <a:t>Concept map</a:t>
            </a:r>
          </a:p>
        </p:txBody>
      </p:sp>
      <p:grpSp>
        <p:nvGrpSpPr>
          <p:cNvPr id="51" name="Group 50">
            <a:extLst>
              <a:ext uri="{FF2B5EF4-FFF2-40B4-BE49-F238E27FC236}">
                <a16:creationId xmlns:a16="http://schemas.microsoft.com/office/drawing/2014/main" id="{F0AE9ECE-2715-41C1-BCA2-1B6DA8D47BBC}"/>
              </a:ext>
            </a:extLst>
          </p:cNvPr>
          <p:cNvGrpSpPr/>
          <p:nvPr/>
        </p:nvGrpSpPr>
        <p:grpSpPr>
          <a:xfrm>
            <a:off x="145067" y="173381"/>
            <a:ext cx="11901866" cy="5905502"/>
            <a:chOff x="145067" y="476249"/>
            <a:chExt cx="11901866" cy="5905502"/>
          </a:xfrm>
        </p:grpSpPr>
        <p:sp>
          <p:nvSpPr>
            <p:cNvPr id="4" name="Google Shape;212;p20">
              <a:extLst>
                <a:ext uri="{FF2B5EF4-FFF2-40B4-BE49-F238E27FC236}">
                  <a16:creationId xmlns:a16="http://schemas.microsoft.com/office/drawing/2014/main" id="{CC20A595-85A5-4DB0-95BA-B4B11F438BD2}"/>
                </a:ext>
              </a:extLst>
            </p:cNvPr>
            <p:cNvSpPr/>
            <p:nvPr/>
          </p:nvSpPr>
          <p:spPr>
            <a:xfrm>
              <a:off x="4785700" y="3070848"/>
              <a:ext cx="2619416" cy="715392"/>
            </a:xfrm>
            <a:prstGeom prst="roundRect">
              <a:avLst>
                <a:gd name="adj" fmla="val 50000"/>
              </a:avLst>
            </a:prstGeom>
            <a:solidFill>
              <a:srgbClr val="C8DCF0"/>
            </a:solidFill>
            <a:ln w="9525" cap="flat" cmpd="sng">
              <a:solidFill>
                <a:srgbClr val="041D42"/>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spcBef>
                  <a:spcPts val="0"/>
                </a:spcBef>
                <a:spcAft>
                  <a:spcPts val="0"/>
                </a:spcAft>
                <a:buNone/>
              </a:pPr>
              <a:r>
                <a:rPr lang="en" dirty="0">
                  <a:latin typeface="+mj-lt"/>
                  <a:ea typeface="Montserrat"/>
                  <a:cs typeface="Montserrat"/>
                  <a:sym typeface="Montserrat"/>
                </a:rPr>
                <a:t>Main concept</a:t>
              </a:r>
              <a:endParaRPr dirty="0">
                <a:latin typeface="+mj-lt"/>
                <a:ea typeface="Montserrat"/>
                <a:cs typeface="Montserrat"/>
                <a:sym typeface="Montserrat"/>
              </a:endParaRPr>
            </a:p>
          </p:txBody>
        </p:sp>
        <p:sp>
          <p:nvSpPr>
            <p:cNvPr id="5" name="Google Shape;213;p20">
              <a:extLst>
                <a:ext uri="{FF2B5EF4-FFF2-40B4-BE49-F238E27FC236}">
                  <a16:creationId xmlns:a16="http://schemas.microsoft.com/office/drawing/2014/main" id="{398952B0-3E1A-41B4-B1FB-7941DD6C39D6}"/>
                </a:ext>
              </a:extLst>
            </p:cNvPr>
            <p:cNvSpPr/>
            <p:nvPr/>
          </p:nvSpPr>
          <p:spPr>
            <a:xfrm>
              <a:off x="1738747" y="3196317"/>
              <a:ext cx="1945817" cy="465456"/>
            </a:xfrm>
            <a:prstGeom prst="roundRect">
              <a:avLst>
                <a:gd name="adj" fmla="val 16667"/>
              </a:avLst>
            </a:prstGeom>
            <a:solidFill>
              <a:srgbClr val="F3B8B5"/>
            </a:solidFill>
            <a:ln w="9525" cap="flat" cmpd="sng">
              <a:solidFill>
                <a:srgbClr val="041D42"/>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spcBef>
                  <a:spcPts val="0"/>
                </a:spcBef>
                <a:spcAft>
                  <a:spcPts val="0"/>
                </a:spcAft>
                <a:buNone/>
              </a:pPr>
              <a:r>
                <a:rPr lang="en" sz="1200" dirty="0">
                  <a:latin typeface="+mj-lt"/>
                  <a:ea typeface="Montserrat"/>
                  <a:cs typeface="Montserrat"/>
                  <a:sym typeface="Montserrat"/>
                </a:rPr>
                <a:t>Subconcept</a:t>
              </a:r>
              <a:endParaRPr sz="1200" dirty="0">
                <a:latin typeface="+mj-lt"/>
                <a:ea typeface="Montserrat"/>
                <a:cs typeface="Montserrat"/>
                <a:sym typeface="Montserrat"/>
              </a:endParaRPr>
            </a:p>
          </p:txBody>
        </p:sp>
        <p:sp>
          <p:nvSpPr>
            <p:cNvPr id="6" name="Google Shape;214;p20">
              <a:extLst>
                <a:ext uri="{FF2B5EF4-FFF2-40B4-BE49-F238E27FC236}">
                  <a16:creationId xmlns:a16="http://schemas.microsoft.com/office/drawing/2014/main" id="{BC1BD35F-CDCD-4E71-803D-82F66C0D116C}"/>
                </a:ext>
              </a:extLst>
            </p:cNvPr>
            <p:cNvSpPr/>
            <p:nvPr/>
          </p:nvSpPr>
          <p:spPr>
            <a:xfrm>
              <a:off x="8318128" y="3196317"/>
              <a:ext cx="1945817" cy="465456"/>
            </a:xfrm>
            <a:prstGeom prst="roundRect">
              <a:avLst>
                <a:gd name="adj" fmla="val 16667"/>
              </a:avLst>
            </a:prstGeom>
            <a:solidFill>
              <a:srgbClr val="F3B8B5"/>
            </a:solidFill>
            <a:ln w="9525" cap="flat" cmpd="sng">
              <a:solidFill>
                <a:srgbClr val="041D42"/>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spcBef>
                  <a:spcPts val="0"/>
                </a:spcBef>
                <a:spcAft>
                  <a:spcPts val="0"/>
                </a:spcAft>
                <a:buNone/>
              </a:pPr>
              <a:r>
                <a:rPr lang="en" sz="1200" dirty="0">
                  <a:latin typeface="+mj-lt"/>
                  <a:sym typeface="Montserrat"/>
                </a:rPr>
                <a:t>Subconcept</a:t>
              </a:r>
              <a:endParaRPr sz="1200" b="1" dirty="0">
                <a:latin typeface="Montserrat"/>
                <a:ea typeface="Montserrat"/>
                <a:cs typeface="Montserrat"/>
                <a:sym typeface="Montserrat"/>
              </a:endParaRPr>
            </a:p>
          </p:txBody>
        </p:sp>
        <p:sp>
          <p:nvSpPr>
            <p:cNvPr id="7" name="Google Shape;215;p20">
              <a:extLst>
                <a:ext uri="{FF2B5EF4-FFF2-40B4-BE49-F238E27FC236}">
                  <a16:creationId xmlns:a16="http://schemas.microsoft.com/office/drawing/2014/main" id="{C2D327FF-C43C-435F-8CBE-6F2A7E2E6C9F}"/>
                </a:ext>
              </a:extLst>
            </p:cNvPr>
            <p:cNvSpPr/>
            <p:nvPr/>
          </p:nvSpPr>
          <p:spPr>
            <a:xfrm>
              <a:off x="5122631" y="1814702"/>
              <a:ext cx="1945817" cy="465456"/>
            </a:xfrm>
            <a:prstGeom prst="roundRect">
              <a:avLst>
                <a:gd name="adj" fmla="val 16667"/>
              </a:avLst>
            </a:prstGeom>
            <a:solidFill>
              <a:srgbClr val="F3B8B5"/>
            </a:solidFill>
            <a:ln w="9525" cap="flat" cmpd="sng">
              <a:solidFill>
                <a:srgbClr val="041D42"/>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spcBef>
                  <a:spcPts val="0"/>
                </a:spcBef>
                <a:spcAft>
                  <a:spcPts val="0"/>
                </a:spcAft>
                <a:buNone/>
              </a:pPr>
              <a:r>
                <a:rPr lang="en" sz="1200" dirty="0">
                  <a:latin typeface="+mj-lt"/>
                  <a:sym typeface="Montserrat"/>
                </a:rPr>
                <a:t>Subconcept</a:t>
              </a:r>
              <a:endParaRPr sz="1200" b="1" dirty="0">
                <a:latin typeface="Montserrat"/>
                <a:ea typeface="Montserrat"/>
                <a:cs typeface="Montserrat"/>
                <a:sym typeface="Montserrat"/>
              </a:endParaRPr>
            </a:p>
          </p:txBody>
        </p:sp>
        <p:cxnSp>
          <p:nvCxnSpPr>
            <p:cNvPr id="8" name="Google Shape;216;p20">
              <a:extLst>
                <a:ext uri="{FF2B5EF4-FFF2-40B4-BE49-F238E27FC236}">
                  <a16:creationId xmlns:a16="http://schemas.microsoft.com/office/drawing/2014/main" id="{1627687F-2520-48E9-81CE-F9E7AA0B5D03}"/>
                </a:ext>
              </a:extLst>
            </p:cNvPr>
            <p:cNvCxnSpPr>
              <a:stCxn id="4" idx="1"/>
              <a:endCxn id="5" idx="3"/>
            </p:cNvCxnSpPr>
            <p:nvPr/>
          </p:nvCxnSpPr>
          <p:spPr>
            <a:xfrm flipH="1">
              <a:off x="3684751" y="3428545"/>
              <a:ext cx="1100950" cy="410"/>
            </a:xfrm>
            <a:prstGeom prst="straightConnector1">
              <a:avLst/>
            </a:prstGeom>
            <a:noFill/>
            <a:ln w="9525" cap="flat" cmpd="sng">
              <a:solidFill>
                <a:srgbClr val="041D42"/>
              </a:solidFill>
              <a:prstDash val="solid"/>
              <a:round/>
              <a:headEnd type="none" w="med" len="med"/>
              <a:tailEnd type="triangle" w="med" len="med"/>
            </a:ln>
          </p:spPr>
        </p:cxnSp>
        <p:cxnSp>
          <p:nvCxnSpPr>
            <p:cNvPr id="9" name="Google Shape;217;p20">
              <a:extLst>
                <a:ext uri="{FF2B5EF4-FFF2-40B4-BE49-F238E27FC236}">
                  <a16:creationId xmlns:a16="http://schemas.microsoft.com/office/drawing/2014/main" id="{794CE6FD-9922-4FC5-98F0-45AEA5B1B347}"/>
                </a:ext>
              </a:extLst>
            </p:cNvPr>
            <p:cNvCxnSpPr>
              <a:stCxn id="4" idx="3"/>
              <a:endCxn id="6" idx="1"/>
            </p:cNvCxnSpPr>
            <p:nvPr/>
          </p:nvCxnSpPr>
          <p:spPr>
            <a:xfrm>
              <a:off x="7405117" y="3428545"/>
              <a:ext cx="912883" cy="410"/>
            </a:xfrm>
            <a:prstGeom prst="straightConnector1">
              <a:avLst/>
            </a:prstGeom>
            <a:noFill/>
            <a:ln w="9525" cap="flat" cmpd="sng">
              <a:solidFill>
                <a:srgbClr val="041D42"/>
              </a:solidFill>
              <a:prstDash val="solid"/>
              <a:round/>
              <a:headEnd type="none" w="med" len="med"/>
              <a:tailEnd type="triangle" w="med" len="med"/>
            </a:ln>
          </p:spPr>
        </p:cxnSp>
        <p:cxnSp>
          <p:nvCxnSpPr>
            <p:cNvPr id="10" name="Google Shape;218;p20">
              <a:extLst>
                <a:ext uri="{FF2B5EF4-FFF2-40B4-BE49-F238E27FC236}">
                  <a16:creationId xmlns:a16="http://schemas.microsoft.com/office/drawing/2014/main" id="{8D46512C-DA44-4597-BFE2-1F1CB7A363D8}"/>
                </a:ext>
              </a:extLst>
            </p:cNvPr>
            <p:cNvCxnSpPr>
              <a:stCxn id="4" idx="0"/>
              <a:endCxn id="7" idx="2"/>
            </p:cNvCxnSpPr>
            <p:nvPr/>
          </p:nvCxnSpPr>
          <p:spPr>
            <a:xfrm rot="10800000">
              <a:off x="6095409" y="2280066"/>
              <a:ext cx="0" cy="790783"/>
            </a:xfrm>
            <a:prstGeom prst="straightConnector1">
              <a:avLst/>
            </a:prstGeom>
            <a:noFill/>
            <a:ln w="9525" cap="flat" cmpd="sng">
              <a:solidFill>
                <a:srgbClr val="041D42"/>
              </a:solidFill>
              <a:prstDash val="solid"/>
              <a:round/>
              <a:headEnd type="none" w="med" len="med"/>
              <a:tailEnd type="triangle" w="med" len="med"/>
            </a:ln>
          </p:spPr>
        </p:cxnSp>
        <p:sp>
          <p:nvSpPr>
            <p:cNvPr id="11" name="Google Shape;219;p20">
              <a:extLst>
                <a:ext uri="{FF2B5EF4-FFF2-40B4-BE49-F238E27FC236}">
                  <a16:creationId xmlns:a16="http://schemas.microsoft.com/office/drawing/2014/main" id="{7F0C8965-2AE2-4826-8427-B2FF67F6996A}"/>
                </a:ext>
              </a:extLst>
            </p:cNvPr>
            <p:cNvSpPr/>
            <p:nvPr/>
          </p:nvSpPr>
          <p:spPr>
            <a:xfrm>
              <a:off x="5122631" y="4577932"/>
              <a:ext cx="1945817" cy="465456"/>
            </a:xfrm>
            <a:prstGeom prst="roundRect">
              <a:avLst>
                <a:gd name="adj" fmla="val 16667"/>
              </a:avLst>
            </a:prstGeom>
            <a:solidFill>
              <a:srgbClr val="F3B8B5"/>
            </a:solidFill>
            <a:ln w="9525" cap="flat" cmpd="sng">
              <a:solidFill>
                <a:srgbClr val="041D42"/>
              </a:solidFill>
              <a:prstDash val="solid"/>
              <a:round/>
              <a:headEnd type="none" w="sm" len="sm"/>
              <a:tailEnd type="none" w="sm" len="sm"/>
            </a:ln>
          </p:spPr>
          <p:txBody>
            <a:bodyPr spcFirstLastPara="1" wrap="square" lIns="91425" tIns="91425" rIns="91425" bIns="91425" anchor="ctr" anchorCtr="0">
              <a:normAutofit/>
            </a:bodyPr>
            <a:lstStyle/>
            <a:p>
              <a:pPr marL="0" lvl="0" indent="0" algn="ctr" rtl="0">
                <a:spcBef>
                  <a:spcPts val="0"/>
                </a:spcBef>
                <a:spcAft>
                  <a:spcPts val="0"/>
                </a:spcAft>
                <a:buNone/>
              </a:pPr>
              <a:r>
                <a:rPr lang="en" sz="1200" dirty="0">
                  <a:latin typeface="+mj-lt"/>
                  <a:sym typeface="Montserrat"/>
                </a:rPr>
                <a:t>Subconcept</a:t>
              </a:r>
              <a:endParaRPr sz="1200" dirty="0">
                <a:latin typeface="+mj-lt"/>
                <a:sym typeface="Montserrat"/>
              </a:endParaRPr>
            </a:p>
          </p:txBody>
        </p:sp>
        <p:cxnSp>
          <p:nvCxnSpPr>
            <p:cNvPr id="12" name="Google Shape;220;p20">
              <a:extLst>
                <a:ext uri="{FF2B5EF4-FFF2-40B4-BE49-F238E27FC236}">
                  <a16:creationId xmlns:a16="http://schemas.microsoft.com/office/drawing/2014/main" id="{F9AF6CA2-3FD8-48BF-98BF-FE603B1F1F97}"/>
                </a:ext>
              </a:extLst>
            </p:cNvPr>
            <p:cNvCxnSpPr>
              <a:stCxn id="4" idx="2"/>
            </p:cNvCxnSpPr>
            <p:nvPr/>
          </p:nvCxnSpPr>
          <p:spPr>
            <a:xfrm>
              <a:off x="6095409" y="3786241"/>
              <a:ext cx="0" cy="791193"/>
            </a:xfrm>
            <a:prstGeom prst="straightConnector1">
              <a:avLst/>
            </a:prstGeom>
            <a:noFill/>
            <a:ln w="9525" cap="flat" cmpd="sng">
              <a:solidFill>
                <a:srgbClr val="041D42"/>
              </a:solidFill>
              <a:prstDash val="solid"/>
              <a:round/>
              <a:headEnd type="none" w="med" len="med"/>
              <a:tailEnd type="triangle" w="med" len="med"/>
            </a:ln>
          </p:spPr>
        </p:cxnSp>
        <p:sp>
          <p:nvSpPr>
            <p:cNvPr id="13" name="Google Shape;221;p20">
              <a:extLst>
                <a:ext uri="{FF2B5EF4-FFF2-40B4-BE49-F238E27FC236}">
                  <a16:creationId xmlns:a16="http://schemas.microsoft.com/office/drawing/2014/main" id="{9DEE39F1-4C6E-4797-8A69-AB23060EED3D}"/>
                </a:ext>
              </a:extLst>
            </p:cNvPr>
            <p:cNvSpPr/>
            <p:nvPr/>
          </p:nvSpPr>
          <p:spPr>
            <a:xfrm>
              <a:off x="793522" y="1814651"/>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dirty="0">
                <a:latin typeface="Montserrat"/>
                <a:ea typeface="Montserrat"/>
                <a:cs typeface="Montserrat"/>
                <a:sym typeface="Montserrat"/>
              </a:endParaRPr>
            </a:p>
          </p:txBody>
        </p:sp>
        <p:sp>
          <p:nvSpPr>
            <p:cNvPr id="14" name="Google Shape;222;p20">
              <a:extLst>
                <a:ext uri="{FF2B5EF4-FFF2-40B4-BE49-F238E27FC236}">
                  <a16:creationId xmlns:a16="http://schemas.microsoft.com/office/drawing/2014/main" id="{C58F1F1D-1D25-41FF-93AC-9BCC6191867C}"/>
                </a:ext>
              </a:extLst>
            </p:cNvPr>
            <p:cNvSpPr/>
            <p:nvPr/>
          </p:nvSpPr>
          <p:spPr>
            <a:xfrm>
              <a:off x="145067" y="2956184"/>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dirty="0">
                <a:latin typeface="Montserrat"/>
                <a:ea typeface="Montserrat"/>
                <a:cs typeface="Montserrat"/>
                <a:sym typeface="Montserrat"/>
              </a:endParaRPr>
            </a:p>
          </p:txBody>
        </p:sp>
        <p:sp>
          <p:nvSpPr>
            <p:cNvPr id="15" name="Google Shape;223;p20">
              <a:extLst>
                <a:ext uri="{FF2B5EF4-FFF2-40B4-BE49-F238E27FC236}">
                  <a16:creationId xmlns:a16="http://schemas.microsoft.com/office/drawing/2014/main" id="{8FDF9FA5-1991-4466-BD85-4FEBC35305F5}"/>
                </a:ext>
              </a:extLst>
            </p:cNvPr>
            <p:cNvSpPr/>
            <p:nvPr/>
          </p:nvSpPr>
          <p:spPr>
            <a:xfrm>
              <a:off x="793522" y="4097716"/>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dirty="0">
                <a:latin typeface="Montserrat"/>
                <a:ea typeface="Montserrat"/>
                <a:cs typeface="Montserrat"/>
                <a:sym typeface="Montserrat"/>
              </a:endParaRPr>
            </a:p>
          </p:txBody>
        </p:sp>
        <p:sp>
          <p:nvSpPr>
            <p:cNvPr id="16" name="Google Shape;224;p20">
              <a:extLst>
                <a:ext uri="{FF2B5EF4-FFF2-40B4-BE49-F238E27FC236}">
                  <a16:creationId xmlns:a16="http://schemas.microsoft.com/office/drawing/2014/main" id="{93DCC02E-F908-4C97-BC42-D4EF79A42E32}"/>
                </a:ext>
              </a:extLst>
            </p:cNvPr>
            <p:cNvSpPr/>
            <p:nvPr/>
          </p:nvSpPr>
          <p:spPr>
            <a:xfrm>
              <a:off x="3533583" y="869252"/>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a:latin typeface="Montserrat"/>
                <a:ea typeface="Montserrat"/>
                <a:cs typeface="Montserrat"/>
                <a:sym typeface="Montserrat"/>
              </a:endParaRPr>
            </a:p>
          </p:txBody>
        </p:sp>
        <p:sp>
          <p:nvSpPr>
            <p:cNvPr id="17" name="Google Shape;225;p20">
              <a:extLst>
                <a:ext uri="{FF2B5EF4-FFF2-40B4-BE49-F238E27FC236}">
                  <a16:creationId xmlns:a16="http://schemas.microsoft.com/office/drawing/2014/main" id="{ADDAD998-2577-4613-A576-45778379FBE1}"/>
                </a:ext>
              </a:extLst>
            </p:cNvPr>
            <p:cNvSpPr/>
            <p:nvPr/>
          </p:nvSpPr>
          <p:spPr>
            <a:xfrm>
              <a:off x="7405457" y="869252"/>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a:latin typeface="Montserrat"/>
                <a:ea typeface="Montserrat"/>
                <a:cs typeface="Montserrat"/>
                <a:sym typeface="Montserrat"/>
              </a:endParaRPr>
            </a:p>
          </p:txBody>
        </p:sp>
        <p:sp>
          <p:nvSpPr>
            <p:cNvPr id="18" name="Google Shape;226;p20">
              <a:extLst>
                <a:ext uri="{FF2B5EF4-FFF2-40B4-BE49-F238E27FC236}">
                  <a16:creationId xmlns:a16="http://schemas.microsoft.com/office/drawing/2014/main" id="{CD309E60-0A27-4628-92E5-5B87D70B6DB8}"/>
                </a:ext>
              </a:extLst>
            </p:cNvPr>
            <p:cNvSpPr/>
            <p:nvPr/>
          </p:nvSpPr>
          <p:spPr>
            <a:xfrm>
              <a:off x="5469520" y="476249"/>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dirty="0">
                <a:latin typeface="Montserrat"/>
                <a:ea typeface="Montserrat"/>
                <a:cs typeface="Montserrat"/>
                <a:sym typeface="Montserrat"/>
              </a:endParaRPr>
            </a:p>
          </p:txBody>
        </p:sp>
        <p:sp>
          <p:nvSpPr>
            <p:cNvPr id="19" name="Google Shape;227;p20">
              <a:extLst>
                <a:ext uri="{FF2B5EF4-FFF2-40B4-BE49-F238E27FC236}">
                  <a16:creationId xmlns:a16="http://schemas.microsoft.com/office/drawing/2014/main" id="{10B286B8-AA71-4F05-9164-9886E68FF2D4}"/>
                </a:ext>
              </a:extLst>
            </p:cNvPr>
            <p:cNvSpPr/>
            <p:nvPr/>
          </p:nvSpPr>
          <p:spPr>
            <a:xfrm>
              <a:off x="9876101" y="4097716"/>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a:latin typeface="Montserrat"/>
                <a:ea typeface="Montserrat"/>
                <a:cs typeface="Montserrat"/>
                <a:sym typeface="Montserrat"/>
              </a:endParaRPr>
            </a:p>
          </p:txBody>
        </p:sp>
        <p:sp>
          <p:nvSpPr>
            <p:cNvPr id="20" name="Google Shape;228;p20">
              <a:extLst>
                <a:ext uri="{FF2B5EF4-FFF2-40B4-BE49-F238E27FC236}">
                  <a16:creationId xmlns:a16="http://schemas.microsoft.com/office/drawing/2014/main" id="{A9CECBCB-74D1-465F-A18B-5FCFFCB678B6}"/>
                </a:ext>
              </a:extLst>
            </p:cNvPr>
            <p:cNvSpPr/>
            <p:nvPr/>
          </p:nvSpPr>
          <p:spPr>
            <a:xfrm>
              <a:off x="9876101" y="1814651"/>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a:latin typeface="Montserrat"/>
                <a:ea typeface="Montserrat"/>
                <a:cs typeface="Montserrat"/>
                <a:sym typeface="Montserrat"/>
              </a:endParaRPr>
            </a:p>
          </p:txBody>
        </p:sp>
        <p:sp>
          <p:nvSpPr>
            <p:cNvPr id="21" name="Google Shape;229;p20">
              <a:extLst>
                <a:ext uri="{FF2B5EF4-FFF2-40B4-BE49-F238E27FC236}">
                  <a16:creationId xmlns:a16="http://schemas.microsoft.com/office/drawing/2014/main" id="{FDCEF709-F85E-477C-A81C-D016D54FAFE7}"/>
                </a:ext>
              </a:extLst>
            </p:cNvPr>
            <p:cNvSpPr/>
            <p:nvPr/>
          </p:nvSpPr>
          <p:spPr>
            <a:xfrm>
              <a:off x="10793973" y="2956169"/>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a:latin typeface="Montserrat"/>
                <a:ea typeface="Montserrat"/>
                <a:cs typeface="Montserrat"/>
                <a:sym typeface="Montserrat"/>
              </a:endParaRPr>
            </a:p>
          </p:txBody>
        </p:sp>
        <p:sp>
          <p:nvSpPr>
            <p:cNvPr id="22" name="Google Shape;230;p20">
              <a:extLst>
                <a:ext uri="{FF2B5EF4-FFF2-40B4-BE49-F238E27FC236}">
                  <a16:creationId xmlns:a16="http://schemas.microsoft.com/office/drawing/2014/main" id="{6AD64DBA-C383-46DD-85BE-E90F2B75B371}"/>
                </a:ext>
              </a:extLst>
            </p:cNvPr>
            <p:cNvSpPr/>
            <p:nvPr/>
          </p:nvSpPr>
          <p:spPr>
            <a:xfrm>
              <a:off x="3533583" y="5043087"/>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a:latin typeface="Montserrat"/>
                <a:ea typeface="Montserrat"/>
                <a:cs typeface="Montserrat"/>
                <a:sym typeface="Montserrat"/>
              </a:endParaRPr>
            </a:p>
          </p:txBody>
        </p:sp>
        <p:sp>
          <p:nvSpPr>
            <p:cNvPr id="23" name="Google Shape;231;p20">
              <a:extLst>
                <a:ext uri="{FF2B5EF4-FFF2-40B4-BE49-F238E27FC236}">
                  <a16:creationId xmlns:a16="http://schemas.microsoft.com/office/drawing/2014/main" id="{5E50321D-C873-4016-AFA5-A2F461CAF0C7}"/>
                </a:ext>
              </a:extLst>
            </p:cNvPr>
            <p:cNvSpPr/>
            <p:nvPr/>
          </p:nvSpPr>
          <p:spPr>
            <a:xfrm>
              <a:off x="7405457" y="5043117"/>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a:latin typeface="Montserrat"/>
                <a:ea typeface="Montserrat"/>
                <a:cs typeface="Montserrat"/>
                <a:sym typeface="Montserrat"/>
              </a:endParaRPr>
            </a:p>
          </p:txBody>
        </p:sp>
        <p:sp>
          <p:nvSpPr>
            <p:cNvPr id="24" name="Google Shape;232;p20">
              <a:extLst>
                <a:ext uri="{FF2B5EF4-FFF2-40B4-BE49-F238E27FC236}">
                  <a16:creationId xmlns:a16="http://schemas.microsoft.com/office/drawing/2014/main" id="{38496132-9BA3-4689-8CD0-5B958EA08703}"/>
                </a:ext>
              </a:extLst>
            </p:cNvPr>
            <p:cNvSpPr/>
            <p:nvPr/>
          </p:nvSpPr>
          <p:spPr>
            <a:xfrm>
              <a:off x="5469520" y="5436089"/>
              <a:ext cx="1252960" cy="945662"/>
            </a:xfrm>
            <a:prstGeom prst="roundRect">
              <a:avLst>
                <a:gd name="adj" fmla="val 16667"/>
              </a:avLst>
            </a:prstGeom>
            <a:solidFill>
              <a:srgbClr val="FFFFFF"/>
            </a:solidFill>
            <a:ln w="19050" cap="flat" cmpd="sng">
              <a:solidFill>
                <a:srgbClr val="041D42"/>
              </a:solidFill>
              <a:prstDash val="solid"/>
              <a:round/>
              <a:headEnd type="none" w="sm" len="sm"/>
              <a:tailEnd type="none" w="sm" len="sm"/>
            </a:ln>
          </p:spPr>
          <p:txBody>
            <a:bodyPr spcFirstLastPara="1" wrap="square" lIns="91425" tIns="91425" rIns="91425" bIns="91425" anchor="t" anchorCtr="0">
              <a:normAutofit/>
            </a:bodyPr>
            <a:lstStyle/>
            <a:p>
              <a:pPr marL="0" lvl="0" indent="0" algn="l" rtl="0">
                <a:spcBef>
                  <a:spcPts val="0"/>
                </a:spcBef>
                <a:spcAft>
                  <a:spcPts val="0"/>
                </a:spcAft>
                <a:buNone/>
              </a:pPr>
              <a:endParaRPr sz="1000" dirty="0">
                <a:latin typeface="Montserrat"/>
                <a:ea typeface="Montserrat"/>
                <a:cs typeface="Montserrat"/>
                <a:sym typeface="Montserrat"/>
              </a:endParaRPr>
            </a:p>
          </p:txBody>
        </p:sp>
        <p:cxnSp>
          <p:nvCxnSpPr>
            <p:cNvPr id="25" name="Google Shape;233;p20">
              <a:extLst>
                <a:ext uri="{FF2B5EF4-FFF2-40B4-BE49-F238E27FC236}">
                  <a16:creationId xmlns:a16="http://schemas.microsoft.com/office/drawing/2014/main" id="{A519A0EE-09D6-4EC3-84E7-940434CE4ED3}"/>
                </a:ext>
              </a:extLst>
            </p:cNvPr>
            <p:cNvCxnSpPr>
              <a:endCxn id="13" idx="3"/>
            </p:cNvCxnSpPr>
            <p:nvPr/>
          </p:nvCxnSpPr>
          <p:spPr>
            <a:xfrm rot="10800000">
              <a:off x="2046483" y="2287482"/>
              <a:ext cx="665405" cy="908786"/>
            </a:xfrm>
            <a:prstGeom prst="straightConnector1">
              <a:avLst/>
            </a:prstGeom>
            <a:noFill/>
            <a:ln w="9525" cap="flat" cmpd="sng">
              <a:solidFill>
                <a:srgbClr val="041D42"/>
              </a:solidFill>
              <a:prstDash val="solid"/>
              <a:round/>
              <a:headEnd type="none" w="med" len="med"/>
              <a:tailEnd type="triangle" w="med" len="med"/>
            </a:ln>
          </p:spPr>
        </p:cxnSp>
        <p:cxnSp>
          <p:nvCxnSpPr>
            <p:cNvPr id="26" name="Google Shape;234;p20">
              <a:extLst>
                <a:ext uri="{FF2B5EF4-FFF2-40B4-BE49-F238E27FC236}">
                  <a16:creationId xmlns:a16="http://schemas.microsoft.com/office/drawing/2014/main" id="{31367112-1644-4D06-8428-7352C50006A1}"/>
                </a:ext>
              </a:extLst>
            </p:cNvPr>
            <p:cNvCxnSpPr>
              <a:stCxn id="5" idx="1"/>
              <a:endCxn id="14" idx="3"/>
            </p:cNvCxnSpPr>
            <p:nvPr/>
          </p:nvCxnSpPr>
          <p:spPr>
            <a:xfrm rot="10800000">
              <a:off x="1397850" y="3429044"/>
              <a:ext cx="340897" cy="0"/>
            </a:xfrm>
            <a:prstGeom prst="straightConnector1">
              <a:avLst/>
            </a:prstGeom>
            <a:noFill/>
            <a:ln w="9525" cap="flat" cmpd="sng">
              <a:solidFill>
                <a:srgbClr val="041D42"/>
              </a:solidFill>
              <a:prstDash val="solid"/>
              <a:round/>
              <a:headEnd type="none" w="med" len="med"/>
              <a:tailEnd type="triangle" w="med" len="med"/>
            </a:ln>
          </p:spPr>
        </p:cxnSp>
        <p:cxnSp>
          <p:nvCxnSpPr>
            <p:cNvPr id="27" name="Google Shape;235;p20">
              <a:extLst>
                <a:ext uri="{FF2B5EF4-FFF2-40B4-BE49-F238E27FC236}">
                  <a16:creationId xmlns:a16="http://schemas.microsoft.com/office/drawing/2014/main" id="{4B4DB403-4527-406B-AAEB-C686B9F94478}"/>
                </a:ext>
              </a:extLst>
            </p:cNvPr>
            <p:cNvCxnSpPr>
              <a:stCxn id="5" idx="2"/>
              <a:endCxn id="15" idx="3"/>
            </p:cNvCxnSpPr>
            <p:nvPr/>
          </p:nvCxnSpPr>
          <p:spPr>
            <a:xfrm flipH="1">
              <a:off x="2046660" y="3661772"/>
              <a:ext cx="664995" cy="908786"/>
            </a:xfrm>
            <a:prstGeom prst="straightConnector1">
              <a:avLst/>
            </a:prstGeom>
            <a:noFill/>
            <a:ln w="9525" cap="flat" cmpd="sng">
              <a:solidFill>
                <a:srgbClr val="041D42"/>
              </a:solidFill>
              <a:prstDash val="solid"/>
              <a:round/>
              <a:headEnd type="none" w="med" len="med"/>
              <a:tailEnd type="triangle" w="med" len="med"/>
            </a:ln>
          </p:spPr>
        </p:cxnSp>
        <p:cxnSp>
          <p:nvCxnSpPr>
            <p:cNvPr id="28" name="Google Shape;236;p20">
              <a:extLst>
                <a:ext uri="{FF2B5EF4-FFF2-40B4-BE49-F238E27FC236}">
                  <a16:creationId xmlns:a16="http://schemas.microsoft.com/office/drawing/2014/main" id="{C4E479F1-120E-4A42-90B6-61BC7374E3E5}"/>
                </a:ext>
              </a:extLst>
            </p:cNvPr>
            <p:cNvCxnSpPr>
              <a:endCxn id="22" idx="0"/>
            </p:cNvCxnSpPr>
            <p:nvPr/>
          </p:nvCxnSpPr>
          <p:spPr>
            <a:xfrm flipH="1">
              <a:off x="4160063" y="4810769"/>
              <a:ext cx="962460" cy="232318"/>
            </a:xfrm>
            <a:prstGeom prst="straightConnector1">
              <a:avLst/>
            </a:prstGeom>
            <a:noFill/>
            <a:ln w="9525" cap="flat" cmpd="sng">
              <a:solidFill>
                <a:srgbClr val="041D42"/>
              </a:solidFill>
              <a:prstDash val="solid"/>
              <a:round/>
              <a:headEnd type="none" w="med" len="med"/>
              <a:tailEnd type="triangle" w="med" len="med"/>
            </a:ln>
          </p:spPr>
        </p:cxnSp>
        <p:cxnSp>
          <p:nvCxnSpPr>
            <p:cNvPr id="29" name="Google Shape;237;p20">
              <a:extLst>
                <a:ext uri="{FF2B5EF4-FFF2-40B4-BE49-F238E27FC236}">
                  <a16:creationId xmlns:a16="http://schemas.microsoft.com/office/drawing/2014/main" id="{548C6E92-A5BB-4B53-985C-E637E4F2E117}"/>
                </a:ext>
              </a:extLst>
            </p:cNvPr>
            <p:cNvCxnSpPr>
              <a:endCxn id="23" idx="0"/>
            </p:cNvCxnSpPr>
            <p:nvPr/>
          </p:nvCxnSpPr>
          <p:spPr>
            <a:xfrm>
              <a:off x="7069477" y="4810799"/>
              <a:ext cx="962460" cy="232318"/>
            </a:xfrm>
            <a:prstGeom prst="straightConnector1">
              <a:avLst/>
            </a:prstGeom>
            <a:noFill/>
            <a:ln w="9525" cap="flat" cmpd="sng">
              <a:solidFill>
                <a:srgbClr val="041D42"/>
              </a:solidFill>
              <a:prstDash val="solid"/>
              <a:round/>
              <a:headEnd type="none" w="med" len="med"/>
              <a:tailEnd type="triangle" w="med" len="med"/>
            </a:ln>
          </p:spPr>
        </p:cxnSp>
        <p:cxnSp>
          <p:nvCxnSpPr>
            <p:cNvPr id="30" name="Google Shape;238;p20">
              <a:extLst>
                <a:ext uri="{FF2B5EF4-FFF2-40B4-BE49-F238E27FC236}">
                  <a16:creationId xmlns:a16="http://schemas.microsoft.com/office/drawing/2014/main" id="{081235AC-0A1E-4B50-8238-42555B02009A}"/>
                </a:ext>
              </a:extLst>
            </p:cNvPr>
            <p:cNvCxnSpPr>
              <a:endCxn id="24" idx="0"/>
            </p:cNvCxnSpPr>
            <p:nvPr/>
          </p:nvCxnSpPr>
          <p:spPr>
            <a:xfrm>
              <a:off x="6096000" y="5042747"/>
              <a:ext cx="0" cy="393343"/>
            </a:xfrm>
            <a:prstGeom prst="straightConnector1">
              <a:avLst/>
            </a:prstGeom>
            <a:noFill/>
            <a:ln w="9525" cap="flat" cmpd="sng">
              <a:solidFill>
                <a:srgbClr val="041D42"/>
              </a:solidFill>
              <a:prstDash val="solid"/>
              <a:round/>
              <a:headEnd type="none" w="med" len="med"/>
              <a:tailEnd type="triangle" w="med" len="med"/>
            </a:ln>
          </p:spPr>
        </p:cxnSp>
        <p:cxnSp>
          <p:nvCxnSpPr>
            <p:cNvPr id="31" name="Google Shape;239;p20">
              <a:extLst>
                <a:ext uri="{FF2B5EF4-FFF2-40B4-BE49-F238E27FC236}">
                  <a16:creationId xmlns:a16="http://schemas.microsoft.com/office/drawing/2014/main" id="{78F1ED31-3892-4181-B2F8-A507BEC2DCCF}"/>
                </a:ext>
              </a:extLst>
            </p:cNvPr>
            <p:cNvCxnSpPr>
              <a:cxnSpLocks/>
            </p:cNvCxnSpPr>
            <p:nvPr/>
          </p:nvCxnSpPr>
          <p:spPr>
            <a:xfrm rot="10800000">
              <a:off x="4160063" y="1826711"/>
              <a:ext cx="962460" cy="232318"/>
            </a:xfrm>
            <a:prstGeom prst="straightConnector1">
              <a:avLst/>
            </a:prstGeom>
            <a:noFill/>
            <a:ln w="9525" cap="flat" cmpd="sng">
              <a:solidFill>
                <a:srgbClr val="041D42"/>
              </a:solidFill>
              <a:prstDash val="solid"/>
              <a:round/>
              <a:headEnd type="none" w="med" len="med"/>
              <a:tailEnd type="triangle" w="med" len="med"/>
            </a:ln>
          </p:spPr>
        </p:cxnSp>
        <p:cxnSp>
          <p:nvCxnSpPr>
            <p:cNvPr id="32" name="Google Shape;240;p20">
              <a:extLst>
                <a:ext uri="{FF2B5EF4-FFF2-40B4-BE49-F238E27FC236}">
                  <a16:creationId xmlns:a16="http://schemas.microsoft.com/office/drawing/2014/main" id="{D03016E4-0238-4FA3-8244-E96F593BD883}"/>
                </a:ext>
              </a:extLst>
            </p:cNvPr>
            <p:cNvCxnSpPr>
              <a:endCxn id="18" idx="2"/>
            </p:cNvCxnSpPr>
            <p:nvPr/>
          </p:nvCxnSpPr>
          <p:spPr>
            <a:xfrm rot="10800000">
              <a:off x="6096000" y="1421911"/>
              <a:ext cx="0" cy="392933"/>
            </a:xfrm>
            <a:prstGeom prst="straightConnector1">
              <a:avLst/>
            </a:prstGeom>
            <a:noFill/>
            <a:ln w="9525" cap="flat" cmpd="sng">
              <a:solidFill>
                <a:srgbClr val="041D42"/>
              </a:solidFill>
              <a:prstDash val="solid"/>
              <a:round/>
              <a:headEnd type="none" w="med" len="med"/>
              <a:tailEnd type="triangle" w="med" len="med"/>
            </a:ln>
          </p:spPr>
        </p:cxnSp>
        <p:cxnSp>
          <p:nvCxnSpPr>
            <p:cNvPr id="33" name="Google Shape;241;p20">
              <a:extLst>
                <a:ext uri="{FF2B5EF4-FFF2-40B4-BE49-F238E27FC236}">
                  <a16:creationId xmlns:a16="http://schemas.microsoft.com/office/drawing/2014/main" id="{05950E32-9CA1-459F-A5E8-7202636276E6}"/>
                </a:ext>
              </a:extLst>
            </p:cNvPr>
            <p:cNvCxnSpPr>
              <a:cxnSpLocks/>
            </p:cNvCxnSpPr>
            <p:nvPr/>
          </p:nvCxnSpPr>
          <p:spPr>
            <a:xfrm rot="10800000" flipH="1">
              <a:off x="7069477" y="1826711"/>
              <a:ext cx="962460" cy="232318"/>
            </a:xfrm>
            <a:prstGeom prst="straightConnector1">
              <a:avLst/>
            </a:prstGeom>
            <a:noFill/>
            <a:ln w="9525" cap="flat" cmpd="sng">
              <a:solidFill>
                <a:srgbClr val="041D42"/>
              </a:solidFill>
              <a:prstDash val="solid"/>
              <a:round/>
              <a:headEnd type="none" w="med" len="med"/>
              <a:tailEnd type="triangle" w="med" len="med"/>
            </a:ln>
          </p:spPr>
        </p:cxnSp>
        <p:cxnSp>
          <p:nvCxnSpPr>
            <p:cNvPr id="34" name="Google Shape;242;p20">
              <a:extLst>
                <a:ext uri="{FF2B5EF4-FFF2-40B4-BE49-F238E27FC236}">
                  <a16:creationId xmlns:a16="http://schemas.microsoft.com/office/drawing/2014/main" id="{6CBF4DC7-374F-400D-82EA-F47C0E7928CF}"/>
                </a:ext>
              </a:extLst>
            </p:cNvPr>
            <p:cNvCxnSpPr>
              <a:endCxn id="20" idx="1"/>
            </p:cNvCxnSpPr>
            <p:nvPr/>
          </p:nvCxnSpPr>
          <p:spPr>
            <a:xfrm rot="10800000" flipH="1">
              <a:off x="9291004" y="2287482"/>
              <a:ext cx="585097" cy="908786"/>
            </a:xfrm>
            <a:prstGeom prst="straightConnector1">
              <a:avLst/>
            </a:prstGeom>
            <a:noFill/>
            <a:ln w="9525" cap="flat" cmpd="sng">
              <a:solidFill>
                <a:srgbClr val="041D42"/>
              </a:solidFill>
              <a:prstDash val="solid"/>
              <a:round/>
              <a:headEnd type="none" w="med" len="med"/>
              <a:tailEnd type="triangle" w="med" len="med"/>
            </a:ln>
          </p:spPr>
        </p:cxnSp>
        <p:cxnSp>
          <p:nvCxnSpPr>
            <p:cNvPr id="35" name="Google Shape;243;p20">
              <a:extLst>
                <a:ext uri="{FF2B5EF4-FFF2-40B4-BE49-F238E27FC236}">
                  <a16:creationId xmlns:a16="http://schemas.microsoft.com/office/drawing/2014/main" id="{E9EEC0D4-7289-4D17-AE8B-845506875383}"/>
                </a:ext>
              </a:extLst>
            </p:cNvPr>
            <p:cNvCxnSpPr>
              <a:endCxn id="21" idx="1"/>
            </p:cNvCxnSpPr>
            <p:nvPr/>
          </p:nvCxnSpPr>
          <p:spPr>
            <a:xfrm>
              <a:off x="10264189" y="3428999"/>
              <a:ext cx="529783" cy="0"/>
            </a:xfrm>
            <a:prstGeom prst="straightConnector1">
              <a:avLst/>
            </a:prstGeom>
            <a:noFill/>
            <a:ln w="9525" cap="flat" cmpd="sng">
              <a:solidFill>
                <a:srgbClr val="041D42"/>
              </a:solidFill>
              <a:prstDash val="solid"/>
              <a:round/>
              <a:headEnd type="none" w="med" len="med"/>
              <a:tailEnd type="triangle" w="med" len="med"/>
            </a:ln>
          </p:spPr>
        </p:cxnSp>
        <p:cxnSp>
          <p:nvCxnSpPr>
            <p:cNvPr id="36" name="Google Shape;244;p20">
              <a:extLst>
                <a:ext uri="{FF2B5EF4-FFF2-40B4-BE49-F238E27FC236}">
                  <a16:creationId xmlns:a16="http://schemas.microsoft.com/office/drawing/2014/main" id="{D273D254-F8F8-43FB-8B3E-D80CB9D2F46D}"/>
                </a:ext>
              </a:extLst>
            </p:cNvPr>
            <p:cNvCxnSpPr>
              <a:stCxn id="6" idx="2"/>
              <a:endCxn id="19" idx="1"/>
            </p:cNvCxnSpPr>
            <p:nvPr/>
          </p:nvCxnSpPr>
          <p:spPr>
            <a:xfrm>
              <a:off x="9291036" y="3661772"/>
              <a:ext cx="585097" cy="908786"/>
            </a:xfrm>
            <a:prstGeom prst="straightConnector1">
              <a:avLst/>
            </a:prstGeom>
            <a:noFill/>
            <a:ln w="9525" cap="flat" cmpd="sng">
              <a:solidFill>
                <a:srgbClr val="041D42"/>
              </a:solidFill>
              <a:prstDash val="solid"/>
              <a:round/>
              <a:headEnd type="none" w="med" len="med"/>
              <a:tailEnd type="triangle" w="med" len="med"/>
            </a:ln>
          </p:spPr>
        </p:cxnSp>
      </p:grpSp>
      <p:sp>
        <p:nvSpPr>
          <p:cNvPr id="50" name="Speech Bubble: Rectangle with Corners Rounded 49">
            <a:extLst>
              <a:ext uri="{FF2B5EF4-FFF2-40B4-BE49-F238E27FC236}">
                <a16:creationId xmlns:a16="http://schemas.microsoft.com/office/drawing/2014/main" id="{B0BB1821-AC9E-4C9A-B1E5-94BAECB9E16D}"/>
              </a:ext>
            </a:extLst>
          </p:cNvPr>
          <p:cNvSpPr/>
          <p:nvPr/>
        </p:nvSpPr>
        <p:spPr>
          <a:xfrm>
            <a:off x="8779027" y="4936366"/>
            <a:ext cx="3267906" cy="1723287"/>
          </a:xfrm>
          <a:prstGeom prst="wedgeRoundRectCallout">
            <a:avLst>
              <a:gd name="adj1" fmla="val -86077"/>
              <a:gd name="adj2" fmla="val -135987"/>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spcAft>
                <a:spcPts val="600"/>
              </a:spcAft>
              <a:buFont typeface="Arial" panose="020B0604020202020204" pitchFamily="34" charset="0"/>
              <a:buChar char="•"/>
            </a:pPr>
            <a:r>
              <a:rPr lang="en-AU" sz="1200" dirty="0">
                <a:solidFill>
                  <a:srgbClr val="19233E"/>
                </a:solidFill>
              </a:rPr>
              <a:t>Use this template to identify and explore an area of interest for your body of work. </a:t>
            </a:r>
          </a:p>
          <a:p>
            <a:pPr marL="171450" indent="-171450">
              <a:spcAft>
                <a:spcPts val="600"/>
              </a:spcAft>
              <a:buFont typeface="Arial" panose="020B0604020202020204" pitchFamily="34" charset="0"/>
              <a:buChar char="•"/>
            </a:pPr>
            <a:r>
              <a:rPr lang="en-AU" sz="1200" dirty="0">
                <a:solidFill>
                  <a:srgbClr val="19233E"/>
                </a:solidFill>
              </a:rPr>
              <a:t>Then map out ideas for material and conceptual practice.</a:t>
            </a:r>
          </a:p>
          <a:p>
            <a:pPr marL="171450" indent="-171450">
              <a:spcAft>
                <a:spcPts val="600"/>
              </a:spcAft>
              <a:buFont typeface="Arial" panose="020B0604020202020204" pitchFamily="34" charset="0"/>
              <a:buChar char="•"/>
            </a:pPr>
            <a:r>
              <a:rPr lang="en-AU" sz="1200" dirty="0">
                <a:solidFill>
                  <a:srgbClr val="19233E"/>
                </a:solidFill>
              </a:rPr>
              <a:t>You can find more concept map templates on the </a:t>
            </a:r>
            <a:r>
              <a:rPr lang="en-AU" sz="1200" dirty="0">
                <a:solidFill>
                  <a:srgbClr val="19233E"/>
                </a:solidFill>
                <a:hlinkClick r:id="rId2"/>
              </a:rPr>
              <a:t>Digital learning selector</a:t>
            </a:r>
            <a:r>
              <a:rPr lang="en-AU" sz="1200" dirty="0">
                <a:solidFill>
                  <a:srgbClr val="19233E"/>
                </a:solidFill>
              </a:rPr>
              <a:t>.</a:t>
            </a:r>
          </a:p>
        </p:txBody>
      </p:sp>
    </p:spTree>
    <p:extLst>
      <p:ext uri="{BB962C8B-B14F-4D97-AF65-F5344CB8AC3E}">
        <p14:creationId xmlns:p14="http://schemas.microsoft.com/office/powerpoint/2010/main" val="113145936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id="{8EBC9529-1744-4BFC-B822-339DC1763BDE}"/>
              </a:ext>
            </a:extLst>
          </p:cNvPr>
          <p:cNvSpPr>
            <a:spLocks noGrp="1"/>
          </p:cNvSpPr>
          <p:nvPr>
            <p:ph type="pic" sz="quarter" idx="34"/>
          </p:nvPr>
        </p:nvSpPr>
        <p:spPr>
          <a:xfrm>
            <a:off x="9316337" y="346770"/>
            <a:ext cx="2628000" cy="2218822"/>
          </a:xfrm>
        </p:spPr>
      </p:sp>
      <p:sp>
        <p:nvSpPr>
          <p:cNvPr id="36" name="Text Placeholder 35">
            <a:extLst>
              <a:ext uri="{FF2B5EF4-FFF2-40B4-BE49-F238E27FC236}">
                <a16:creationId xmlns:a16="http://schemas.microsoft.com/office/drawing/2014/main" id="{727573E9-7E02-417F-9CE2-86B0BD2A1453}"/>
              </a:ext>
            </a:extLst>
          </p:cNvPr>
          <p:cNvSpPr>
            <a:spLocks noGrp="1"/>
          </p:cNvSpPr>
          <p:nvPr>
            <p:ph type="body" sz="quarter" idx="40"/>
          </p:nvPr>
        </p:nvSpPr>
        <p:spPr>
          <a:xfrm>
            <a:off x="9317024" y="2576354"/>
            <a:ext cx="2627313" cy="734431"/>
          </a:xfrm>
        </p:spPr>
        <p:txBody>
          <a:bodyPr/>
          <a:lstStyle/>
          <a:p>
            <a:endParaRPr lang="en-AU"/>
          </a:p>
        </p:txBody>
      </p:sp>
      <p:sp>
        <p:nvSpPr>
          <p:cNvPr id="4" name="Footer Placeholder 3">
            <a:extLst>
              <a:ext uri="{FF2B5EF4-FFF2-40B4-BE49-F238E27FC236}">
                <a16:creationId xmlns:a16="http://schemas.microsoft.com/office/drawing/2014/main" id="{4F87B332-8374-49DE-8BCC-5C9A16D69953}"/>
              </a:ext>
            </a:extLst>
          </p:cNvPr>
          <p:cNvSpPr>
            <a:spLocks noGrp="1"/>
          </p:cNvSpPr>
          <p:nvPr>
            <p:ph type="ftr" sz="quarter" idx="3"/>
          </p:nvPr>
        </p:nvSpPr>
        <p:spPr/>
        <p:txBody>
          <a:bodyPr/>
          <a:lstStyle/>
          <a:p>
            <a:fld id="{5116C895-348D-4FA1-AC3F-6A98EE2CBA64}" type="slidenum">
              <a:rPr lang="en-US" smtClean="0"/>
              <a:pPr/>
              <a:t>8</a:t>
            </a:fld>
            <a:endParaRPr lang="en-US" dirty="0"/>
          </a:p>
        </p:txBody>
      </p:sp>
      <p:sp>
        <p:nvSpPr>
          <p:cNvPr id="22" name="Title 21">
            <a:extLst>
              <a:ext uri="{FF2B5EF4-FFF2-40B4-BE49-F238E27FC236}">
                <a16:creationId xmlns:a16="http://schemas.microsoft.com/office/drawing/2014/main" id="{8828A9E6-0EBC-4597-8FC8-4DB51D25DF81}"/>
              </a:ext>
            </a:extLst>
          </p:cNvPr>
          <p:cNvSpPr>
            <a:spLocks noGrp="1"/>
          </p:cNvSpPr>
          <p:nvPr>
            <p:ph type="title"/>
          </p:nvPr>
        </p:nvSpPr>
        <p:spPr/>
        <p:txBody>
          <a:bodyPr/>
          <a:lstStyle/>
          <a:p>
            <a:r>
              <a:rPr lang="en-AU" dirty="0"/>
              <a:t>Artist research</a:t>
            </a:r>
          </a:p>
        </p:txBody>
      </p:sp>
      <p:sp>
        <p:nvSpPr>
          <p:cNvPr id="37" name="Picture Placeholder 36">
            <a:extLst>
              <a:ext uri="{FF2B5EF4-FFF2-40B4-BE49-F238E27FC236}">
                <a16:creationId xmlns:a16="http://schemas.microsoft.com/office/drawing/2014/main" id="{E209B794-7E01-4DA3-BF64-DC45BBAC8B70}"/>
              </a:ext>
            </a:extLst>
          </p:cNvPr>
          <p:cNvSpPr>
            <a:spLocks noGrp="1"/>
          </p:cNvSpPr>
          <p:nvPr>
            <p:ph type="pic" sz="quarter" idx="41"/>
          </p:nvPr>
        </p:nvSpPr>
        <p:spPr>
          <a:xfrm>
            <a:off x="9316337" y="3540186"/>
            <a:ext cx="2628000" cy="2218822"/>
          </a:xfrm>
        </p:spPr>
      </p:sp>
      <p:sp>
        <p:nvSpPr>
          <p:cNvPr id="38" name="Text Placeholder 37">
            <a:extLst>
              <a:ext uri="{FF2B5EF4-FFF2-40B4-BE49-F238E27FC236}">
                <a16:creationId xmlns:a16="http://schemas.microsoft.com/office/drawing/2014/main" id="{A6F33CB7-BD20-44F3-9E49-B3D95B425318}"/>
              </a:ext>
            </a:extLst>
          </p:cNvPr>
          <p:cNvSpPr>
            <a:spLocks noGrp="1"/>
          </p:cNvSpPr>
          <p:nvPr>
            <p:ph type="body" sz="quarter" idx="42"/>
          </p:nvPr>
        </p:nvSpPr>
        <p:spPr>
          <a:xfrm>
            <a:off x="9317024" y="5769770"/>
            <a:ext cx="2627313" cy="734431"/>
          </a:xfrm>
        </p:spPr>
        <p:txBody>
          <a:bodyPr/>
          <a:lstStyle/>
          <a:p>
            <a:endParaRPr lang="en-AU"/>
          </a:p>
        </p:txBody>
      </p:sp>
      <p:sp>
        <p:nvSpPr>
          <p:cNvPr id="39" name="Picture Placeholder 38">
            <a:extLst>
              <a:ext uri="{FF2B5EF4-FFF2-40B4-BE49-F238E27FC236}">
                <a16:creationId xmlns:a16="http://schemas.microsoft.com/office/drawing/2014/main" id="{5A94B5E4-016D-40DA-A9D6-3BCBD5EE09F1}"/>
              </a:ext>
            </a:extLst>
          </p:cNvPr>
          <p:cNvSpPr>
            <a:spLocks noGrp="1"/>
          </p:cNvSpPr>
          <p:nvPr>
            <p:ph type="pic" sz="quarter" idx="43"/>
          </p:nvPr>
        </p:nvSpPr>
        <p:spPr>
          <a:xfrm>
            <a:off x="6425500" y="346770"/>
            <a:ext cx="2628000" cy="2218822"/>
          </a:xfrm>
        </p:spPr>
      </p:sp>
      <p:sp>
        <p:nvSpPr>
          <p:cNvPr id="40" name="Text Placeholder 39">
            <a:extLst>
              <a:ext uri="{FF2B5EF4-FFF2-40B4-BE49-F238E27FC236}">
                <a16:creationId xmlns:a16="http://schemas.microsoft.com/office/drawing/2014/main" id="{554B570E-B7AD-4BFA-92F5-B9DFAD001A10}"/>
              </a:ext>
            </a:extLst>
          </p:cNvPr>
          <p:cNvSpPr>
            <a:spLocks noGrp="1"/>
          </p:cNvSpPr>
          <p:nvPr>
            <p:ph type="body" sz="quarter" idx="44"/>
          </p:nvPr>
        </p:nvSpPr>
        <p:spPr>
          <a:xfrm>
            <a:off x="6426187" y="2576354"/>
            <a:ext cx="2627313" cy="734431"/>
          </a:xfrm>
        </p:spPr>
        <p:txBody>
          <a:bodyPr/>
          <a:lstStyle/>
          <a:p>
            <a:endParaRPr lang="en-AU" dirty="0"/>
          </a:p>
        </p:txBody>
      </p:sp>
      <p:sp>
        <p:nvSpPr>
          <p:cNvPr id="41" name="Picture Placeholder 40">
            <a:extLst>
              <a:ext uri="{FF2B5EF4-FFF2-40B4-BE49-F238E27FC236}">
                <a16:creationId xmlns:a16="http://schemas.microsoft.com/office/drawing/2014/main" id="{DAC92C90-E8C6-4D1D-9158-66D124647866}"/>
              </a:ext>
            </a:extLst>
          </p:cNvPr>
          <p:cNvSpPr>
            <a:spLocks noGrp="1"/>
          </p:cNvSpPr>
          <p:nvPr>
            <p:ph type="pic" sz="quarter" idx="45"/>
          </p:nvPr>
        </p:nvSpPr>
        <p:spPr>
          <a:xfrm>
            <a:off x="6425500" y="3540186"/>
            <a:ext cx="2628000" cy="2218822"/>
          </a:xfrm>
        </p:spPr>
      </p:sp>
      <p:sp>
        <p:nvSpPr>
          <p:cNvPr id="42" name="Text Placeholder 41">
            <a:extLst>
              <a:ext uri="{FF2B5EF4-FFF2-40B4-BE49-F238E27FC236}">
                <a16:creationId xmlns:a16="http://schemas.microsoft.com/office/drawing/2014/main" id="{85A17E5C-474A-4112-A4FC-1D4DDD43C46D}"/>
              </a:ext>
            </a:extLst>
          </p:cNvPr>
          <p:cNvSpPr>
            <a:spLocks noGrp="1"/>
          </p:cNvSpPr>
          <p:nvPr>
            <p:ph type="body" sz="quarter" idx="46"/>
          </p:nvPr>
        </p:nvSpPr>
        <p:spPr>
          <a:xfrm>
            <a:off x="6426187" y="5769770"/>
            <a:ext cx="2627313" cy="734431"/>
          </a:xfrm>
        </p:spPr>
        <p:txBody>
          <a:bodyPr/>
          <a:lstStyle/>
          <a:p>
            <a:endParaRPr lang="en-AU"/>
          </a:p>
        </p:txBody>
      </p:sp>
      <p:sp>
        <p:nvSpPr>
          <p:cNvPr id="43" name="Text Placeholder 42">
            <a:extLst>
              <a:ext uri="{FF2B5EF4-FFF2-40B4-BE49-F238E27FC236}">
                <a16:creationId xmlns:a16="http://schemas.microsoft.com/office/drawing/2014/main" id="{B1AB1DAD-DDD1-4EB8-8E94-8ED1D6E4004C}"/>
              </a:ext>
            </a:extLst>
          </p:cNvPr>
          <p:cNvSpPr>
            <a:spLocks noGrp="1"/>
          </p:cNvSpPr>
          <p:nvPr>
            <p:ph type="body" sz="quarter" idx="47"/>
          </p:nvPr>
        </p:nvSpPr>
        <p:spPr/>
        <p:txBody>
          <a:bodyPr/>
          <a:lstStyle/>
          <a:p>
            <a:endParaRPr lang="en-AU" dirty="0"/>
          </a:p>
        </p:txBody>
      </p:sp>
      <p:sp>
        <p:nvSpPr>
          <p:cNvPr id="44" name="Text Placeholder 43">
            <a:extLst>
              <a:ext uri="{FF2B5EF4-FFF2-40B4-BE49-F238E27FC236}">
                <a16:creationId xmlns:a16="http://schemas.microsoft.com/office/drawing/2014/main" id="{3816524D-B1FC-4EFF-A6EB-49CC264F1A6D}"/>
              </a:ext>
            </a:extLst>
          </p:cNvPr>
          <p:cNvSpPr>
            <a:spLocks noGrp="1"/>
          </p:cNvSpPr>
          <p:nvPr>
            <p:ph type="body" sz="quarter" idx="48"/>
          </p:nvPr>
        </p:nvSpPr>
        <p:spPr/>
        <p:txBody>
          <a:bodyPr/>
          <a:lstStyle/>
          <a:p>
            <a:endParaRPr lang="en-AU" dirty="0"/>
          </a:p>
        </p:txBody>
      </p:sp>
      <p:sp>
        <p:nvSpPr>
          <p:cNvPr id="45" name="Text Placeholder 44">
            <a:extLst>
              <a:ext uri="{FF2B5EF4-FFF2-40B4-BE49-F238E27FC236}">
                <a16:creationId xmlns:a16="http://schemas.microsoft.com/office/drawing/2014/main" id="{030F3FDA-FF85-49EA-95AE-9860A758D1E5}"/>
              </a:ext>
            </a:extLst>
          </p:cNvPr>
          <p:cNvSpPr>
            <a:spLocks noGrp="1"/>
          </p:cNvSpPr>
          <p:nvPr>
            <p:ph type="body" sz="quarter" idx="49"/>
          </p:nvPr>
        </p:nvSpPr>
        <p:spPr/>
        <p:txBody>
          <a:bodyPr/>
          <a:lstStyle/>
          <a:p>
            <a:endParaRPr lang="en-AU" dirty="0"/>
          </a:p>
        </p:txBody>
      </p:sp>
      <p:sp>
        <p:nvSpPr>
          <p:cNvPr id="46" name="Text Placeholder 45">
            <a:extLst>
              <a:ext uri="{FF2B5EF4-FFF2-40B4-BE49-F238E27FC236}">
                <a16:creationId xmlns:a16="http://schemas.microsoft.com/office/drawing/2014/main" id="{E3982B3B-4B4D-462D-9470-08D0ACF6009A}"/>
              </a:ext>
            </a:extLst>
          </p:cNvPr>
          <p:cNvSpPr>
            <a:spLocks noGrp="1"/>
          </p:cNvSpPr>
          <p:nvPr>
            <p:ph type="body" sz="quarter" idx="50"/>
          </p:nvPr>
        </p:nvSpPr>
        <p:spPr/>
        <p:txBody>
          <a:bodyPr/>
          <a:lstStyle/>
          <a:p>
            <a:endParaRPr lang="en-AU" dirty="0"/>
          </a:p>
        </p:txBody>
      </p:sp>
      <p:sp>
        <p:nvSpPr>
          <p:cNvPr id="47" name="Text Placeholder 46">
            <a:extLst>
              <a:ext uri="{FF2B5EF4-FFF2-40B4-BE49-F238E27FC236}">
                <a16:creationId xmlns:a16="http://schemas.microsoft.com/office/drawing/2014/main" id="{F5B7CA0E-0CEA-4C69-A36B-0691D2B48FD3}"/>
              </a:ext>
            </a:extLst>
          </p:cNvPr>
          <p:cNvSpPr>
            <a:spLocks noGrp="1"/>
          </p:cNvSpPr>
          <p:nvPr>
            <p:ph type="body" sz="quarter" idx="51"/>
          </p:nvPr>
        </p:nvSpPr>
        <p:spPr/>
        <p:txBody>
          <a:bodyPr/>
          <a:lstStyle/>
          <a:p>
            <a:endParaRPr lang="en-AU" dirty="0"/>
          </a:p>
        </p:txBody>
      </p:sp>
      <p:sp>
        <p:nvSpPr>
          <p:cNvPr id="48" name="Speech Bubble: Rectangle with Corners Rounded 47">
            <a:extLst>
              <a:ext uri="{FF2B5EF4-FFF2-40B4-BE49-F238E27FC236}">
                <a16:creationId xmlns:a16="http://schemas.microsoft.com/office/drawing/2014/main" id="{AF141A3D-02B1-4490-9CF5-2F77F5890027}"/>
              </a:ext>
            </a:extLst>
          </p:cNvPr>
          <p:cNvSpPr/>
          <p:nvPr/>
        </p:nvSpPr>
        <p:spPr>
          <a:xfrm>
            <a:off x="3433425" y="58276"/>
            <a:ext cx="8510912" cy="1706137"/>
          </a:xfrm>
          <a:prstGeom prst="wedgeRoundRectCallout">
            <a:avLst>
              <a:gd name="adj1" fmla="val -58635"/>
              <a:gd name="adj2" fmla="val 7442"/>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spcAft>
                <a:spcPts val="600"/>
              </a:spcAft>
              <a:buFont typeface="Arial" panose="020B0604020202020204" pitchFamily="34" charset="0"/>
              <a:buChar char="•"/>
            </a:pPr>
            <a:r>
              <a:rPr lang="en-AU" sz="1200" dirty="0">
                <a:solidFill>
                  <a:srgbClr val="19233E"/>
                </a:solidFill>
              </a:rPr>
              <a:t>Use this template to record research into your reference artists. </a:t>
            </a:r>
          </a:p>
          <a:p>
            <a:pPr marL="171450" indent="-171450">
              <a:spcAft>
                <a:spcPts val="600"/>
              </a:spcAft>
              <a:buFont typeface="Arial" panose="020B0604020202020204" pitchFamily="34" charset="0"/>
              <a:buChar char="•"/>
            </a:pPr>
            <a:r>
              <a:rPr lang="en-AU" sz="1200" dirty="0">
                <a:solidFill>
                  <a:srgbClr val="19233E"/>
                </a:solidFill>
              </a:rPr>
              <a:t>You can duplicate this page or insert a blank ‘Artist research’ slide to record your research about multiple artists. </a:t>
            </a:r>
          </a:p>
          <a:p>
            <a:pPr marL="171450" indent="-171450">
              <a:spcAft>
                <a:spcPts val="600"/>
              </a:spcAft>
              <a:buFont typeface="Arial" panose="020B0604020202020204" pitchFamily="34" charset="0"/>
              <a:buChar char="•"/>
            </a:pPr>
            <a:r>
              <a:rPr lang="en-AU" sz="1200" dirty="0">
                <a:solidFill>
                  <a:srgbClr val="19233E"/>
                </a:solidFill>
              </a:rPr>
              <a:t>On the right hand side, add images of their work. Record a citation for each image that includes the artist’s name, the title of the artwork, the year it was created, and the materials and dimensions.</a:t>
            </a:r>
          </a:p>
          <a:p>
            <a:pPr marL="171450" indent="-171450">
              <a:spcAft>
                <a:spcPts val="600"/>
              </a:spcAft>
              <a:buFont typeface="Arial" panose="020B0604020202020204" pitchFamily="34" charset="0"/>
              <a:buChar char="•"/>
            </a:pPr>
            <a:r>
              <a:rPr lang="en-AU" sz="1200" dirty="0">
                <a:solidFill>
                  <a:srgbClr val="19233E"/>
                </a:solidFill>
              </a:rPr>
              <a:t>On the left hand side, fill in the artist’s name and essential information, then use the </a:t>
            </a:r>
            <a:r>
              <a:rPr lang="en-AU" sz="1200" dirty="0">
                <a:solidFill>
                  <a:srgbClr val="19233E"/>
                </a:solidFill>
                <a:hlinkClick r:id="rId3"/>
              </a:rPr>
              <a:t>artmaking practice</a:t>
            </a:r>
            <a:r>
              <a:rPr lang="en-AU" sz="1200" dirty="0">
                <a:solidFill>
                  <a:srgbClr val="19233E"/>
                </a:solidFill>
              </a:rPr>
              <a:t>, </a:t>
            </a:r>
            <a:r>
              <a:rPr lang="en-AU" sz="1200" dirty="0">
                <a:solidFill>
                  <a:srgbClr val="19233E"/>
                </a:solidFill>
                <a:hlinkClick r:id="rId4"/>
              </a:rPr>
              <a:t>frames</a:t>
            </a:r>
            <a:r>
              <a:rPr lang="en-AU" sz="1200" dirty="0">
                <a:solidFill>
                  <a:srgbClr val="19233E"/>
                </a:solidFill>
              </a:rPr>
              <a:t>, and </a:t>
            </a:r>
            <a:r>
              <a:rPr lang="en-AU" sz="1200" dirty="0">
                <a:solidFill>
                  <a:srgbClr val="19233E"/>
                </a:solidFill>
                <a:hlinkClick r:id="rId5"/>
              </a:rPr>
              <a:t>conceptual framework</a:t>
            </a:r>
            <a:r>
              <a:rPr lang="en-AU" sz="1200" dirty="0">
                <a:solidFill>
                  <a:srgbClr val="19233E"/>
                </a:solidFill>
              </a:rPr>
              <a:t> scaffolds to make some notes about this artist.</a:t>
            </a:r>
          </a:p>
        </p:txBody>
      </p:sp>
    </p:spTree>
    <p:extLst>
      <p:ext uri="{BB962C8B-B14F-4D97-AF65-F5344CB8AC3E}">
        <p14:creationId xmlns:p14="http://schemas.microsoft.com/office/powerpoint/2010/main" val="206764505"/>
      </p:ext>
    </p:extLst>
  </p:cSld>
  <p:clrMapOvr>
    <a:overrideClrMapping bg1="lt1" tx1="dk1" bg2="lt2" tx2="dk2" accent1="accent1" accent2="accent2" accent3="accent3" accent4="accent4" accent5="accent5" accent6="accent6" hlink="hlink" folHlink="folHlink"/>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74F5AA7F-D51C-4545-935C-712E543202DF}"/>
              </a:ext>
            </a:extLst>
          </p:cNvPr>
          <p:cNvSpPr>
            <a:spLocks noGrp="1"/>
          </p:cNvSpPr>
          <p:nvPr>
            <p:ph type="pic" sz="quarter" idx="33"/>
          </p:nvPr>
        </p:nvSpPr>
        <p:spPr/>
      </p:sp>
      <p:sp>
        <p:nvSpPr>
          <p:cNvPr id="15" name="Picture Placeholder 14">
            <a:extLst>
              <a:ext uri="{FF2B5EF4-FFF2-40B4-BE49-F238E27FC236}">
                <a16:creationId xmlns:a16="http://schemas.microsoft.com/office/drawing/2014/main" id="{355C467F-0DA1-411B-B740-ABA255DD656F}"/>
              </a:ext>
            </a:extLst>
          </p:cNvPr>
          <p:cNvSpPr>
            <a:spLocks noGrp="1"/>
          </p:cNvSpPr>
          <p:nvPr>
            <p:ph type="pic" sz="quarter" idx="34"/>
          </p:nvPr>
        </p:nvSpPr>
        <p:spPr/>
      </p:sp>
      <p:sp>
        <p:nvSpPr>
          <p:cNvPr id="16" name="Picture Placeholder 15">
            <a:extLst>
              <a:ext uri="{FF2B5EF4-FFF2-40B4-BE49-F238E27FC236}">
                <a16:creationId xmlns:a16="http://schemas.microsoft.com/office/drawing/2014/main" id="{B94581B1-973A-4BFD-BCCF-A9146BB41E43}"/>
              </a:ext>
            </a:extLst>
          </p:cNvPr>
          <p:cNvSpPr>
            <a:spLocks noGrp="1"/>
          </p:cNvSpPr>
          <p:nvPr>
            <p:ph type="pic" sz="quarter" idx="35"/>
          </p:nvPr>
        </p:nvSpPr>
        <p:spPr/>
      </p:sp>
      <p:sp>
        <p:nvSpPr>
          <p:cNvPr id="17" name="Picture Placeholder 16">
            <a:extLst>
              <a:ext uri="{FF2B5EF4-FFF2-40B4-BE49-F238E27FC236}">
                <a16:creationId xmlns:a16="http://schemas.microsoft.com/office/drawing/2014/main" id="{D29DD6AA-92DA-4FCD-BB1E-503EBE2C5F5F}"/>
              </a:ext>
            </a:extLst>
          </p:cNvPr>
          <p:cNvSpPr>
            <a:spLocks noGrp="1"/>
          </p:cNvSpPr>
          <p:nvPr>
            <p:ph type="pic" sz="quarter" idx="36"/>
          </p:nvPr>
        </p:nvSpPr>
        <p:spPr/>
      </p:sp>
      <p:sp>
        <p:nvSpPr>
          <p:cNvPr id="18" name="Text Placeholder 17">
            <a:extLst>
              <a:ext uri="{FF2B5EF4-FFF2-40B4-BE49-F238E27FC236}">
                <a16:creationId xmlns:a16="http://schemas.microsoft.com/office/drawing/2014/main" id="{D4288839-E56E-449F-B41E-A337CDF47651}"/>
              </a:ext>
            </a:extLst>
          </p:cNvPr>
          <p:cNvSpPr>
            <a:spLocks noGrp="1"/>
          </p:cNvSpPr>
          <p:nvPr>
            <p:ph type="body" sz="quarter" idx="38"/>
          </p:nvPr>
        </p:nvSpPr>
        <p:spPr/>
        <p:txBody>
          <a:bodyPr/>
          <a:lstStyle/>
          <a:p>
            <a:endParaRPr lang="en-AU" dirty="0"/>
          </a:p>
        </p:txBody>
      </p:sp>
      <p:sp>
        <p:nvSpPr>
          <p:cNvPr id="19" name="Text Placeholder 18">
            <a:extLst>
              <a:ext uri="{FF2B5EF4-FFF2-40B4-BE49-F238E27FC236}">
                <a16:creationId xmlns:a16="http://schemas.microsoft.com/office/drawing/2014/main" id="{234F9DCA-F196-4550-9EEA-0D7DDAEFC8E5}"/>
              </a:ext>
            </a:extLst>
          </p:cNvPr>
          <p:cNvSpPr>
            <a:spLocks noGrp="1"/>
          </p:cNvSpPr>
          <p:nvPr>
            <p:ph type="body" sz="quarter" idx="39"/>
          </p:nvPr>
        </p:nvSpPr>
        <p:spPr/>
        <p:txBody>
          <a:bodyPr/>
          <a:lstStyle/>
          <a:p>
            <a:endParaRPr lang="en-AU"/>
          </a:p>
        </p:txBody>
      </p:sp>
      <p:sp>
        <p:nvSpPr>
          <p:cNvPr id="20" name="Text Placeholder 19">
            <a:extLst>
              <a:ext uri="{FF2B5EF4-FFF2-40B4-BE49-F238E27FC236}">
                <a16:creationId xmlns:a16="http://schemas.microsoft.com/office/drawing/2014/main" id="{577BDD62-0181-45E8-AB07-9EC1ECB35609}"/>
              </a:ext>
            </a:extLst>
          </p:cNvPr>
          <p:cNvSpPr>
            <a:spLocks noGrp="1"/>
          </p:cNvSpPr>
          <p:nvPr>
            <p:ph type="body" sz="quarter" idx="40"/>
          </p:nvPr>
        </p:nvSpPr>
        <p:spPr/>
        <p:txBody>
          <a:bodyPr/>
          <a:lstStyle/>
          <a:p>
            <a:endParaRPr lang="en-AU"/>
          </a:p>
        </p:txBody>
      </p:sp>
      <p:sp>
        <p:nvSpPr>
          <p:cNvPr id="9" name="Footer Placeholder 8">
            <a:extLst>
              <a:ext uri="{FF2B5EF4-FFF2-40B4-BE49-F238E27FC236}">
                <a16:creationId xmlns:a16="http://schemas.microsoft.com/office/drawing/2014/main" id="{3A67422F-E7F0-4CB9-9A78-C527D1DB7987}"/>
              </a:ext>
            </a:extLst>
          </p:cNvPr>
          <p:cNvSpPr>
            <a:spLocks noGrp="1"/>
          </p:cNvSpPr>
          <p:nvPr>
            <p:ph type="ftr" sz="quarter" idx="3"/>
          </p:nvPr>
        </p:nvSpPr>
        <p:spPr/>
        <p:txBody>
          <a:bodyPr/>
          <a:lstStyle/>
          <a:p>
            <a:fld id="{5116C895-348D-4FA1-AC3F-6A98EE2CBA64}" type="slidenum">
              <a:rPr lang="en-US" smtClean="0"/>
              <a:pPr/>
              <a:t>9</a:t>
            </a:fld>
            <a:endParaRPr lang="en-US" dirty="0"/>
          </a:p>
        </p:txBody>
      </p:sp>
      <p:sp>
        <p:nvSpPr>
          <p:cNvPr id="21" name="Text Placeholder 20">
            <a:extLst>
              <a:ext uri="{FF2B5EF4-FFF2-40B4-BE49-F238E27FC236}">
                <a16:creationId xmlns:a16="http://schemas.microsoft.com/office/drawing/2014/main" id="{93E0D5E1-5072-4B72-9933-ED461E693E35}"/>
              </a:ext>
            </a:extLst>
          </p:cNvPr>
          <p:cNvSpPr>
            <a:spLocks noGrp="1"/>
          </p:cNvSpPr>
          <p:nvPr>
            <p:ph type="body" sz="quarter" idx="42"/>
          </p:nvPr>
        </p:nvSpPr>
        <p:spPr/>
        <p:txBody>
          <a:bodyPr/>
          <a:lstStyle/>
          <a:p>
            <a:endParaRPr lang="en-AU" dirty="0"/>
          </a:p>
        </p:txBody>
      </p:sp>
      <p:sp>
        <p:nvSpPr>
          <p:cNvPr id="13" name="Title 12">
            <a:extLst>
              <a:ext uri="{FF2B5EF4-FFF2-40B4-BE49-F238E27FC236}">
                <a16:creationId xmlns:a16="http://schemas.microsoft.com/office/drawing/2014/main" id="{E94A4D18-A05E-4629-94D3-8719404CC94C}"/>
              </a:ext>
            </a:extLst>
          </p:cNvPr>
          <p:cNvSpPr>
            <a:spLocks noGrp="1"/>
          </p:cNvSpPr>
          <p:nvPr>
            <p:ph type="title"/>
          </p:nvPr>
        </p:nvSpPr>
        <p:spPr/>
        <p:txBody>
          <a:bodyPr/>
          <a:lstStyle/>
          <a:p>
            <a:r>
              <a:rPr lang="en-AU" dirty="0"/>
              <a:t>Visual research</a:t>
            </a:r>
          </a:p>
        </p:txBody>
      </p:sp>
      <p:sp>
        <p:nvSpPr>
          <p:cNvPr id="12" name="Speech Bubble: Rectangle with Corners Rounded 11">
            <a:extLst>
              <a:ext uri="{FF2B5EF4-FFF2-40B4-BE49-F238E27FC236}">
                <a16:creationId xmlns:a16="http://schemas.microsoft.com/office/drawing/2014/main" id="{950C3A3A-5B36-45F1-B2F8-B16ECA678609}"/>
              </a:ext>
            </a:extLst>
          </p:cNvPr>
          <p:cNvSpPr/>
          <p:nvPr/>
        </p:nvSpPr>
        <p:spPr>
          <a:xfrm>
            <a:off x="3556000" y="175261"/>
            <a:ext cx="6265577" cy="853092"/>
          </a:xfrm>
          <a:prstGeom prst="wedgeRoundRectCallout">
            <a:avLst>
              <a:gd name="adj1" fmla="val -57640"/>
              <a:gd name="adj2" fmla="val 35635"/>
              <a:gd name="adj3" fmla="val 16667"/>
            </a:avLst>
          </a:prstGeom>
          <a:solidFill>
            <a:srgbClr val="F3B8B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71450" indent="-171450">
              <a:spcAft>
                <a:spcPts val="600"/>
              </a:spcAft>
              <a:buFont typeface="Arial" panose="020B0604020202020204" pitchFamily="34" charset="0"/>
              <a:buChar char="•"/>
            </a:pPr>
            <a:r>
              <a:rPr lang="en-AU" sz="1200" dirty="0">
                <a:solidFill>
                  <a:srgbClr val="19233E"/>
                </a:solidFill>
              </a:rPr>
              <a:t>Use this template to collect images or make a ‘mood board’.</a:t>
            </a:r>
          </a:p>
          <a:p>
            <a:pPr marL="171450" indent="-171450">
              <a:spcAft>
                <a:spcPts val="600"/>
              </a:spcAft>
              <a:buFont typeface="Arial" panose="020B0604020202020204" pitchFamily="34" charset="0"/>
              <a:buChar char="•"/>
            </a:pPr>
            <a:r>
              <a:rPr lang="en-AU" sz="1200" dirty="0">
                <a:solidFill>
                  <a:srgbClr val="19233E"/>
                </a:solidFill>
              </a:rPr>
              <a:t>Change the title to reflect your research question or theme.</a:t>
            </a:r>
          </a:p>
          <a:p>
            <a:pPr marL="171450" indent="-171450">
              <a:spcAft>
                <a:spcPts val="600"/>
              </a:spcAft>
              <a:buFont typeface="Arial" panose="020B0604020202020204" pitchFamily="34" charset="0"/>
              <a:buChar char="•"/>
            </a:pPr>
            <a:r>
              <a:rPr lang="en-AU" sz="1200" dirty="0">
                <a:solidFill>
                  <a:srgbClr val="19233E"/>
                </a:solidFill>
              </a:rPr>
              <a:t>Use the text boxes to record the source of the image and why you chose it.</a:t>
            </a:r>
          </a:p>
        </p:txBody>
      </p:sp>
    </p:spTree>
    <p:extLst>
      <p:ext uri="{BB962C8B-B14F-4D97-AF65-F5344CB8AC3E}">
        <p14:creationId xmlns:p14="http://schemas.microsoft.com/office/powerpoint/2010/main" val="4136148337"/>
      </p:ext>
    </p:extLst>
  </p:cSld>
  <p:clrMapOvr>
    <a:masterClrMapping/>
  </p:clrMapOvr>
  <p:transition>
    <p:fade/>
  </p:transition>
</p:sld>
</file>

<file path=ppt/theme/theme1.xml><?xml version="1.0" encoding="utf-8"?>
<a:theme xmlns:a="http://schemas.openxmlformats.org/drawingml/2006/main" name="Office Theme">
  <a:themeElements>
    <a:clrScheme name="DoE">
      <a:dk1>
        <a:srgbClr val="000000"/>
      </a:dk1>
      <a:lt1>
        <a:srgbClr val="FFFFFF"/>
      </a:lt1>
      <a:dk2>
        <a:srgbClr val="041E42"/>
      </a:dk2>
      <a:lt2>
        <a:srgbClr val="C8DCF0"/>
      </a:lt2>
      <a:accent1>
        <a:srgbClr val="1D428A"/>
      </a:accent1>
      <a:accent2>
        <a:srgbClr val="407EC9"/>
      </a:accent2>
      <a:accent3>
        <a:srgbClr val="6CACE4"/>
      </a:accent3>
      <a:accent4>
        <a:srgbClr val="C8DCF0"/>
      </a:accent4>
      <a:accent5>
        <a:srgbClr val="CE0037"/>
      </a:accent5>
      <a:accent6>
        <a:srgbClr val="F3B8B5"/>
      </a:accent6>
      <a:hlink>
        <a:srgbClr val="385E9D"/>
      </a:hlink>
      <a:folHlink>
        <a:srgbClr val="6CACE4"/>
      </a:folHlink>
    </a:clrScheme>
    <a:fontScheme name="DoE">
      <a:majorFont>
        <a:latin typeface="Montserrat SemiBold"/>
        <a:ea typeface=""/>
        <a:cs typeface=""/>
      </a:majorFont>
      <a:minorFont>
        <a:latin typeface="Montserrat Medium"/>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5"/>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noAutofit/>
      </a:bodyPr>
      <a:lstStyle>
        <a:defPPr algn="l">
          <a:defRPr sz="1400" dirty="0" err="1" smtClean="0"/>
        </a:defPPr>
      </a:lstStyle>
    </a:txDef>
  </a:objectDefaults>
  <a:extraClrSchemeLst/>
  <a:custClrLst>
    <a:custClr name="Corporate 1">
      <a:srgbClr val="19233E"/>
    </a:custClr>
    <a:custClr name="Corporate 2">
      <a:srgbClr val="D70C3D"/>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BLANK">
      <a:srgbClr val="FFFFFF"/>
    </a:custClr>
    <a:custClr name="Teachers/Parents 1">
      <a:srgbClr val="1D428A"/>
    </a:custClr>
    <a:custClr name="Teachers/Parents 2">
      <a:srgbClr val="385E9D"/>
    </a:custClr>
    <a:custClr name="Teachers/Parents 3">
      <a:srgbClr val="407EC9"/>
    </a:custClr>
    <a:custClr name="Teachers/Parents 4">
      <a:srgbClr val="6CACE4"/>
    </a:custClr>
    <a:custClr name="Teachers/Parents 5">
      <a:srgbClr val="C8C9C7"/>
    </a:custClr>
    <a:custClr name="Teachers/Parents 6">
      <a:srgbClr val="E6E7EA"/>
    </a:custClr>
    <a:custClr name="Teachers/Parents 7">
      <a:srgbClr val="9D2235"/>
    </a:custClr>
    <a:custClr name="BLANK">
      <a:srgbClr val="FFFFFF"/>
    </a:custClr>
    <a:custClr name="BLANK">
      <a:srgbClr val="FFFFFF"/>
    </a:custClr>
    <a:custClr name="BLANK">
      <a:srgbClr val="FFFFFF"/>
    </a:custClr>
    <a:custClr name="Students 1">
      <a:srgbClr val="A4C8E1"/>
    </a:custClr>
    <a:custClr name="Students 2">
      <a:srgbClr val="C6DAE7"/>
    </a:custClr>
    <a:custClr name="Students 3">
      <a:srgbClr val="E56A54"/>
    </a:custClr>
    <a:custClr name="Students 4">
      <a:srgbClr val="E9C4C7"/>
    </a:custClr>
  </a:custClrLst>
  <a:extLst>
    <a:ext uri="{05A4C25C-085E-4340-85A3-A5531E510DB2}">
      <thm15:themeFamily xmlns:thm15="http://schemas.microsoft.com/office/thememl/2012/main" name="AC_DoE_Powerpoint_widescreen_V2" id="{C27E63FB-993E-0241-AEA9-D7BD9BC144A2}" vid="{D7BB0C32-F030-3B49-8F9E-9FD214FA96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DoE">
    <a:dk1>
      <a:srgbClr val="000000"/>
    </a:dk1>
    <a:lt1>
      <a:srgbClr val="FFFFFF"/>
    </a:lt1>
    <a:dk2>
      <a:srgbClr val="041E42"/>
    </a:dk2>
    <a:lt2>
      <a:srgbClr val="C8DCF0"/>
    </a:lt2>
    <a:accent1>
      <a:srgbClr val="1D428A"/>
    </a:accent1>
    <a:accent2>
      <a:srgbClr val="407EC9"/>
    </a:accent2>
    <a:accent3>
      <a:srgbClr val="6CACE4"/>
    </a:accent3>
    <a:accent4>
      <a:srgbClr val="C8DCF0"/>
    </a:accent4>
    <a:accent5>
      <a:srgbClr val="CE0037"/>
    </a:accent5>
    <a:accent6>
      <a:srgbClr val="F3B8B5"/>
    </a:accent6>
    <a:hlink>
      <a:srgbClr val="385E9D"/>
    </a:hlink>
    <a:folHlink>
      <a:srgbClr val="6CACE4"/>
    </a:folHlink>
  </a:clrScheme>
</a:themeOverride>
</file>

<file path=ppt/theme/themeOverride2.xml><?xml version="1.0" encoding="utf-8"?>
<a:themeOverride xmlns:a="http://schemas.openxmlformats.org/drawingml/2006/main">
  <a:clrScheme name="DoE">
    <a:dk1>
      <a:srgbClr val="000000"/>
    </a:dk1>
    <a:lt1>
      <a:srgbClr val="FFFFFF"/>
    </a:lt1>
    <a:dk2>
      <a:srgbClr val="041E42"/>
    </a:dk2>
    <a:lt2>
      <a:srgbClr val="C8DCF0"/>
    </a:lt2>
    <a:accent1>
      <a:srgbClr val="1D428A"/>
    </a:accent1>
    <a:accent2>
      <a:srgbClr val="407EC9"/>
    </a:accent2>
    <a:accent3>
      <a:srgbClr val="6CACE4"/>
    </a:accent3>
    <a:accent4>
      <a:srgbClr val="C8DCF0"/>
    </a:accent4>
    <a:accent5>
      <a:srgbClr val="CE0037"/>
    </a:accent5>
    <a:accent6>
      <a:srgbClr val="F3B8B5"/>
    </a:accent6>
    <a:hlink>
      <a:srgbClr val="385E9D"/>
    </a:hlink>
    <a:folHlink>
      <a:srgbClr val="6CACE4"/>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83E3D96415DCD4BB019856EC1CC25EB" ma:contentTypeVersion="34" ma:contentTypeDescription="Create a new document." ma:contentTypeScope="" ma:versionID="65089093e48ac1a8128feca2b782bde3">
  <xsd:schema xmlns:xsd="http://www.w3.org/2001/XMLSchema" xmlns:xs="http://www.w3.org/2001/XMLSchema" xmlns:p="http://schemas.microsoft.com/office/2006/metadata/properties" xmlns:ns2="68a1cc4d-aeca-43a7-966e-c96902739e45" xmlns:ns3="cd075059-443a-463f-882b-1c7fab14284f" targetNamespace="http://schemas.microsoft.com/office/2006/metadata/properties" ma:root="true" ma:fieldsID="6a71d6c9615c22d71d02c9963b77f84d" ns2:_="" ns3:_="">
    <xsd:import namespace="68a1cc4d-aeca-43a7-966e-c96902739e45"/>
    <xsd:import namespace="cd075059-443a-463f-882b-1c7fab14284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Leaders" minOccurs="0"/>
                <xsd:element ref="ns2:Members" minOccurs="0"/>
                <xsd:element ref="ns2:Member_Groups" minOccurs="0"/>
                <xsd:element ref="ns2:Distribution_Groups" minOccurs="0"/>
                <xsd:element ref="ns2:LMS_Mappings" minOccurs="0"/>
                <xsd:element ref="ns2:Invited_Leaders" minOccurs="0"/>
                <xsd:element ref="ns2:Invited_Members" minOccurs="0"/>
                <xsd:element ref="ns2:Self_Registration_Enabled" minOccurs="0"/>
                <xsd:element ref="ns2:Has_Leaders_Only_SectionGroup" minOccurs="0"/>
                <xsd:element ref="ns2:Is_Collaboration_Space_Locked" minOccurs="0"/>
                <xsd:element ref="ns2:IsNotebookLocked" minOccurs="0"/>
                <xsd:element ref="ns2:Teams_Channel_Section_Locatio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8a1cc4d-aeca-43a7-966e-c96902739e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Leaders" ma:index="28"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29"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0"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Leaders" ma:index="33" nillable="true" ma:displayName="Invited Leaders" ma:internalName="Invited_Leaders">
      <xsd:simpleType>
        <xsd:restriction base="dms:Note">
          <xsd:maxLength value="255"/>
        </xsd:restriction>
      </xsd:simpleType>
    </xsd:element>
    <xsd:element name="Invited_Members" ma:index="34" nillable="true" ma:displayName="Invited Members" ma:internalName="Invited_Member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Leaders_Only_SectionGroup" ma:index="36" nillable="true" ma:displayName="Has Leaders Only SectionGroup" ma:internalName="Has_Leaders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Teams_Channel_Section_Location" ma:index="39" nillable="true" ma:displayName="Teams Channel Section Location" ma:internalName="Teams_Channel_Section_Location">
      <xsd:simpleType>
        <xsd:restriction base="dms:Text"/>
      </xsd:simpleType>
    </xsd:element>
    <xsd:element name="MediaServiceLocation" ma:index="40" nillable="true" ma:displayName="Location" ma:internalName="MediaServiceLocation" ma:readOnly="true">
      <xsd:simpleType>
        <xsd:restriction base="dms:Text"/>
      </xsd:simpleType>
    </xsd:element>
    <xsd:element name="MediaLengthInSeconds" ma:index="4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d075059-443a-463f-882b-1c7fab14284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elf_Registration_Enabled xmlns="68a1cc4d-aeca-43a7-966e-c96902739e45" xsi:nil="true"/>
    <AppVersion xmlns="68a1cc4d-aeca-43a7-966e-c96902739e45" xsi:nil="true"/>
    <NotebookType xmlns="68a1cc4d-aeca-43a7-966e-c96902739e45" xsi:nil="true"/>
    <FolderType xmlns="68a1cc4d-aeca-43a7-966e-c96902739e45" xsi:nil="true"/>
    <DefaultSectionNames xmlns="68a1cc4d-aeca-43a7-966e-c96902739e45" xsi:nil="true"/>
    <Owner xmlns="68a1cc4d-aeca-43a7-966e-c96902739e45">
      <UserInfo>
        <DisplayName/>
        <AccountId xsi:nil="true"/>
        <AccountType/>
      </UserInfo>
    </Owner>
    <MediaLengthInSeconds xmlns="68a1cc4d-aeca-43a7-966e-c96902739e45" xsi:nil="true"/>
    <SharedWithUsers xmlns="cd075059-443a-463f-882b-1c7fab14284f">
      <UserInfo>
        <DisplayName/>
        <AccountId xsi:nil="true"/>
        <AccountType/>
      </UserInfo>
    </SharedWithUsers>
    <Member_Groups xmlns="68a1cc4d-aeca-43a7-966e-c96902739e45">
      <UserInfo>
        <DisplayName/>
        <AccountId xsi:nil="true"/>
        <AccountType/>
      </UserInfo>
    </Member_Groups>
    <Invited_Leaders xmlns="68a1cc4d-aeca-43a7-966e-c96902739e45" xsi:nil="true"/>
    <Members xmlns="68a1cc4d-aeca-43a7-966e-c96902739e45">
      <UserInfo>
        <DisplayName/>
        <AccountId xsi:nil="true"/>
        <AccountType/>
      </UserInfo>
    </Members>
    <Has_Leaders_Only_SectionGroup xmlns="68a1cc4d-aeca-43a7-966e-c96902739e45" xsi:nil="true"/>
    <TeamsChannelId xmlns="68a1cc4d-aeca-43a7-966e-c96902739e45" xsi:nil="true"/>
    <Is_Collaboration_Space_Locked xmlns="68a1cc4d-aeca-43a7-966e-c96902739e45" xsi:nil="true"/>
    <Teams_Channel_Section_Location xmlns="68a1cc4d-aeca-43a7-966e-c96902739e45" xsi:nil="true"/>
    <CultureName xmlns="68a1cc4d-aeca-43a7-966e-c96902739e45" xsi:nil="true"/>
    <Leaders xmlns="68a1cc4d-aeca-43a7-966e-c96902739e45">
      <UserInfo>
        <DisplayName/>
        <AccountId xsi:nil="true"/>
        <AccountType/>
      </UserInfo>
    </Leaders>
    <IsNotebookLocked xmlns="68a1cc4d-aeca-43a7-966e-c96902739e45" xsi:nil="true"/>
    <Invited_Members xmlns="68a1cc4d-aeca-43a7-966e-c96902739e45" xsi:nil="true"/>
    <Templates xmlns="68a1cc4d-aeca-43a7-966e-c96902739e45" xsi:nil="true"/>
    <Math_Settings xmlns="68a1cc4d-aeca-43a7-966e-c96902739e45" xsi:nil="true"/>
    <Distribution_Groups xmlns="68a1cc4d-aeca-43a7-966e-c96902739e45" xsi:nil="true"/>
    <LMS_Mappings xmlns="68a1cc4d-aeca-43a7-966e-c96902739e45" xsi:nil="true"/>
  </documentManagement>
</p:properties>
</file>

<file path=customXml/itemProps1.xml><?xml version="1.0" encoding="utf-8"?>
<ds:datastoreItem xmlns:ds="http://schemas.openxmlformats.org/officeDocument/2006/customXml" ds:itemID="{182B326E-8EEE-403D-8107-AB7142F00C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8a1cc4d-aeca-43a7-966e-c96902739e45"/>
    <ds:schemaRef ds:uri="cd075059-443a-463f-882b-1c7fab14284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3B50DD-9FF8-4738-B569-A7C0576AC5C9}">
  <ds:schemaRefs>
    <ds:schemaRef ds:uri="http://schemas.microsoft.com/sharepoint/v3/contenttype/forms"/>
  </ds:schemaRefs>
</ds:datastoreItem>
</file>

<file path=customXml/itemProps3.xml><?xml version="1.0" encoding="utf-8"?>
<ds:datastoreItem xmlns:ds="http://schemas.openxmlformats.org/officeDocument/2006/customXml" ds:itemID="{F84BBBEF-EF35-46AC-B79E-9D6E7062D26D}">
  <ds:schemaRefs>
    <ds:schemaRef ds:uri="http://schemas.microsoft.com/office/2006/documentManagement/types"/>
    <ds:schemaRef ds:uri="http://schemas.openxmlformats.org/package/2006/metadata/core-properties"/>
    <ds:schemaRef ds:uri="http://purl.org/dc/dcmitype/"/>
    <ds:schemaRef ds:uri="http://purl.org/dc/terms/"/>
    <ds:schemaRef ds:uri="http://schemas.microsoft.com/office/2006/metadata/properties"/>
    <ds:schemaRef ds:uri="http://purl.org/dc/elements/1.1/"/>
    <ds:schemaRef ds:uri="http://schemas.microsoft.com/office/infopath/2007/PartnerControls"/>
    <ds:schemaRef ds:uri="cd075059-443a-463f-882b-1c7fab14284f"/>
    <ds:schemaRef ds:uri="68a1cc4d-aeca-43a7-966e-c96902739e4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2456</TotalTime>
  <Words>990</Words>
  <Application>Microsoft Office PowerPoint</Application>
  <PresentationFormat>Widescreen</PresentationFormat>
  <Paragraphs>97</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Courier New</vt:lpstr>
      <vt:lpstr>Montserrat</vt:lpstr>
      <vt:lpstr>Montserrat Medium</vt:lpstr>
      <vt:lpstr>Montserrat SemiBold</vt:lpstr>
      <vt:lpstr>Office Theme</vt:lpstr>
      <vt:lpstr>PowerPoint Presentation</vt:lpstr>
      <vt:lpstr>Body of work – key dates</vt:lpstr>
      <vt:lpstr>PowerPoint Presentation</vt:lpstr>
      <vt:lpstr>PowerPoint Presentation</vt:lpstr>
      <vt:lpstr>PowerPoint Presentation</vt:lpstr>
      <vt:lpstr>Successful bodies of work</vt:lpstr>
      <vt:lpstr>Concept map</vt:lpstr>
      <vt:lpstr>Artist research</vt:lpstr>
      <vt:lpstr>Visual research</vt:lpstr>
      <vt:lpstr>Body of work progress update</vt:lpstr>
      <vt:lpstr>Links and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VAPD template</dc:title>
  <dc:creator>NSW DoE</dc:creator>
  <cp:keywords>Visual arts, Stage 6, HSC, VAPD</cp:keywords>
  <cp:lastModifiedBy>Cathryn Horvat</cp:lastModifiedBy>
  <cp:revision>69</cp:revision>
  <cp:lastPrinted>2018-09-13T06:50:27Z</cp:lastPrinted>
  <dcterms:created xsi:type="dcterms:W3CDTF">2021-09-22T04:53:55Z</dcterms:created>
  <dcterms:modified xsi:type="dcterms:W3CDTF">2021-10-08T03:46:51Z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0x010100383E3D96415DCD4BB019856EC1CC25EB</vt:lpwstr>
  </property>
  <property fmtid="{D5CDD505-2E9C-101B-9397-08002B2CF9AE}" pid="3" name="ComplianceAssetId">
    <vt:lpwstr/>
  </property>
  <property fmtid="{D5CDD505-2E9C-101B-9397-08002B2CF9AE}" pid="4" name="_ExtendedDescription">
    <vt:lpwstr/>
  </property>
  <property fmtid="{D5CDD505-2E9C-101B-9397-08002B2CF9AE}" pid="5" name="TriggerFlowInfo">
    <vt:lpwstr/>
  </property>
</Properties>
</file>