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93" r:id="rId4"/>
  </p:sldMasterIdLst>
  <p:notesMasterIdLst>
    <p:notesMasterId r:id="rId80"/>
  </p:notesMasterIdLst>
  <p:handoutMasterIdLst>
    <p:handoutMasterId r:id="rId81"/>
  </p:handoutMasterIdLst>
  <p:sldIdLst>
    <p:sldId id="2147480282" r:id="rId5"/>
    <p:sldId id="26636" r:id="rId6"/>
    <p:sldId id="26505" r:id="rId7"/>
    <p:sldId id="26393" r:id="rId8"/>
    <p:sldId id="306" r:id="rId9"/>
    <p:sldId id="26506" r:id="rId10"/>
    <p:sldId id="2147480284" r:id="rId11"/>
    <p:sldId id="26545" r:id="rId12"/>
    <p:sldId id="2147480285" r:id="rId13"/>
    <p:sldId id="26580" r:id="rId14"/>
    <p:sldId id="26578" r:id="rId15"/>
    <p:sldId id="26593" r:id="rId16"/>
    <p:sldId id="26576" r:id="rId17"/>
    <p:sldId id="26595" r:id="rId18"/>
    <p:sldId id="2147480278" r:id="rId19"/>
    <p:sldId id="26579" r:id="rId20"/>
    <p:sldId id="26563" r:id="rId21"/>
    <p:sldId id="26568" r:id="rId22"/>
    <p:sldId id="26560" r:id="rId23"/>
    <p:sldId id="26558" r:id="rId24"/>
    <p:sldId id="26559" r:id="rId25"/>
    <p:sldId id="26564" r:id="rId26"/>
    <p:sldId id="26569" r:id="rId27"/>
    <p:sldId id="26590" r:id="rId28"/>
    <p:sldId id="26588" r:id="rId29"/>
    <p:sldId id="26640" r:id="rId30"/>
    <p:sldId id="26639" r:id="rId31"/>
    <p:sldId id="26641" r:id="rId32"/>
    <p:sldId id="26565" r:id="rId33"/>
    <p:sldId id="26570" r:id="rId34"/>
    <p:sldId id="2147480283" r:id="rId35"/>
    <p:sldId id="26597" r:id="rId36"/>
    <p:sldId id="26664" r:id="rId37"/>
    <p:sldId id="26630" r:id="rId38"/>
    <p:sldId id="26666" r:id="rId39"/>
    <p:sldId id="26647" r:id="rId40"/>
    <p:sldId id="26650" r:id="rId41"/>
    <p:sldId id="26605" r:id="rId42"/>
    <p:sldId id="26607" r:id="rId43"/>
    <p:sldId id="26606" r:id="rId44"/>
    <p:sldId id="2147480288" r:id="rId45"/>
    <p:sldId id="26608" r:id="rId46"/>
    <p:sldId id="2147480289" r:id="rId47"/>
    <p:sldId id="2147480253" r:id="rId48"/>
    <p:sldId id="2147480252" r:id="rId49"/>
    <p:sldId id="2147480254" r:id="rId50"/>
    <p:sldId id="2147480255" r:id="rId51"/>
    <p:sldId id="26604" r:id="rId52"/>
    <p:sldId id="26652" r:id="rId53"/>
    <p:sldId id="26612" r:id="rId54"/>
    <p:sldId id="26581" r:id="rId55"/>
    <p:sldId id="26644" r:id="rId56"/>
    <p:sldId id="26643" r:id="rId57"/>
    <p:sldId id="26642" r:id="rId58"/>
    <p:sldId id="26567" r:id="rId59"/>
    <p:sldId id="26571" r:id="rId60"/>
    <p:sldId id="26637" r:id="rId61"/>
    <p:sldId id="26645" r:id="rId62"/>
    <p:sldId id="26646" r:id="rId63"/>
    <p:sldId id="2147480276" r:id="rId64"/>
    <p:sldId id="2147480269" r:id="rId65"/>
    <p:sldId id="26622" r:id="rId66"/>
    <p:sldId id="26653" r:id="rId67"/>
    <p:sldId id="26619" r:id="rId68"/>
    <p:sldId id="26621" r:id="rId69"/>
    <p:sldId id="2147480271" r:id="rId70"/>
    <p:sldId id="2147480270" r:id="rId71"/>
    <p:sldId id="2147480279" r:id="rId72"/>
    <p:sldId id="2147480275" r:id="rId73"/>
    <p:sldId id="2147480277" r:id="rId74"/>
    <p:sldId id="2147480281" r:id="rId75"/>
    <p:sldId id="26648" r:id="rId76"/>
    <p:sldId id="26656" r:id="rId77"/>
    <p:sldId id="360" r:id="rId78"/>
    <p:sldId id="361" r:id="rId79"/>
  </p:sldIdLst>
  <p:sldSz cx="12192000" cy="6858000"/>
  <p:notesSz cx="6858000" cy="9144000"/>
  <p:embeddedFontLst>
    <p:embeddedFont>
      <p:font typeface="Edu NSW ACT Foundation" panose="020B0604020202020204" charset="0"/>
      <p:regular r:id="rId82"/>
      <p:bold r:id="rId83"/>
    </p:embeddedFont>
    <p:embeddedFont>
      <p:font typeface="Montserrat" panose="00000500000000000000" pitchFamily="2" charset="0"/>
      <p:regular r:id="rId84"/>
      <p:bold r:id="rId85"/>
      <p:italic r:id="rId86"/>
      <p:boldItalic r:id="rId87"/>
    </p:embeddedFont>
    <p:embeddedFont>
      <p:font typeface="Public Sans" pitchFamily="2" charset="0"/>
      <p:regular r:id="rId88"/>
      <p:bold r:id="rId89"/>
      <p:italic r:id="rId90"/>
      <p:boldItalic r:id="rId91"/>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for teachers" id="{E2540145-C446-48E2-9140-9B215E91A42D}">
          <p14:sldIdLst>
            <p14:sldId id="2147480282"/>
            <p14:sldId id="26636"/>
            <p14:sldId id="26505"/>
            <p14:sldId id="26393"/>
          </p14:sldIdLst>
        </p14:section>
        <p14:section name="Learning intentions and success criteria – Individual" id="{99969506-1D1B-1447-AE9D-4E98547FD42A}">
          <p14:sldIdLst>
            <p14:sldId id="306"/>
            <p14:sldId id="26506"/>
            <p14:sldId id="2147480284"/>
            <p14:sldId id="26545"/>
            <p14:sldId id="2147480285"/>
            <p14:sldId id="26580"/>
            <p14:sldId id="26578"/>
            <p14:sldId id="26593"/>
            <p14:sldId id="26576"/>
            <p14:sldId id="26595"/>
            <p14:sldId id="2147480278"/>
            <p14:sldId id="26579"/>
            <p14:sldId id="26563"/>
            <p14:sldId id="26568"/>
            <p14:sldId id="26560"/>
            <p14:sldId id="26558"/>
            <p14:sldId id="26559"/>
            <p14:sldId id="26564"/>
            <p14:sldId id="26569"/>
            <p14:sldId id="26590"/>
            <p14:sldId id="26588"/>
            <p14:sldId id="26640"/>
            <p14:sldId id="26639"/>
            <p14:sldId id="26641"/>
            <p14:sldId id="26565"/>
            <p14:sldId id="26570"/>
            <p14:sldId id="2147480283"/>
            <p14:sldId id="26597"/>
            <p14:sldId id="26664"/>
            <p14:sldId id="26630"/>
            <p14:sldId id="26666"/>
            <p14:sldId id="26647"/>
            <p14:sldId id="26650"/>
            <p14:sldId id="26605"/>
            <p14:sldId id="26607"/>
            <p14:sldId id="26606"/>
            <p14:sldId id="2147480288"/>
            <p14:sldId id="26608"/>
            <p14:sldId id="2147480289"/>
            <p14:sldId id="2147480253"/>
            <p14:sldId id="2147480252"/>
            <p14:sldId id="2147480254"/>
            <p14:sldId id="2147480255"/>
            <p14:sldId id="26604"/>
            <p14:sldId id="26652"/>
            <p14:sldId id="26612"/>
            <p14:sldId id="26581"/>
            <p14:sldId id="26644"/>
            <p14:sldId id="26643"/>
            <p14:sldId id="26642"/>
            <p14:sldId id="26567"/>
            <p14:sldId id="26571"/>
            <p14:sldId id="26637"/>
            <p14:sldId id="26645"/>
            <p14:sldId id="26646"/>
            <p14:sldId id="2147480276"/>
            <p14:sldId id="2147480269"/>
            <p14:sldId id="26622"/>
            <p14:sldId id="26653"/>
            <p14:sldId id="26619"/>
            <p14:sldId id="26621"/>
            <p14:sldId id="2147480271"/>
            <p14:sldId id="2147480270"/>
            <p14:sldId id="2147480279"/>
            <p14:sldId id="2147480275"/>
            <p14:sldId id="2147480277"/>
            <p14:sldId id="2147480281"/>
            <p14:sldId id="26648"/>
            <p14:sldId id="26656"/>
          </p14:sldIdLst>
        </p14:section>
        <p14:section name="References &amp; copyright" id="{DBC31484-F5F8-4CB1-8DB4-A562A9780899}">
          <p14:sldIdLst>
            <p14:sldId id="360"/>
            <p14:sldId id="361"/>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B3FF"/>
    <a:srgbClr val="414141"/>
    <a:srgbClr val="D0F2FF"/>
    <a:srgbClr val="EDDCD2"/>
    <a:srgbClr val="FEC7B4"/>
    <a:srgbClr val="D4E09B"/>
    <a:srgbClr val="FFCC66"/>
    <a:srgbClr val="FFFF99"/>
    <a:srgbClr val="BAECFF"/>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E731EA-613C-483F-BF66-F43E1DE83ABD}" v="3" dt="2026-06-17T23:08:45.764"/>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979" autoAdjust="0"/>
    <p:restoredTop sz="94940" autoAdjust="0"/>
  </p:normalViewPr>
  <p:slideViewPr>
    <p:cSldViewPr snapToGrid="0">
      <p:cViewPr varScale="1">
        <p:scale>
          <a:sx n="89" d="100"/>
          <a:sy n="89" d="100"/>
        </p:scale>
        <p:origin x="114" y="138"/>
      </p:cViewPr>
      <p:guideLst>
        <p:guide orient="horz" pos="2160"/>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3.fntdata"/><Relationship Id="rId89" Type="http://schemas.openxmlformats.org/officeDocument/2006/relationships/font" Target="fonts/font8.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font" Target="fonts/font9.fntdata"/><Relationship Id="rId95" Type="http://schemas.openxmlformats.org/officeDocument/2006/relationships/tableStyles" Target="tableStyle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notesMaster" Target="notesMasters/notesMaster1.xml"/><Relationship Id="rId85"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font" Target="fonts/font2.fntdata"/><Relationship Id="rId88" Type="http://schemas.openxmlformats.org/officeDocument/2006/relationships/font" Target="fonts/font7.fntdata"/><Relationship Id="rId91" Type="http://schemas.openxmlformats.org/officeDocument/2006/relationships/font" Target="fonts/font10.fntdata"/><Relationship Id="rId9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handoutMaster" Target="handoutMasters/handoutMaster1.xml"/><Relationship Id="rId86" Type="http://schemas.openxmlformats.org/officeDocument/2006/relationships/font" Target="fonts/font5.fntdata"/><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microsoft.com/office/2018/10/relationships/authors" Targe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6.fntdata"/><Relationship Id="rId61" Type="http://schemas.openxmlformats.org/officeDocument/2006/relationships/slide" Target="slides/slide57.xml"/><Relationship Id="rId82" Type="http://schemas.openxmlformats.org/officeDocument/2006/relationships/font" Target="fonts/font1.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D5D547-38F6-4BFC-B532-2043AD472B1E}" type="doc">
      <dgm:prSet loTypeId="urn:microsoft.com/office/officeart/2005/8/layout/vList5" loCatId="list" qsTypeId="urn:microsoft.com/office/officeart/2005/8/quickstyle/simple1" qsCatId="simple" csTypeId="urn:microsoft.com/office/officeart/2005/8/colors/accent3_5" csCatId="accent3" phldr="1"/>
      <dgm:spPr/>
      <dgm:t>
        <a:bodyPr/>
        <a:lstStyle/>
        <a:p>
          <a:endParaRPr lang="en-AU"/>
        </a:p>
      </dgm:t>
    </dgm:pt>
    <dgm:pt modelId="{F635ED02-5F57-471C-9555-2D29E77C5405}" type="pres">
      <dgm:prSet presAssocID="{5BD5D547-38F6-4BFC-B532-2043AD472B1E}" presName="Name0" presStyleCnt="0">
        <dgm:presLayoutVars>
          <dgm:dir/>
          <dgm:animLvl val="lvl"/>
          <dgm:resizeHandles val="exact"/>
        </dgm:presLayoutVars>
      </dgm:prSet>
      <dgm:spPr/>
    </dgm:pt>
  </dgm:ptLst>
  <dgm:cxnLst>
    <dgm:cxn modelId="{AF448990-50B4-4FDD-98C8-6DF8E8863F40}" type="presOf" srcId="{5BD5D547-38F6-4BFC-B532-2043AD472B1E}" destId="{F635ED02-5F57-471C-9555-2D29E77C5405}"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D5D547-38F6-4BFC-B532-2043AD472B1E}" type="doc">
      <dgm:prSet loTypeId="urn:microsoft.com/office/officeart/2005/8/layout/vList5" loCatId="list" qsTypeId="urn:microsoft.com/office/officeart/2005/8/quickstyle/simple1" qsCatId="simple" csTypeId="urn:microsoft.com/office/officeart/2005/8/colors/accent3_5" csCatId="accent3" phldr="1"/>
      <dgm:spPr/>
      <dgm:t>
        <a:bodyPr/>
        <a:lstStyle/>
        <a:p>
          <a:endParaRPr lang="en-AU"/>
        </a:p>
      </dgm:t>
    </dgm:pt>
    <dgm:pt modelId="{F635ED02-5F57-471C-9555-2D29E77C5405}" type="pres">
      <dgm:prSet presAssocID="{5BD5D547-38F6-4BFC-B532-2043AD472B1E}" presName="Name0" presStyleCnt="0">
        <dgm:presLayoutVars>
          <dgm:dir/>
          <dgm:animLvl val="lvl"/>
          <dgm:resizeHandles val="exact"/>
        </dgm:presLayoutVars>
      </dgm:prSet>
      <dgm:spPr/>
    </dgm:pt>
  </dgm:ptLst>
  <dgm:cxnLst>
    <dgm:cxn modelId="{AF448990-50B4-4FDD-98C8-6DF8E8863F40}" type="presOf" srcId="{5BD5D547-38F6-4BFC-B532-2043AD472B1E}" destId="{F635ED02-5F57-471C-9555-2D29E77C5405}"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BD5D547-38F6-4BFC-B532-2043AD472B1E}" type="doc">
      <dgm:prSet loTypeId="urn:microsoft.com/office/officeart/2005/8/layout/vList5" loCatId="list" qsTypeId="urn:microsoft.com/office/officeart/2005/8/quickstyle/simple1" qsCatId="simple" csTypeId="urn:microsoft.com/office/officeart/2005/8/colors/accent3_5" csCatId="accent3" phldr="1"/>
      <dgm:spPr/>
      <dgm:t>
        <a:bodyPr/>
        <a:lstStyle/>
        <a:p>
          <a:endParaRPr lang="en-AU"/>
        </a:p>
      </dgm:t>
    </dgm:pt>
    <dgm:pt modelId="{F635ED02-5F57-471C-9555-2D29E77C5405}" type="pres">
      <dgm:prSet presAssocID="{5BD5D547-38F6-4BFC-B532-2043AD472B1E}" presName="Name0" presStyleCnt="0">
        <dgm:presLayoutVars>
          <dgm:dir/>
          <dgm:animLvl val="lvl"/>
          <dgm:resizeHandles val="exact"/>
        </dgm:presLayoutVars>
      </dgm:prSet>
      <dgm:spPr/>
    </dgm:pt>
  </dgm:ptLst>
  <dgm:cxnLst>
    <dgm:cxn modelId="{AF448990-50B4-4FDD-98C8-6DF8E8863F40}" type="presOf" srcId="{5BD5D547-38F6-4BFC-B532-2043AD472B1E}" destId="{F635ED02-5F57-471C-9555-2D29E77C5405}"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BD5D547-38F6-4BFC-B532-2043AD472B1E}" type="doc">
      <dgm:prSet loTypeId="urn:microsoft.com/office/officeart/2005/8/layout/vList5" loCatId="list" qsTypeId="urn:microsoft.com/office/officeart/2005/8/quickstyle/simple1" qsCatId="simple" csTypeId="urn:microsoft.com/office/officeart/2005/8/colors/accent3_5" csCatId="accent3" phldr="1"/>
      <dgm:spPr/>
      <dgm:t>
        <a:bodyPr/>
        <a:lstStyle/>
        <a:p>
          <a:endParaRPr lang="en-AU"/>
        </a:p>
      </dgm:t>
    </dgm:pt>
    <dgm:pt modelId="{F635ED02-5F57-471C-9555-2D29E77C5405}" type="pres">
      <dgm:prSet presAssocID="{5BD5D547-38F6-4BFC-B532-2043AD472B1E}" presName="Name0" presStyleCnt="0">
        <dgm:presLayoutVars>
          <dgm:dir/>
          <dgm:animLvl val="lvl"/>
          <dgm:resizeHandles val="exact"/>
        </dgm:presLayoutVars>
      </dgm:prSet>
      <dgm:spPr/>
    </dgm:pt>
  </dgm:ptLst>
  <dgm:cxnLst>
    <dgm:cxn modelId="{AF448990-50B4-4FDD-98C8-6DF8E8863F40}" type="presOf" srcId="{5BD5D547-38F6-4BFC-B532-2043AD472B1E}" destId="{F635ED02-5F57-471C-9555-2D29E77C5405}"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9C8B449-7D47-4472-AC45-1A6154FA6869}"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AU"/>
        </a:p>
      </dgm:t>
    </dgm:pt>
    <dgm:pt modelId="{9847CA05-0B60-4CC1-9E07-9C4628F64127}">
      <dgm:prSet phldrT="[Text]" phldr="0" custT="1"/>
      <dgm:spPr>
        <a:solidFill>
          <a:schemeClr val="tx2">
            <a:lumMod val="60000"/>
            <a:lumOff val="40000"/>
          </a:schemeClr>
        </a:solidFill>
      </dgm:spPr>
      <dgm:t>
        <a:bodyPr/>
        <a:lstStyle/>
        <a:p>
          <a:pPr algn="l"/>
          <a:r>
            <a:rPr lang="en-AU" sz="1800" b="1">
              <a:solidFill>
                <a:schemeClr val="tx1"/>
              </a:solidFill>
            </a:rPr>
            <a:t>Vocal Composition</a:t>
          </a:r>
        </a:p>
      </dgm:t>
    </dgm:pt>
    <dgm:pt modelId="{B94999E3-11CF-4FBA-A39B-0ACFD1E3CA8D}" type="parTrans" cxnId="{B62BA6CC-F7D2-428F-8C49-B0AF0249EDA6}">
      <dgm:prSet/>
      <dgm:spPr/>
      <dgm:t>
        <a:bodyPr/>
        <a:lstStyle/>
        <a:p>
          <a:endParaRPr lang="en-AU"/>
        </a:p>
      </dgm:t>
    </dgm:pt>
    <dgm:pt modelId="{54F03F6C-167F-4383-A587-ED283A37E6FB}" type="sibTrans" cxnId="{B62BA6CC-F7D2-428F-8C49-B0AF0249EDA6}">
      <dgm:prSet/>
      <dgm:spPr/>
      <dgm:t>
        <a:bodyPr/>
        <a:lstStyle/>
        <a:p>
          <a:endParaRPr lang="en-AU"/>
        </a:p>
      </dgm:t>
    </dgm:pt>
    <dgm:pt modelId="{8B6A976D-82E4-4C4C-8853-84377F2F94F1}">
      <dgm:prSet phldrT="[Text]" custT="1"/>
      <dgm:spPr/>
      <dgm:t>
        <a:bodyPr anchor="ctr" anchorCtr="1"/>
        <a:lstStyle/>
        <a:p>
          <a:pPr algn="l"/>
          <a:r>
            <a:rPr lang="en-AU" sz="1600" b="1" dirty="0"/>
            <a:t>Pitch</a:t>
          </a:r>
          <a:endParaRPr lang="en-AU" sz="1200" b="1" dirty="0"/>
        </a:p>
        <a:p>
          <a:pPr algn="l"/>
          <a:r>
            <a:rPr lang="en-AU" sz="1200" dirty="0"/>
            <a:t>high, low, varied?</a:t>
          </a:r>
        </a:p>
      </dgm:t>
    </dgm:pt>
    <dgm:pt modelId="{806660B9-9882-4373-BC8F-BB8509ADAFC6}" type="parTrans" cxnId="{6DD47EFC-2AF2-4682-AAC6-6BFC11AF42DB}">
      <dgm:prSet/>
      <dgm:spPr/>
      <dgm:t>
        <a:bodyPr/>
        <a:lstStyle/>
        <a:p>
          <a:endParaRPr lang="en-AU"/>
        </a:p>
      </dgm:t>
    </dgm:pt>
    <dgm:pt modelId="{ADDC1D9B-BB41-48D7-8786-75C341956C81}" type="sibTrans" cxnId="{6DD47EFC-2AF2-4682-AAC6-6BFC11AF42DB}">
      <dgm:prSet/>
      <dgm:spPr/>
      <dgm:t>
        <a:bodyPr/>
        <a:lstStyle/>
        <a:p>
          <a:endParaRPr lang="en-AU"/>
        </a:p>
      </dgm:t>
    </dgm:pt>
    <dgm:pt modelId="{74E71093-6624-42A5-9E2A-9E262FA9DB73}">
      <dgm:prSet phldrT="[Text]" custT="1"/>
      <dgm:spPr/>
      <dgm:t>
        <a:bodyPr anchor="ctr" anchorCtr="1"/>
        <a:lstStyle/>
        <a:p>
          <a:pPr algn="l"/>
          <a:r>
            <a:rPr lang="en-AU" sz="1600" b="1" dirty="0"/>
            <a:t>Melody</a:t>
          </a:r>
          <a:endParaRPr lang="en-AU" sz="1900" b="0" dirty="0"/>
        </a:p>
        <a:p>
          <a:pPr algn="l"/>
          <a:r>
            <a:rPr lang="en-AU" sz="1200" b="0" dirty="0"/>
            <a:t>Gliding, disjointed, repetitive?</a:t>
          </a:r>
          <a:endParaRPr lang="en-AU" sz="1200" b="1" dirty="0"/>
        </a:p>
      </dgm:t>
    </dgm:pt>
    <dgm:pt modelId="{6C215510-AB39-4527-AA0C-BA024822DDB2}" type="parTrans" cxnId="{6DDA1AC6-0EE0-4188-B048-B9B649173686}">
      <dgm:prSet/>
      <dgm:spPr/>
      <dgm:t>
        <a:bodyPr/>
        <a:lstStyle/>
        <a:p>
          <a:endParaRPr lang="en-AU"/>
        </a:p>
      </dgm:t>
    </dgm:pt>
    <dgm:pt modelId="{3309F4D0-80F5-4AF2-96A3-00E9C8C0A55C}" type="sibTrans" cxnId="{6DDA1AC6-0EE0-4188-B048-B9B649173686}">
      <dgm:prSet/>
      <dgm:spPr/>
      <dgm:t>
        <a:bodyPr/>
        <a:lstStyle/>
        <a:p>
          <a:endParaRPr lang="en-AU"/>
        </a:p>
      </dgm:t>
    </dgm:pt>
    <dgm:pt modelId="{77B72D37-391E-4053-B3EC-CF062AD08858}">
      <dgm:prSet phldrT="[Text]" custT="1"/>
      <dgm:spPr/>
      <dgm:t>
        <a:bodyPr/>
        <a:lstStyle/>
        <a:p>
          <a:pPr algn="l"/>
          <a:r>
            <a:rPr lang="en-AU" sz="1600" b="1" dirty="0"/>
            <a:t>Duration</a:t>
          </a:r>
          <a:endParaRPr lang="en-AU" sz="1500" b="1" dirty="0"/>
        </a:p>
        <a:p>
          <a:pPr algn="l"/>
          <a:r>
            <a:rPr lang="en-AU" sz="1200" b="0" dirty="0"/>
            <a:t>long thoughts, short bursts?</a:t>
          </a:r>
        </a:p>
      </dgm:t>
    </dgm:pt>
    <dgm:pt modelId="{3919AFAE-B5E0-4326-AA9D-B9819A29DED9}" type="parTrans" cxnId="{DCC1EA09-8046-45E7-8DF9-B3B782495112}">
      <dgm:prSet/>
      <dgm:spPr/>
      <dgm:t>
        <a:bodyPr/>
        <a:lstStyle/>
        <a:p>
          <a:endParaRPr lang="en-AU"/>
        </a:p>
      </dgm:t>
    </dgm:pt>
    <dgm:pt modelId="{01FD2097-B493-4B31-B540-5D64BE9A0D7D}" type="sibTrans" cxnId="{DCC1EA09-8046-45E7-8DF9-B3B782495112}">
      <dgm:prSet/>
      <dgm:spPr/>
      <dgm:t>
        <a:bodyPr/>
        <a:lstStyle/>
        <a:p>
          <a:endParaRPr lang="en-AU"/>
        </a:p>
      </dgm:t>
    </dgm:pt>
    <dgm:pt modelId="{67CF8A5C-3BB1-4142-AC46-22050EA3548B}">
      <dgm:prSet phldrT="[Text]" custT="1"/>
      <dgm:spPr/>
      <dgm:t>
        <a:bodyPr/>
        <a:lstStyle/>
        <a:p>
          <a:pPr algn="l"/>
          <a:r>
            <a:rPr lang="en-AU" sz="1600" b="1" dirty="0"/>
            <a:t>Patterns</a:t>
          </a:r>
          <a:endParaRPr lang="en-AU" sz="1500" b="0" dirty="0"/>
        </a:p>
        <a:p>
          <a:pPr algn="l"/>
          <a:r>
            <a:rPr lang="en-AU" sz="1200" b="0" dirty="0"/>
            <a:t>laughter, ‘ums’, repetition, breaths?</a:t>
          </a:r>
          <a:endParaRPr lang="en-AU" sz="1200" b="1" dirty="0"/>
        </a:p>
      </dgm:t>
    </dgm:pt>
    <dgm:pt modelId="{0C330D1D-9A8C-4CB3-BF14-0431AE53CB91}" type="parTrans" cxnId="{A8035902-DB51-4157-B957-B36FC29195D4}">
      <dgm:prSet/>
      <dgm:spPr/>
      <dgm:t>
        <a:bodyPr/>
        <a:lstStyle/>
        <a:p>
          <a:endParaRPr lang="en-AU"/>
        </a:p>
      </dgm:t>
    </dgm:pt>
    <dgm:pt modelId="{6ED38399-7B5A-4231-A9E9-A44219ABA4B8}" type="sibTrans" cxnId="{A8035902-DB51-4157-B957-B36FC29195D4}">
      <dgm:prSet/>
      <dgm:spPr/>
      <dgm:t>
        <a:bodyPr/>
        <a:lstStyle/>
        <a:p>
          <a:endParaRPr lang="en-AU"/>
        </a:p>
      </dgm:t>
    </dgm:pt>
    <dgm:pt modelId="{9373F721-C2E5-4658-957D-85082B8156B9}">
      <dgm:prSet custT="1"/>
      <dgm:spPr/>
      <dgm:t>
        <a:bodyPr/>
        <a:lstStyle/>
        <a:p>
          <a:pPr algn="l"/>
          <a:r>
            <a:rPr lang="en-AU" sz="1600" b="1" dirty="0"/>
            <a:t>Dynamics</a:t>
          </a:r>
          <a:endParaRPr lang="en-AU" sz="1500" b="1" dirty="0"/>
        </a:p>
        <a:p>
          <a:pPr algn="l"/>
          <a:r>
            <a:rPr lang="en-AU" sz="1200" b="0" dirty="0"/>
            <a:t>soft, loud, swelling, fading?</a:t>
          </a:r>
        </a:p>
      </dgm:t>
    </dgm:pt>
    <dgm:pt modelId="{00D8B3FB-7DE7-4A98-B011-A755066D5282}" type="parTrans" cxnId="{8BF525B3-4BBD-4356-AF97-3C69DBB64D47}">
      <dgm:prSet/>
      <dgm:spPr/>
      <dgm:t>
        <a:bodyPr/>
        <a:lstStyle/>
        <a:p>
          <a:endParaRPr lang="en-AU"/>
        </a:p>
      </dgm:t>
    </dgm:pt>
    <dgm:pt modelId="{1C3457A9-4E64-4B12-AD8F-D4F28A035FB1}" type="sibTrans" cxnId="{8BF525B3-4BBD-4356-AF97-3C69DBB64D47}">
      <dgm:prSet/>
      <dgm:spPr/>
      <dgm:t>
        <a:bodyPr/>
        <a:lstStyle/>
        <a:p>
          <a:endParaRPr lang="en-AU"/>
        </a:p>
      </dgm:t>
    </dgm:pt>
    <dgm:pt modelId="{902CC987-E15A-41F5-9330-B1F75A4FAF61}">
      <dgm:prSet custT="1"/>
      <dgm:spPr/>
      <dgm:t>
        <a:bodyPr/>
        <a:lstStyle/>
        <a:p>
          <a:pPr algn="l"/>
          <a:r>
            <a:rPr lang="en-AU" sz="1600" b="1"/>
            <a:t>Timbre</a:t>
          </a:r>
          <a:endParaRPr lang="en-AU" sz="1500" b="0"/>
        </a:p>
        <a:p>
          <a:pPr algn="l"/>
          <a:r>
            <a:rPr lang="en-AU" sz="1200" b="0"/>
            <a:t>bright, raspy, warm, metallic?</a:t>
          </a:r>
          <a:endParaRPr lang="en-AU" sz="1200" b="1"/>
        </a:p>
      </dgm:t>
    </dgm:pt>
    <dgm:pt modelId="{F8F38E0B-D012-457D-ABE9-8B1243B6CE82}" type="parTrans" cxnId="{E8C1DF25-69C6-481A-87F5-ED1515B37380}">
      <dgm:prSet/>
      <dgm:spPr/>
      <dgm:t>
        <a:bodyPr/>
        <a:lstStyle/>
        <a:p>
          <a:endParaRPr lang="en-AU"/>
        </a:p>
      </dgm:t>
    </dgm:pt>
    <dgm:pt modelId="{1CC3721C-0ED0-4622-86FB-C539B6AC1A6B}" type="sibTrans" cxnId="{E8C1DF25-69C6-481A-87F5-ED1515B37380}">
      <dgm:prSet/>
      <dgm:spPr/>
      <dgm:t>
        <a:bodyPr/>
        <a:lstStyle/>
        <a:p>
          <a:endParaRPr lang="en-AU"/>
        </a:p>
      </dgm:t>
    </dgm:pt>
    <dgm:pt modelId="{E0ED89F3-DE1B-407B-A3AC-6726093BC0E0}">
      <dgm:prSet custT="1"/>
      <dgm:spPr/>
      <dgm:t>
        <a:bodyPr/>
        <a:lstStyle/>
        <a:p>
          <a:pPr algn="l"/>
          <a:r>
            <a:rPr lang="en-AU" sz="1600" b="1" kern="1200" dirty="0"/>
            <a:t>Rhythm</a:t>
          </a:r>
          <a:endParaRPr lang="en-AU" sz="1200" b="0" kern="1200" dirty="0"/>
        </a:p>
        <a:p>
          <a:pPr algn="l"/>
          <a:r>
            <a:rPr lang="en-AU" sz="1200" b="0" kern="1200" dirty="0">
              <a:solidFill>
                <a:srgbClr val="FFFFFF"/>
              </a:solidFill>
              <a:latin typeface="+mn-lt"/>
              <a:ea typeface="+mn-ea"/>
              <a:cs typeface="+mn-cs"/>
            </a:rPr>
            <a:t>legato /staccato, f</a:t>
          </a:r>
          <a:r>
            <a:rPr lang="en-AU" sz="1200" b="0" kern="1200" dirty="0">
              <a:latin typeface="+mn-lt"/>
            </a:rPr>
            <a:t>lowing, sharply articulated, pauses, silences?</a:t>
          </a:r>
        </a:p>
      </dgm:t>
    </dgm:pt>
    <dgm:pt modelId="{69090658-629E-472E-8006-2CDC6A2D6015}" type="parTrans" cxnId="{48867C60-DC21-48BB-8EF0-223DB0C799A0}">
      <dgm:prSet/>
      <dgm:spPr/>
      <dgm:t>
        <a:bodyPr/>
        <a:lstStyle/>
        <a:p>
          <a:endParaRPr lang="en-AU"/>
        </a:p>
      </dgm:t>
    </dgm:pt>
    <dgm:pt modelId="{BCD199B5-C3F2-43E5-AD1A-030F7108FA2A}" type="sibTrans" cxnId="{48867C60-DC21-48BB-8EF0-223DB0C799A0}">
      <dgm:prSet/>
      <dgm:spPr/>
      <dgm:t>
        <a:bodyPr/>
        <a:lstStyle/>
        <a:p>
          <a:endParaRPr lang="en-AU"/>
        </a:p>
      </dgm:t>
    </dgm:pt>
    <dgm:pt modelId="{AF65D572-5C17-4810-98F2-E1E5493B5851}">
      <dgm:prSet custT="1"/>
      <dgm:spPr/>
      <dgm:t>
        <a:bodyPr/>
        <a:lstStyle/>
        <a:p>
          <a:pPr marL="0" lvl="0" algn="l" defTabSz="711200">
            <a:lnSpc>
              <a:spcPct val="90000"/>
            </a:lnSpc>
            <a:spcBef>
              <a:spcPct val="0"/>
            </a:spcBef>
            <a:spcAft>
              <a:spcPct val="35000"/>
            </a:spcAft>
            <a:buNone/>
          </a:pPr>
          <a:r>
            <a:rPr lang="en-AU" sz="1600" b="1" kern="1200" dirty="0"/>
            <a:t>Pace</a:t>
          </a:r>
          <a:endParaRPr lang="en-AU" sz="1400" b="0" kern="1200" dirty="0"/>
        </a:p>
        <a:p>
          <a:pPr marL="0" lvl="0" algn="l" defTabSz="711200">
            <a:lnSpc>
              <a:spcPct val="90000"/>
            </a:lnSpc>
            <a:spcBef>
              <a:spcPct val="0"/>
            </a:spcBef>
            <a:spcAft>
              <a:spcPct val="35000"/>
            </a:spcAft>
            <a:buNone/>
          </a:pPr>
          <a:r>
            <a:rPr lang="en-AU" sz="1200" b="0" kern="1200" dirty="0">
              <a:solidFill>
                <a:srgbClr val="FFFFFF"/>
              </a:solidFill>
              <a:latin typeface="Arial" panose="020B0604020202020204"/>
              <a:ea typeface="+mn-ea"/>
              <a:cs typeface="+mn-cs"/>
            </a:rPr>
            <a:t>steady, quickening, slowing?</a:t>
          </a:r>
        </a:p>
      </dgm:t>
    </dgm:pt>
    <dgm:pt modelId="{327234BD-F7AA-4DB9-B5E2-220B8A06E462}" type="parTrans" cxnId="{55DD242D-8CAC-4754-AFDD-4B4AF5645E69}">
      <dgm:prSet/>
      <dgm:spPr/>
      <dgm:t>
        <a:bodyPr/>
        <a:lstStyle/>
        <a:p>
          <a:endParaRPr lang="en-AU"/>
        </a:p>
      </dgm:t>
    </dgm:pt>
    <dgm:pt modelId="{BA856EEF-4723-44A7-B993-99CCCB7FF634}" type="sibTrans" cxnId="{55DD242D-8CAC-4754-AFDD-4B4AF5645E69}">
      <dgm:prSet/>
      <dgm:spPr/>
      <dgm:t>
        <a:bodyPr/>
        <a:lstStyle/>
        <a:p>
          <a:endParaRPr lang="en-AU"/>
        </a:p>
      </dgm:t>
    </dgm:pt>
    <dgm:pt modelId="{6C03577C-D190-4C64-8E8D-B169D4DC6268}" type="pres">
      <dgm:prSet presAssocID="{19C8B449-7D47-4472-AC45-1A6154FA6869}" presName="Name0" presStyleCnt="0">
        <dgm:presLayoutVars>
          <dgm:chMax val="1"/>
          <dgm:dir/>
          <dgm:animLvl val="ctr"/>
          <dgm:resizeHandles val="exact"/>
        </dgm:presLayoutVars>
      </dgm:prSet>
      <dgm:spPr/>
    </dgm:pt>
    <dgm:pt modelId="{4E1A3EAE-6529-4C53-A02B-0D46A31AEFBD}" type="pres">
      <dgm:prSet presAssocID="{9847CA05-0B60-4CC1-9E07-9C4628F64127}" presName="centerShape" presStyleLbl="node0" presStyleIdx="0" presStyleCnt="1" custScaleX="137815" custScaleY="140780"/>
      <dgm:spPr/>
    </dgm:pt>
    <dgm:pt modelId="{9CE7449B-FE21-4661-9877-7286A0E48FAC}" type="pres">
      <dgm:prSet presAssocID="{8B6A976D-82E4-4C4C-8853-84377F2F94F1}" presName="node" presStyleLbl="node1" presStyleIdx="0" presStyleCnt="8" custScaleX="146010" custScaleY="146010">
        <dgm:presLayoutVars>
          <dgm:bulletEnabled val="1"/>
        </dgm:presLayoutVars>
      </dgm:prSet>
      <dgm:spPr/>
    </dgm:pt>
    <dgm:pt modelId="{3A2C47E0-1DA0-452E-B32B-E59A1C83F148}" type="pres">
      <dgm:prSet presAssocID="{8B6A976D-82E4-4C4C-8853-84377F2F94F1}" presName="dummy" presStyleCnt="0"/>
      <dgm:spPr/>
    </dgm:pt>
    <dgm:pt modelId="{41A30E0E-E642-48E2-96F7-3089C14A0FBD}" type="pres">
      <dgm:prSet presAssocID="{ADDC1D9B-BB41-48D7-8786-75C341956C81}" presName="sibTrans" presStyleLbl="sibTrans2D1" presStyleIdx="0" presStyleCnt="8"/>
      <dgm:spPr/>
    </dgm:pt>
    <dgm:pt modelId="{92F9B7B9-08A3-4653-9A6B-156D97197B03}" type="pres">
      <dgm:prSet presAssocID="{74E71093-6624-42A5-9E2A-9E262FA9DB73}" presName="node" presStyleLbl="node1" presStyleIdx="1" presStyleCnt="8" custScaleX="146010" custScaleY="146010">
        <dgm:presLayoutVars>
          <dgm:bulletEnabled val="1"/>
        </dgm:presLayoutVars>
      </dgm:prSet>
      <dgm:spPr/>
    </dgm:pt>
    <dgm:pt modelId="{2CDAAC6F-B2E4-4819-BA50-FDE463C94EBF}" type="pres">
      <dgm:prSet presAssocID="{74E71093-6624-42A5-9E2A-9E262FA9DB73}" presName="dummy" presStyleCnt="0"/>
      <dgm:spPr/>
    </dgm:pt>
    <dgm:pt modelId="{B9A93293-A271-46EB-B204-F54FB0E95518}" type="pres">
      <dgm:prSet presAssocID="{3309F4D0-80F5-4AF2-96A3-00E9C8C0A55C}" presName="sibTrans" presStyleLbl="sibTrans2D1" presStyleIdx="1" presStyleCnt="8"/>
      <dgm:spPr/>
    </dgm:pt>
    <dgm:pt modelId="{949BF89F-0517-4A08-973B-C2C32798415D}" type="pres">
      <dgm:prSet presAssocID="{77B72D37-391E-4053-B3EC-CF062AD08858}" presName="node" presStyleLbl="node1" presStyleIdx="2" presStyleCnt="8" custScaleX="146010" custScaleY="146010">
        <dgm:presLayoutVars>
          <dgm:bulletEnabled val="1"/>
        </dgm:presLayoutVars>
      </dgm:prSet>
      <dgm:spPr/>
    </dgm:pt>
    <dgm:pt modelId="{C5AEB437-CEAC-4E7F-8308-CB9F97692F13}" type="pres">
      <dgm:prSet presAssocID="{77B72D37-391E-4053-B3EC-CF062AD08858}" presName="dummy" presStyleCnt="0"/>
      <dgm:spPr/>
    </dgm:pt>
    <dgm:pt modelId="{0EF43245-C98F-49BE-9D27-6CD5E918A1E4}" type="pres">
      <dgm:prSet presAssocID="{01FD2097-B493-4B31-B540-5D64BE9A0D7D}" presName="sibTrans" presStyleLbl="sibTrans2D1" presStyleIdx="2" presStyleCnt="8"/>
      <dgm:spPr/>
    </dgm:pt>
    <dgm:pt modelId="{941E0FB5-00F1-45EB-93B9-2FB2D41DCE10}" type="pres">
      <dgm:prSet presAssocID="{67CF8A5C-3BB1-4142-AC46-22050EA3548B}" presName="node" presStyleLbl="node1" presStyleIdx="3" presStyleCnt="8" custScaleX="146010" custScaleY="146010">
        <dgm:presLayoutVars>
          <dgm:bulletEnabled val="1"/>
        </dgm:presLayoutVars>
      </dgm:prSet>
      <dgm:spPr/>
    </dgm:pt>
    <dgm:pt modelId="{04D7C6EC-70C1-426A-AD1B-BCA3582041D5}" type="pres">
      <dgm:prSet presAssocID="{67CF8A5C-3BB1-4142-AC46-22050EA3548B}" presName="dummy" presStyleCnt="0"/>
      <dgm:spPr/>
    </dgm:pt>
    <dgm:pt modelId="{246C8E24-78F4-400B-A95C-646F9B16C2F8}" type="pres">
      <dgm:prSet presAssocID="{6ED38399-7B5A-4231-A9E9-A44219ABA4B8}" presName="sibTrans" presStyleLbl="sibTrans2D1" presStyleIdx="3" presStyleCnt="8"/>
      <dgm:spPr/>
    </dgm:pt>
    <dgm:pt modelId="{5222215C-B596-43E2-90F9-5E3DF59550D7}" type="pres">
      <dgm:prSet presAssocID="{9373F721-C2E5-4658-957D-85082B8156B9}" presName="node" presStyleLbl="node1" presStyleIdx="4" presStyleCnt="8" custScaleX="146010" custScaleY="146010">
        <dgm:presLayoutVars>
          <dgm:bulletEnabled val="1"/>
        </dgm:presLayoutVars>
      </dgm:prSet>
      <dgm:spPr/>
    </dgm:pt>
    <dgm:pt modelId="{35F11385-E0FE-4965-B63C-FA4554DC5C14}" type="pres">
      <dgm:prSet presAssocID="{9373F721-C2E5-4658-957D-85082B8156B9}" presName="dummy" presStyleCnt="0"/>
      <dgm:spPr/>
    </dgm:pt>
    <dgm:pt modelId="{77C61DB2-E6C6-441C-970F-D742EDD96359}" type="pres">
      <dgm:prSet presAssocID="{1C3457A9-4E64-4B12-AD8F-D4F28A035FB1}" presName="sibTrans" presStyleLbl="sibTrans2D1" presStyleIdx="4" presStyleCnt="8"/>
      <dgm:spPr/>
    </dgm:pt>
    <dgm:pt modelId="{6E3ADA19-8F14-4A48-B370-2FC0BA042C28}" type="pres">
      <dgm:prSet presAssocID="{902CC987-E15A-41F5-9330-B1F75A4FAF61}" presName="node" presStyleLbl="node1" presStyleIdx="5" presStyleCnt="8" custScaleX="146010" custScaleY="146010">
        <dgm:presLayoutVars>
          <dgm:bulletEnabled val="1"/>
        </dgm:presLayoutVars>
      </dgm:prSet>
      <dgm:spPr/>
    </dgm:pt>
    <dgm:pt modelId="{5190DC86-412C-41F1-AE46-AE704E5670B2}" type="pres">
      <dgm:prSet presAssocID="{902CC987-E15A-41F5-9330-B1F75A4FAF61}" presName="dummy" presStyleCnt="0"/>
      <dgm:spPr/>
    </dgm:pt>
    <dgm:pt modelId="{3CBE9347-16EC-421D-BC8A-748C175408EE}" type="pres">
      <dgm:prSet presAssocID="{1CC3721C-0ED0-4622-86FB-C539B6AC1A6B}" presName="sibTrans" presStyleLbl="sibTrans2D1" presStyleIdx="5" presStyleCnt="8"/>
      <dgm:spPr/>
    </dgm:pt>
    <dgm:pt modelId="{6F8BC7B9-8D8E-4BBE-98DE-2B0E581C2D56}" type="pres">
      <dgm:prSet presAssocID="{E0ED89F3-DE1B-407B-A3AC-6726093BC0E0}" presName="node" presStyleLbl="node1" presStyleIdx="6" presStyleCnt="8" custScaleX="146010" custScaleY="146010">
        <dgm:presLayoutVars>
          <dgm:bulletEnabled val="1"/>
        </dgm:presLayoutVars>
      </dgm:prSet>
      <dgm:spPr/>
    </dgm:pt>
    <dgm:pt modelId="{94F0BD7A-64AB-4A3C-8644-B37EA67775A0}" type="pres">
      <dgm:prSet presAssocID="{E0ED89F3-DE1B-407B-A3AC-6726093BC0E0}" presName="dummy" presStyleCnt="0"/>
      <dgm:spPr/>
    </dgm:pt>
    <dgm:pt modelId="{A45758C6-596C-48E5-8713-7FF7C024E1CF}" type="pres">
      <dgm:prSet presAssocID="{BCD199B5-C3F2-43E5-AD1A-030F7108FA2A}" presName="sibTrans" presStyleLbl="sibTrans2D1" presStyleIdx="6" presStyleCnt="8"/>
      <dgm:spPr/>
    </dgm:pt>
    <dgm:pt modelId="{597BA2B2-187D-4CDF-855D-7B344435BFE2}" type="pres">
      <dgm:prSet presAssocID="{AF65D572-5C17-4810-98F2-E1E5493B5851}" presName="node" presStyleLbl="node1" presStyleIdx="7" presStyleCnt="8" custScaleX="146010" custScaleY="146010">
        <dgm:presLayoutVars>
          <dgm:bulletEnabled val="1"/>
        </dgm:presLayoutVars>
      </dgm:prSet>
      <dgm:spPr/>
    </dgm:pt>
    <dgm:pt modelId="{BC0E9B05-ABC3-4F05-AB0C-5AC9A8481460}" type="pres">
      <dgm:prSet presAssocID="{AF65D572-5C17-4810-98F2-E1E5493B5851}" presName="dummy" presStyleCnt="0"/>
      <dgm:spPr/>
    </dgm:pt>
    <dgm:pt modelId="{5EE10AA9-6457-4AC6-B34B-5CDB6CA10677}" type="pres">
      <dgm:prSet presAssocID="{BA856EEF-4723-44A7-B993-99CCCB7FF634}" presName="sibTrans" presStyleLbl="sibTrans2D1" presStyleIdx="7" presStyleCnt="8"/>
      <dgm:spPr/>
    </dgm:pt>
  </dgm:ptLst>
  <dgm:cxnLst>
    <dgm:cxn modelId="{A8035902-DB51-4157-B957-B36FC29195D4}" srcId="{9847CA05-0B60-4CC1-9E07-9C4628F64127}" destId="{67CF8A5C-3BB1-4142-AC46-22050EA3548B}" srcOrd="3" destOrd="0" parTransId="{0C330D1D-9A8C-4CB3-BF14-0431AE53CB91}" sibTransId="{6ED38399-7B5A-4231-A9E9-A44219ABA4B8}"/>
    <dgm:cxn modelId="{DCC1EA09-8046-45E7-8DF9-B3B782495112}" srcId="{9847CA05-0B60-4CC1-9E07-9C4628F64127}" destId="{77B72D37-391E-4053-B3EC-CF062AD08858}" srcOrd="2" destOrd="0" parTransId="{3919AFAE-B5E0-4326-AA9D-B9819A29DED9}" sibTransId="{01FD2097-B493-4B31-B540-5D64BE9A0D7D}"/>
    <dgm:cxn modelId="{E8C1DF25-69C6-481A-87F5-ED1515B37380}" srcId="{9847CA05-0B60-4CC1-9E07-9C4628F64127}" destId="{902CC987-E15A-41F5-9330-B1F75A4FAF61}" srcOrd="5" destOrd="0" parTransId="{F8F38E0B-D012-457D-ABE9-8B1243B6CE82}" sibTransId="{1CC3721C-0ED0-4622-86FB-C539B6AC1A6B}"/>
    <dgm:cxn modelId="{D5613326-F3F8-4735-87A8-8B9836196968}" type="presOf" srcId="{8B6A976D-82E4-4C4C-8853-84377F2F94F1}" destId="{9CE7449B-FE21-4661-9877-7286A0E48FAC}" srcOrd="0" destOrd="0" presId="urn:microsoft.com/office/officeart/2005/8/layout/radial6"/>
    <dgm:cxn modelId="{55DD242D-8CAC-4754-AFDD-4B4AF5645E69}" srcId="{9847CA05-0B60-4CC1-9E07-9C4628F64127}" destId="{AF65D572-5C17-4810-98F2-E1E5493B5851}" srcOrd="7" destOrd="0" parTransId="{327234BD-F7AA-4DB9-B5E2-220B8A06E462}" sibTransId="{BA856EEF-4723-44A7-B993-99CCCB7FF634}"/>
    <dgm:cxn modelId="{D661685B-8BEE-4958-B27E-392039B32400}" type="presOf" srcId="{6ED38399-7B5A-4231-A9E9-A44219ABA4B8}" destId="{246C8E24-78F4-400B-A95C-646F9B16C2F8}" srcOrd="0" destOrd="0" presId="urn:microsoft.com/office/officeart/2005/8/layout/radial6"/>
    <dgm:cxn modelId="{48867C60-DC21-48BB-8EF0-223DB0C799A0}" srcId="{9847CA05-0B60-4CC1-9E07-9C4628F64127}" destId="{E0ED89F3-DE1B-407B-A3AC-6726093BC0E0}" srcOrd="6" destOrd="0" parTransId="{69090658-629E-472E-8006-2CDC6A2D6015}" sibTransId="{BCD199B5-C3F2-43E5-AD1A-030F7108FA2A}"/>
    <dgm:cxn modelId="{22292C48-ECBC-437B-A2C5-116AF9B4B609}" type="presOf" srcId="{9373F721-C2E5-4658-957D-85082B8156B9}" destId="{5222215C-B596-43E2-90F9-5E3DF59550D7}" srcOrd="0" destOrd="0" presId="urn:microsoft.com/office/officeart/2005/8/layout/radial6"/>
    <dgm:cxn modelId="{5A6E6F69-7557-4873-A780-44C07CC9C639}" type="presOf" srcId="{9847CA05-0B60-4CC1-9E07-9C4628F64127}" destId="{4E1A3EAE-6529-4C53-A02B-0D46A31AEFBD}" srcOrd="0" destOrd="0" presId="urn:microsoft.com/office/officeart/2005/8/layout/radial6"/>
    <dgm:cxn modelId="{4BE54F6A-A042-4B6E-847B-47BF4097D33E}" type="presOf" srcId="{67CF8A5C-3BB1-4142-AC46-22050EA3548B}" destId="{941E0FB5-00F1-45EB-93B9-2FB2D41DCE10}" srcOrd="0" destOrd="0" presId="urn:microsoft.com/office/officeart/2005/8/layout/radial6"/>
    <dgm:cxn modelId="{DBF2F059-769C-4A9A-A98F-C94063ABBF80}" type="presOf" srcId="{3309F4D0-80F5-4AF2-96A3-00E9C8C0A55C}" destId="{B9A93293-A271-46EB-B204-F54FB0E95518}" srcOrd="0" destOrd="0" presId="urn:microsoft.com/office/officeart/2005/8/layout/radial6"/>
    <dgm:cxn modelId="{C8205680-6485-48FA-AC23-5EBFEC05DCC6}" type="presOf" srcId="{902CC987-E15A-41F5-9330-B1F75A4FAF61}" destId="{6E3ADA19-8F14-4A48-B370-2FC0BA042C28}" srcOrd="0" destOrd="0" presId="urn:microsoft.com/office/officeart/2005/8/layout/radial6"/>
    <dgm:cxn modelId="{6AAD2488-4C8A-4ACE-B1DD-E254DE6EC960}" type="presOf" srcId="{1C3457A9-4E64-4B12-AD8F-D4F28A035FB1}" destId="{77C61DB2-E6C6-441C-970F-D742EDD96359}" srcOrd="0" destOrd="0" presId="urn:microsoft.com/office/officeart/2005/8/layout/radial6"/>
    <dgm:cxn modelId="{25C8B294-527E-4698-B92C-0293DBF95160}" type="presOf" srcId="{BCD199B5-C3F2-43E5-AD1A-030F7108FA2A}" destId="{A45758C6-596C-48E5-8713-7FF7C024E1CF}" srcOrd="0" destOrd="0" presId="urn:microsoft.com/office/officeart/2005/8/layout/radial6"/>
    <dgm:cxn modelId="{25B0BC9C-6CF0-4557-8CB5-073B38F790BC}" type="presOf" srcId="{ADDC1D9B-BB41-48D7-8786-75C341956C81}" destId="{41A30E0E-E642-48E2-96F7-3089C14A0FBD}" srcOrd="0" destOrd="0" presId="urn:microsoft.com/office/officeart/2005/8/layout/radial6"/>
    <dgm:cxn modelId="{5F209AA2-55CD-44AF-A27B-19205E2AF092}" type="presOf" srcId="{E0ED89F3-DE1B-407B-A3AC-6726093BC0E0}" destId="{6F8BC7B9-8D8E-4BBE-98DE-2B0E581C2D56}" srcOrd="0" destOrd="0" presId="urn:microsoft.com/office/officeart/2005/8/layout/radial6"/>
    <dgm:cxn modelId="{EE940DA7-69DF-44DF-A4D1-C20E92EFEE25}" type="presOf" srcId="{AF65D572-5C17-4810-98F2-E1E5493B5851}" destId="{597BA2B2-187D-4CDF-855D-7B344435BFE2}" srcOrd="0" destOrd="0" presId="urn:microsoft.com/office/officeart/2005/8/layout/radial6"/>
    <dgm:cxn modelId="{8BF525B3-4BBD-4356-AF97-3C69DBB64D47}" srcId="{9847CA05-0B60-4CC1-9E07-9C4628F64127}" destId="{9373F721-C2E5-4658-957D-85082B8156B9}" srcOrd="4" destOrd="0" parTransId="{00D8B3FB-7DE7-4A98-B011-A755066D5282}" sibTransId="{1C3457A9-4E64-4B12-AD8F-D4F28A035FB1}"/>
    <dgm:cxn modelId="{E4372EBA-3D6C-4431-A8F2-7E6333EA47EC}" type="presOf" srcId="{BA856EEF-4723-44A7-B993-99CCCB7FF634}" destId="{5EE10AA9-6457-4AC6-B34B-5CDB6CA10677}" srcOrd="0" destOrd="0" presId="urn:microsoft.com/office/officeart/2005/8/layout/radial6"/>
    <dgm:cxn modelId="{DB5AE5BF-F1EA-4088-8085-C85FD1AC27D9}" type="presOf" srcId="{77B72D37-391E-4053-B3EC-CF062AD08858}" destId="{949BF89F-0517-4A08-973B-C2C32798415D}" srcOrd="0" destOrd="0" presId="urn:microsoft.com/office/officeart/2005/8/layout/radial6"/>
    <dgm:cxn modelId="{6DDA1AC6-0EE0-4188-B048-B9B649173686}" srcId="{9847CA05-0B60-4CC1-9E07-9C4628F64127}" destId="{74E71093-6624-42A5-9E2A-9E262FA9DB73}" srcOrd="1" destOrd="0" parTransId="{6C215510-AB39-4527-AA0C-BA024822DDB2}" sibTransId="{3309F4D0-80F5-4AF2-96A3-00E9C8C0A55C}"/>
    <dgm:cxn modelId="{B62BA6CC-F7D2-428F-8C49-B0AF0249EDA6}" srcId="{19C8B449-7D47-4472-AC45-1A6154FA6869}" destId="{9847CA05-0B60-4CC1-9E07-9C4628F64127}" srcOrd="0" destOrd="0" parTransId="{B94999E3-11CF-4FBA-A39B-0ACFD1E3CA8D}" sibTransId="{54F03F6C-167F-4383-A587-ED283A37E6FB}"/>
    <dgm:cxn modelId="{1ABB0EEE-485B-4703-8713-6B43DB4F09FE}" type="presOf" srcId="{1CC3721C-0ED0-4622-86FB-C539B6AC1A6B}" destId="{3CBE9347-16EC-421D-BC8A-748C175408EE}" srcOrd="0" destOrd="0" presId="urn:microsoft.com/office/officeart/2005/8/layout/radial6"/>
    <dgm:cxn modelId="{540EA3CE-2436-4D1F-9BEA-3BB9F14C0B3D}" type="presOf" srcId="{01FD2097-B493-4B31-B540-5D64BE9A0D7D}" destId="{0EF43245-C98F-49BE-9D27-6CD5E918A1E4}" srcOrd="0" destOrd="0" presId="urn:microsoft.com/office/officeart/2005/8/layout/radial6"/>
    <dgm:cxn modelId="{F7E492F3-9689-498D-8C00-E2E0FB6B4C35}" type="presOf" srcId="{74E71093-6624-42A5-9E2A-9E262FA9DB73}" destId="{92F9B7B9-08A3-4653-9A6B-156D97197B03}" srcOrd="0" destOrd="0" presId="urn:microsoft.com/office/officeart/2005/8/layout/radial6"/>
    <dgm:cxn modelId="{D3FE1DF7-BD6F-4EF0-8A00-D146946EA505}" type="presOf" srcId="{19C8B449-7D47-4472-AC45-1A6154FA6869}" destId="{6C03577C-D190-4C64-8E8D-B169D4DC6268}" srcOrd="0" destOrd="0" presId="urn:microsoft.com/office/officeart/2005/8/layout/radial6"/>
    <dgm:cxn modelId="{6DD47EFC-2AF2-4682-AAC6-6BFC11AF42DB}" srcId="{9847CA05-0B60-4CC1-9E07-9C4628F64127}" destId="{8B6A976D-82E4-4C4C-8853-84377F2F94F1}" srcOrd="0" destOrd="0" parTransId="{806660B9-9882-4373-BC8F-BB8509ADAFC6}" sibTransId="{ADDC1D9B-BB41-48D7-8786-75C341956C81}"/>
    <dgm:cxn modelId="{92DE6449-8A00-4150-9614-ABF3A9C6F00A}" type="presParOf" srcId="{6C03577C-D190-4C64-8E8D-B169D4DC6268}" destId="{4E1A3EAE-6529-4C53-A02B-0D46A31AEFBD}" srcOrd="0" destOrd="0" presId="urn:microsoft.com/office/officeart/2005/8/layout/radial6"/>
    <dgm:cxn modelId="{0753721F-CAEA-409B-9986-8281D38D092D}" type="presParOf" srcId="{6C03577C-D190-4C64-8E8D-B169D4DC6268}" destId="{9CE7449B-FE21-4661-9877-7286A0E48FAC}" srcOrd="1" destOrd="0" presId="urn:microsoft.com/office/officeart/2005/8/layout/radial6"/>
    <dgm:cxn modelId="{889403DF-EA8C-4F6D-A7C7-B1C688EAE5CF}" type="presParOf" srcId="{6C03577C-D190-4C64-8E8D-B169D4DC6268}" destId="{3A2C47E0-1DA0-452E-B32B-E59A1C83F148}" srcOrd="2" destOrd="0" presId="urn:microsoft.com/office/officeart/2005/8/layout/radial6"/>
    <dgm:cxn modelId="{0703EB42-D331-44BC-ACEC-5B131D42D5B6}" type="presParOf" srcId="{6C03577C-D190-4C64-8E8D-B169D4DC6268}" destId="{41A30E0E-E642-48E2-96F7-3089C14A0FBD}" srcOrd="3" destOrd="0" presId="urn:microsoft.com/office/officeart/2005/8/layout/radial6"/>
    <dgm:cxn modelId="{DAB5577E-FF74-424C-AEE2-B222EE5BB3BC}" type="presParOf" srcId="{6C03577C-D190-4C64-8E8D-B169D4DC6268}" destId="{92F9B7B9-08A3-4653-9A6B-156D97197B03}" srcOrd="4" destOrd="0" presId="urn:microsoft.com/office/officeart/2005/8/layout/radial6"/>
    <dgm:cxn modelId="{1502A5BC-F933-4A01-B969-71334D53E8F6}" type="presParOf" srcId="{6C03577C-D190-4C64-8E8D-B169D4DC6268}" destId="{2CDAAC6F-B2E4-4819-BA50-FDE463C94EBF}" srcOrd="5" destOrd="0" presId="urn:microsoft.com/office/officeart/2005/8/layout/radial6"/>
    <dgm:cxn modelId="{FA1581D5-8AC0-4E1C-9B03-6DCA7BE326A7}" type="presParOf" srcId="{6C03577C-D190-4C64-8E8D-B169D4DC6268}" destId="{B9A93293-A271-46EB-B204-F54FB0E95518}" srcOrd="6" destOrd="0" presId="urn:microsoft.com/office/officeart/2005/8/layout/radial6"/>
    <dgm:cxn modelId="{217E797D-0938-4025-BB42-AB7790F32080}" type="presParOf" srcId="{6C03577C-D190-4C64-8E8D-B169D4DC6268}" destId="{949BF89F-0517-4A08-973B-C2C32798415D}" srcOrd="7" destOrd="0" presId="urn:microsoft.com/office/officeart/2005/8/layout/radial6"/>
    <dgm:cxn modelId="{E15C1E1B-177E-4EA6-8988-67E4C2057E54}" type="presParOf" srcId="{6C03577C-D190-4C64-8E8D-B169D4DC6268}" destId="{C5AEB437-CEAC-4E7F-8308-CB9F97692F13}" srcOrd="8" destOrd="0" presId="urn:microsoft.com/office/officeart/2005/8/layout/radial6"/>
    <dgm:cxn modelId="{5FF00CC5-7B95-490F-8171-8B19C915C12E}" type="presParOf" srcId="{6C03577C-D190-4C64-8E8D-B169D4DC6268}" destId="{0EF43245-C98F-49BE-9D27-6CD5E918A1E4}" srcOrd="9" destOrd="0" presId="urn:microsoft.com/office/officeart/2005/8/layout/radial6"/>
    <dgm:cxn modelId="{74028847-9187-4517-8F78-F5A96261B5A9}" type="presParOf" srcId="{6C03577C-D190-4C64-8E8D-B169D4DC6268}" destId="{941E0FB5-00F1-45EB-93B9-2FB2D41DCE10}" srcOrd="10" destOrd="0" presId="urn:microsoft.com/office/officeart/2005/8/layout/radial6"/>
    <dgm:cxn modelId="{BC9322D4-A463-4E61-B6B1-C4571DB4394B}" type="presParOf" srcId="{6C03577C-D190-4C64-8E8D-B169D4DC6268}" destId="{04D7C6EC-70C1-426A-AD1B-BCA3582041D5}" srcOrd="11" destOrd="0" presId="urn:microsoft.com/office/officeart/2005/8/layout/radial6"/>
    <dgm:cxn modelId="{262C552E-62D5-4DE9-AEAD-4DBA32D3DCA1}" type="presParOf" srcId="{6C03577C-D190-4C64-8E8D-B169D4DC6268}" destId="{246C8E24-78F4-400B-A95C-646F9B16C2F8}" srcOrd="12" destOrd="0" presId="urn:microsoft.com/office/officeart/2005/8/layout/radial6"/>
    <dgm:cxn modelId="{D2772790-C81C-4824-8C7F-C0939966EB66}" type="presParOf" srcId="{6C03577C-D190-4C64-8E8D-B169D4DC6268}" destId="{5222215C-B596-43E2-90F9-5E3DF59550D7}" srcOrd="13" destOrd="0" presId="urn:microsoft.com/office/officeart/2005/8/layout/radial6"/>
    <dgm:cxn modelId="{6E69EB5D-D3D4-4053-AFAA-002E559E4F33}" type="presParOf" srcId="{6C03577C-D190-4C64-8E8D-B169D4DC6268}" destId="{35F11385-E0FE-4965-B63C-FA4554DC5C14}" srcOrd="14" destOrd="0" presId="urn:microsoft.com/office/officeart/2005/8/layout/radial6"/>
    <dgm:cxn modelId="{855B301F-4140-402A-A2FA-C9F17EE0C699}" type="presParOf" srcId="{6C03577C-D190-4C64-8E8D-B169D4DC6268}" destId="{77C61DB2-E6C6-441C-970F-D742EDD96359}" srcOrd="15" destOrd="0" presId="urn:microsoft.com/office/officeart/2005/8/layout/radial6"/>
    <dgm:cxn modelId="{B592A1FD-775F-4E6E-AB52-0C1ECE01F8A6}" type="presParOf" srcId="{6C03577C-D190-4C64-8E8D-B169D4DC6268}" destId="{6E3ADA19-8F14-4A48-B370-2FC0BA042C28}" srcOrd="16" destOrd="0" presId="urn:microsoft.com/office/officeart/2005/8/layout/radial6"/>
    <dgm:cxn modelId="{6AF8BF4A-3C26-4962-9442-C5B651CBE673}" type="presParOf" srcId="{6C03577C-D190-4C64-8E8D-B169D4DC6268}" destId="{5190DC86-412C-41F1-AE46-AE704E5670B2}" srcOrd="17" destOrd="0" presId="urn:microsoft.com/office/officeart/2005/8/layout/radial6"/>
    <dgm:cxn modelId="{C07F670F-28F4-4991-B4C4-ED927E832260}" type="presParOf" srcId="{6C03577C-D190-4C64-8E8D-B169D4DC6268}" destId="{3CBE9347-16EC-421D-BC8A-748C175408EE}" srcOrd="18" destOrd="0" presId="urn:microsoft.com/office/officeart/2005/8/layout/radial6"/>
    <dgm:cxn modelId="{D426ACCC-B1D5-413A-97DE-B27C8AEF63FD}" type="presParOf" srcId="{6C03577C-D190-4C64-8E8D-B169D4DC6268}" destId="{6F8BC7B9-8D8E-4BBE-98DE-2B0E581C2D56}" srcOrd="19" destOrd="0" presId="urn:microsoft.com/office/officeart/2005/8/layout/radial6"/>
    <dgm:cxn modelId="{6291228C-E13B-4896-A4CA-507629BF3618}" type="presParOf" srcId="{6C03577C-D190-4C64-8E8D-B169D4DC6268}" destId="{94F0BD7A-64AB-4A3C-8644-B37EA67775A0}" srcOrd="20" destOrd="0" presId="urn:microsoft.com/office/officeart/2005/8/layout/radial6"/>
    <dgm:cxn modelId="{90ACBED7-0C4B-4E81-ADC4-18C2275E91CA}" type="presParOf" srcId="{6C03577C-D190-4C64-8E8D-B169D4DC6268}" destId="{A45758C6-596C-48E5-8713-7FF7C024E1CF}" srcOrd="21" destOrd="0" presId="urn:microsoft.com/office/officeart/2005/8/layout/radial6"/>
    <dgm:cxn modelId="{EEACA287-CCBA-4D6C-BF16-C73014CE6D06}" type="presParOf" srcId="{6C03577C-D190-4C64-8E8D-B169D4DC6268}" destId="{597BA2B2-187D-4CDF-855D-7B344435BFE2}" srcOrd="22" destOrd="0" presId="urn:microsoft.com/office/officeart/2005/8/layout/radial6"/>
    <dgm:cxn modelId="{5AB4DB65-10E4-4F30-9AC7-14C84C9010FE}" type="presParOf" srcId="{6C03577C-D190-4C64-8E8D-B169D4DC6268}" destId="{BC0E9B05-ABC3-4F05-AB0C-5AC9A8481460}" srcOrd="23" destOrd="0" presId="urn:microsoft.com/office/officeart/2005/8/layout/radial6"/>
    <dgm:cxn modelId="{E1B363EE-6916-47B8-B1C4-2842EB206938}" type="presParOf" srcId="{6C03577C-D190-4C64-8E8D-B169D4DC6268}" destId="{5EE10AA9-6457-4AC6-B34B-5CDB6CA10677}" srcOrd="24"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10AA9-6457-4AC6-B34B-5CDB6CA10677}">
      <dsp:nvSpPr>
        <dsp:cNvPr id="0" name=""/>
        <dsp:cNvSpPr/>
      </dsp:nvSpPr>
      <dsp:spPr>
        <a:xfrm>
          <a:off x="1970147" y="524380"/>
          <a:ext cx="4729572" cy="4729572"/>
        </a:xfrm>
        <a:prstGeom prst="blockArc">
          <a:avLst>
            <a:gd name="adj1" fmla="val 13500000"/>
            <a:gd name="adj2" fmla="val 16200000"/>
            <a:gd name="adj3" fmla="val 342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45758C6-596C-48E5-8713-7FF7C024E1CF}">
      <dsp:nvSpPr>
        <dsp:cNvPr id="0" name=""/>
        <dsp:cNvSpPr/>
      </dsp:nvSpPr>
      <dsp:spPr>
        <a:xfrm>
          <a:off x="1970147" y="524380"/>
          <a:ext cx="4729572" cy="4729572"/>
        </a:xfrm>
        <a:prstGeom prst="blockArc">
          <a:avLst>
            <a:gd name="adj1" fmla="val 10800000"/>
            <a:gd name="adj2" fmla="val 13500000"/>
            <a:gd name="adj3" fmla="val 342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BE9347-16EC-421D-BC8A-748C175408EE}">
      <dsp:nvSpPr>
        <dsp:cNvPr id="0" name=""/>
        <dsp:cNvSpPr/>
      </dsp:nvSpPr>
      <dsp:spPr>
        <a:xfrm>
          <a:off x="1970147" y="524380"/>
          <a:ext cx="4729572" cy="4729572"/>
        </a:xfrm>
        <a:prstGeom prst="blockArc">
          <a:avLst>
            <a:gd name="adj1" fmla="val 8100000"/>
            <a:gd name="adj2" fmla="val 10800000"/>
            <a:gd name="adj3" fmla="val 342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7C61DB2-E6C6-441C-970F-D742EDD96359}">
      <dsp:nvSpPr>
        <dsp:cNvPr id="0" name=""/>
        <dsp:cNvSpPr/>
      </dsp:nvSpPr>
      <dsp:spPr>
        <a:xfrm>
          <a:off x="1970147" y="524380"/>
          <a:ext cx="4729572" cy="4729572"/>
        </a:xfrm>
        <a:prstGeom prst="blockArc">
          <a:avLst>
            <a:gd name="adj1" fmla="val 5400000"/>
            <a:gd name="adj2" fmla="val 8100000"/>
            <a:gd name="adj3" fmla="val 342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46C8E24-78F4-400B-A95C-646F9B16C2F8}">
      <dsp:nvSpPr>
        <dsp:cNvPr id="0" name=""/>
        <dsp:cNvSpPr/>
      </dsp:nvSpPr>
      <dsp:spPr>
        <a:xfrm>
          <a:off x="1970147" y="524380"/>
          <a:ext cx="4729572" cy="4729572"/>
        </a:xfrm>
        <a:prstGeom prst="blockArc">
          <a:avLst>
            <a:gd name="adj1" fmla="val 2700000"/>
            <a:gd name="adj2" fmla="val 5400000"/>
            <a:gd name="adj3" fmla="val 342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EF43245-C98F-49BE-9D27-6CD5E918A1E4}">
      <dsp:nvSpPr>
        <dsp:cNvPr id="0" name=""/>
        <dsp:cNvSpPr/>
      </dsp:nvSpPr>
      <dsp:spPr>
        <a:xfrm>
          <a:off x="1970147" y="524380"/>
          <a:ext cx="4729572" cy="4729572"/>
        </a:xfrm>
        <a:prstGeom prst="blockArc">
          <a:avLst>
            <a:gd name="adj1" fmla="val 0"/>
            <a:gd name="adj2" fmla="val 2700000"/>
            <a:gd name="adj3" fmla="val 342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9A93293-A271-46EB-B204-F54FB0E95518}">
      <dsp:nvSpPr>
        <dsp:cNvPr id="0" name=""/>
        <dsp:cNvSpPr/>
      </dsp:nvSpPr>
      <dsp:spPr>
        <a:xfrm>
          <a:off x="1970147" y="524380"/>
          <a:ext cx="4729572" cy="4729572"/>
        </a:xfrm>
        <a:prstGeom prst="blockArc">
          <a:avLst>
            <a:gd name="adj1" fmla="val 18900000"/>
            <a:gd name="adj2" fmla="val 0"/>
            <a:gd name="adj3" fmla="val 342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1A30E0E-E642-48E2-96F7-3089C14A0FBD}">
      <dsp:nvSpPr>
        <dsp:cNvPr id="0" name=""/>
        <dsp:cNvSpPr/>
      </dsp:nvSpPr>
      <dsp:spPr>
        <a:xfrm>
          <a:off x="1970147" y="524380"/>
          <a:ext cx="4729572" cy="4729572"/>
        </a:xfrm>
        <a:prstGeom prst="blockArc">
          <a:avLst>
            <a:gd name="adj1" fmla="val 16200000"/>
            <a:gd name="adj2" fmla="val 18900000"/>
            <a:gd name="adj3" fmla="val 342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E1A3EAE-6529-4C53-A02B-0D46A31AEFBD}">
      <dsp:nvSpPr>
        <dsp:cNvPr id="0" name=""/>
        <dsp:cNvSpPr/>
      </dsp:nvSpPr>
      <dsp:spPr>
        <a:xfrm>
          <a:off x="3226441" y="1756825"/>
          <a:ext cx="2216984" cy="2264681"/>
        </a:xfrm>
        <a:prstGeom prst="ellipse">
          <a:avLst/>
        </a:prstGeom>
        <a:solidFill>
          <a:schemeClr val="tx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en-AU" sz="1800" b="1" kern="1200">
              <a:solidFill>
                <a:schemeClr val="tx1"/>
              </a:solidFill>
            </a:rPr>
            <a:t>Vocal Composition</a:t>
          </a:r>
        </a:p>
      </dsp:txBody>
      <dsp:txXfrm>
        <a:off x="3551111" y="2088480"/>
        <a:ext cx="1567644" cy="1601371"/>
      </dsp:txXfrm>
    </dsp:sp>
    <dsp:sp modelId="{9CE7449B-FE21-4661-9877-7286A0E48FAC}">
      <dsp:nvSpPr>
        <dsp:cNvPr id="0" name=""/>
        <dsp:cNvSpPr/>
      </dsp:nvSpPr>
      <dsp:spPr>
        <a:xfrm>
          <a:off x="3512848" y="-257166"/>
          <a:ext cx="1644170" cy="164417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1">
          <a:noAutofit/>
        </a:bodyPr>
        <a:lstStyle/>
        <a:p>
          <a:pPr marL="0" lvl="0" indent="0" algn="l" defTabSz="711200">
            <a:lnSpc>
              <a:spcPct val="90000"/>
            </a:lnSpc>
            <a:spcBef>
              <a:spcPct val="0"/>
            </a:spcBef>
            <a:spcAft>
              <a:spcPct val="35000"/>
            </a:spcAft>
            <a:buNone/>
          </a:pPr>
          <a:r>
            <a:rPr lang="en-AU" sz="1600" b="1" kern="1200" dirty="0"/>
            <a:t>Pitch</a:t>
          </a:r>
          <a:endParaRPr lang="en-AU" sz="1200" b="1" kern="1200" dirty="0"/>
        </a:p>
        <a:p>
          <a:pPr marL="0" lvl="0" indent="0" algn="l" defTabSz="711200">
            <a:lnSpc>
              <a:spcPct val="90000"/>
            </a:lnSpc>
            <a:spcBef>
              <a:spcPct val="0"/>
            </a:spcBef>
            <a:spcAft>
              <a:spcPct val="35000"/>
            </a:spcAft>
            <a:buNone/>
          </a:pPr>
          <a:r>
            <a:rPr lang="en-AU" sz="1200" kern="1200" dirty="0"/>
            <a:t>high, low, varied?</a:t>
          </a:r>
        </a:p>
      </dsp:txBody>
      <dsp:txXfrm>
        <a:off x="3753631" y="-16383"/>
        <a:ext cx="1162604" cy="1162604"/>
      </dsp:txXfrm>
    </dsp:sp>
    <dsp:sp modelId="{92F9B7B9-08A3-4653-9A6B-156D97197B03}">
      <dsp:nvSpPr>
        <dsp:cNvPr id="0" name=""/>
        <dsp:cNvSpPr/>
      </dsp:nvSpPr>
      <dsp:spPr>
        <a:xfrm>
          <a:off x="5156339" y="423590"/>
          <a:ext cx="1644170" cy="164417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1">
          <a:noAutofit/>
        </a:bodyPr>
        <a:lstStyle/>
        <a:p>
          <a:pPr marL="0" lvl="0" indent="0" algn="l" defTabSz="711200">
            <a:lnSpc>
              <a:spcPct val="90000"/>
            </a:lnSpc>
            <a:spcBef>
              <a:spcPct val="0"/>
            </a:spcBef>
            <a:spcAft>
              <a:spcPct val="35000"/>
            </a:spcAft>
            <a:buNone/>
          </a:pPr>
          <a:r>
            <a:rPr lang="en-AU" sz="1600" b="1" kern="1200" dirty="0"/>
            <a:t>Melody</a:t>
          </a:r>
          <a:endParaRPr lang="en-AU" sz="1900" b="0" kern="1200" dirty="0"/>
        </a:p>
        <a:p>
          <a:pPr marL="0" lvl="0" indent="0" algn="l" defTabSz="711200">
            <a:lnSpc>
              <a:spcPct val="90000"/>
            </a:lnSpc>
            <a:spcBef>
              <a:spcPct val="0"/>
            </a:spcBef>
            <a:spcAft>
              <a:spcPct val="35000"/>
            </a:spcAft>
            <a:buNone/>
          </a:pPr>
          <a:r>
            <a:rPr lang="en-AU" sz="1200" b="0" kern="1200" dirty="0"/>
            <a:t>Gliding, disjointed, repetitive?</a:t>
          </a:r>
          <a:endParaRPr lang="en-AU" sz="1200" b="1" kern="1200" dirty="0"/>
        </a:p>
      </dsp:txBody>
      <dsp:txXfrm>
        <a:off x="5397122" y="664373"/>
        <a:ext cx="1162604" cy="1162604"/>
      </dsp:txXfrm>
    </dsp:sp>
    <dsp:sp modelId="{949BF89F-0517-4A08-973B-C2C32798415D}">
      <dsp:nvSpPr>
        <dsp:cNvPr id="0" name=""/>
        <dsp:cNvSpPr/>
      </dsp:nvSpPr>
      <dsp:spPr>
        <a:xfrm>
          <a:off x="5837096" y="2067081"/>
          <a:ext cx="1644170" cy="164417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35000"/>
            </a:spcAft>
            <a:buNone/>
          </a:pPr>
          <a:r>
            <a:rPr lang="en-AU" sz="1600" b="1" kern="1200" dirty="0"/>
            <a:t>Duration</a:t>
          </a:r>
          <a:endParaRPr lang="en-AU" sz="1500" b="1" kern="1200" dirty="0"/>
        </a:p>
        <a:p>
          <a:pPr marL="0" lvl="0" indent="0" algn="l" defTabSz="711200">
            <a:lnSpc>
              <a:spcPct val="90000"/>
            </a:lnSpc>
            <a:spcBef>
              <a:spcPct val="0"/>
            </a:spcBef>
            <a:spcAft>
              <a:spcPct val="35000"/>
            </a:spcAft>
            <a:buNone/>
          </a:pPr>
          <a:r>
            <a:rPr lang="en-AU" sz="1200" b="0" kern="1200" dirty="0"/>
            <a:t>long thoughts, short bursts?</a:t>
          </a:r>
        </a:p>
      </dsp:txBody>
      <dsp:txXfrm>
        <a:off x="6077879" y="2307864"/>
        <a:ext cx="1162604" cy="1162604"/>
      </dsp:txXfrm>
    </dsp:sp>
    <dsp:sp modelId="{941E0FB5-00F1-45EB-93B9-2FB2D41DCE10}">
      <dsp:nvSpPr>
        <dsp:cNvPr id="0" name=""/>
        <dsp:cNvSpPr/>
      </dsp:nvSpPr>
      <dsp:spPr>
        <a:xfrm>
          <a:off x="5156339" y="3710572"/>
          <a:ext cx="1644170" cy="164417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35000"/>
            </a:spcAft>
            <a:buNone/>
          </a:pPr>
          <a:r>
            <a:rPr lang="en-AU" sz="1600" b="1" kern="1200" dirty="0"/>
            <a:t>Patterns</a:t>
          </a:r>
          <a:endParaRPr lang="en-AU" sz="1500" b="0" kern="1200" dirty="0"/>
        </a:p>
        <a:p>
          <a:pPr marL="0" lvl="0" indent="0" algn="l" defTabSz="711200">
            <a:lnSpc>
              <a:spcPct val="90000"/>
            </a:lnSpc>
            <a:spcBef>
              <a:spcPct val="0"/>
            </a:spcBef>
            <a:spcAft>
              <a:spcPct val="35000"/>
            </a:spcAft>
            <a:buNone/>
          </a:pPr>
          <a:r>
            <a:rPr lang="en-AU" sz="1200" b="0" kern="1200" dirty="0"/>
            <a:t>laughter, ‘ums’, repetition, breaths?</a:t>
          </a:r>
          <a:endParaRPr lang="en-AU" sz="1200" b="1" kern="1200" dirty="0"/>
        </a:p>
      </dsp:txBody>
      <dsp:txXfrm>
        <a:off x="5397122" y="3951355"/>
        <a:ext cx="1162604" cy="1162604"/>
      </dsp:txXfrm>
    </dsp:sp>
    <dsp:sp modelId="{5222215C-B596-43E2-90F9-5E3DF59550D7}">
      <dsp:nvSpPr>
        <dsp:cNvPr id="0" name=""/>
        <dsp:cNvSpPr/>
      </dsp:nvSpPr>
      <dsp:spPr>
        <a:xfrm>
          <a:off x="3512848" y="4391329"/>
          <a:ext cx="1644170" cy="164417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35000"/>
            </a:spcAft>
            <a:buNone/>
          </a:pPr>
          <a:r>
            <a:rPr lang="en-AU" sz="1600" b="1" kern="1200" dirty="0"/>
            <a:t>Dynamics</a:t>
          </a:r>
          <a:endParaRPr lang="en-AU" sz="1500" b="1" kern="1200" dirty="0"/>
        </a:p>
        <a:p>
          <a:pPr marL="0" lvl="0" indent="0" algn="l" defTabSz="711200">
            <a:lnSpc>
              <a:spcPct val="90000"/>
            </a:lnSpc>
            <a:spcBef>
              <a:spcPct val="0"/>
            </a:spcBef>
            <a:spcAft>
              <a:spcPct val="35000"/>
            </a:spcAft>
            <a:buNone/>
          </a:pPr>
          <a:r>
            <a:rPr lang="en-AU" sz="1200" b="0" kern="1200" dirty="0"/>
            <a:t>soft, loud, swelling, fading?</a:t>
          </a:r>
        </a:p>
      </dsp:txBody>
      <dsp:txXfrm>
        <a:off x="3753631" y="4632112"/>
        <a:ext cx="1162604" cy="1162604"/>
      </dsp:txXfrm>
    </dsp:sp>
    <dsp:sp modelId="{6E3ADA19-8F14-4A48-B370-2FC0BA042C28}">
      <dsp:nvSpPr>
        <dsp:cNvPr id="0" name=""/>
        <dsp:cNvSpPr/>
      </dsp:nvSpPr>
      <dsp:spPr>
        <a:xfrm>
          <a:off x="1869357" y="3710572"/>
          <a:ext cx="1644170" cy="164417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35000"/>
            </a:spcAft>
            <a:buNone/>
          </a:pPr>
          <a:r>
            <a:rPr lang="en-AU" sz="1600" b="1" kern="1200"/>
            <a:t>Timbre</a:t>
          </a:r>
          <a:endParaRPr lang="en-AU" sz="1500" b="0" kern="1200"/>
        </a:p>
        <a:p>
          <a:pPr marL="0" lvl="0" indent="0" algn="l" defTabSz="711200">
            <a:lnSpc>
              <a:spcPct val="90000"/>
            </a:lnSpc>
            <a:spcBef>
              <a:spcPct val="0"/>
            </a:spcBef>
            <a:spcAft>
              <a:spcPct val="35000"/>
            </a:spcAft>
            <a:buNone/>
          </a:pPr>
          <a:r>
            <a:rPr lang="en-AU" sz="1200" b="0" kern="1200"/>
            <a:t>bright, raspy, warm, metallic?</a:t>
          </a:r>
          <a:endParaRPr lang="en-AU" sz="1200" b="1" kern="1200"/>
        </a:p>
      </dsp:txBody>
      <dsp:txXfrm>
        <a:off x="2110140" y="3951355"/>
        <a:ext cx="1162604" cy="1162604"/>
      </dsp:txXfrm>
    </dsp:sp>
    <dsp:sp modelId="{6F8BC7B9-8D8E-4BBE-98DE-2B0E581C2D56}">
      <dsp:nvSpPr>
        <dsp:cNvPr id="0" name=""/>
        <dsp:cNvSpPr/>
      </dsp:nvSpPr>
      <dsp:spPr>
        <a:xfrm>
          <a:off x="1188600" y="2067081"/>
          <a:ext cx="1644170" cy="164417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35000"/>
            </a:spcAft>
            <a:buNone/>
          </a:pPr>
          <a:r>
            <a:rPr lang="en-AU" sz="1600" b="1" kern="1200" dirty="0"/>
            <a:t>Rhythm</a:t>
          </a:r>
          <a:endParaRPr lang="en-AU" sz="1200" b="0" kern="1200" dirty="0"/>
        </a:p>
        <a:p>
          <a:pPr marL="0" lvl="0" indent="0" algn="l" defTabSz="711200">
            <a:lnSpc>
              <a:spcPct val="90000"/>
            </a:lnSpc>
            <a:spcBef>
              <a:spcPct val="0"/>
            </a:spcBef>
            <a:spcAft>
              <a:spcPct val="35000"/>
            </a:spcAft>
            <a:buNone/>
          </a:pPr>
          <a:r>
            <a:rPr lang="en-AU" sz="1200" b="0" kern="1200" dirty="0">
              <a:solidFill>
                <a:srgbClr val="FFFFFF"/>
              </a:solidFill>
              <a:latin typeface="+mn-lt"/>
              <a:ea typeface="+mn-ea"/>
              <a:cs typeface="+mn-cs"/>
            </a:rPr>
            <a:t>legato /staccato, f</a:t>
          </a:r>
          <a:r>
            <a:rPr lang="en-AU" sz="1200" b="0" kern="1200" dirty="0">
              <a:latin typeface="+mn-lt"/>
            </a:rPr>
            <a:t>lowing, sharply articulated, pauses, silences?</a:t>
          </a:r>
        </a:p>
      </dsp:txBody>
      <dsp:txXfrm>
        <a:off x="1429383" y="2307864"/>
        <a:ext cx="1162604" cy="1162604"/>
      </dsp:txXfrm>
    </dsp:sp>
    <dsp:sp modelId="{597BA2B2-187D-4CDF-855D-7B344435BFE2}">
      <dsp:nvSpPr>
        <dsp:cNvPr id="0" name=""/>
        <dsp:cNvSpPr/>
      </dsp:nvSpPr>
      <dsp:spPr>
        <a:xfrm>
          <a:off x="1869357" y="423590"/>
          <a:ext cx="1644170" cy="164417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35000"/>
            </a:spcAft>
            <a:buNone/>
          </a:pPr>
          <a:r>
            <a:rPr lang="en-AU" sz="1600" b="1" kern="1200" dirty="0"/>
            <a:t>Pace</a:t>
          </a:r>
          <a:endParaRPr lang="en-AU" sz="1400" b="0" kern="1200" dirty="0"/>
        </a:p>
        <a:p>
          <a:pPr marL="0" lvl="0" indent="0" algn="l" defTabSz="711200">
            <a:lnSpc>
              <a:spcPct val="90000"/>
            </a:lnSpc>
            <a:spcBef>
              <a:spcPct val="0"/>
            </a:spcBef>
            <a:spcAft>
              <a:spcPct val="35000"/>
            </a:spcAft>
            <a:buNone/>
          </a:pPr>
          <a:r>
            <a:rPr lang="en-AU" sz="1200" b="0" kern="1200" dirty="0">
              <a:solidFill>
                <a:srgbClr val="FFFFFF"/>
              </a:solidFill>
              <a:latin typeface="Arial" panose="020B0604020202020204"/>
              <a:ea typeface="+mn-ea"/>
              <a:cs typeface="+mn-cs"/>
            </a:rPr>
            <a:t>steady, quickening, slowing?</a:t>
          </a:r>
        </a:p>
      </dsp:txBody>
      <dsp:txXfrm>
        <a:off x="2110140" y="664373"/>
        <a:ext cx="1162604" cy="1162604"/>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18/06/2026</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18/06/2026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1pPr>
    <a:lvl2pPr marL="609585"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2pPr>
    <a:lvl3pPr marL="121917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3pPr>
    <a:lvl4pPr marL="1828754"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4pPr>
    <a:lvl5pPr marL="2438339"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37.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49.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56.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63.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73.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ducation.nsw.gov.au/about-us/strategies-and-reports/our-reconciliation-action-plan/acknowledgement-of-country"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3779417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32379-792D-FFF1-0EED-9CE1E126EB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7F182D-5F30-11E6-4936-47808DD5EA8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E4C97C0-8DCA-264B-78E3-715824D12EE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08AD294-48ED-95A0-B383-1B8D3A58AA88}"/>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320796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BD99E-B44B-B906-DB59-D4B8502B61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4FB47E-7960-377A-D221-75A874C1E0CE}"/>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197CD4F-ACB3-6E73-FAB2-015877A4BC5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E7804B8-7C0D-05BA-DF89-BE0809C406F1}"/>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523696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9F26B-C06E-2A23-4F10-C2CCC67E65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713EDF-21B5-D5CF-458D-F087552CBC8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BFE6F60-6823-1021-7430-84FB2951B33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14EC41E-9102-3EF3-92FD-8EB0F2B7C80E}"/>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763997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F4C7D-20C1-8249-A5A9-5626119FDB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444972-E2F1-F23E-4584-62CE2B7EE64C}"/>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A6E7FCC-C25E-A03F-00DE-77FC037A5C2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10E10FE-C803-7618-B7B0-91B6EBC7EA78}"/>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40292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BB510-06C0-94BD-C333-F757901C45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FC4FB1-413C-C230-FA6C-924748E44333}"/>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225C969-48AC-F9B1-A033-58409C4A13B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65AD93B-E548-2F77-7B9F-5C994CE97167}"/>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671795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7EC35-5095-CACB-D08C-CB3642D418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5F6CEB-AC1B-0E1D-0470-1A0BCA61713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5A3BC074-A8B7-C091-83B2-8EB7D3BA0FE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1A14C82-24BA-899E-B71A-A8627725304A}"/>
              </a:ext>
            </a:extLst>
          </p:cNvPr>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1800866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091E9-2FBD-AAC8-0DB8-C954EF2485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5D21D4-956C-4EC6-C0EE-91B0F58F6D3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CEC2334-0A41-F1A6-AE54-4ACE2B7635B3}"/>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3180BACF-2E1B-A78B-1BE0-5523E3BCDB18}"/>
              </a:ext>
            </a:extLst>
          </p:cNvPr>
          <p:cNvSpPr>
            <a:spLocks noGrp="1"/>
          </p:cNvSpPr>
          <p:nvPr>
            <p:ph type="sldNum" sz="quarter" idx="5"/>
          </p:nvPr>
        </p:nvSpPr>
        <p:spPr/>
        <p:txBody>
          <a:bodyPr/>
          <a:lstStyle/>
          <a:p>
            <a:fld id="{D09C5488-DD16-4714-9519-7BE21BA11D4E}" type="slidenum">
              <a:rPr lang="en-AU" smtClean="0"/>
              <a:t>18</a:t>
            </a:fld>
            <a:endParaRPr lang="en-AU"/>
          </a:p>
        </p:txBody>
      </p:sp>
    </p:spTree>
    <p:extLst>
      <p:ext uri="{BB962C8B-B14F-4D97-AF65-F5344CB8AC3E}">
        <p14:creationId xmlns:p14="http://schemas.microsoft.com/office/powerpoint/2010/main" val="1168987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BBB5A-9720-94F1-C922-C34051F5D3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3475B8-6AEF-31DC-B9BA-0390688F163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88673A4-207D-C13F-2AE7-7131D19CE5F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188C7E3-36FC-C3FC-7AB3-66392577BFAE}"/>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19</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5144200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7C99A-232A-4318-EC5B-E0BCBBEC08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32E3FE-9B94-0DB7-9A4F-9D3DA858EAA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C03C389-F9CB-566D-0003-764EBF39FDB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99F77C4-07E6-9CB5-911F-1A2FAF907DBB}"/>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631433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3374D-9846-509A-4B16-3936530E33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72AE75-57BB-E518-4383-4F5B270B145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587AF67-03F5-692C-D21D-C130D7F6226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D1A9FDD-E63E-C82E-A883-54029A205EEC}"/>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21</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747354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a:t>
            </a:fld>
            <a:endParaRPr lang="en-AU"/>
          </a:p>
        </p:txBody>
      </p:sp>
    </p:spTree>
    <p:extLst>
      <p:ext uri="{BB962C8B-B14F-4D97-AF65-F5344CB8AC3E}">
        <p14:creationId xmlns:p14="http://schemas.microsoft.com/office/powerpoint/2010/main" val="3008813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D7771-1690-7A59-8233-D4D8DA7CEF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281458-8A04-11BD-5FE2-BF55787DE26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A2EF55C-E36F-1BF8-C2B3-277182F82D0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BB333BA-2756-07B1-BAE5-7D964E989881}"/>
              </a:ext>
            </a:extLst>
          </p:cNvPr>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28659511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4E541-B204-4F03-A2A8-861949552F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B47DFB-2531-A1A0-CFB5-926DE758F89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D38E656-194C-B717-52F0-1BE70210F4DC}"/>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6703FFC3-679A-D502-80C9-0EF6309FC207}"/>
              </a:ext>
            </a:extLst>
          </p:cNvPr>
          <p:cNvSpPr>
            <a:spLocks noGrp="1"/>
          </p:cNvSpPr>
          <p:nvPr>
            <p:ph type="sldNum" sz="quarter" idx="5"/>
          </p:nvPr>
        </p:nvSpPr>
        <p:spPr/>
        <p:txBody>
          <a:bodyPr/>
          <a:lstStyle/>
          <a:p>
            <a:fld id="{D09C5488-DD16-4714-9519-7BE21BA11D4E}" type="slidenum">
              <a:rPr lang="en-AU" smtClean="0"/>
              <a:t>23</a:t>
            </a:fld>
            <a:endParaRPr lang="en-AU"/>
          </a:p>
        </p:txBody>
      </p:sp>
    </p:spTree>
    <p:extLst>
      <p:ext uri="{BB962C8B-B14F-4D97-AF65-F5344CB8AC3E}">
        <p14:creationId xmlns:p14="http://schemas.microsoft.com/office/powerpoint/2010/main" val="30494216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5C189-4099-5515-9B94-EDAC3BDCBC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805A53-3FDF-63D6-180E-82E418C16F7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80B6A52-EF50-B6DE-9C70-488C35824F76}"/>
              </a:ext>
            </a:extLst>
          </p:cNvPr>
          <p:cNvSpPr>
            <a:spLocks noGrp="1"/>
          </p:cNvSpPr>
          <p:nvPr>
            <p:ph type="body" idx="1"/>
          </p:nvPr>
        </p:nvSpPr>
        <p:spPr/>
        <p:txBody>
          <a:bodyPr/>
          <a:lstStyle/>
          <a:p>
            <a:r>
              <a:rPr lang="en-AU"/>
              <a:t>Teacher note: Answers are below</a:t>
            </a:r>
          </a:p>
          <a:p>
            <a:pPr marL="342900" lvl="0" indent="-342900" algn="just">
              <a:buFont typeface="Arial" panose="020B0604020202020204" pitchFamily="34" charset="0"/>
              <a:buChar char="•"/>
              <a:defRPr/>
            </a:pPr>
            <a:r>
              <a:rPr lang="en-GB" sz="1600" i="1">
                <a:solidFill>
                  <a:schemeClr val="tx1"/>
                </a:solidFill>
                <a:latin typeface="Arial" panose="020B0604020202020204"/>
              </a:rPr>
              <a:t>West Side Story – Romeo and Juliet</a:t>
            </a:r>
          </a:p>
          <a:p>
            <a:pPr marL="342900" lvl="0" indent="-342900" algn="just">
              <a:buFont typeface="Arial" panose="020B0604020202020204" pitchFamily="34" charset="0"/>
              <a:buChar char="•"/>
              <a:defRPr/>
            </a:pPr>
            <a:r>
              <a:rPr kumimoji="0" lang="en-GB" sz="1600" b="0" i="1" u="none" strike="noStrike" kern="1200" cap="none" spc="0" normalizeH="0" baseline="0" noProof="0">
                <a:ln>
                  <a:noFill/>
                </a:ln>
                <a:solidFill>
                  <a:schemeClr val="tx1"/>
                </a:solidFill>
                <a:effectLst/>
                <a:uLnTx/>
                <a:uFillTx/>
                <a:latin typeface="Arial" panose="020B0604020202020204"/>
                <a:ea typeface="+mn-ea"/>
                <a:cs typeface="Arial" panose="020B0604020202020204" pitchFamily="34" charset="0"/>
              </a:rPr>
              <a:t>The Lion King – Hamlet</a:t>
            </a:r>
          </a:p>
          <a:p>
            <a:pPr marL="342900" lvl="0" indent="-342900" algn="just">
              <a:buFont typeface="Arial" panose="020B0604020202020204" pitchFamily="34" charset="0"/>
              <a:buChar char="•"/>
              <a:defRPr/>
            </a:pPr>
            <a:r>
              <a:rPr kumimoji="0" lang="en-GB" sz="1600" b="0" i="1" u="none" strike="noStrike" kern="1200" cap="none" spc="0" normalizeH="0" baseline="0" noProof="0">
                <a:ln>
                  <a:noFill/>
                </a:ln>
                <a:solidFill>
                  <a:schemeClr val="tx1"/>
                </a:solidFill>
                <a:effectLst/>
                <a:uLnTx/>
                <a:uFillTx/>
                <a:latin typeface="Arial" panose="020B0604020202020204"/>
                <a:ea typeface="+mn-ea"/>
                <a:cs typeface="Arial" panose="020B0604020202020204" pitchFamily="34" charset="0"/>
              </a:rPr>
              <a:t>Bride and Prejudice – Pride and Prejudice</a:t>
            </a:r>
          </a:p>
          <a:p>
            <a:pPr marL="342900" lvl="0" indent="-342900" algn="just">
              <a:buFont typeface="Arial" panose="020B0604020202020204" pitchFamily="34" charset="0"/>
              <a:buChar char="•"/>
              <a:defRPr/>
            </a:pPr>
            <a:r>
              <a:rPr kumimoji="0" lang="en-GB" sz="1600" b="0" i="1" u="none" strike="noStrike" kern="1200" cap="none" spc="0" normalizeH="0" baseline="0" noProof="0">
                <a:ln>
                  <a:noFill/>
                </a:ln>
                <a:solidFill>
                  <a:schemeClr val="tx1"/>
                </a:solidFill>
                <a:effectLst/>
                <a:uLnTx/>
                <a:uFillTx/>
                <a:latin typeface="Arial" panose="020B0604020202020204"/>
                <a:ea typeface="+mn-ea"/>
                <a:cs typeface="Arial" panose="020B0604020202020204" pitchFamily="34" charset="0"/>
              </a:rPr>
              <a:t>Clueless - Emma</a:t>
            </a:r>
          </a:p>
          <a:p>
            <a:pPr marL="342900" lvl="0" indent="-342900" algn="just">
              <a:buFont typeface="Arial" panose="020B0604020202020204" pitchFamily="34" charset="0"/>
              <a:buChar char="•"/>
              <a:defRPr/>
            </a:pPr>
            <a:r>
              <a:rPr lang="en-GB" sz="1600" i="1">
                <a:solidFill>
                  <a:schemeClr val="tx1"/>
                </a:solidFill>
                <a:latin typeface="Arial" panose="020B0604020202020204"/>
              </a:rPr>
              <a:t>Wicked – The Wizard of Oz</a:t>
            </a:r>
          </a:p>
          <a:p>
            <a:pPr marL="342900" marR="0" lvl="0" indent="-342900" algn="just"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1" u="none" strike="noStrike" kern="1200" cap="none" spc="0" normalizeH="0" baseline="0" noProof="0">
                <a:ln>
                  <a:noFill/>
                </a:ln>
                <a:solidFill>
                  <a:schemeClr val="tx1"/>
                </a:solidFill>
                <a:effectLst/>
                <a:uLnTx/>
                <a:uFillTx/>
                <a:latin typeface="Arial" panose="020B0604020202020204"/>
                <a:ea typeface="+mn-ea"/>
                <a:cs typeface="Arial" panose="020B0604020202020204" pitchFamily="34" charset="0"/>
              </a:rPr>
              <a:t>She’s the Man  – Twelfth Night </a:t>
            </a:r>
          </a:p>
          <a:p>
            <a:pPr marL="342900" lvl="0" indent="-342900" algn="just">
              <a:buFont typeface="Arial" panose="020B0604020202020204" pitchFamily="34" charset="0"/>
              <a:buChar char="•"/>
              <a:defRPr/>
            </a:pPr>
            <a:r>
              <a:rPr lang="en-GB" sz="1600" i="1">
                <a:solidFill>
                  <a:schemeClr val="tx1"/>
                </a:solidFill>
                <a:latin typeface="Arial" panose="020B0604020202020204"/>
              </a:rPr>
              <a:t>10 Things I Hate About You – The Taming of the Shrew</a:t>
            </a:r>
          </a:p>
          <a:p>
            <a:pPr marL="342900" lvl="0" indent="-342900" algn="just">
              <a:buFont typeface="Arial" panose="020B0604020202020204" pitchFamily="34" charset="0"/>
              <a:buChar char="•"/>
              <a:defRPr/>
            </a:pPr>
            <a:r>
              <a:rPr kumimoji="0" lang="en-GB" sz="1600" b="0" i="1" u="none" strike="noStrike" kern="1200" cap="none" spc="0" normalizeH="0" baseline="0" noProof="0">
                <a:ln>
                  <a:noFill/>
                </a:ln>
                <a:solidFill>
                  <a:schemeClr val="tx1"/>
                </a:solidFill>
                <a:effectLst/>
                <a:uLnTx/>
                <a:uFillTx/>
                <a:latin typeface="Arial" panose="020B0604020202020204"/>
                <a:ea typeface="+mn-ea"/>
                <a:cs typeface="Arial" panose="020B0604020202020204" pitchFamily="34" charset="0"/>
              </a:rPr>
              <a:t>Frankenstein - Prometheus</a:t>
            </a:r>
            <a:endParaRPr kumimoji="0" lang="en-US" sz="1600" b="0" i="1" u="none" strike="noStrike" kern="1200" cap="none" spc="0" normalizeH="0" baseline="0" noProof="0">
              <a:ln>
                <a:noFill/>
              </a:ln>
              <a:solidFill>
                <a:schemeClr val="tx1"/>
              </a:solidFill>
              <a:effectLst/>
              <a:uLnTx/>
              <a:uFillTx/>
              <a:latin typeface="Arial" panose="020B0604020202020204"/>
              <a:ea typeface="+mn-ea"/>
              <a:cs typeface="Arial" panose="020B0604020202020204" pitchFamily="34" charset="0"/>
            </a:endParaRPr>
          </a:p>
          <a:p>
            <a:endParaRPr lang="en-AU"/>
          </a:p>
        </p:txBody>
      </p:sp>
      <p:sp>
        <p:nvSpPr>
          <p:cNvPr id="4" name="Slide Number Placeholder 3">
            <a:extLst>
              <a:ext uri="{FF2B5EF4-FFF2-40B4-BE49-F238E27FC236}">
                <a16:creationId xmlns:a16="http://schemas.microsoft.com/office/drawing/2014/main" id="{C57BDEA8-EF0D-0103-F1E5-3DDC54E579A3}"/>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0468606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DE34E-9C31-1B1E-5D41-442EF25B84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4AE627-AA98-B9C1-C7BF-9B75BD4DB09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D77C8BDF-32A9-B720-9526-5C3E3A8A93C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CE8A8B5-D540-FF51-9542-BC13EA955C2E}"/>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25</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193528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627EC-E846-357E-D255-B7D8251E1C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6A1872-29D0-A00C-616D-5693E04CA26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431622C-CD34-2794-420A-BBB66DACA08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2848CAD-752E-1C0A-F0DC-D793FA1203B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26</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0438706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994DF-C8BC-B91E-8199-C010E85126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57B220-E543-86F1-7D19-D63EE9BE606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C57F88E-495F-FCB7-DABD-DC7DF32F49F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1AB22B5-4688-3254-FC68-59D5DAACC934}"/>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27</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2007798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48221-EE3E-1639-EB09-90C690F9D8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B8CC21-BA96-3A70-4A02-C09874FECB4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C6B79EEB-FFB3-8EF2-BC96-8965A07D6BF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69800D4-F6B1-4D83-2FA6-B5A75BA88CFD}"/>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28</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2198871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F9136-2FB9-D0B1-153F-D211CB2CC6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D671FB-3CD4-D28F-D22F-A9CFC591149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D665094-44CB-B109-0CAD-711D8DA18DF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81B73EC-311A-C507-BA16-BA141FE91961}"/>
              </a:ext>
            </a:extLst>
          </p:cNvPr>
          <p:cNvSpPr>
            <a:spLocks noGrp="1"/>
          </p:cNvSpPr>
          <p:nvPr>
            <p:ph type="sldNum" sz="quarter" idx="5"/>
          </p:nvPr>
        </p:nvSpPr>
        <p:spPr/>
        <p:txBody>
          <a:bodyPr/>
          <a:lstStyle/>
          <a:p>
            <a:fld id="{B07158C4-A119-4B78-9DE8-A50001BC31DC}" type="slidenum">
              <a:rPr lang="en-AU" smtClean="0"/>
              <a:pPr/>
              <a:t>29</a:t>
            </a:fld>
            <a:endParaRPr lang="en-AU"/>
          </a:p>
        </p:txBody>
      </p:sp>
    </p:spTree>
    <p:extLst>
      <p:ext uri="{BB962C8B-B14F-4D97-AF65-F5344CB8AC3E}">
        <p14:creationId xmlns:p14="http://schemas.microsoft.com/office/powerpoint/2010/main" val="32634188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8CE8E-8163-6B45-3E3D-B8B06C4795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84B446-7BA3-0673-FA61-85113186584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B175243-21BB-B3EB-CE76-5BE812CC3B7D}"/>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A06E5471-B24C-9462-B30A-5F34D57EEB38}"/>
              </a:ext>
            </a:extLst>
          </p:cNvPr>
          <p:cNvSpPr>
            <a:spLocks noGrp="1"/>
          </p:cNvSpPr>
          <p:nvPr>
            <p:ph type="sldNum" sz="quarter" idx="5"/>
          </p:nvPr>
        </p:nvSpPr>
        <p:spPr/>
        <p:txBody>
          <a:bodyPr/>
          <a:lstStyle/>
          <a:p>
            <a:fld id="{D09C5488-DD16-4714-9519-7BE21BA11D4E}" type="slidenum">
              <a:rPr lang="en-AU" smtClean="0"/>
              <a:t>30</a:t>
            </a:fld>
            <a:endParaRPr lang="en-AU"/>
          </a:p>
        </p:txBody>
      </p:sp>
    </p:spTree>
    <p:extLst>
      <p:ext uri="{BB962C8B-B14F-4D97-AF65-F5344CB8AC3E}">
        <p14:creationId xmlns:p14="http://schemas.microsoft.com/office/powerpoint/2010/main" val="14880210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CB61B-A82F-87CD-6DDD-866E3C4C4F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23C3A8-21CB-6B5B-0989-95C12AB1ED0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C00F9AA1-8A9E-E235-4205-01E29BF4906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9CF46B6-B185-BB44-D262-C3F67C2DF2AF}"/>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32</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538304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endParaRPr lang="en-US">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Click lesson numbers to go to specific lessons</a:t>
            </a:r>
          </a:p>
          <a:p>
            <a:pPr marL="171450" indent="-171450">
              <a:buFont typeface="Arial"/>
              <a:buChar char="•"/>
            </a:pPr>
            <a:r>
              <a:rPr lang="en-AU">
                <a:latin typeface="Arial" panose="020B0604020202020204" pitchFamily="34" charset="0"/>
                <a:cs typeface="Arial" panose="020B0604020202020204" pitchFamily="34" charset="0"/>
              </a:rPr>
              <a:t>Interactive features can be viewed in slide show</a:t>
            </a:r>
          </a:p>
          <a:p>
            <a:endParaRPr lang="en-AU" b="1">
              <a:latin typeface="Arial" panose="020B0604020202020204" pitchFamily="34" charset="0"/>
              <a:cs typeface="Arial" panose="020B0604020202020204" pitchFamily="34" charset="0"/>
            </a:endParaRPr>
          </a:p>
          <a:p>
            <a:r>
              <a:rPr lang="en-AU" b="1">
                <a:latin typeface="Arial" panose="020B0604020202020204" pitchFamily="34" charset="0"/>
                <a:cs typeface="Arial" panose="020B0604020202020204" pitchFamily="34" charset="0"/>
              </a:rPr>
              <a:t>Notes for vendors [to be removed after slide deck creation]:</a:t>
            </a:r>
            <a:endParaRPr lang="en-US">
              <a:latin typeface="Arial" panose="020B0604020202020204" pitchFamily="34" charset="0"/>
              <a:cs typeface="Arial" panose="020B0604020202020204" pitchFamily="34" charset="0"/>
            </a:endParaRPr>
          </a:p>
          <a:p>
            <a:pPr marL="171450" indent="-171450">
              <a:buFont typeface="Arial"/>
              <a:buChar char="•"/>
            </a:pPr>
            <a:r>
              <a:rPr lang="en-AU" b="1">
                <a:latin typeface="Arial" panose="020B0604020202020204" pitchFamily="34" charset="0"/>
                <a:cs typeface="Arial" panose="020B0604020202020204" pitchFamily="34" charset="0"/>
              </a:rPr>
              <a:t>Create hyperlinks to dividers that match lesson numbers by</a:t>
            </a:r>
          </a:p>
          <a:p>
            <a:pPr marL="781035" lvl="1" indent="-171450">
              <a:buFont typeface="Arial"/>
              <a:buChar char="•"/>
            </a:pPr>
            <a:r>
              <a:rPr lang="en-AU" b="1">
                <a:latin typeface="Arial" panose="020B0604020202020204" pitchFamily="34" charset="0"/>
                <a:cs typeface="Arial" panose="020B0604020202020204" pitchFamily="34" charset="0"/>
              </a:rPr>
              <a:t>Right click on the number&gt;edit link&gt;select slide in deck to connect to</a:t>
            </a:r>
          </a:p>
          <a:p>
            <a:pPr marL="171450" indent="-171450">
              <a:buFont typeface="Arial"/>
              <a:buChar char="•"/>
            </a:pPr>
            <a:endParaRPr lang="en-US">
              <a:latin typeface="Arial" panose="020B0604020202020204" pitchFamily="34" charset="0"/>
              <a:cs typeface="Arial" panose="020B0604020202020204" pitchFamily="34" charset="0"/>
            </a:endParaRPr>
          </a:p>
          <a:p>
            <a:endParaRPr lang="en-US">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a:t>
            </a:fld>
            <a:endParaRPr lang="en-AU"/>
          </a:p>
        </p:txBody>
      </p:sp>
    </p:spTree>
    <p:extLst>
      <p:ext uri="{BB962C8B-B14F-4D97-AF65-F5344CB8AC3E}">
        <p14:creationId xmlns:p14="http://schemas.microsoft.com/office/powerpoint/2010/main" val="3242764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5B6B4-262F-821C-022C-EDB735D00B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6D7A16-50F5-E288-1960-804909C4F18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160381E6-30F1-76DC-C522-0FE2C8517DF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42C1614-6AA5-1F1C-7249-F468580DBDFE}"/>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33</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5717867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C1890-C8A3-4308-2579-796B2C1DC1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B0BD9F-4552-1C58-605B-22E89C9412A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1AF62E2F-ACB1-0BB9-593D-CEA0F0C9E0F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F31FA59-E876-5881-AB7A-8EE55B5E902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9974275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FAE0-4127-4B83-4DF2-DAE94DE32B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1E0F50-06FD-052C-E6E9-F407406A722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A634170-36B5-B891-E41F-1452C3D40C7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9F841CB-4854-6FDF-7612-BEEAABD37581}"/>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35</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2661409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80B96-C4AD-5B87-EBC1-6CC1554848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693A67-87EE-802D-7F41-688ECE81FC1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DDD5583-38BB-FAFB-F29B-6CABD12C80D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0F2F241-CDA2-00BA-E6B7-53B1E0405DE4}"/>
              </a:ext>
            </a:extLst>
          </p:cNvPr>
          <p:cNvSpPr>
            <a:spLocks noGrp="1"/>
          </p:cNvSpPr>
          <p:nvPr>
            <p:ph type="sldNum" sz="quarter" idx="5"/>
          </p:nvPr>
        </p:nvSpPr>
        <p:spPr/>
        <p:txBody>
          <a:bodyPr/>
          <a:lstStyle/>
          <a:p>
            <a:fld id="{B07158C4-A119-4B78-9DE8-A50001BC31DC}" type="slidenum">
              <a:rPr lang="en-AU" smtClean="0"/>
              <a:pPr/>
              <a:t>36</a:t>
            </a:fld>
            <a:endParaRPr lang="en-AU"/>
          </a:p>
        </p:txBody>
      </p:sp>
    </p:spTree>
    <p:extLst>
      <p:ext uri="{BB962C8B-B14F-4D97-AF65-F5344CB8AC3E}">
        <p14:creationId xmlns:p14="http://schemas.microsoft.com/office/powerpoint/2010/main" val="9972483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6C184-36AB-6012-4BBD-64B37EE489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70D119-63BE-2431-8C49-A0418D40136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8497895-A85B-7A9E-8BA7-03CA9F740A42}"/>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057AE531-035B-7ED0-EBA5-1865F541F679}"/>
              </a:ext>
            </a:extLst>
          </p:cNvPr>
          <p:cNvSpPr>
            <a:spLocks noGrp="1"/>
          </p:cNvSpPr>
          <p:nvPr>
            <p:ph type="sldNum" sz="quarter" idx="5"/>
          </p:nvPr>
        </p:nvSpPr>
        <p:spPr/>
        <p:txBody>
          <a:bodyPr/>
          <a:lstStyle/>
          <a:p>
            <a:fld id="{D09C5488-DD16-4714-9519-7BE21BA11D4E}" type="slidenum">
              <a:rPr lang="en-AU" smtClean="0"/>
              <a:t>37</a:t>
            </a:fld>
            <a:endParaRPr lang="en-AU"/>
          </a:p>
        </p:txBody>
      </p:sp>
    </p:spTree>
    <p:extLst>
      <p:ext uri="{BB962C8B-B14F-4D97-AF65-F5344CB8AC3E}">
        <p14:creationId xmlns:p14="http://schemas.microsoft.com/office/powerpoint/2010/main" val="27621852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77C4F-9301-9BE3-08E5-EA3EB7AECD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3B4EE5-D837-BEE5-57DD-7F419F89A96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D746760-E99F-905D-868A-736326687D1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3CA78A6-22B7-AE2C-C6DE-8398E89D2F46}"/>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4944717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FB522-1C2E-5E12-7461-2A74083263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D3D749-26A9-216C-CDE1-1DF81EFACA7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617FAC5-16BB-6923-FBBE-4A93E1F5EEE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3C72E76-5EE2-FD8B-47F2-15DC66867F2A}"/>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45</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4654922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1A919-A50F-CF05-31B8-DE5EFBC951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F3C3F7-82C6-E773-F457-A754AE90B40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98F6A96-00ED-99C9-D268-2287EB8054C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008711A-7196-CEB0-E5E4-65274AD2154E}"/>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46</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5055007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368F8-41E0-9C6A-1C1F-DE4E936BB4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35DF41-ECA0-3A1A-067F-085FDC6CE03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286CA10-2E7F-03A5-B7F0-F16DD527466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D67991E-7830-06A7-D005-51F57160AD0F}"/>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47</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4820293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1AF65-0266-3131-8E66-C128955C40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E0655D-EA67-7242-016E-661A42335DE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75FE4E9-91B8-472F-809E-78B8C3860F1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959D8CD-1350-247F-86E5-F9A928A30537}"/>
              </a:ext>
            </a:extLst>
          </p:cNvPr>
          <p:cNvSpPr>
            <a:spLocks noGrp="1"/>
          </p:cNvSpPr>
          <p:nvPr>
            <p:ph type="sldNum" sz="quarter" idx="5"/>
          </p:nvPr>
        </p:nvSpPr>
        <p:spPr/>
        <p:txBody>
          <a:bodyPr/>
          <a:lstStyle/>
          <a:p>
            <a:fld id="{B07158C4-A119-4B78-9DE8-A50001BC31DC}" type="slidenum">
              <a:rPr lang="en-AU" smtClean="0"/>
              <a:pPr/>
              <a:t>48</a:t>
            </a:fld>
            <a:endParaRPr lang="en-AU"/>
          </a:p>
        </p:txBody>
      </p:sp>
    </p:spTree>
    <p:extLst>
      <p:ext uri="{BB962C8B-B14F-4D97-AF65-F5344CB8AC3E}">
        <p14:creationId xmlns:p14="http://schemas.microsoft.com/office/powerpoint/2010/main" val="2063800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25525475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1CAC1-1B5F-C7A7-ACA9-098EFC9B78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44F6F4-3132-387D-9D5A-6CF49EFFC18C}"/>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133E40D-670B-197E-0BAF-BD2E4A6941B1}"/>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236B95BE-86AE-9711-0FBB-463F3F5D4F92}"/>
              </a:ext>
            </a:extLst>
          </p:cNvPr>
          <p:cNvSpPr>
            <a:spLocks noGrp="1"/>
          </p:cNvSpPr>
          <p:nvPr>
            <p:ph type="sldNum" sz="quarter" idx="5"/>
          </p:nvPr>
        </p:nvSpPr>
        <p:spPr/>
        <p:txBody>
          <a:bodyPr/>
          <a:lstStyle/>
          <a:p>
            <a:fld id="{D09C5488-DD16-4714-9519-7BE21BA11D4E}" type="slidenum">
              <a:rPr lang="en-AU" smtClean="0"/>
              <a:t>49</a:t>
            </a:fld>
            <a:endParaRPr lang="en-AU"/>
          </a:p>
        </p:txBody>
      </p:sp>
    </p:spTree>
    <p:extLst>
      <p:ext uri="{BB962C8B-B14F-4D97-AF65-F5344CB8AC3E}">
        <p14:creationId xmlns:p14="http://schemas.microsoft.com/office/powerpoint/2010/main" val="23543833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4E1FF-B460-7EA5-154A-A50DA38046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183A86-0321-8AB3-8766-F3AD8BA5383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164C678-33B7-652E-49D5-C2DA8CF4315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745F6EC-7698-CEEB-B562-865111886EED}"/>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51</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6245748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CF199-D630-3E65-6024-C0D29A92A6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7453AE-19CD-2A3B-A626-9AB3013A49F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8A6C6C8-33D9-0F08-A962-2E71288FE33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0570B6B-2079-59C3-986F-3CCA585FBF3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52</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5709678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9B0BA-1C9A-2C0E-17FC-7A5E07AD41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50F050-253F-5429-B118-41E8143F5B5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0725868-21C4-3740-8126-F386F84DDF0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055B42F-1399-9CAA-EDC6-BA5BE316817A}"/>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53</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5569982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FE8D7-5336-0590-0372-476751BCC2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4022F9-57D3-6A85-DD0E-BFAFEF27344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25F5291-F063-51BE-7AA1-89CB2E0E4DA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0F43B96-5204-D01A-74A4-4851C51D5464}"/>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4268085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BCE48-CBC1-87D5-25C8-CC7F5E4C87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9DB461-088A-9974-4CA9-A6C00D4E1EB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AF81A33-AEAD-9236-250F-38C73C5E787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6C9671C-96E4-5CAE-D7FA-0C5835145E6A}"/>
              </a:ext>
            </a:extLst>
          </p:cNvPr>
          <p:cNvSpPr>
            <a:spLocks noGrp="1"/>
          </p:cNvSpPr>
          <p:nvPr>
            <p:ph type="sldNum" sz="quarter" idx="5"/>
          </p:nvPr>
        </p:nvSpPr>
        <p:spPr/>
        <p:txBody>
          <a:bodyPr/>
          <a:lstStyle/>
          <a:p>
            <a:fld id="{B07158C4-A119-4B78-9DE8-A50001BC31DC}" type="slidenum">
              <a:rPr lang="en-AU" smtClean="0"/>
              <a:pPr/>
              <a:t>55</a:t>
            </a:fld>
            <a:endParaRPr lang="en-AU"/>
          </a:p>
        </p:txBody>
      </p:sp>
    </p:spTree>
    <p:extLst>
      <p:ext uri="{BB962C8B-B14F-4D97-AF65-F5344CB8AC3E}">
        <p14:creationId xmlns:p14="http://schemas.microsoft.com/office/powerpoint/2010/main" val="41422003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788E3-41AA-883F-9B87-AC4824AB31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4A1EDC-F35B-83EB-A9A5-37FB52229D8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B649EEA2-96C0-70D4-BB74-EBFAD0646D59}"/>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5E28A317-109D-C993-1109-36C2A6B49D11}"/>
              </a:ext>
            </a:extLst>
          </p:cNvPr>
          <p:cNvSpPr>
            <a:spLocks noGrp="1"/>
          </p:cNvSpPr>
          <p:nvPr>
            <p:ph type="sldNum" sz="quarter" idx="5"/>
          </p:nvPr>
        </p:nvSpPr>
        <p:spPr/>
        <p:txBody>
          <a:bodyPr/>
          <a:lstStyle/>
          <a:p>
            <a:fld id="{D09C5488-DD16-4714-9519-7BE21BA11D4E}" type="slidenum">
              <a:rPr lang="en-AU" smtClean="0"/>
              <a:t>56</a:t>
            </a:fld>
            <a:endParaRPr lang="en-AU"/>
          </a:p>
        </p:txBody>
      </p:sp>
    </p:spTree>
    <p:extLst>
      <p:ext uri="{BB962C8B-B14F-4D97-AF65-F5344CB8AC3E}">
        <p14:creationId xmlns:p14="http://schemas.microsoft.com/office/powerpoint/2010/main" val="23964357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71EE6-F83D-EF58-D478-E40B3233DD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3D887D-7BE2-0DBF-850B-1645A0943C3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91DBCF7-5854-B8BB-752D-D9AF3024E77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C9C3EE8-CC46-9043-34DF-63223B8D6308}"/>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57</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814729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6D082-D3EA-2372-767E-683342B645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FD7679-8B0C-44B4-3E5E-46FE6D43884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C587B91-2617-E183-5CA8-27F063424BD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EC9E270-F6CE-3112-3E59-D662FD4E4908}"/>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58</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40306084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C7289-B796-05CC-F5AA-B2D45A0C7C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D4B945-D8FE-6B1A-6557-7DD2978DEBEE}"/>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5428E913-ACE9-BD48-BCE9-C9AAF36B766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2E9BE89-571A-58A3-7781-69A7C924FD4F}"/>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59</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519629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17CC6-6BDB-EEA8-EC41-BDC16B1DEC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90FFA8-6A94-B8DC-7C77-5FE68FDB4CE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8183D78-A271-09BE-7D56-EBD61262D486}"/>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A3A78E59-B054-A7B1-620F-8581EEE419E5}"/>
              </a:ext>
            </a:extLst>
          </p:cNvPr>
          <p:cNvSpPr>
            <a:spLocks noGrp="1"/>
          </p:cNvSpPr>
          <p:nvPr>
            <p:ph type="sldNum" sz="quarter" idx="5"/>
          </p:nvPr>
        </p:nvSpPr>
        <p:spPr/>
        <p:txBody>
          <a:bodyPr/>
          <a:lstStyle/>
          <a:p>
            <a:fld id="{D09C5488-DD16-4714-9519-7BE21BA11D4E}" type="slidenum">
              <a:rPr lang="en-AU" smtClean="0"/>
              <a:t>6</a:t>
            </a:fld>
            <a:endParaRPr lang="en-AU"/>
          </a:p>
        </p:txBody>
      </p:sp>
    </p:spTree>
    <p:extLst>
      <p:ext uri="{BB962C8B-B14F-4D97-AF65-F5344CB8AC3E}">
        <p14:creationId xmlns:p14="http://schemas.microsoft.com/office/powerpoint/2010/main" val="17390203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9BDBE-A508-6035-53D7-09052EEFA2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A42CC8-9955-D127-6F55-24FD139FD56C}"/>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6A8F538-66B4-122A-674F-D3BAA9A95B0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0B26B17-7570-6AE3-C4BB-753FA8C42E30}"/>
              </a:ext>
            </a:extLst>
          </p:cNvPr>
          <p:cNvSpPr>
            <a:spLocks noGrp="1"/>
          </p:cNvSpPr>
          <p:nvPr>
            <p:ph type="sldNum" sz="quarter" idx="5"/>
          </p:nvPr>
        </p:nvSpPr>
        <p:spPr/>
        <p:txBody>
          <a:bodyPr/>
          <a:lstStyle/>
          <a:p>
            <a:fld id="{B07158C4-A119-4B78-9DE8-A50001BC31DC}" type="slidenum">
              <a:rPr lang="en-AU" smtClean="0"/>
              <a:pPr/>
              <a:t>60</a:t>
            </a:fld>
            <a:endParaRPr lang="en-AU"/>
          </a:p>
        </p:txBody>
      </p:sp>
    </p:spTree>
    <p:extLst>
      <p:ext uri="{BB962C8B-B14F-4D97-AF65-F5344CB8AC3E}">
        <p14:creationId xmlns:p14="http://schemas.microsoft.com/office/powerpoint/2010/main" val="34831684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90FE9-7784-481B-BAD0-0047D3CC92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906EEF-EB33-0ED2-C3BC-BE240E372BA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40F2EEA-375D-4701-DEB3-F578D8218AB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CF93763-3AF4-7808-946C-18ECB6D22160}"/>
              </a:ext>
            </a:extLst>
          </p:cNvPr>
          <p:cNvSpPr>
            <a:spLocks noGrp="1"/>
          </p:cNvSpPr>
          <p:nvPr>
            <p:ph type="sldNum" sz="quarter" idx="5"/>
          </p:nvPr>
        </p:nvSpPr>
        <p:spPr/>
        <p:txBody>
          <a:bodyPr/>
          <a:lstStyle/>
          <a:p>
            <a:fld id="{B07158C4-A119-4B78-9DE8-A50001BC31DC}" type="slidenum">
              <a:rPr lang="en-AU" smtClean="0"/>
              <a:pPr/>
              <a:t>61</a:t>
            </a:fld>
            <a:endParaRPr lang="en-AU"/>
          </a:p>
        </p:txBody>
      </p:sp>
    </p:spTree>
    <p:extLst>
      <p:ext uri="{BB962C8B-B14F-4D97-AF65-F5344CB8AC3E}">
        <p14:creationId xmlns:p14="http://schemas.microsoft.com/office/powerpoint/2010/main" val="9107408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62B81-FBB2-1180-F344-4D817EEB01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3B8302-536C-765D-15AE-897AE892FC4E}"/>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161BB27F-836A-08D6-63B1-352C39C3432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1733DC7-C659-9CEA-4379-8ADE473D4B49}"/>
              </a:ext>
            </a:extLst>
          </p:cNvPr>
          <p:cNvSpPr>
            <a:spLocks noGrp="1"/>
          </p:cNvSpPr>
          <p:nvPr>
            <p:ph type="sldNum" sz="quarter" idx="5"/>
          </p:nvPr>
        </p:nvSpPr>
        <p:spPr/>
        <p:txBody>
          <a:bodyPr/>
          <a:lstStyle/>
          <a:p>
            <a:fld id="{B07158C4-A119-4B78-9DE8-A50001BC31DC}" type="slidenum">
              <a:rPr lang="en-AU" smtClean="0"/>
              <a:pPr/>
              <a:t>62</a:t>
            </a:fld>
            <a:endParaRPr lang="en-AU"/>
          </a:p>
        </p:txBody>
      </p:sp>
    </p:spTree>
    <p:extLst>
      <p:ext uri="{BB962C8B-B14F-4D97-AF65-F5344CB8AC3E}">
        <p14:creationId xmlns:p14="http://schemas.microsoft.com/office/powerpoint/2010/main" val="26222146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102D2-C314-9482-328E-4AD7963B4B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2359B0-D7CA-174E-43DB-EF07B014496E}"/>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CD37E83-7CFC-BA41-9DD5-2E7C633579B4}"/>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CD0AE046-966D-8E2F-0312-012E4AA32FB9}"/>
              </a:ext>
            </a:extLst>
          </p:cNvPr>
          <p:cNvSpPr>
            <a:spLocks noGrp="1"/>
          </p:cNvSpPr>
          <p:nvPr>
            <p:ph type="sldNum" sz="quarter" idx="5"/>
          </p:nvPr>
        </p:nvSpPr>
        <p:spPr/>
        <p:txBody>
          <a:bodyPr/>
          <a:lstStyle/>
          <a:p>
            <a:fld id="{D09C5488-DD16-4714-9519-7BE21BA11D4E}" type="slidenum">
              <a:rPr lang="en-AU" smtClean="0"/>
              <a:t>63</a:t>
            </a:fld>
            <a:endParaRPr lang="en-AU"/>
          </a:p>
        </p:txBody>
      </p:sp>
    </p:spTree>
    <p:extLst>
      <p:ext uri="{BB962C8B-B14F-4D97-AF65-F5344CB8AC3E}">
        <p14:creationId xmlns:p14="http://schemas.microsoft.com/office/powerpoint/2010/main" val="17612644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65</a:t>
            </a:fld>
            <a:endParaRPr lang="en-AU"/>
          </a:p>
        </p:txBody>
      </p:sp>
    </p:spTree>
    <p:extLst>
      <p:ext uri="{BB962C8B-B14F-4D97-AF65-F5344CB8AC3E}">
        <p14:creationId xmlns:p14="http://schemas.microsoft.com/office/powerpoint/2010/main" val="24789289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B37E0-A12E-3633-4DBF-06555A17BE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9615E0-F436-2BDA-8602-38FE4D28DEC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18C38508-B170-6828-2B48-0EBBACD7E98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75E2A09-5579-EAE6-167C-4B782337D708}"/>
              </a:ext>
            </a:extLst>
          </p:cNvPr>
          <p:cNvSpPr>
            <a:spLocks noGrp="1"/>
          </p:cNvSpPr>
          <p:nvPr>
            <p:ph type="sldNum" sz="quarter" idx="5"/>
          </p:nvPr>
        </p:nvSpPr>
        <p:spPr/>
        <p:txBody>
          <a:bodyPr/>
          <a:lstStyle/>
          <a:p>
            <a:fld id="{B07158C4-A119-4B78-9DE8-A50001BC31DC}" type="slidenum">
              <a:rPr lang="en-AU" smtClean="0"/>
              <a:pPr/>
              <a:t>66</a:t>
            </a:fld>
            <a:endParaRPr lang="en-AU"/>
          </a:p>
        </p:txBody>
      </p:sp>
    </p:spTree>
    <p:extLst>
      <p:ext uri="{BB962C8B-B14F-4D97-AF65-F5344CB8AC3E}">
        <p14:creationId xmlns:p14="http://schemas.microsoft.com/office/powerpoint/2010/main" val="21188800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5A0D1-30C8-43EB-B80E-A0ACA51598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ED33B2-0A4F-CE2C-E3C6-10A8E7F91B6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B11EEF83-CF82-1165-31AC-AC3383101270}"/>
              </a:ext>
            </a:extLst>
          </p:cNvPr>
          <p:cNvSpPr>
            <a:spLocks noGrp="1"/>
          </p:cNvSpPr>
          <p:nvPr>
            <p:ph type="body" idx="1"/>
          </p:nvPr>
        </p:nvSpPr>
        <p:spPr/>
        <p:txBody>
          <a:bodyPr/>
          <a:lstStyle/>
          <a:p>
            <a:r>
              <a:rPr lang="en-AU" sz="1600" b="1" kern="1200">
                <a:solidFill>
                  <a:schemeClr val="tx1"/>
                </a:solidFill>
                <a:effectLst/>
                <a:latin typeface="Arial" panose="020B0604020202020204" pitchFamily="34" charset="0"/>
                <a:ea typeface="+mn-ea"/>
                <a:cs typeface="Arial" panose="020B0604020202020204" pitchFamily="34" charset="0"/>
              </a:rPr>
              <a:t>Teacher note: </a:t>
            </a:r>
            <a:r>
              <a:rPr lang="en-AU" sz="1600" kern="1200">
                <a:solidFill>
                  <a:schemeClr val="tx1"/>
                </a:solidFill>
                <a:effectLst/>
                <a:latin typeface="Arial" panose="020B0604020202020204" pitchFamily="34" charset="0"/>
                <a:ea typeface="+mn-ea"/>
                <a:cs typeface="Arial" panose="020B0604020202020204" pitchFamily="34" charset="0"/>
              </a:rPr>
              <a:t>These interview prompts should be adapted to include reference to the chosen common thread. For example, ‘Tell me about a </a:t>
            </a:r>
            <a:r>
              <a:rPr lang="en-AU" sz="1600" i="1" kern="1200">
                <a:solidFill>
                  <a:schemeClr val="tx1"/>
                </a:solidFill>
                <a:effectLst/>
                <a:latin typeface="Arial" panose="020B0604020202020204" pitchFamily="34" charset="0"/>
                <a:ea typeface="+mn-ea"/>
                <a:cs typeface="Arial" panose="020B0604020202020204" pitchFamily="34" charset="0"/>
              </a:rPr>
              <a:t>liminal</a:t>
            </a:r>
            <a:r>
              <a:rPr lang="en-AU" sz="1600" kern="1200">
                <a:solidFill>
                  <a:schemeClr val="tx1"/>
                </a:solidFill>
                <a:effectLst/>
                <a:latin typeface="Arial" panose="020B0604020202020204" pitchFamily="34" charset="0"/>
                <a:ea typeface="+mn-ea"/>
                <a:cs typeface="Arial" panose="020B0604020202020204" pitchFamily="34" charset="0"/>
              </a:rPr>
              <a:t> place of space that feels significant to you.’</a:t>
            </a:r>
            <a:endParaRPr lang="en-AU"/>
          </a:p>
        </p:txBody>
      </p:sp>
      <p:sp>
        <p:nvSpPr>
          <p:cNvPr id="4" name="Slide Number Placeholder 3">
            <a:extLst>
              <a:ext uri="{FF2B5EF4-FFF2-40B4-BE49-F238E27FC236}">
                <a16:creationId xmlns:a16="http://schemas.microsoft.com/office/drawing/2014/main" id="{5186A454-B09D-8B83-70E1-F4F6C0B6E7D0}"/>
              </a:ext>
            </a:extLst>
          </p:cNvPr>
          <p:cNvSpPr>
            <a:spLocks noGrp="1"/>
          </p:cNvSpPr>
          <p:nvPr>
            <p:ph type="sldNum" sz="quarter" idx="5"/>
          </p:nvPr>
        </p:nvSpPr>
        <p:spPr/>
        <p:txBody>
          <a:bodyPr/>
          <a:lstStyle/>
          <a:p>
            <a:fld id="{B07158C4-A119-4B78-9DE8-A50001BC31DC}" type="slidenum">
              <a:rPr lang="en-AU" smtClean="0"/>
              <a:pPr/>
              <a:t>67</a:t>
            </a:fld>
            <a:endParaRPr lang="en-AU"/>
          </a:p>
        </p:txBody>
      </p:sp>
    </p:spTree>
    <p:extLst>
      <p:ext uri="{BB962C8B-B14F-4D97-AF65-F5344CB8AC3E}">
        <p14:creationId xmlns:p14="http://schemas.microsoft.com/office/powerpoint/2010/main" val="35256263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4679A-623F-C8FA-395F-381E8362A0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3F4D5E-0F3B-1D2A-C728-21E69B46975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1C9C2041-4AC8-F7DE-F4A8-D842FFFC689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2B2B60F-329A-FB43-3F8E-9B9BFC5EB164}"/>
              </a:ext>
            </a:extLst>
          </p:cNvPr>
          <p:cNvSpPr>
            <a:spLocks noGrp="1"/>
          </p:cNvSpPr>
          <p:nvPr>
            <p:ph type="sldNum" sz="quarter" idx="5"/>
          </p:nvPr>
        </p:nvSpPr>
        <p:spPr/>
        <p:txBody>
          <a:bodyPr/>
          <a:lstStyle/>
          <a:p>
            <a:fld id="{B07158C4-A119-4B78-9DE8-A50001BC31DC}" type="slidenum">
              <a:rPr lang="en-AU" smtClean="0"/>
              <a:pPr/>
              <a:t>68</a:t>
            </a:fld>
            <a:endParaRPr lang="en-AU"/>
          </a:p>
        </p:txBody>
      </p:sp>
    </p:spTree>
    <p:extLst>
      <p:ext uri="{BB962C8B-B14F-4D97-AF65-F5344CB8AC3E}">
        <p14:creationId xmlns:p14="http://schemas.microsoft.com/office/powerpoint/2010/main" val="36755675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BC2DC-4485-5D05-5AD5-B6CEDC842E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2383A5-C43D-65DD-EA9E-FD28D64B8FD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7A59BCA-9652-ECA9-156D-C15CF3844A4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6B97510-D4B7-99F7-7CD3-F71DE188BEEF}"/>
              </a:ext>
            </a:extLst>
          </p:cNvPr>
          <p:cNvSpPr>
            <a:spLocks noGrp="1"/>
          </p:cNvSpPr>
          <p:nvPr>
            <p:ph type="sldNum" sz="quarter" idx="5"/>
          </p:nvPr>
        </p:nvSpPr>
        <p:spPr/>
        <p:txBody>
          <a:bodyPr/>
          <a:lstStyle/>
          <a:p>
            <a:fld id="{B07158C4-A119-4B78-9DE8-A50001BC31DC}" type="slidenum">
              <a:rPr lang="en-AU" smtClean="0"/>
              <a:pPr/>
              <a:t>72</a:t>
            </a:fld>
            <a:endParaRPr lang="en-AU"/>
          </a:p>
        </p:txBody>
      </p:sp>
    </p:spTree>
    <p:extLst>
      <p:ext uri="{BB962C8B-B14F-4D97-AF65-F5344CB8AC3E}">
        <p14:creationId xmlns:p14="http://schemas.microsoft.com/office/powerpoint/2010/main" val="3306328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B96CD-2653-344C-EA0D-6C664BF737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145B88-2379-C8E2-C3C0-7438D7C84B0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539BF7DB-BB58-E71A-69BF-277772A5E309}"/>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F109B4AD-502D-6587-36C4-8F90636E7DDC}"/>
              </a:ext>
            </a:extLst>
          </p:cNvPr>
          <p:cNvSpPr>
            <a:spLocks noGrp="1"/>
          </p:cNvSpPr>
          <p:nvPr>
            <p:ph type="sldNum" sz="quarter" idx="5"/>
          </p:nvPr>
        </p:nvSpPr>
        <p:spPr/>
        <p:txBody>
          <a:bodyPr/>
          <a:lstStyle/>
          <a:p>
            <a:fld id="{D09C5488-DD16-4714-9519-7BE21BA11D4E}" type="slidenum">
              <a:rPr lang="en-AU" smtClean="0"/>
              <a:t>73</a:t>
            </a:fld>
            <a:endParaRPr lang="en-AU"/>
          </a:p>
        </p:txBody>
      </p:sp>
    </p:spTree>
    <p:extLst>
      <p:ext uri="{BB962C8B-B14F-4D97-AF65-F5344CB8AC3E}">
        <p14:creationId xmlns:p14="http://schemas.microsoft.com/office/powerpoint/2010/main" val="3174851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1F7EC-BF59-34DE-DC1E-CE939B9976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851D11-B302-4684-4C6F-35CB84AAFC1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076D65A-4390-ED86-28EE-19EDDB922B12}"/>
              </a:ext>
            </a:extLst>
          </p:cNvPr>
          <p:cNvSpPr>
            <a:spLocks noGrp="1"/>
          </p:cNvSpPr>
          <p:nvPr>
            <p:ph type="body" idx="1"/>
          </p:nvPr>
        </p:nvSpPr>
        <p:spPr/>
        <p:txBody>
          <a:bodyPr/>
          <a:lstStyle/>
          <a:p>
            <a:r>
              <a:rPr lang="en-AU" sz="1600" b="1" i="0" kern="1200">
                <a:solidFill>
                  <a:schemeClr val="tx1"/>
                </a:solidFill>
                <a:effectLst/>
                <a:latin typeface="Arial" panose="020B0604020202020204" pitchFamily="34" charset="0"/>
                <a:ea typeface="+mn-ea"/>
                <a:cs typeface="Arial" panose="020B0604020202020204" pitchFamily="34" charset="0"/>
              </a:rPr>
              <a:t>Important teacher notes to guide discussion. </a:t>
            </a:r>
            <a:r>
              <a:rPr lang="en-AU" sz="1600" b="0" i="0" kern="1200">
                <a:solidFill>
                  <a:schemeClr val="tx1"/>
                </a:solidFill>
                <a:effectLst/>
                <a:latin typeface="Arial" panose="020B0604020202020204" pitchFamily="34" charset="0"/>
                <a:ea typeface="+mn-ea"/>
                <a:cs typeface="Arial" panose="020B0604020202020204" pitchFamily="34" charset="0"/>
              </a:rPr>
              <a:t>Taken from </a:t>
            </a:r>
            <a:r>
              <a:rPr lang="en-AU" sz="1600" b="0" kern="1200">
                <a:solidFill>
                  <a:schemeClr val="tx1"/>
                </a:solidFill>
                <a:effectLst/>
                <a:latin typeface="Arial" panose="020B0604020202020204" pitchFamily="34" charset="0"/>
                <a:ea typeface="+mn-ea"/>
                <a:cs typeface="Arial" panose="020B0604020202020204" pitchFamily="34" charset="0"/>
              </a:rPr>
              <a:t> </a:t>
            </a:r>
            <a:r>
              <a:rPr lang="en-AU" sz="1600" u="sng" kern="1200">
                <a:solidFill>
                  <a:schemeClr val="tx1"/>
                </a:solidFill>
                <a:effectLst/>
                <a:latin typeface="Arial" panose="020B0604020202020204" pitchFamily="34" charset="0"/>
                <a:ea typeface="+mn-ea"/>
                <a:cs typeface="Arial" panose="020B0604020202020204" pitchFamily="34" charset="0"/>
                <a:hlinkClick r:id="rId3"/>
              </a:rPr>
              <a:t>Acknowledgement of and Welcome to Country</a:t>
            </a:r>
            <a:r>
              <a:rPr lang="en-AU" sz="1600" u="sng" kern="1200">
                <a:solidFill>
                  <a:schemeClr val="tx1"/>
                </a:solidFill>
                <a:effectLst/>
                <a:latin typeface="Arial" panose="020B0604020202020204" pitchFamily="34" charset="0"/>
                <a:ea typeface="+mn-ea"/>
                <a:cs typeface="Arial" panose="020B0604020202020204" pitchFamily="34" charset="0"/>
              </a:rPr>
              <a:t>.</a:t>
            </a:r>
            <a:endParaRPr lang="en-AU" sz="1600" b="1" i="0" kern="1200">
              <a:solidFill>
                <a:schemeClr val="tx1"/>
              </a:solidFill>
              <a:effectLst/>
              <a:latin typeface="Arial" panose="020B0604020202020204" pitchFamily="34" charset="0"/>
              <a:ea typeface="+mn-ea"/>
              <a:cs typeface="Arial" panose="020B0604020202020204" pitchFamily="34" charset="0"/>
            </a:endParaRPr>
          </a:p>
          <a:p>
            <a:r>
              <a:rPr lang="en-AU" sz="1600" b="1" i="0" kern="1200">
                <a:solidFill>
                  <a:schemeClr val="tx1"/>
                </a:solidFill>
                <a:effectLst/>
                <a:latin typeface="Arial" panose="020B0604020202020204" pitchFamily="34" charset="0"/>
                <a:ea typeface="+mn-ea"/>
                <a:cs typeface="Arial" panose="020B0604020202020204" pitchFamily="34" charset="0"/>
              </a:rPr>
              <a:t>Who can perform a Welcome to Country? </a:t>
            </a:r>
            <a:r>
              <a:rPr lang="en-AU" sz="1600" b="0" i="0" kern="1200">
                <a:solidFill>
                  <a:schemeClr val="tx1"/>
                </a:solidFill>
                <a:effectLst/>
                <a:latin typeface="Arial" panose="020B0604020202020204" pitchFamily="34" charset="0"/>
                <a:ea typeface="+mn-ea"/>
                <a:cs typeface="Arial" panose="020B0604020202020204" pitchFamily="34" charset="0"/>
              </a:rPr>
              <a:t>Performed by local Aboriginal custodian/s (in most cases, Elders) of the Country on which you are meeting. Some ongoing custodians will feel it is more culturally appropriate for them to offer an Acknowledgement of Country rather than a Welcome to Country.</a:t>
            </a:r>
          </a:p>
          <a:p>
            <a:r>
              <a:rPr lang="en-AU" sz="1600" b="1" i="0" kern="1200">
                <a:solidFill>
                  <a:schemeClr val="tx1"/>
                </a:solidFill>
                <a:effectLst/>
                <a:latin typeface="Arial" panose="020B0604020202020204" pitchFamily="34" charset="0"/>
                <a:ea typeface="+mn-ea"/>
                <a:cs typeface="Arial" panose="020B0604020202020204" pitchFamily="34" charset="0"/>
              </a:rPr>
              <a:t>Who can perform an Acknowledgement of Country? </a:t>
            </a:r>
            <a:r>
              <a:rPr lang="en-AU" sz="1600" b="0" i="0" kern="1200">
                <a:solidFill>
                  <a:schemeClr val="tx1"/>
                </a:solidFill>
                <a:effectLst/>
                <a:latin typeface="Arial" panose="020B0604020202020204" pitchFamily="34" charset="0"/>
                <a:ea typeface="+mn-ea"/>
                <a:cs typeface="Arial" panose="020B0604020202020204" pitchFamily="34" charset="0"/>
              </a:rPr>
              <a:t>May be performed by any person - Aboriginal or non-Aboriginal (but generally by a non-Aboriginal person) - as a way to show awareness of and respect for Aboriginal peoples, their culture and heritage. Can be used exclusively if an Elder or other appropriate member of the local Aboriginal community is not available to perform a Welcome to Country.</a:t>
            </a:r>
          </a:p>
        </p:txBody>
      </p:sp>
      <p:sp>
        <p:nvSpPr>
          <p:cNvPr id="4" name="Slide Number Placeholder 3">
            <a:extLst>
              <a:ext uri="{FF2B5EF4-FFF2-40B4-BE49-F238E27FC236}">
                <a16:creationId xmlns:a16="http://schemas.microsoft.com/office/drawing/2014/main" id="{68B4AF7A-E4D7-FB82-DC30-9FDF36653B5B}"/>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5716583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74</a:t>
            </a:fld>
            <a:endParaRPr lang="en-AU"/>
          </a:p>
        </p:txBody>
      </p:sp>
    </p:spTree>
    <p:extLst>
      <p:ext uri="{BB962C8B-B14F-4D97-AF65-F5344CB8AC3E}">
        <p14:creationId xmlns:p14="http://schemas.microsoft.com/office/powerpoint/2010/main" val="22855752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75</a:t>
            </a:fld>
            <a:endParaRPr lang="en-AU"/>
          </a:p>
        </p:txBody>
      </p:sp>
    </p:spTree>
    <p:extLst>
      <p:ext uri="{BB962C8B-B14F-4D97-AF65-F5344CB8AC3E}">
        <p14:creationId xmlns:p14="http://schemas.microsoft.com/office/powerpoint/2010/main" val="1810535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BF136-93C7-F249-0670-56B5CEEDEA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40BF47-1043-C2FC-61BC-976EF47B107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1AE36F6-D228-C06F-B8E9-D18F73FB199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E8EEFB4-042A-2F00-3AC5-2F373AF5D677}"/>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189603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BB06C-9E27-FB74-AB95-FE7B9CCEB9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4D8020-1191-164E-C019-9AAA41C0177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C6AF3BA-B44E-BBE9-4C15-06694C9E7D1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476F565-A764-1755-9AA5-FB70C6B6E5E5}"/>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98715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63EC4-2FC8-D297-49DA-0DD537B662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107B08-45FE-60A5-5788-26370603B10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2250F47-AD57-C7AD-E812-A8CD0BC2744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2AFB02A-A8F5-C224-5802-3F5133AE59D1}"/>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9899063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a:t>Presenter name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GB"/>
              <a:t>Click icon to add picture</a:t>
            </a:r>
            <a:endParaRPr lang="en-AU"/>
          </a:p>
        </p:txBody>
      </p:sp>
    </p:spTree>
    <p:extLst>
      <p:ext uri="{BB962C8B-B14F-4D97-AF65-F5344CB8AC3E}">
        <p14:creationId xmlns:p14="http://schemas.microsoft.com/office/powerpoint/2010/main" val="71512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096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847512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36339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GB"/>
              <a:t>Click icon to add picture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GB"/>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997052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296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GB"/>
              <a:t>Click icon to add picture</a:t>
            </a:r>
            <a:endParaRPr lang="en-AU"/>
          </a:p>
        </p:txBody>
      </p:sp>
    </p:spTree>
    <p:extLst>
      <p:ext uri="{BB962C8B-B14F-4D97-AF65-F5344CB8AC3E}">
        <p14:creationId xmlns:p14="http://schemas.microsoft.com/office/powerpoint/2010/main" val="954936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GB"/>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415975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udent devised exa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8F6E96-99E3-4F1D-3A20-E08B77215476}"/>
              </a:ext>
            </a:extLst>
          </p:cNvPr>
          <p:cNvSpPr/>
          <p:nvPr userDrawn="1"/>
        </p:nvSpPr>
        <p:spPr>
          <a:xfrm>
            <a:off x="0" y="0"/>
            <a:ext cx="12192000" cy="161636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535382"/>
            <a:ext cx="9920073"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1743837"/>
            <a:ext cx="9920073" cy="471554"/>
          </a:xfrm>
        </p:spPr>
        <p:txBody>
          <a:bodyPr anchor="b">
            <a:noAutofit/>
          </a:bodyPr>
          <a:lstStyle>
            <a:lvl1pPr>
              <a:defRPr sz="28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pic>
        <p:nvPicPr>
          <p:cNvPr id="3" name="Picture 2" descr="A blue circle with a piece of a puzzle&#10;&#10;Description automatically generated">
            <a:extLst>
              <a:ext uri="{FF2B5EF4-FFF2-40B4-BE49-F238E27FC236}">
                <a16:creationId xmlns:a16="http://schemas.microsoft.com/office/drawing/2014/main" id="{F96725C5-9C99-B330-D0AA-938DE6B59F4D}"/>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682417" y="134354"/>
            <a:ext cx="1347657" cy="1347657"/>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7">
            <a:extLst>
              <a:ext uri="{FF2B5EF4-FFF2-40B4-BE49-F238E27FC236}">
                <a16:creationId xmlns:a16="http://schemas.microsoft.com/office/drawing/2014/main" id="{0A1CAFC3-176E-0DAD-ACB1-AD56FA16962A}"/>
              </a:ext>
            </a:extLst>
          </p:cNvPr>
          <p:cNvSpPr>
            <a:spLocks noGrp="1"/>
          </p:cNvSpPr>
          <p:nvPr>
            <p:ph type="pic" sz="quarter" idx="19"/>
          </p:nvPr>
        </p:nvSpPr>
        <p:spPr>
          <a:xfrm>
            <a:off x="360363" y="2317750"/>
            <a:ext cx="11483637" cy="2060575"/>
          </a:xfrm>
        </p:spPr>
        <p:txBody>
          <a:bodyPr/>
          <a:lstStyle/>
          <a:p>
            <a:r>
              <a:rPr lang="en-GB"/>
              <a:t>Click icon to add picture</a:t>
            </a:r>
            <a:endParaRPr lang="en-AU"/>
          </a:p>
        </p:txBody>
      </p:sp>
      <p:sp>
        <p:nvSpPr>
          <p:cNvPr id="10" name="Text Placeholder 9">
            <a:extLst>
              <a:ext uri="{FF2B5EF4-FFF2-40B4-BE49-F238E27FC236}">
                <a16:creationId xmlns:a16="http://schemas.microsoft.com/office/drawing/2014/main" id="{3C17158F-8305-9FAD-5D27-F260E3A45E51}"/>
              </a:ext>
            </a:extLst>
          </p:cNvPr>
          <p:cNvSpPr>
            <a:spLocks noGrp="1"/>
          </p:cNvSpPr>
          <p:nvPr>
            <p:ph type="body" sz="quarter" idx="20"/>
          </p:nvPr>
        </p:nvSpPr>
        <p:spPr>
          <a:xfrm>
            <a:off x="360363" y="4579938"/>
            <a:ext cx="11483975" cy="1743075"/>
          </a:xfrm>
        </p:spPr>
        <p:txBody>
          <a:bodyPr/>
          <a:lstStyle>
            <a:lvl1pPr>
              <a:spcAft>
                <a:spcPts val="1200"/>
              </a:spcAft>
              <a:defRPr sz="1800"/>
            </a:lvl1pPr>
            <a:lvl2pPr>
              <a:spcAft>
                <a:spcPts val="1200"/>
              </a:spcAft>
              <a:defRPr sz="1800"/>
            </a:lvl2pPr>
            <a:lvl3pPr>
              <a:spcAft>
                <a:spcPts val="1200"/>
              </a:spcAft>
              <a:defRPr sz="1800"/>
            </a:lvl3pPr>
            <a:lvl4pPr>
              <a:spcAft>
                <a:spcPts val="1200"/>
              </a:spcAft>
              <a:defRPr sz="1800"/>
            </a:lvl4pPr>
            <a:lvl5pPr>
              <a:spcAft>
                <a:spcPts val="1200"/>
              </a:spcAft>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275092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63010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009988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GB"/>
              <a:t>Click to edit Master title style</a:t>
            </a:r>
            <a:endParaRPr lang="en-US"/>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1864946197"/>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www.lamama.com.au/your-visit/accessibility"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5.xml"/><Relationship Id="rId7" Type="http://schemas.openxmlformats.org/officeDocument/2006/relationships/slide" Target="slide29.xml"/><Relationship Id="rId12" Type="http://schemas.openxmlformats.org/officeDocument/2006/relationships/slide" Target="slide72.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slide" Target="slide22.xml"/><Relationship Id="rId11" Type="http://schemas.openxmlformats.org/officeDocument/2006/relationships/slide" Target="slide62.xml"/><Relationship Id="rId5" Type="http://schemas.openxmlformats.org/officeDocument/2006/relationships/slide" Target="slide17.xml"/><Relationship Id="rId10" Type="http://schemas.openxmlformats.org/officeDocument/2006/relationships/slide" Target="slide55.xml"/><Relationship Id="rId4" Type="http://schemas.openxmlformats.org/officeDocument/2006/relationships/slide" Target="slide3.xml"/><Relationship Id="rId9" Type="http://schemas.openxmlformats.org/officeDocument/2006/relationships/slide" Target="slide4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xml"/><Relationship Id="rId5" Type="http://schemas.openxmlformats.org/officeDocument/2006/relationships/image" Target="../media/image52.svg"/><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hdphoto" Target="../media/hdphoto2.wdp"/><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diagramColors" Target="../diagrams/colors1.xml"/><Relationship Id="rId11" Type="http://schemas.openxmlformats.org/officeDocument/2006/relationships/image" Target="../media/image54.png"/><Relationship Id="rId5" Type="http://schemas.openxmlformats.org/officeDocument/2006/relationships/diagramQuickStyle" Target="../diagrams/quickStyle1.xml"/><Relationship Id="rId10" Type="http://schemas.openxmlformats.org/officeDocument/2006/relationships/image" Target="../media/image53.jpeg"/><Relationship Id="rId4" Type="http://schemas.openxmlformats.org/officeDocument/2006/relationships/diagramLayout" Target="../diagrams/layout1.xml"/><Relationship Id="rId9" Type="http://schemas.openxmlformats.org/officeDocument/2006/relationships/hyperlink" Target="https://artsunit.nsw.edu.au/video/finding-voice-crafting-a-play-01-laila-is-missing"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42.xml"/><Relationship Id="rId1" Type="http://schemas.openxmlformats.org/officeDocument/2006/relationships/slideLayout" Target="../slideLayouts/slideLayout8.xml"/><Relationship Id="rId6" Type="http://schemas.openxmlformats.org/officeDocument/2006/relationships/image" Target="../media/image54.png"/><Relationship Id="rId5" Type="http://schemas.openxmlformats.org/officeDocument/2006/relationships/image" Target="../media/image55.jpeg"/><Relationship Id="rId4" Type="http://schemas.openxmlformats.org/officeDocument/2006/relationships/hyperlink" Target="https://artsunit.nsw.edu.au/video/finding-voice-crafting-a-play-04-pinched-excerpt-1" TargetMode="External"/></Relationships>
</file>

<file path=ppt/slides/_rels/slide5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png"/><Relationship Id="rId7" Type="http://schemas.openxmlformats.org/officeDocument/2006/relationships/diagramColors" Target="../diagrams/colors2.xml"/><Relationship Id="rId12" Type="http://schemas.microsoft.com/office/2007/relationships/hdphoto" Target="../media/hdphoto4.wdp"/><Relationship Id="rId2" Type="http://schemas.openxmlformats.org/officeDocument/2006/relationships/notesSlide" Target="../notesSlides/notesSlide43.xml"/><Relationship Id="rId1" Type="http://schemas.openxmlformats.org/officeDocument/2006/relationships/slideLayout" Target="../slideLayouts/slideLayout8.xml"/><Relationship Id="rId6" Type="http://schemas.openxmlformats.org/officeDocument/2006/relationships/diagramQuickStyle" Target="../diagrams/quickStyle2.xml"/><Relationship Id="rId11" Type="http://schemas.openxmlformats.org/officeDocument/2006/relationships/image" Target="../media/image54.png"/><Relationship Id="rId5" Type="http://schemas.openxmlformats.org/officeDocument/2006/relationships/diagramLayout" Target="../diagrams/layout2.xml"/><Relationship Id="rId10" Type="http://schemas.openxmlformats.org/officeDocument/2006/relationships/image" Target="../media/image56.jpeg"/><Relationship Id="rId4" Type="http://schemas.openxmlformats.org/officeDocument/2006/relationships/diagramData" Target="../diagrams/data2.xml"/><Relationship Id="rId9" Type="http://schemas.openxmlformats.org/officeDocument/2006/relationships/hyperlink" Target="https://artsunit.nsw.edu.au/video/finding-voice-crafting-a-play-05-pinched-excerpt-2" TargetMode="External"/></Relationships>
</file>

<file path=ppt/slides/_rels/slide5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8.png"/><Relationship Id="rId7" Type="http://schemas.openxmlformats.org/officeDocument/2006/relationships/diagramColors" Target="../diagrams/colors3.xml"/><Relationship Id="rId12" Type="http://schemas.microsoft.com/office/2007/relationships/hdphoto" Target="../media/hdphoto5.wdp"/><Relationship Id="rId2" Type="http://schemas.openxmlformats.org/officeDocument/2006/relationships/notesSlide" Target="../notesSlides/notesSlide44.xml"/><Relationship Id="rId1" Type="http://schemas.openxmlformats.org/officeDocument/2006/relationships/slideLayout" Target="../slideLayouts/slideLayout8.xml"/><Relationship Id="rId6" Type="http://schemas.openxmlformats.org/officeDocument/2006/relationships/diagramQuickStyle" Target="../diagrams/quickStyle3.xml"/><Relationship Id="rId11" Type="http://schemas.openxmlformats.org/officeDocument/2006/relationships/image" Target="../media/image54.png"/><Relationship Id="rId5" Type="http://schemas.openxmlformats.org/officeDocument/2006/relationships/diagramLayout" Target="../diagrams/layout3.xml"/><Relationship Id="rId10" Type="http://schemas.openxmlformats.org/officeDocument/2006/relationships/image" Target="../media/image57.jpeg"/><Relationship Id="rId4" Type="http://schemas.openxmlformats.org/officeDocument/2006/relationships/diagramData" Target="../diagrams/data3.xml"/><Relationship Id="rId9" Type="http://schemas.openxmlformats.org/officeDocument/2006/relationships/hyperlink" Target="https://artsunit.nsw.edu.au/video/finding-voice-crafting-a-play-06-prometheus"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6.wdp"/><Relationship Id="rId2" Type="http://schemas.openxmlformats.org/officeDocument/2006/relationships/notesSlide" Target="../notesSlides/notesSlide48.xml"/><Relationship Id="rId1" Type="http://schemas.openxmlformats.org/officeDocument/2006/relationships/slideLayout" Target="../slideLayouts/slideLayout8.xml"/><Relationship Id="rId6" Type="http://schemas.openxmlformats.org/officeDocument/2006/relationships/image" Target="../media/image54.png"/><Relationship Id="rId5" Type="http://schemas.openxmlformats.org/officeDocument/2006/relationships/image" Target="../media/image60.jpeg"/><Relationship Id="rId4" Type="http://schemas.openxmlformats.org/officeDocument/2006/relationships/hyperlink" Target="https://artsunit.nsw.edu.au/video/finding-voice-crafting-a-play-02-before-the-sun-comes-up-excerpt-1" TargetMode="External"/></Relationships>
</file>

<file path=ppt/slides/_rels/slide5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8.png"/><Relationship Id="rId7" Type="http://schemas.openxmlformats.org/officeDocument/2006/relationships/diagramColors" Target="../diagrams/colors4.xml"/><Relationship Id="rId12" Type="http://schemas.microsoft.com/office/2007/relationships/hdphoto" Target="../media/hdphoto7.wdp"/><Relationship Id="rId2" Type="http://schemas.openxmlformats.org/officeDocument/2006/relationships/notesSlide" Target="../notesSlides/notesSlide49.xml"/><Relationship Id="rId1" Type="http://schemas.openxmlformats.org/officeDocument/2006/relationships/slideLayout" Target="../slideLayouts/slideLayout8.xml"/><Relationship Id="rId6" Type="http://schemas.openxmlformats.org/officeDocument/2006/relationships/diagramQuickStyle" Target="../diagrams/quickStyle4.xml"/><Relationship Id="rId11" Type="http://schemas.openxmlformats.org/officeDocument/2006/relationships/image" Target="../media/image54.png"/><Relationship Id="rId5" Type="http://schemas.openxmlformats.org/officeDocument/2006/relationships/diagramLayout" Target="../diagrams/layout4.xml"/><Relationship Id="rId10" Type="http://schemas.openxmlformats.org/officeDocument/2006/relationships/image" Target="../media/image61.jpeg"/><Relationship Id="rId4" Type="http://schemas.openxmlformats.org/officeDocument/2006/relationships/diagramData" Target="../diagrams/data4.xml"/><Relationship Id="rId9" Type="http://schemas.openxmlformats.org/officeDocument/2006/relationships/hyperlink" Target="https://artsunit.nsw.edu.au/video/finding-voice-crafting-a-play-03-before-the-sun-comes-up-excerpt-2"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notesSlide" Target="../notesSlides/notesSlide55.xml"/><Relationship Id="rId1" Type="http://schemas.openxmlformats.org/officeDocument/2006/relationships/slideLayout" Target="../slideLayouts/slideLayout8.xml"/><Relationship Id="rId6" Type="http://schemas.openxmlformats.org/officeDocument/2006/relationships/image" Target="../media/image68.svg"/><Relationship Id="rId5" Type="http://schemas.openxmlformats.org/officeDocument/2006/relationships/image" Target="../media/image67.svg"/><Relationship Id="rId4" Type="http://schemas.openxmlformats.org/officeDocument/2006/relationships/image" Target="../media/image66.svg"/></Relationships>
</file>

<file path=ppt/slides/_rels/slide67.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7.xml"/><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jpeg"/><Relationship Id="rId1" Type="http://schemas.openxmlformats.org/officeDocument/2006/relationships/slideLayout" Target="../slideLayouts/slideLayout8.xml"/><Relationship Id="rId6" Type="http://schemas.openxmlformats.org/officeDocument/2006/relationships/image" Target="../media/image74.svg"/><Relationship Id="rId5" Type="http://schemas.openxmlformats.org/officeDocument/2006/relationships/image" Target="../media/image73.svg"/><Relationship Id="rId4" Type="http://schemas.openxmlformats.org/officeDocument/2006/relationships/image" Target="../media/image72.sv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hyperlink" Target="https://curriculum.nsw.edu.au/learning-areas/creative-arts/drama-7-10-2023/overview" TargetMode="External"/><Relationship Id="rId2" Type="http://schemas.openxmlformats.org/officeDocument/2006/relationships/notesSlide" Target="../notesSlides/notesSlide60.xml"/><Relationship Id="rId1" Type="http://schemas.openxmlformats.org/officeDocument/2006/relationships/slideLayout" Target="../slideLayouts/slideLayout10.xml"/><Relationship Id="rId6" Type="http://schemas.openxmlformats.org/officeDocument/2006/relationships/hyperlink" Target="https://curriculum.nsw.edu.au/" TargetMode="External"/><Relationship Id="rId5" Type="http://schemas.openxmlformats.org/officeDocument/2006/relationships/hyperlink" Target="https://www.nsw.gov.au/education-and-training/nesa" TargetMode="External"/><Relationship Id="rId4" Type="http://schemas.openxmlformats.org/officeDocument/2006/relationships/hyperlink" Target="https://www.nsw.gov.au/education-and-training/nesa/copyright"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hyperlink" Target="https://players.brightcove.net/6197335233001/default_default/index.html?videoId=6374604656112"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curriculum.nsw.edu.au/resources/glossary"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hyperlink" Target="https://curriculum.nsw.edu.au/file/be56bff6-bdf6-41bd-b747-7cfb394cc7ce/drama-7-10-2023-teaching-advice-additional-years-7-10-working-with-aboriginal-and-torres-strait-islander-content.doc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5C7F10A-9EF7-2D5D-24C0-9BF5F1FA762F}"/>
              </a:ext>
            </a:extLst>
          </p:cNvPr>
          <p:cNvSpPr>
            <a:spLocks noGrp="1"/>
          </p:cNvSpPr>
          <p:nvPr>
            <p:ph type="title"/>
          </p:nvPr>
        </p:nvSpPr>
        <p:spPr/>
        <p:txBody>
          <a:bodyPr/>
          <a:lstStyle/>
          <a:p>
            <a:r>
              <a:rPr lang="en-US"/>
              <a:t> </a:t>
            </a:r>
            <a:r>
              <a:rPr lang="en-AU"/>
              <a:t>Instructions for use (1)</a:t>
            </a:r>
            <a:endParaRPr lang="en-US"/>
          </a:p>
        </p:txBody>
      </p:sp>
      <p:sp>
        <p:nvSpPr>
          <p:cNvPr id="10" name="TextBox 9">
            <a:extLst>
              <a:ext uri="{FF2B5EF4-FFF2-40B4-BE49-F238E27FC236}">
                <a16:creationId xmlns:a16="http://schemas.microsoft.com/office/drawing/2014/main" id="{20D4E221-F1C5-D581-538B-03800C53CE68}"/>
              </a:ext>
            </a:extLst>
          </p:cNvPr>
          <p:cNvSpPr txBox="1"/>
          <p:nvPr/>
        </p:nvSpPr>
        <p:spPr>
          <a:xfrm>
            <a:off x="359998" y="1858378"/>
            <a:ext cx="10932842" cy="4657622"/>
          </a:xfrm>
          <a:prstGeom prst="rect">
            <a:avLst/>
          </a:prstGeom>
          <a:noFill/>
        </p:spPr>
        <p:txBody>
          <a:bodyPr wrap="square">
            <a:spAutoFit/>
          </a:bodyPr>
          <a:lstStyle/>
          <a:p>
            <a:pPr marL="342900" indent="-342900">
              <a:lnSpc>
                <a:spcPct val="150000"/>
              </a:lnSpc>
              <a:spcAft>
                <a:spcPts val="600"/>
              </a:spcAft>
              <a:buFont typeface="Arial"/>
              <a:buChar char="•"/>
            </a:pPr>
            <a:r>
              <a:rPr lang="en-AU" sz="1800">
                <a:latin typeface="+mn-lt"/>
                <a:ea typeface="+mn-lt"/>
                <a:cs typeface="+mn-lt"/>
              </a:rPr>
              <a:t>This resource is not a teaching and learning program. It should be used in conjunction with (Insert unit name and link).</a:t>
            </a:r>
            <a:endParaRPr lang="en-AU" sz="1800">
              <a:solidFill>
                <a:srgbClr val="22272B"/>
              </a:solidFill>
              <a:latin typeface="+mn-lt"/>
            </a:endParaRPr>
          </a:p>
          <a:p>
            <a:pPr marL="342900" indent="-342900">
              <a:lnSpc>
                <a:spcPct val="150000"/>
              </a:lnSpc>
              <a:spcAft>
                <a:spcPts val="600"/>
              </a:spcAft>
              <a:buFont typeface="Arial"/>
              <a:buChar char="•"/>
            </a:pPr>
            <a:r>
              <a:rPr lang="en-AU" sz="1800">
                <a:solidFill>
                  <a:srgbClr val="22272B"/>
                </a:solidFill>
                <a:latin typeface="+mn-lt"/>
              </a:rPr>
              <a:t>Classroom teachers are encouraged to </a:t>
            </a:r>
            <a:r>
              <a:rPr lang="en-AU" sz="1800" b="1">
                <a:solidFill>
                  <a:srgbClr val="22272B"/>
                </a:solidFill>
                <a:latin typeface="+mn-lt"/>
              </a:rPr>
              <a:t>add and adapt</a:t>
            </a:r>
            <a:r>
              <a:rPr lang="en-AU" sz="1800">
                <a:solidFill>
                  <a:srgbClr val="22272B"/>
                </a:solidFill>
                <a:latin typeface="+mn-lt"/>
              </a:rPr>
              <a:t> slides as required to meet the needs of their students.</a:t>
            </a:r>
          </a:p>
          <a:p>
            <a:pPr marL="342900" indent="-342900">
              <a:lnSpc>
                <a:spcPct val="150000"/>
              </a:lnSpc>
              <a:spcAft>
                <a:spcPts val="600"/>
              </a:spcAft>
              <a:buFont typeface="Arial"/>
              <a:buChar char="•"/>
            </a:pPr>
            <a:r>
              <a:rPr lang="en-AU" sz="1800">
                <a:solidFill>
                  <a:srgbClr val="22272B"/>
                </a:solidFill>
                <a:latin typeface="+mn-lt"/>
              </a:rPr>
              <a:t>Save a copy of the file to make changes to the slide deck. Go to File &gt; Download a Copy (this downloads a copy to the computer to edit in the PowerPoint app).</a:t>
            </a:r>
          </a:p>
          <a:p>
            <a:pPr marL="342900" indent="-342900">
              <a:lnSpc>
                <a:spcPct val="150000"/>
              </a:lnSpc>
              <a:spcAft>
                <a:spcPts val="600"/>
              </a:spcAft>
              <a:buFont typeface="Arial"/>
              <a:buChar char="•"/>
            </a:pPr>
            <a:r>
              <a:rPr lang="en-AU" sz="1800">
                <a:solidFill>
                  <a:srgbClr val="22272B"/>
                </a:solidFill>
                <a:latin typeface="+mn-lt"/>
              </a:rPr>
              <a:t>To convert the PowerPoint to Google Slides:</a:t>
            </a:r>
          </a:p>
          <a:p>
            <a:pPr marL="913765" lvl="1" indent="-457200">
              <a:lnSpc>
                <a:spcPct val="150000"/>
              </a:lnSpc>
              <a:spcAft>
                <a:spcPts val="600"/>
              </a:spcAft>
              <a:buFont typeface="+mj-lt"/>
              <a:buAutoNum type="arabicPeriod"/>
            </a:pPr>
            <a:r>
              <a:rPr lang="en-AU" sz="1800">
                <a:solidFill>
                  <a:srgbClr val="22272B"/>
                </a:solidFill>
                <a:latin typeface="+mn-lt"/>
              </a:rPr>
              <a:t>Upload the file into Google Drive and open it.</a:t>
            </a:r>
          </a:p>
          <a:p>
            <a:pPr marL="913765" lvl="1" indent="-457200">
              <a:lnSpc>
                <a:spcPct val="150000"/>
              </a:lnSpc>
              <a:spcAft>
                <a:spcPts val="600"/>
              </a:spcAft>
              <a:buFont typeface="+mj-lt"/>
              <a:buAutoNum type="arabicPeriod"/>
            </a:pPr>
            <a:r>
              <a:rPr lang="en-AU" sz="1800">
                <a:solidFill>
                  <a:srgbClr val="22272B"/>
                </a:solidFill>
                <a:latin typeface="+mn-lt"/>
              </a:rPr>
              <a:t>Go to File &gt; Save as Google Slides.</a:t>
            </a:r>
          </a:p>
          <a:p>
            <a:pPr marL="456565" lvl="1">
              <a:lnSpc>
                <a:spcPct val="150000"/>
              </a:lnSpc>
              <a:spcAft>
                <a:spcPts val="600"/>
              </a:spcAft>
            </a:pPr>
            <a:r>
              <a:rPr lang="en-AU" sz="1800">
                <a:solidFill>
                  <a:srgbClr val="22272B"/>
                </a:solidFill>
                <a:latin typeface="+mn-lt"/>
              </a:rPr>
              <a:t>(Note – conversion may cause formatting changes in the slides.)</a:t>
            </a:r>
          </a:p>
        </p:txBody>
      </p:sp>
      <p:sp>
        <p:nvSpPr>
          <p:cNvPr id="3" name="Slide Number Placeholder 2">
            <a:extLst>
              <a:ext uri="{FF2B5EF4-FFF2-40B4-BE49-F238E27FC236}">
                <a16:creationId xmlns:a16="http://schemas.microsoft.com/office/drawing/2014/main" id="{2EF10364-2BBC-8074-3B57-7F542748C3D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a:t>
            </a:fld>
            <a:endParaRPr lang="en-AU"/>
          </a:p>
        </p:txBody>
      </p:sp>
    </p:spTree>
    <p:extLst>
      <p:ext uri="{BB962C8B-B14F-4D97-AF65-F5344CB8AC3E}">
        <p14:creationId xmlns:p14="http://schemas.microsoft.com/office/powerpoint/2010/main" val="33055367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9B3FF"/>
        </a:solidFill>
        <a:effectLst/>
      </p:bgPr>
    </p:bg>
    <p:spTree>
      <p:nvGrpSpPr>
        <p:cNvPr id="1" name="">
          <a:extLst>
            <a:ext uri="{FF2B5EF4-FFF2-40B4-BE49-F238E27FC236}">
              <a16:creationId xmlns:a16="http://schemas.microsoft.com/office/drawing/2014/main" id="{2CFA0BEE-8A85-9606-F144-828E2ADF2493}"/>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B7D167F-E1AC-85AB-DCC0-144199FBF73C}"/>
              </a:ext>
              <a:ext uri="{C183D7F6-B498-43B3-948B-1728B52AA6E4}">
                <adec:decorative xmlns:adec="http://schemas.microsoft.com/office/drawing/2017/decorative" val="1"/>
              </a:ext>
            </a:extLst>
          </p:cNvPr>
          <p:cNvSpPr/>
          <p:nvPr/>
        </p:nvSpPr>
        <p:spPr>
          <a:xfrm>
            <a:off x="0" y="0"/>
            <a:ext cx="12192000" cy="6858000"/>
          </a:xfrm>
          <a:prstGeom prst="roundRect">
            <a:avLst>
              <a:gd name="adj" fmla="val 776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CA33B012-9B39-D203-F872-1FEDD13EF279}"/>
              </a:ext>
            </a:extLst>
          </p:cNvPr>
          <p:cNvSpPr>
            <a:spLocks noGrp="1"/>
          </p:cNvSpPr>
          <p:nvPr>
            <p:ph type="title"/>
          </p:nvPr>
        </p:nvSpPr>
        <p:spPr/>
        <p:txBody>
          <a:bodyPr/>
          <a:lstStyle/>
          <a:p>
            <a:r>
              <a:rPr lang="en-AU" sz="3200">
                <a:latin typeface="+mj-lt"/>
              </a:rPr>
              <a:t>How can playwrights communicate intention?</a:t>
            </a:r>
            <a:endParaRPr lang="en-US" sz="3200">
              <a:latin typeface="+mj-lt"/>
            </a:endParaRPr>
          </a:p>
        </p:txBody>
      </p:sp>
      <p:sp>
        <p:nvSpPr>
          <p:cNvPr id="12" name="Text Placeholder 11">
            <a:extLst>
              <a:ext uri="{FF2B5EF4-FFF2-40B4-BE49-F238E27FC236}">
                <a16:creationId xmlns:a16="http://schemas.microsoft.com/office/drawing/2014/main" id="{CCF28E98-DBCC-0787-C1A0-95CF9560B075}"/>
              </a:ext>
            </a:extLst>
          </p:cNvPr>
          <p:cNvSpPr>
            <a:spLocks noGrp="1"/>
          </p:cNvSpPr>
          <p:nvPr>
            <p:ph type="body" sz="quarter" idx="18"/>
          </p:nvPr>
        </p:nvSpPr>
        <p:spPr/>
        <p:txBody>
          <a:bodyPr/>
          <a:lstStyle/>
          <a:p>
            <a:r>
              <a:rPr lang="en-AU" i="1">
                <a:latin typeface="+mj-lt"/>
                <a:cs typeface="Arial"/>
              </a:rPr>
              <a:t>Laila is Missing </a:t>
            </a:r>
            <a:r>
              <a:rPr lang="en-AU">
                <a:latin typeface="+mj-lt"/>
                <a:cs typeface="Arial"/>
              </a:rPr>
              <a:t>by Bina Bhattacharya </a:t>
            </a:r>
            <a:endParaRPr lang="en-AU">
              <a:latin typeface="+mj-lt"/>
            </a:endParaRPr>
          </a:p>
        </p:txBody>
      </p:sp>
      <p:sp>
        <p:nvSpPr>
          <p:cNvPr id="9" name="Flowchart: Stored Data 8">
            <a:extLst>
              <a:ext uri="{FF2B5EF4-FFF2-40B4-BE49-F238E27FC236}">
                <a16:creationId xmlns:a16="http://schemas.microsoft.com/office/drawing/2014/main" id="{74459616-56F6-553F-8E47-7D99C69865F3}"/>
              </a:ext>
            </a:extLst>
          </p:cNvPr>
          <p:cNvSpPr/>
          <p:nvPr/>
        </p:nvSpPr>
        <p:spPr>
          <a:xfrm>
            <a:off x="9020175" y="360000"/>
            <a:ext cx="2227203" cy="919480"/>
          </a:xfrm>
          <a:prstGeom prst="flowChartOnlineStorage">
            <a:avLst/>
          </a:prstGeom>
          <a:solidFill>
            <a:srgbClr val="D9B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a:solidFill>
                  <a:schemeClr val="tx1"/>
                </a:solidFill>
              </a:rPr>
              <a:t>Ethical Protocols</a:t>
            </a:r>
          </a:p>
        </p:txBody>
      </p:sp>
      <p:sp>
        <p:nvSpPr>
          <p:cNvPr id="8" name="Oval 7">
            <a:extLst>
              <a:ext uri="{FF2B5EF4-FFF2-40B4-BE49-F238E27FC236}">
                <a16:creationId xmlns:a16="http://schemas.microsoft.com/office/drawing/2014/main" id="{031D0A32-AB54-CB28-9A3E-F5F3857498AA}"/>
              </a:ext>
            </a:extLst>
          </p:cNvPr>
          <p:cNvSpPr/>
          <p:nvPr/>
        </p:nvSpPr>
        <p:spPr>
          <a:xfrm>
            <a:off x="10924518" y="360000"/>
            <a:ext cx="919480" cy="919480"/>
          </a:xfrm>
          <a:prstGeom prst="ellipse">
            <a:avLst/>
          </a:prstGeom>
          <a:solidFill>
            <a:srgbClr val="D9B3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800">
                <a:solidFill>
                  <a:schemeClr val="tx1"/>
                </a:solidFill>
                <a:latin typeface="Arial" panose="020B0604020202020204"/>
              </a:rPr>
              <a:t>1.3b</a:t>
            </a:r>
            <a:endParaRPr kumimoji="0" lang="en-GB" sz="18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7" name="Rectangle: Rounded Corners 6">
            <a:extLst>
              <a:ext uri="{FF2B5EF4-FFF2-40B4-BE49-F238E27FC236}">
                <a16:creationId xmlns:a16="http://schemas.microsoft.com/office/drawing/2014/main" id="{EA82F79D-8BED-152F-36A5-1515E3E7C442}"/>
              </a:ext>
            </a:extLst>
          </p:cNvPr>
          <p:cNvSpPr/>
          <p:nvPr/>
        </p:nvSpPr>
        <p:spPr>
          <a:xfrm>
            <a:off x="283311" y="1465621"/>
            <a:ext cx="11560687" cy="4270161"/>
          </a:xfrm>
          <a:prstGeom prst="roundRect">
            <a:avLst>
              <a:gd name="adj" fmla="val 6439"/>
            </a:avLst>
          </a:prstGeom>
          <a:solidFill>
            <a:srgbClr val="F0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609585" rtl="0" eaLnBrk="1" fontAlgn="auto" latinLnBrk="0" hangingPunct="1">
              <a:lnSpc>
                <a:spcPct val="114000"/>
              </a:lnSpc>
              <a:spcBef>
                <a:spcPts val="0"/>
              </a:spcBef>
              <a:spcAft>
                <a:spcPts val="1200"/>
              </a:spcAft>
              <a:buClrTx/>
              <a:buSzTx/>
              <a:buFontTx/>
              <a:buNone/>
              <a:tabLst/>
              <a:defRPr/>
            </a:pPr>
            <a:r>
              <a:rPr kumimoji="0" lang="en-AU" sz="1600" b="1" i="0" u="none" strike="noStrike" kern="1200" cap="none" spc="0" normalizeH="0" baseline="0" noProof="0">
                <a:ln>
                  <a:noFill/>
                </a:ln>
                <a:solidFill>
                  <a:schemeClr val="tx1"/>
                </a:solidFill>
                <a:effectLst/>
                <a:uLnTx/>
                <a:uFillTx/>
                <a:latin typeface="Arial" panose="020B0604020202020204"/>
                <a:ea typeface="+mn-ea"/>
                <a:cs typeface="+mn-cs"/>
              </a:rPr>
              <a:t>Playwright’s notes </a:t>
            </a:r>
            <a:endParaRPr lang="en-AU" sz="1600">
              <a:solidFill>
                <a:schemeClr val="tx1"/>
              </a:solidFill>
              <a:latin typeface="Arial" panose="020B0604020202020204"/>
            </a:endParaRPr>
          </a:p>
          <a:p>
            <a:pPr marL="0" marR="0" lvl="0" indent="0" defTabSz="609585" rtl="0" eaLnBrk="1" fontAlgn="auto" latinLnBrk="0" hangingPunct="1">
              <a:lnSpc>
                <a:spcPct val="114000"/>
              </a:lnSpc>
              <a:spcBef>
                <a:spcPts val="0"/>
              </a:spcBef>
              <a:spcAft>
                <a:spcPts val="1200"/>
              </a:spcAft>
              <a:buClrTx/>
              <a:buSzTx/>
              <a:buFontTx/>
              <a:buNone/>
              <a:tabLst/>
              <a:defRPr/>
            </a:pPr>
            <a:r>
              <a:rPr kumimoji="0" lang="en-AU" sz="1600" b="0" i="0" u="none" strike="noStrike" kern="1200" cap="none" spc="0" normalizeH="0" baseline="0" noProof="0">
                <a:ln>
                  <a:noFill/>
                </a:ln>
                <a:solidFill>
                  <a:schemeClr val="tx1"/>
                </a:solidFill>
                <a:effectLst/>
                <a:uLnTx/>
                <a:uFillTx/>
                <a:latin typeface="Arial" panose="020B0604020202020204"/>
                <a:ea typeface="+mn-ea"/>
                <a:cs typeface="+mn-cs"/>
              </a:rPr>
              <a:t>‘When I was studying drama in high school…I never was presented a single text by a writer of colour. All the plays were about Anglo families and young people with outdoorsy interests and a distinct lack of ambition which felt a world away from my highly competitive, multicultural all-girls public high school in Western Sydney… </a:t>
            </a:r>
            <a:endParaRPr lang="en-AU" sz="1600">
              <a:solidFill>
                <a:schemeClr val="tx1"/>
              </a:solidFill>
              <a:latin typeface="Arial" panose="020B0604020202020204"/>
            </a:endParaRPr>
          </a:p>
          <a:p>
            <a:pPr marL="0" marR="0" lvl="0" indent="0" defTabSz="609585" rtl="0" eaLnBrk="1" fontAlgn="auto" latinLnBrk="0" hangingPunct="1">
              <a:lnSpc>
                <a:spcPct val="114000"/>
              </a:lnSpc>
              <a:spcBef>
                <a:spcPts val="0"/>
              </a:spcBef>
              <a:spcAft>
                <a:spcPts val="1200"/>
              </a:spcAft>
              <a:buClrTx/>
              <a:buSzTx/>
              <a:buFontTx/>
              <a:buNone/>
              <a:tabLst/>
              <a:defRPr/>
            </a:pPr>
            <a:r>
              <a:rPr kumimoji="0" lang="en-AU" sz="1600" b="0" i="0" u="none" strike="noStrike" kern="1200" cap="none" spc="0" normalizeH="0" baseline="0" noProof="0">
                <a:ln>
                  <a:noFill/>
                </a:ln>
                <a:solidFill>
                  <a:schemeClr val="tx1"/>
                </a:solidFill>
                <a:effectLst/>
                <a:uLnTx/>
                <a:uFillTx/>
                <a:latin typeface="Arial" panose="020B0604020202020204"/>
                <a:ea typeface="+mn-ea"/>
                <a:cs typeface="+mn-cs"/>
              </a:rPr>
              <a:t>…Laila and Misha’s ethnic backgrounds are never specified. I went with the names ‘Laila’ and ‘Misha’ as they are common throughout the world. I strongly advise directors and drama teachers to revise the script once the roles of Misha and Laila have been cast with a view to pepper more specific descriptions or slang to firmly ground the text in their community…</a:t>
            </a:r>
            <a:endParaRPr lang="en-AU" sz="1600">
              <a:solidFill>
                <a:schemeClr val="tx1"/>
              </a:solidFill>
              <a:latin typeface="Arial" panose="020B0604020202020204"/>
            </a:endParaRPr>
          </a:p>
          <a:p>
            <a:pPr marL="0" marR="0" lvl="0" indent="0" defTabSz="609585" rtl="0" eaLnBrk="1" fontAlgn="auto" latinLnBrk="0" hangingPunct="1">
              <a:lnSpc>
                <a:spcPct val="114000"/>
              </a:lnSpc>
              <a:spcBef>
                <a:spcPts val="0"/>
              </a:spcBef>
              <a:spcAft>
                <a:spcPts val="1200"/>
              </a:spcAft>
              <a:buClrTx/>
              <a:buSzTx/>
              <a:buFontTx/>
              <a:buNone/>
              <a:tabLst/>
              <a:defRPr/>
            </a:pPr>
            <a:r>
              <a:rPr kumimoji="0" lang="en-AU" sz="1600" b="0" i="0" u="none" strike="noStrike" kern="1200" cap="none" spc="0" normalizeH="0" baseline="0" noProof="0">
                <a:ln>
                  <a:noFill/>
                </a:ln>
                <a:solidFill>
                  <a:schemeClr val="tx1"/>
                </a:solidFill>
                <a:effectLst/>
                <a:uLnTx/>
                <a:uFillTx/>
                <a:latin typeface="Arial" panose="020B0604020202020204"/>
                <a:ea typeface="+mn-ea"/>
                <a:cs typeface="+mn-cs"/>
              </a:rPr>
              <a:t>….I encourage classrooms to engage in thoughtful and robust conversation around amending the script in a way that makes it feel relatable and authentic to them. </a:t>
            </a:r>
            <a:endParaRPr lang="en-AU" sz="1600">
              <a:solidFill>
                <a:schemeClr val="tx1"/>
              </a:solidFill>
              <a:latin typeface="Arial" panose="020B0604020202020204"/>
            </a:endParaRPr>
          </a:p>
          <a:p>
            <a:pPr marL="0" marR="0" lvl="0" indent="0" defTabSz="609585" rtl="0" eaLnBrk="1" fontAlgn="auto" latinLnBrk="0" hangingPunct="1">
              <a:lnSpc>
                <a:spcPct val="114000"/>
              </a:lnSpc>
              <a:spcBef>
                <a:spcPts val="0"/>
              </a:spcBef>
              <a:spcAft>
                <a:spcPts val="1200"/>
              </a:spcAft>
              <a:buClrTx/>
              <a:buSzTx/>
              <a:buFontTx/>
              <a:buNone/>
              <a:tabLst/>
              <a:defRPr/>
            </a:pPr>
            <a:r>
              <a:rPr kumimoji="0" lang="en-AU" sz="1600" b="0" i="0" u="none" strike="noStrike" kern="1200" cap="none" spc="0" normalizeH="0" baseline="0" noProof="0">
                <a:ln>
                  <a:noFill/>
                </a:ln>
                <a:solidFill>
                  <a:schemeClr val="tx1"/>
                </a:solidFill>
                <a:effectLst/>
                <a:uLnTx/>
                <a:uFillTx/>
                <a:latin typeface="Arial" panose="020B0604020202020204"/>
                <a:ea typeface="+mn-ea"/>
                <a:cs typeface="+mn-cs"/>
              </a:rPr>
              <a:t>I wrote the play in such a way that it could be performed by either an all-girls classroom or a co-ed classroom. It’s no accident that ‘Alex’ and ‘Sam’ are unisex names. I felt like this was a wise choice given that girls tend to outnumber boys in most drama classes, and also that so many plays are written by men with limited offerings for girls.’</a:t>
            </a:r>
          </a:p>
        </p:txBody>
      </p:sp>
      <p:pic>
        <p:nvPicPr>
          <p:cNvPr id="6" name="Picture 5">
            <a:extLst>
              <a:ext uri="{FF2B5EF4-FFF2-40B4-BE49-F238E27FC236}">
                <a16:creationId xmlns:a16="http://schemas.microsoft.com/office/drawing/2014/main" id="{CF7C4546-C7FA-F7FA-7497-5E47C89DA39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flipH="1">
            <a:off x="9929091" y="5727581"/>
            <a:ext cx="1481634" cy="968419"/>
          </a:xfrm>
          <a:prstGeom prst="rect">
            <a:avLst/>
          </a:prstGeom>
        </p:spPr>
      </p:pic>
      <p:sp>
        <p:nvSpPr>
          <p:cNvPr id="3" name="Slide Number Placeholder 2">
            <a:extLst>
              <a:ext uri="{FF2B5EF4-FFF2-40B4-BE49-F238E27FC236}">
                <a16:creationId xmlns:a16="http://schemas.microsoft.com/office/drawing/2014/main" id="{5BE90A2A-B16F-CD58-D730-E031C19DEBBE}"/>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718758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9B3FF"/>
        </a:solidFill>
        <a:effectLst/>
      </p:bgPr>
    </p:bg>
    <p:spTree>
      <p:nvGrpSpPr>
        <p:cNvPr id="1" name="">
          <a:extLst>
            <a:ext uri="{FF2B5EF4-FFF2-40B4-BE49-F238E27FC236}">
              <a16:creationId xmlns:a16="http://schemas.microsoft.com/office/drawing/2014/main" id="{24EA829A-535C-2008-F466-36A5781A7C33}"/>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7A36C28-022F-C568-75D5-3BEB1CF608C8}"/>
              </a:ext>
              <a:ext uri="{C183D7F6-B498-43B3-948B-1728B52AA6E4}">
                <adec:decorative xmlns:adec="http://schemas.microsoft.com/office/drawing/2017/decorative" val="1"/>
              </a:ext>
            </a:extLst>
          </p:cNvPr>
          <p:cNvSpPr/>
          <p:nvPr/>
        </p:nvSpPr>
        <p:spPr>
          <a:xfrm>
            <a:off x="0" y="0"/>
            <a:ext cx="12192000" cy="6858000"/>
          </a:xfrm>
          <a:prstGeom prst="roundRect">
            <a:avLst>
              <a:gd name="adj" fmla="val 84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5C09463D-7C25-9A0E-B936-4902D43AAE16}"/>
              </a:ext>
            </a:extLst>
          </p:cNvPr>
          <p:cNvSpPr>
            <a:spLocks noGrp="1"/>
          </p:cNvSpPr>
          <p:nvPr>
            <p:ph type="title"/>
          </p:nvPr>
        </p:nvSpPr>
        <p:spPr/>
        <p:txBody>
          <a:bodyPr/>
          <a:lstStyle/>
          <a:p>
            <a:r>
              <a:rPr lang="en-AU"/>
              <a:t>Identity conscious casting</a:t>
            </a:r>
            <a:endParaRPr lang="en-US"/>
          </a:p>
        </p:txBody>
      </p:sp>
      <p:sp>
        <p:nvSpPr>
          <p:cNvPr id="13" name="Text Placeholder 12">
            <a:extLst>
              <a:ext uri="{FF2B5EF4-FFF2-40B4-BE49-F238E27FC236}">
                <a16:creationId xmlns:a16="http://schemas.microsoft.com/office/drawing/2014/main" id="{771521A9-32B8-36C3-E7F0-DF88B05988F6}"/>
              </a:ext>
            </a:extLst>
          </p:cNvPr>
          <p:cNvSpPr>
            <a:spLocks noGrp="1"/>
          </p:cNvSpPr>
          <p:nvPr>
            <p:ph type="body" sz="quarter" idx="18"/>
          </p:nvPr>
        </p:nvSpPr>
        <p:spPr/>
        <p:txBody>
          <a:bodyPr/>
          <a:lstStyle/>
          <a:p>
            <a:r>
              <a:rPr lang="en-AU">
                <a:latin typeface="+mj-lt"/>
                <a:cs typeface="Arial"/>
              </a:rPr>
              <a:t>What might be the effects of these casting notes?</a:t>
            </a:r>
            <a:endParaRPr lang="en-AU">
              <a:latin typeface="+mj-lt"/>
            </a:endParaRPr>
          </a:p>
        </p:txBody>
      </p:sp>
      <p:sp>
        <p:nvSpPr>
          <p:cNvPr id="15" name="Flowchart: Stored Data 14">
            <a:extLst>
              <a:ext uri="{FF2B5EF4-FFF2-40B4-BE49-F238E27FC236}">
                <a16:creationId xmlns:a16="http://schemas.microsoft.com/office/drawing/2014/main" id="{E007CDBD-1260-C8AA-B0F5-97FAFAE8EA93}"/>
              </a:ext>
            </a:extLst>
          </p:cNvPr>
          <p:cNvSpPr/>
          <p:nvPr/>
        </p:nvSpPr>
        <p:spPr>
          <a:xfrm>
            <a:off x="9020175" y="360000"/>
            <a:ext cx="2227203" cy="919480"/>
          </a:xfrm>
          <a:prstGeom prst="flowChartOnlineStorage">
            <a:avLst/>
          </a:prstGeom>
          <a:solidFill>
            <a:srgbClr val="D9B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a:solidFill>
                  <a:schemeClr val="tx1"/>
                </a:solidFill>
              </a:rPr>
              <a:t>Ethical Protocols</a:t>
            </a:r>
          </a:p>
        </p:txBody>
      </p:sp>
      <p:sp>
        <p:nvSpPr>
          <p:cNvPr id="12" name="Oval 11">
            <a:extLst>
              <a:ext uri="{FF2B5EF4-FFF2-40B4-BE49-F238E27FC236}">
                <a16:creationId xmlns:a16="http://schemas.microsoft.com/office/drawing/2014/main" id="{5E27FEB1-7CAD-3045-8E9C-BD620A627BDB}"/>
              </a:ext>
            </a:extLst>
          </p:cNvPr>
          <p:cNvSpPr/>
          <p:nvPr/>
        </p:nvSpPr>
        <p:spPr>
          <a:xfrm>
            <a:off x="10924518" y="360000"/>
            <a:ext cx="919480" cy="919480"/>
          </a:xfrm>
          <a:prstGeom prst="ellipse">
            <a:avLst/>
          </a:prstGeom>
          <a:solidFill>
            <a:srgbClr val="D9B3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800">
                <a:solidFill>
                  <a:schemeClr val="tx1"/>
                </a:solidFill>
                <a:latin typeface="Arial" panose="020B0604020202020204"/>
              </a:rPr>
              <a:t>1.3c</a:t>
            </a:r>
            <a:endParaRPr kumimoji="0" lang="en-GB" sz="18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7" name="Rectangle: Rounded Corners 6">
            <a:extLst>
              <a:ext uri="{FF2B5EF4-FFF2-40B4-BE49-F238E27FC236}">
                <a16:creationId xmlns:a16="http://schemas.microsoft.com/office/drawing/2014/main" id="{FD9D604A-9D83-DD72-93C5-01115A888FBB}"/>
              </a:ext>
            </a:extLst>
          </p:cNvPr>
          <p:cNvSpPr/>
          <p:nvPr/>
        </p:nvSpPr>
        <p:spPr>
          <a:xfrm>
            <a:off x="283310" y="1465621"/>
            <a:ext cx="11560687" cy="1723517"/>
          </a:xfrm>
          <a:prstGeom prst="roundRect">
            <a:avLst>
              <a:gd name="adj" fmla="val 10772"/>
            </a:avLst>
          </a:prstGeom>
          <a:solidFill>
            <a:srgbClr val="F0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609585" rtl="0" eaLnBrk="1" fontAlgn="auto" latinLnBrk="0" hangingPunct="1">
              <a:lnSpc>
                <a:spcPct val="150000"/>
              </a:lnSpc>
              <a:spcBef>
                <a:spcPts val="0"/>
              </a:spcBef>
              <a:spcAft>
                <a:spcPts val="1200"/>
              </a:spcAft>
              <a:buClrTx/>
              <a:buSzTx/>
              <a:buFontTx/>
              <a:buNone/>
              <a:tabLst/>
              <a:defRPr/>
            </a:pPr>
            <a:r>
              <a:rPr lang="en-AU" sz="1400">
                <a:solidFill>
                  <a:srgbClr val="22272B"/>
                </a:solidFill>
                <a:latin typeface="Arial" panose="020B0604020202020204"/>
                <a:cs typeface="Arial"/>
              </a:rPr>
              <a:t>‘</a:t>
            </a:r>
            <a:r>
              <a:rPr kumimoji="0" lang="en-AU" sz="1400" b="1" i="0" u="none" strike="noStrike" kern="1200" cap="none" spc="0" normalizeH="0" baseline="0" noProof="0">
                <a:ln>
                  <a:noFill/>
                </a:ln>
                <a:solidFill>
                  <a:srgbClr val="22272B"/>
                </a:solidFill>
                <a:effectLst/>
                <a:uLnTx/>
                <a:uFillTx/>
                <a:latin typeface="Arial" panose="020B0604020202020204"/>
                <a:ea typeface="+mn-ea"/>
                <a:cs typeface="Arial"/>
              </a:rPr>
              <a:t>DIVERSITY STATEMENT – The Create Diversity Pledge</a:t>
            </a:r>
          </a:p>
          <a:p>
            <a:pPr marL="0" marR="0" lvl="0" indent="0" algn="l" defTabSz="609585" rtl="0" eaLnBrk="1" fontAlgn="auto" latinLnBrk="0" hangingPunct="1">
              <a:lnSpc>
                <a:spcPct val="150000"/>
              </a:lnSpc>
              <a:spcBef>
                <a:spcPts val="0"/>
              </a:spcBef>
              <a:spcAft>
                <a:spcPts val="1200"/>
              </a:spcAft>
              <a:buClrTx/>
              <a:buSzTx/>
              <a:buFontTx/>
              <a:buNone/>
              <a:tabLst/>
              <a:defRPr/>
            </a:pPr>
            <a:r>
              <a:rPr kumimoji="0" lang="en-AU" sz="1400" b="0" i="0" u="none" strike="noStrike" kern="1200" cap="none" spc="0" normalizeH="0" baseline="0" noProof="0">
                <a:ln>
                  <a:noFill/>
                </a:ln>
                <a:solidFill>
                  <a:srgbClr val="22272B"/>
                </a:solidFill>
                <a:effectLst/>
                <a:uLnTx/>
                <a:uFillTx/>
                <a:latin typeface="Arial" panose="020B0604020202020204"/>
                <a:ea typeface="+mn-ea"/>
                <a:cs typeface="Arial"/>
              </a:rPr>
              <a:t>We encourage the producer to collaborate with artists from diverse backgrounds in the realisation and presentation of this work. The dingo character must be played by an Australian Indigenous Woman so that the connections to Country and People resonate on many levels.’</a:t>
            </a:r>
            <a:endParaRPr kumimoji="0" lang="en-US" sz="1400" b="0" i="0" u="none" strike="noStrike" kern="1200" cap="none" spc="0" normalizeH="0" baseline="0" noProof="0">
              <a:ln>
                <a:noFill/>
              </a:ln>
              <a:solidFill>
                <a:srgbClr val="22272B"/>
              </a:solidFill>
              <a:effectLst/>
              <a:uLnTx/>
              <a:uFillTx/>
              <a:latin typeface="Arial" panose="020B0604020202020204"/>
              <a:ea typeface="+mn-ea"/>
              <a:cs typeface="+mn-cs"/>
            </a:endParaRPr>
          </a:p>
          <a:p>
            <a:pPr marL="0" marR="0" lvl="0" indent="0" algn="r" defTabSz="609585" rtl="0" eaLnBrk="1" fontAlgn="auto" latinLnBrk="0" hangingPunct="1">
              <a:lnSpc>
                <a:spcPct val="150000"/>
              </a:lnSpc>
              <a:spcBef>
                <a:spcPts val="0"/>
              </a:spcBef>
              <a:spcAft>
                <a:spcPts val="1200"/>
              </a:spcAft>
              <a:buClrTx/>
              <a:buSzTx/>
              <a:buFontTx/>
              <a:buNone/>
              <a:tabLst/>
              <a:defRPr/>
            </a:pPr>
            <a:r>
              <a:rPr kumimoji="0" lang="en-AU" sz="1400" b="0" i="1" u="none" strike="noStrike" kern="1200" cap="none" spc="0" normalizeH="0" baseline="0" noProof="0">
                <a:ln>
                  <a:noFill/>
                </a:ln>
                <a:solidFill>
                  <a:srgbClr val="22272B"/>
                </a:solidFill>
                <a:effectLst/>
                <a:uLnTx/>
                <a:uFillTx/>
                <a:latin typeface="Arial" panose="020B0604020202020204"/>
                <a:ea typeface="+mn-ea"/>
                <a:cs typeface="Arial"/>
              </a:rPr>
              <a:t>Dogged </a:t>
            </a:r>
            <a:r>
              <a:rPr kumimoji="0" lang="en-AU" sz="1400" b="0" i="0" u="none" strike="noStrike" kern="1200" cap="none" spc="0" normalizeH="0" baseline="0" noProof="0">
                <a:ln>
                  <a:noFill/>
                </a:ln>
                <a:solidFill>
                  <a:srgbClr val="22272B"/>
                </a:solidFill>
                <a:effectLst/>
                <a:uLnTx/>
                <a:uFillTx/>
                <a:latin typeface="Arial" panose="020B0604020202020204"/>
                <a:ea typeface="+mn-ea"/>
                <a:cs typeface="Arial"/>
              </a:rPr>
              <a:t>by Andrea James and Catherine Ryan</a:t>
            </a:r>
            <a:endParaRPr kumimoji="0" lang="en-US" sz="14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8" name="Rectangle: Rounded Corners 7">
            <a:extLst>
              <a:ext uri="{FF2B5EF4-FFF2-40B4-BE49-F238E27FC236}">
                <a16:creationId xmlns:a16="http://schemas.microsoft.com/office/drawing/2014/main" id="{02CD462E-7B05-315A-ED27-9E6EEA143934}"/>
              </a:ext>
            </a:extLst>
          </p:cNvPr>
          <p:cNvSpPr/>
          <p:nvPr/>
        </p:nvSpPr>
        <p:spPr>
          <a:xfrm>
            <a:off x="283311" y="3315816"/>
            <a:ext cx="11563506" cy="1268435"/>
          </a:xfrm>
          <a:prstGeom prst="roundRect">
            <a:avLst>
              <a:gd name="adj" fmla="val 13754"/>
            </a:avLst>
          </a:prstGeom>
          <a:solidFill>
            <a:srgbClr val="F0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609585" rtl="0" eaLnBrk="1" fontAlgn="auto" latinLnBrk="0" hangingPunct="1">
              <a:lnSpc>
                <a:spcPct val="150000"/>
              </a:lnSpc>
              <a:spcBef>
                <a:spcPts val="0"/>
              </a:spcBef>
              <a:spcAft>
                <a:spcPts val="1200"/>
              </a:spcAft>
              <a:buClrTx/>
              <a:buSzTx/>
              <a:buFontTx/>
              <a:buNone/>
              <a:tabLst/>
              <a:defRPr/>
            </a:pPr>
            <a:r>
              <a:rPr lang="en-AU" sz="1400">
                <a:solidFill>
                  <a:srgbClr val="22272B"/>
                </a:solidFill>
                <a:latin typeface="Arial" panose="020B0604020202020204"/>
                <a:cs typeface="Arial"/>
              </a:rPr>
              <a:t>‘</a:t>
            </a:r>
            <a:r>
              <a:rPr kumimoji="0" lang="en-AU" sz="1400" b="0" i="0" u="none" strike="noStrike" kern="1200" cap="none" spc="0" normalizeH="0" baseline="0" noProof="0">
                <a:ln>
                  <a:noFill/>
                </a:ln>
                <a:solidFill>
                  <a:srgbClr val="22272B"/>
                </a:solidFill>
                <a:effectLst/>
                <a:uLnTx/>
                <a:uFillTx/>
                <a:latin typeface="Arial" panose="020B0604020202020204"/>
                <a:ea typeface="+mn-ea"/>
                <a:cs typeface="Arial"/>
              </a:rPr>
              <a:t>While the character HAL identifies as non-binary, and all efforts should be made to see a likewise-identifying performer undertake this role, names /pronouns/genders of all characters may be altered to reflect the best casting available for each production.’</a:t>
            </a:r>
            <a:endParaRPr kumimoji="0" lang="en-US" sz="1400" b="0" i="0" u="none" strike="noStrike" kern="1200" cap="none" spc="0" normalizeH="0" baseline="0" noProof="0">
              <a:ln>
                <a:noFill/>
              </a:ln>
              <a:solidFill>
                <a:srgbClr val="22272B"/>
              </a:solidFill>
              <a:effectLst/>
              <a:uLnTx/>
              <a:uFillTx/>
              <a:latin typeface="Arial" panose="020B0604020202020204"/>
              <a:ea typeface="+mn-ea"/>
              <a:cs typeface="+mn-cs"/>
            </a:endParaRPr>
          </a:p>
          <a:p>
            <a:pPr marL="0" marR="0" lvl="0" indent="0" algn="r" defTabSz="609585" rtl="0" eaLnBrk="1" fontAlgn="auto" latinLnBrk="0" hangingPunct="1">
              <a:lnSpc>
                <a:spcPct val="150000"/>
              </a:lnSpc>
              <a:spcBef>
                <a:spcPts val="0"/>
              </a:spcBef>
              <a:spcAft>
                <a:spcPts val="1200"/>
              </a:spcAft>
              <a:buClrTx/>
              <a:buSzTx/>
              <a:buFontTx/>
              <a:buNone/>
              <a:tabLst/>
              <a:defRPr/>
            </a:pPr>
            <a:r>
              <a:rPr kumimoji="0" lang="en-AU" sz="1400" b="0" i="1" u="none" strike="noStrike" kern="1200" cap="none" spc="0" normalizeH="0" baseline="0" noProof="0">
                <a:ln>
                  <a:noFill/>
                </a:ln>
                <a:solidFill>
                  <a:srgbClr val="22272B"/>
                </a:solidFill>
                <a:effectLst/>
                <a:uLnTx/>
                <a:uFillTx/>
                <a:latin typeface="Arial" panose="020B0604020202020204"/>
                <a:ea typeface="+mn-ea"/>
                <a:cs typeface="Arial"/>
              </a:rPr>
              <a:t>Lights in the Park</a:t>
            </a:r>
            <a:r>
              <a:rPr kumimoji="0" lang="en-AU" sz="1400" b="0" i="0" u="none" strike="noStrike" kern="1200" cap="none" spc="0" normalizeH="0" baseline="0" noProof="0">
                <a:ln>
                  <a:noFill/>
                </a:ln>
                <a:solidFill>
                  <a:srgbClr val="22272B"/>
                </a:solidFill>
                <a:effectLst/>
                <a:uLnTx/>
                <a:uFillTx/>
                <a:latin typeface="Arial" panose="020B0604020202020204"/>
                <a:ea typeface="+mn-ea"/>
                <a:cs typeface="Arial"/>
              </a:rPr>
              <a:t> by Alexander Lee-Rekers</a:t>
            </a:r>
            <a:endParaRPr kumimoji="0" lang="en-US" sz="14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11" name="Rectangle: Rounded Corners 10">
            <a:extLst>
              <a:ext uri="{FF2B5EF4-FFF2-40B4-BE49-F238E27FC236}">
                <a16:creationId xmlns:a16="http://schemas.microsoft.com/office/drawing/2014/main" id="{8FACEBA9-BE8D-D50D-C947-6ED067030669}"/>
              </a:ext>
            </a:extLst>
          </p:cNvPr>
          <p:cNvSpPr/>
          <p:nvPr/>
        </p:nvSpPr>
        <p:spPr>
          <a:xfrm>
            <a:off x="280491" y="4710929"/>
            <a:ext cx="11563506" cy="1268435"/>
          </a:xfrm>
          <a:prstGeom prst="roundRect">
            <a:avLst>
              <a:gd name="adj" fmla="val 14482"/>
            </a:avLst>
          </a:prstGeom>
          <a:solidFill>
            <a:srgbClr val="F0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609585" rtl="0" eaLnBrk="1" fontAlgn="auto" latinLnBrk="0" hangingPunct="1">
              <a:lnSpc>
                <a:spcPct val="150000"/>
              </a:lnSpc>
              <a:spcBef>
                <a:spcPts val="0"/>
              </a:spcBef>
              <a:spcAft>
                <a:spcPts val="1200"/>
              </a:spcAft>
              <a:buClrTx/>
              <a:buSzTx/>
              <a:buFontTx/>
              <a:buNone/>
              <a:tabLst/>
              <a:defRPr/>
            </a:pPr>
            <a:r>
              <a:rPr kumimoji="0" lang="en-AU" sz="1400" b="0" i="0" u="none" strike="noStrike" kern="1200" cap="none" spc="0" normalizeH="0" baseline="0" noProof="0">
                <a:ln>
                  <a:noFill/>
                </a:ln>
                <a:solidFill>
                  <a:srgbClr val="22272B"/>
                </a:solidFill>
                <a:effectLst/>
                <a:uLnTx/>
                <a:uFillTx/>
                <a:latin typeface="Arial" panose="020B0604020202020204"/>
                <a:ea typeface="+mn-ea"/>
                <a:cs typeface="Arial"/>
              </a:rPr>
              <a:t>‘The gender of ALEX, SAM and the B-Boys can be changed to suit the needs of the cast. You may change names and pronouns as needed. However, KYLE and WOMBAT need to be male identifying. The WITCHES and SARAH need to be female identifying.’</a:t>
            </a:r>
            <a:endParaRPr kumimoji="0" lang="en-US" sz="1400" b="0" i="0" u="none" strike="noStrike" kern="1200" cap="none" spc="0" normalizeH="0" baseline="0" noProof="0">
              <a:ln>
                <a:noFill/>
              </a:ln>
              <a:solidFill>
                <a:srgbClr val="22272B"/>
              </a:solidFill>
              <a:effectLst/>
              <a:uLnTx/>
              <a:uFillTx/>
              <a:latin typeface="Arial" panose="020B0604020202020204"/>
              <a:ea typeface="+mn-ea"/>
              <a:cs typeface="+mn-cs"/>
            </a:endParaRPr>
          </a:p>
          <a:p>
            <a:pPr marL="0" marR="0" lvl="0" indent="0" algn="r" defTabSz="609585" rtl="0" eaLnBrk="1" fontAlgn="auto" latinLnBrk="0" hangingPunct="1">
              <a:lnSpc>
                <a:spcPct val="150000"/>
              </a:lnSpc>
              <a:spcBef>
                <a:spcPts val="0"/>
              </a:spcBef>
              <a:spcAft>
                <a:spcPts val="1200"/>
              </a:spcAft>
              <a:buClrTx/>
              <a:buSzTx/>
              <a:buFontTx/>
              <a:buNone/>
              <a:tabLst/>
              <a:defRPr/>
            </a:pPr>
            <a:r>
              <a:rPr kumimoji="0" lang="en-AU" sz="1400" b="0" i="1" u="none" strike="noStrike" kern="1200" cap="none" spc="0" normalizeH="0" baseline="0" noProof="0">
                <a:ln>
                  <a:noFill/>
                </a:ln>
                <a:solidFill>
                  <a:srgbClr val="22272B"/>
                </a:solidFill>
                <a:effectLst/>
                <a:uLnTx/>
                <a:uFillTx/>
                <a:latin typeface="Arial" panose="020B0604020202020204"/>
                <a:ea typeface="+mn-ea"/>
                <a:cs typeface="Arial"/>
              </a:rPr>
              <a:t>The Chapel, The Fire And The Dead Cat </a:t>
            </a:r>
            <a:r>
              <a:rPr kumimoji="0" lang="en-AU" sz="1400" b="0" i="0" u="none" strike="noStrike" kern="1200" cap="none" spc="0" normalizeH="0" baseline="0" noProof="0">
                <a:ln>
                  <a:noFill/>
                </a:ln>
                <a:solidFill>
                  <a:srgbClr val="22272B"/>
                </a:solidFill>
                <a:effectLst/>
                <a:uLnTx/>
                <a:uFillTx/>
                <a:latin typeface="Arial" panose="020B0604020202020204"/>
                <a:ea typeface="+mn-ea"/>
                <a:cs typeface="Arial"/>
              </a:rPr>
              <a:t>by Madelaine Nunn</a:t>
            </a:r>
            <a:endParaRPr kumimoji="0" lang="en-US" sz="1400" b="0" i="0" u="none" strike="noStrike" kern="1200" cap="none" spc="0" normalizeH="0" baseline="0" noProof="0">
              <a:ln>
                <a:noFill/>
              </a:ln>
              <a:solidFill>
                <a:srgbClr val="22272B"/>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542781C7-2AAB-B2BE-C477-0DF3E3784E0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flipH="1">
            <a:off x="630935" y="5861117"/>
            <a:ext cx="1317215" cy="860953"/>
          </a:xfrm>
          <a:prstGeom prst="rect">
            <a:avLst/>
          </a:prstGeom>
        </p:spPr>
      </p:pic>
      <p:sp>
        <p:nvSpPr>
          <p:cNvPr id="3" name="Slide Number Placeholder 2">
            <a:extLst>
              <a:ext uri="{FF2B5EF4-FFF2-40B4-BE49-F238E27FC236}">
                <a16:creationId xmlns:a16="http://schemas.microsoft.com/office/drawing/2014/main" id="{EF8E6E13-E18F-B583-D755-30AC7BB8EB80}"/>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5482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9B3FF"/>
        </a:solidFill>
        <a:effectLst/>
      </p:bgPr>
    </p:bg>
    <p:spTree>
      <p:nvGrpSpPr>
        <p:cNvPr id="1" name="">
          <a:extLst>
            <a:ext uri="{FF2B5EF4-FFF2-40B4-BE49-F238E27FC236}">
              <a16:creationId xmlns:a16="http://schemas.microsoft.com/office/drawing/2014/main" id="{B41E9968-76ED-63B0-378B-D229F7658D02}"/>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19D682F-1FC9-D463-5363-C4C8DF78DFA7}"/>
              </a:ext>
              <a:ext uri="{C183D7F6-B498-43B3-948B-1728B52AA6E4}">
                <adec:decorative xmlns:adec="http://schemas.microsoft.com/office/drawing/2017/decorative" val="1"/>
              </a:ext>
            </a:extLst>
          </p:cNvPr>
          <p:cNvSpPr/>
          <p:nvPr/>
        </p:nvSpPr>
        <p:spPr>
          <a:xfrm>
            <a:off x="0" y="0"/>
            <a:ext cx="12192000" cy="6858000"/>
          </a:xfrm>
          <a:prstGeom prst="roundRect">
            <a:avLst>
              <a:gd name="adj" fmla="val 862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70AD564D-7DEF-A22E-724D-0DDF64018661}"/>
              </a:ext>
            </a:extLst>
          </p:cNvPr>
          <p:cNvSpPr>
            <a:spLocks noGrp="1"/>
          </p:cNvSpPr>
          <p:nvPr>
            <p:ph type="title"/>
          </p:nvPr>
        </p:nvSpPr>
        <p:spPr/>
        <p:txBody>
          <a:bodyPr/>
          <a:lstStyle/>
          <a:p>
            <a:r>
              <a:rPr lang="en-AU"/>
              <a:t>Ethical processes and accessibility</a:t>
            </a:r>
            <a:endParaRPr lang="en-US"/>
          </a:p>
        </p:txBody>
      </p:sp>
      <p:sp>
        <p:nvSpPr>
          <p:cNvPr id="10" name="Flowchart: Stored Data 9">
            <a:extLst>
              <a:ext uri="{FF2B5EF4-FFF2-40B4-BE49-F238E27FC236}">
                <a16:creationId xmlns:a16="http://schemas.microsoft.com/office/drawing/2014/main" id="{BEE8D961-C07D-A15C-3C85-41E57FE22CC4}"/>
              </a:ext>
            </a:extLst>
          </p:cNvPr>
          <p:cNvSpPr/>
          <p:nvPr/>
        </p:nvSpPr>
        <p:spPr>
          <a:xfrm>
            <a:off x="9020175" y="360000"/>
            <a:ext cx="2227203" cy="919480"/>
          </a:xfrm>
          <a:prstGeom prst="flowChartOnlineStorage">
            <a:avLst/>
          </a:prstGeom>
          <a:solidFill>
            <a:srgbClr val="D9B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a:solidFill>
                  <a:schemeClr val="tx1"/>
                </a:solidFill>
              </a:rPr>
              <a:t>Ethical Protocols</a:t>
            </a:r>
          </a:p>
        </p:txBody>
      </p:sp>
      <p:sp>
        <p:nvSpPr>
          <p:cNvPr id="8" name="Oval 7">
            <a:extLst>
              <a:ext uri="{FF2B5EF4-FFF2-40B4-BE49-F238E27FC236}">
                <a16:creationId xmlns:a16="http://schemas.microsoft.com/office/drawing/2014/main" id="{32467C16-4B51-2763-DCF4-76649BB2C174}"/>
              </a:ext>
            </a:extLst>
          </p:cNvPr>
          <p:cNvSpPr/>
          <p:nvPr/>
        </p:nvSpPr>
        <p:spPr>
          <a:xfrm>
            <a:off x="10924518" y="360000"/>
            <a:ext cx="919480" cy="919480"/>
          </a:xfrm>
          <a:prstGeom prst="ellipse">
            <a:avLst/>
          </a:prstGeom>
          <a:solidFill>
            <a:srgbClr val="D9B3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800">
                <a:solidFill>
                  <a:schemeClr val="tx1"/>
                </a:solidFill>
                <a:latin typeface="Arial" panose="020B0604020202020204"/>
              </a:rPr>
              <a:t>1.3d</a:t>
            </a:r>
            <a:endParaRPr kumimoji="0" lang="en-GB" sz="24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7" name="Rectangle: Rounded Corners 6">
            <a:extLst>
              <a:ext uri="{FF2B5EF4-FFF2-40B4-BE49-F238E27FC236}">
                <a16:creationId xmlns:a16="http://schemas.microsoft.com/office/drawing/2014/main" id="{8442C4C6-3AC1-0697-F8CC-16F7B5C81BD9}"/>
              </a:ext>
              <a:ext uri="{C183D7F6-B498-43B3-948B-1728B52AA6E4}">
                <adec:decorative xmlns:adec="http://schemas.microsoft.com/office/drawing/2017/decorative" val="0"/>
              </a:ext>
            </a:extLst>
          </p:cNvPr>
          <p:cNvSpPr/>
          <p:nvPr/>
        </p:nvSpPr>
        <p:spPr>
          <a:xfrm>
            <a:off x="487200" y="1426120"/>
            <a:ext cx="6754109" cy="4561057"/>
          </a:xfrm>
          <a:prstGeom prst="roundRect">
            <a:avLst/>
          </a:prstGeom>
          <a:solidFill>
            <a:srgbClr val="F0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609585" rtl="0" eaLnBrk="1" fontAlgn="auto" latinLnBrk="0" hangingPunct="1">
              <a:lnSpc>
                <a:spcPct val="150000"/>
              </a:lnSpc>
              <a:spcBef>
                <a:spcPts val="0"/>
              </a:spcBef>
              <a:spcAft>
                <a:spcPts val="1200"/>
              </a:spcAft>
              <a:buClrTx/>
              <a:buSzTx/>
              <a:buFontTx/>
              <a:buNone/>
              <a:tabLst/>
              <a:defRPr/>
            </a:pPr>
            <a:r>
              <a:rPr kumimoji="0" lang="en-AU" b="0" i="0" u="none" strike="noStrike" kern="1200" cap="none" spc="0" normalizeH="0" baseline="0" noProof="0">
                <a:ln>
                  <a:noFill/>
                </a:ln>
                <a:solidFill>
                  <a:schemeClr val="tx1"/>
                </a:solidFill>
                <a:effectLst/>
                <a:uLnTx/>
                <a:uFillTx/>
                <a:latin typeface="Arial" panose="020B0604020202020204"/>
                <a:ea typeface="+mn-ea"/>
                <a:cs typeface="+mn-cs"/>
              </a:rPr>
              <a:t>Explore the guidelines on the  </a:t>
            </a:r>
            <a:r>
              <a:rPr kumimoji="0" lang="en-AU" b="0" i="0" u="none" strike="noStrike" kern="1200" cap="none" spc="0" normalizeH="0" baseline="0" noProof="0">
                <a:ln>
                  <a:noFill/>
                </a:ln>
                <a:solidFill>
                  <a:schemeClr val="tx1"/>
                </a:solidFill>
                <a:effectLst/>
                <a:uLnTx/>
                <a:uFillTx/>
                <a:latin typeface="Arial" panose="020B0604020202020204"/>
                <a:ea typeface="+mn-ea"/>
                <a:cs typeface="+mn-cs"/>
                <a:hlinkClick r:id="rId3"/>
              </a:rPr>
              <a:t>La Mama Theatre – Accessibility </a:t>
            </a:r>
            <a:r>
              <a:rPr kumimoji="0" lang="en-AU" b="0" i="0" u="none" strike="noStrike" kern="1200" cap="none" spc="0" normalizeH="0" baseline="0" noProof="0">
                <a:ln>
                  <a:noFill/>
                </a:ln>
                <a:solidFill>
                  <a:schemeClr val="tx1"/>
                </a:solidFill>
                <a:effectLst/>
                <a:uLnTx/>
                <a:uFillTx/>
                <a:latin typeface="Arial" panose="020B0604020202020204"/>
                <a:ea typeface="+mn-ea"/>
                <a:cs typeface="+mn-cs"/>
              </a:rPr>
              <a:t>webpage. </a:t>
            </a:r>
          </a:p>
          <a:p>
            <a:pPr marL="0" marR="0" lvl="0" indent="0" defTabSz="609585" rtl="0" eaLnBrk="1" fontAlgn="auto" latinLnBrk="0" hangingPunct="1">
              <a:lnSpc>
                <a:spcPct val="150000"/>
              </a:lnSpc>
              <a:spcBef>
                <a:spcPts val="0"/>
              </a:spcBef>
              <a:spcAft>
                <a:spcPts val="1200"/>
              </a:spcAft>
              <a:buClrTx/>
              <a:buSzTx/>
              <a:buFontTx/>
              <a:buNone/>
              <a:tabLst/>
              <a:defRPr/>
            </a:pPr>
            <a:r>
              <a:rPr lang="en-AU">
                <a:solidFill>
                  <a:schemeClr val="tx1"/>
                </a:solidFill>
                <a:latin typeface="Arial" panose="020B0604020202020204"/>
              </a:rPr>
              <a:t>What might be the effects of these guidelines?</a:t>
            </a:r>
            <a:endParaRPr kumimoji="0" lang="en-AU" b="0" i="0" u="none" strike="noStrike" kern="1200" cap="none" spc="0" normalizeH="0" baseline="0" noProof="0">
              <a:ln>
                <a:noFill/>
              </a:ln>
              <a:solidFill>
                <a:schemeClr val="tx1"/>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E17D53D7-C6D6-803A-BAC2-F32BE8BBC3BE}"/>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flipH="1">
            <a:off x="7373304" y="3864864"/>
            <a:ext cx="4331495" cy="2831137"/>
          </a:xfrm>
          <a:prstGeom prst="rect">
            <a:avLst/>
          </a:prstGeom>
        </p:spPr>
      </p:pic>
      <p:sp>
        <p:nvSpPr>
          <p:cNvPr id="3" name="Slide Number Placeholder 2">
            <a:extLst>
              <a:ext uri="{FF2B5EF4-FFF2-40B4-BE49-F238E27FC236}">
                <a16:creationId xmlns:a16="http://schemas.microsoft.com/office/drawing/2014/main" id="{46B9322E-D047-44B7-42F3-377E8F8D8F2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98144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9B3FF"/>
        </a:solidFill>
        <a:effectLst/>
      </p:bgPr>
    </p:bg>
    <p:spTree>
      <p:nvGrpSpPr>
        <p:cNvPr id="1" name="">
          <a:extLst>
            <a:ext uri="{FF2B5EF4-FFF2-40B4-BE49-F238E27FC236}">
              <a16:creationId xmlns:a16="http://schemas.microsoft.com/office/drawing/2014/main" id="{510D9A06-A2D0-57FF-20CB-F0FA47355246}"/>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517E86A-AA5B-2F2B-DA9F-C831181282FD}"/>
              </a:ext>
              <a:ext uri="{C183D7F6-B498-43B3-948B-1728B52AA6E4}">
                <adec:decorative xmlns:adec="http://schemas.microsoft.com/office/drawing/2017/decorative" val="1"/>
              </a:ext>
            </a:extLst>
          </p:cNvPr>
          <p:cNvSpPr/>
          <p:nvPr/>
        </p:nvSpPr>
        <p:spPr>
          <a:xfrm>
            <a:off x="0" y="0"/>
            <a:ext cx="12192000" cy="6858000"/>
          </a:xfrm>
          <a:prstGeom prst="roundRect">
            <a:avLst>
              <a:gd name="adj" fmla="val 832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F7014BB2-7637-83ED-80A8-D3D5824C33FF}"/>
              </a:ext>
            </a:extLst>
          </p:cNvPr>
          <p:cNvSpPr>
            <a:spLocks noGrp="1"/>
          </p:cNvSpPr>
          <p:nvPr>
            <p:ph type="title"/>
          </p:nvPr>
        </p:nvSpPr>
        <p:spPr>
          <a:xfrm>
            <a:off x="360000" y="360000"/>
            <a:ext cx="8431598" cy="1190620"/>
          </a:xfrm>
        </p:spPr>
        <p:txBody>
          <a:bodyPr/>
          <a:lstStyle/>
          <a:p>
            <a:r>
              <a:rPr lang="en-AU"/>
              <a:t>Explaining the effect of ethical processes for dramatic practitioners and audiences</a:t>
            </a:r>
            <a:endParaRPr lang="en-US"/>
          </a:p>
        </p:txBody>
      </p:sp>
      <p:sp>
        <p:nvSpPr>
          <p:cNvPr id="9" name="Flowchart: Stored Data 8">
            <a:extLst>
              <a:ext uri="{FF2B5EF4-FFF2-40B4-BE49-F238E27FC236}">
                <a16:creationId xmlns:a16="http://schemas.microsoft.com/office/drawing/2014/main" id="{32DE644A-6220-A456-0C4F-EC682FC3E68E}"/>
              </a:ext>
            </a:extLst>
          </p:cNvPr>
          <p:cNvSpPr/>
          <p:nvPr/>
        </p:nvSpPr>
        <p:spPr>
          <a:xfrm>
            <a:off x="9020175" y="360000"/>
            <a:ext cx="2227203" cy="919480"/>
          </a:xfrm>
          <a:prstGeom prst="flowChartOnlineStorage">
            <a:avLst/>
          </a:prstGeom>
          <a:solidFill>
            <a:srgbClr val="D9B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a:solidFill>
                  <a:schemeClr val="tx1"/>
                </a:solidFill>
              </a:rPr>
              <a:t>Ethical Protocols</a:t>
            </a:r>
          </a:p>
        </p:txBody>
      </p:sp>
      <p:sp>
        <p:nvSpPr>
          <p:cNvPr id="8" name="Oval 7">
            <a:extLst>
              <a:ext uri="{FF2B5EF4-FFF2-40B4-BE49-F238E27FC236}">
                <a16:creationId xmlns:a16="http://schemas.microsoft.com/office/drawing/2014/main" id="{9222F2B7-1526-4283-F873-AB2E2CB098E9}"/>
              </a:ext>
            </a:extLst>
          </p:cNvPr>
          <p:cNvSpPr/>
          <p:nvPr/>
        </p:nvSpPr>
        <p:spPr>
          <a:xfrm>
            <a:off x="10924518" y="360000"/>
            <a:ext cx="919480" cy="919480"/>
          </a:xfrm>
          <a:prstGeom prst="ellipse">
            <a:avLst/>
          </a:prstGeom>
          <a:solidFill>
            <a:srgbClr val="D9B3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800">
                <a:solidFill>
                  <a:schemeClr val="tx1"/>
                </a:solidFill>
                <a:latin typeface="Arial" panose="020B0604020202020204"/>
              </a:rPr>
              <a:t>1.3e</a:t>
            </a:r>
            <a:endParaRPr kumimoji="0" lang="en-GB" sz="1800" b="0" i="0" u="none" strike="noStrike" kern="1200" cap="none" spc="0" normalizeH="0" baseline="0" noProof="0">
              <a:ln>
                <a:noFill/>
              </a:ln>
              <a:solidFill>
                <a:schemeClr val="tx1"/>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C3B99B2F-62A1-5881-E317-01371F6F693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flipH="1">
            <a:off x="4992830" y="3210754"/>
            <a:ext cx="2206340" cy="1442101"/>
          </a:xfrm>
          <a:prstGeom prst="rect">
            <a:avLst/>
          </a:prstGeom>
        </p:spPr>
      </p:pic>
      <p:sp>
        <p:nvSpPr>
          <p:cNvPr id="7" name="Flowchart: Alternate Process 6">
            <a:extLst>
              <a:ext uri="{FF2B5EF4-FFF2-40B4-BE49-F238E27FC236}">
                <a16:creationId xmlns:a16="http://schemas.microsoft.com/office/drawing/2014/main" id="{12CECF5F-4B7C-27EA-CFC5-C715950F726D}"/>
              </a:ext>
            </a:extLst>
          </p:cNvPr>
          <p:cNvSpPr/>
          <p:nvPr/>
        </p:nvSpPr>
        <p:spPr>
          <a:xfrm>
            <a:off x="2638425" y="1748620"/>
            <a:ext cx="2273170" cy="1126273"/>
          </a:xfrm>
          <a:prstGeom prst="flowChartAlternateProcess">
            <a:avLst/>
          </a:prstGeom>
          <a:solidFill>
            <a:srgbClr val="FF97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solidFill>
                  <a:schemeClr val="tx1"/>
                </a:solidFill>
              </a:rPr>
              <a:t>Playwright</a:t>
            </a:r>
          </a:p>
        </p:txBody>
      </p:sp>
      <p:sp>
        <p:nvSpPr>
          <p:cNvPr id="16" name="Rectangle: Rounded Corners 15">
            <a:extLst>
              <a:ext uri="{FF2B5EF4-FFF2-40B4-BE49-F238E27FC236}">
                <a16:creationId xmlns:a16="http://schemas.microsoft.com/office/drawing/2014/main" id="{95C243FA-9579-25D8-4FB9-87481558FD72}"/>
              </a:ext>
            </a:extLst>
          </p:cNvPr>
          <p:cNvSpPr/>
          <p:nvPr/>
        </p:nvSpPr>
        <p:spPr>
          <a:xfrm>
            <a:off x="7925148" y="1732731"/>
            <a:ext cx="2273170" cy="1126273"/>
          </a:xfrm>
          <a:prstGeom prst="roundRect">
            <a:avLst/>
          </a:prstGeom>
          <a:solidFill>
            <a:srgbClr val="D4E09B"/>
          </a:solidFill>
          <a:ln>
            <a:solidFill>
              <a:srgbClr val="D4E09B"/>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chemeClr val="tx1"/>
                </a:solidFill>
                <a:effectLst/>
                <a:uLnTx/>
                <a:uFillTx/>
                <a:latin typeface="Arial" panose="020B0604020202020204"/>
                <a:ea typeface="+mn-ea"/>
                <a:cs typeface="+mn-cs"/>
              </a:rPr>
              <a:t>Designer</a:t>
            </a:r>
          </a:p>
        </p:txBody>
      </p:sp>
      <p:sp>
        <p:nvSpPr>
          <p:cNvPr id="19" name="Rectangle: Rounded Corners 18">
            <a:extLst>
              <a:ext uri="{FF2B5EF4-FFF2-40B4-BE49-F238E27FC236}">
                <a16:creationId xmlns:a16="http://schemas.microsoft.com/office/drawing/2014/main" id="{42637722-7DA6-D649-CF42-490534B1BA6B}"/>
              </a:ext>
            </a:extLst>
          </p:cNvPr>
          <p:cNvSpPr/>
          <p:nvPr/>
        </p:nvSpPr>
        <p:spPr>
          <a:xfrm>
            <a:off x="1127233" y="3717912"/>
            <a:ext cx="2273169" cy="1126271"/>
          </a:xfrm>
          <a:prstGeom prst="roundRect">
            <a:avLst/>
          </a:prstGeom>
          <a:solidFill>
            <a:srgbClr val="FFFF99"/>
          </a:solidFill>
          <a:ln>
            <a:solidFill>
              <a:srgbClr val="FFFF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chemeClr val="tx1"/>
                </a:solidFill>
                <a:effectLst/>
                <a:uLnTx/>
                <a:uFillTx/>
                <a:latin typeface="Arial" panose="020B0604020202020204"/>
                <a:ea typeface="+mn-ea"/>
                <a:cs typeface="+mn-cs"/>
              </a:rPr>
              <a:t>Performer</a:t>
            </a:r>
          </a:p>
        </p:txBody>
      </p:sp>
      <p:sp>
        <p:nvSpPr>
          <p:cNvPr id="18" name="Rectangle: Rounded Corners 17">
            <a:extLst>
              <a:ext uri="{FF2B5EF4-FFF2-40B4-BE49-F238E27FC236}">
                <a16:creationId xmlns:a16="http://schemas.microsoft.com/office/drawing/2014/main" id="{86260F65-C83A-4E18-D4BA-52D260D4DDE9}"/>
              </a:ext>
            </a:extLst>
          </p:cNvPr>
          <p:cNvSpPr/>
          <p:nvPr/>
        </p:nvSpPr>
        <p:spPr>
          <a:xfrm>
            <a:off x="8791598" y="3686134"/>
            <a:ext cx="2273169" cy="1158049"/>
          </a:xfrm>
          <a:prstGeom prst="roundRect">
            <a:avLst/>
          </a:prstGeom>
          <a:solidFill>
            <a:srgbClr val="F7E2DC"/>
          </a:solidFill>
          <a:ln>
            <a:solidFill>
              <a:srgbClr val="F7E2D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chemeClr val="tx1"/>
                </a:solidFill>
                <a:effectLst/>
                <a:uLnTx/>
                <a:uFillTx/>
                <a:latin typeface="Arial" panose="020B0604020202020204"/>
                <a:ea typeface="+mn-ea"/>
                <a:cs typeface="+mn-cs"/>
              </a:rPr>
              <a:t>Director</a:t>
            </a:r>
          </a:p>
        </p:txBody>
      </p:sp>
      <p:sp>
        <p:nvSpPr>
          <p:cNvPr id="17" name="Rectangle: Rounded Corners 16">
            <a:extLst>
              <a:ext uri="{FF2B5EF4-FFF2-40B4-BE49-F238E27FC236}">
                <a16:creationId xmlns:a16="http://schemas.microsoft.com/office/drawing/2014/main" id="{D90DF69E-D76C-7F7B-00E7-AD141EA5CA20}"/>
              </a:ext>
            </a:extLst>
          </p:cNvPr>
          <p:cNvSpPr/>
          <p:nvPr/>
        </p:nvSpPr>
        <p:spPr>
          <a:xfrm>
            <a:off x="4992830" y="5355839"/>
            <a:ext cx="2206340" cy="1142161"/>
          </a:xfrm>
          <a:prstGeom prst="roundRect">
            <a:avLst/>
          </a:prstGeom>
          <a:solidFill>
            <a:srgbClr val="FEC7B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chemeClr val="tx1"/>
                </a:solidFill>
                <a:effectLst/>
                <a:uLnTx/>
                <a:uFillTx/>
                <a:latin typeface="Arial" panose="020B0604020202020204"/>
                <a:ea typeface="+mn-ea"/>
                <a:cs typeface="+mn-cs"/>
              </a:rPr>
              <a:t>Audience</a:t>
            </a:r>
          </a:p>
        </p:txBody>
      </p:sp>
      <p:sp>
        <p:nvSpPr>
          <p:cNvPr id="3" name="Slide Number Placeholder 2">
            <a:extLst>
              <a:ext uri="{FF2B5EF4-FFF2-40B4-BE49-F238E27FC236}">
                <a16:creationId xmlns:a16="http://schemas.microsoft.com/office/drawing/2014/main" id="{0CCCF297-76CB-4695-06B0-5BD95567495B}"/>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2205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9B3FF"/>
        </a:solidFill>
        <a:effectLst/>
      </p:bgPr>
    </p:bg>
    <p:spTree>
      <p:nvGrpSpPr>
        <p:cNvPr id="1" name="">
          <a:extLst>
            <a:ext uri="{FF2B5EF4-FFF2-40B4-BE49-F238E27FC236}">
              <a16:creationId xmlns:a16="http://schemas.microsoft.com/office/drawing/2014/main" id="{71BA784A-69DA-DCBA-98DA-95D36ED2C5E8}"/>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47F05CC-05A8-BC54-8B94-AFF33BED74C8}"/>
              </a:ext>
              <a:ext uri="{C183D7F6-B498-43B3-948B-1728B52AA6E4}">
                <adec:decorative xmlns:adec="http://schemas.microsoft.com/office/drawing/2017/decorative" val="1"/>
              </a:ext>
            </a:extLst>
          </p:cNvPr>
          <p:cNvSpPr/>
          <p:nvPr/>
        </p:nvSpPr>
        <p:spPr>
          <a:xfrm>
            <a:off x="0" y="0"/>
            <a:ext cx="12192000" cy="6858000"/>
          </a:xfrm>
          <a:prstGeom prst="roundRect">
            <a:avLst>
              <a:gd name="adj" fmla="val 781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517F086E-22D2-1038-530B-622E5A8FF7F9}"/>
              </a:ext>
            </a:extLst>
          </p:cNvPr>
          <p:cNvSpPr>
            <a:spLocks noGrp="1"/>
          </p:cNvSpPr>
          <p:nvPr>
            <p:ph type="title"/>
          </p:nvPr>
        </p:nvSpPr>
        <p:spPr/>
        <p:txBody>
          <a:bodyPr/>
          <a:lstStyle/>
          <a:p>
            <a:r>
              <a:rPr lang="en-AU" sz="2800"/>
              <a:t>The roles of dramatic practitioners and audiences</a:t>
            </a:r>
            <a:endParaRPr lang="en-US" sz="2800"/>
          </a:p>
        </p:txBody>
      </p:sp>
      <p:sp>
        <p:nvSpPr>
          <p:cNvPr id="14" name="Flowchart: Stored Data 13">
            <a:extLst>
              <a:ext uri="{FF2B5EF4-FFF2-40B4-BE49-F238E27FC236}">
                <a16:creationId xmlns:a16="http://schemas.microsoft.com/office/drawing/2014/main" id="{F9C83AFC-F6AD-B2A4-16CF-A030EFF48B8C}"/>
              </a:ext>
            </a:extLst>
          </p:cNvPr>
          <p:cNvSpPr/>
          <p:nvPr/>
        </p:nvSpPr>
        <p:spPr>
          <a:xfrm>
            <a:off x="9020175" y="360000"/>
            <a:ext cx="2227203" cy="919480"/>
          </a:xfrm>
          <a:prstGeom prst="flowChartOnlineStorage">
            <a:avLst/>
          </a:prstGeom>
          <a:solidFill>
            <a:srgbClr val="D9B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a:solidFill>
                  <a:schemeClr val="tx1"/>
                </a:solidFill>
              </a:rPr>
              <a:t>Ethical Protocols</a:t>
            </a:r>
          </a:p>
        </p:txBody>
      </p:sp>
      <p:sp>
        <p:nvSpPr>
          <p:cNvPr id="13" name="Oval 12">
            <a:extLst>
              <a:ext uri="{FF2B5EF4-FFF2-40B4-BE49-F238E27FC236}">
                <a16:creationId xmlns:a16="http://schemas.microsoft.com/office/drawing/2014/main" id="{8A1EFD70-68D1-75AA-9DC5-FE281A0054D3}"/>
              </a:ext>
            </a:extLst>
          </p:cNvPr>
          <p:cNvSpPr/>
          <p:nvPr/>
        </p:nvSpPr>
        <p:spPr>
          <a:xfrm>
            <a:off x="10924518" y="360000"/>
            <a:ext cx="919480" cy="919480"/>
          </a:xfrm>
          <a:prstGeom prst="ellipse">
            <a:avLst/>
          </a:prstGeom>
          <a:solidFill>
            <a:srgbClr val="D9B3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800">
                <a:solidFill>
                  <a:schemeClr val="tx1"/>
                </a:solidFill>
                <a:latin typeface="Arial" panose="020B0604020202020204"/>
              </a:rPr>
              <a:t>1.4a</a:t>
            </a:r>
            <a:endParaRPr kumimoji="0" lang="en-GB" sz="24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8" name="Rectangle: Rounded Corners 17">
            <a:extLst>
              <a:ext uri="{FF2B5EF4-FFF2-40B4-BE49-F238E27FC236}">
                <a16:creationId xmlns:a16="http://schemas.microsoft.com/office/drawing/2014/main" id="{4A69B36E-D240-FF77-6993-FBBF93306047}"/>
              </a:ext>
            </a:extLst>
          </p:cNvPr>
          <p:cNvSpPr/>
          <p:nvPr/>
        </p:nvSpPr>
        <p:spPr>
          <a:xfrm>
            <a:off x="418548" y="963833"/>
            <a:ext cx="1747254" cy="921098"/>
          </a:xfrm>
          <a:prstGeom prst="roundRect">
            <a:avLst/>
          </a:prstGeom>
          <a:solidFill>
            <a:srgbClr val="F7E2DC"/>
          </a:solidFill>
          <a:ln>
            <a:solidFill>
              <a:srgbClr val="F7E2D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GB" sz="2000" b="1">
                <a:solidFill>
                  <a:schemeClr val="tx1"/>
                </a:solidFill>
                <a:latin typeface="Arial" panose="020B0604020202020204"/>
              </a:rPr>
              <a:t>Director</a:t>
            </a:r>
            <a:endParaRPr kumimoji="0" lang="en-GB" sz="2000" b="1"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8" name="Rectangle: Rounded Corners 7">
            <a:extLst>
              <a:ext uri="{FF2B5EF4-FFF2-40B4-BE49-F238E27FC236}">
                <a16:creationId xmlns:a16="http://schemas.microsoft.com/office/drawing/2014/main" id="{F4850568-36B7-D7D6-3913-8FC74D6A4A25}"/>
              </a:ext>
            </a:extLst>
          </p:cNvPr>
          <p:cNvSpPr/>
          <p:nvPr/>
        </p:nvSpPr>
        <p:spPr>
          <a:xfrm>
            <a:off x="2413326" y="969071"/>
            <a:ext cx="6581059" cy="911652"/>
          </a:xfrm>
          <a:prstGeom prst="roundRect">
            <a:avLst/>
          </a:prstGeom>
          <a:solidFill>
            <a:srgbClr val="F7E2DC"/>
          </a:solidFill>
          <a:ln>
            <a:solidFill>
              <a:srgbClr val="F7E2D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spcAft>
                <a:spcPts val="1200"/>
              </a:spcAft>
              <a:defRPr/>
            </a:pPr>
            <a:r>
              <a:rPr lang="en-AU" sz="1400">
                <a:solidFill>
                  <a:schemeClr val="tx1"/>
                </a:solidFill>
              </a:rPr>
              <a:t>A director is engaged in the practices of interpreting a scripted work and working with performers and designers to intentionally shape how it is staged for an audience.</a:t>
            </a:r>
          </a:p>
        </p:txBody>
      </p:sp>
      <p:sp>
        <p:nvSpPr>
          <p:cNvPr id="19" name="Rectangle: Rounded Corners 18">
            <a:extLst>
              <a:ext uri="{FF2B5EF4-FFF2-40B4-BE49-F238E27FC236}">
                <a16:creationId xmlns:a16="http://schemas.microsoft.com/office/drawing/2014/main" id="{F239E01C-B9E1-319E-7620-A6BAD37A16BA}"/>
              </a:ext>
            </a:extLst>
          </p:cNvPr>
          <p:cNvSpPr/>
          <p:nvPr/>
        </p:nvSpPr>
        <p:spPr>
          <a:xfrm>
            <a:off x="421220" y="2081132"/>
            <a:ext cx="1747254" cy="914737"/>
          </a:xfrm>
          <a:prstGeom prst="roundRect">
            <a:avLst/>
          </a:prstGeom>
          <a:solidFill>
            <a:srgbClr val="FFFF99"/>
          </a:solidFill>
          <a:ln>
            <a:solidFill>
              <a:srgbClr val="FFFF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Arial" panose="020B0604020202020204"/>
                <a:ea typeface="+mn-ea"/>
                <a:cs typeface="+mn-cs"/>
              </a:rPr>
              <a:t>Performer</a:t>
            </a:r>
          </a:p>
        </p:txBody>
      </p:sp>
      <p:sp>
        <p:nvSpPr>
          <p:cNvPr id="9" name="Rectangle: Rounded Corners 8">
            <a:extLst>
              <a:ext uri="{FF2B5EF4-FFF2-40B4-BE49-F238E27FC236}">
                <a16:creationId xmlns:a16="http://schemas.microsoft.com/office/drawing/2014/main" id="{71F483EE-A9F6-D295-5D7B-891D078D368F}"/>
              </a:ext>
            </a:extLst>
          </p:cNvPr>
          <p:cNvSpPr/>
          <p:nvPr/>
        </p:nvSpPr>
        <p:spPr>
          <a:xfrm>
            <a:off x="2413326" y="2081132"/>
            <a:ext cx="9066165" cy="914737"/>
          </a:xfrm>
          <a:prstGeom prst="roundRect">
            <a:avLst/>
          </a:prstGeom>
          <a:solidFill>
            <a:srgbClr val="FFFF99"/>
          </a:solidFill>
          <a:ln>
            <a:solidFill>
              <a:srgbClr val="FFFF9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spcAft>
                <a:spcPts val="1200"/>
              </a:spcAft>
              <a:defRPr/>
            </a:pPr>
            <a:r>
              <a:rPr lang="en-GB" sz="1400">
                <a:solidFill>
                  <a:schemeClr val="tx1"/>
                </a:solidFill>
              </a:rPr>
              <a:t>A performer is engaged in the practices of interpreting and embodying a character, action and intention with belief, through manipulation of </a:t>
            </a:r>
            <a:r>
              <a:rPr lang="en-AU" sz="1400">
                <a:solidFill>
                  <a:schemeClr val="tx1"/>
                </a:solidFill>
              </a:rPr>
              <a:t>dynamics, clarity, energy and expression in voice and/or movement</a:t>
            </a:r>
            <a:r>
              <a:rPr lang="en-GB" sz="1400">
                <a:solidFill>
                  <a:schemeClr val="tx1"/>
                </a:solidFill>
              </a:rPr>
              <a:t>.</a:t>
            </a:r>
            <a:endParaRPr lang="en-US" sz="2800">
              <a:solidFill>
                <a:schemeClr val="tx1"/>
              </a:solidFill>
            </a:endParaRPr>
          </a:p>
        </p:txBody>
      </p:sp>
      <p:sp>
        <p:nvSpPr>
          <p:cNvPr id="16" name="Rectangle: Rounded Corners 15">
            <a:extLst>
              <a:ext uri="{FF2B5EF4-FFF2-40B4-BE49-F238E27FC236}">
                <a16:creationId xmlns:a16="http://schemas.microsoft.com/office/drawing/2014/main" id="{8414FEBE-D5F4-840A-226E-1A46BEA86014}"/>
              </a:ext>
            </a:extLst>
          </p:cNvPr>
          <p:cNvSpPr/>
          <p:nvPr/>
        </p:nvSpPr>
        <p:spPr>
          <a:xfrm>
            <a:off x="423855" y="3197444"/>
            <a:ext cx="1747339" cy="925769"/>
          </a:xfrm>
          <a:prstGeom prst="roundRect">
            <a:avLst/>
          </a:prstGeom>
          <a:solidFill>
            <a:srgbClr val="D4E09B"/>
          </a:solidFill>
          <a:ln>
            <a:solidFill>
              <a:srgbClr val="D4E09B"/>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Arial" panose="020B0604020202020204"/>
                <a:ea typeface="+mn-ea"/>
                <a:cs typeface="+mn-cs"/>
              </a:rPr>
              <a:t>Designer</a:t>
            </a:r>
          </a:p>
        </p:txBody>
      </p:sp>
      <p:sp>
        <p:nvSpPr>
          <p:cNvPr id="10" name="Rectangle: Rounded Corners 9">
            <a:extLst>
              <a:ext uri="{FF2B5EF4-FFF2-40B4-BE49-F238E27FC236}">
                <a16:creationId xmlns:a16="http://schemas.microsoft.com/office/drawing/2014/main" id="{C45AEE54-700E-C9B8-7B11-19D527555176}"/>
              </a:ext>
            </a:extLst>
          </p:cNvPr>
          <p:cNvSpPr/>
          <p:nvPr/>
        </p:nvSpPr>
        <p:spPr>
          <a:xfrm>
            <a:off x="2413326" y="3196049"/>
            <a:ext cx="9066165" cy="911798"/>
          </a:xfrm>
          <a:prstGeom prst="roundRect">
            <a:avLst/>
          </a:prstGeom>
          <a:solidFill>
            <a:srgbClr val="D4E09B"/>
          </a:solidFill>
          <a:ln>
            <a:solidFill>
              <a:srgbClr val="D4E09B"/>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spcAft>
                <a:spcPts val="1200"/>
              </a:spcAft>
              <a:defRPr/>
            </a:pPr>
            <a:r>
              <a:rPr lang="en-GB" sz="1400">
                <a:solidFill>
                  <a:schemeClr val="tx1"/>
                </a:solidFill>
              </a:rPr>
              <a:t>A designer is engaged in the practices of shaping the visual, aural and atmospheric world of a performance to support meaning through manipulation of the elements of production.</a:t>
            </a:r>
          </a:p>
        </p:txBody>
      </p:sp>
      <p:sp>
        <p:nvSpPr>
          <p:cNvPr id="17" name="Rectangle: Rounded Corners 16">
            <a:extLst>
              <a:ext uri="{FF2B5EF4-FFF2-40B4-BE49-F238E27FC236}">
                <a16:creationId xmlns:a16="http://schemas.microsoft.com/office/drawing/2014/main" id="{5F10FC62-74A6-DC5E-0CDD-216165443770}"/>
              </a:ext>
            </a:extLst>
          </p:cNvPr>
          <p:cNvSpPr/>
          <p:nvPr/>
        </p:nvSpPr>
        <p:spPr>
          <a:xfrm>
            <a:off x="415240" y="4333215"/>
            <a:ext cx="1745282" cy="925009"/>
          </a:xfrm>
          <a:prstGeom prst="roundRect">
            <a:avLst/>
          </a:prstGeom>
          <a:solidFill>
            <a:srgbClr val="FEC7B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Arial" panose="020B0604020202020204"/>
                <a:ea typeface="+mn-ea"/>
                <a:cs typeface="+mn-cs"/>
              </a:rPr>
              <a:t>Audience</a:t>
            </a:r>
          </a:p>
        </p:txBody>
      </p:sp>
      <p:sp>
        <p:nvSpPr>
          <p:cNvPr id="11" name="Rectangle: Rounded Corners 10">
            <a:extLst>
              <a:ext uri="{FF2B5EF4-FFF2-40B4-BE49-F238E27FC236}">
                <a16:creationId xmlns:a16="http://schemas.microsoft.com/office/drawing/2014/main" id="{AAB69416-1359-DCD6-1798-80BCAA9B2CC9}"/>
              </a:ext>
            </a:extLst>
          </p:cNvPr>
          <p:cNvSpPr/>
          <p:nvPr/>
        </p:nvSpPr>
        <p:spPr>
          <a:xfrm>
            <a:off x="2413326" y="4333544"/>
            <a:ext cx="9061209" cy="928430"/>
          </a:xfrm>
          <a:prstGeom prst="roundRect">
            <a:avLst/>
          </a:prstGeom>
          <a:solidFill>
            <a:srgbClr val="FEC7B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spcAft>
                <a:spcPts val="1200"/>
              </a:spcAft>
              <a:defRPr/>
            </a:pPr>
            <a:r>
              <a:rPr lang="en-GB" sz="1400">
                <a:solidFill>
                  <a:schemeClr val="tx1"/>
                </a:solidFill>
              </a:rPr>
              <a:t>An audience is engaged in the practices of interpreting, responding to and making meaning from a performance.</a:t>
            </a:r>
          </a:p>
        </p:txBody>
      </p:sp>
      <p:sp>
        <p:nvSpPr>
          <p:cNvPr id="7" name="Flowchart: Alternate Process 6">
            <a:extLst>
              <a:ext uri="{FF2B5EF4-FFF2-40B4-BE49-F238E27FC236}">
                <a16:creationId xmlns:a16="http://schemas.microsoft.com/office/drawing/2014/main" id="{E11903EF-F229-AFE9-8206-E88E969AAC77}"/>
              </a:ext>
            </a:extLst>
          </p:cNvPr>
          <p:cNvSpPr/>
          <p:nvPr/>
        </p:nvSpPr>
        <p:spPr>
          <a:xfrm>
            <a:off x="419023" y="5422823"/>
            <a:ext cx="1740282" cy="909739"/>
          </a:xfrm>
          <a:prstGeom prst="flowChartAlternateProcess">
            <a:avLst/>
          </a:prstGeom>
          <a:solidFill>
            <a:srgbClr val="FF97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b="1">
                <a:solidFill>
                  <a:schemeClr val="tx1"/>
                </a:solidFill>
              </a:rPr>
              <a:t>Playwright</a:t>
            </a:r>
          </a:p>
        </p:txBody>
      </p:sp>
      <p:sp>
        <p:nvSpPr>
          <p:cNvPr id="12" name="Flowchart: Alternate Process 11">
            <a:extLst>
              <a:ext uri="{FF2B5EF4-FFF2-40B4-BE49-F238E27FC236}">
                <a16:creationId xmlns:a16="http://schemas.microsoft.com/office/drawing/2014/main" id="{D783F199-06A5-B3AA-9251-667A274192EC}"/>
              </a:ext>
            </a:extLst>
          </p:cNvPr>
          <p:cNvSpPr/>
          <p:nvPr/>
        </p:nvSpPr>
        <p:spPr>
          <a:xfrm>
            <a:off x="2413326" y="5409907"/>
            <a:ext cx="6998304" cy="913818"/>
          </a:xfrm>
          <a:prstGeom prst="flowChartAlternateProcess">
            <a:avLst/>
          </a:prstGeom>
          <a:solidFill>
            <a:srgbClr val="FF97A8"/>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spcAft>
                <a:spcPts val="1200"/>
              </a:spcAft>
            </a:pPr>
            <a:r>
              <a:rPr lang="en-AU" sz="1400">
                <a:solidFill>
                  <a:schemeClr val="tx1"/>
                </a:solidFill>
              </a:rPr>
              <a:t>A playwright is engaged in the practices of shaping and sharing ideas, images and stories in the creation of a scripted work.</a:t>
            </a:r>
          </a:p>
        </p:txBody>
      </p:sp>
      <p:pic>
        <p:nvPicPr>
          <p:cNvPr id="6" name="Picture 5">
            <a:extLst>
              <a:ext uri="{FF2B5EF4-FFF2-40B4-BE49-F238E27FC236}">
                <a16:creationId xmlns:a16="http://schemas.microsoft.com/office/drawing/2014/main" id="{2D2A93B5-25E6-3388-10A0-DBA05434F85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flipH="1">
            <a:off x="9493809" y="5253899"/>
            <a:ext cx="2206340" cy="1442101"/>
          </a:xfrm>
          <a:prstGeom prst="rect">
            <a:avLst/>
          </a:prstGeom>
        </p:spPr>
      </p:pic>
      <p:sp>
        <p:nvSpPr>
          <p:cNvPr id="3" name="Slide Number Placeholder 2">
            <a:extLst>
              <a:ext uri="{FF2B5EF4-FFF2-40B4-BE49-F238E27FC236}">
                <a16:creationId xmlns:a16="http://schemas.microsoft.com/office/drawing/2014/main" id="{0B2A05B8-CC0B-05CD-AA96-EBA6BA482084}"/>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52401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9B3FF"/>
        </a:solidFill>
        <a:effectLst/>
      </p:bgPr>
    </p:bg>
    <p:spTree>
      <p:nvGrpSpPr>
        <p:cNvPr id="1" name="">
          <a:extLst>
            <a:ext uri="{FF2B5EF4-FFF2-40B4-BE49-F238E27FC236}">
              <a16:creationId xmlns:a16="http://schemas.microsoft.com/office/drawing/2014/main" id="{E96E4831-29CA-04AC-4E3D-A3094656B686}"/>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59B8EE3-3EBD-DB72-AC49-9CFBE2A4EAFC}"/>
              </a:ext>
              <a:ext uri="{C183D7F6-B498-43B3-948B-1728B52AA6E4}">
                <adec:decorative xmlns:adec="http://schemas.microsoft.com/office/drawing/2017/decorative" val="1"/>
              </a:ext>
            </a:extLst>
          </p:cNvPr>
          <p:cNvSpPr/>
          <p:nvPr/>
        </p:nvSpPr>
        <p:spPr>
          <a:xfrm>
            <a:off x="0" y="0"/>
            <a:ext cx="12192000" cy="6858000"/>
          </a:xfrm>
          <a:prstGeom prst="roundRect">
            <a:avLst>
              <a:gd name="adj" fmla="val 884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C8C45868-D24D-E4A8-74DD-FC1BEDF19062}"/>
              </a:ext>
            </a:extLst>
          </p:cNvPr>
          <p:cNvSpPr>
            <a:spLocks noGrp="1"/>
          </p:cNvSpPr>
          <p:nvPr>
            <p:ph type="title"/>
          </p:nvPr>
        </p:nvSpPr>
        <p:spPr/>
        <p:txBody>
          <a:bodyPr/>
          <a:lstStyle/>
          <a:p>
            <a:r>
              <a:rPr lang="en-AU"/>
              <a:t>Playwright considerations</a:t>
            </a:r>
            <a:endParaRPr lang="en-US"/>
          </a:p>
        </p:txBody>
      </p:sp>
      <p:sp>
        <p:nvSpPr>
          <p:cNvPr id="14" name="Flowchart: Stored Data 13">
            <a:extLst>
              <a:ext uri="{FF2B5EF4-FFF2-40B4-BE49-F238E27FC236}">
                <a16:creationId xmlns:a16="http://schemas.microsoft.com/office/drawing/2014/main" id="{13A37C13-BD84-EA3C-2E2C-D94E83527DE4}"/>
              </a:ext>
            </a:extLst>
          </p:cNvPr>
          <p:cNvSpPr/>
          <p:nvPr/>
        </p:nvSpPr>
        <p:spPr>
          <a:xfrm>
            <a:off x="9020175" y="360000"/>
            <a:ext cx="2227203" cy="919480"/>
          </a:xfrm>
          <a:prstGeom prst="flowChartOnlineStorage">
            <a:avLst/>
          </a:prstGeom>
          <a:solidFill>
            <a:srgbClr val="D9B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a:solidFill>
                  <a:schemeClr val="tx1"/>
                </a:solidFill>
              </a:rPr>
              <a:t>Ethical Protocols</a:t>
            </a:r>
          </a:p>
        </p:txBody>
      </p:sp>
      <p:sp>
        <p:nvSpPr>
          <p:cNvPr id="13" name="Oval 12">
            <a:extLst>
              <a:ext uri="{FF2B5EF4-FFF2-40B4-BE49-F238E27FC236}">
                <a16:creationId xmlns:a16="http://schemas.microsoft.com/office/drawing/2014/main" id="{D03D7BFF-D5FA-DA5D-B059-2CB187A9BFBF}"/>
              </a:ext>
            </a:extLst>
          </p:cNvPr>
          <p:cNvSpPr/>
          <p:nvPr/>
        </p:nvSpPr>
        <p:spPr>
          <a:xfrm>
            <a:off x="10924518" y="360000"/>
            <a:ext cx="919480" cy="919480"/>
          </a:xfrm>
          <a:prstGeom prst="ellipse">
            <a:avLst/>
          </a:prstGeom>
          <a:solidFill>
            <a:srgbClr val="D9B3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800">
                <a:solidFill>
                  <a:schemeClr val="tx1"/>
                </a:solidFill>
                <a:latin typeface="Arial" panose="020B0604020202020204"/>
              </a:rPr>
              <a:t>1.4b</a:t>
            </a:r>
            <a:endParaRPr kumimoji="0" lang="en-GB" sz="24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24" name="Rectangle: Rounded Corners 17">
            <a:extLst>
              <a:ext uri="{FF2B5EF4-FFF2-40B4-BE49-F238E27FC236}">
                <a16:creationId xmlns:a16="http://schemas.microsoft.com/office/drawing/2014/main" id="{F509463B-3F46-E4ED-A84F-5281E2C393D5}"/>
              </a:ext>
            </a:extLst>
          </p:cNvPr>
          <p:cNvSpPr/>
          <p:nvPr/>
        </p:nvSpPr>
        <p:spPr>
          <a:xfrm>
            <a:off x="418548" y="963833"/>
            <a:ext cx="1747254" cy="921098"/>
          </a:xfrm>
          <a:prstGeom prst="roundRect">
            <a:avLst/>
          </a:prstGeom>
          <a:solidFill>
            <a:srgbClr val="F7E2DC"/>
          </a:solidFill>
          <a:ln>
            <a:solidFill>
              <a:srgbClr val="F7E2D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GB" sz="2000" b="1">
                <a:solidFill>
                  <a:schemeClr val="tx1"/>
                </a:solidFill>
                <a:latin typeface="Arial" panose="020B0604020202020204"/>
              </a:rPr>
              <a:t>Director</a:t>
            </a:r>
            <a:endParaRPr kumimoji="0" lang="en-GB" sz="2000" b="1"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8" name="Rectangle: Rounded Corners 7">
            <a:extLst>
              <a:ext uri="{FF2B5EF4-FFF2-40B4-BE49-F238E27FC236}">
                <a16:creationId xmlns:a16="http://schemas.microsoft.com/office/drawing/2014/main" id="{F961498A-9D39-8276-5B06-2A90ECFA191C}"/>
              </a:ext>
            </a:extLst>
          </p:cNvPr>
          <p:cNvSpPr/>
          <p:nvPr/>
        </p:nvSpPr>
        <p:spPr>
          <a:xfrm>
            <a:off x="2362115" y="963833"/>
            <a:ext cx="6658058" cy="910342"/>
          </a:xfrm>
          <a:prstGeom prst="roundRect">
            <a:avLst/>
          </a:prstGeom>
          <a:solidFill>
            <a:srgbClr val="F7E2DC"/>
          </a:solidFill>
          <a:ln>
            <a:solidFill>
              <a:srgbClr val="F7E2D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14000"/>
              </a:lnSpc>
              <a:spcAft>
                <a:spcPts val="600"/>
              </a:spcAft>
              <a:defRPr/>
            </a:pPr>
            <a:r>
              <a:rPr lang="en-GB" sz="1400">
                <a:solidFill>
                  <a:schemeClr val="tx1"/>
                </a:solidFill>
                <a:cs typeface="Arial"/>
              </a:rPr>
              <a:t>A playwright considers the director by writing scripted works that can be staged in multiple ways, using clear structure, purposeful stage directions and moments of flexibility that invite creative choices rather than prescribing every choice.</a:t>
            </a:r>
          </a:p>
        </p:txBody>
      </p:sp>
      <p:sp>
        <p:nvSpPr>
          <p:cNvPr id="25" name="Rectangle: Rounded Corners 18">
            <a:extLst>
              <a:ext uri="{FF2B5EF4-FFF2-40B4-BE49-F238E27FC236}">
                <a16:creationId xmlns:a16="http://schemas.microsoft.com/office/drawing/2014/main" id="{5FF738ED-BA42-D32F-3029-FAB1000CFA83}"/>
              </a:ext>
            </a:extLst>
          </p:cNvPr>
          <p:cNvSpPr/>
          <p:nvPr/>
        </p:nvSpPr>
        <p:spPr>
          <a:xfrm>
            <a:off x="421220" y="2081132"/>
            <a:ext cx="1747254" cy="914737"/>
          </a:xfrm>
          <a:prstGeom prst="roundRect">
            <a:avLst/>
          </a:prstGeom>
          <a:solidFill>
            <a:srgbClr val="FFFF99"/>
          </a:solidFill>
          <a:ln>
            <a:solidFill>
              <a:srgbClr val="FFFF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Arial" panose="020B0604020202020204"/>
                <a:ea typeface="+mn-ea"/>
                <a:cs typeface="+mn-cs"/>
              </a:rPr>
              <a:t>Performer</a:t>
            </a:r>
          </a:p>
        </p:txBody>
      </p:sp>
      <p:sp>
        <p:nvSpPr>
          <p:cNvPr id="9" name="Rectangle: Rounded Corners 8">
            <a:extLst>
              <a:ext uri="{FF2B5EF4-FFF2-40B4-BE49-F238E27FC236}">
                <a16:creationId xmlns:a16="http://schemas.microsoft.com/office/drawing/2014/main" id="{77DB64A0-36E1-9CBF-C85D-A9A97FBBF2F0}"/>
              </a:ext>
            </a:extLst>
          </p:cNvPr>
          <p:cNvSpPr/>
          <p:nvPr/>
        </p:nvSpPr>
        <p:spPr>
          <a:xfrm>
            <a:off x="2328673" y="2081132"/>
            <a:ext cx="9368806" cy="917044"/>
          </a:xfrm>
          <a:prstGeom prst="roundRect">
            <a:avLst/>
          </a:prstGeom>
          <a:solidFill>
            <a:srgbClr val="FFFF99"/>
          </a:solidFill>
          <a:ln>
            <a:solidFill>
              <a:srgbClr val="FFFF9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14000"/>
              </a:lnSpc>
              <a:spcAft>
                <a:spcPts val="600"/>
              </a:spcAft>
              <a:defRPr/>
            </a:pPr>
            <a:r>
              <a:rPr lang="en-GB" sz="1400">
                <a:solidFill>
                  <a:schemeClr val="tx1"/>
                </a:solidFill>
                <a:latin typeface="Arial" panose="020B0604020202020204"/>
              </a:rPr>
              <a:t>A playwright considers the performer by crafting dialogue, rhythm and script conventions that support character objectives, emotional shifts and tension, allowing performers to make specific and expressive choices.</a:t>
            </a:r>
            <a:endParaRPr lang="en-GB" sz="1400">
              <a:solidFill>
                <a:schemeClr val="tx1"/>
              </a:solidFill>
              <a:ea typeface="+mn-ea"/>
              <a:cs typeface="+mn-cs"/>
            </a:endParaRPr>
          </a:p>
        </p:txBody>
      </p:sp>
      <p:sp>
        <p:nvSpPr>
          <p:cNvPr id="22" name="Rectangle: Rounded Corners 15">
            <a:extLst>
              <a:ext uri="{FF2B5EF4-FFF2-40B4-BE49-F238E27FC236}">
                <a16:creationId xmlns:a16="http://schemas.microsoft.com/office/drawing/2014/main" id="{6C5E5787-B031-CCDB-5F73-45D32B715E28}"/>
              </a:ext>
            </a:extLst>
          </p:cNvPr>
          <p:cNvSpPr/>
          <p:nvPr/>
        </p:nvSpPr>
        <p:spPr>
          <a:xfrm>
            <a:off x="423855" y="3197444"/>
            <a:ext cx="1747339" cy="925769"/>
          </a:xfrm>
          <a:prstGeom prst="roundRect">
            <a:avLst/>
          </a:prstGeom>
          <a:solidFill>
            <a:srgbClr val="D4E09B"/>
          </a:solidFill>
          <a:ln>
            <a:solidFill>
              <a:srgbClr val="D4E09B"/>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Arial" panose="020B0604020202020204"/>
                <a:ea typeface="+mn-ea"/>
                <a:cs typeface="+mn-cs"/>
              </a:rPr>
              <a:t>Designer</a:t>
            </a:r>
          </a:p>
        </p:txBody>
      </p:sp>
      <p:sp>
        <p:nvSpPr>
          <p:cNvPr id="10" name="Rectangle: Rounded Corners 9">
            <a:extLst>
              <a:ext uri="{FF2B5EF4-FFF2-40B4-BE49-F238E27FC236}">
                <a16:creationId xmlns:a16="http://schemas.microsoft.com/office/drawing/2014/main" id="{849880E0-5B59-39C4-F6E2-27358E58FB74}"/>
              </a:ext>
            </a:extLst>
          </p:cNvPr>
          <p:cNvSpPr/>
          <p:nvPr/>
        </p:nvSpPr>
        <p:spPr>
          <a:xfrm>
            <a:off x="2328673" y="3197444"/>
            <a:ext cx="9368806" cy="910342"/>
          </a:xfrm>
          <a:prstGeom prst="roundRect">
            <a:avLst/>
          </a:prstGeom>
          <a:solidFill>
            <a:srgbClr val="D4E09B"/>
          </a:solidFill>
          <a:ln>
            <a:solidFill>
              <a:srgbClr val="D4E09B"/>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14000"/>
              </a:lnSpc>
              <a:spcAft>
                <a:spcPts val="600"/>
              </a:spcAft>
              <a:defRPr/>
            </a:pPr>
            <a:r>
              <a:rPr lang="en-GB" sz="1400">
                <a:solidFill>
                  <a:schemeClr val="tx1"/>
                </a:solidFill>
                <a:latin typeface="Arial" panose="020B0604020202020204"/>
              </a:rPr>
              <a:t>A playwright considers the designer by including suggestive indications of atmosphere, sound, space or images in the scripted work, enabling designers to contribute creatively to how the world of the play is realised for an audience.</a:t>
            </a:r>
            <a:endParaRPr lang="en-GB" sz="1400">
              <a:solidFill>
                <a:schemeClr val="tx1"/>
              </a:solidFill>
              <a:ea typeface="+mn-ea"/>
              <a:cs typeface="+mn-cs"/>
            </a:endParaRPr>
          </a:p>
        </p:txBody>
      </p:sp>
      <p:sp>
        <p:nvSpPr>
          <p:cNvPr id="23" name="Rectangle: Rounded Corners 16">
            <a:extLst>
              <a:ext uri="{FF2B5EF4-FFF2-40B4-BE49-F238E27FC236}">
                <a16:creationId xmlns:a16="http://schemas.microsoft.com/office/drawing/2014/main" id="{A3FBE156-D036-EDF1-F2BE-1BE0D01362F4}"/>
              </a:ext>
            </a:extLst>
          </p:cNvPr>
          <p:cNvSpPr/>
          <p:nvPr/>
        </p:nvSpPr>
        <p:spPr>
          <a:xfrm>
            <a:off x="415240" y="4333215"/>
            <a:ext cx="1745282" cy="925009"/>
          </a:xfrm>
          <a:prstGeom prst="roundRect">
            <a:avLst/>
          </a:prstGeom>
          <a:solidFill>
            <a:srgbClr val="FEC7B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Arial" panose="020B0604020202020204"/>
                <a:ea typeface="+mn-ea"/>
                <a:cs typeface="+mn-cs"/>
              </a:rPr>
              <a:t>Audience</a:t>
            </a:r>
          </a:p>
        </p:txBody>
      </p:sp>
      <p:sp>
        <p:nvSpPr>
          <p:cNvPr id="11" name="Rectangle: Rounded Corners 10">
            <a:extLst>
              <a:ext uri="{FF2B5EF4-FFF2-40B4-BE49-F238E27FC236}">
                <a16:creationId xmlns:a16="http://schemas.microsoft.com/office/drawing/2014/main" id="{11541A67-179F-7E5E-4D33-4E5E46DD2BA8}"/>
              </a:ext>
            </a:extLst>
          </p:cNvPr>
          <p:cNvSpPr/>
          <p:nvPr/>
        </p:nvSpPr>
        <p:spPr>
          <a:xfrm>
            <a:off x="2328730" y="4333215"/>
            <a:ext cx="9363811" cy="906475"/>
          </a:xfrm>
          <a:prstGeom prst="roundRect">
            <a:avLst/>
          </a:prstGeom>
          <a:solidFill>
            <a:srgbClr val="FEC7B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14000"/>
              </a:lnSpc>
              <a:spcAft>
                <a:spcPts val="600"/>
              </a:spcAft>
              <a:defRPr/>
            </a:pPr>
            <a:r>
              <a:rPr lang="en-GB" sz="1400">
                <a:solidFill>
                  <a:schemeClr val="tx1"/>
                </a:solidFill>
                <a:latin typeface="Arial" panose="020B0604020202020204"/>
              </a:rPr>
              <a:t>A playwright considers the audience by shaping tension, moment, symbol and theatrical ideas, making deliberate choices about what the audience should know, feel, question or reflect on as the work unfolds.</a:t>
            </a:r>
            <a:endParaRPr lang="en-GB" sz="1400">
              <a:solidFill>
                <a:schemeClr val="tx1"/>
              </a:solidFill>
              <a:cs typeface="Arial"/>
            </a:endParaRPr>
          </a:p>
        </p:txBody>
      </p:sp>
      <p:sp>
        <p:nvSpPr>
          <p:cNvPr id="21" name="Flowchart: Alternate Process 6">
            <a:extLst>
              <a:ext uri="{FF2B5EF4-FFF2-40B4-BE49-F238E27FC236}">
                <a16:creationId xmlns:a16="http://schemas.microsoft.com/office/drawing/2014/main" id="{2B0E7264-80AC-4C0B-6B90-CCBF5FB1F69D}"/>
              </a:ext>
            </a:extLst>
          </p:cNvPr>
          <p:cNvSpPr/>
          <p:nvPr/>
        </p:nvSpPr>
        <p:spPr>
          <a:xfrm>
            <a:off x="419023" y="5409907"/>
            <a:ext cx="1740282" cy="909739"/>
          </a:xfrm>
          <a:prstGeom prst="flowChartAlternateProcess">
            <a:avLst/>
          </a:prstGeom>
          <a:solidFill>
            <a:srgbClr val="FF97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b="1">
                <a:solidFill>
                  <a:schemeClr val="tx1"/>
                </a:solidFill>
              </a:rPr>
              <a:t>Playwright</a:t>
            </a:r>
          </a:p>
        </p:txBody>
      </p:sp>
      <p:sp>
        <p:nvSpPr>
          <p:cNvPr id="12" name="Flowchart: Alternate Process 11">
            <a:extLst>
              <a:ext uri="{FF2B5EF4-FFF2-40B4-BE49-F238E27FC236}">
                <a16:creationId xmlns:a16="http://schemas.microsoft.com/office/drawing/2014/main" id="{89F1C822-98D1-A7B2-C79F-08FE2463E3C1}"/>
              </a:ext>
            </a:extLst>
          </p:cNvPr>
          <p:cNvSpPr/>
          <p:nvPr/>
        </p:nvSpPr>
        <p:spPr>
          <a:xfrm>
            <a:off x="2355575" y="5409907"/>
            <a:ext cx="7054209" cy="910671"/>
          </a:xfrm>
          <a:prstGeom prst="flowChartAlternateProcess">
            <a:avLst/>
          </a:prstGeom>
          <a:solidFill>
            <a:srgbClr val="FF97A8"/>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14000"/>
              </a:lnSpc>
              <a:spcAft>
                <a:spcPts val="600"/>
              </a:spcAft>
            </a:pPr>
            <a:r>
              <a:rPr lang="en-AU" sz="1400">
                <a:solidFill>
                  <a:schemeClr val="tx1"/>
                </a:solidFill>
              </a:rPr>
              <a:t>A playwright considers how to use situation, structure, language and symbol to communicate identities, values and perspectives to directors, performers, designers and audiences. </a:t>
            </a:r>
            <a:endParaRPr lang="en-GB" sz="1400">
              <a:solidFill>
                <a:schemeClr val="tx1"/>
              </a:solidFill>
              <a:cs typeface="Arial"/>
            </a:endParaRPr>
          </a:p>
        </p:txBody>
      </p:sp>
      <p:pic>
        <p:nvPicPr>
          <p:cNvPr id="6" name="Picture 5">
            <a:extLst>
              <a:ext uri="{FF2B5EF4-FFF2-40B4-BE49-F238E27FC236}">
                <a16:creationId xmlns:a16="http://schemas.microsoft.com/office/drawing/2014/main" id="{8D657EEB-4285-31FE-D1A9-2DBED2BACEC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flipH="1">
            <a:off x="9493809" y="5253899"/>
            <a:ext cx="2206340" cy="1442101"/>
          </a:xfrm>
          <a:prstGeom prst="rect">
            <a:avLst/>
          </a:prstGeom>
        </p:spPr>
      </p:pic>
      <p:sp>
        <p:nvSpPr>
          <p:cNvPr id="3" name="Slide Number Placeholder 2">
            <a:extLst>
              <a:ext uri="{FF2B5EF4-FFF2-40B4-BE49-F238E27FC236}">
                <a16:creationId xmlns:a16="http://schemas.microsoft.com/office/drawing/2014/main" id="{E7E55E87-2D23-DED3-A8FE-F108E7275571}"/>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75759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9B3FF"/>
        </a:solidFill>
        <a:effectLst/>
      </p:bgPr>
    </p:bg>
    <p:spTree>
      <p:nvGrpSpPr>
        <p:cNvPr id="1" name="">
          <a:extLst>
            <a:ext uri="{FF2B5EF4-FFF2-40B4-BE49-F238E27FC236}">
              <a16:creationId xmlns:a16="http://schemas.microsoft.com/office/drawing/2014/main" id="{016C0C4F-8BBF-352B-D4A5-5C01DA65F208}"/>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5426B3-F37F-86E5-9E62-9A12F0DEDE8C}"/>
              </a:ext>
              <a:ext uri="{C183D7F6-B498-43B3-948B-1728B52AA6E4}">
                <adec:decorative xmlns:adec="http://schemas.microsoft.com/office/drawing/2017/decorative" val="1"/>
              </a:ext>
            </a:extLst>
          </p:cNvPr>
          <p:cNvSpPr/>
          <p:nvPr/>
        </p:nvSpPr>
        <p:spPr>
          <a:xfrm>
            <a:off x="0" y="0"/>
            <a:ext cx="12192000" cy="6858000"/>
          </a:xfrm>
          <a:prstGeom prst="roundRect">
            <a:avLst>
              <a:gd name="adj" fmla="val 875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BED79CA6-5270-3216-6809-585637378A23}"/>
              </a:ext>
            </a:extLst>
          </p:cNvPr>
          <p:cNvSpPr>
            <a:spLocks noGrp="1"/>
          </p:cNvSpPr>
          <p:nvPr>
            <p:ph type="title"/>
          </p:nvPr>
        </p:nvSpPr>
        <p:spPr/>
        <p:txBody>
          <a:bodyPr/>
          <a:lstStyle/>
          <a:p>
            <a:r>
              <a:rPr lang="en-AU">
                <a:latin typeface="+mj-lt"/>
              </a:rPr>
              <a:t>Our blueprint for ethical storytelling</a:t>
            </a:r>
            <a:endParaRPr lang="en-US">
              <a:latin typeface="+mj-lt"/>
            </a:endParaRPr>
          </a:p>
        </p:txBody>
      </p:sp>
      <p:sp>
        <p:nvSpPr>
          <p:cNvPr id="13" name="Text Placeholder 12">
            <a:extLst>
              <a:ext uri="{FF2B5EF4-FFF2-40B4-BE49-F238E27FC236}">
                <a16:creationId xmlns:a16="http://schemas.microsoft.com/office/drawing/2014/main" id="{C654C935-99C7-0F13-E67B-096B92CD6484}"/>
              </a:ext>
            </a:extLst>
          </p:cNvPr>
          <p:cNvSpPr>
            <a:spLocks noGrp="1"/>
          </p:cNvSpPr>
          <p:nvPr>
            <p:ph type="body" sz="quarter" idx="18"/>
          </p:nvPr>
        </p:nvSpPr>
        <p:spPr/>
        <p:txBody>
          <a:bodyPr/>
          <a:lstStyle/>
          <a:p>
            <a:r>
              <a:rPr lang="en-AU" sz="2400">
                <a:latin typeface="+mj-lt"/>
              </a:rPr>
              <a:t>Reflections</a:t>
            </a:r>
            <a:endParaRPr lang="en-AU">
              <a:latin typeface="+mj-lt"/>
            </a:endParaRPr>
          </a:p>
        </p:txBody>
      </p:sp>
      <p:sp>
        <p:nvSpPr>
          <p:cNvPr id="9" name="Flowchart: Stored Data 8">
            <a:extLst>
              <a:ext uri="{FF2B5EF4-FFF2-40B4-BE49-F238E27FC236}">
                <a16:creationId xmlns:a16="http://schemas.microsoft.com/office/drawing/2014/main" id="{73CBE1DD-F661-1102-B1C1-CFDACF51AC1C}"/>
              </a:ext>
            </a:extLst>
          </p:cNvPr>
          <p:cNvSpPr/>
          <p:nvPr/>
        </p:nvSpPr>
        <p:spPr>
          <a:xfrm>
            <a:off x="9020175" y="360000"/>
            <a:ext cx="2227203" cy="919480"/>
          </a:xfrm>
          <a:prstGeom prst="flowChartOnlineStorage">
            <a:avLst/>
          </a:prstGeom>
          <a:solidFill>
            <a:srgbClr val="D9B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a:solidFill>
                  <a:schemeClr val="tx1"/>
                </a:solidFill>
              </a:rPr>
              <a:t>Ethical Protocols</a:t>
            </a:r>
          </a:p>
        </p:txBody>
      </p:sp>
      <p:sp>
        <p:nvSpPr>
          <p:cNvPr id="8" name="Oval 7">
            <a:extLst>
              <a:ext uri="{FF2B5EF4-FFF2-40B4-BE49-F238E27FC236}">
                <a16:creationId xmlns:a16="http://schemas.microsoft.com/office/drawing/2014/main" id="{58D793EA-02EE-47E0-0816-3316087A6AA9}"/>
              </a:ext>
            </a:extLst>
          </p:cNvPr>
          <p:cNvSpPr/>
          <p:nvPr/>
        </p:nvSpPr>
        <p:spPr>
          <a:xfrm>
            <a:off x="10924518" y="360000"/>
            <a:ext cx="919480" cy="919480"/>
          </a:xfrm>
          <a:prstGeom prst="ellipse">
            <a:avLst/>
          </a:prstGeom>
          <a:solidFill>
            <a:srgbClr val="D9B3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800">
                <a:solidFill>
                  <a:schemeClr val="tx1"/>
                </a:solidFill>
                <a:latin typeface="Arial" panose="020B0604020202020204"/>
              </a:rPr>
              <a:t>1.4c</a:t>
            </a:r>
            <a:endParaRPr kumimoji="0" lang="en-GB" sz="18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2" name="Text Placeholder 11">
            <a:extLst>
              <a:ext uri="{FF2B5EF4-FFF2-40B4-BE49-F238E27FC236}">
                <a16:creationId xmlns:a16="http://schemas.microsoft.com/office/drawing/2014/main" id="{DBF30328-587E-E7E8-7B0A-857EEB1E4896}"/>
              </a:ext>
            </a:extLst>
          </p:cNvPr>
          <p:cNvSpPr>
            <a:spLocks noGrp="1"/>
          </p:cNvSpPr>
          <p:nvPr>
            <p:ph type="body" sz="quarter" idx="17"/>
          </p:nvPr>
        </p:nvSpPr>
        <p:spPr>
          <a:xfrm>
            <a:off x="360000" y="1829007"/>
            <a:ext cx="7893984" cy="3199986"/>
          </a:xfrm>
        </p:spPr>
        <p:txBody>
          <a:bodyPr/>
          <a:lstStyle/>
          <a:p>
            <a:pPr marL="457200" lvl="0" indent="-457200" defTabSz="609585">
              <a:buFont typeface="Arial" panose="020B0604020202020204" pitchFamily="34" charset="0"/>
              <a:buChar char="•"/>
              <a:defRPr/>
            </a:pPr>
            <a:r>
              <a:rPr lang="en-AU">
                <a:latin typeface="Arial" panose="020B0604020202020204"/>
              </a:rPr>
              <a:t>Who do we want to be as dramatic practitioners?</a:t>
            </a:r>
          </a:p>
          <a:p>
            <a:pPr marL="457200" lvl="0" indent="-457200" defTabSz="609585">
              <a:buFont typeface="Arial" panose="020B0604020202020204" pitchFamily="34" charset="0"/>
              <a:buChar char="•"/>
              <a:defRPr/>
            </a:pPr>
            <a:r>
              <a:rPr lang="en-AU">
                <a:latin typeface="Arial" panose="020B0604020202020204"/>
              </a:rPr>
              <a:t>What does that mean for our ways of working as directors, performers, designers, playwrights?</a:t>
            </a:r>
          </a:p>
          <a:p>
            <a:pPr marL="457200" lvl="0" indent="-457200" defTabSz="609585">
              <a:buFont typeface="Arial" panose="020B0604020202020204" pitchFamily="34" charset="0"/>
              <a:buChar char="•"/>
              <a:defRPr/>
            </a:pPr>
            <a:r>
              <a:rPr lang="en-AU">
                <a:latin typeface="Arial" panose="020B0604020202020204"/>
              </a:rPr>
              <a:t>What does it mean for our audiences?</a:t>
            </a:r>
          </a:p>
          <a:p>
            <a:pPr marL="457200" lvl="0" indent="-457200" defTabSz="609585">
              <a:buFont typeface="Arial" panose="020B0604020202020204" pitchFamily="34" charset="0"/>
              <a:buChar char="•"/>
              <a:defRPr/>
            </a:pPr>
            <a:r>
              <a:rPr lang="en-AU">
                <a:latin typeface="Arial" panose="020B0604020202020204"/>
              </a:rPr>
              <a:t>What processes and protocols will we use in our ethical storytelling blueprint?</a:t>
            </a:r>
          </a:p>
          <a:p>
            <a:endParaRPr lang="en-AU">
              <a:latin typeface="+mn-lt"/>
            </a:endParaRPr>
          </a:p>
        </p:txBody>
      </p:sp>
      <p:sp>
        <p:nvSpPr>
          <p:cNvPr id="7" name="Rectangle: Rounded Corners 6">
            <a:extLst>
              <a:ext uri="{FF2B5EF4-FFF2-40B4-BE49-F238E27FC236}">
                <a16:creationId xmlns:a16="http://schemas.microsoft.com/office/drawing/2014/main" id="{A015FD88-91A3-1B13-3276-BBCDF1543D78}"/>
              </a:ext>
            </a:extLst>
          </p:cNvPr>
          <p:cNvSpPr/>
          <p:nvPr/>
        </p:nvSpPr>
        <p:spPr>
          <a:xfrm>
            <a:off x="348000" y="5472352"/>
            <a:ext cx="8528422" cy="780288"/>
          </a:xfrm>
          <a:prstGeom prst="roundRect">
            <a:avLst/>
          </a:prstGeom>
          <a:solidFill>
            <a:srgbClr val="F0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defTabSz="609585" rtl="0" eaLnBrk="1" fontAlgn="auto" latinLnBrk="0" hangingPunct="1">
              <a:lnSpc>
                <a:spcPct val="150000"/>
              </a:lnSpc>
              <a:spcBef>
                <a:spcPts val="0"/>
              </a:spcBef>
              <a:spcAft>
                <a:spcPts val="1200"/>
              </a:spcAft>
              <a:buClrTx/>
              <a:buSzTx/>
              <a:tabLst/>
              <a:defRPr/>
            </a:pPr>
            <a:r>
              <a:rPr lang="en-AU" sz="2000">
                <a:solidFill>
                  <a:schemeClr val="tx1"/>
                </a:solidFill>
                <a:latin typeface="Arial" panose="020B0604020202020204"/>
              </a:rPr>
              <a:t>As you share back with the class, your teacher will document your ideas. </a:t>
            </a:r>
            <a:r>
              <a:rPr kumimoji="0" lang="en-AU" sz="2000" b="0" i="0" u="none" strike="noStrike" kern="1200" cap="none" spc="0" normalizeH="0" baseline="0" noProof="0">
                <a:ln>
                  <a:noFill/>
                </a:ln>
                <a:solidFill>
                  <a:schemeClr val="tx1"/>
                </a:solidFill>
                <a:effectLst/>
                <a:uLnTx/>
                <a:uFillTx/>
                <a:latin typeface="Arial" panose="020B0604020202020204"/>
                <a:ea typeface="+mn-ea"/>
                <a:cs typeface="+mn-cs"/>
              </a:rPr>
              <a:t> </a:t>
            </a:r>
          </a:p>
        </p:txBody>
      </p:sp>
      <p:pic>
        <p:nvPicPr>
          <p:cNvPr id="6" name="Picture 5">
            <a:extLst>
              <a:ext uri="{FF2B5EF4-FFF2-40B4-BE49-F238E27FC236}">
                <a16:creationId xmlns:a16="http://schemas.microsoft.com/office/drawing/2014/main" id="{C4945F61-FEC0-44B4-0514-FEC9D44285A8}"/>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flipH="1">
            <a:off x="9206143" y="5062837"/>
            <a:ext cx="2498656" cy="1633163"/>
          </a:xfrm>
          <a:prstGeom prst="rect">
            <a:avLst/>
          </a:prstGeom>
        </p:spPr>
      </p:pic>
      <p:sp>
        <p:nvSpPr>
          <p:cNvPr id="3" name="Slide Number Placeholder 2">
            <a:extLst>
              <a:ext uri="{FF2B5EF4-FFF2-40B4-BE49-F238E27FC236}">
                <a16:creationId xmlns:a16="http://schemas.microsoft.com/office/drawing/2014/main" id="{8A6D1B3B-BBBA-3005-6DAD-C01291A8686B}"/>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66400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8EAA46FD-AFD9-C711-E18D-1DFF8011575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23BD2A5-6037-F88E-02A4-4F975E2A5A25}"/>
              </a:ext>
            </a:extLst>
          </p:cNvPr>
          <p:cNvSpPr>
            <a:spLocks noGrp="1"/>
          </p:cNvSpPr>
          <p:nvPr>
            <p:ph type="ctrTitle"/>
          </p:nvPr>
        </p:nvSpPr>
        <p:spPr>
          <a:xfrm>
            <a:off x="539999" y="2907792"/>
            <a:ext cx="6255979" cy="1367173"/>
          </a:xfrm>
        </p:spPr>
        <p:txBody>
          <a:bodyPr anchor="t">
            <a:normAutofit/>
          </a:bodyPr>
          <a:lstStyle/>
          <a:p>
            <a:r>
              <a:rPr lang="en-AU" sz="4400" i="1">
                <a:solidFill>
                  <a:schemeClr val="accent4"/>
                </a:solidFill>
                <a:cs typeface="Arial"/>
              </a:rPr>
              <a:t>Laila is Missing </a:t>
            </a:r>
            <a:r>
              <a:rPr lang="en-AU" sz="4400">
                <a:solidFill>
                  <a:schemeClr val="accent4"/>
                </a:solidFill>
                <a:cs typeface="Arial"/>
              </a:rPr>
              <a:t>by Bina Bhattacharya </a:t>
            </a:r>
            <a:endParaRPr lang="en-AU" sz="4400">
              <a:solidFill>
                <a:schemeClr val="accent4"/>
              </a:solidFill>
            </a:endParaRPr>
          </a:p>
        </p:txBody>
      </p:sp>
      <p:sp>
        <p:nvSpPr>
          <p:cNvPr id="5" name="Text Placeholder 4">
            <a:extLst>
              <a:ext uri="{FF2B5EF4-FFF2-40B4-BE49-F238E27FC236}">
                <a16:creationId xmlns:a16="http://schemas.microsoft.com/office/drawing/2014/main" id="{8838D447-046F-9D5D-3B33-E602B33D5F77}"/>
              </a:ext>
            </a:extLst>
          </p:cNvPr>
          <p:cNvSpPr>
            <a:spLocks noGrp="1"/>
          </p:cNvSpPr>
          <p:nvPr>
            <p:ph type="body" sz="quarter" idx="10"/>
          </p:nvPr>
        </p:nvSpPr>
        <p:spPr/>
        <p:txBody>
          <a:bodyPr anchor="t">
            <a:normAutofit fontScale="40000" lnSpcReduction="20000"/>
          </a:bodyPr>
          <a:lstStyle/>
          <a:p>
            <a:pPr>
              <a:spcAft>
                <a:spcPts val="600"/>
              </a:spcAft>
            </a:pPr>
            <a:r>
              <a:rPr lang="en-AU" sz="6000">
                <a:solidFill>
                  <a:schemeClr val="bg1"/>
                </a:solidFill>
              </a:rPr>
              <a:t>Learning sequence 2</a:t>
            </a:r>
          </a:p>
        </p:txBody>
      </p:sp>
      <p:pic>
        <p:nvPicPr>
          <p:cNvPr id="10" name="Picture Placeholder 9">
            <a:extLst>
              <a:ext uri="{FF2B5EF4-FFF2-40B4-BE49-F238E27FC236}">
                <a16:creationId xmlns:a16="http://schemas.microsoft.com/office/drawing/2014/main" id="{38FA9521-7A2D-0B54-310D-97E3B2226035}"/>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p:blipFill>
        <p:spPr>
          <a:noFill/>
        </p:spPr>
      </p:pic>
    </p:spTree>
    <p:extLst>
      <p:ext uri="{BB962C8B-B14F-4D97-AF65-F5344CB8AC3E}">
        <p14:creationId xmlns:p14="http://schemas.microsoft.com/office/powerpoint/2010/main" val="3190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5DF0D-B091-94CC-0146-97123FB8F19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39A7C4-D377-F877-BD6D-A8C55E03FA2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18</a:t>
            </a:fld>
            <a:endParaRPr lang="en-AU"/>
          </a:p>
        </p:txBody>
      </p:sp>
      <p:sp>
        <p:nvSpPr>
          <p:cNvPr id="5" name="Title 4">
            <a:extLst>
              <a:ext uri="{FF2B5EF4-FFF2-40B4-BE49-F238E27FC236}">
                <a16:creationId xmlns:a16="http://schemas.microsoft.com/office/drawing/2014/main" id="{30EA11D3-7631-1D54-427F-C28282F7AF01}"/>
              </a:ext>
            </a:extLst>
          </p:cNvPr>
          <p:cNvSpPr>
            <a:spLocks noGrp="1"/>
          </p:cNvSpPr>
          <p:nvPr>
            <p:ph type="title"/>
          </p:nvPr>
        </p:nvSpPr>
        <p:spPr/>
        <p:txBody>
          <a:bodyPr/>
          <a:lstStyle/>
          <a:p>
            <a:r>
              <a:rPr lang="en-AU">
                <a:latin typeface="+mj-lt"/>
              </a:rPr>
              <a:t>Learning intentions and success criteria (2)</a:t>
            </a:r>
          </a:p>
        </p:txBody>
      </p:sp>
      <p:sp>
        <p:nvSpPr>
          <p:cNvPr id="3" name="TextBox 2">
            <a:extLst>
              <a:ext uri="{FF2B5EF4-FFF2-40B4-BE49-F238E27FC236}">
                <a16:creationId xmlns:a16="http://schemas.microsoft.com/office/drawing/2014/main" id="{2A0B8828-0DA0-7222-C923-1159787AB345}"/>
              </a:ext>
            </a:extLst>
          </p:cNvPr>
          <p:cNvSpPr txBox="1"/>
          <p:nvPr/>
        </p:nvSpPr>
        <p:spPr>
          <a:xfrm>
            <a:off x="359833" y="1832272"/>
            <a:ext cx="11303000" cy="487306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b="1">
                <a:solidFill>
                  <a:schemeClr val="accent1"/>
                </a:solidFill>
                <a:cs typeface="Arial"/>
              </a:rPr>
              <a:t>We are learning to</a:t>
            </a:r>
            <a:r>
              <a:rPr lang="en-AU" sz="1800" b="1">
                <a:solidFill>
                  <a:schemeClr val="accent1"/>
                </a:solidFill>
                <a:ea typeface="+mn-lt"/>
                <a:cs typeface="Arial"/>
              </a:rPr>
              <a:t> </a:t>
            </a:r>
            <a:r>
              <a:rPr lang="en-AU" sz="1800"/>
              <a:t>analyse and engage with the scripted work, </a:t>
            </a:r>
            <a:r>
              <a:rPr lang="en-AU" sz="1800" i="1"/>
              <a:t>Laila is Missing</a:t>
            </a:r>
            <a:r>
              <a:rPr lang="en-AU" sz="1800"/>
              <a:t>, to understand ethical storytelling, and the conventions of melodrama, as we develop characters, moments, and stage directions through collaborative playwrighting processes.</a:t>
            </a:r>
          </a:p>
          <a:p>
            <a:pPr>
              <a:lnSpc>
                <a:spcPct val="150000"/>
              </a:lnSpc>
              <a:spcAft>
                <a:spcPts val="1200"/>
              </a:spcAft>
            </a:pPr>
            <a:r>
              <a:rPr lang="en-AU" sz="1800" b="1">
                <a:solidFill>
                  <a:schemeClr val="accent1"/>
                </a:solidFill>
                <a:cs typeface="Arial"/>
              </a:rPr>
              <a:t>I can</a:t>
            </a:r>
            <a:endParaRPr lang="en-US" sz="1800">
              <a:solidFill>
                <a:schemeClr val="accent1"/>
              </a:solidFill>
              <a:cs typeface="Arial"/>
            </a:endParaRPr>
          </a:p>
          <a:p>
            <a:pPr marL="342900" lvl="0" indent="-342900">
              <a:lnSpc>
                <a:spcPct val="150000"/>
              </a:lnSpc>
              <a:spcAft>
                <a:spcPts val="1200"/>
              </a:spcAft>
              <a:buFont typeface="Arial" panose="020B0604020202020204" pitchFamily="34" charset="0"/>
              <a:buChar char="•"/>
            </a:pPr>
            <a:r>
              <a:rPr lang="en-AU" sz="1800"/>
              <a:t>apply ethical protocols when working with scripted works, including playwright’s notes and permissions</a:t>
            </a:r>
          </a:p>
          <a:p>
            <a:pPr marL="342900" lvl="0" indent="-342900">
              <a:lnSpc>
                <a:spcPct val="150000"/>
              </a:lnSpc>
              <a:spcAft>
                <a:spcPts val="1200"/>
              </a:spcAft>
              <a:buFont typeface="Arial" panose="020B0604020202020204" pitchFamily="34" charset="0"/>
              <a:buChar char="•"/>
            </a:pPr>
            <a:r>
              <a:rPr lang="en-AU" sz="1800"/>
              <a:t>experiment with and demonstrate melodrama conventions and structure</a:t>
            </a:r>
          </a:p>
          <a:p>
            <a:pPr marL="342900" lvl="0" indent="-342900">
              <a:lnSpc>
                <a:spcPct val="150000"/>
              </a:lnSpc>
              <a:spcAft>
                <a:spcPts val="1200"/>
              </a:spcAft>
              <a:buFont typeface="Arial" panose="020B0604020202020204" pitchFamily="34" charset="0"/>
              <a:buChar char="•"/>
            </a:pPr>
            <a:r>
              <a:rPr lang="en-AU" sz="1800"/>
              <a:t>collaboratively create and annotate scenes with effective stage directions that communicate characters intention and dramatic tension</a:t>
            </a:r>
          </a:p>
          <a:p>
            <a:pPr marL="342900" lvl="0" indent="-342900">
              <a:lnSpc>
                <a:spcPct val="150000"/>
              </a:lnSpc>
              <a:spcAft>
                <a:spcPts val="1200"/>
              </a:spcAft>
              <a:buFont typeface="Arial" panose="020B0604020202020204" pitchFamily="34" charset="0"/>
              <a:buChar char="•"/>
            </a:pPr>
            <a:r>
              <a:rPr lang="en-AU" sz="1800"/>
              <a:t>evaluate how staging and performance choices influence meaning and audience response in modern melodrama.</a:t>
            </a:r>
          </a:p>
        </p:txBody>
      </p:sp>
    </p:spTree>
    <p:extLst>
      <p:ext uri="{BB962C8B-B14F-4D97-AF65-F5344CB8AC3E}">
        <p14:creationId xmlns:p14="http://schemas.microsoft.com/office/powerpoint/2010/main" val="39793148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C66"/>
        </a:solidFill>
        <a:effectLst/>
      </p:bgPr>
    </p:bg>
    <p:spTree>
      <p:nvGrpSpPr>
        <p:cNvPr id="1" name="">
          <a:extLst>
            <a:ext uri="{FF2B5EF4-FFF2-40B4-BE49-F238E27FC236}">
              <a16:creationId xmlns:a16="http://schemas.microsoft.com/office/drawing/2014/main" id="{09B5DA61-AD5D-7090-95F9-6644C76CD966}"/>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5798AC5-2150-F25B-715F-CED35A56CC94}"/>
              </a:ext>
              <a:ext uri="{C183D7F6-B498-43B3-948B-1728B52AA6E4}">
                <adec:decorative xmlns:adec="http://schemas.microsoft.com/office/drawing/2017/decorative" val="1"/>
              </a:ext>
            </a:extLst>
          </p:cNvPr>
          <p:cNvSpPr/>
          <p:nvPr/>
        </p:nvSpPr>
        <p:spPr>
          <a:xfrm>
            <a:off x="0" y="0"/>
            <a:ext cx="12192000" cy="6858000"/>
          </a:xfrm>
          <a:prstGeom prst="roundRect">
            <a:avLst>
              <a:gd name="adj" fmla="val 734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817B8FDA-1CEF-E287-DFA2-FE237530AE2D}"/>
              </a:ext>
            </a:extLst>
          </p:cNvPr>
          <p:cNvSpPr>
            <a:spLocks noGrp="1"/>
          </p:cNvSpPr>
          <p:nvPr>
            <p:ph type="title"/>
          </p:nvPr>
        </p:nvSpPr>
        <p:spPr/>
        <p:txBody>
          <a:bodyPr/>
          <a:lstStyle/>
          <a:p>
            <a:r>
              <a:rPr lang="en-AU">
                <a:latin typeface="Arial"/>
                <a:cs typeface="Arial"/>
              </a:rPr>
              <a:t>History and contemporary examples</a:t>
            </a:r>
            <a:endParaRPr lang="en-US"/>
          </a:p>
        </p:txBody>
      </p:sp>
      <p:sp>
        <p:nvSpPr>
          <p:cNvPr id="13" name="Text Placeholder 12">
            <a:extLst>
              <a:ext uri="{FF2B5EF4-FFF2-40B4-BE49-F238E27FC236}">
                <a16:creationId xmlns:a16="http://schemas.microsoft.com/office/drawing/2014/main" id="{14314F19-9B51-C97B-DAE9-DC5370464956}"/>
              </a:ext>
            </a:extLst>
          </p:cNvPr>
          <p:cNvSpPr>
            <a:spLocks noGrp="1"/>
          </p:cNvSpPr>
          <p:nvPr>
            <p:ph type="body" sz="quarter" idx="18"/>
          </p:nvPr>
        </p:nvSpPr>
        <p:spPr/>
        <p:txBody>
          <a:bodyPr/>
          <a:lstStyle/>
          <a:p>
            <a:r>
              <a:rPr lang="en-AU" i="1">
                <a:cs typeface="Arial"/>
              </a:rPr>
              <a:t>Laila is Missing </a:t>
            </a:r>
            <a:r>
              <a:rPr lang="en-AU">
                <a:cs typeface="Arial"/>
              </a:rPr>
              <a:t>by Bina Bhattacharya – modern melodrama </a:t>
            </a:r>
          </a:p>
        </p:txBody>
      </p:sp>
      <p:sp>
        <p:nvSpPr>
          <p:cNvPr id="7" name="Flowchart: Stored Data 6">
            <a:extLst>
              <a:ext uri="{FF2B5EF4-FFF2-40B4-BE49-F238E27FC236}">
                <a16:creationId xmlns:a16="http://schemas.microsoft.com/office/drawing/2014/main" id="{CBB5306A-DFD7-AA67-A1CE-83598825DC5C}"/>
              </a:ext>
            </a:extLst>
          </p:cNvPr>
          <p:cNvSpPr/>
          <p:nvPr/>
        </p:nvSpPr>
        <p:spPr>
          <a:xfrm>
            <a:off x="9020175" y="360000"/>
            <a:ext cx="2227203" cy="919480"/>
          </a:xfrm>
          <a:prstGeom prst="flowChartOnlineStorage">
            <a:avLst/>
          </a:prstGeom>
          <a:solidFill>
            <a:srgbClr val="FFCC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solidFill>
                  <a:schemeClr val="tx1"/>
                </a:solidFill>
              </a:rPr>
              <a:t>Style</a:t>
            </a:r>
          </a:p>
        </p:txBody>
      </p:sp>
      <p:sp>
        <p:nvSpPr>
          <p:cNvPr id="5" name="Oval 4">
            <a:extLst>
              <a:ext uri="{FF2B5EF4-FFF2-40B4-BE49-F238E27FC236}">
                <a16:creationId xmlns:a16="http://schemas.microsoft.com/office/drawing/2014/main" id="{ABC50444-E0F5-25A7-8ABA-EC5FE7902051}"/>
              </a:ext>
            </a:extLst>
          </p:cNvPr>
          <p:cNvSpPr/>
          <p:nvPr/>
        </p:nvSpPr>
        <p:spPr>
          <a:xfrm>
            <a:off x="10924518" y="360000"/>
            <a:ext cx="919480" cy="919480"/>
          </a:xfrm>
          <a:prstGeom prst="ellipse">
            <a:avLst/>
          </a:prstGeom>
          <a:solidFill>
            <a:srgbClr val="FFCC6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800">
                <a:solidFill>
                  <a:schemeClr val="tx1"/>
                </a:solidFill>
                <a:latin typeface="Arial" panose="020B0604020202020204"/>
              </a:rPr>
              <a:t>2.2a</a:t>
            </a:r>
            <a:endParaRPr kumimoji="0" lang="en-GB" sz="18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6" name="Rectangle: Rounded Corners 5">
            <a:extLst>
              <a:ext uri="{FF2B5EF4-FFF2-40B4-BE49-F238E27FC236}">
                <a16:creationId xmlns:a16="http://schemas.microsoft.com/office/drawing/2014/main" id="{4E2866F4-5049-47A3-FB60-9EF64D786A75}"/>
              </a:ext>
            </a:extLst>
          </p:cNvPr>
          <p:cNvSpPr/>
          <p:nvPr/>
        </p:nvSpPr>
        <p:spPr>
          <a:xfrm>
            <a:off x="360000" y="1435213"/>
            <a:ext cx="11483998" cy="2167827"/>
          </a:xfrm>
          <a:prstGeom prst="roundRect">
            <a:avLst/>
          </a:prstGeom>
          <a:solidFill>
            <a:srgbClr val="FFE8B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spcAft>
                <a:spcPts val="1200"/>
              </a:spcAft>
              <a:defRPr/>
            </a:pPr>
            <a:r>
              <a:rPr lang="en-AU" sz="2000">
                <a:solidFill>
                  <a:schemeClr val="tx1"/>
                </a:solidFill>
                <a:cs typeface="Arial"/>
              </a:rPr>
              <a:t>Melodrama was very popular in the 19</a:t>
            </a:r>
            <a:r>
              <a:rPr lang="en-AU" sz="2000" baseline="30000">
                <a:solidFill>
                  <a:schemeClr val="tx1"/>
                </a:solidFill>
                <a:cs typeface="Arial"/>
              </a:rPr>
              <a:t>th</a:t>
            </a:r>
            <a:r>
              <a:rPr lang="en-AU" sz="2000">
                <a:solidFill>
                  <a:schemeClr val="tx1"/>
                </a:solidFill>
                <a:cs typeface="Arial"/>
              </a:rPr>
              <a:t> century and was music-driven theatre with a simple moral plot structure known as the 3Ps (provocation, pangs and penalty). Melodrama was built on heightened emotion, clear moral conflict, and familiar stock characters like the innocent heroine (damsel in distress), the steadfast hero, and the scheming villain. </a:t>
            </a:r>
            <a:endParaRPr lang="en-GB" sz="2000">
              <a:solidFill>
                <a:srgbClr val="FFFFFF"/>
              </a:solidFill>
              <a:latin typeface="Arial" panose="020B0604020202020204"/>
              <a:cs typeface="Arial"/>
            </a:endParaRPr>
          </a:p>
        </p:txBody>
      </p:sp>
      <p:sp>
        <p:nvSpPr>
          <p:cNvPr id="8" name="Rectangle: Rounded Corners 7">
            <a:extLst>
              <a:ext uri="{FF2B5EF4-FFF2-40B4-BE49-F238E27FC236}">
                <a16:creationId xmlns:a16="http://schemas.microsoft.com/office/drawing/2014/main" id="{DC6AF4AA-D9C7-2D4A-FC54-EE31343218F4}"/>
              </a:ext>
            </a:extLst>
          </p:cNvPr>
          <p:cNvSpPr/>
          <p:nvPr/>
        </p:nvSpPr>
        <p:spPr>
          <a:xfrm>
            <a:off x="348000" y="3699312"/>
            <a:ext cx="8307751" cy="1624736"/>
          </a:xfrm>
          <a:prstGeom prst="roundRect">
            <a:avLst/>
          </a:prstGeom>
          <a:solidFill>
            <a:srgbClr val="FFE8B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defTabSz="609585" rtl="0" eaLnBrk="1" fontAlgn="auto" latinLnBrk="0" hangingPunct="1">
              <a:lnSpc>
                <a:spcPct val="150000"/>
              </a:lnSpc>
              <a:spcAft>
                <a:spcPts val="1200"/>
              </a:spcAft>
              <a:buClrTx/>
              <a:buSzTx/>
              <a:buFontTx/>
              <a:buNone/>
              <a:tabLst/>
              <a:defRPr/>
            </a:pPr>
            <a:endParaRPr lang="en-GB" sz="2000" b="1">
              <a:solidFill>
                <a:schemeClr val="tx1"/>
              </a:solidFill>
              <a:latin typeface="Arial" panose="020B0604020202020204"/>
              <a:cs typeface="Arial"/>
            </a:endParaRPr>
          </a:p>
          <a:p>
            <a:pPr>
              <a:lnSpc>
                <a:spcPct val="150000"/>
              </a:lnSpc>
              <a:spcAft>
                <a:spcPts val="1200"/>
              </a:spcAft>
              <a:defRPr/>
            </a:pPr>
            <a:r>
              <a:rPr lang="en-AU" sz="2000">
                <a:solidFill>
                  <a:schemeClr val="tx1"/>
                </a:solidFill>
                <a:cs typeface="Arial"/>
              </a:rPr>
              <a:t>Today’s modern melodrama keeps the emotional intensity but trades stock characters for more familiar ones, using big feelings to explore identity, relationships, and social pressures.</a:t>
            </a:r>
            <a:endParaRPr lang="en-GB" sz="2000">
              <a:solidFill>
                <a:srgbClr val="FFFFFF"/>
              </a:solidFill>
              <a:latin typeface="Arial" panose="020B0604020202020204"/>
              <a:cs typeface="Arial"/>
            </a:endParaRPr>
          </a:p>
          <a:p>
            <a:pPr>
              <a:lnSpc>
                <a:spcPct val="150000"/>
              </a:lnSpc>
              <a:spcAft>
                <a:spcPts val="1200"/>
              </a:spcAft>
              <a:defRPr/>
            </a:pPr>
            <a:endParaRPr lang="en-GB" sz="2000">
              <a:solidFill>
                <a:srgbClr val="FFFFFF"/>
              </a:solidFill>
              <a:latin typeface="Arial" panose="020B0604020202020204"/>
              <a:cs typeface="Arial"/>
            </a:endParaRPr>
          </a:p>
        </p:txBody>
      </p:sp>
      <p:sp>
        <p:nvSpPr>
          <p:cNvPr id="18" name="Rectangle: Rounded Corners 17">
            <a:extLst>
              <a:ext uri="{FF2B5EF4-FFF2-40B4-BE49-F238E27FC236}">
                <a16:creationId xmlns:a16="http://schemas.microsoft.com/office/drawing/2014/main" id="{5B7079A9-CC97-67AA-1DC1-56923C7406A9}"/>
              </a:ext>
            </a:extLst>
          </p:cNvPr>
          <p:cNvSpPr/>
          <p:nvPr/>
        </p:nvSpPr>
        <p:spPr>
          <a:xfrm>
            <a:off x="348000" y="5420319"/>
            <a:ext cx="5748000" cy="1077681"/>
          </a:xfrm>
          <a:prstGeom prst="roundRect">
            <a:avLst/>
          </a:prstGeom>
          <a:solidFill>
            <a:srgbClr val="FFE8B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defTabSz="609585" rtl="0" eaLnBrk="1" fontAlgn="auto" latinLnBrk="0" hangingPunct="1">
              <a:lnSpc>
                <a:spcPct val="150000"/>
              </a:lnSpc>
              <a:spcAft>
                <a:spcPts val="1200"/>
              </a:spcAft>
              <a:buClrTx/>
              <a:buSzTx/>
              <a:buFontTx/>
              <a:buNone/>
              <a:tabLst/>
              <a:defRPr/>
            </a:pPr>
            <a:endParaRPr lang="en-GB" sz="2000" b="1">
              <a:solidFill>
                <a:schemeClr val="tx1"/>
              </a:solidFill>
              <a:latin typeface="Arial" panose="020B0604020202020204"/>
              <a:cs typeface="Arial"/>
            </a:endParaRPr>
          </a:p>
          <a:p>
            <a:pPr>
              <a:lnSpc>
                <a:spcPct val="150000"/>
              </a:lnSpc>
              <a:spcAft>
                <a:spcPts val="1200"/>
              </a:spcAft>
              <a:defRPr/>
            </a:pPr>
            <a:r>
              <a:rPr lang="en-AU" sz="2000">
                <a:solidFill>
                  <a:schemeClr val="tx1"/>
                </a:solidFill>
                <a:cs typeface="Arial"/>
              </a:rPr>
              <a:t>What contemporary examples of melodrama can you think of?</a:t>
            </a:r>
            <a:endParaRPr lang="en-GB" sz="2000">
              <a:solidFill>
                <a:srgbClr val="FFFFFF"/>
              </a:solidFill>
              <a:latin typeface="Arial" panose="020B0604020202020204"/>
              <a:cs typeface="Arial"/>
            </a:endParaRPr>
          </a:p>
          <a:p>
            <a:pPr>
              <a:lnSpc>
                <a:spcPct val="150000"/>
              </a:lnSpc>
              <a:spcAft>
                <a:spcPts val="1200"/>
              </a:spcAft>
              <a:defRPr/>
            </a:pPr>
            <a:endParaRPr lang="en-GB" sz="2000">
              <a:solidFill>
                <a:srgbClr val="FFFFFF"/>
              </a:solidFill>
              <a:latin typeface="Arial" panose="020B0604020202020204"/>
              <a:cs typeface="Arial"/>
            </a:endParaRPr>
          </a:p>
        </p:txBody>
      </p:sp>
      <p:pic>
        <p:nvPicPr>
          <p:cNvPr id="16" name="Picture 15">
            <a:extLst>
              <a:ext uri="{FF2B5EF4-FFF2-40B4-BE49-F238E27FC236}">
                <a16:creationId xmlns:a16="http://schemas.microsoft.com/office/drawing/2014/main" id="{E97FFAB4-BDF2-5494-643A-F3F797F81A8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01784" y="4429994"/>
            <a:ext cx="3330215" cy="4717366"/>
          </a:xfrm>
          <a:prstGeom prst="rect">
            <a:avLst/>
          </a:prstGeom>
        </p:spPr>
      </p:pic>
      <p:sp>
        <p:nvSpPr>
          <p:cNvPr id="3" name="Slide Number Placeholder 2">
            <a:extLst>
              <a:ext uri="{FF2B5EF4-FFF2-40B4-BE49-F238E27FC236}">
                <a16:creationId xmlns:a16="http://schemas.microsoft.com/office/drawing/2014/main" id="{93B8E07D-2AE6-0C65-BC7E-904400F8240E}"/>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19</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23804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087911-6789-4356-F538-4C4ABF1219E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a:t>
            </a:fld>
            <a:endParaRPr lang="en-AU"/>
          </a:p>
        </p:txBody>
      </p:sp>
      <p:sp>
        <p:nvSpPr>
          <p:cNvPr id="3" name="Title 2">
            <a:extLst>
              <a:ext uri="{FF2B5EF4-FFF2-40B4-BE49-F238E27FC236}">
                <a16:creationId xmlns:a16="http://schemas.microsoft.com/office/drawing/2014/main" id="{9D998069-8808-F7B7-147A-0D45AF051C4E}"/>
              </a:ext>
            </a:extLst>
          </p:cNvPr>
          <p:cNvSpPr>
            <a:spLocks noGrp="1"/>
          </p:cNvSpPr>
          <p:nvPr>
            <p:ph type="title"/>
          </p:nvPr>
        </p:nvSpPr>
        <p:spPr/>
        <p:txBody>
          <a:bodyPr/>
          <a:lstStyle/>
          <a:p>
            <a:r>
              <a:rPr lang="en-AU">
                <a:latin typeface="+mj-lt"/>
              </a:rPr>
              <a:t>Instructions for use (2)</a:t>
            </a:r>
          </a:p>
        </p:txBody>
      </p:sp>
      <p:sp>
        <p:nvSpPr>
          <p:cNvPr id="5" name="Text Placeholder 4">
            <a:extLst>
              <a:ext uri="{FF2B5EF4-FFF2-40B4-BE49-F238E27FC236}">
                <a16:creationId xmlns:a16="http://schemas.microsoft.com/office/drawing/2014/main" id="{2B575633-A51E-476B-63C5-AC9702A2E10F}"/>
              </a:ext>
            </a:extLst>
          </p:cNvPr>
          <p:cNvSpPr>
            <a:spLocks noGrp="1"/>
          </p:cNvSpPr>
          <p:nvPr>
            <p:ph type="body" sz="quarter" idx="18"/>
          </p:nvPr>
        </p:nvSpPr>
        <p:spPr/>
        <p:txBody>
          <a:bodyPr/>
          <a:lstStyle/>
          <a:p>
            <a:r>
              <a:rPr lang="en-AU">
                <a:latin typeface="+mj-lt"/>
                <a:cs typeface="Arial"/>
              </a:rPr>
              <a:t> This resource contains learning sequence activity support for teacher and student use:</a:t>
            </a:r>
          </a:p>
        </p:txBody>
      </p:sp>
      <p:sp>
        <p:nvSpPr>
          <p:cNvPr id="8" name="Rectangle: Rounded Corners 7">
            <a:extLst>
              <a:ext uri="{FF2B5EF4-FFF2-40B4-BE49-F238E27FC236}">
                <a16:creationId xmlns:a16="http://schemas.microsoft.com/office/drawing/2014/main" id="{F3F30C5F-07A5-2CBD-BCD0-0BC5B2C7D7F7}"/>
              </a:ext>
            </a:extLst>
          </p:cNvPr>
          <p:cNvSpPr/>
          <p:nvPr/>
        </p:nvSpPr>
        <p:spPr>
          <a:xfrm>
            <a:off x="348000" y="2105502"/>
            <a:ext cx="11483724" cy="4221265"/>
          </a:xfrm>
          <a:prstGeom prst="roundRect">
            <a:avLst>
              <a:gd name="adj" fmla="val 6167"/>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spcAft>
                <a:spcPts val="1200"/>
              </a:spcAft>
            </a:pPr>
            <a:r>
              <a:rPr lang="en-AU" sz="2000" b="1">
                <a:solidFill>
                  <a:schemeClr val="tx1"/>
                </a:solidFill>
              </a:rPr>
              <a:t>Learning sequences 1 to 11</a:t>
            </a:r>
          </a:p>
          <a:p>
            <a:pPr>
              <a:lnSpc>
                <a:spcPct val="150000"/>
              </a:lnSpc>
              <a:spcAft>
                <a:spcPts val="1200"/>
              </a:spcAft>
            </a:pPr>
            <a:r>
              <a:rPr lang="en-AU" sz="2000">
                <a:solidFill>
                  <a:schemeClr val="tx1"/>
                </a:solidFill>
              </a:rPr>
              <a:t>These slides include learning intentions, success criteria and student-facing activities for each learning sequence. </a:t>
            </a:r>
          </a:p>
          <a:p>
            <a:pPr>
              <a:lnSpc>
                <a:spcPct val="150000"/>
              </a:lnSpc>
              <a:spcAft>
                <a:spcPts val="1200"/>
              </a:spcAft>
            </a:pPr>
            <a:r>
              <a:rPr lang="en-AU" sz="2000">
                <a:solidFill>
                  <a:schemeClr val="tx1"/>
                </a:solidFill>
              </a:rPr>
              <a:t>Learning sequence 5 also includes task description and steps to success. </a:t>
            </a:r>
          </a:p>
          <a:p>
            <a:pPr>
              <a:lnSpc>
                <a:spcPct val="150000"/>
              </a:lnSpc>
              <a:spcAft>
                <a:spcPts val="1200"/>
              </a:spcAft>
            </a:pPr>
            <a:r>
              <a:rPr lang="en-AU" sz="2000">
                <a:solidFill>
                  <a:schemeClr val="tx1"/>
                </a:solidFill>
              </a:rPr>
              <a:t>Learning sequence 6 includes instructions for setting up documentation folders for the collaborative play writing process.</a:t>
            </a:r>
          </a:p>
          <a:p>
            <a:pPr>
              <a:lnSpc>
                <a:spcPct val="150000"/>
              </a:lnSpc>
              <a:spcAft>
                <a:spcPts val="1200"/>
              </a:spcAft>
            </a:pPr>
            <a:r>
              <a:rPr lang="en-AU" sz="2000">
                <a:solidFill>
                  <a:schemeClr val="tx1"/>
                </a:solidFill>
              </a:rPr>
              <a:t>The student playwright’s journal templates can be found in ‘Finding voice slide deck 2’.</a:t>
            </a:r>
          </a:p>
        </p:txBody>
      </p:sp>
    </p:spTree>
    <p:extLst>
      <p:ext uri="{BB962C8B-B14F-4D97-AF65-F5344CB8AC3E}">
        <p14:creationId xmlns:p14="http://schemas.microsoft.com/office/powerpoint/2010/main" val="1269725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a:extLst>
            <a:ext uri="{FF2B5EF4-FFF2-40B4-BE49-F238E27FC236}">
              <a16:creationId xmlns:a16="http://schemas.microsoft.com/office/drawing/2014/main" id="{F0E3263D-2E3C-BADB-6157-2B94AFACCCDA}"/>
            </a:ext>
          </a:extLst>
        </p:cNvPr>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FD470A6D-2F45-A8F9-8F52-87A5FB0E043E}"/>
              </a:ext>
              <a:ext uri="{C183D7F6-B498-43B3-948B-1728B52AA6E4}">
                <adec:decorative xmlns:adec="http://schemas.microsoft.com/office/drawing/2017/decorative" val="1"/>
              </a:ext>
            </a:extLst>
          </p:cNvPr>
          <p:cNvSpPr/>
          <p:nvPr/>
        </p:nvSpPr>
        <p:spPr>
          <a:xfrm>
            <a:off x="0" y="0"/>
            <a:ext cx="12192000" cy="6858000"/>
          </a:xfrm>
          <a:prstGeom prst="roundRect">
            <a:avLst>
              <a:gd name="adj" fmla="val 751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30555999-1FD9-19D2-654C-25F98EC6677A}"/>
              </a:ext>
            </a:extLst>
          </p:cNvPr>
          <p:cNvSpPr>
            <a:spLocks noGrp="1"/>
          </p:cNvSpPr>
          <p:nvPr>
            <p:ph type="title"/>
          </p:nvPr>
        </p:nvSpPr>
        <p:spPr/>
        <p:txBody>
          <a:bodyPr/>
          <a:lstStyle/>
          <a:p>
            <a:r>
              <a:rPr lang="en-AU" dirty="0">
                <a:latin typeface="+mj-lt"/>
                <a:cs typeface="Arial"/>
              </a:rPr>
              <a:t>Conventions of modern melodrama</a:t>
            </a:r>
            <a:endParaRPr lang="en-US" dirty="0"/>
          </a:p>
        </p:txBody>
      </p:sp>
      <p:sp>
        <p:nvSpPr>
          <p:cNvPr id="25" name="Text Placeholder 12">
            <a:extLst>
              <a:ext uri="{FF2B5EF4-FFF2-40B4-BE49-F238E27FC236}">
                <a16:creationId xmlns:a16="http://schemas.microsoft.com/office/drawing/2014/main" id="{EAC345FC-C553-1970-F860-04F7CAA89417}"/>
              </a:ext>
            </a:extLst>
          </p:cNvPr>
          <p:cNvSpPr>
            <a:spLocks noGrp="1"/>
          </p:cNvSpPr>
          <p:nvPr>
            <p:ph type="body" sz="quarter" idx="18"/>
          </p:nvPr>
        </p:nvSpPr>
        <p:spPr/>
        <p:txBody>
          <a:bodyPr/>
          <a:lstStyle/>
          <a:p>
            <a:r>
              <a:rPr lang="en-AU" i="1">
                <a:latin typeface="+mj-lt"/>
                <a:cs typeface="Arial"/>
              </a:rPr>
              <a:t>Laila is Missing </a:t>
            </a:r>
            <a:r>
              <a:rPr lang="en-AU">
                <a:latin typeface="+mj-lt"/>
                <a:cs typeface="Arial"/>
              </a:rPr>
              <a:t>by Bina Bhattacharya – modern melodrama </a:t>
            </a:r>
          </a:p>
        </p:txBody>
      </p:sp>
      <p:sp>
        <p:nvSpPr>
          <p:cNvPr id="7" name="Flowchart: Stored Data 6">
            <a:extLst>
              <a:ext uri="{FF2B5EF4-FFF2-40B4-BE49-F238E27FC236}">
                <a16:creationId xmlns:a16="http://schemas.microsoft.com/office/drawing/2014/main" id="{37BC1E74-16C1-C41C-7D12-1676C2CC9F41}"/>
              </a:ext>
            </a:extLst>
          </p:cNvPr>
          <p:cNvSpPr/>
          <p:nvPr/>
        </p:nvSpPr>
        <p:spPr>
          <a:xfrm>
            <a:off x="9020175" y="360000"/>
            <a:ext cx="2227203" cy="919480"/>
          </a:xfrm>
          <a:prstGeom prst="flowChartOnlineStorage">
            <a:avLst/>
          </a:prstGeom>
          <a:solidFill>
            <a:srgbClr val="BA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solidFill>
                  <a:schemeClr val="tx1"/>
                </a:solidFill>
              </a:rPr>
              <a:t>Conventions</a:t>
            </a:r>
          </a:p>
        </p:txBody>
      </p:sp>
      <p:sp>
        <p:nvSpPr>
          <p:cNvPr id="9" name="Oval 8">
            <a:extLst>
              <a:ext uri="{FF2B5EF4-FFF2-40B4-BE49-F238E27FC236}">
                <a16:creationId xmlns:a16="http://schemas.microsoft.com/office/drawing/2014/main" id="{0AFB2229-F137-0E69-6401-958663DD36AE}"/>
              </a:ext>
            </a:extLst>
          </p:cNvPr>
          <p:cNvSpPr/>
          <p:nvPr/>
        </p:nvSpPr>
        <p:spPr>
          <a:xfrm>
            <a:off x="10924518" y="360000"/>
            <a:ext cx="919480" cy="919480"/>
          </a:xfrm>
          <a:prstGeom prst="ellipse">
            <a:avLst/>
          </a:prstGeom>
          <a:solidFill>
            <a:srgbClr val="BAEC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AU" sz="1800">
                <a:solidFill>
                  <a:schemeClr val="tx1"/>
                </a:solidFill>
              </a:rPr>
              <a:t>2.2</a:t>
            </a:r>
            <a:r>
              <a:rPr lang="en-GB" sz="1800">
                <a:solidFill>
                  <a:schemeClr val="tx1"/>
                </a:solidFill>
                <a:latin typeface="Arial" panose="020B0604020202020204"/>
              </a:rPr>
              <a:t>b</a:t>
            </a:r>
            <a:endParaRPr lang="en-GB" sz="1800">
              <a:solidFill>
                <a:schemeClr val="tx1"/>
              </a:solidFill>
            </a:endParaRPr>
          </a:p>
        </p:txBody>
      </p:sp>
      <p:grpSp>
        <p:nvGrpSpPr>
          <p:cNvPr id="19" name="Group 18">
            <a:extLst>
              <a:ext uri="{FF2B5EF4-FFF2-40B4-BE49-F238E27FC236}">
                <a16:creationId xmlns:a16="http://schemas.microsoft.com/office/drawing/2014/main" id="{4A33836D-29FE-6C5F-865A-F7058CB19843}"/>
              </a:ext>
              <a:ext uri="{C183D7F6-B498-43B3-948B-1728B52AA6E4}">
                <adec:decorative xmlns:adec="http://schemas.microsoft.com/office/drawing/2017/decorative" val="1"/>
              </a:ext>
            </a:extLst>
          </p:cNvPr>
          <p:cNvGrpSpPr/>
          <p:nvPr/>
        </p:nvGrpSpPr>
        <p:grpSpPr>
          <a:xfrm>
            <a:off x="434774" y="1972655"/>
            <a:ext cx="5687129" cy="3899572"/>
            <a:chOff x="434774" y="1972655"/>
            <a:chExt cx="5687129" cy="3899572"/>
          </a:xfrm>
        </p:grpSpPr>
        <p:sp>
          <p:nvSpPr>
            <p:cNvPr id="27" name="Straight Connector 26">
              <a:extLst>
                <a:ext uri="{FF2B5EF4-FFF2-40B4-BE49-F238E27FC236}">
                  <a16:creationId xmlns:a16="http://schemas.microsoft.com/office/drawing/2014/main" id="{83F13045-A943-F7E4-C769-47E590668417}"/>
                </a:ext>
                <a:ext uri="{C183D7F6-B498-43B3-948B-1728B52AA6E4}">
                  <adec:decorative xmlns:adec="http://schemas.microsoft.com/office/drawing/2017/decorative" val="1"/>
                </a:ext>
              </a:extLst>
            </p:cNvPr>
            <p:cNvSpPr/>
            <p:nvPr/>
          </p:nvSpPr>
          <p:spPr>
            <a:xfrm>
              <a:off x="2193079" y="2595656"/>
              <a:ext cx="2990049" cy="45720"/>
            </a:xfrm>
            <a:prstGeom prst="line">
              <a:avLst/>
            </a:prstGeom>
          </p:spPr>
          <p:style>
            <a:lnRef idx="2">
              <a:schemeClr val="accent3">
                <a:hueOff val="0"/>
                <a:satOff val="0"/>
                <a:lumOff val="0"/>
                <a:alphaOff val="0"/>
              </a:schemeClr>
            </a:lnRef>
            <a:fillRef idx="0">
              <a:schemeClr val="accent3">
                <a:hueOff val="0"/>
                <a:satOff val="0"/>
                <a:lumOff val="0"/>
                <a:alphaOff val="0"/>
              </a:schemeClr>
            </a:fillRef>
            <a:effectRef idx="0">
              <a:schemeClr val="accent3">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3" name="Oval 32">
              <a:extLst>
                <a:ext uri="{FF2B5EF4-FFF2-40B4-BE49-F238E27FC236}">
                  <a16:creationId xmlns:a16="http://schemas.microsoft.com/office/drawing/2014/main" id="{27FEEA96-3E45-2308-7C1D-2DF2B1A96E2E}"/>
                </a:ext>
              </a:extLst>
            </p:cNvPr>
            <p:cNvSpPr/>
            <p:nvPr/>
          </p:nvSpPr>
          <p:spPr>
            <a:xfrm>
              <a:off x="3977235" y="1972655"/>
              <a:ext cx="1246002" cy="1246002"/>
            </a:xfrm>
            <a:prstGeom prst="ellipse">
              <a:avLst/>
            </a:prstGeom>
            <a:blipFill>
              <a:blip r:embed="rId3" cstate="screen">
                <a:extLst>
                  <a:ext uri="{28A0092B-C50C-407E-A947-70E740481C1C}">
                    <a14:useLocalDpi xmlns:a14="http://schemas.microsoft.com/office/drawing/2010/main"/>
                  </a:ext>
                </a:extLst>
              </a:blip>
              <a:srcRect/>
              <a:stretch>
                <a:fillRect/>
              </a:stretch>
            </a:blipFill>
          </p:spPr>
          <p:style>
            <a:lnRef idx="0">
              <a:schemeClr val="lt1">
                <a:hueOff val="0"/>
                <a:satOff val="0"/>
                <a:lumOff val="0"/>
                <a:alphaOff val="0"/>
              </a:schemeClr>
            </a:lnRef>
            <a:fillRef idx="1">
              <a:scrgbClr r="0" g="0" b="0"/>
            </a:fillRef>
            <a:effectRef idx="3">
              <a:schemeClr val="accent3">
                <a:tint val="50000"/>
                <a:hueOff val="36318"/>
                <a:satOff val="-2752"/>
                <a:lumOff val="2438"/>
                <a:alphaOff val="0"/>
              </a:schemeClr>
            </a:effectRef>
            <a:fontRef idx="minor">
              <a:schemeClr val="lt1">
                <a:hueOff val="0"/>
                <a:satOff val="0"/>
                <a:lumOff val="0"/>
                <a:alphaOff val="0"/>
              </a:schemeClr>
            </a:fontRef>
          </p:style>
          <p:txBody>
            <a:bodyPr/>
            <a:lstStyle/>
            <a:p>
              <a:endParaRPr lang="en-US"/>
            </a:p>
          </p:txBody>
        </p:sp>
        <p:sp>
          <p:nvSpPr>
            <p:cNvPr id="26" name="Straight Connector 25">
              <a:extLst>
                <a:ext uri="{FF2B5EF4-FFF2-40B4-BE49-F238E27FC236}">
                  <a16:creationId xmlns:a16="http://schemas.microsoft.com/office/drawing/2014/main" id="{EFDF636F-2745-E698-E002-9B022BABC577}"/>
                </a:ext>
              </a:extLst>
            </p:cNvPr>
            <p:cNvSpPr/>
            <p:nvPr/>
          </p:nvSpPr>
          <p:spPr>
            <a:xfrm>
              <a:off x="1936149" y="3933871"/>
              <a:ext cx="3371283" cy="0"/>
            </a:xfrm>
            <a:prstGeom prst="line">
              <a:avLst/>
            </a:prstGeom>
          </p:spPr>
          <p:style>
            <a:lnRef idx="2">
              <a:schemeClr val="accent3">
                <a:hueOff val="0"/>
                <a:satOff val="0"/>
                <a:lumOff val="0"/>
                <a:alphaOff val="0"/>
              </a:schemeClr>
            </a:lnRef>
            <a:fillRef idx="0">
              <a:schemeClr val="accent3">
                <a:hueOff val="0"/>
                <a:satOff val="0"/>
                <a:lumOff val="0"/>
                <a:alphaOff val="0"/>
              </a:schemeClr>
            </a:fillRef>
            <a:effectRef idx="0">
              <a:schemeClr val="accent3">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5" name="Oval 34">
              <a:extLst>
                <a:ext uri="{FF2B5EF4-FFF2-40B4-BE49-F238E27FC236}">
                  <a16:creationId xmlns:a16="http://schemas.microsoft.com/office/drawing/2014/main" id="{EB1551C9-BB32-CF5B-FF97-F92E1DE9B4C7}"/>
                </a:ext>
              </a:extLst>
            </p:cNvPr>
            <p:cNvSpPr/>
            <p:nvPr/>
          </p:nvSpPr>
          <p:spPr>
            <a:xfrm>
              <a:off x="4875901" y="3310870"/>
              <a:ext cx="1246002" cy="1246002"/>
            </a:xfrm>
            <a:prstGeom prst="ellipse">
              <a:avLst/>
            </a:prstGeom>
            <a:blipFill>
              <a:blip r:embed="rId4" cstate="screen">
                <a:extLst>
                  <a:ext uri="{28A0092B-C50C-407E-A947-70E740481C1C}">
                    <a14:useLocalDpi xmlns:a14="http://schemas.microsoft.com/office/drawing/2010/main"/>
                  </a:ext>
                </a:extLst>
              </a:blip>
              <a:srcRect/>
              <a:stretch>
                <a:fillRect/>
              </a:stretch>
            </a:blipFill>
          </p:spPr>
          <p:style>
            <a:lnRef idx="0">
              <a:schemeClr val="lt1">
                <a:hueOff val="0"/>
                <a:satOff val="0"/>
                <a:lumOff val="0"/>
                <a:alphaOff val="0"/>
              </a:schemeClr>
            </a:lnRef>
            <a:fillRef idx="1">
              <a:scrgbClr r="0" g="0" b="0"/>
            </a:fillRef>
            <a:effectRef idx="3">
              <a:schemeClr val="accent3">
                <a:tint val="50000"/>
                <a:hueOff val="72637"/>
                <a:satOff val="-5504"/>
                <a:lumOff val="4875"/>
                <a:alphaOff val="0"/>
              </a:schemeClr>
            </a:effectRef>
            <a:fontRef idx="minor">
              <a:schemeClr val="lt1">
                <a:hueOff val="0"/>
                <a:satOff val="0"/>
                <a:lumOff val="0"/>
                <a:alphaOff val="0"/>
              </a:schemeClr>
            </a:fontRef>
          </p:style>
          <p:txBody>
            <a:bodyPr/>
            <a:lstStyle/>
            <a:p>
              <a:endParaRPr lang="en-US"/>
            </a:p>
          </p:txBody>
        </p:sp>
        <p:sp>
          <p:nvSpPr>
            <p:cNvPr id="24" name="Straight Connector 23">
              <a:extLst>
                <a:ext uri="{FF2B5EF4-FFF2-40B4-BE49-F238E27FC236}">
                  <a16:creationId xmlns:a16="http://schemas.microsoft.com/office/drawing/2014/main" id="{D40DDC55-9AEF-A9AF-B84E-314F062703D0}"/>
                </a:ext>
              </a:extLst>
            </p:cNvPr>
            <p:cNvSpPr/>
            <p:nvPr/>
          </p:nvSpPr>
          <p:spPr>
            <a:xfrm flipV="1">
              <a:off x="1936149" y="5226366"/>
              <a:ext cx="3137129" cy="45720"/>
            </a:xfrm>
            <a:prstGeom prst="line">
              <a:avLst/>
            </a:prstGeom>
          </p:spPr>
          <p:style>
            <a:lnRef idx="2">
              <a:schemeClr val="accent3">
                <a:hueOff val="0"/>
                <a:satOff val="0"/>
                <a:lumOff val="0"/>
                <a:alphaOff val="0"/>
              </a:schemeClr>
            </a:lnRef>
            <a:fillRef idx="0">
              <a:schemeClr val="accent3">
                <a:hueOff val="0"/>
                <a:satOff val="0"/>
                <a:lumOff val="0"/>
                <a:alphaOff val="0"/>
              </a:schemeClr>
            </a:fillRef>
            <a:effectRef idx="0">
              <a:schemeClr val="accent3">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7" name="Oval 36">
              <a:extLst>
                <a:ext uri="{FF2B5EF4-FFF2-40B4-BE49-F238E27FC236}">
                  <a16:creationId xmlns:a16="http://schemas.microsoft.com/office/drawing/2014/main" id="{9597C02E-2203-F902-2BDD-FCD771C780B4}"/>
                </a:ext>
              </a:extLst>
            </p:cNvPr>
            <p:cNvSpPr/>
            <p:nvPr/>
          </p:nvSpPr>
          <p:spPr>
            <a:xfrm>
              <a:off x="3977235" y="4626225"/>
              <a:ext cx="1246002" cy="1246002"/>
            </a:xfrm>
            <a:prstGeom prst="ellipse">
              <a:avLst/>
            </a:prstGeom>
            <a:blipFill>
              <a:blip r:embed="rId5" cstate="screen">
                <a:extLst>
                  <a:ext uri="{28A0092B-C50C-407E-A947-70E740481C1C}">
                    <a14:useLocalDpi xmlns:a14="http://schemas.microsoft.com/office/drawing/2010/main"/>
                  </a:ext>
                </a:extLst>
              </a:blip>
              <a:srcRect/>
              <a:stretch>
                <a:fillRect/>
              </a:stretch>
            </a:blipFill>
          </p:spPr>
          <p:style>
            <a:lnRef idx="0">
              <a:schemeClr val="lt1">
                <a:hueOff val="0"/>
                <a:satOff val="0"/>
                <a:lumOff val="0"/>
                <a:alphaOff val="0"/>
              </a:schemeClr>
            </a:lnRef>
            <a:fillRef idx="1">
              <a:scrgbClr r="0" g="0" b="0"/>
            </a:fillRef>
            <a:effectRef idx="3">
              <a:schemeClr val="accent3">
                <a:tint val="50000"/>
                <a:hueOff val="108955"/>
                <a:satOff val="-8256"/>
                <a:lumOff val="7313"/>
                <a:alphaOff val="0"/>
              </a:schemeClr>
            </a:effectRef>
            <a:fontRef idx="minor">
              <a:schemeClr val="lt1">
                <a:hueOff val="0"/>
                <a:satOff val="0"/>
                <a:lumOff val="0"/>
                <a:alphaOff val="0"/>
              </a:schemeClr>
            </a:fontRef>
          </p:style>
          <p:txBody>
            <a:bodyPr/>
            <a:lstStyle/>
            <a:p>
              <a:endParaRPr lang="en-US"/>
            </a:p>
          </p:txBody>
        </p:sp>
        <p:sp>
          <p:nvSpPr>
            <p:cNvPr id="28" name="Oval 27">
              <a:extLst>
                <a:ext uri="{FF2B5EF4-FFF2-40B4-BE49-F238E27FC236}">
                  <a16:creationId xmlns:a16="http://schemas.microsoft.com/office/drawing/2014/main" id="{72815611-FC7C-23B4-B621-D1FEDEF0F74E}"/>
                </a:ext>
              </a:extLst>
            </p:cNvPr>
            <p:cNvSpPr/>
            <p:nvPr/>
          </p:nvSpPr>
          <p:spPr>
            <a:xfrm>
              <a:off x="434774" y="2126121"/>
              <a:ext cx="3648559" cy="3648559"/>
            </a:xfrm>
            <a:prstGeom prst="ellipse">
              <a:avLst/>
            </a:prstGeom>
            <a:blipFill>
              <a:blip r:embed="rId6" cstate="screen">
                <a:extLst>
                  <a:ext uri="{28A0092B-C50C-407E-A947-70E740481C1C}">
                    <a14:useLocalDpi xmlns:a14="http://schemas.microsoft.com/office/drawing/2010/main"/>
                  </a:ext>
                </a:extLst>
              </a:blip>
              <a:srcRect/>
              <a:stretch>
                <a:fillRect/>
              </a:stretch>
            </a:blipFill>
          </p:spPr>
          <p:style>
            <a:lnRef idx="0">
              <a:schemeClr val="lt1">
                <a:hueOff val="0"/>
                <a:satOff val="0"/>
                <a:lumOff val="0"/>
                <a:alphaOff val="0"/>
              </a:schemeClr>
            </a:lnRef>
            <a:fillRef idx="1">
              <a:scrgbClr r="0" g="0" b="0"/>
            </a:fillRef>
            <a:effectRef idx="3">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sp>
        <p:nvSpPr>
          <p:cNvPr id="45" name="Freeform 44">
            <a:extLst>
              <a:ext uri="{FF2B5EF4-FFF2-40B4-BE49-F238E27FC236}">
                <a16:creationId xmlns:a16="http://schemas.microsoft.com/office/drawing/2014/main" id="{8192F8CD-36FA-C98D-3BC9-063F8B09C0FA}"/>
              </a:ext>
            </a:extLst>
          </p:cNvPr>
          <p:cNvSpPr/>
          <p:nvPr/>
        </p:nvSpPr>
        <p:spPr>
          <a:xfrm>
            <a:off x="5500589" y="2159225"/>
            <a:ext cx="1914723" cy="918583"/>
          </a:xfrm>
          <a:custGeom>
            <a:avLst/>
            <a:gdLst>
              <a:gd name="connsiteX0" fmla="*/ 0 w 1906282"/>
              <a:gd name="connsiteY0" fmla="*/ 153100 h 918583"/>
              <a:gd name="connsiteX1" fmla="*/ 153100 w 1906282"/>
              <a:gd name="connsiteY1" fmla="*/ 0 h 918583"/>
              <a:gd name="connsiteX2" fmla="*/ 1753182 w 1906282"/>
              <a:gd name="connsiteY2" fmla="*/ 0 h 918583"/>
              <a:gd name="connsiteX3" fmla="*/ 1906282 w 1906282"/>
              <a:gd name="connsiteY3" fmla="*/ 153100 h 918583"/>
              <a:gd name="connsiteX4" fmla="*/ 1906282 w 1906282"/>
              <a:gd name="connsiteY4" fmla="*/ 765483 h 918583"/>
              <a:gd name="connsiteX5" fmla="*/ 1753182 w 1906282"/>
              <a:gd name="connsiteY5" fmla="*/ 918583 h 918583"/>
              <a:gd name="connsiteX6" fmla="*/ 153100 w 1906282"/>
              <a:gd name="connsiteY6" fmla="*/ 918583 h 918583"/>
              <a:gd name="connsiteX7" fmla="*/ 0 w 1906282"/>
              <a:gd name="connsiteY7" fmla="*/ 765483 h 918583"/>
              <a:gd name="connsiteX8" fmla="*/ 0 w 1906282"/>
              <a:gd name="connsiteY8" fmla="*/ 153100 h 918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6282" h="918583">
                <a:moveTo>
                  <a:pt x="0" y="153100"/>
                </a:moveTo>
                <a:cubicBezTo>
                  <a:pt x="0" y="68545"/>
                  <a:pt x="68545" y="0"/>
                  <a:pt x="153100" y="0"/>
                </a:cubicBezTo>
                <a:lnTo>
                  <a:pt x="1753182" y="0"/>
                </a:lnTo>
                <a:cubicBezTo>
                  <a:pt x="1837737" y="0"/>
                  <a:pt x="1906282" y="68545"/>
                  <a:pt x="1906282" y="153100"/>
                </a:cubicBezTo>
                <a:lnTo>
                  <a:pt x="1906282" y="765483"/>
                </a:lnTo>
                <a:cubicBezTo>
                  <a:pt x="1906282" y="850038"/>
                  <a:pt x="1837737" y="918583"/>
                  <a:pt x="1753182" y="918583"/>
                </a:cubicBezTo>
                <a:lnTo>
                  <a:pt x="153100" y="918583"/>
                </a:lnTo>
                <a:cubicBezTo>
                  <a:pt x="68545" y="918583"/>
                  <a:pt x="0" y="850038"/>
                  <a:pt x="0" y="765483"/>
                </a:cubicBezTo>
                <a:lnTo>
                  <a:pt x="0" y="153100"/>
                </a:lnTo>
                <a:close/>
              </a:path>
            </a:pathLst>
          </a:custGeom>
        </p:spPr>
        <p:style>
          <a:lnRef idx="2">
            <a:schemeClr val="lt1">
              <a:hueOff val="0"/>
              <a:satOff val="0"/>
              <a:lumOff val="0"/>
              <a:alphaOff val="0"/>
            </a:schemeClr>
          </a:lnRef>
          <a:fillRef idx="1">
            <a:schemeClr val="accent3">
              <a:shade val="50000"/>
              <a:hueOff val="0"/>
              <a:satOff val="0"/>
              <a:lumOff val="0"/>
              <a:alphaOff val="0"/>
            </a:schemeClr>
          </a:fillRef>
          <a:effectRef idx="0">
            <a:schemeClr val="accent3">
              <a:shade val="50000"/>
              <a:hueOff val="0"/>
              <a:satOff val="0"/>
              <a:lumOff val="0"/>
              <a:alphaOff val="0"/>
            </a:schemeClr>
          </a:effectRef>
          <a:fontRef idx="minor">
            <a:schemeClr val="lt1"/>
          </a:fontRef>
        </p:style>
        <p:txBody>
          <a:bodyPr spcFirstLastPara="0" vert="horz" wrap="square" lIns="121042" tIns="82942" rIns="121042" bIns="82942" numCol="1" spcCol="1270" anchor="ctr" anchorCtr="0">
            <a:noAutofit/>
          </a:bodyPr>
          <a:lstStyle/>
          <a:p>
            <a:pPr marL="0" lvl="0" indent="0" algn="ctr" defTabSz="889000">
              <a:lnSpc>
                <a:spcPct val="150000"/>
              </a:lnSpc>
              <a:spcBef>
                <a:spcPct val="0"/>
              </a:spcBef>
              <a:spcAft>
                <a:spcPct val="35000"/>
              </a:spcAft>
              <a:buNone/>
            </a:pPr>
            <a:r>
              <a:rPr lang="en-AU" sz="2000" kern="1200" dirty="0">
                <a:solidFill>
                  <a:schemeClr val="tx1"/>
                </a:solidFill>
              </a:rPr>
              <a:t>exaggerated gestures</a:t>
            </a:r>
          </a:p>
        </p:txBody>
      </p:sp>
      <p:sp>
        <p:nvSpPr>
          <p:cNvPr id="44" name="Freeform 43">
            <a:extLst>
              <a:ext uri="{FF2B5EF4-FFF2-40B4-BE49-F238E27FC236}">
                <a16:creationId xmlns:a16="http://schemas.microsoft.com/office/drawing/2014/main" id="{09EC93EA-530B-8C51-7F9E-057CE2569B76}"/>
              </a:ext>
            </a:extLst>
          </p:cNvPr>
          <p:cNvSpPr/>
          <p:nvPr/>
        </p:nvSpPr>
        <p:spPr>
          <a:xfrm>
            <a:off x="7415313" y="2251083"/>
            <a:ext cx="3875452" cy="734866"/>
          </a:xfrm>
          <a:custGeom>
            <a:avLst/>
            <a:gdLst>
              <a:gd name="connsiteX0" fmla="*/ 122480 w 734866"/>
              <a:gd name="connsiteY0" fmla="*/ 0 h 3695548"/>
              <a:gd name="connsiteX1" fmla="*/ 612386 w 734866"/>
              <a:gd name="connsiteY1" fmla="*/ 0 h 3695548"/>
              <a:gd name="connsiteX2" fmla="*/ 734866 w 734866"/>
              <a:gd name="connsiteY2" fmla="*/ 122480 h 3695548"/>
              <a:gd name="connsiteX3" fmla="*/ 734866 w 734866"/>
              <a:gd name="connsiteY3" fmla="*/ 3695548 h 3695548"/>
              <a:gd name="connsiteX4" fmla="*/ 734866 w 734866"/>
              <a:gd name="connsiteY4" fmla="*/ 3695548 h 3695548"/>
              <a:gd name="connsiteX5" fmla="*/ 0 w 734866"/>
              <a:gd name="connsiteY5" fmla="*/ 3695548 h 3695548"/>
              <a:gd name="connsiteX6" fmla="*/ 0 w 734866"/>
              <a:gd name="connsiteY6" fmla="*/ 3695548 h 3695548"/>
              <a:gd name="connsiteX7" fmla="*/ 0 w 734866"/>
              <a:gd name="connsiteY7" fmla="*/ 122480 h 3695548"/>
              <a:gd name="connsiteX8" fmla="*/ 122480 w 734866"/>
              <a:gd name="connsiteY8" fmla="*/ 0 h 369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4866" h="3695548">
                <a:moveTo>
                  <a:pt x="734866" y="615936"/>
                </a:moveTo>
                <a:lnTo>
                  <a:pt x="734866" y="3079612"/>
                </a:lnTo>
                <a:cubicBezTo>
                  <a:pt x="734866" y="3419785"/>
                  <a:pt x="723962" y="3695548"/>
                  <a:pt x="710511" y="3695548"/>
                </a:cubicBezTo>
                <a:lnTo>
                  <a:pt x="0" y="3695548"/>
                </a:lnTo>
                <a:lnTo>
                  <a:pt x="0" y="3695548"/>
                </a:lnTo>
                <a:lnTo>
                  <a:pt x="0" y="0"/>
                </a:lnTo>
                <a:lnTo>
                  <a:pt x="0" y="0"/>
                </a:lnTo>
                <a:lnTo>
                  <a:pt x="710511" y="0"/>
                </a:lnTo>
                <a:cubicBezTo>
                  <a:pt x="723962" y="0"/>
                  <a:pt x="734866" y="275763"/>
                  <a:pt x="734866" y="615936"/>
                </a:cubicBezTo>
                <a:close/>
              </a:path>
            </a:pathLst>
          </a:custGeom>
        </p:spPr>
        <p:style>
          <a:lnRef idx="2">
            <a:schemeClr val="accent3">
              <a:alpha val="90000"/>
              <a:tint val="55000"/>
              <a:hueOff val="0"/>
              <a:satOff val="0"/>
              <a:lumOff val="0"/>
              <a:alphaOff val="0"/>
            </a:schemeClr>
          </a:lnRef>
          <a:fillRef idx="1">
            <a:schemeClr val="accent3">
              <a:alpha val="90000"/>
              <a:tint val="55000"/>
              <a:hueOff val="0"/>
              <a:satOff val="0"/>
              <a:lumOff val="0"/>
              <a:alphaOff val="0"/>
            </a:schemeClr>
          </a:fillRef>
          <a:effectRef idx="0">
            <a:schemeClr val="accent3">
              <a:alpha val="90000"/>
              <a:tint val="55000"/>
              <a:hueOff val="0"/>
              <a:satOff val="0"/>
              <a:lumOff val="0"/>
              <a:alphaOff val="0"/>
            </a:schemeClr>
          </a:effectRef>
          <a:fontRef idx="minor">
            <a:schemeClr val="dk1">
              <a:hueOff val="0"/>
              <a:satOff val="0"/>
              <a:lumOff val="0"/>
              <a:alphaOff val="0"/>
            </a:schemeClr>
          </a:fontRef>
        </p:style>
        <p:txBody>
          <a:bodyPr spcFirstLastPara="0" vert="horz" wrap="square" lIns="247651" tIns="159697" rIns="283522" bIns="159699" numCol="1" spcCol="1270" anchor="ctr" anchorCtr="0">
            <a:noAutofit/>
          </a:bodyPr>
          <a:lstStyle/>
          <a:p>
            <a:pPr marL="171450" lvl="1" indent="-171450" algn="l" defTabSz="711200">
              <a:lnSpc>
                <a:spcPct val="114000"/>
              </a:lnSpc>
              <a:spcBef>
                <a:spcPct val="0"/>
              </a:spcBef>
              <a:spcAft>
                <a:spcPts val="600"/>
              </a:spcAft>
              <a:buChar char="•"/>
            </a:pPr>
            <a:r>
              <a:rPr lang="en-AU" sz="1600" kern="1200" dirty="0"/>
              <a:t>‘</a:t>
            </a:r>
            <a:r>
              <a:rPr lang="en-AU" sz="1600" i="1" kern="1200" dirty="0"/>
              <a:t>Farah comically poses. Her classmates laugh, cruelly.’ </a:t>
            </a:r>
            <a:r>
              <a:rPr lang="en-AU" sz="1600" kern="1200" dirty="0"/>
              <a:t>p 10</a:t>
            </a:r>
          </a:p>
        </p:txBody>
      </p:sp>
      <p:sp>
        <p:nvSpPr>
          <p:cNvPr id="48" name="Freeform 47">
            <a:extLst>
              <a:ext uri="{FF2B5EF4-FFF2-40B4-BE49-F238E27FC236}">
                <a16:creationId xmlns:a16="http://schemas.microsoft.com/office/drawing/2014/main" id="{15061945-DD29-EB80-F8EF-65B1292150AA}"/>
              </a:ext>
            </a:extLst>
          </p:cNvPr>
          <p:cNvSpPr/>
          <p:nvPr/>
        </p:nvSpPr>
        <p:spPr>
          <a:xfrm>
            <a:off x="6495041" y="3474580"/>
            <a:ext cx="1906282" cy="918583"/>
          </a:xfrm>
          <a:custGeom>
            <a:avLst/>
            <a:gdLst>
              <a:gd name="connsiteX0" fmla="*/ 0 w 1906282"/>
              <a:gd name="connsiteY0" fmla="*/ 153100 h 918583"/>
              <a:gd name="connsiteX1" fmla="*/ 153100 w 1906282"/>
              <a:gd name="connsiteY1" fmla="*/ 0 h 918583"/>
              <a:gd name="connsiteX2" fmla="*/ 1753182 w 1906282"/>
              <a:gd name="connsiteY2" fmla="*/ 0 h 918583"/>
              <a:gd name="connsiteX3" fmla="*/ 1906282 w 1906282"/>
              <a:gd name="connsiteY3" fmla="*/ 153100 h 918583"/>
              <a:gd name="connsiteX4" fmla="*/ 1906282 w 1906282"/>
              <a:gd name="connsiteY4" fmla="*/ 765483 h 918583"/>
              <a:gd name="connsiteX5" fmla="*/ 1753182 w 1906282"/>
              <a:gd name="connsiteY5" fmla="*/ 918583 h 918583"/>
              <a:gd name="connsiteX6" fmla="*/ 153100 w 1906282"/>
              <a:gd name="connsiteY6" fmla="*/ 918583 h 918583"/>
              <a:gd name="connsiteX7" fmla="*/ 0 w 1906282"/>
              <a:gd name="connsiteY7" fmla="*/ 765483 h 918583"/>
              <a:gd name="connsiteX8" fmla="*/ 0 w 1906282"/>
              <a:gd name="connsiteY8" fmla="*/ 153100 h 918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6282" h="918583">
                <a:moveTo>
                  <a:pt x="0" y="153100"/>
                </a:moveTo>
                <a:cubicBezTo>
                  <a:pt x="0" y="68545"/>
                  <a:pt x="68545" y="0"/>
                  <a:pt x="153100" y="0"/>
                </a:cubicBezTo>
                <a:lnTo>
                  <a:pt x="1753182" y="0"/>
                </a:lnTo>
                <a:cubicBezTo>
                  <a:pt x="1837737" y="0"/>
                  <a:pt x="1906282" y="68545"/>
                  <a:pt x="1906282" y="153100"/>
                </a:cubicBezTo>
                <a:lnTo>
                  <a:pt x="1906282" y="765483"/>
                </a:lnTo>
                <a:cubicBezTo>
                  <a:pt x="1906282" y="850038"/>
                  <a:pt x="1837737" y="918583"/>
                  <a:pt x="1753182" y="918583"/>
                </a:cubicBezTo>
                <a:lnTo>
                  <a:pt x="153100" y="918583"/>
                </a:lnTo>
                <a:cubicBezTo>
                  <a:pt x="68545" y="918583"/>
                  <a:pt x="0" y="850038"/>
                  <a:pt x="0" y="765483"/>
                </a:cubicBezTo>
                <a:lnTo>
                  <a:pt x="0" y="153100"/>
                </a:lnTo>
                <a:close/>
              </a:path>
            </a:pathLst>
          </a:custGeom>
        </p:spPr>
        <p:style>
          <a:lnRef idx="2">
            <a:schemeClr val="lt1">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121042" tIns="82942" rIns="121042" bIns="82942" numCol="1" spcCol="1270" anchor="ctr" anchorCtr="0">
            <a:noAutofit/>
          </a:bodyPr>
          <a:lstStyle/>
          <a:p>
            <a:pPr marL="0" lvl="0" indent="0" algn="ctr" defTabSz="889000">
              <a:lnSpc>
                <a:spcPct val="150000"/>
              </a:lnSpc>
              <a:spcBef>
                <a:spcPct val="0"/>
              </a:spcBef>
              <a:spcAft>
                <a:spcPct val="35000"/>
              </a:spcAft>
              <a:buNone/>
            </a:pPr>
            <a:r>
              <a:rPr lang="en-AU" sz="2000" kern="1200">
                <a:solidFill>
                  <a:schemeClr val="tx1"/>
                </a:solidFill>
              </a:rPr>
              <a:t>heightened emotions</a:t>
            </a:r>
          </a:p>
        </p:txBody>
      </p:sp>
      <p:sp>
        <p:nvSpPr>
          <p:cNvPr id="47" name="Freeform 46">
            <a:extLst>
              <a:ext uri="{FF2B5EF4-FFF2-40B4-BE49-F238E27FC236}">
                <a16:creationId xmlns:a16="http://schemas.microsoft.com/office/drawing/2014/main" id="{18BD13B5-A9E6-5574-842B-12CAC5C0F4F6}"/>
              </a:ext>
            </a:extLst>
          </p:cNvPr>
          <p:cNvSpPr/>
          <p:nvPr/>
        </p:nvSpPr>
        <p:spPr>
          <a:xfrm>
            <a:off x="8401324" y="3566438"/>
            <a:ext cx="3442674" cy="734866"/>
          </a:xfrm>
          <a:custGeom>
            <a:avLst/>
            <a:gdLst>
              <a:gd name="connsiteX0" fmla="*/ 122480 w 734866"/>
              <a:gd name="connsiteY0" fmla="*/ 0 h 3230756"/>
              <a:gd name="connsiteX1" fmla="*/ 612386 w 734866"/>
              <a:gd name="connsiteY1" fmla="*/ 0 h 3230756"/>
              <a:gd name="connsiteX2" fmla="*/ 734866 w 734866"/>
              <a:gd name="connsiteY2" fmla="*/ 122480 h 3230756"/>
              <a:gd name="connsiteX3" fmla="*/ 734866 w 734866"/>
              <a:gd name="connsiteY3" fmla="*/ 3230756 h 3230756"/>
              <a:gd name="connsiteX4" fmla="*/ 734866 w 734866"/>
              <a:gd name="connsiteY4" fmla="*/ 3230756 h 3230756"/>
              <a:gd name="connsiteX5" fmla="*/ 0 w 734866"/>
              <a:gd name="connsiteY5" fmla="*/ 3230756 h 3230756"/>
              <a:gd name="connsiteX6" fmla="*/ 0 w 734866"/>
              <a:gd name="connsiteY6" fmla="*/ 3230756 h 3230756"/>
              <a:gd name="connsiteX7" fmla="*/ 0 w 734866"/>
              <a:gd name="connsiteY7" fmla="*/ 122480 h 3230756"/>
              <a:gd name="connsiteX8" fmla="*/ 122480 w 734866"/>
              <a:gd name="connsiteY8" fmla="*/ 0 h 323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4866" h="3230756">
                <a:moveTo>
                  <a:pt x="734866" y="538471"/>
                </a:moveTo>
                <a:lnTo>
                  <a:pt x="734866" y="2692285"/>
                </a:lnTo>
                <a:cubicBezTo>
                  <a:pt x="734866" y="2989674"/>
                  <a:pt x="722393" y="3230754"/>
                  <a:pt x="707007" y="3230754"/>
                </a:cubicBezTo>
                <a:lnTo>
                  <a:pt x="0" y="3230754"/>
                </a:lnTo>
                <a:lnTo>
                  <a:pt x="0" y="3230754"/>
                </a:lnTo>
                <a:lnTo>
                  <a:pt x="0" y="2"/>
                </a:lnTo>
                <a:lnTo>
                  <a:pt x="0" y="2"/>
                </a:lnTo>
                <a:lnTo>
                  <a:pt x="707007" y="2"/>
                </a:lnTo>
                <a:cubicBezTo>
                  <a:pt x="722393" y="2"/>
                  <a:pt x="734866" y="241082"/>
                  <a:pt x="734866" y="538471"/>
                </a:cubicBezTo>
                <a:close/>
              </a:path>
            </a:pathLst>
          </a:custGeom>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59697" rIns="283522" bIns="159699" numCol="1" spcCol="1270" anchor="ctr" anchorCtr="0">
            <a:noAutofit/>
          </a:bodyPr>
          <a:lstStyle/>
          <a:p>
            <a:pPr marL="171450" lvl="1" indent="-171450" algn="l" defTabSz="711200">
              <a:lnSpc>
                <a:spcPct val="114000"/>
              </a:lnSpc>
              <a:spcBef>
                <a:spcPct val="0"/>
              </a:spcBef>
              <a:spcAft>
                <a:spcPts val="600"/>
              </a:spcAft>
              <a:buChar char="•"/>
            </a:pPr>
            <a:r>
              <a:rPr lang="en-AU" sz="1600" kern="1200">
                <a:solidFill>
                  <a:srgbClr val="22272B">
                    <a:hueOff val="0"/>
                    <a:satOff val="0"/>
                    <a:lumOff val="0"/>
                    <a:alphaOff val="0"/>
                  </a:srgbClr>
                </a:solidFill>
                <a:latin typeface="Arial" panose="020B0604020202020204"/>
                <a:ea typeface="+mn-ea"/>
                <a:cs typeface="+mn-cs"/>
              </a:rPr>
              <a:t>‘She unexpectedly starts wailing.’ p 26</a:t>
            </a:r>
          </a:p>
        </p:txBody>
      </p:sp>
      <p:sp>
        <p:nvSpPr>
          <p:cNvPr id="51" name="Freeform 50">
            <a:extLst>
              <a:ext uri="{FF2B5EF4-FFF2-40B4-BE49-F238E27FC236}">
                <a16:creationId xmlns:a16="http://schemas.microsoft.com/office/drawing/2014/main" id="{67536889-E1BA-1A3D-C2E8-602E476CE6E4}"/>
              </a:ext>
            </a:extLst>
          </p:cNvPr>
          <p:cNvSpPr/>
          <p:nvPr/>
        </p:nvSpPr>
        <p:spPr>
          <a:xfrm>
            <a:off x="5500590" y="4789935"/>
            <a:ext cx="1906282" cy="918583"/>
          </a:xfrm>
          <a:custGeom>
            <a:avLst/>
            <a:gdLst>
              <a:gd name="connsiteX0" fmla="*/ 0 w 1906282"/>
              <a:gd name="connsiteY0" fmla="*/ 153100 h 918583"/>
              <a:gd name="connsiteX1" fmla="*/ 153100 w 1906282"/>
              <a:gd name="connsiteY1" fmla="*/ 0 h 918583"/>
              <a:gd name="connsiteX2" fmla="*/ 1753182 w 1906282"/>
              <a:gd name="connsiteY2" fmla="*/ 0 h 918583"/>
              <a:gd name="connsiteX3" fmla="*/ 1906282 w 1906282"/>
              <a:gd name="connsiteY3" fmla="*/ 153100 h 918583"/>
              <a:gd name="connsiteX4" fmla="*/ 1906282 w 1906282"/>
              <a:gd name="connsiteY4" fmla="*/ 765483 h 918583"/>
              <a:gd name="connsiteX5" fmla="*/ 1753182 w 1906282"/>
              <a:gd name="connsiteY5" fmla="*/ 918583 h 918583"/>
              <a:gd name="connsiteX6" fmla="*/ 153100 w 1906282"/>
              <a:gd name="connsiteY6" fmla="*/ 918583 h 918583"/>
              <a:gd name="connsiteX7" fmla="*/ 0 w 1906282"/>
              <a:gd name="connsiteY7" fmla="*/ 765483 h 918583"/>
              <a:gd name="connsiteX8" fmla="*/ 0 w 1906282"/>
              <a:gd name="connsiteY8" fmla="*/ 153100 h 918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6282" h="918583">
                <a:moveTo>
                  <a:pt x="0" y="153100"/>
                </a:moveTo>
                <a:cubicBezTo>
                  <a:pt x="0" y="68545"/>
                  <a:pt x="68545" y="0"/>
                  <a:pt x="153100" y="0"/>
                </a:cubicBezTo>
                <a:lnTo>
                  <a:pt x="1753182" y="0"/>
                </a:lnTo>
                <a:cubicBezTo>
                  <a:pt x="1837737" y="0"/>
                  <a:pt x="1906282" y="68545"/>
                  <a:pt x="1906282" y="153100"/>
                </a:cubicBezTo>
                <a:lnTo>
                  <a:pt x="1906282" y="765483"/>
                </a:lnTo>
                <a:cubicBezTo>
                  <a:pt x="1906282" y="850038"/>
                  <a:pt x="1837737" y="918583"/>
                  <a:pt x="1753182" y="918583"/>
                </a:cubicBezTo>
                <a:lnTo>
                  <a:pt x="153100" y="918583"/>
                </a:lnTo>
                <a:cubicBezTo>
                  <a:pt x="68545" y="918583"/>
                  <a:pt x="0" y="850038"/>
                  <a:pt x="0" y="765483"/>
                </a:cubicBezTo>
                <a:lnTo>
                  <a:pt x="0" y="153100"/>
                </a:lnTo>
                <a:close/>
              </a:path>
            </a:pathLst>
          </a:custGeom>
        </p:spPr>
        <p:style>
          <a:lnRef idx="2">
            <a:schemeClr val="lt1">
              <a:hueOff val="0"/>
              <a:satOff val="0"/>
              <a:lumOff val="0"/>
              <a:alphaOff val="0"/>
            </a:schemeClr>
          </a:lnRef>
          <a:fillRef idx="1">
            <a:schemeClr val="accent3">
              <a:alpha val="90000"/>
              <a:hueOff val="0"/>
              <a:satOff val="0"/>
              <a:lumOff val="0"/>
              <a:alphaOff val="0"/>
            </a:schemeClr>
          </a:fillRef>
          <a:effectRef idx="0">
            <a:schemeClr val="accent3">
              <a:alpha val="90000"/>
              <a:hueOff val="0"/>
              <a:satOff val="0"/>
              <a:lumOff val="0"/>
              <a:alphaOff val="0"/>
            </a:schemeClr>
          </a:effectRef>
          <a:fontRef idx="minor">
            <a:schemeClr val="lt1"/>
          </a:fontRef>
        </p:style>
        <p:txBody>
          <a:bodyPr spcFirstLastPara="0" vert="horz" wrap="square" lIns="121042" tIns="82942" rIns="121042" bIns="82942" numCol="1" spcCol="1270" anchor="ctr" anchorCtr="0">
            <a:noAutofit/>
          </a:bodyPr>
          <a:lstStyle/>
          <a:p>
            <a:pPr marL="0" lvl="0" indent="0" algn="ctr" defTabSz="889000">
              <a:lnSpc>
                <a:spcPct val="150000"/>
              </a:lnSpc>
              <a:spcBef>
                <a:spcPct val="0"/>
              </a:spcBef>
              <a:spcAft>
                <a:spcPct val="35000"/>
              </a:spcAft>
              <a:buNone/>
            </a:pPr>
            <a:r>
              <a:rPr lang="en-AU" sz="2000" kern="1200">
                <a:solidFill>
                  <a:schemeClr val="bg1"/>
                </a:solidFill>
              </a:rPr>
              <a:t>high stakes narrative</a:t>
            </a:r>
          </a:p>
        </p:txBody>
      </p:sp>
      <p:sp>
        <p:nvSpPr>
          <p:cNvPr id="50" name="Freeform 49">
            <a:extLst>
              <a:ext uri="{FF2B5EF4-FFF2-40B4-BE49-F238E27FC236}">
                <a16:creationId xmlns:a16="http://schemas.microsoft.com/office/drawing/2014/main" id="{B43FEED8-0482-4423-4B4B-A17DF776B9E5}"/>
              </a:ext>
            </a:extLst>
          </p:cNvPr>
          <p:cNvSpPr/>
          <p:nvPr/>
        </p:nvSpPr>
        <p:spPr>
          <a:xfrm>
            <a:off x="7415313" y="4881793"/>
            <a:ext cx="3875451" cy="734866"/>
          </a:xfrm>
          <a:custGeom>
            <a:avLst/>
            <a:gdLst>
              <a:gd name="connsiteX0" fmla="*/ 122480 w 734866"/>
              <a:gd name="connsiteY0" fmla="*/ 0 h 4368728"/>
              <a:gd name="connsiteX1" fmla="*/ 612386 w 734866"/>
              <a:gd name="connsiteY1" fmla="*/ 0 h 4368728"/>
              <a:gd name="connsiteX2" fmla="*/ 734866 w 734866"/>
              <a:gd name="connsiteY2" fmla="*/ 122480 h 4368728"/>
              <a:gd name="connsiteX3" fmla="*/ 734866 w 734866"/>
              <a:gd name="connsiteY3" fmla="*/ 4368728 h 4368728"/>
              <a:gd name="connsiteX4" fmla="*/ 734866 w 734866"/>
              <a:gd name="connsiteY4" fmla="*/ 4368728 h 4368728"/>
              <a:gd name="connsiteX5" fmla="*/ 0 w 734866"/>
              <a:gd name="connsiteY5" fmla="*/ 4368728 h 4368728"/>
              <a:gd name="connsiteX6" fmla="*/ 0 w 734866"/>
              <a:gd name="connsiteY6" fmla="*/ 4368728 h 4368728"/>
              <a:gd name="connsiteX7" fmla="*/ 0 w 734866"/>
              <a:gd name="connsiteY7" fmla="*/ 122480 h 4368728"/>
              <a:gd name="connsiteX8" fmla="*/ 122480 w 734866"/>
              <a:gd name="connsiteY8" fmla="*/ 0 h 436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4866" h="4368728">
                <a:moveTo>
                  <a:pt x="734866" y="728135"/>
                </a:moveTo>
                <a:lnTo>
                  <a:pt x="734866" y="3640593"/>
                </a:lnTo>
                <a:cubicBezTo>
                  <a:pt x="734866" y="4042732"/>
                  <a:pt x="725642" y="4368728"/>
                  <a:pt x="714264" y="4368728"/>
                </a:cubicBezTo>
                <a:lnTo>
                  <a:pt x="0" y="4368728"/>
                </a:lnTo>
                <a:lnTo>
                  <a:pt x="0" y="4368728"/>
                </a:lnTo>
                <a:lnTo>
                  <a:pt x="0" y="0"/>
                </a:lnTo>
                <a:lnTo>
                  <a:pt x="0" y="0"/>
                </a:lnTo>
                <a:lnTo>
                  <a:pt x="714264" y="0"/>
                </a:lnTo>
                <a:cubicBezTo>
                  <a:pt x="725642" y="0"/>
                  <a:pt x="734866" y="325996"/>
                  <a:pt x="734866" y="728135"/>
                </a:cubicBezTo>
                <a:close/>
              </a:path>
            </a:pathLst>
          </a:custGeom>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59697" rIns="283522" bIns="159699" numCol="1" spcCol="1270" anchor="ctr" anchorCtr="0">
            <a:noAutofit/>
          </a:bodyPr>
          <a:lstStyle/>
          <a:p>
            <a:pPr marL="171450" lvl="1" indent="-171450" algn="l" defTabSz="711200">
              <a:lnSpc>
                <a:spcPct val="114000"/>
              </a:lnSpc>
              <a:spcBef>
                <a:spcPct val="0"/>
              </a:spcBef>
              <a:spcAft>
                <a:spcPts val="600"/>
              </a:spcAft>
              <a:buChar char="•"/>
            </a:pPr>
            <a:r>
              <a:rPr lang="en-AU" sz="1600" kern="1200">
                <a:solidFill>
                  <a:srgbClr val="22272B">
                    <a:hueOff val="0"/>
                    <a:satOff val="0"/>
                    <a:lumOff val="0"/>
                    <a:alphaOff val="0"/>
                  </a:srgbClr>
                </a:solidFill>
                <a:latin typeface="Arial" panose="020B0604020202020204"/>
                <a:ea typeface="+mn-ea"/>
                <a:cs typeface="+mn-cs"/>
              </a:rPr>
              <a:t>‘We use your words and our light to summon your spirit!’ p26</a:t>
            </a:r>
          </a:p>
        </p:txBody>
      </p:sp>
      <p:sp>
        <p:nvSpPr>
          <p:cNvPr id="3" name="Slide Number Placeholder 2">
            <a:extLst>
              <a:ext uri="{FF2B5EF4-FFF2-40B4-BE49-F238E27FC236}">
                <a16:creationId xmlns:a16="http://schemas.microsoft.com/office/drawing/2014/main" id="{ABF37A54-AF31-6AAF-397F-545866D7453F}"/>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484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9B3FF"/>
        </a:solidFill>
        <a:effectLst/>
      </p:bgPr>
    </p:bg>
    <p:spTree>
      <p:nvGrpSpPr>
        <p:cNvPr id="1" name="">
          <a:extLst>
            <a:ext uri="{FF2B5EF4-FFF2-40B4-BE49-F238E27FC236}">
              <a16:creationId xmlns:a16="http://schemas.microsoft.com/office/drawing/2014/main" id="{05279E19-3E91-0DD0-A3F8-AEDB5B03100B}"/>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DCA6069-16EC-1085-BC05-4E6A92562125}"/>
              </a:ext>
              <a:ext uri="{C183D7F6-B498-43B3-948B-1728B52AA6E4}">
                <adec:decorative xmlns:adec="http://schemas.microsoft.com/office/drawing/2017/decorative" val="1"/>
              </a:ext>
            </a:extLst>
          </p:cNvPr>
          <p:cNvSpPr/>
          <p:nvPr/>
        </p:nvSpPr>
        <p:spPr>
          <a:xfrm>
            <a:off x="0" y="0"/>
            <a:ext cx="12192000" cy="6858000"/>
          </a:xfrm>
          <a:prstGeom prst="roundRect">
            <a:avLst>
              <a:gd name="adj" fmla="val 894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1D652851-BD25-E533-3833-21E0B1232DF7}"/>
              </a:ext>
            </a:extLst>
          </p:cNvPr>
          <p:cNvSpPr>
            <a:spLocks noGrp="1"/>
          </p:cNvSpPr>
          <p:nvPr>
            <p:ph type="title"/>
          </p:nvPr>
        </p:nvSpPr>
        <p:spPr/>
        <p:txBody>
          <a:bodyPr/>
          <a:lstStyle/>
          <a:p>
            <a:r>
              <a:rPr lang="en-AU">
                <a:latin typeface="+mj-lt"/>
                <a:cs typeface="Arial"/>
              </a:rPr>
              <a:t>Ethical protocols</a:t>
            </a:r>
            <a:endParaRPr lang="en-US">
              <a:latin typeface="+mj-lt"/>
            </a:endParaRPr>
          </a:p>
        </p:txBody>
      </p:sp>
      <p:sp>
        <p:nvSpPr>
          <p:cNvPr id="5" name="Text Placeholder 4">
            <a:extLst>
              <a:ext uri="{FF2B5EF4-FFF2-40B4-BE49-F238E27FC236}">
                <a16:creationId xmlns:a16="http://schemas.microsoft.com/office/drawing/2014/main" id="{9690706C-AA79-DCFD-8917-4C9B22F7A8DA}"/>
              </a:ext>
            </a:extLst>
          </p:cNvPr>
          <p:cNvSpPr>
            <a:spLocks noGrp="1"/>
          </p:cNvSpPr>
          <p:nvPr>
            <p:ph type="body" sz="quarter" idx="18"/>
          </p:nvPr>
        </p:nvSpPr>
        <p:spPr/>
        <p:txBody>
          <a:bodyPr/>
          <a:lstStyle/>
          <a:p>
            <a:r>
              <a:rPr lang="en-AU" i="1">
                <a:latin typeface="+mj-lt"/>
                <a:cs typeface="Arial"/>
              </a:rPr>
              <a:t>Laila is Missing </a:t>
            </a:r>
            <a:r>
              <a:rPr lang="en-AU">
                <a:latin typeface="+mj-lt"/>
                <a:cs typeface="Arial"/>
              </a:rPr>
              <a:t>by Bina Bhattacharya – modern melodrama</a:t>
            </a:r>
            <a:r>
              <a:rPr lang="en-AU" i="1">
                <a:latin typeface="+mj-lt"/>
                <a:cs typeface="Arial"/>
              </a:rPr>
              <a:t> </a:t>
            </a:r>
            <a:endParaRPr lang="en-AU">
              <a:latin typeface="+mj-lt"/>
              <a:cs typeface="Arial"/>
            </a:endParaRPr>
          </a:p>
        </p:txBody>
      </p:sp>
      <p:sp>
        <p:nvSpPr>
          <p:cNvPr id="29" name="Flowchart: Stored Data 28">
            <a:extLst>
              <a:ext uri="{FF2B5EF4-FFF2-40B4-BE49-F238E27FC236}">
                <a16:creationId xmlns:a16="http://schemas.microsoft.com/office/drawing/2014/main" id="{7F9E325C-0D65-5347-DF97-4A216F7D1B42}"/>
              </a:ext>
            </a:extLst>
          </p:cNvPr>
          <p:cNvSpPr/>
          <p:nvPr/>
        </p:nvSpPr>
        <p:spPr>
          <a:xfrm>
            <a:off x="9020175" y="360000"/>
            <a:ext cx="2227203" cy="919480"/>
          </a:xfrm>
          <a:prstGeom prst="flowChartOnlineStorage">
            <a:avLst/>
          </a:prstGeom>
          <a:solidFill>
            <a:srgbClr val="D9B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a:solidFill>
                  <a:schemeClr val="tx1"/>
                </a:solidFill>
              </a:rPr>
              <a:t>Ethical Protocols</a:t>
            </a:r>
          </a:p>
        </p:txBody>
      </p:sp>
      <p:sp>
        <p:nvSpPr>
          <p:cNvPr id="28" name="Oval 27">
            <a:extLst>
              <a:ext uri="{FF2B5EF4-FFF2-40B4-BE49-F238E27FC236}">
                <a16:creationId xmlns:a16="http://schemas.microsoft.com/office/drawing/2014/main" id="{F27E687A-8A9E-9A83-1FA6-405A0EB18D55}"/>
              </a:ext>
            </a:extLst>
          </p:cNvPr>
          <p:cNvSpPr/>
          <p:nvPr/>
        </p:nvSpPr>
        <p:spPr>
          <a:xfrm>
            <a:off x="10924518" y="360000"/>
            <a:ext cx="919480" cy="919480"/>
          </a:xfrm>
          <a:prstGeom prst="ellipse">
            <a:avLst/>
          </a:prstGeom>
          <a:solidFill>
            <a:srgbClr val="D9B3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a:solidFill>
                  <a:schemeClr val="tx1"/>
                </a:solidFill>
                <a:latin typeface="Arial" panose="020B0604020202020204"/>
              </a:rPr>
              <a:t>2.6</a:t>
            </a:r>
            <a:endParaRPr kumimoji="0" lang="en-GB" sz="2400" b="0" i="0" u="none" strike="noStrike" kern="1200" cap="none" spc="0" normalizeH="0" baseline="0" noProof="0">
              <a:ln>
                <a:noFill/>
              </a:ln>
              <a:solidFill>
                <a:schemeClr val="tx1"/>
              </a:solidFill>
              <a:effectLst/>
              <a:uLnTx/>
              <a:uFillTx/>
              <a:latin typeface="Arial" panose="020B0604020202020204"/>
              <a:ea typeface="+mn-ea"/>
              <a:cs typeface="+mn-cs"/>
            </a:endParaRPr>
          </a:p>
        </p:txBody>
      </p:sp>
      <p:grpSp>
        <p:nvGrpSpPr>
          <p:cNvPr id="12" name="Group 11" descr="Image of playwright's note from Laila is Missing by Bina Bhattacharya.">
            <a:extLst>
              <a:ext uri="{FF2B5EF4-FFF2-40B4-BE49-F238E27FC236}">
                <a16:creationId xmlns:a16="http://schemas.microsoft.com/office/drawing/2014/main" id="{37FB95C9-9545-3428-D2C0-FF4E3B90E7F3}"/>
              </a:ext>
            </a:extLst>
          </p:cNvPr>
          <p:cNvGrpSpPr/>
          <p:nvPr/>
        </p:nvGrpSpPr>
        <p:grpSpPr>
          <a:xfrm>
            <a:off x="974326" y="1746712"/>
            <a:ext cx="4926307" cy="4543394"/>
            <a:chOff x="974326" y="1746712"/>
            <a:chExt cx="4926307" cy="4543394"/>
          </a:xfrm>
        </p:grpSpPr>
        <p:pic>
          <p:nvPicPr>
            <p:cNvPr id="15" name="Picture 14" descr="Image of playwright's note from Laila is Missing by Bina Bhattacharya.">
              <a:extLst>
                <a:ext uri="{FF2B5EF4-FFF2-40B4-BE49-F238E27FC236}">
                  <a16:creationId xmlns:a16="http://schemas.microsoft.com/office/drawing/2014/main" id="{FEECF5FE-951B-DD2E-2ABA-3B5FBCF14B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51792">
              <a:off x="974326" y="2425066"/>
              <a:ext cx="3052280" cy="3567170"/>
            </a:xfrm>
            <a:prstGeom prst="rect">
              <a:avLst/>
            </a:prstGeom>
            <a:ln>
              <a:noFill/>
            </a:ln>
            <a:effectLst>
              <a:outerShdw blurRad="292100" dist="139700" dir="2700000" algn="tl" rotWithShape="0">
                <a:srgbClr val="333333">
                  <a:alpha val="65000"/>
                </a:srgbClr>
              </a:outerShdw>
            </a:effectLst>
          </p:spPr>
        </p:pic>
        <p:pic>
          <p:nvPicPr>
            <p:cNvPr id="11" name="Picture 10" descr="Image of playwright's note from Laila is Missing by Bina Bhattacharya.">
              <a:extLst>
                <a:ext uri="{FF2B5EF4-FFF2-40B4-BE49-F238E27FC236}">
                  <a16:creationId xmlns:a16="http://schemas.microsoft.com/office/drawing/2014/main" id="{7AAC4F95-C344-7162-F9B2-CB3757E4539B}"/>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188886">
              <a:off x="2712287" y="1746712"/>
              <a:ext cx="3188346" cy="4543394"/>
            </a:xfrm>
            <a:prstGeom prst="rect">
              <a:avLst/>
            </a:prstGeom>
            <a:ln>
              <a:noFill/>
            </a:ln>
            <a:effectLst>
              <a:outerShdw blurRad="292100" dist="139700" dir="2700000" algn="tl" rotWithShape="0">
                <a:srgbClr val="333333">
                  <a:alpha val="65000"/>
                </a:srgbClr>
              </a:outerShdw>
            </a:effectLst>
          </p:spPr>
        </p:pic>
      </p:grpSp>
      <p:grpSp>
        <p:nvGrpSpPr>
          <p:cNvPr id="18" name="Group 17" descr="I wanted to write a story that reflects...&#10;">
            <a:extLst>
              <a:ext uri="{FF2B5EF4-FFF2-40B4-BE49-F238E27FC236}">
                <a16:creationId xmlns:a16="http://schemas.microsoft.com/office/drawing/2014/main" id="{A20F7A5B-2B43-9CEE-8ADE-70BF35B783F2}"/>
              </a:ext>
            </a:extLst>
          </p:cNvPr>
          <p:cNvGrpSpPr/>
          <p:nvPr/>
        </p:nvGrpSpPr>
        <p:grpSpPr>
          <a:xfrm>
            <a:off x="6043070" y="1137552"/>
            <a:ext cx="2281496" cy="2169809"/>
            <a:chOff x="6106668" y="1110289"/>
            <a:chExt cx="2281496" cy="2169809"/>
          </a:xfrm>
        </p:grpSpPr>
        <p:pic>
          <p:nvPicPr>
            <p:cNvPr id="19" name="Picture 18" descr="A pink square on a black background&#10;&#10;AI-generated content may be incorrect.">
              <a:extLst>
                <a:ext uri="{FF2B5EF4-FFF2-40B4-BE49-F238E27FC236}">
                  <a16:creationId xmlns:a16="http://schemas.microsoft.com/office/drawing/2014/main" id="{734ED179-66E6-3EB8-4A08-0591C41E70D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9986567">
              <a:off x="6106668" y="1110289"/>
              <a:ext cx="2281496" cy="2169809"/>
            </a:xfrm>
            <a:prstGeom prst="rect">
              <a:avLst/>
            </a:prstGeom>
          </p:spPr>
        </p:pic>
        <p:sp>
          <p:nvSpPr>
            <p:cNvPr id="10" name="TextBox 9" descr="I wanted to write a story that reflects...&#10;">
              <a:extLst>
                <a:ext uri="{FF2B5EF4-FFF2-40B4-BE49-F238E27FC236}">
                  <a16:creationId xmlns:a16="http://schemas.microsoft.com/office/drawing/2014/main" id="{72746B0C-6918-FD74-5715-01BDB8E3BCB5}"/>
                </a:ext>
              </a:extLst>
            </p:cNvPr>
            <p:cNvSpPr txBox="1"/>
            <p:nvPr/>
          </p:nvSpPr>
          <p:spPr>
            <a:xfrm rot="20040000">
              <a:off x="6297463" y="1678197"/>
              <a:ext cx="1811868" cy="78072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ct val="150000"/>
                </a:lnSpc>
              </a:pPr>
              <a:r>
                <a:rPr lang="en-GB" sz="1800">
                  <a:latin typeface="Edu NSW ACT Foundation" pitchFamily="2" charset="0"/>
                  <a:cs typeface="Arial"/>
                </a:rPr>
                <a:t>I wanted to write a story that reflects...</a:t>
              </a:r>
              <a:endParaRPr lang="en-GB" sz="1800">
                <a:latin typeface="Edu NSW ACT Foundation" pitchFamily="2" charset="0"/>
              </a:endParaRPr>
            </a:p>
          </p:txBody>
        </p:sp>
      </p:grpSp>
      <p:grpSp>
        <p:nvGrpSpPr>
          <p:cNvPr id="17" name="Group 16" descr="My intention was to create a work that feels authentic to...&#10;">
            <a:extLst>
              <a:ext uri="{FF2B5EF4-FFF2-40B4-BE49-F238E27FC236}">
                <a16:creationId xmlns:a16="http://schemas.microsoft.com/office/drawing/2014/main" id="{BBFF7105-C42A-AC79-5C28-4B2FBCABAE3E}"/>
              </a:ext>
            </a:extLst>
          </p:cNvPr>
          <p:cNvGrpSpPr/>
          <p:nvPr/>
        </p:nvGrpSpPr>
        <p:grpSpPr>
          <a:xfrm>
            <a:off x="9327612" y="1399523"/>
            <a:ext cx="2330204" cy="2075265"/>
            <a:chOff x="9007370" y="1152533"/>
            <a:chExt cx="2330204" cy="2075265"/>
          </a:xfrm>
        </p:grpSpPr>
        <p:pic>
          <p:nvPicPr>
            <p:cNvPr id="14" name="Picture 13" descr="A blue square on a black background&#10;&#10;AI-generated content may be incorrect.">
              <a:extLst>
                <a:ext uri="{FF2B5EF4-FFF2-40B4-BE49-F238E27FC236}">
                  <a16:creationId xmlns:a16="http://schemas.microsoft.com/office/drawing/2014/main" id="{E680B90F-D9BB-0A7D-D795-0F2039E63357}"/>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40000">
              <a:off x="9007370" y="1152533"/>
              <a:ext cx="2330204" cy="2075265"/>
            </a:xfrm>
            <a:prstGeom prst="rect">
              <a:avLst/>
            </a:prstGeom>
          </p:spPr>
        </p:pic>
        <p:sp>
          <p:nvSpPr>
            <p:cNvPr id="16" name="TextBox 15" descr="My intention was to create a work that feels authentic to...">
              <a:extLst>
                <a:ext uri="{FF2B5EF4-FFF2-40B4-BE49-F238E27FC236}">
                  <a16:creationId xmlns:a16="http://schemas.microsoft.com/office/drawing/2014/main" id="{350B808F-547C-F4E9-CDB0-9D2B4E50A47B}"/>
                </a:ext>
              </a:extLst>
            </p:cNvPr>
            <p:cNvSpPr txBox="1"/>
            <p:nvPr/>
          </p:nvSpPr>
          <p:spPr>
            <a:xfrm rot="240000">
              <a:off x="9321781" y="1623683"/>
              <a:ext cx="1727202" cy="119622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ct val="150000"/>
                </a:lnSpc>
              </a:pPr>
              <a:r>
                <a:rPr lang="en-GB" sz="1800">
                  <a:latin typeface="Edu NSW ACT Foundation" pitchFamily="2" charset="0"/>
                  <a:cs typeface="Arial"/>
                </a:rPr>
                <a:t>My intention was to create a work that feels authentic to...</a:t>
              </a:r>
              <a:endParaRPr lang="en-US" sz="1800">
                <a:latin typeface="Edu NSW ACT Foundation" pitchFamily="2" charset="0"/>
                <a:cs typeface="Arial"/>
              </a:endParaRPr>
            </a:p>
          </p:txBody>
        </p:sp>
      </p:grpSp>
      <p:grpSp>
        <p:nvGrpSpPr>
          <p:cNvPr id="23" name="Group 22" descr="I hope this encourages young people to...&#10;">
            <a:extLst>
              <a:ext uri="{FF2B5EF4-FFF2-40B4-BE49-F238E27FC236}">
                <a16:creationId xmlns:a16="http://schemas.microsoft.com/office/drawing/2014/main" id="{39FD316F-02B4-CC0D-98D5-C8E3EBCF346E}"/>
              </a:ext>
            </a:extLst>
          </p:cNvPr>
          <p:cNvGrpSpPr/>
          <p:nvPr/>
        </p:nvGrpSpPr>
        <p:grpSpPr>
          <a:xfrm rot="-660000">
            <a:off x="7214716" y="2273040"/>
            <a:ext cx="2241598" cy="2059806"/>
            <a:chOff x="8996629" y="902807"/>
            <a:chExt cx="2241598" cy="2059806"/>
          </a:xfrm>
        </p:grpSpPr>
        <p:pic>
          <p:nvPicPr>
            <p:cNvPr id="24" name="Picture 23" descr="A blue square on a black background&#10;&#10;AI-generated content may be incorrect.">
              <a:extLst>
                <a:ext uri="{FF2B5EF4-FFF2-40B4-BE49-F238E27FC236}">
                  <a16:creationId xmlns:a16="http://schemas.microsoft.com/office/drawing/2014/main" id="{AAEC0191-881B-55C0-A6A3-A4E45CF6EE4C}"/>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rot="240000">
              <a:off x="8996629" y="902807"/>
              <a:ext cx="2241598" cy="2059806"/>
            </a:xfrm>
            <a:prstGeom prst="rect">
              <a:avLst/>
            </a:prstGeom>
          </p:spPr>
        </p:pic>
        <p:sp>
          <p:nvSpPr>
            <p:cNvPr id="25" name="TextBox 24" descr="I hope this encourages young people to...">
              <a:extLst>
                <a:ext uri="{FF2B5EF4-FFF2-40B4-BE49-F238E27FC236}">
                  <a16:creationId xmlns:a16="http://schemas.microsoft.com/office/drawing/2014/main" id="{628DE120-AF23-37D3-EB59-2897F3149C88}"/>
                </a:ext>
              </a:extLst>
            </p:cNvPr>
            <p:cNvSpPr txBox="1"/>
            <p:nvPr/>
          </p:nvSpPr>
          <p:spPr>
            <a:xfrm rot="240000">
              <a:off x="9304288" y="1439366"/>
              <a:ext cx="1727202" cy="119622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ct val="150000"/>
                </a:lnSpc>
              </a:pPr>
              <a:r>
                <a:rPr lang="en-GB" sz="1800">
                  <a:latin typeface="Edu NSW ACT Foundation" pitchFamily="2" charset="0"/>
                  <a:cs typeface="Arial"/>
                </a:rPr>
                <a:t>I hope this encourages young people to...</a:t>
              </a:r>
            </a:p>
          </p:txBody>
        </p:sp>
      </p:grpSp>
      <p:grpSp>
        <p:nvGrpSpPr>
          <p:cNvPr id="20" name="Group 19" descr="This story grew from my memories of...&#10;">
            <a:extLst>
              <a:ext uri="{FF2B5EF4-FFF2-40B4-BE49-F238E27FC236}">
                <a16:creationId xmlns:a16="http://schemas.microsoft.com/office/drawing/2014/main" id="{AA931813-36FD-34F9-C929-6F3C8C1C435A}"/>
              </a:ext>
            </a:extLst>
          </p:cNvPr>
          <p:cNvGrpSpPr/>
          <p:nvPr/>
        </p:nvGrpSpPr>
        <p:grpSpPr>
          <a:xfrm rot="2760659">
            <a:off x="9247175" y="3220253"/>
            <a:ext cx="2302761" cy="2141749"/>
            <a:chOff x="7032237" y="211766"/>
            <a:chExt cx="2302761" cy="2141749"/>
          </a:xfrm>
        </p:grpSpPr>
        <p:pic>
          <p:nvPicPr>
            <p:cNvPr id="21" name="Picture 20" descr="A pink square on a black background&#10;&#10;AI-generated content may be incorrect.">
              <a:extLst>
                <a:ext uri="{FF2B5EF4-FFF2-40B4-BE49-F238E27FC236}">
                  <a16:creationId xmlns:a16="http://schemas.microsoft.com/office/drawing/2014/main" id="{DB72FABB-A636-4C77-F6E7-ABEC90B90382}"/>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rot="19986567">
              <a:off x="7032237" y="211766"/>
              <a:ext cx="2302761" cy="2141749"/>
            </a:xfrm>
            <a:prstGeom prst="rect">
              <a:avLst/>
            </a:prstGeom>
          </p:spPr>
        </p:pic>
        <p:sp>
          <p:nvSpPr>
            <p:cNvPr id="22" name="TextBox 21" descr="This story grew from my memories of...">
              <a:extLst>
                <a:ext uri="{FF2B5EF4-FFF2-40B4-BE49-F238E27FC236}">
                  <a16:creationId xmlns:a16="http://schemas.microsoft.com/office/drawing/2014/main" id="{8F31792E-2487-08B1-FAA1-63BC6AF47340}"/>
                </a:ext>
              </a:extLst>
            </p:cNvPr>
            <p:cNvSpPr txBox="1"/>
            <p:nvPr/>
          </p:nvSpPr>
          <p:spPr>
            <a:xfrm rot="20040000">
              <a:off x="7286613" y="917414"/>
              <a:ext cx="1811868" cy="78072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ct val="150000"/>
                </a:lnSpc>
              </a:pPr>
              <a:r>
                <a:rPr lang="en-GB" sz="1800">
                  <a:latin typeface="Edu NSW ACT Foundation" pitchFamily="2" charset="0"/>
                  <a:cs typeface="Arial"/>
                </a:rPr>
                <a:t>This story grew from my memories of...</a:t>
              </a:r>
              <a:endParaRPr lang="en-US" sz="1800">
                <a:latin typeface="Edu NSW ACT Foundation" pitchFamily="2" charset="0"/>
                <a:cs typeface="Arial"/>
              </a:endParaRPr>
            </a:p>
          </p:txBody>
        </p:sp>
      </p:grpSp>
      <p:grpSp>
        <p:nvGrpSpPr>
          <p:cNvPr id="7" name="Group 6" descr="My goal was to create space for conversations about…&#10;">
            <a:extLst>
              <a:ext uri="{FF2B5EF4-FFF2-40B4-BE49-F238E27FC236}">
                <a16:creationId xmlns:a16="http://schemas.microsoft.com/office/drawing/2014/main" id="{74CCBCDE-DFE4-43C6-A630-30D187137D6A}"/>
              </a:ext>
            </a:extLst>
          </p:cNvPr>
          <p:cNvGrpSpPr/>
          <p:nvPr/>
        </p:nvGrpSpPr>
        <p:grpSpPr>
          <a:xfrm rot="319865">
            <a:off x="7149656" y="4259077"/>
            <a:ext cx="2450008" cy="2189435"/>
            <a:chOff x="7002640" y="562410"/>
            <a:chExt cx="2450008" cy="2189435"/>
          </a:xfrm>
        </p:grpSpPr>
        <p:pic>
          <p:nvPicPr>
            <p:cNvPr id="8" name="Picture 7" descr="A pink square on a black background&#10;&#10;AI-generated content may be incorrect.">
              <a:extLst>
                <a:ext uri="{FF2B5EF4-FFF2-40B4-BE49-F238E27FC236}">
                  <a16:creationId xmlns:a16="http://schemas.microsoft.com/office/drawing/2014/main" id="{25DBEFAC-FDF2-AF4A-2A82-48C046652EDA}"/>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rot="19986567">
              <a:off x="7002640" y="562410"/>
              <a:ext cx="2450008" cy="2189435"/>
            </a:xfrm>
            <a:prstGeom prst="rect">
              <a:avLst/>
            </a:prstGeom>
          </p:spPr>
        </p:pic>
        <p:sp>
          <p:nvSpPr>
            <p:cNvPr id="9" name="TextBox 8" descr="My goal was to create space for conversations about…">
              <a:extLst>
                <a:ext uri="{FF2B5EF4-FFF2-40B4-BE49-F238E27FC236}">
                  <a16:creationId xmlns:a16="http://schemas.microsoft.com/office/drawing/2014/main" id="{237DAAB3-9C8C-4B21-D357-9FBDAA32183F}"/>
                </a:ext>
              </a:extLst>
            </p:cNvPr>
            <p:cNvSpPr txBox="1"/>
            <p:nvPr/>
          </p:nvSpPr>
          <p:spPr>
            <a:xfrm rot="20040000">
              <a:off x="7391715" y="1119916"/>
              <a:ext cx="1811868" cy="119622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ct val="150000"/>
                </a:lnSpc>
              </a:pPr>
              <a:r>
                <a:rPr lang="en-GB" sz="1800">
                  <a:latin typeface="Edu NSW ACT Foundation" pitchFamily="2" charset="0"/>
                  <a:cs typeface="Arial"/>
                </a:rPr>
                <a:t>My goal was to create space for conversations about…</a:t>
              </a:r>
              <a:endParaRPr lang="en-US" sz="1800">
                <a:latin typeface="Edu NSW ACT Foundation" pitchFamily="2" charset="0"/>
                <a:cs typeface="Arial"/>
              </a:endParaRPr>
            </a:p>
          </p:txBody>
        </p:sp>
      </p:grpSp>
      <p:pic>
        <p:nvPicPr>
          <p:cNvPr id="6" name="Picture 5">
            <a:extLst>
              <a:ext uri="{FF2B5EF4-FFF2-40B4-BE49-F238E27FC236}">
                <a16:creationId xmlns:a16="http://schemas.microsoft.com/office/drawing/2014/main" id="{98467910-845B-C367-2AE2-CC304E12F6CF}"/>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flipH="1">
            <a:off x="9576091" y="5316055"/>
            <a:ext cx="2107931" cy="1379945"/>
          </a:xfrm>
          <a:prstGeom prst="rect">
            <a:avLst/>
          </a:prstGeom>
        </p:spPr>
      </p:pic>
      <p:sp>
        <p:nvSpPr>
          <p:cNvPr id="3" name="Slide Number Placeholder 2">
            <a:extLst>
              <a:ext uri="{FF2B5EF4-FFF2-40B4-BE49-F238E27FC236}">
                <a16:creationId xmlns:a16="http://schemas.microsoft.com/office/drawing/2014/main" id="{215A7943-F9D0-BD71-BEEF-03A8983520C1}"/>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21</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9770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297B104D-1E17-7B65-636E-3E059B00C90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4B9296B-A43E-48B2-BB2D-BA21B2E6D7BE}"/>
              </a:ext>
            </a:extLst>
          </p:cNvPr>
          <p:cNvSpPr>
            <a:spLocks noGrp="1"/>
          </p:cNvSpPr>
          <p:nvPr>
            <p:ph type="ctrTitle"/>
          </p:nvPr>
        </p:nvSpPr>
        <p:spPr>
          <a:xfrm>
            <a:off x="539999" y="2880360"/>
            <a:ext cx="6255979" cy="1394605"/>
          </a:xfrm>
        </p:spPr>
        <p:txBody>
          <a:bodyPr anchor="t">
            <a:normAutofit/>
          </a:bodyPr>
          <a:lstStyle/>
          <a:p>
            <a:r>
              <a:rPr lang="en-AU" sz="4400" i="1">
                <a:solidFill>
                  <a:schemeClr val="accent4"/>
                </a:solidFill>
                <a:cs typeface="Arial"/>
              </a:rPr>
              <a:t>PROMETHEUS </a:t>
            </a:r>
            <a:r>
              <a:rPr lang="en-AU" sz="4400">
                <a:solidFill>
                  <a:schemeClr val="accent4"/>
                </a:solidFill>
                <a:cs typeface="Arial"/>
              </a:rPr>
              <a:t>by Damien Ryan</a:t>
            </a:r>
            <a:endParaRPr lang="en-AU" sz="4400">
              <a:solidFill>
                <a:schemeClr val="accent4"/>
              </a:solidFill>
            </a:endParaRPr>
          </a:p>
        </p:txBody>
      </p:sp>
      <p:sp>
        <p:nvSpPr>
          <p:cNvPr id="5" name="Text Placeholder 4">
            <a:extLst>
              <a:ext uri="{FF2B5EF4-FFF2-40B4-BE49-F238E27FC236}">
                <a16:creationId xmlns:a16="http://schemas.microsoft.com/office/drawing/2014/main" id="{9A8F6F96-EC83-C2B6-D2F3-F0D7FEE7A799}"/>
              </a:ext>
            </a:extLst>
          </p:cNvPr>
          <p:cNvSpPr>
            <a:spLocks noGrp="1"/>
          </p:cNvSpPr>
          <p:nvPr>
            <p:ph type="body" sz="quarter" idx="10"/>
          </p:nvPr>
        </p:nvSpPr>
        <p:spPr/>
        <p:txBody>
          <a:bodyPr anchor="t">
            <a:normAutofit fontScale="40000" lnSpcReduction="20000"/>
          </a:bodyPr>
          <a:lstStyle/>
          <a:p>
            <a:pPr>
              <a:spcAft>
                <a:spcPts val="600"/>
              </a:spcAft>
            </a:pPr>
            <a:r>
              <a:rPr lang="en-AU" sz="6000">
                <a:solidFill>
                  <a:schemeClr val="bg1"/>
                </a:solidFill>
              </a:rPr>
              <a:t>Learning sequence 3</a:t>
            </a:r>
          </a:p>
        </p:txBody>
      </p:sp>
      <p:pic>
        <p:nvPicPr>
          <p:cNvPr id="10" name="Picture Placeholder 9">
            <a:extLst>
              <a:ext uri="{FF2B5EF4-FFF2-40B4-BE49-F238E27FC236}">
                <a16:creationId xmlns:a16="http://schemas.microsoft.com/office/drawing/2014/main" id="{FFDF9D0A-2E14-9691-81A0-17D9067ED565}"/>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p:blipFill>
        <p:spPr>
          <a:noFill/>
        </p:spPr>
      </p:pic>
    </p:spTree>
    <p:extLst>
      <p:ext uri="{BB962C8B-B14F-4D97-AF65-F5344CB8AC3E}">
        <p14:creationId xmlns:p14="http://schemas.microsoft.com/office/powerpoint/2010/main" val="2892130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9D40F-6D93-7448-EC87-146077564AC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14ACBD-6DF9-B775-7508-229E88B8E19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23</a:t>
            </a:fld>
            <a:endParaRPr lang="en-AU"/>
          </a:p>
        </p:txBody>
      </p:sp>
      <p:sp>
        <p:nvSpPr>
          <p:cNvPr id="5" name="Title 4">
            <a:extLst>
              <a:ext uri="{FF2B5EF4-FFF2-40B4-BE49-F238E27FC236}">
                <a16:creationId xmlns:a16="http://schemas.microsoft.com/office/drawing/2014/main" id="{116C6B38-9D1C-8267-DAA0-EEB3E782EC4A}"/>
              </a:ext>
            </a:extLst>
          </p:cNvPr>
          <p:cNvSpPr>
            <a:spLocks noGrp="1"/>
          </p:cNvSpPr>
          <p:nvPr>
            <p:ph type="title"/>
          </p:nvPr>
        </p:nvSpPr>
        <p:spPr/>
        <p:txBody>
          <a:bodyPr/>
          <a:lstStyle/>
          <a:p>
            <a:r>
              <a:rPr lang="en-AU">
                <a:latin typeface="+mj-lt"/>
              </a:rPr>
              <a:t>Learning intentions and success criteria (3)</a:t>
            </a:r>
          </a:p>
        </p:txBody>
      </p:sp>
      <p:sp>
        <p:nvSpPr>
          <p:cNvPr id="7" name="TextBox 6">
            <a:extLst>
              <a:ext uri="{FF2B5EF4-FFF2-40B4-BE49-F238E27FC236}">
                <a16:creationId xmlns:a16="http://schemas.microsoft.com/office/drawing/2014/main" id="{39A35F92-B37D-269B-AB51-6CDE6DDEAD9B}"/>
              </a:ext>
            </a:extLst>
          </p:cNvPr>
          <p:cNvSpPr txBox="1"/>
          <p:nvPr/>
        </p:nvSpPr>
        <p:spPr>
          <a:xfrm>
            <a:off x="370416" y="1991953"/>
            <a:ext cx="11303000" cy="362657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b="1">
                <a:solidFill>
                  <a:schemeClr val="accent1"/>
                </a:solidFill>
                <a:cs typeface="Arial" panose="020B0604020202020204" pitchFamily="34" charset="0"/>
              </a:rPr>
              <a:t>We are learning to</a:t>
            </a:r>
            <a:r>
              <a:rPr lang="en-AU" sz="1800" b="1">
                <a:solidFill>
                  <a:schemeClr val="accent1"/>
                </a:solidFill>
                <a:ea typeface="+mn-lt"/>
                <a:cs typeface="Arial" panose="020B0604020202020204" pitchFamily="34" charset="0"/>
              </a:rPr>
              <a:t> </a:t>
            </a:r>
            <a:r>
              <a:rPr lang="en-AU" sz="1800"/>
              <a:t>experiment with Greek theatre conventions and ethical adaptation processes as we explore scenes from </a:t>
            </a:r>
            <a:r>
              <a:rPr lang="en-AU" sz="1800" i="1"/>
              <a:t>PROMETHEUS</a:t>
            </a:r>
            <a:r>
              <a:rPr lang="en-AU" sz="1800"/>
              <a:t> as directors, performers, designers, and audience members.</a:t>
            </a:r>
          </a:p>
          <a:p>
            <a:pPr>
              <a:lnSpc>
                <a:spcPct val="150000"/>
              </a:lnSpc>
              <a:spcAft>
                <a:spcPts val="1200"/>
              </a:spcAft>
            </a:pPr>
            <a:r>
              <a:rPr lang="en-AU" sz="1800" b="1">
                <a:solidFill>
                  <a:schemeClr val="accent1"/>
                </a:solidFill>
                <a:cs typeface="Arial" panose="020B0604020202020204" pitchFamily="34" charset="0"/>
              </a:rPr>
              <a:t>I can</a:t>
            </a:r>
            <a:endParaRPr lang="en-US" sz="1800">
              <a:solidFill>
                <a:schemeClr val="accent1"/>
              </a:solidFill>
              <a:cs typeface="Arial" panose="020B0604020202020204" pitchFamily="34" charset="0"/>
            </a:endParaRPr>
          </a:p>
          <a:p>
            <a:pPr marL="342900" lvl="0" indent="-342900">
              <a:lnSpc>
                <a:spcPct val="150000"/>
              </a:lnSpc>
              <a:spcAft>
                <a:spcPts val="1200"/>
              </a:spcAft>
              <a:buFont typeface="Arial" panose="020B0604020202020204" pitchFamily="34" charset="0"/>
              <a:buChar char="•"/>
            </a:pPr>
            <a:r>
              <a:rPr lang="en-AU" sz="1800"/>
              <a:t>experiment with Greek chorus conventions and adapt dramatic processes to create new devised works</a:t>
            </a:r>
          </a:p>
          <a:p>
            <a:pPr marL="342900" lvl="0" indent="-342900">
              <a:lnSpc>
                <a:spcPct val="150000"/>
              </a:lnSpc>
              <a:spcAft>
                <a:spcPts val="1200"/>
              </a:spcAft>
              <a:buFont typeface="Arial" panose="020B0604020202020204" pitchFamily="34" charset="0"/>
              <a:buChar char="•"/>
            </a:pPr>
            <a:r>
              <a:rPr lang="en-AU" sz="1800"/>
              <a:t>discuss and apply ethical protocols and manipulate dramatic elements when adapting and staging stories</a:t>
            </a:r>
          </a:p>
          <a:p>
            <a:pPr marL="342900" lvl="0" indent="-342900">
              <a:lnSpc>
                <a:spcPct val="150000"/>
              </a:lnSpc>
              <a:spcAft>
                <a:spcPts val="1200"/>
              </a:spcAft>
              <a:buFont typeface="Arial" panose="020B0604020202020204" pitchFamily="34" charset="0"/>
              <a:buChar char="•"/>
            </a:pPr>
            <a:r>
              <a:rPr lang="en-AU" sz="1800"/>
              <a:t>collaboratively interpret scripted scenes, using elements of production to create dramatic meaning</a:t>
            </a:r>
          </a:p>
          <a:p>
            <a:pPr marL="342900" lvl="0" indent="-342900">
              <a:lnSpc>
                <a:spcPct val="150000"/>
              </a:lnSpc>
              <a:spcAft>
                <a:spcPts val="1200"/>
              </a:spcAft>
              <a:buFont typeface="Arial" panose="020B0604020202020204" pitchFamily="34" charset="0"/>
              <a:buChar char="•"/>
            </a:pPr>
            <a:r>
              <a:rPr lang="en-AU" sz="1800"/>
              <a:t>evaluate how creative choices influence intention and audience experience.</a:t>
            </a:r>
          </a:p>
        </p:txBody>
      </p:sp>
    </p:spTree>
    <p:extLst>
      <p:ext uri="{BB962C8B-B14F-4D97-AF65-F5344CB8AC3E}">
        <p14:creationId xmlns:p14="http://schemas.microsoft.com/office/powerpoint/2010/main" val="19478123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CC66"/>
        </a:solidFill>
        <a:effectLst/>
      </p:bgPr>
    </p:bg>
    <p:spTree>
      <p:nvGrpSpPr>
        <p:cNvPr id="1" name="">
          <a:extLst>
            <a:ext uri="{FF2B5EF4-FFF2-40B4-BE49-F238E27FC236}">
              <a16:creationId xmlns:a16="http://schemas.microsoft.com/office/drawing/2014/main" id="{54399295-C979-CC79-59FE-B093062AC0FD}"/>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BB4E300-4E20-9048-413A-AC0D99595B7F}"/>
              </a:ext>
              <a:ext uri="{C183D7F6-B498-43B3-948B-1728B52AA6E4}">
                <adec:decorative xmlns:adec="http://schemas.microsoft.com/office/drawing/2017/decorative" val="1"/>
              </a:ext>
            </a:extLst>
          </p:cNvPr>
          <p:cNvSpPr/>
          <p:nvPr/>
        </p:nvSpPr>
        <p:spPr>
          <a:xfrm>
            <a:off x="0" y="0"/>
            <a:ext cx="12192000" cy="6858000"/>
          </a:xfrm>
          <a:prstGeom prst="roundRect">
            <a:avLst>
              <a:gd name="adj" fmla="val 745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F6D6B31B-F231-29F6-5851-0AEA8DFE0DD0}"/>
              </a:ext>
            </a:extLst>
          </p:cNvPr>
          <p:cNvSpPr>
            <a:spLocks noGrp="1"/>
          </p:cNvSpPr>
          <p:nvPr>
            <p:ph type="title"/>
          </p:nvPr>
        </p:nvSpPr>
        <p:spPr/>
        <p:txBody>
          <a:bodyPr/>
          <a:lstStyle/>
          <a:p>
            <a:r>
              <a:rPr lang="en-AU">
                <a:latin typeface="+mj-lt"/>
                <a:cs typeface="Arial"/>
              </a:rPr>
              <a:t>Adaptation of Greek chorus</a:t>
            </a:r>
            <a:endParaRPr lang="en-US">
              <a:latin typeface="+mj-lt"/>
            </a:endParaRPr>
          </a:p>
        </p:txBody>
      </p:sp>
      <p:sp>
        <p:nvSpPr>
          <p:cNvPr id="13" name="Text Placeholder 12">
            <a:extLst>
              <a:ext uri="{FF2B5EF4-FFF2-40B4-BE49-F238E27FC236}">
                <a16:creationId xmlns:a16="http://schemas.microsoft.com/office/drawing/2014/main" id="{08C29325-2D59-6356-3CD0-7148F1A488DC}"/>
              </a:ext>
            </a:extLst>
          </p:cNvPr>
          <p:cNvSpPr>
            <a:spLocks noGrp="1"/>
          </p:cNvSpPr>
          <p:nvPr>
            <p:ph type="body" sz="quarter" idx="18"/>
          </p:nvPr>
        </p:nvSpPr>
        <p:spPr/>
        <p:txBody>
          <a:bodyPr/>
          <a:lstStyle/>
          <a:p>
            <a:r>
              <a:rPr lang="en-AU" i="1">
                <a:latin typeface="+mj-lt"/>
                <a:cs typeface="Arial"/>
              </a:rPr>
              <a:t>PROMETHEUS</a:t>
            </a:r>
            <a:r>
              <a:rPr lang="en-AU">
                <a:latin typeface="+mj-lt"/>
                <a:cs typeface="Arial"/>
              </a:rPr>
              <a:t> by Damien Ryan – adaptation of Greek chorus</a:t>
            </a:r>
            <a:endParaRPr lang="en-US">
              <a:latin typeface="+mj-lt"/>
            </a:endParaRPr>
          </a:p>
        </p:txBody>
      </p:sp>
      <p:sp>
        <p:nvSpPr>
          <p:cNvPr id="16" name="Flowchart: Stored Data 15">
            <a:extLst>
              <a:ext uri="{FF2B5EF4-FFF2-40B4-BE49-F238E27FC236}">
                <a16:creationId xmlns:a16="http://schemas.microsoft.com/office/drawing/2014/main" id="{2A873D6B-E8E5-3563-890C-F9228D2BD6C4}"/>
              </a:ext>
            </a:extLst>
          </p:cNvPr>
          <p:cNvSpPr/>
          <p:nvPr/>
        </p:nvSpPr>
        <p:spPr>
          <a:xfrm>
            <a:off x="9020175" y="360000"/>
            <a:ext cx="2227203" cy="919480"/>
          </a:xfrm>
          <a:prstGeom prst="flowChartOnlineStorage">
            <a:avLst/>
          </a:prstGeom>
          <a:solidFill>
            <a:srgbClr val="FFCC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solidFill>
                  <a:schemeClr val="tx1"/>
                </a:solidFill>
              </a:rPr>
              <a:t>Style</a:t>
            </a:r>
          </a:p>
        </p:txBody>
      </p:sp>
      <p:sp>
        <p:nvSpPr>
          <p:cNvPr id="15" name="Oval 14">
            <a:extLst>
              <a:ext uri="{FF2B5EF4-FFF2-40B4-BE49-F238E27FC236}">
                <a16:creationId xmlns:a16="http://schemas.microsoft.com/office/drawing/2014/main" id="{8A7AE96C-76C0-B268-2479-EA3BAAD35EA9}"/>
              </a:ext>
            </a:extLst>
          </p:cNvPr>
          <p:cNvSpPr/>
          <p:nvPr/>
        </p:nvSpPr>
        <p:spPr>
          <a:xfrm>
            <a:off x="10924518" y="360000"/>
            <a:ext cx="919480" cy="919480"/>
          </a:xfrm>
          <a:prstGeom prst="ellipse">
            <a:avLst/>
          </a:prstGeom>
          <a:solidFill>
            <a:srgbClr val="FFCC6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a:solidFill>
                  <a:schemeClr val="tx1"/>
                </a:solidFill>
                <a:latin typeface="Arial" panose="020B0604020202020204"/>
              </a:rPr>
              <a:t>3.2</a:t>
            </a:r>
            <a:endParaRPr kumimoji="0" lang="en-GB" sz="24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7" name="Rectangle: Rounded Corners 6">
            <a:extLst>
              <a:ext uri="{FF2B5EF4-FFF2-40B4-BE49-F238E27FC236}">
                <a16:creationId xmlns:a16="http://schemas.microsoft.com/office/drawing/2014/main" id="{EB1C3F31-0CA1-27C3-A2BF-18BF4837FB8F}"/>
              </a:ext>
            </a:extLst>
          </p:cNvPr>
          <p:cNvSpPr/>
          <p:nvPr/>
        </p:nvSpPr>
        <p:spPr>
          <a:xfrm>
            <a:off x="360000" y="1490472"/>
            <a:ext cx="11483998" cy="1597252"/>
          </a:xfrm>
          <a:prstGeom prst="roundRect">
            <a:avLst>
              <a:gd name="adj" fmla="val 12087"/>
            </a:avLst>
          </a:prstGeom>
          <a:solidFill>
            <a:srgbClr val="FFE8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150000"/>
              </a:lnSpc>
              <a:spcAft>
                <a:spcPts val="1200"/>
              </a:spcAft>
              <a:defRPr/>
            </a:pPr>
            <a:r>
              <a:rPr lang="en-US" sz="1600">
                <a:solidFill>
                  <a:schemeClr val="tx1"/>
                </a:solidFill>
              </a:rPr>
              <a:t>Adapting theatre involves taking an existing source, such as a novel, myth, film, historical event, or artwork, and transforming it into a new theatrical form while interpreting or reimagining it for a contemporary audience. It keeps key ideas, symbols, characters or structures from the original but reshapes them through staging, style, and creative vision.</a:t>
            </a:r>
            <a:endParaRPr kumimoji="0" lang="en-GB" sz="16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0" name="Rectangle: Rounded Corners 9">
            <a:extLst>
              <a:ext uri="{FF2B5EF4-FFF2-40B4-BE49-F238E27FC236}">
                <a16:creationId xmlns:a16="http://schemas.microsoft.com/office/drawing/2014/main" id="{749D149A-6B04-27F7-8ED7-9FAFD4418D50}"/>
              </a:ext>
            </a:extLst>
          </p:cNvPr>
          <p:cNvSpPr/>
          <p:nvPr/>
        </p:nvSpPr>
        <p:spPr>
          <a:xfrm>
            <a:off x="372000" y="3197464"/>
            <a:ext cx="6841600" cy="3318536"/>
          </a:xfrm>
          <a:prstGeom prst="roundRect">
            <a:avLst>
              <a:gd name="adj" fmla="val 5278"/>
            </a:avLst>
          </a:prstGeom>
          <a:solidFill>
            <a:srgbClr val="FFE8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just">
              <a:lnSpc>
                <a:spcPct val="150000"/>
              </a:lnSpc>
              <a:spcAft>
                <a:spcPts val="1200"/>
              </a:spcAft>
              <a:defRPr/>
            </a:pPr>
            <a:r>
              <a:rPr lang="en-US" sz="1600">
                <a:solidFill>
                  <a:schemeClr val="tx1"/>
                </a:solidFill>
              </a:rPr>
              <a:t>Do you know what existing sources these popular films have been adapted from?</a:t>
            </a:r>
            <a:endParaRPr lang="en-GB" sz="1600">
              <a:solidFill>
                <a:schemeClr val="tx1"/>
              </a:solidFill>
              <a:latin typeface="Arial" panose="020B0604020202020204"/>
            </a:endParaRPr>
          </a:p>
        </p:txBody>
      </p:sp>
      <p:sp>
        <p:nvSpPr>
          <p:cNvPr id="8" name="TextBox 7">
            <a:extLst>
              <a:ext uri="{FF2B5EF4-FFF2-40B4-BE49-F238E27FC236}">
                <a16:creationId xmlns:a16="http://schemas.microsoft.com/office/drawing/2014/main" id="{52723ECD-3EE5-D5B4-4435-2D93672E5670}"/>
              </a:ext>
            </a:extLst>
          </p:cNvPr>
          <p:cNvSpPr txBox="1"/>
          <p:nvPr/>
        </p:nvSpPr>
        <p:spPr>
          <a:xfrm>
            <a:off x="744800" y="4179437"/>
            <a:ext cx="6096000" cy="2181110"/>
          </a:xfrm>
          <a:prstGeom prst="rect">
            <a:avLst/>
          </a:prstGeom>
          <a:noFill/>
        </p:spPr>
        <p:txBody>
          <a:bodyPr wrap="square" numCol="2">
            <a:spAutoFit/>
          </a:bodyPr>
          <a:lstStyle/>
          <a:p>
            <a:pPr marL="342900" lvl="0" indent="-342900" algn="just">
              <a:lnSpc>
                <a:spcPct val="150000"/>
              </a:lnSpc>
              <a:spcAft>
                <a:spcPts val="1200"/>
              </a:spcAft>
              <a:buFont typeface="Arial" panose="020B0604020202020204" pitchFamily="34" charset="0"/>
              <a:buChar char="•"/>
              <a:defRPr/>
            </a:pPr>
            <a:r>
              <a:rPr lang="en-GB" sz="1600" i="1">
                <a:solidFill>
                  <a:schemeClr val="tx1"/>
                </a:solidFill>
                <a:latin typeface="Arial" panose="020B0604020202020204"/>
              </a:rPr>
              <a:t>West Side Story</a:t>
            </a:r>
          </a:p>
          <a:p>
            <a:pPr marL="342900" lvl="0" indent="-342900" algn="just">
              <a:lnSpc>
                <a:spcPct val="150000"/>
              </a:lnSpc>
              <a:spcAft>
                <a:spcPts val="1200"/>
              </a:spcAft>
              <a:buFont typeface="Arial" panose="020B0604020202020204" pitchFamily="34" charset="0"/>
              <a:buChar char="•"/>
              <a:defRPr/>
            </a:pPr>
            <a:r>
              <a:rPr kumimoji="0" lang="en-GB" sz="1600" b="0" i="1" u="none" strike="noStrike" kern="1200" cap="none" spc="0" normalizeH="0" baseline="0" noProof="0">
                <a:ln>
                  <a:noFill/>
                </a:ln>
                <a:solidFill>
                  <a:schemeClr val="tx1"/>
                </a:solidFill>
                <a:effectLst/>
                <a:uLnTx/>
                <a:uFillTx/>
                <a:latin typeface="Arial" panose="020B0604020202020204"/>
                <a:ea typeface="+mn-ea"/>
                <a:cs typeface="+mn-cs"/>
              </a:rPr>
              <a:t>The Lion King</a:t>
            </a:r>
          </a:p>
          <a:p>
            <a:pPr marL="342900" lvl="0" indent="-342900" algn="just">
              <a:lnSpc>
                <a:spcPct val="150000"/>
              </a:lnSpc>
              <a:spcAft>
                <a:spcPts val="1200"/>
              </a:spcAft>
              <a:buFont typeface="Arial" panose="020B0604020202020204" pitchFamily="34" charset="0"/>
              <a:buChar char="•"/>
              <a:defRPr/>
            </a:pPr>
            <a:r>
              <a:rPr kumimoji="0" lang="en-GB" sz="1600" b="0" i="1" u="none" strike="noStrike" kern="1200" cap="none" spc="0" normalizeH="0" baseline="0" noProof="0">
                <a:ln>
                  <a:noFill/>
                </a:ln>
                <a:solidFill>
                  <a:schemeClr val="tx1"/>
                </a:solidFill>
                <a:effectLst/>
                <a:uLnTx/>
                <a:uFillTx/>
                <a:latin typeface="Arial" panose="020B0604020202020204"/>
                <a:ea typeface="+mn-ea"/>
                <a:cs typeface="+mn-cs"/>
              </a:rPr>
              <a:t>Bride and Prejudice</a:t>
            </a:r>
          </a:p>
          <a:p>
            <a:pPr marL="342900" lvl="0" indent="-342900" algn="just">
              <a:lnSpc>
                <a:spcPct val="150000"/>
              </a:lnSpc>
              <a:spcAft>
                <a:spcPts val="1200"/>
              </a:spcAft>
              <a:buFont typeface="Arial" panose="020B0604020202020204" pitchFamily="34" charset="0"/>
              <a:buChar char="•"/>
              <a:defRPr/>
            </a:pPr>
            <a:r>
              <a:rPr kumimoji="0" lang="en-GB" sz="1600" b="0" i="1" u="none" strike="noStrike" kern="1200" cap="none" spc="0" normalizeH="0" baseline="0" noProof="0">
                <a:ln>
                  <a:noFill/>
                </a:ln>
                <a:solidFill>
                  <a:schemeClr val="tx1"/>
                </a:solidFill>
                <a:effectLst/>
                <a:uLnTx/>
                <a:uFillTx/>
                <a:latin typeface="Arial" panose="020B0604020202020204"/>
                <a:ea typeface="+mn-ea"/>
                <a:cs typeface="+mn-cs"/>
              </a:rPr>
              <a:t>Clueless</a:t>
            </a:r>
          </a:p>
          <a:p>
            <a:pPr marL="342900" lvl="0" indent="-342900" algn="just">
              <a:lnSpc>
                <a:spcPct val="150000"/>
              </a:lnSpc>
              <a:spcAft>
                <a:spcPts val="1200"/>
              </a:spcAft>
              <a:buFont typeface="Arial" panose="020B0604020202020204" pitchFamily="34" charset="0"/>
              <a:buChar char="•"/>
              <a:defRPr/>
            </a:pPr>
            <a:r>
              <a:rPr lang="en-GB" sz="1600" i="1">
                <a:solidFill>
                  <a:schemeClr val="tx1"/>
                </a:solidFill>
                <a:latin typeface="Arial" panose="020B0604020202020204"/>
              </a:rPr>
              <a:t>Wicked</a:t>
            </a:r>
          </a:p>
          <a:p>
            <a:pPr marL="342900" lvl="0" indent="-342900" algn="just">
              <a:lnSpc>
                <a:spcPct val="150000"/>
              </a:lnSpc>
              <a:spcAft>
                <a:spcPts val="1200"/>
              </a:spcAft>
              <a:buFont typeface="Arial" panose="020B0604020202020204" pitchFamily="34" charset="0"/>
              <a:buChar char="•"/>
              <a:defRPr/>
            </a:pPr>
            <a:r>
              <a:rPr kumimoji="0" lang="en-GB" sz="1600" b="0" i="1" u="none" strike="noStrike" kern="1200" cap="none" spc="0" normalizeH="0" baseline="0" noProof="0">
                <a:ln>
                  <a:noFill/>
                </a:ln>
                <a:solidFill>
                  <a:schemeClr val="tx1"/>
                </a:solidFill>
                <a:effectLst/>
                <a:uLnTx/>
                <a:uFillTx/>
                <a:latin typeface="Arial" panose="020B0604020202020204"/>
                <a:ea typeface="+mn-ea"/>
                <a:cs typeface="+mn-cs"/>
              </a:rPr>
              <a:t>She’s the Man </a:t>
            </a:r>
          </a:p>
          <a:p>
            <a:pPr marL="342900" lvl="0" indent="-342900" algn="just">
              <a:lnSpc>
                <a:spcPct val="150000"/>
              </a:lnSpc>
              <a:spcAft>
                <a:spcPts val="1200"/>
              </a:spcAft>
              <a:buFont typeface="Arial" panose="020B0604020202020204" pitchFamily="34" charset="0"/>
              <a:buChar char="•"/>
              <a:defRPr/>
            </a:pPr>
            <a:r>
              <a:rPr lang="en-GB" sz="1600" i="1">
                <a:solidFill>
                  <a:schemeClr val="tx1"/>
                </a:solidFill>
                <a:latin typeface="Arial" panose="020B0604020202020204"/>
              </a:rPr>
              <a:t>10 Things I Hate About You</a:t>
            </a:r>
          </a:p>
          <a:p>
            <a:pPr marL="342900" lvl="0" indent="-342900" algn="just">
              <a:lnSpc>
                <a:spcPct val="150000"/>
              </a:lnSpc>
              <a:spcAft>
                <a:spcPts val="1200"/>
              </a:spcAft>
              <a:buFont typeface="Arial" panose="020B0604020202020204" pitchFamily="34" charset="0"/>
              <a:buChar char="•"/>
              <a:defRPr/>
            </a:pPr>
            <a:r>
              <a:rPr kumimoji="0" lang="en-GB" sz="1600" b="0" i="1" u="none" strike="noStrike" kern="1200" cap="none" spc="0" normalizeH="0" baseline="0" noProof="0">
                <a:ln>
                  <a:noFill/>
                </a:ln>
                <a:solidFill>
                  <a:schemeClr val="tx1"/>
                </a:solidFill>
                <a:effectLst/>
                <a:uLnTx/>
                <a:uFillTx/>
                <a:latin typeface="Arial" panose="020B0604020202020204"/>
                <a:ea typeface="+mn-ea"/>
                <a:cs typeface="+mn-cs"/>
              </a:rPr>
              <a:t>Frankenstein</a:t>
            </a:r>
            <a:endParaRPr kumimoji="0" lang="en-US" sz="1600" b="0" i="1" u="none" strike="noStrike" kern="1200" cap="none" spc="0" normalizeH="0" baseline="0" noProof="0">
              <a:ln>
                <a:noFill/>
              </a:ln>
              <a:solidFill>
                <a:schemeClr val="tx1"/>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B0D87E14-30B1-40BA-733A-544AFFCDDE5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159562" y="3429000"/>
            <a:ext cx="3087816" cy="3318536"/>
          </a:xfrm>
          <a:prstGeom prst="rect">
            <a:avLst/>
          </a:prstGeom>
        </p:spPr>
      </p:pic>
      <p:sp>
        <p:nvSpPr>
          <p:cNvPr id="3" name="Slide Number Placeholder 2">
            <a:extLst>
              <a:ext uri="{FF2B5EF4-FFF2-40B4-BE49-F238E27FC236}">
                <a16:creationId xmlns:a16="http://schemas.microsoft.com/office/drawing/2014/main" id="{8A8CD042-7A74-0A94-8BEB-0395EA89FD77}"/>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7999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a:extLst>
            <a:ext uri="{FF2B5EF4-FFF2-40B4-BE49-F238E27FC236}">
              <a16:creationId xmlns:a16="http://schemas.microsoft.com/office/drawing/2014/main" id="{02B15829-225C-BB3D-00DC-2C72E04B5966}"/>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85042BD-BB4C-0696-8218-13E3F19CFBDA}"/>
              </a:ext>
              <a:ext uri="{C183D7F6-B498-43B3-948B-1728B52AA6E4}">
                <adec:decorative xmlns:adec="http://schemas.microsoft.com/office/drawing/2017/decorative" val="1"/>
              </a:ext>
            </a:extLst>
          </p:cNvPr>
          <p:cNvSpPr/>
          <p:nvPr/>
        </p:nvSpPr>
        <p:spPr>
          <a:xfrm>
            <a:off x="0" y="0"/>
            <a:ext cx="12192000" cy="6858000"/>
          </a:xfrm>
          <a:prstGeom prst="roundRect">
            <a:avLst>
              <a:gd name="adj" fmla="val 692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24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31A463C6-B65A-26E6-5A1F-D29240D32E2E}"/>
              </a:ext>
            </a:extLst>
          </p:cNvPr>
          <p:cNvSpPr>
            <a:spLocks noGrp="1"/>
          </p:cNvSpPr>
          <p:nvPr>
            <p:ph type="title"/>
          </p:nvPr>
        </p:nvSpPr>
        <p:spPr/>
        <p:txBody>
          <a:bodyPr/>
          <a:lstStyle/>
          <a:p>
            <a:r>
              <a:rPr lang="en-AU">
                <a:latin typeface="+mj-lt"/>
                <a:cs typeface="Arial"/>
              </a:rPr>
              <a:t>Contemporary Greek chorus conventions</a:t>
            </a:r>
            <a:endParaRPr lang="en-US"/>
          </a:p>
        </p:txBody>
      </p:sp>
      <p:sp>
        <p:nvSpPr>
          <p:cNvPr id="13" name="Text Placeholder 12">
            <a:extLst>
              <a:ext uri="{FF2B5EF4-FFF2-40B4-BE49-F238E27FC236}">
                <a16:creationId xmlns:a16="http://schemas.microsoft.com/office/drawing/2014/main" id="{A392DC21-61BB-B372-2CD8-3ABB8EA62AB5}"/>
              </a:ext>
            </a:extLst>
          </p:cNvPr>
          <p:cNvSpPr>
            <a:spLocks noGrp="1"/>
          </p:cNvSpPr>
          <p:nvPr>
            <p:ph type="body" sz="quarter" idx="18"/>
          </p:nvPr>
        </p:nvSpPr>
        <p:spPr/>
        <p:txBody>
          <a:bodyPr/>
          <a:lstStyle/>
          <a:p>
            <a:r>
              <a:rPr lang="en-AU" i="1">
                <a:cs typeface="Arial"/>
              </a:rPr>
              <a:t>PROMETHEUS</a:t>
            </a:r>
            <a:r>
              <a:rPr lang="en-AU">
                <a:cs typeface="Arial"/>
              </a:rPr>
              <a:t> by Damien Ryan – adaptation of Greek chorus</a:t>
            </a:r>
            <a:endParaRPr lang="en-US"/>
          </a:p>
        </p:txBody>
      </p:sp>
      <p:sp>
        <p:nvSpPr>
          <p:cNvPr id="34" name="Flowchart: Stored Data 33">
            <a:extLst>
              <a:ext uri="{FF2B5EF4-FFF2-40B4-BE49-F238E27FC236}">
                <a16:creationId xmlns:a16="http://schemas.microsoft.com/office/drawing/2014/main" id="{925CD6C9-442E-386B-24DE-3F52556B0B13}"/>
              </a:ext>
            </a:extLst>
          </p:cNvPr>
          <p:cNvSpPr/>
          <p:nvPr/>
        </p:nvSpPr>
        <p:spPr>
          <a:xfrm>
            <a:off x="9020175" y="360000"/>
            <a:ext cx="2227203" cy="919480"/>
          </a:xfrm>
          <a:prstGeom prst="flowChartOnlineStorage">
            <a:avLst/>
          </a:prstGeom>
          <a:solidFill>
            <a:srgbClr val="BA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solidFill>
                  <a:schemeClr val="tx1"/>
                </a:solidFill>
              </a:rPr>
              <a:t>Conventions</a:t>
            </a:r>
          </a:p>
        </p:txBody>
      </p:sp>
      <p:sp>
        <p:nvSpPr>
          <p:cNvPr id="33" name="Oval 32">
            <a:extLst>
              <a:ext uri="{FF2B5EF4-FFF2-40B4-BE49-F238E27FC236}">
                <a16:creationId xmlns:a16="http://schemas.microsoft.com/office/drawing/2014/main" id="{46DCED6E-D3AF-F4CF-5C23-742037B307DA}"/>
              </a:ext>
            </a:extLst>
          </p:cNvPr>
          <p:cNvSpPr/>
          <p:nvPr/>
        </p:nvSpPr>
        <p:spPr>
          <a:xfrm>
            <a:off x="10924518" y="360000"/>
            <a:ext cx="919480" cy="919480"/>
          </a:xfrm>
          <a:prstGeom prst="ellipse">
            <a:avLst/>
          </a:prstGeom>
          <a:solidFill>
            <a:srgbClr val="BAEC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a:solidFill>
                  <a:schemeClr val="tx1"/>
                </a:solidFill>
                <a:latin typeface="Arial" panose="020B0604020202020204"/>
              </a:rPr>
              <a:t>3.3</a:t>
            </a:r>
            <a:endParaRPr kumimoji="0" lang="en-GB" sz="2400" b="0" i="0" u="none" strike="noStrike" kern="1200" cap="none" spc="0" normalizeH="0" baseline="0" noProof="0">
              <a:ln>
                <a:noFill/>
              </a:ln>
              <a:solidFill>
                <a:schemeClr val="tx1"/>
              </a:solidFill>
              <a:effectLst/>
              <a:uLnTx/>
              <a:uFillTx/>
              <a:latin typeface="Arial" panose="020B0604020202020204"/>
              <a:ea typeface="+mn-ea"/>
              <a:cs typeface="+mn-cs"/>
            </a:endParaRPr>
          </a:p>
        </p:txBody>
      </p:sp>
      <p:grpSp>
        <p:nvGrpSpPr>
          <p:cNvPr id="41" name="Group 40">
            <a:extLst>
              <a:ext uri="{FF2B5EF4-FFF2-40B4-BE49-F238E27FC236}">
                <a16:creationId xmlns:a16="http://schemas.microsoft.com/office/drawing/2014/main" id="{38D351CB-80A0-8B21-0383-15FE867BB6FC}"/>
              </a:ext>
              <a:ext uri="{C183D7F6-B498-43B3-948B-1728B52AA6E4}">
                <adec:decorative xmlns:adec="http://schemas.microsoft.com/office/drawing/2017/decorative" val="1"/>
              </a:ext>
            </a:extLst>
          </p:cNvPr>
          <p:cNvGrpSpPr/>
          <p:nvPr/>
        </p:nvGrpSpPr>
        <p:grpSpPr>
          <a:xfrm>
            <a:off x="360000" y="2111598"/>
            <a:ext cx="4417864" cy="3854196"/>
            <a:chOff x="360000" y="2111598"/>
            <a:chExt cx="4417864" cy="3854196"/>
          </a:xfrm>
        </p:grpSpPr>
        <p:sp>
          <p:nvSpPr>
            <p:cNvPr id="6" name="Straight Connector 5">
              <a:extLst>
                <a:ext uri="{FF2B5EF4-FFF2-40B4-BE49-F238E27FC236}">
                  <a16:creationId xmlns:a16="http://schemas.microsoft.com/office/drawing/2014/main" id="{B35036E9-E25C-E910-5BD9-055AA989A4BB}"/>
                </a:ext>
              </a:extLst>
            </p:cNvPr>
            <p:cNvSpPr/>
            <p:nvPr/>
          </p:nvSpPr>
          <p:spPr>
            <a:xfrm>
              <a:off x="1520730" y="4012802"/>
              <a:ext cx="2241079" cy="1411703"/>
            </a:xfrm>
            <a:prstGeom prst="line">
              <a:avLst/>
            </a:prstGeom>
          </p:spPr>
          <p:style>
            <a:lnRef idx="2">
              <a:schemeClr val="accent3">
                <a:hueOff val="0"/>
                <a:satOff val="0"/>
                <a:lumOff val="0"/>
                <a:alphaOff val="0"/>
              </a:schemeClr>
            </a:lnRef>
            <a:fillRef idx="0">
              <a:schemeClr val="accent3">
                <a:hueOff val="0"/>
                <a:satOff val="0"/>
                <a:lumOff val="0"/>
                <a:alphaOff val="0"/>
              </a:schemeClr>
            </a:fillRef>
            <a:effectRef idx="0">
              <a:schemeClr val="accent3">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7" name="Straight Connector 6">
              <a:extLst>
                <a:ext uri="{FF2B5EF4-FFF2-40B4-BE49-F238E27FC236}">
                  <a16:creationId xmlns:a16="http://schemas.microsoft.com/office/drawing/2014/main" id="{5D8E65D6-697B-C027-7459-D700C306F5D8}"/>
                </a:ext>
              </a:extLst>
            </p:cNvPr>
            <p:cNvSpPr/>
            <p:nvPr/>
          </p:nvSpPr>
          <p:spPr>
            <a:xfrm>
              <a:off x="1520731" y="4012802"/>
              <a:ext cx="2749105" cy="0"/>
            </a:xfrm>
            <a:prstGeom prst="line">
              <a:avLst/>
            </a:prstGeom>
          </p:spPr>
          <p:style>
            <a:lnRef idx="2">
              <a:schemeClr val="accent3">
                <a:hueOff val="0"/>
                <a:satOff val="0"/>
                <a:lumOff val="0"/>
                <a:alphaOff val="0"/>
              </a:schemeClr>
            </a:lnRef>
            <a:fillRef idx="0">
              <a:schemeClr val="accent3">
                <a:hueOff val="0"/>
                <a:satOff val="0"/>
                <a:lumOff val="0"/>
                <a:alphaOff val="0"/>
              </a:schemeClr>
            </a:fillRef>
            <a:effectRef idx="0">
              <a:schemeClr val="accent3">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8" name="Straight Connector 7">
              <a:extLst>
                <a:ext uri="{FF2B5EF4-FFF2-40B4-BE49-F238E27FC236}">
                  <a16:creationId xmlns:a16="http://schemas.microsoft.com/office/drawing/2014/main" id="{85428D1E-38ED-18A6-9C7B-43C3AE2F9534}"/>
                </a:ext>
              </a:extLst>
            </p:cNvPr>
            <p:cNvSpPr/>
            <p:nvPr/>
          </p:nvSpPr>
          <p:spPr>
            <a:xfrm flipV="1">
              <a:off x="1423429" y="2601095"/>
              <a:ext cx="2458851" cy="1411703"/>
            </a:xfrm>
            <a:prstGeom prst="line">
              <a:avLst/>
            </a:prstGeom>
          </p:spPr>
          <p:style>
            <a:lnRef idx="2">
              <a:schemeClr val="accent3">
                <a:hueOff val="0"/>
                <a:satOff val="0"/>
                <a:lumOff val="0"/>
                <a:alphaOff val="0"/>
              </a:schemeClr>
            </a:lnRef>
            <a:fillRef idx="0">
              <a:schemeClr val="accent3">
                <a:hueOff val="0"/>
                <a:satOff val="0"/>
                <a:lumOff val="0"/>
                <a:alphaOff val="0"/>
              </a:schemeClr>
            </a:fillRef>
            <a:effectRef idx="0">
              <a:schemeClr val="accent3">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9" name="Oval 8">
              <a:extLst>
                <a:ext uri="{FF2B5EF4-FFF2-40B4-BE49-F238E27FC236}">
                  <a16:creationId xmlns:a16="http://schemas.microsoft.com/office/drawing/2014/main" id="{28984951-C7DB-A228-C6C7-2A5382D56483}"/>
                </a:ext>
              </a:extLst>
            </p:cNvPr>
            <p:cNvSpPr/>
            <p:nvPr/>
          </p:nvSpPr>
          <p:spPr>
            <a:xfrm>
              <a:off x="360000" y="2747606"/>
              <a:ext cx="2458851" cy="2458851"/>
            </a:xfrm>
            <a:prstGeom prst="ellipse">
              <a:avLst/>
            </a:prstGeom>
            <a:blipFill>
              <a:blip r:embed="rId3" cstate="screen">
                <a:extLst>
                  <a:ext uri="{28A0092B-C50C-407E-A947-70E740481C1C}">
                    <a14:useLocalDpi xmlns:a14="http://schemas.microsoft.com/office/drawing/2010/main"/>
                  </a:ext>
                </a:extLst>
              </a:blip>
              <a:srcRect/>
              <a:stretch>
                <a:fillRect/>
              </a:stretch>
            </a:blipFill>
          </p:spPr>
          <p:style>
            <a:lnRef idx="0">
              <a:schemeClr val="lt1">
                <a:hueOff val="0"/>
                <a:satOff val="0"/>
                <a:lumOff val="0"/>
                <a:alphaOff val="0"/>
              </a:schemeClr>
            </a:lnRef>
            <a:fillRef idx="1">
              <a:scrgbClr r="0" g="0" b="0"/>
            </a:fillRef>
            <a:effectRef idx="3">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1" name="Oval 10">
              <a:extLst>
                <a:ext uri="{FF2B5EF4-FFF2-40B4-BE49-F238E27FC236}">
                  <a16:creationId xmlns:a16="http://schemas.microsoft.com/office/drawing/2014/main" id="{45E44F81-636E-241E-C453-28759A96051C}"/>
                </a:ext>
                <a:ext uri="{C183D7F6-B498-43B3-948B-1728B52AA6E4}">
                  <adec:decorative xmlns:adec="http://schemas.microsoft.com/office/drawing/2017/decorative" val="1"/>
                </a:ext>
              </a:extLst>
            </p:cNvPr>
            <p:cNvSpPr/>
            <p:nvPr/>
          </p:nvSpPr>
          <p:spPr>
            <a:xfrm>
              <a:off x="3339518" y="2111598"/>
              <a:ext cx="1016055" cy="1016054"/>
            </a:xfrm>
            <a:prstGeom prst="ellipse">
              <a:avLst/>
            </a:prstGeom>
            <a:blipFill>
              <a:blip r:embed="rId4" cstate="screen">
                <a:extLst>
                  <a:ext uri="{28A0092B-C50C-407E-A947-70E740481C1C}">
                    <a14:useLocalDpi xmlns:a14="http://schemas.microsoft.com/office/drawing/2010/main"/>
                  </a:ext>
                </a:extLst>
              </a:blip>
              <a:srcRect/>
              <a:stretch>
                <a:fillRect/>
              </a:stretch>
            </a:blipFill>
          </p:spPr>
          <p:style>
            <a:lnRef idx="0">
              <a:schemeClr val="lt1">
                <a:hueOff val="0"/>
                <a:satOff val="0"/>
                <a:lumOff val="0"/>
                <a:alphaOff val="0"/>
              </a:schemeClr>
            </a:lnRef>
            <a:fillRef idx="1">
              <a:scrgbClr r="0" g="0" b="0"/>
            </a:fillRef>
            <a:effectRef idx="3">
              <a:schemeClr val="accent3">
                <a:tint val="50000"/>
                <a:hueOff val="36318"/>
                <a:satOff val="-2752"/>
                <a:lumOff val="2438"/>
                <a:alphaOff val="0"/>
              </a:schemeClr>
            </a:effectRef>
            <a:fontRef idx="minor">
              <a:schemeClr val="lt1">
                <a:hueOff val="0"/>
                <a:satOff val="0"/>
                <a:lumOff val="0"/>
                <a:alphaOff val="0"/>
              </a:schemeClr>
            </a:fontRef>
          </p:style>
          <p:txBody>
            <a:bodyPr/>
            <a:lstStyle/>
            <a:p>
              <a:endParaRPr lang="en-US"/>
            </a:p>
          </p:txBody>
        </p:sp>
        <p:sp>
          <p:nvSpPr>
            <p:cNvPr id="14" name="Oval 13">
              <a:extLst>
                <a:ext uri="{FF2B5EF4-FFF2-40B4-BE49-F238E27FC236}">
                  <a16:creationId xmlns:a16="http://schemas.microsoft.com/office/drawing/2014/main" id="{CC8BBC64-E334-5A2D-A647-A779F0C7B748}"/>
                </a:ext>
                <a:ext uri="{C183D7F6-B498-43B3-948B-1728B52AA6E4}">
                  <adec:decorative xmlns:adec="http://schemas.microsoft.com/office/drawing/2017/decorative" val="1"/>
                </a:ext>
              </a:extLst>
            </p:cNvPr>
            <p:cNvSpPr/>
            <p:nvPr/>
          </p:nvSpPr>
          <p:spPr>
            <a:xfrm>
              <a:off x="3761809" y="3510266"/>
              <a:ext cx="1016055" cy="1016054"/>
            </a:xfrm>
            <a:prstGeom prst="ellipse">
              <a:avLst/>
            </a:prstGeom>
            <a:blipFill>
              <a:blip r:embed="rId5" cstate="screen">
                <a:extLst>
                  <a:ext uri="{28A0092B-C50C-407E-A947-70E740481C1C}">
                    <a14:useLocalDpi xmlns:a14="http://schemas.microsoft.com/office/drawing/2010/main"/>
                  </a:ext>
                </a:extLst>
              </a:blip>
              <a:srcRect/>
              <a:stretch>
                <a:fillRect/>
              </a:stretch>
            </a:blipFill>
          </p:spPr>
          <p:style>
            <a:lnRef idx="0">
              <a:schemeClr val="lt1">
                <a:hueOff val="0"/>
                <a:satOff val="0"/>
                <a:lumOff val="0"/>
                <a:alphaOff val="0"/>
              </a:schemeClr>
            </a:lnRef>
            <a:fillRef idx="1">
              <a:scrgbClr r="0" g="0" b="0"/>
            </a:fillRef>
            <a:effectRef idx="3">
              <a:schemeClr val="accent3">
                <a:tint val="50000"/>
                <a:hueOff val="72637"/>
                <a:satOff val="-5504"/>
                <a:lumOff val="4875"/>
                <a:alphaOff val="0"/>
              </a:schemeClr>
            </a:effectRef>
            <a:fontRef idx="minor">
              <a:schemeClr val="lt1">
                <a:hueOff val="0"/>
                <a:satOff val="0"/>
                <a:lumOff val="0"/>
                <a:alphaOff val="0"/>
              </a:schemeClr>
            </a:fontRef>
          </p:style>
          <p:txBody>
            <a:bodyPr/>
            <a:lstStyle/>
            <a:p>
              <a:endParaRPr lang="en-US"/>
            </a:p>
          </p:txBody>
        </p:sp>
        <p:sp>
          <p:nvSpPr>
            <p:cNvPr id="16" name="Oval 15">
              <a:extLst>
                <a:ext uri="{FF2B5EF4-FFF2-40B4-BE49-F238E27FC236}">
                  <a16:creationId xmlns:a16="http://schemas.microsoft.com/office/drawing/2014/main" id="{CD16E858-3C8C-200F-AEBA-443E5E494922}"/>
                </a:ext>
                <a:ext uri="{C183D7F6-B498-43B3-948B-1728B52AA6E4}">
                  <adec:decorative xmlns:adec="http://schemas.microsoft.com/office/drawing/2017/decorative" val="1"/>
                </a:ext>
              </a:extLst>
            </p:cNvPr>
            <p:cNvSpPr/>
            <p:nvPr/>
          </p:nvSpPr>
          <p:spPr>
            <a:xfrm>
              <a:off x="3294551" y="4949740"/>
              <a:ext cx="1016055" cy="1016054"/>
            </a:xfrm>
            <a:prstGeom prst="ellipse">
              <a:avLst/>
            </a:prstGeom>
            <a:blipFill>
              <a:blip r:embed="rId6" cstate="screen">
                <a:extLst>
                  <a:ext uri="{28A0092B-C50C-407E-A947-70E740481C1C}">
                    <a14:useLocalDpi xmlns:a14="http://schemas.microsoft.com/office/drawing/2010/main"/>
                  </a:ext>
                </a:extLst>
              </a:blip>
              <a:srcRect/>
              <a:stretch>
                <a:fillRect/>
              </a:stretch>
            </a:blipFill>
          </p:spPr>
          <p:style>
            <a:lnRef idx="0">
              <a:schemeClr val="lt1">
                <a:hueOff val="0"/>
                <a:satOff val="0"/>
                <a:lumOff val="0"/>
                <a:alphaOff val="0"/>
              </a:schemeClr>
            </a:lnRef>
            <a:fillRef idx="1">
              <a:scrgbClr r="0" g="0" b="0"/>
            </a:fillRef>
            <a:effectRef idx="3">
              <a:schemeClr val="accent3">
                <a:tint val="50000"/>
                <a:hueOff val="108955"/>
                <a:satOff val="-8256"/>
                <a:lumOff val="7313"/>
                <a:alphaOff val="0"/>
              </a:schemeClr>
            </a:effectRef>
            <a:fontRef idx="minor">
              <a:schemeClr val="lt1">
                <a:hueOff val="0"/>
                <a:satOff val="0"/>
                <a:lumOff val="0"/>
                <a:alphaOff val="0"/>
              </a:schemeClr>
            </a:fontRef>
          </p:style>
          <p:txBody>
            <a:bodyPr/>
            <a:lstStyle/>
            <a:p>
              <a:endParaRPr lang="en-US"/>
            </a:p>
          </p:txBody>
        </p:sp>
      </p:grpSp>
      <p:sp>
        <p:nvSpPr>
          <p:cNvPr id="21" name="Freeform 20">
            <a:extLst>
              <a:ext uri="{FF2B5EF4-FFF2-40B4-BE49-F238E27FC236}">
                <a16:creationId xmlns:a16="http://schemas.microsoft.com/office/drawing/2014/main" id="{482C6D25-3C28-B6CB-0F77-AB658AC4C3C2}"/>
              </a:ext>
            </a:extLst>
          </p:cNvPr>
          <p:cNvSpPr/>
          <p:nvPr/>
        </p:nvSpPr>
        <p:spPr>
          <a:xfrm>
            <a:off x="4734939" y="2079625"/>
            <a:ext cx="1624217" cy="1080000"/>
          </a:xfrm>
          <a:custGeom>
            <a:avLst/>
            <a:gdLst>
              <a:gd name="connsiteX0" fmla="*/ 0 w 1906282"/>
              <a:gd name="connsiteY0" fmla="*/ 153250 h 919481"/>
              <a:gd name="connsiteX1" fmla="*/ 153250 w 1906282"/>
              <a:gd name="connsiteY1" fmla="*/ 0 h 919481"/>
              <a:gd name="connsiteX2" fmla="*/ 1753032 w 1906282"/>
              <a:gd name="connsiteY2" fmla="*/ 0 h 919481"/>
              <a:gd name="connsiteX3" fmla="*/ 1906282 w 1906282"/>
              <a:gd name="connsiteY3" fmla="*/ 153250 h 919481"/>
              <a:gd name="connsiteX4" fmla="*/ 1906282 w 1906282"/>
              <a:gd name="connsiteY4" fmla="*/ 766231 h 919481"/>
              <a:gd name="connsiteX5" fmla="*/ 1753032 w 1906282"/>
              <a:gd name="connsiteY5" fmla="*/ 919481 h 919481"/>
              <a:gd name="connsiteX6" fmla="*/ 153250 w 1906282"/>
              <a:gd name="connsiteY6" fmla="*/ 919481 h 919481"/>
              <a:gd name="connsiteX7" fmla="*/ 0 w 1906282"/>
              <a:gd name="connsiteY7" fmla="*/ 766231 h 919481"/>
              <a:gd name="connsiteX8" fmla="*/ 0 w 1906282"/>
              <a:gd name="connsiteY8" fmla="*/ 153250 h 91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6282" h="919481">
                <a:moveTo>
                  <a:pt x="0" y="153250"/>
                </a:moveTo>
                <a:cubicBezTo>
                  <a:pt x="0" y="68612"/>
                  <a:pt x="68612" y="0"/>
                  <a:pt x="153250" y="0"/>
                </a:cubicBezTo>
                <a:lnTo>
                  <a:pt x="1753032" y="0"/>
                </a:lnTo>
                <a:cubicBezTo>
                  <a:pt x="1837670" y="0"/>
                  <a:pt x="1906282" y="68612"/>
                  <a:pt x="1906282" y="153250"/>
                </a:cubicBezTo>
                <a:lnTo>
                  <a:pt x="1906282" y="766231"/>
                </a:lnTo>
                <a:cubicBezTo>
                  <a:pt x="1906282" y="850869"/>
                  <a:pt x="1837670" y="919481"/>
                  <a:pt x="1753032" y="919481"/>
                </a:cubicBezTo>
                <a:lnTo>
                  <a:pt x="153250" y="919481"/>
                </a:lnTo>
                <a:cubicBezTo>
                  <a:pt x="68612" y="919481"/>
                  <a:pt x="0" y="850869"/>
                  <a:pt x="0" y="766231"/>
                </a:cubicBezTo>
                <a:lnTo>
                  <a:pt x="0" y="153250"/>
                </a:lnTo>
                <a:close/>
              </a:path>
            </a:pathLst>
          </a:custGeom>
        </p:spPr>
        <p:style>
          <a:lnRef idx="2">
            <a:schemeClr val="lt1">
              <a:hueOff val="0"/>
              <a:satOff val="0"/>
              <a:lumOff val="0"/>
              <a:alphaOff val="0"/>
            </a:schemeClr>
          </a:lnRef>
          <a:fillRef idx="1">
            <a:schemeClr val="accent3">
              <a:shade val="50000"/>
              <a:hueOff val="0"/>
              <a:satOff val="0"/>
              <a:lumOff val="0"/>
              <a:alphaOff val="0"/>
            </a:schemeClr>
          </a:fillRef>
          <a:effectRef idx="0">
            <a:schemeClr val="accent3">
              <a:shade val="50000"/>
              <a:hueOff val="0"/>
              <a:satOff val="0"/>
              <a:lumOff val="0"/>
              <a:alphaOff val="0"/>
            </a:schemeClr>
          </a:effectRef>
          <a:fontRef idx="minor">
            <a:schemeClr val="lt1"/>
          </a:fontRef>
        </p:style>
        <p:txBody>
          <a:bodyPr spcFirstLastPara="0" vert="horz" wrap="square" lIns="147755" tIns="96320" rIns="147755" bIns="96320" numCol="1" spcCol="1270" anchor="ctr" anchorCtr="0">
            <a:noAutofit/>
          </a:bodyPr>
          <a:lstStyle/>
          <a:p>
            <a:pPr marL="0" lvl="0" indent="0" algn="ctr" defTabSz="1200150">
              <a:lnSpc>
                <a:spcPct val="90000"/>
              </a:lnSpc>
              <a:spcBef>
                <a:spcPct val="0"/>
              </a:spcBef>
              <a:spcAft>
                <a:spcPct val="35000"/>
              </a:spcAft>
              <a:buNone/>
            </a:pPr>
            <a:r>
              <a:rPr lang="en-AU" sz="1800" b="1" kern="1200">
                <a:solidFill>
                  <a:schemeClr val="tx1"/>
                </a:solidFill>
              </a:rPr>
              <a:t>Chorus dialogue</a:t>
            </a:r>
          </a:p>
        </p:txBody>
      </p:sp>
      <p:sp>
        <p:nvSpPr>
          <p:cNvPr id="38" name="Freeform 37">
            <a:extLst>
              <a:ext uri="{FF2B5EF4-FFF2-40B4-BE49-F238E27FC236}">
                <a16:creationId xmlns:a16="http://schemas.microsoft.com/office/drawing/2014/main" id="{EBFBFA72-D78F-9B13-8B7A-8198EC4D8754}"/>
              </a:ext>
            </a:extLst>
          </p:cNvPr>
          <p:cNvSpPr/>
          <p:nvPr/>
        </p:nvSpPr>
        <p:spPr>
          <a:xfrm>
            <a:off x="6359157" y="2156321"/>
            <a:ext cx="5152640" cy="900000"/>
          </a:xfrm>
          <a:custGeom>
            <a:avLst/>
            <a:gdLst>
              <a:gd name="connsiteX0" fmla="*/ 0 w 5152640"/>
              <a:gd name="connsiteY0" fmla="*/ 0 h 900000"/>
              <a:gd name="connsiteX1" fmla="*/ 4533287 w 5152640"/>
              <a:gd name="connsiteY1" fmla="*/ 0 h 900000"/>
              <a:gd name="connsiteX2" fmla="*/ 4888222 w 5152640"/>
              <a:gd name="connsiteY2" fmla="*/ 0 h 900000"/>
              <a:gd name="connsiteX3" fmla="*/ 5028767 w 5152640"/>
              <a:gd name="connsiteY3" fmla="*/ 0 h 900000"/>
              <a:gd name="connsiteX4" fmla="*/ 5152640 w 5152640"/>
              <a:gd name="connsiteY4" fmla="*/ 123873 h 900000"/>
              <a:gd name="connsiteX5" fmla="*/ 5152640 w 5152640"/>
              <a:gd name="connsiteY5" fmla="*/ 776127 h 900000"/>
              <a:gd name="connsiteX6" fmla="*/ 5028767 w 5152640"/>
              <a:gd name="connsiteY6" fmla="*/ 900000 h 900000"/>
              <a:gd name="connsiteX7" fmla="*/ 4888222 w 5152640"/>
              <a:gd name="connsiteY7" fmla="*/ 900000 h 900000"/>
              <a:gd name="connsiteX8" fmla="*/ 4533287 w 5152640"/>
              <a:gd name="connsiteY8" fmla="*/ 900000 h 900000"/>
              <a:gd name="connsiteX9" fmla="*/ 0 w 5152640"/>
              <a:gd name="connsiteY9" fmla="*/ 90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2640" h="900000">
                <a:moveTo>
                  <a:pt x="0" y="0"/>
                </a:moveTo>
                <a:lnTo>
                  <a:pt x="4533287" y="0"/>
                </a:lnTo>
                <a:lnTo>
                  <a:pt x="4888222" y="0"/>
                </a:lnTo>
                <a:lnTo>
                  <a:pt x="5028767" y="0"/>
                </a:lnTo>
                <a:cubicBezTo>
                  <a:pt x="5097180" y="0"/>
                  <a:pt x="5152640" y="55460"/>
                  <a:pt x="5152640" y="123873"/>
                </a:cubicBezTo>
                <a:lnTo>
                  <a:pt x="5152640" y="776127"/>
                </a:lnTo>
                <a:cubicBezTo>
                  <a:pt x="5152640" y="844540"/>
                  <a:pt x="5097180" y="900000"/>
                  <a:pt x="5028767" y="900000"/>
                </a:cubicBezTo>
                <a:lnTo>
                  <a:pt x="4888222" y="900000"/>
                </a:lnTo>
                <a:lnTo>
                  <a:pt x="4533287" y="900000"/>
                </a:lnTo>
                <a:lnTo>
                  <a:pt x="0" y="900000"/>
                </a:lnTo>
                <a:close/>
              </a:path>
            </a:pathLst>
          </a:custGeom>
          <a:solidFill>
            <a:schemeClr val="accent3">
              <a:lumMod val="40000"/>
              <a:lumOff val="60000"/>
            </a:schemeClr>
          </a:solidFill>
          <a:ln>
            <a:noFill/>
          </a:ln>
        </p:spPr>
        <p:style>
          <a:lnRef idx="2">
            <a:schemeClr val="accent3">
              <a:alpha val="90000"/>
              <a:tint val="55000"/>
              <a:hueOff val="0"/>
              <a:satOff val="0"/>
              <a:lumOff val="0"/>
              <a:alphaOff val="0"/>
            </a:schemeClr>
          </a:lnRef>
          <a:fillRef idx="1">
            <a:schemeClr val="accent3">
              <a:alpha val="90000"/>
              <a:tint val="55000"/>
              <a:hueOff val="0"/>
              <a:satOff val="0"/>
              <a:lumOff val="0"/>
              <a:alphaOff val="0"/>
            </a:schemeClr>
          </a:fillRef>
          <a:effectRef idx="0">
            <a:schemeClr val="accent3">
              <a:alpha val="90000"/>
              <a:tint val="55000"/>
              <a:hueOff val="0"/>
              <a:satOff val="0"/>
              <a:lumOff val="0"/>
              <a:alphaOff val="0"/>
            </a:schemeClr>
          </a:effectRef>
          <a:fontRef idx="minor">
            <a:schemeClr val="dk1">
              <a:hueOff val="0"/>
              <a:satOff val="0"/>
              <a:lumOff val="0"/>
              <a:alphaOff val="0"/>
            </a:schemeClr>
          </a:fontRef>
        </p:style>
        <p:txBody>
          <a:bodyPr spcFirstLastPara="0" vert="horz" wrap="square" lIns="324000" tIns="69650" rIns="94415" bIns="69651" numCol="2" spcCol="1270" anchor="ctr" anchorCtr="0">
            <a:noAutofit/>
          </a:bodyPr>
          <a:lstStyle/>
          <a:p>
            <a:pPr marL="114300" lvl="1" indent="-114300" algn="l" defTabSz="577850">
              <a:lnSpc>
                <a:spcPct val="150000"/>
              </a:lnSpc>
              <a:spcBef>
                <a:spcPct val="0"/>
              </a:spcBef>
              <a:spcAft>
                <a:spcPts val="600"/>
              </a:spcAft>
              <a:buChar char="•"/>
            </a:pPr>
            <a:r>
              <a:rPr lang="en-AU" sz="1200" kern="1200"/>
              <a:t>In unison</a:t>
            </a:r>
          </a:p>
          <a:p>
            <a:pPr marL="114300" lvl="1" indent="-114300" algn="l" defTabSz="577850">
              <a:lnSpc>
                <a:spcPct val="150000"/>
              </a:lnSpc>
              <a:spcBef>
                <a:spcPct val="0"/>
              </a:spcBef>
              <a:spcAft>
                <a:spcPts val="600"/>
              </a:spcAft>
              <a:buChar char="•"/>
            </a:pPr>
            <a:r>
              <a:rPr lang="en-AU" sz="1200" kern="1200"/>
              <a:t>Layered dialogue</a:t>
            </a:r>
          </a:p>
          <a:p>
            <a:pPr marL="114300" lvl="1" indent="-114300" algn="l" defTabSz="577850">
              <a:lnSpc>
                <a:spcPct val="150000"/>
              </a:lnSpc>
              <a:spcBef>
                <a:spcPct val="0"/>
              </a:spcBef>
              <a:spcAft>
                <a:spcPts val="600"/>
              </a:spcAft>
              <a:buChar char="•"/>
            </a:pPr>
            <a:r>
              <a:rPr lang="en-AU" sz="1200" kern="1200"/>
              <a:t>Call and response</a:t>
            </a:r>
          </a:p>
          <a:p>
            <a:pPr marL="114300" lvl="1" indent="-114300" algn="l" defTabSz="577850">
              <a:lnSpc>
                <a:spcPct val="150000"/>
              </a:lnSpc>
              <a:spcBef>
                <a:spcPct val="0"/>
              </a:spcBef>
              <a:spcAft>
                <a:spcPts val="600"/>
              </a:spcAft>
              <a:buChar char="•"/>
            </a:pPr>
            <a:r>
              <a:rPr lang="en-AU" sz="1200" kern="1200"/>
              <a:t>Direct address</a:t>
            </a:r>
          </a:p>
        </p:txBody>
      </p:sp>
      <p:sp>
        <p:nvSpPr>
          <p:cNvPr id="24" name="Freeform 23">
            <a:extLst>
              <a:ext uri="{FF2B5EF4-FFF2-40B4-BE49-F238E27FC236}">
                <a16:creationId xmlns:a16="http://schemas.microsoft.com/office/drawing/2014/main" id="{D8EC9FF8-0048-5D3B-078F-6512FB4A2176}"/>
              </a:ext>
            </a:extLst>
          </p:cNvPr>
          <p:cNvSpPr/>
          <p:nvPr/>
        </p:nvSpPr>
        <p:spPr>
          <a:xfrm>
            <a:off x="5434928" y="3478293"/>
            <a:ext cx="1624217" cy="1080000"/>
          </a:xfrm>
          <a:custGeom>
            <a:avLst/>
            <a:gdLst>
              <a:gd name="connsiteX0" fmla="*/ 0 w 1906282"/>
              <a:gd name="connsiteY0" fmla="*/ 153250 h 919481"/>
              <a:gd name="connsiteX1" fmla="*/ 153250 w 1906282"/>
              <a:gd name="connsiteY1" fmla="*/ 0 h 919481"/>
              <a:gd name="connsiteX2" fmla="*/ 1753032 w 1906282"/>
              <a:gd name="connsiteY2" fmla="*/ 0 h 919481"/>
              <a:gd name="connsiteX3" fmla="*/ 1906282 w 1906282"/>
              <a:gd name="connsiteY3" fmla="*/ 153250 h 919481"/>
              <a:gd name="connsiteX4" fmla="*/ 1906282 w 1906282"/>
              <a:gd name="connsiteY4" fmla="*/ 766231 h 919481"/>
              <a:gd name="connsiteX5" fmla="*/ 1753032 w 1906282"/>
              <a:gd name="connsiteY5" fmla="*/ 919481 h 919481"/>
              <a:gd name="connsiteX6" fmla="*/ 153250 w 1906282"/>
              <a:gd name="connsiteY6" fmla="*/ 919481 h 919481"/>
              <a:gd name="connsiteX7" fmla="*/ 0 w 1906282"/>
              <a:gd name="connsiteY7" fmla="*/ 766231 h 919481"/>
              <a:gd name="connsiteX8" fmla="*/ 0 w 1906282"/>
              <a:gd name="connsiteY8" fmla="*/ 153250 h 91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6282" h="919481">
                <a:moveTo>
                  <a:pt x="0" y="153250"/>
                </a:moveTo>
                <a:cubicBezTo>
                  <a:pt x="0" y="68612"/>
                  <a:pt x="68612" y="0"/>
                  <a:pt x="153250" y="0"/>
                </a:cubicBezTo>
                <a:lnTo>
                  <a:pt x="1753032" y="0"/>
                </a:lnTo>
                <a:cubicBezTo>
                  <a:pt x="1837670" y="0"/>
                  <a:pt x="1906282" y="68612"/>
                  <a:pt x="1906282" y="153250"/>
                </a:cubicBezTo>
                <a:lnTo>
                  <a:pt x="1906282" y="766231"/>
                </a:lnTo>
                <a:cubicBezTo>
                  <a:pt x="1906282" y="850869"/>
                  <a:pt x="1837670" y="919481"/>
                  <a:pt x="1753032" y="919481"/>
                </a:cubicBezTo>
                <a:lnTo>
                  <a:pt x="153250" y="919481"/>
                </a:lnTo>
                <a:cubicBezTo>
                  <a:pt x="68612" y="919481"/>
                  <a:pt x="0" y="850869"/>
                  <a:pt x="0" y="766231"/>
                </a:cubicBezTo>
                <a:lnTo>
                  <a:pt x="0" y="153250"/>
                </a:lnTo>
                <a:close/>
              </a:path>
            </a:pathLst>
          </a:custGeom>
        </p:spPr>
        <p:style>
          <a:lnRef idx="2">
            <a:schemeClr val="lt1">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147755" tIns="96320" rIns="147755" bIns="96320" numCol="1" spcCol="1270" anchor="ctr" anchorCtr="0">
            <a:noAutofit/>
          </a:bodyPr>
          <a:lstStyle/>
          <a:p>
            <a:pPr marL="0" lvl="0" indent="0" algn="ctr" defTabSz="1200150">
              <a:lnSpc>
                <a:spcPct val="90000"/>
              </a:lnSpc>
              <a:spcBef>
                <a:spcPct val="0"/>
              </a:spcBef>
              <a:spcAft>
                <a:spcPct val="35000"/>
              </a:spcAft>
              <a:buNone/>
            </a:pPr>
            <a:r>
              <a:rPr lang="en-AU" sz="1800" b="1" kern="1200">
                <a:solidFill>
                  <a:schemeClr val="tx1"/>
                </a:solidFill>
              </a:rPr>
              <a:t>Chorus movement</a:t>
            </a:r>
          </a:p>
        </p:txBody>
      </p:sp>
      <p:sp>
        <p:nvSpPr>
          <p:cNvPr id="39" name="Freeform 38">
            <a:extLst>
              <a:ext uri="{FF2B5EF4-FFF2-40B4-BE49-F238E27FC236}">
                <a16:creationId xmlns:a16="http://schemas.microsoft.com/office/drawing/2014/main" id="{873F8E44-BE52-B5C7-F6D9-1D024C65645C}"/>
              </a:ext>
            </a:extLst>
          </p:cNvPr>
          <p:cNvSpPr/>
          <p:nvPr/>
        </p:nvSpPr>
        <p:spPr>
          <a:xfrm>
            <a:off x="7038607" y="3562798"/>
            <a:ext cx="4790088" cy="905495"/>
          </a:xfrm>
          <a:custGeom>
            <a:avLst/>
            <a:gdLst>
              <a:gd name="connsiteX0" fmla="*/ 4170735 w 4790088"/>
              <a:gd name="connsiteY0" fmla="*/ 0 h 905495"/>
              <a:gd name="connsiteX1" fmla="*/ 4666215 w 4790088"/>
              <a:gd name="connsiteY1" fmla="*/ 0 h 905495"/>
              <a:gd name="connsiteX2" fmla="*/ 4790088 w 4790088"/>
              <a:gd name="connsiteY2" fmla="*/ 123873 h 905495"/>
              <a:gd name="connsiteX3" fmla="*/ 4790088 w 4790088"/>
              <a:gd name="connsiteY3" fmla="*/ 776127 h 905495"/>
              <a:gd name="connsiteX4" fmla="*/ 4714432 w 4790088"/>
              <a:gd name="connsiteY4" fmla="*/ 890266 h 905495"/>
              <a:gd name="connsiteX5" fmla="*/ 4671433 w 4790088"/>
              <a:gd name="connsiteY5" fmla="*/ 898947 h 905495"/>
              <a:gd name="connsiteX6" fmla="*/ 4671433 w 4790088"/>
              <a:gd name="connsiteY6" fmla="*/ 905495 h 905495"/>
              <a:gd name="connsiteX7" fmla="*/ 0 w 4790088"/>
              <a:gd name="connsiteY7" fmla="*/ 905495 h 905495"/>
              <a:gd name="connsiteX8" fmla="*/ 0 w 4790088"/>
              <a:gd name="connsiteY8" fmla="*/ 5495 h 905495"/>
              <a:gd name="connsiteX9" fmla="*/ 4143517 w 4790088"/>
              <a:gd name="connsiteY9" fmla="*/ 5495 h 90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0088" h="905495">
                <a:moveTo>
                  <a:pt x="4170735" y="0"/>
                </a:moveTo>
                <a:lnTo>
                  <a:pt x="4666215" y="0"/>
                </a:lnTo>
                <a:cubicBezTo>
                  <a:pt x="4734628" y="0"/>
                  <a:pt x="4790088" y="55460"/>
                  <a:pt x="4790088" y="123873"/>
                </a:cubicBezTo>
                <a:lnTo>
                  <a:pt x="4790088" y="776127"/>
                </a:lnTo>
                <a:cubicBezTo>
                  <a:pt x="4790088" y="827437"/>
                  <a:pt x="4758892" y="871461"/>
                  <a:pt x="4714432" y="890266"/>
                </a:cubicBezTo>
                <a:lnTo>
                  <a:pt x="4671433" y="898947"/>
                </a:lnTo>
                <a:lnTo>
                  <a:pt x="4671433" y="905495"/>
                </a:lnTo>
                <a:lnTo>
                  <a:pt x="0" y="905495"/>
                </a:lnTo>
                <a:lnTo>
                  <a:pt x="0" y="5495"/>
                </a:lnTo>
                <a:lnTo>
                  <a:pt x="4143517" y="5495"/>
                </a:lnTo>
                <a:close/>
              </a:path>
            </a:pathLst>
          </a:custGeom>
          <a:solidFill>
            <a:schemeClr val="accent3">
              <a:lumMod val="40000"/>
              <a:lumOff val="60000"/>
            </a:schemeClr>
          </a:solidFill>
          <a:ln>
            <a:noFill/>
          </a:ln>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24000" tIns="69650" rIns="94415" bIns="69651" numCol="2" spcCol="1270" anchor="ctr" anchorCtr="0">
            <a:noAutofit/>
          </a:bodyPr>
          <a:lstStyle/>
          <a:p>
            <a:pPr marL="114300" lvl="1" indent="-114300" algn="l" defTabSz="577850">
              <a:lnSpc>
                <a:spcPct val="150000"/>
              </a:lnSpc>
              <a:spcBef>
                <a:spcPct val="0"/>
              </a:spcBef>
              <a:spcAft>
                <a:spcPts val="600"/>
              </a:spcAft>
              <a:buChar char="•"/>
            </a:pPr>
            <a:r>
              <a:rPr lang="en-AU" sz="1200" i="0" kern="1200"/>
              <a:t>Unison</a:t>
            </a:r>
          </a:p>
          <a:p>
            <a:pPr marL="114300" lvl="1" indent="-114300" algn="l" defTabSz="577850">
              <a:lnSpc>
                <a:spcPct val="150000"/>
              </a:lnSpc>
              <a:spcBef>
                <a:spcPct val="0"/>
              </a:spcBef>
              <a:spcAft>
                <a:spcPts val="600"/>
              </a:spcAft>
              <a:buChar char="•"/>
            </a:pPr>
            <a:r>
              <a:rPr lang="en-AU" sz="1200" i="0" kern="1200"/>
              <a:t>Canon</a:t>
            </a:r>
          </a:p>
          <a:p>
            <a:pPr marL="114300" lvl="1" indent="-114300" algn="l" defTabSz="577850">
              <a:lnSpc>
                <a:spcPct val="150000"/>
              </a:lnSpc>
              <a:spcBef>
                <a:spcPct val="0"/>
              </a:spcBef>
              <a:spcAft>
                <a:spcPts val="600"/>
              </a:spcAft>
              <a:buChar char="•"/>
            </a:pPr>
            <a:r>
              <a:rPr lang="en-AU" sz="1200" i="0" kern="1200"/>
              <a:t>Mirror</a:t>
            </a:r>
          </a:p>
          <a:p>
            <a:pPr marL="114300" lvl="1" indent="-114300" algn="l" defTabSz="577850">
              <a:lnSpc>
                <a:spcPct val="150000"/>
              </a:lnSpc>
              <a:spcBef>
                <a:spcPct val="0"/>
              </a:spcBef>
              <a:spcAft>
                <a:spcPts val="600"/>
              </a:spcAft>
              <a:buChar char="•"/>
            </a:pPr>
            <a:r>
              <a:rPr lang="en-AU" sz="1200" i="0" kern="1200"/>
              <a:t>Contrast</a:t>
            </a:r>
          </a:p>
        </p:txBody>
      </p:sp>
      <p:sp>
        <p:nvSpPr>
          <p:cNvPr id="27" name="Freeform 26">
            <a:extLst>
              <a:ext uri="{FF2B5EF4-FFF2-40B4-BE49-F238E27FC236}">
                <a16:creationId xmlns:a16="http://schemas.microsoft.com/office/drawing/2014/main" id="{93A2FAD8-0B2F-25D9-CEEC-F823B7BD4D38}"/>
              </a:ext>
            </a:extLst>
          </p:cNvPr>
          <p:cNvSpPr/>
          <p:nvPr/>
        </p:nvSpPr>
        <p:spPr>
          <a:xfrm>
            <a:off x="4734939" y="4917767"/>
            <a:ext cx="1624217" cy="1080000"/>
          </a:xfrm>
          <a:custGeom>
            <a:avLst/>
            <a:gdLst>
              <a:gd name="connsiteX0" fmla="*/ 0 w 1906282"/>
              <a:gd name="connsiteY0" fmla="*/ 226998 h 1361960"/>
              <a:gd name="connsiteX1" fmla="*/ 226998 w 1906282"/>
              <a:gd name="connsiteY1" fmla="*/ 0 h 1361960"/>
              <a:gd name="connsiteX2" fmla="*/ 1679284 w 1906282"/>
              <a:gd name="connsiteY2" fmla="*/ 0 h 1361960"/>
              <a:gd name="connsiteX3" fmla="*/ 1906282 w 1906282"/>
              <a:gd name="connsiteY3" fmla="*/ 226998 h 1361960"/>
              <a:gd name="connsiteX4" fmla="*/ 1906282 w 1906282"/>
              <a:gd name="connsiteY4" fmla="*/ 1134962 h 1361960"/>
              <a:gd name="connsiteX5" fmla="*/ 1679284 w 1906282"/>
              <a:gd name="connsiteY5" fmla="*/ 1361960 h 1361960"/>
              <a:gd name="connsiteX6" fmla="*/ 226998 w 1906282"/>
              <a:gd name="connsiteY6" fmla="*/ 1361960 h 1361960"/>
              <a:gd name="connsiteX7" fmla="*/ 0 w 1906282"/>
              <a:gd name="connsiteY7" fmla="*/ 1134962 h 1361960"/>
              <a:gd name="connsiteX8" fmla="*/ 0 w 1906282"/>
              <a:gd name="connsiteY8" fmla="*/ 226998 h 136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6282" h="1361960">
                <a:moveTo>
                  <a:pt x="0" y="226998"/>
                </a:moveTo>
                <a:cubicBezTo>
                  <a:pt x="0" y="101630"/>
                  <a:pt x="101630" y="0"/>
                  <a:pt x="226998" y="0"/>
                </a:cubicBezTo>
                <a:lnTo>
                  <a:pt x="1679284" y="0"/>
                </a:lnTo>
                <a:cubicBezTo>
                  <a:pt x="1804652" y="0"/>
                  <a:pt x="1906282" y="101630"/>
                  <a:pt x="1906282" y="226998"/>
                </a:cubicBezTo>
                <a:lnTo>
                  <a:pt x="1906282" y="1134962"/>
                </a:lnTo>
                <a:cubicBezTo>
                  <a:pt x="1906282" y="1260330"/>
                  <a:pt x="1804652" y="1361960"/>
                  <a:pt x="1679284" y="1361960"/>
                </a:cubicBezTo>
                <a:lnTo>
                  <a:pt x="226998" y="1361960"/>
                </a:lnTo>
                <a:cubicBezTo>
                  <a:pt x="101630" y="1361960"/>
                  <a:pt x="0" y="1260330"/>
                  <a:pt x="0" y="1134962"/>
                </a:cubicBezTo>
                <a:lnTo>
                  <a:pt x="0" y="226998"/>
                </a:lnTo>
                <a:close/>
              </a:path>
            </a:pathLst>
          </a:custGeom>
        </p:spPr>
        <p:style>
          <a:lnRef idx="2">
            <a:schemeClr val="lt1">
              <a:hueOff val="0"/>
              <a:satOff val="0"/>
              <a:lumOff val="0"/>
              <a:alphaOff val="0"/>
            </a:schemeClr>
          </a:lnRef>
          <a:fillRef idx="1">
            <a:schemeClr val="accent3">
              <a:alpha val="90000"/>
              <a:hueOff val="0"/>
              <a:satOff val="0"/>
              <a:lumOff val="0"/>
              <a:alphaOff val="0"/>
            </a:schemeClr>
          </a:fillRef>
          <a:effectRef idx="0">
            <a:schemeClr val="accent3">
              <a:alpha val="90000"/>
              <a:hueOff val="0"/>
              <a:satOff val="0"/>
              <a:lumOff val="0"/>
              <a:alphaOff val="0"/>
            </a:schemeClr>
          </a:effectRef>
          <a:fontRef idx="minor">
            <a:schemeClr val="lt1"/>
          </a:fontRef>
        </p:style>
        <p:txBody>
          <a:bodyPr spcFirstLastPara="0" vert="horz" wrap="square" lIns="203645" tIns="135065" rIns="203645" bIns="135065" numCol="1" spcCol="1270" anchor="ctr" anchorCtr="0">
            <a:noAutofit/>
          </a:bodyPr>
          <a:lstStyle/>
          <a:p>
            <a:pPr marL="0" lvl="0" indent="0" algn="ctr" defTabSz="1600200">
              <a:lnSpc>
                <a:spcPct val="90000"/>
              </a:lnSpc>
              <a:spcBef>
                <a:spcPct val="0"/>
              </a:spcBef>
              <a:spcAft>
                <a:spcPct val="35000"/>
              </a:spcAft>
              <a:buNone/>
            </a:pPr>
            <a:r>
              <a:rPr lang="en-AU" sz="1800" b="1" kern="1200">
                <a:solidFill>
                  <a:schemeClr val="tx1"/>
                </a:solidFill>
              </a:rPr>
              <a:t>Chorus ideas</a:t>
            </a:r>
          </a:p>
        </p:txBody>
      </p:sp>
      <p:sp>
        <p:nvSpPr>
          <p:cNvPr id="40" name="Freeform 39">
            <a:extLst>
              <a:ext uri="{FF2B5EF4-FFF2-40B4-BE49-F238E27FC236}">
                <a16:creationId xmlns:a16="http://schemas.microsoft.com/office/drawing/2014/main" id="{A76C8484-5B67-D088-5306-0E2D984168CB}"/>
              </a:ext>
            </a:extLst>
          </p:cNvPr>
          <p:cNvSpPr/>
          <p:nvPr/>
        </p:nvSpPr>
        <p:spPr>
          <a:xfrm>
            <a:off x="6359156" y="5007767"/>
            <a:ext cx="5152641" cy="900000"/>
          </a:xfrm>
          <a:custGeom>
            <a:avLst/>
            <a:gdLst>
              <a:gd name="connsiteX0" fmla="*/ 0 w 5152641"/>
              <a:gd name="connsiteY0" fmla="*/ 0 h 900000"/>
              <a:gd name="connsiteX1" fmla="*/ 4533288 w 5152641"/>
              <a:gd name="connsiteY1" fmla="*/ 0 h 900000"/>
              <a:gd name="connsiteX2" fmla="*/ 4888222 w 5152641"/>
              <a:gd name="connsiteY2" fmla="*/ 0 h 900000"/>
              <a:gd name="connsiteX3" fmla="*/ 5028768 w 5152641"/>
              <a:gd name="connsiteY3" fmla="*/ 0 h 900000"/>
              <a:gd name="connsiteX4" fmla="*/ 5152641 w 5152641"/>
              <a:gd name="connsiteY4" fmla="*/ 123873 h 900000"/>
              <a:gd name="connsiteX5" fmla="*/ 5152641 w 5152641"/>
              <a:gd name="connsiteY5" fmla="*/ 776127 h 900000"/>
              <a:gd name="connsiteX6" fmla="*/ 5028768 w 5152641"/>
              <a:gd name="connsiteY6" fmla="*/ 900000 h 900000"/>
              <a:gd name="connsiteX7" fmla="*/ 4888222 w 5152641"/>
              <a:gd name="connsiteY7" fmla="*/ 900000 h 900000"/>
              <a:gd name="connsiteX8" fmla="*/ 4533288 w 5152641"/>
              <a:gd name="connsiteY8" fmla="*/ 900000 h 900000"/>
              <a:gd name="connsiteX9" fmla="*/ 0 w 5152641"/>
              <a:gd name="connsiteY9" fmla="*/ 90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2641" h="900000">
                <a:moveTo>
                  <a:pt x="0" y="0"/>
                </a:moveTo>
                <a:lnTo>
                  <a:pt x="4533288" y="0"/>
                </a:lnTo>
                <a:lnTo>
                  <a:pt x="4888222" y="0"/>
                </a:lnTo>
                <a:lnTo>
                  <a:pt x="5028768" y="0"/>
                </a:lnTo>
                <a:cubicBezTo>
                  <a:pt x="5097181" y="0"/>
                  <a:pt x="5152641" y="55460"/>
                  <a:pt x="5152641" y="123873"/>
                </a:cubicBezTo>
                <a:lnTo>
                  <a:pt x="5152641" y="776127"/>
                </a:lnTo>
                <a:cubicBezTo>
                  <a:pt x="5152641" y="844540"/>
                  <a:pt x="5097181" y="900000"/>
                  <a:pt x="5028768" y="900000"/>
                </a:cubicBezTo>
                <a:lnTo>
                  <a:pt x="4888222" y="900000"/>
                </a:lnTo>
                <a:lnTo>
                  <a:pt x="4533288" y="900000"/>
                </a:lnTo>
                <a:lnTo>
                  <a:pt x="0" y="900000"/>
                </a:lnTo>
                <a:close/>
              </a:path>
            </a:pathLst>
          </a:custGeom>
          <a:solidFill>
            <a:schemeClr val="accent3">
              <a:lumMod val="40000"/>
              <a:lumOff val="60000"/>
            </a:schemeClr>
          </a:solidFill>
          <a:ln>
            <a:noFill/>
          </a:ln>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24000" tIns="190309" rIns="314134" bIns="190311" numCol="2" spcCol="73270" anchor="ctr" anchorCtr="0">
            <a:noAutofit/>
          </a:bodyPr>
          <a:lstStyle/>
          <a:p>
            <a:pPr marL="114300" lvl="1" indent="-114300" algn="l" defTabSz="577850">
              <a:lnSpc>
                <a:spcPct val="114000"/>
              </a:lnSpc>
              <a:spcBef>
                <a:spcPct val="0"/>
              </a:spcBef>
              <a:spcAft>
                <a:spcPts val="600"/>
              </a:spcAft>
              <a:buChar char="•"/>
            </a:pPr>
            <a:r>
              <a:rPr lang="en-AU" sz="1200" i="0" kern="1200">
                <a:solidFill>
                  <a:srgbClr val="22272B">
                    <a:hueOff val="0"/>
                    <a:satOff val="0"/>
                    <a:lumOff val="0"/>
                    <a:alphaOff val="0"/>
                  </a:srgbClr>
                </a:solidFill>
                <a:latin typeface="Arial" panose="020B0604020202020204"/>
                <a:ea typeface="+mn-ea"/>
                <a:cs typeface="+mn-cs"/>
              </a:rPr>
              <a:t>Voice of the people</a:t>
            </a:r>
          </a:p>
          <a:p>
            <a:pPr marL="114300" lvl="1" indent="-114300" algn="l" defTabSz="577850">
              <a:lnSpc>
                <a:spcPct val="114000"/>
              </a:lnSpc>
              <a:spcBef>
                <a:spcPct val="0"/>
              </a:spcBef>
              <a:spcAft>
                <a:spcPts val="600"/>
              </a:spcAft>
              <a:buChar char="•"/>
            </a:pPr>
            <a:r>
              <a:rPr lang="en-AU" sz="1200" i="0" kern="1200">
                <a:solidFill>
                  <a:srgbClr val="22272B">
                    <a:hueOff val="0"/>
                    <a:satOff val="0"/>
                    <a:lumOff val="0"/>
                    <a:alphaOff val="0"/>
                  </a:srgbClr>
                </a:solidFill>
                <a:latin typeface="Arial" panose="020B0604020202020204"/>
                <a:ea typeface="+mn-ea"/>
                <a:cs typeface="+mn-cs"/>
              </a:rPr>
              <a:t>Moral and ethical perspectives</a:t>
            </a:r>
          </a:p>
          <a:p>
            <a:pPr marL="114300" lvl="1" indent="-114300" algn="l" defTabSz="577850">
              <a:lnSpc>
                <a:spcPct val="114000"/>
              </a:lnSpc>
              <a:spcBef>
                <a:spcPct val="0"/>
              </a:spcBef>
              <a:spcAft>
                <a:spcPts val="600"/>
              </a:spcAft>
              <a:buChar char="•"/>
            </a:pPr>
            <a:r>
              <a:rPr lang="en-AU" sz="1200" i="0" kern="1200">
                <a:solidFill>
                  <a:srgbClr val="22272B">
                    <a:hueOff val="0"/>
                    <a:satOff val="0"/>
                    <a:lumOff val="0"/>
                    <a:alphaOff val="0"/>
                  </a:srgbClr>
                </a:solidFill>
                <a:latin typeface="Arial" panose="020B0604020202020204"/>
                <a:ea typeface="+mn-ea"/>
                <a:cs typeface="+mn-cs"/>
              </a:rPr>
              <a:t>Commentary and interpretation</a:t>
            </a:r>
          </a:p>
          <a:p>
            <a:pPr marL="114300" lvl="1" indent="-114300" algn="l" defTabSz="577850">
              <a:lnSpc>
                <a:spcPct val="114000"/>
              </a:lnSpc>
              <a:spcBef>
                <a:spcPct val="0"/>
              </a:spcBef>
              <a:spcAft>
                <a:spcPts val="600"/>
              </a:spcAft>
              <a:buChar char="•"/>
            </a:pPr>
            <a:r>
              <a:rPr lang="en-AU" sz="1200" i="0" kern="1200">
                <a:solidFill>
                  <a:srgbClr val="22272B">
                    <a:hueOff val="0"/>
                    <a:satOff val="0"/>
                    <a:lumOff val="0"/>
                    <a:alphaOff val="0"/>
                  </a:srgbClr>
                </a:solidFill>
                <a:latin typeface="Arial" panose="020B0604020202020204"/>
                <a:ea typeface="+mn-ea"/>
                <a:cs typeface="+mn-cs"/>
              </a:rPr>
              <a:t>Foreshadowing and warning</a:t>
            </a:r>
          </a:p>
        </p:txBody>
      </p:sp>
      <p:sp>
        <p:nvSpPr>
          <p:cNvPr id="3" name="Slide Number Placeholder 2">
            <a:extLst>
              <a:ext uri="{FF2B5EF4-FFF2-40B4-BE49-F238E27FC236}">
                <a16:creationId xmlns:a16="http://schemas.microsoft.com/office/drawing/2014/main" id="{C454CDD7-85A5-8FE1-F231-5850A86DF98A}"/>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25</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5719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9B3FF"/>
        </a:solidFill>
        <a:effectLst/>
      </p:bgPr>
    </p:bg>
    <p:spTree>
      <p:nvGrpSpPr>
        <p:cNvPr id="1" name="">
          <a:extLst>
            <a:ext uri="{FF2B5EF4-FFF2-40B4-BE49-F238E27FC236}">
              <a16:creationId xmlns:a16="http://schemas.microsoft.com/office/drawing/2014/main" id="{D94689BB-96A5-FB77-CFDA-52893FD45517}"/>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E2A6FD-4201-8175-146C-8295A9CB0478}"/>
              </a:ext>
              <a:ext uri="{C183D7F6-B498-43B3-948B-1728B52AA6E4}">
                <adec:decorative xmlns:adec="http://schemas.microsoft.com/office/drawing/2017/decorative" val="1"/>
              </a:ext>
            </a:extLst>
          </p:cNvPr>
          <p:cNvSpPr/>
          <p:nvPr/>
        </p:nvSpPr>
        <p:spPr>
          <a:xfrm>
            <a:off x="0" y="0"/>
            <a:ext cx="12192000" cy="6858000"/>
          </a:xfrm>
          <a:prstGeom prst="roundRect">
            <a:avLst>
              <a:gd name="adj" fmla="val 761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68AC36B5-18C4-6517-7279-0E0643D07C1E}"/>
              </a:ext>
            </a:extLst>
          </p:cNvPr>
          <p:cNvSpPr>
            <a:spLocks noGrp="1"/>
          </p:cNvSpPr>
          <p:nvPr>
            <p:ph type="title"/>
          </p:nvPr>
        </p:nvSpPr>
        <p:spPr/>
        <p:txBody>
          <a:bodyPr/>
          <a:lstStyle/>
          <a:p>
            <a:r>
              <a:rPr lang="en-AU" dirty="0">
                <a:latin typeface="+mj-lt"/>
                <a:cs typeface="Arial"/>
              </a:rPr>
              <a:t>A note on the text</a:t>
            </a:r>
            <a:endParaRPr lang="en-US" dirty="0">
              <a:latin typeface="+mj-lt"/>
            </a:endParaRPr>
          </a:p>
        </p:txBody>
      </p:sp>
      <p:sp>
        <p:nvSpPr>
          <p:cNvPr id="13" name="Text Placeholder 12">
            <a:extLst>
              <a:ext uri="{FF2B5EF4-FFF2-40B4-BE49-F238E27FC236}">
                <a16:creationId xmlns:a16="http://schemas.microsoft.com/office/drawing/2014/main" id="{A0F3FF9E-AA71-C576-6F13-3EE9B6F11710}"/>
              </a:ext>
            </a:extLst>
          </p:cNvPr>
          <p:cNvSpPr>
            <a:spLocks noGrp="1"/>
          </p:cNvSpPr>
          <p:nvPr>
            <p:ph type="body" sz="quarter" idx="18"/>
          </p:nvPr>
        </p:nvSpPr>
        <p:spPr/>
        <p:txBody>
          <a:bodyPr/>
          <a:lstStyle/>
          <a:p>
            <a:r>
              <a:rPr lang="en-AU" i="1">
                <a:latin typeface="+mj-lt"/>
                <a:cs typeface="Arial"/>
              </a:rPr>
              <a:t>PROMETHEUS</a:t>
            </a:r>
            <a:r>
              <a:rPr lang="en-AU">
                <a:latin typeface="+mj-lt"/>
                <a:cs typeface="Arial"/>
              </a:rPr>
              <a:t> by Damien Ryan – adaptation of Greek chorus</a:t>
            </a:r>
            <a:endParaRPr lang="en-US">
              <a:latin typeface="+mj-lt"/>
            </a:endParaRPr>
          </a:p>
        </p:txBody>
      </p:sp>
      <p:sp>
        <p:nvSpPr>
          <p:cNvPr id="9" name="Flowchart: Stored Data 8">
            <a:extLst>
              <a:ext uri="{FF2B5EF4-FFF2-40B4-BE49-F238E27FC236}">
                <a16:creationId xmlns:a16="http://schemas.microsoft.com/office/drawing/2014/main" id="{392676B0-9B65-E2BD-463D-A23D186BA36A}"/>
              </a:ext>
            </a:extLst>
          </p:cNvPr>
          <p:cNvSpPr/>
          <p:nvPr/>
        </p:nvSpPr>
        <p:spPr>
          <a:xfrm>
            <a:off x="9020175" y="360000"/>
            <a:ext cx="2227203" cy="919480"/>
          </a:xfrm>
          <a:prstGeom prst="flowChartOnlineStorage">
            <a:avLst/>
          </a:prstGeom>
          <a:solidFill>
            <a:srgbClr val="D9B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a:solidFill>
                  <a:schemeClr val="tx1"/>
                </a:solidFill>
              </a:rPr>
              <a:t>Ethical Protocols</a:t>
            </a:r>
          </a:p>
        </p:txBody>
      </p:sp>
      <p:sp>
        <p:nvSpPr>
          <p:cNvPr id="8" name="Oval 7">
            <a:extLst>
              <a:ext uri="{FF2B5EF4-FFF2-40B4-BE49-F238E27FC236}">
                <a16:creationId xmlns:a16="http://schemas.microsoft.com/office/drawing/2014/main" id="{898AEC50-37D9-A14D-89A2-295684EE4EA0}"/>
              </a:ext>
            </a:extLst>
          </p:cNvPr>
          <p:cNvSpPr/>
          <p:nvPr/>
        </p:nvSpPr>
        <p:spPr>
          <a:xfrm>
            <a:off x="10924518" y="360000"/>
            <a:ext cx="919480" cy="919480"/>
          </a:xfrm>
          <a:prstGeom prst="ellipse">
            <a:avLst/>
          </a:prstGeom>
          <a:solidFill>
            <a:srgbClr val="D9B3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800">
                <a:solidFill>
                  <a:schemeClr val="tx1"/>
                </a:solidFill>
                <a:latin typeface="Arial" panose="020B0604020202020204"/>
              </a:rPr>
              <a:t>3.4a</a:t>
            </a:r>
            <a:endParaRPr kumimoji="0" lang="en-GB" sz="18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2" name="Text Placeholder 11">
            <a:extLst>
              <a:ext uri="{FF2B5EF4-FFF2-40B4-BE49-F238E27FC236}">
                <a16:creationId xmlns:a16="http://schemas.microsoft.com/office/drawing/2014/main" id="{75BE36ED-6FD7-829C-AABC-5B4D1CF81330}"/>
              </a:ext>
            </a:extLst>
          </p:cNvPr>
          <p:cNvSpPr>
            <a:spLocks noGrp="1"/>
          </p:cNvSpPr>
          <p:nvPr>
            <p:ph type="body" sz="quarter" idx="17"/>
          </p:nvPr>
        </p:nvSpPr>
        <p:spPr>
          <a:xfrm>
            <a:off x="360000" y="1500350"/>
            <a:ext cx="11484000" cy="4807835"/>
          </a:xfrm>
        </p:spPr>
        <p:txBody>
          <a:bodyPr/>
          <a:lstStyle/>
          <a:p>
            <a:pPr>
              <a:spcAft>
                <a:spcPts val="600"/>
              </a:spcAft>
            </a:pPr>
            <a:r>
              <a:rPr lang="en-AU" sz="1600">
                <a:latin typeface="+mn-lt"/>
              </a:rPr>
              <a:t>‘Gender of characters is immaterial to the story. For practicality, some pronouns appear at times, but all genders may be altered to suit your casting needs.  </a:t>
            </a:r>
          </a:p>
          <a:p>
            <a:pPr>
              <a:spcAft>
                <a:spcPts val="600"/>
              </a:spcAft>
            </a:pPr>
            <a:r>
              <a:rPr lang="en-AU" sz="1600">
                <a:latin typeface="+mn-lt"/>
              </a:rPr>
              <a:t>The bulk of the play is defined by a rapid, playful pace of dialogue – quick, witty and argumentative – cues must be tight with arguments building and overlapping, always driving forward as if the world is impatient to move from its axis. </a:t>
            </a:r>
          </a:p>
          <a:p>
            <a:pPr>
              <a:spcAft>
                <a:spcPts val="600"/>
              </a:spcAft>
            </a:pPr>
            <a:r>
              <a:rPr lang="en-AU" sz="1600">
                <a:latin typeface="+mn-lt"/>
              </a:rPr>
              <a:t>A dash in the middle of a phrase (–) is not a pause – but a springboard of thought, the sudden launch of a new thought, it is intended to drive the pace, not slow it. </a:t>
            </a:r>
          </a:p>
          <a:p>
            <a:pPr>
              <a:spcAft>
                <a:spcPts val="600"/>
              </a:spcAft>
            </a:pPr>
            <a:r>
              <a:rPr lang="en-AU" sz="1600">
                <a:latin typeface="+mn-lt"/>
              </a:rPr>
              <a:t>The same dash (–) at the end of a line of dialogue or beginning of a new character’s line is, likewise, a sudden interruption, a cut off statement to further drive the pace. It demands very tight cues. </a:t>
            </a:r>
          </a:p>
          <a:p>
            <a:pPr>
              <a:spcAft>
                <a:spcPts val="600"/>
              </a:spcAft>
            </a:pPr>
            <a:r>
              <a:rPr lang="en-AU" sz="1600">
                <a:latin typeface="+mn-lt"/>
              </a:rPr>
              <a:t>An ellipsis (…) represents the omission of a word or idea, a broken moment of speech, a thought, a brief beat before driving forward. </a:t>
            </a:r>
          </a:p>
          <a:p>
            <a:pPr>
              <a:spcAft>
                <a:spcPts val="600"/>
              </a:spcAft>
            </a:pPr>
            <a:r>
              <a:rPr lang="en-AU" sz="1600">
                <a:latin typeface="+mn-lt"/>
              </a:rPr>
              <a:t>A forward slash (/) denotes an immediate overlapping line from the next character, a direct interruption as characters compete to be heard simultaneously.’</a:t>
            </a:r>
          </a:p>
        </p:txBody>
      </p:sp>
      <p:pic>
        <p:nvPicPr>
          <p:cNvPr id="6" name="Picture 5">
            <a:extLst>
              <a:ext uri="{FF2B5EF4-FFF2-40B4-BE49-F238E27FC236}">
                <a16:creationId xmlns:a16="http://schemas.microsoft.com/office/drawing/2014/main" id="{FAB4FD99-F728-077D-4C3A-9D2CB0CC692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flipH="1">
            <a:off x="10280649" y="5815891"/>
            <a:ext cx="1346523" cy="880109"/>
          </a:xfrm>
          <a:prstGeom prst="rect">
            <a:avLst/>
          </a:prstGeom>
        </p:spPr>
      </p:pic>
      <p:sp>
        <p:nvSpPr>
          <p:cNvPr id="3" name="Slide Number Placeholder 2">
            <a:extLst>
              <a:ext uri="{FF2B5EF4-FFF2-40B4-BE49-F238E27FC236}">
                <a16:creationId xmlns:a16="http://schemas.microsoft.com/office/drawing/2014/main" id="{F0225D8C-28C3-D768-B41F-C9F4B10DB021}"/>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26</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6859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9B3FF"/>
        </a:solidFill>
        <a:effectLst/>
      </p:bgPr>
    </p:bg>
    <p:spTree>
      <p:nvGrpSpPr>
        <p:cNvPr id="1" name="">
          <a:extLst>
            <a:ext uri="{FF2B5EF4-FFF2-40B4-BE49-F238E27FC236}">
              <a16:creationId xmlns:a16="http://schemas.microsoft.com/office/drawing/2014/main" id="{1B6EE556-C9C1-1E3B-3A13-9B0943B480D6}"/>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8154052-CF5A-30E9-C820-86536253F736}"/>
              </a:ext>
              <a:ext uri="{C183D7F6-B498-43B3-948B-1728B52AA6E4}">
                <adec:decorative xmlns:adec="http://schemas.microsoft.com/office/drawing/2017/decorative" val="1"/>
              </a:ext>
            </a:extLst>
          </p:cNvPr>
          <p:cNvSpPr/>
          <p:nvPr/>
        </p:nvSpPr>
        <p:spPr>
          <a:xfrm>
            <a:off x="0" y="0"/>
            <a:ext cx="12192000" cy="6858000"/>
          </a:xfrm>
          <a:prstGeom prst="roundRect">
            <a:avLst>
              <a:gd name="adj" fmla="val 606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E41E5F05-F224-CE62-8238-073873013408}"/>
              </a:ext>
            </a:extLst>
          </p:cNvPr>
          <p:cNvSpPr>
            <a:spLocks noGrp="1"/>
          </p:cNvSpPr>
          <p:nvPr>
            <p:ph type="title"/>
          </p:nvPr>
        </p:nvSpPr>
        <p:spPr/>
        <p:txBody>
          <a:bodyPr/>
          <a:lstStyle/>
          <a:p>
            <a:r>
              <a:rPr lang="en-AU" sz="2800">
                <a:latin typeface="+mj-lt"/>
                <a:cs typeface="Arial"/>
              </a:rPr>
              <a:t>A note on the performance and interpretation of </a:t>
            </a:r>
            <a:r>
              <a:rPr lang="en-AU" sz="2800" err="1">
                <a:latin typeface="+mj-lt"/>
                <a:cs typeface="Arial"/>
              </a:rPr>
              <a:t>Pixos</a:t>
            </a:r>
            <a:endParaRPr lang="en-US" sz="2800">
              <a:latin typeface="+mj-lt"/>
            </a:endParaRPr>
          </a:p>
        </p:txBody>
      </p:sp>
      <p:sp>
        <p:nvSpPr>
          <p:cNvPr id="13" name="Text Placeholder 12">
            <a:extLst>
              <a:ext uri="{FF2B5EF4-FFF2-40B4-BE49-F238E27FC236}">
                <a16:creationId xmlns:a16="http://schemas.microsoft.com/office/drawing/2014/main" id="{9564E5E5-0387-2C93-192C-350F8AD564A1}"/>
              </a:ext>
            </a:extLst>
          </p:cNvPr>
          <p:cNvSpPr>
            <a:spLocks noGrp="1"/>
          </p:cNvSpPr>
          <p:nvPr>
            <p:ph type="body" sz="quarter" idx="18"/>
          </p:nvPr>
        </p:nvSpPr>
        <p:spPr/>
        <p:txBody>
          <a:bodyPr/>
          <a:lstStyle/>
          <a:p>
            <a:r>
              <a:rPr lang="en-AU" i="1">
                <a:latin typeface="+mj-lt"/>
                <a:cs typeface="Arial"/>
              </a:rPr>
              <a:t>PROMETHEUS</a:t>
            </a:r>
            <a:r>
              <a:rPr lang="en-AU">
                <a:latin typeface="+mj-lt"/>
                <a:cs typeface="Arial"/>
              </a:rPr>
              <a:t> by Damien Ryan – adaptation of Greek chorus</a:t>
            </a:r>
            <a:endParaRPr lang="en-US">
              <a:latin typeface="+mj-lt"/>
            </a:endParaRPr>
          </a:p>
        </p:txBody>
      </p:sp>
      <p:sp>
        <p:nvSpPr>
          <p:cNvPr id="9" name="Flowchart: Stored Data 8">
            <a:extLst>
              <a:ext uri="{FF2B5EF4-FFF2-40B4-BE49-F238E27FC236}">
                <a16:creationId xmlns:a16="http://schemas.microsoft.com/office/drawing/2014/main" id="{AA517215-C4E6-FAB6-667C-2A803539B516}"/>
              </a:ext>
            </a:extLst>
          </p:cNvPr>
          <p:cNvSpPr/>
          <p:nvPr/>
        </p:nvSpPr>
        <p:spPr>
          <a:xfrm>
            <a:off x="9020175" y="360000"/>
            <a:ext cx="2227203" cy="919480"/>
          </a:xfrm>
          <a:prstGeom prst="flowChartOnlineStorage">
            <a:avLst/>
          </a:prstGeom>
          <a:solidFill>
            <a:srgbClr val="D9B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a:solidFill>
                  <a:schemeClr val="tx1"/>
                </a:solidFill>
              </a:rPr>
              <a:t>Ethical Protocols</a:t>
            </a:r>
          </a:p>
        </p:txBody>
      </p:sp>
      <p:sp>
        <p:nvSpPr>
          <p:cNvPr id="8" name="Oval 7">
            <a:extLst>
              <a:ext uri="{FF2B5EF4-FFF2-40B4-BE49-F238E27FC236}">
                <a16:creationId xmlns:a16="http://schemas.microsoft.com/office/drawing/2014/main" id="{53B589E7-E34F-EA20-F57E-D2C065711FE8}"/>
              </a:ext>
            </a:extLst>
          </p:cNvPr>
          <p:cNvSpPr/>
          <p:nvPr/>
        </p:nvSpPr>
        <p:spPr>
          <a:xfrm>
            <a:off x="10924518" y="360000"/>
            <a:ext cx="919480" cy="919480"/>
          </a:xfrm>
          <a:prstGeom prst="ellipse">
            <a:avLst/>
          </a:prstGeom>
          <a:solidFill>
            <a:srgbClr val="D9B3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0" algn="ctr">
              <a:defRPr/>
            </a:pPr>
            <a:r>
              <a:rPr lang="en-AU" sz="1800">
                <a:solidFill>
                  <a:schemeClr val="tx1"/>
                </a:solidFill>
              </a:rPr>
              <a:t>3.4b</a:t>
            </a:r>
            <a:endParaRPr lang="en-GB" sz="1800">
              <a:solidFill>
                <a:schemeClr val="tx1"/>
              </a:solidFill>
            </a:endParaRPr>
          </a:p>
        </p:txBody>
      </p:sp>
      <p:sp>
        <p:nvSpPr>
          <p:cNvPr id="12" name="Text Placeholder 11">
            <a:extLst>
              <a:ext uri="{FF2B5EF4-FFF2-40B4-BE49-F238E27FC236}">
                <a16:creationId xmlns:a16="http://schemas.microsoft.com/office/drawing/2014/main" id="{80878C62-85F3-963B-A4F8-4E66D1EA4C34}"/>
              </a:ext>
            </a:extLst>
          </p:cNvPr>
          <p:cNvSpPr>
            <a:spLocks noGrp="1"/>
          </p:cNvSpPr>
          <p:nvPr>
            <p:ph type="body" sz="quarter" idx="17"/>
          </p:nvPr>
        </p:nvSpPr>
        <p:spPr>
          <a:xfrm>
            <a:off x="360000" y="1426120"/>
            <a:ext cx="11484000" cy="4104131"/>
          </a:xfrm>
        </p:spPr>
        <p:txBody>
          <a:bodyPr/>
          <a:lstStyle/>
          <a:p>
            <a:r>
              <a:rPr lang="en-AU" sz="1800">
                <a:latin typeface="+mn-lt"/>
              </a:rPr>
              <a:t>‘How you choose to embody the Artificial General Intelligence (AGI) is completely up to you – as the play is drawn from Greek Myth and adapts Aeschylus’ Prometheus Bound there is a great opportunity to explore the theatrical irony of a futuristic intelligence performed as an Ancient Greek Chorus, perhaps using your entire ensemble, fusing modernity and classicism; or it may be an individual actor playing a life-like sentient presence; or a disembodied voice realised through sound design and voice over; or a multimedia execution that crosses theatrical styles, you may wish to shoot video for it or live-stream in some way. Or it may be any combination of these, for as the extraordinary nature of the coming AGI phenomenon suggests, the technology will exist in any and every form imaginable. The bottom line is, use your imagination, discuss options with your cast and directors/designers to create your specific vision for </a:t>
            </a:r>
            <a:r>
              <a:rPr lang="en-AU" sz="1800" err="1">
                <a:latin typeface="+mn-lt"/>
              </a:rPr>
              <a:t>Pixos</a:t>
            </a:r>
            <a:r>
              <a:rPr lang="en-AU" sz="1800">
                <a:latin typeface="+mn-lt"/>
              </a:rPr>
              <a:t>. (Note: </a:t>
            </a:r>
            <a:r>
              <a:rPr lang="en-AU" sz="1800" err="1">
                <a:latin typeface="+mn-lt"/>
              </a:rPr>
              <a:t>Pixos</a:t>
            </a:r>
            <a:r>
              <a:rPr lang="en-AU" sz="1800">
                <a:latin typeface="+mn-lt"/>
              </a:rPr>
              <a:t> is derived from the Ancient Greek word for box or jar).’</a:t>
            </a:r>
          </a:p>
        </p:txBody>
      </p:sp>
      <p:sp>
        <p:nvSpPr>
          <p:cNvPr id="7" name="Rectangle: Rounded Corners 6">
            <a:extLst>
              <a:ext uri="{FF2B5EF4-FFF2-40B4-BE49-F238E27FC236}">
                <a16:creationId xmlns:a16="http://schemas.microsoft.com/office/drawing/2014/main" id="{61C14DD9-4A73-D6A3-0EEE-3C03889B8060}"/>
              </a:ext>
            </a:extLst>
          </p:cNvPr>
          <p:cNvSpPr/>
          <p:nvPr/>
        </p:nvSpPr>
        <p:spPr>
          <a:xfrm>
            <a:off x="359999" y="5605816"/>
            <a:ext cx="8723999" cy="956017"/>
          </a:xfrm>
          <a:prstGeom prst="roundRect">
            <a:avLst/>
          </a:prstGeom>
          <a:solidFill>
            <a:srgbClr val="F0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150000"/>
              </a:lnSpc>
              <a:defRPr/>
            </a:pPr>
            <a:r>
              <a:rPr lang="en-US" sz="1800" i="1">
                <a:solidFill>
                  <a:schemeClr val="tx1"/>
                </a:solidFill>
              </a:rPr>
              <a:t>Why is it ethically acceptable for Damien Ryan to adapt an ancient Greek myth, and for us to adapt Ryan’s script further?</a:t>
            </a:r>
            <a:r>
              <a:rPr lang="en-US" sz="1800">
                <a:solidFill>
                  <a:schemeClr val="tx1"/>
                </a:solidFill>
              </a:rPr>
              <a:t> </a:t>
            </a:r>
            <a:endParaRPr kumimoji="0" lang="en-AU" sz="1800" b="0" i="0" u="none" strike="noStrike" kern="1200" cap="none" spc="0" normalizeH="0" baseline="0" noProof="0">
              <a:ln>
                <a:noFill/>
              </a:ln>
              <a:solidFill>
                <a:schemeClr val="tx1"/>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9CB96BA0-C350-671B-E6C1-4291840FE17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flipH="1">
            <a:off x="9532286" y="5276009"/>
            <a:ext cx="2172513" cy="1419991"/>
          </a:xfrm>
          <a:prstGeom prst="rect">
            <a:avLst/>
          </a:prstGeom>
        </p:spPr>
      </p:pic>
      <p:sp>
        <p:nvSpPr>
          <p:cNvPr id="3" name="Slide Number Placeholder 2">
            <a:extLst>
              <a:ext uri="{FF2B5EF4-FFF2-40B4-BE49-F238E27FC236}">
                <a16:creationId xmlns:a16="http://schemas.microsoft.com/office/drawing/2014/main" id="{1C7FC7A0-5F2C-9BD2-DA11-6E0A5F01945B}"/>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27</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57068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9B3FF"/>
        </a:solidFill>
        <a:effectLst/>
      </p:bgPr>
    </p:bg>
    <p:spTree>
      <p:nvGrpSpPr>
        <p:cNvPr id="1" name="">
          <a:extLst>
            <a:ext uri="{FF2B5EF4-FFF2-40B4-BE49-F238E27FC236}">
              <a16:creationId xmlns:a16="http://schemas.microsoft.com/office/drawing/2014/main" id="{AA68079B-192A-A3BF-2FF9-6C55CC6F6BC6}"/>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65C7C08-3B41-F322-6692-AFBE22147AA6}"/>
              </a:ext>
              <a:ext uri="{C183D7F6-B498-43B3-948B-1728B52AA6E4}">
                <adec:decorative xmlns:adec="http://schemas.microsoft.com/office/drawing/2017/decorative" val="1"/>
              </a:ext>
            </a:extLst>
          </p:cNvPr>
          <p:cNvSpPr/>
          <p:nvPr/>
        </p:nvSpPr>
        <p:spPr>
          <a:xfrm>
            <a:off x="0" y="0"/>
            <a:ext cx="12192000" cy="6858000"/>
          </a:xfrm>
          <a:prstGeom prst="roundRect">
            <a:avLst>
              <a:gd name="adj" fmla="val 6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7901DD2D-1BAD-355E-A20B-A2C100DD9A83}"/>
              </a:ext>
            </a:extLst>
          </p:cNvPr>
          <p:cNvSpPr>
            <a:spLocks noGrp="1"/>
          </p:cNvSpPr>
          <p:nvPr>
            <p:ph type="title"/>
          </p:nvPr>
        </p:nvSpPr>
        <p:spPr/>
        <p:txBody>
          <a:bodyPr/>
          <a:lstStyle/>
          <a:p>
            <a:r>
              <a:rPr lang="en-AU" i="1" dirty="0">
                <a:latin typeface="+mj-lt"/>
                <a:cs typeface="Arial"/>
              </a:rPr>
              <a:t>SCENE 4 – THE CHORUS</a:t>
            </a:r>
            <a:endParaRPr lang="en-US" i="1" dirty="0"/>
          </a:p>
        </p:txBody>
      </p:sp>
      <p:sp>
        <p:nvSpPr>
          <p:cNvPr id="13" name="Text Placeholder 12">
            <a:extLst>
              <a:ext uri="{FF2B5EF4-FFF2-40B4-BE49-F238E27FC236}">
                <a16:creationId xmlns:a16="http://schemas.microsoft.com/office/drawing/2014/main" id="{E76A4903-28B9-306F-388E-84DEC5CEAA9A}"/>
              </a:ext>
            </a:extLst>
          </p:cNvPr>
          <p:cNvSpPr>
            <a:spLocks noGrp="1"/>
          </p:cNvSpPr>
          <p:nvPr>
            <p:ph type="body" sz="quarter" idx="18"/>
          </p:nvPr>
        </p:nvSpPr>
        <p:spPr>
          <a:xfrm>
            <a:off x="359999" y="969465"/>
            <a:ext cx="11483999" cy="310015"/>
          </a:xfrm>
        </p:spPr>
        <p:txBody>
          <a:bodyPr/>
          <a:lstStyle/>
          <a:p>
            <a:r>
              <a:rPr lang="en-AU" i="1">
                <a:cs typeface="Arial"/>
              </a:rPr>
              <a:t>PROMETHEUS</a:t>
            </a:r>
            <a:r>
              <a:rPr lang="en-AU">
                <a:cs typeface="Arial"/>
              </a:rPr>
              <a:t> by Damien Ryan – adaptation of Greek chorus</a:t>
            </a:r>
            <a:endParaRPr lang="en-US"/>
          </a:p>
        </p:txBody>
      </p:sp>
      <p:sp>
        <p:nvSpPr>
          <p:cNvPr id="9" name="Flowchart: Stored Data 8">
            <a:extLst>
              <a:ext uri="{FF2B5EF4-FFF2-40B4-BE49-F238E27FC236}">
                <a16:creationId xmlns:a16="http://schemas.microsoft.com/office/drawing/2014/main" id="{5C92E4B9-9474-C8CA-D38D-9A46D4177EB8}"/>
              </a:ext>
            </a:extLst>
          </p:cNvPr>
          <p:cNvSpPr/>
          <p:nvPr/>
        </p:nvSpPr>
        <p:spPr>
          <a:xfrm>
            <a:off x="9020175" y="360000"/>
            <a:ext cx="2227203" cy="919480"/>
          </a:xfrm>
          <a:prstGeom prst="flowChartOnlineStorage">
            <a:avLst/>
          </a:prstGeom>
          <a:solidFill>
            <a:srgbClr val="D9B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a:solidFill>
                  <a:schemeClr val="tx1"/>
                </a:solidFill>
              </a:rPr>
              <a:t>Ethical Protocols</a:t>
            </a:r>
          </a:p>
        </p:txBody>
      </p:sp>
      <p:sp>
        <p:nvSpPr>
          <p:cNvPr id="8" name="Oval 7">
            <a:extLst>
              <a:ext uri="{FF2B5EF4-FFF2-40B4-BE49-F238E27FC236}">
                <a16:creationId xmlns:a16="http://schemas.microsoft.com/office/drawing/2014/main" id="{C9A4D6E6-FF85-E21D-1DF2-E57F5A672F89}"/>
              </a:ext>
            </a:extLst>
          </p:cNvPr>
          <p:cNvSpPr/>
          <p:nvPr/>
        </p:nvSpPr>
        <p:spPr>
          <a:xfrm>
            <a:off x="10924518" y="360000"/>
            <a:ext cx="919480" cy="919480"/>
          </a:xfrm>
          <a:prstGeom prst="ellipse">
            <a:avLst/>
          </a:prstGeom>
          <a:solidFill>
            <a:srgbClr val="D9B3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0" algn="ctr">
              <a:defRPr/>
            </a:pPr>
            <a:r>
              <a:rPr lang="en-AU" sz="1800">
                <a:solidFill>
                  <a:schemeClr val="tx1"/>
                </a:solidFill>
              </a:rPr>
              <a:t>3.4c</a:t>
            </a:r>
            <a:endParaRPr lang="en-GB" sz="1800">
              <a:solidFill>
                <a:schemeClr val="tx1"/>
              </a:solidFill>
            </a:endParaRPr>
          </a:p>
        </p:txBody>
      </p:sp>
      <p:sp>
        <p:nvSpPr>
          <p:cNvPr id="12" name="Text Placeholder 11">
            <a:extLst>
              <a:ext uri="{FF2B5EF4-FFF2-40B4-BE49-F238E27FC236}">
                <a16:creationId xmlns:a16="http://schemas.microsoft.com/office/drawing/2014/main" id="{E2BA8FE7-4CB3-1B56-1D91-C3F6507B562B}"/>
              </a:ext>
            </a:extLst>
          </p:cNvPr>
          <p:cNvSpPr>
            <a:spLocks noGrp="1"/>
          </p:cNvSpPr>
          <p:nvPr>
            <p:ph type="body" sz="quarter" idx="17"/>
          </p:nvPr>
        </p:nvSpPr>
        <p:spPr>
          <a:xfrm>
            <a:off x="360000" y="1716429"/>
            <a:ext cx="6808896" cy="2464509"/>
          </a:xfrm>
        </p:spPr>
        <p:txBody>
          <a:bodyPr/>
          <a:lstStyle/>
          <a:p>
            <a:r>
              <a:rPr lang="en-AU">
                <a:latin typeface="+mn-lt"/>
              </a:rPr>
              <a:t>‘The Newsreader below gives us the details we need to understand about </a:t>
            </a:r>
            <a:r>
              <a:rPr lang="en-AU" err="1">
                <a:latin typeface="+mn-lt"/>
              </a:rPr>
              <a:t>Pixos</a:t>
            </a:r>
            <a:r>
              <a:rPr lang="en-AU">
                <a:latin typeface="+mn-lt"/>
              </a:rPr>
              <a:t>’ crime, that is essential information. But the Newsreader might be many, in many languages, or may simply be one, or another platform entirely. From there, explore and pursue your impulses.’</a:t>
            </a:r>
          </a:p>
        </p:txBody>
      </p:sp>
      <p:sp>
        <p:nvSpPr>
          <p:cNvPr id="7" name="Rectangle: Rounded Corners 6">
            <a:extLst>
              <a:ext uri="{FF2B5EF4-FFF2-40B4-BE49-F238E27FC236}">
                <a16:creationId xmlns:a16="http://schemas.microsoft.com/office/drawing/2014/main" id="{1FA69AB3-6D48-AC49-F094-89D59DD7925F}"/>
              </a:ext>
            </a:extLst>
          </p:cNvPr>
          <p:cNvSpPr/>
          <p:nvPr/>
        </p:nvSpPr>
        <p:spPr>
          <a:xfrm>
            <a:off x="360000" y="4468544"/>
            <a:ext cx="6808896" cy="1419991"/>
          </a:xfrm>
          <a:prstGeom prst="roundRect">
            <a:avLst/>
          </a:prstGeom>
          <a:solidFill>
            <a:srgbClr val="F0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150000"/>
              </a:lnSpc>
              <a:spcAft>
                <a:spcPts val="1200"/>
              </a:spcAft>
              <a:defRPr/>
            </a:pPr>
            <a:r>
              <a:rPr lang="en-US" sz="2000">
                <a:solidFill>
                  <a:schemeClr val="tx1"/>
                </a:solidFill>
              </a:rPr>
              <a:t>How could this moment be staged in a way that increases equity, inclusion and accessibility for diverse audiences?</a:t>
            </a:r>
            <a:endParaRPr kumimoji="0" lang="en-AU" sz="2000" b="0" i="0" u="none" strike="noStrike" kern="1200" cap="none" spc="0" normalizeH="0" baseline="0" noProof="0">
              <a:ln>
                <a:noFill/>
              </a:ln>
              <a:solidFill>
                <a:schemeClr val="tx1"/>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71CDF393-AD5C-77BC-6D81-F752A294D81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flipH="1">
            <a:off x="7413652" y="4035553"/>
            <a:ext cx="4070348" cy="2660448"/>
          </a:xfrm>
          <a:prstGeom prst="rect">
            <a:avLst/>
          </a:prstGeom>
        </p:spPr>
      </p:pic>
      <p:sp>
        <p:nvSpPr>
          <p:cNvPr id="3" name="Slide Number Placeholder 2">
            <a:extLst>
              <a:ext uri="{FF2B5EF4-FFF2-40B4-BE49-F238E27FC236}">
                <a16:creationId xmlns:a16="http://schemas.microsoft.com/office/drawing/2014/main" id="{9EA4AF6A-BD3E-0A79-90A1-DEFF3CB5A217}"/>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28</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3962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BF73C48E-FA4C-1F04-4DC2-23D9F1E7BA8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0DDF9DB-F97F-F4E1-3C76-C1871E05784A}"/>
              </a:ext>
            </a:extLst>
          </p:cNvPr>
          <p:cNvSpPr>
            <a:spLocks noGrp="1"/>
          </p:cNvSpPr>
          <p:nvPr>
            <p:ph type="ctrTitle"/>
          </p:nvPr>
        </p:nvSpPr>
        <p:spPr>
          <a:xfrm>
            <a:off x="539999" y="2926080"/>
            <a:ext cx="6255979" cy="1348885"/>
          </a:xfrm>
        </p:spPr>
        <p:txBody>
          <a:bodyPr anchor="t">
            <a:normAutofit/>
          </a:bodyPr>
          <a:lstStyle/>
          <a:p>
            <a:r>
              <a:rPr lang="en-AU" sz="4400" i="1">
                <a:solidFill>
                  <a:schemeClr val="accent4"/>
                </a:solidFill>
                <a:cs typeface="Arial"/>
              </a:rPr>
              <a:t>PINCHED </a:t>
            </a:r>
            <a:r>
              <a:rPr lang="en-AU" sz="4400">
                <a:solidFill>
                  <a:schemeClr val="accent4"/>
                </a:solidFill>
                <a:cs typeface="Arial"/>
              </a:rPr>
              <a:t>by Melanie Tait</a:t>
            </a:r>
            <a:endParaRPr lang="en-AU" sz="4400">
              <a:solidFill>
                <a:schemeClr val="accent4"/>
              </a:solidFill>
            </a:endParaRPr>
          </a:p>
        </p:txBody>
      </p:sp>
      <p:sp>
        <p:nvSpPr>
          <p:cNvPr id="5" name="Text Placeholder 4">
            <a:extLst>
              <a:ext uri="{FF2B5EF4-FFF2-40B4-BE49-F238E27FC236}">
                <a16:creationId xmlns:a16="http://schemas.microsoft.com/office/drawing/2014/main" id="{B08AADC1-B755-3ED5-D24F-EFBAC5BAE0B6}"/>
              </a:ext>
            </a:extLst>
          </p:cNvPr>
          <p:cNvSpPr>
            <a:spLocks noGrp="1"/>
          </p:cNvSpPr>
          <p:nvPr>
            <p:ph type="body" sz="quarter" idx="10"/>
          </p:nvPr>
        </p:nvSpPr>
        <p:spPr/>
        <p:txBody>
          <a:bodyPr anchor="t">
            <a:normAutofit fontScale="40000" lnSpcReduction="20000"/>
          </a:bodyPr>
          <a:lstStyle/>
          <a:p>
            <a:pPr>
              <a:spcAft>
                <a:spcPts val="600"/>
              </a:spcAft>
            </a:pPr>
            <a:r>
              <a:rPr lang="en-AU" sz="6000">
                <a:solidFill>
                  <a:schemeClr val="bg1"/>
                </a:solidFill>
              </a:rPr>
              <a:t>Learning sequence 4</a:t>
            </a:r>
          </a:p>
        </p:txBody>
      </p:sp>
      <p:pic>
        <p:nvPicPr>
          <p:cNvPr id="10" name="Picture Placeholder 9">
            <a:extLst>
              <a:ext uri="{FF2B5EF4-FFF2-40B4-BE49-F238E27FC236}">
                <a16:creationId xmlns:a16="http://schemas.microsoft.com/office/drawing/2014/main" id="{DA48D5C6-628D-CD21-C542-395A14A9EB4D}"/>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p:blipFill>
        <p:spPr>
          <a:noFill/>
        </p:spPr>
      </p:pic>
    </p:spTree>
    <p:extLst>
      <p:ext uri="{BB962C8B-B14F-4D97-AF65-F5344CB8AC3E}">
        <p14:creationId xmlns:p14="http://schemas.microsoft.com/office/powerpoint/2010/main" val="4140484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dirty="0">
                <a:effectLst/>
                <a:latin typeface="+mj-lt"/>
                <a:ea typeface="Times New Roman" panose="02020603050405020304" pitchFamily="18" charset="0"/>
              </a:rPr>
              <a:t>Finding voice – crafting a play</a:t>
            </a:r>
            <a:endParaRPr lang="en-AU" dirty="0">
              <a:latin typeface="+mj-lt"/>
            </a:endParaRPr>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p:txBody>
          <a:bodyPr/>
          <a:lstStyle/>
          <a:p>
            <a:r>
              <a:rPr lang="en-AU">
                <a:latin typeface="+mj-lt"/>
              </a:rPr>
              <a:t>Drama – Stage 5 Year 10</a:t>
            </a:r>
          </a:p>
        </p:txBody>
      </p:sp>
      <p:pic>
        <p:nvPicPr>
          <p:cNvPr id="7" name="Picture Placeholder 6">
            <a:extLst>
              <a:ext uri="{FF2B5EF4-FFF2-40B4-BE49-F238E27FC236}">
                <a16:creationId xmlns:a16="http://schemas.microsoft.com/office/drawing/2014/main" id="{B6461481-AC01-F2BA-69D5-CD147C53BF67}"/>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221226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DBBF3-32C4-ABC5-DB69-3D3B06BD4A0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8C62C6-D9CB-090F-CA49-B55C51FABD7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30</a:t>
            </a:fld>
            <a:endParaRPr lang="en-AU"/>
          </a:p>
        </p:txBody>
      </p:sp>
      <p:sp>
        <p:nvSpPr>
          <p:cNvPr id="5" name="Title 4">
            <a:extLst>
              <a:ext uri="{FF2B5EF4-FFF2-40B4-BE49-F238E27FC236}">
                <a16:creationId xmlns:a16="http://schemas.microsoft.com/office/drawing/2014/main" id="{4CD90FE0-F73B-7EBD-4EEA-D081C4E49619}"/>
              </a:ext>
            </a:extLst>
          </p:cNvPr>
          <p:cNvSpPr>
            <a:spLocks noGrp="1"/>
          </p:cNvSpPr>
          <p:nvPr>
            <p:ph type="title"/>
          </p:nvPr>
        </p:nvSpPr>
        <p:spPr/>
        <p:txBody>
          <a:bodyPr/>
          <a:lstStyle/>
          <a:p>
            <a:r>
              <a:rPr lang="en-AU">
                <a:latin typeface="+mj-lt"/>
              </a:rPr>
              <a:t>Learning intentions and success criteria (4)</a:t>
            </a:r>
          </a:p>
        </p:txBody>
      </p:sp>
      <p:sp>
        <p:nvSpPr>
          <p:cNvPr id="9" name="TextBox 8">
            <a:extLst>
              <a:ext uri="{FF2B5EF4-FFF2-40B4-BE49-F238E27FC236}">
                <a16:creationId xmlns:a16="http://schemas.microsoft.com/office/drawing/2014/main" id="{F8F3D3B8-859F-87C4-5743-F660731806C7}"/>
              </a:ext>
            </a:extLst>
          </p:cNvPr>
          <p:cNvSpPr txBox="1"/>
          <p:nvPr/>
        </p:nvSpPr>
        <p:spPr>
          <a:xfrm>
            <a:off x="370416" y="1894417"/>
            <a:ext cx="11303000" cy="38882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b="1">
                <a:solidFill>
                  <a:schemeClr val="accent1"/>
                </a:solidFill>
                <a:cs typeface="Arial" panose="020B0604020202020204" pitchFamily="34" charset="0"/>
              </a:rPr>
              <a:t>We are learning to</a:t>
            </a:r>
            <a:r>
              <a:rPr lang="en-AU" sz="1800" b="1">
                <a:solidFill>
                  <a:schemeClr val="accent1"/>
                </a:solidFill>
                <a:ea typeface="+mn-lt"/>
                <a:cs typeface="Arial" panose="020B0604020202020204" pitchFamily="34" charset="0"/>
              </a:rPr>
              <a:t> </a:t>
            </a:r>
            <a:r>
              <a:rPr lang="en-AU" sz="1800"/>
              <a:t>explore and interpret neutral script by engaging critically and creatively with dramatic intention and subtext as we make creative choices about staging scripted work.</a:t>
            </a:r>
          </a:p>
          <a:p>
            <a:pPr>
              <a:lnSpc>
                <a:spcPct val="150000"/>
              </a:lnSpc>
              <a:spcAft>
                <a:spcPts val="1200"/>
              </a:spcAft>
            </a:pPr>
            <a:r>
              <a:rPr lang="en-AU" sz="1800" b="1">
                <a:solidFill>
                  <a:schemeClr val="accent1"/>
                </a:solidFill>
                <a:cs typeface="Arial" panose="020B0604020202020204" pitchFamily="34" charset="0"/>
              </a:rPr>
              <a:t>I can</a:t>
            </a:r>
            <a:endParaRPr lang="en-US" sz="1800">
              <a:solidFill>
                <a:schemeClr val="accent1"/>
              </a:solidFill>
              <a:cs typeface="Arial" panose="020B0604020202020204" pitchFamily="34" charset="0"/>
            </a:endParaRPr>
          </a:p>
          <a:p>
            <a:pPr marL="342900" lvl="0" indent="-342900">
              <a:lnSpc>
                <a:spcPct val="150000"/>
              </a:lnSpc>
              <a:spcAft>
                <a:spcPts val="1200"/>
              </a:spcAft>
              <a:buFont typeface="Arial" panose="020B0604020202020204" pitchFamily="34" charset="0"/>
              <a:buChar char="•"/>
            </a:pPr>
            <a:r>
              <a:rPr lang="en-AU" sz="1800"/>
              <a:t>interpret and apply flexible stage directions to collaboratively explore multiple given circumstances in performance</a:t>
            </a:r>
          </a:p>
          <a:p>
            <a:pPr marL="342900" lvl="0" indent="-342900">
              <a:lnSpc>
                <a:spcPct val="150000"/>
              </a:lnSpc>
              <a:spcAft>
                <a:spcPts val="1200"/>
              </a:spcAft>
              <a:buFont typeface="Arial" panose="020B0604020202020204" pitchFamily="34" charset="0"/>
              <a:buChar char="•"/>
            </a:pPr>
            <a:r>
              <a:rPr lang="en-AU" sz="1800"/>
              <a:t>analyse, develop and apply tension, atmosphere, and subtext to create characters and dramatic meaning</a:t>
            </a:r>
          </a:p>
          <a:p>
            <a:pPr marL="342900" lvl="0" indent="-342900">
              <a:lnSpc>
                <a:spcPct val="150000"/>
              </a:lnSpc>
              <a:spcAft>
                <a:spcPts val="1200"/>
              </a:spcAft>
              <a:buFont typeface="Arial" panose="020B0604020202020204" pitchFamily="34" charset="0"/>
              <a:buChar char="•"/>
            </a:pPr>
            <a:r>
              <a:rPr lang="en-AU" sz="1800"/>
              <a:t>work with others to make directorial, performance, and design choices that enhance dramatic meaning and influence audience response.</a:t>
            </a:r>
          </a:p>
        </p:txBody>
      </p:sp>
    </p:spTree>
    <p:extLst>
      <p:ext uri="{BB962C8B-B14F-4D97-AF65-F5344CB8AC3E}">
        <p14:creationId xmlns:p14="http://schemas.microsoft.com/office/powerpoint/2010/main" val="19450263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9B3FF"/>
        </a:solidFill>
        <a:effectLst/>
      </p:bgPr>
    </p:bg>
    <p:spTree>
      <p:nvGrpSpPr>
        <p:cNvPr id="1" name=""/>
        <p:cNvGrpSpPr/>
        <p:nvPr/>
      </p:nvGrpSpPr>
      <p:grpSpPr>
        <a:xfrm>
          <a:off x="0" y="0"/>
          <a:ext cx="0" cy="0"/>
          <a:chOff x="0" y="0"/>
          <a:chExt cx="0" cy="0"/>
        </a:xfrm>
      </p:grpSpPr>
      <p:sp>
        <p:nvSpPr>
          <p:cNvPr id="15" name="Rectangle: Rounded Corners 1">
            <a:extLst>
              <a:ext uri="{FF2B5EF4-FFF2-40B4-BE49-F238E27FC236}">
                <a16:creationId xmlns:a16="http://schemas.microsoft.com/office/drawing/2014/main" id="{247AC31B-69EF-B837-C568-748BA32DEFCC}"/>
              </a:ext>
              <a:ext uri="{C183D7F6-B498-43B3-948B-1728B52AA6E4}">
                <adec:decorative xmlns:adec="http://schemas.microsoft.com/office/drawing/2017/decorative" val="1"/>
              </a:ext>
            </a:extLst>
          </p:cNvPr>
          <p:cNvSpPr/>
          <p:nvPr/>
        </p:nvSpPr>
        <p:spPr>
          <a:xfrm>
            <a:off x="0" y="0"/>
            <a:ext cx="12192000" cy="6858000"/>
          </a:xfrm>
          <a:prstGeom prst="roundRect">
            <a:avLst>
              <a:gd name="adj" fmla="val 686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itle 5">
            <a:extLst>
              <a:ext uri="{FF2B5EF4-FFF2-40B4-BE49-F238E27FC236}">
                <a16:creationId xmlns:a16="http://schemas.microsoft.com/office/drawing/2014/main" id="{7CBD3AC4-4B3A-8E46-C158-3D075B37021D}"/>
              </a:ext>
            </a:extLst>
          </p:cNvPr>
          <p:cNvSpPr>
            <a:spLocks noGrp="1"/>
          </p:cNvSpPr>
          <p:nvPr>
            <p:ph type="title"/>
          </p:nvPr>
        </p:nvSpPr>
        <p:spPr/>
        <p:txBody>
          <a:bodyPr/>
          <a:lstStyle/>
          <a:p>
            <a:r>
              <a:rPr lang="en-AU" dirty="0">
                <a:latin typeface="+mj-lt"/>
                <a:cs typeface="Arial"/>
              </a:rPr>
              <a:t>Permission from the playwright</a:t>
            </a:r>
            <a:endParaRPr lang="en-US" dirty="0">
              <a:latin typeface="+mj-lt"/>
            </a:endParaRPr>
          </a:p>
        </p:txBody>
      </p:sp>
      <p:sp>
        <p:nvSpPr>
          <p:cNvPr id="8" name="Text Placeholder 7">
            <a:extLst>
              <a:ext uri="{FF2B5EF4-FFF2-40B4-BE49-F238E27FC236}">
                <a16:creationId xmlns:a16="http://schemas.microsoft.com/office/drawing/2014/main" id="{EF6F92C1-35E0-DD5A-B112-C9D951B6A1CC}"/>
              </a:ext>
            </a:extLst>
          </p:cNvPr>
          <p:cNvSpPr>
            <a:spLocks noGrp="1"/>
          </p:cNvSpPr>
          <p:nvPr>
            <p:ph type="body" sz="quarter" idx="18"/>
          </p:nvPr>
        </p:nvSpPr>
        <p:spPr/>
        <p:txBody>
          <a:bodyPr/>
          <a:lstStyle/>
          <a:p>
            <a:r>
              <a:rPr lang="en-AU" i="1">
                <a:latin typeface="+mj-lt"/>
                <a:cs typeface="Arial"/>
              </a:rPr>
              <a:t>PINCHED</a:t>
            </a:r>
            <a:r>
              <a:rPr lang="en-AU">
                <a:latin typeface="+mj-lt"/>
                <a:cs typeface="Arial"/>
              </a:rPr>
              <a:t> by Melanie Tait – neutral script</a:t>
            </a:r>
            <a:endParaRPr lang="en-US">
              <a:latin typeface="+mj-lt"/>
            </a:endParaRPr>
          </a:p>
        </p:txBody>
      </p:sp>
      <p:sp>
        <p:nvSpPr>
          <p:cNvPr id="10" name="Flowchart: Stored Data 8">
            <a:extLst>
              <a:ext uri="{FF2B5EF4-FFF2-40B4-BE49-F238E27FC236}">
                <a16:creationId xmlns:a16="http://schemas.microsoft.com/office/drawing/2014/main" id="{AD3037DF-DCB0-0CE2-FF35-FEAD37E34503}"/>
              </a:ext>
            </a:extLst>
          </p:cNvPr>
          <p:cNvSpPr/>
          <p:nvPr/>
        </p:nvSpPr>
        <p:spPr>
          <a:xfrm>
            <a:off x="9020175" y="360000"/>
            <a:ext cx="2227203" cy="919480"/>
          </a:xfrm>
          <a:prstGeom prst="flowChartOnlineStorage">
            <a:avLst/>
          </a:prstGeom>
          <a:solidFill>
            <a:srgbClr val="D9B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a:solidFill>
                  <a:schemeClr val="tx1"/>
                </a:solidFill>
              </a:rPr>
              <a:t>Ethical Protocols</a:t>
            </a:r>
          </a:p>
        </p:txBody>
      </p:sp>
      <p:sp>
        <p:nvSpPr>
          <p:cNvPr id="9" name="Oval 8">
            <a:extLst>
              <a:ext uri="{FF2B5EF4-FFF2-40B4-BE49-F238E27FC236}">
                <a16:creationId xmlns:a16="http://schemas.microsoft.com/office/drawing/2014/main" id="{14CE7D38-460D-B72A-77A9-0B21A0ED475E}"/>
              </a:ext>
            </a:extLst>
          </p:cNvPr>
          <p:cNvSpPr/>
          <p:nvPr/>
        </p:nvSpPr>
        <p:spPr>
          <a:xfrm>
            <a:off x="10924518" y="360000"/>
            <a:ext cx="919480" cy="919480"/>
          </a:xfrm>
          <a:prstGeom prst="ellipse">
            <a:avLst/>
          </a:prstGeom>
          <a:solidFill>
            <a:srgbClr val="D9B3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0" algn="ctr">
              <a:defRPr/>
            </a:pPr>
            <a:r>
              <a:rPr lang="en-AU" sz="1800">
                <a:solidFill>
                  <a:schemeClr val="tx1"/>
                </a:solidFill>
              </a:rPr>
              <a:t>4.2</a:t>
            </a:r>
            <a:endParaRPr lang="en-GB" sz="1800">
              <a:solidFill>
                <a:schemeClr val="tx1"/>
              </a:solidFill>
            </a:endParaRPr>
          </a:p>
        </p:txBody>
      </p:sp>
      <p:sp>
        <p:nvSpPr>
          <p:cNvPr id="11" name="Rectangle: Rounded Corners 6">
            <a:extLst>
              <a:ext uri="{FF2B5EF4-FFF2-40B4-BE49-F238E27FC236}">
                <a16:creationId xmlns:a16="http://schemas.microsoft.com/office/drawing/2014/main" id="{5329C60A-AFCD-F134-A3D8-0BA1064ED4F0}"/>
              </a:ext>
            </a:extLst>
          </p:cNvPr>
          <p:cNvSpPr/>
          <p:nvPr/>
        </p:nvSpPr>
        <p:spPr>
          <a:xfrm>
            <a:off x="360000" y="1602566"/>
            <a:ext cx="11124864" cy="1437786"/>
          </a:xfrm>
          <a:prstGeom prst="roundRect">
            <a:avLst/>
          </a:prstGeom>
          <a:solidFill>
            <a:srgbClr val="F0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150000"/>
              </a:lnSpc>
              <a:spcAft>
                <a:spcPts val="1200"/>
              </a:spcAft>
              <a:defRPr/>
            </a:pPr>
            <a:r>
              <a:rPr lang="en-US" sz="2000">
                <a:solidFill>
                  <a:schemeClr val="tx1"/>
                </a:solidFill>
              </a:rPr>
              <a:t>In ‘Note on the script’, use symbols to annotate where the playwright has indicated how her script should be used.</a:t>
            </a:r>
            <a:endParaRPr kumimoji="0" lang="en-AU" sz="18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7" name="Text Placeholder 6">
            <a:extLst>
              <a:ext uri="{FF2B5EF4-FFF2-40B4-BE49-F238E27FC236}">
                <a16:creationId xmlns:a16="http://schemas.microsoft.com/office/drawing/2014/main" id="{A8E4CC11-041D-6069-DE74-260D7726A8EF}"/>
              </a:ext>
            </a:extLst>
          </p:cNvPr>
          <p:cNvSpPr>
            <a:spLocks noGrp="1"/>
          </p:cNvSpPr>
          <p:nvPr>
            <p:ph type="body" sz="quarter" idx="17"/>
          </p:nvPr>
        </p:nvSpPr>
        <p:spPr>
          <a:xfrm>
            <a:off x="360000" y="3218688"/>
            <a:ext cx="11484000" cy="3156233"/>
          </a:xfrm>
        </p:spPr>
        <p:txBody>
          <a:bodyPr/>
          <a:lstStyle/>
          <a:p>
            <a:r>
              <a:rPr lang="en-AU" dirty="0"/>
              <a:t>! –  where Tait has indicated how the text could/should be read.</a:t>
            </a:r>
          </a:p>
          <a:p>
            <a:r>
              <a:rPr lang="en-AU" dirty="0"/>
              <a:t>*  –  where Tait has sought to make the text inclusive of all identities.</a:t>
            </a:r>
          </a:p>
          <a:p>
            <a:r>
              <a:rPr lang="en-AU" dirty="0"/>
              <a:t>+ –  where Tait has encouraged practitioners to take ownership over creative choices.</a:t>
            </a:r>
          </a:p>
        </p:txBody>
      </p:sp>
      <p:pic>
        <p:nvPicPr>
          <p:cNvPr id="14" name="Picture 13">
            <a:extLst>
              <a:ext uri="{FF2B5EF4-FFF2-40B4-BE49-F238E27FC236}">
                <a16:creationId xmlns:a16="http://schemas.microsoft.com/office/drawing/2014/main" id="{6C5782BF-6629-AE77-D89F-5847B6CDAAA7}"/>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flipH="1">
            <a:off x="9047519" y="5276009"/>
            <a:ext cx="2172513" cy="1419991"/>
          </a:xfrm>
          <a:prstGeom prst="rect">
            <a:avLst/>
          </a:prstGeom>
        </p:spPr>
      </p:pic>
      <p:sp>
        <p:nvSpPr>
          <p:cNvPr id="2" name="Slide Number Placeholder 1">
            <a:extLst>
              <a:ext uri="{FF2B5EF4-FFF2-40B4-BE49-F238E27FC236}">
                <a16:creationId xmlns:a16="http://schemas.microsoft.com/office/drawing/2014/main" id="{7E5A7FC5-73F5-2F4F-5F01-D171D7CD34E2}"/>
              </a:ext>
            </a:extLst>
          </p:cNvPr>
          <p:cNvSpPr>
            <a:spLocks noGrp="1"/>
          </p:cNvSpPr>
          <p:nvPr>
            <p:ph type="sldNum" sz="quarter" idx="12"/>
          </p:nvPr>
        </p:nvSpPr>
        <p:spPr/>
        <p:txBody>
          <a:bodyPr/>
          <a:lstStyle/>
          <a:p>
            <a:fld id="{10A01DC5-1685-4615-8240-15192985C6A2}" type="slidenum">
              <a:rPr lang="en-AU" smtClean="0"/>
              <a:t>31</a:t>
            </a:fld>
            <a:endParaRPr lang="en-AU"/>
          </a:p>
        </p:txBody>
      </p:sp>
    </p:spTree>
    <p:extLst>
      <p:ext uri="{BB962C8B-B14F-4D97-AF65-F5344CB8AC3E}">
        <p14:creationId xmlns:p14="http://schemas.microsoft.com/office/powerpoint/2010/main" val="3420059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a:extLst>
            <a:ext uri="{FF2B5EF4-FFF2-40B4-BE49-F238E27FC236}">
              <a16:creationId xmlns:a16="http://schemas.microsoft.com/office/drawing/2014/main" id="{A7CBD1DE-14BF-A195-6201-8F976504981B}"/>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6E88C19-00B1-2559-EC94-8C95B3A33EF3}"/>
              </a:ext>
              <a:ext uri="{C183D7F6-B498-43B3-948B-1728B52AA6E4}">
                <adec:decorative xmlns:adec="http://schemas.microsoft.com/office/drawing/2017/decorative" val="1"/>
              </a:ext>
            </a:extLst>
          </p:cNvPr>
          <p:cNvSpPr/>
          <p:nvPr/>
        </p:nvSpPr>
        <p:spPr>
          <a:xfrm>
            <a:off x="0" y="0"/>
            <a:ext cx="12192000" cy="6858000"/>
          </a:xfrm>
          <a:prstGeom prst="roundRect">
            <a:avLst>
              <a:gd name="adj" fmla="val 76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828AD6EA-F174-531B-F118-0F493CBC70BF}"/>
              </a:ext>
            </a:extLst>
          </p:cNvPr>
          <p:cNvSpPr>
            <a:spLocks noGrp="1"/>
          </p:cNvSpPr>
          <p:nvPr>
            <p:ph type="title"/>
          </p:nvPr>
        </p:nvSpPr>
        <p:spPr/>
        <p:txBody>
          <a:bodyPr/>
          <a:lstStyle/>
          <a:p>
            <a:r>
              <a:rPr lang="en-AU" dirty="0">
                <a:latin typeface="+mj-lt"/>
                <a:cs typeface="Arial"/>
              </a:rPr>
              <a:t>Neutral script conventions</a:t>
            </a:r>
            <a:endParaRPr lang="en-US" dirty="0"/>
          </a:p>
        </p:txBody>
      </p:sp>
      <p:sp>
        <p:nvSpPr>
          <p:cNvPr id="13" name="Text Placeholder 12">
            <a:extLst>
              <a:ext uri="{FF2B5EF4-FFF2-40B4-BE49-F238E27FC236}">
                <a16:creationId xmlns:a16="http://schemas.microsoft.com/office/drawing/2014/main" id="{6327525A-4D15-CAD8-FB8E-E880418B0CB0}"/>
              </a:ext>
            </a:extLst>
          </p:cNvPr>
          <p:cNvSpPr>
            <a:spLocks noGrp="1"/>
          </p:cNvSpPr>
          <p:nvPr>
            <p:ph type="body" sz="quarter" idx="18"/>
          </p:nvPr>
        </p:nvSpPr>
        <p:spPr/>
        <p:txBody>
          <a:bodyPr/>
          <a:lstStyle/>
          <a:p>
            <a:r>
              <a:rPr lang="en-AU" i="1">
                <a:latin typeface="Arial"/>
                <a:cs typeface="Arial"/>
              </a:rPr>
              <a:t>PINCHED</a:t>
            </a:r>
            <a:r>
              <a:rPr lang="en-AU">
                <a:latin typeface="Arial"/>
                <a:cs typeface="Arial"/>
              </a:rPr>
              <a:t> by Melanie Tait – neutral script</a:t>
            </a:r>
            <a:endParaRPr lang="en-US"/>
          </a:p>
        </p:txBody>
      </p:sp>
      <p:sp>
        <p:nvSpPr>
          <p:cNvPr id="34" name="Flowchart: Stored Data 33">
            <a:extLst>
              <a:ext uri="{FF2B5EF4-FFF2-40B4-BE49-F238E27FC236}">
                <a16:creationId xmlns:a16="http://schemas.microsoft.com/office/drawing/2014/main" id="{F32F8B6D-69CF-E903-DCDF-097AE2E85EFA}"/>
              </a:ext>
            </a:extLst>
          </p:cNvPr>
          <p:cNvSpPr/>
          <p:nvPr/>
        </p:nvSpPr>
        <p:spPr>
          <a:xfrm>
            <a:off x="9020175" y="360000"/>
            <a:ext cx="2227203" cy="919480"/>
          </a:xfrm>
          <a:prstGeom prst="flowChartOnlineStorage">
            <a:avLst/>
          </a:prstGeom>
          <a:solidFill>
            <a:srgbClr val="BA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solidFill>
                  <a:schemeClr val="tx1"/>
                </a:solidFill>
              </a:rPr>
              <a:t>Conventions</a:t>
            </a:r>
          </a:p>
        </p:txBody>
      </p:sp>
      <p:sp>
        <p:nvSpPr>
          <p:cNvPr id="33" name="Oval 32">
            <a:extLst>
              <a:ext uri="{FF2B5EF4-FFF2-40B4-BE49-F238E27FC236}">
                <a16:creationId xmlns:a16="http://schemas.microsoft.com/office/drawing/2014/main" id="{BFBA16AA-40E5-33D6-43FC-4ED0969001A8}"/>
              </a:ext>
            </a:extLst>
          </p:cNvPr>
          <p:cNvSpPr/>
          <p:nvPr/>
        </p:nvSpPr>
        <p:spPr>
          <a:xfrm>
            <a:off x="10924518" y="360000"/>
            <a:ext cx="919480" cy="919480"/>
          </a:xfrm>
          <a:prstGeom prst="ellipse">
            <a:avLst/>
          </a:prstGeom>
          <a:solidFill>
            <a:srgbClr val="BAEC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800">
                <a:solidFill>
                  <a:schemeClr val="tx1"/>
                </a:solidFill>
                <a:latin typeface="Arial" panose="020B0604020202020204"/>
              </a:rPr>
              <a:t>4.3a</a:t>
            </a:r>
            <a:endParaRPr kumimoji="0" lang="en-GB" sz="1800" b="0" i="0" u="none" strike="noStrike" kern="1200" cap="none" spc="0" normalizeH="0" baseline="0" noProof="0">
              <a:ln>
                <a:noFill/>
              </a:ln>
              <a:solidFill>
                <a:schemeClr val="tx1"/>
              </a:solidFill>
              <a:effectLst/>
              <a:uLnTx/>
              <a:uFillTx/>
              <a:latin typeface="Arial" panose="020B0604020202020204"/>
              <a:ea typeface="+mn-ea"/>
              <a:cs typeface="+mn-cs"/>
            </a:endParaRPr>
          </a:p>
        </p:txBody>
      </p:sp>
      <p:grpSp>
        <p:nvGrpSpPr>
          <p:cNvPr id="27" name="Group 26">
            <a:extLst>
              <a:ext uri="{FF2B5EF4-FFF2-40B4-BE49-F238E27FC236}">
                <a16:creationId xmlns:a16="http://schemas.microsoft.com/office/drawing/2014/main" id="{185B5025-A8A9-081A-8AB9-66DE08A57AF3}"/>
              </a:ext>
              <a:ext uri="{C183D7F6-B498-43B3-948B-1728B52AA6E4}">
                <adec:decorative xmlns:adec="http://schemas.microsoft.com/office/drawing/2017/decorative" val="1"/>
              </a:ext>
            </a:extLst>
          </p:cNvPr>
          <p:cNvGrpSpPr/>
          <p:nvPr/>
        </p:nvGrpSpPr>
        <p:grpSpPr>
          <a:xfrm>
            <a:off x="268224" y="2251591"/>
            <a:ext cx="5463164" cy="3594339"/>
            <a:chOff x="268224" y="2251591"/>
            <a:chExt cx="5463164" cy="3594339"/>
          </a:xfrm>
        </p:grpSpPr>
        <p:cxnSp>
          <p:nvCxnSpPr>
            <p:cNvPr id="48" name="Straight Arrow Connector 47">
              <a:extLst>
                <a:ext uri="{FF2B5EF4-FFF2-40B4-BE49-F238E27FC236}">
                  <a16:creationId xmlns:a16="http://schemas.microsoft.com/office/drawing/2014/main" id="{F3936FBC-944E-4C11-7B74-D0E2B4C657DE}"/>
                </a:ext>
              </a:extLst>
            </p:cNvPr>
            <p:cNvCxnSpPr>
              <a:cxnSpLocks/>
            </p:cNvCxnSpPr>
            <p:nvPr/>
          </p:nvCxnSpPr>
          <p:spPr>
            <a:xfrm>
              <a:off x="2535936" y="4167534"/>
              <a:ext cx="3195452" cy="1678396"/>
            </a:xfrm>
            <a:prstGeom prst="straightConnector1">
              <a:avLst/>
            </a:prstGeom>
            <a:ln w="28575">
              <a:solidFill>
                <a:srgbClr val="BAECFF"/>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E18E84CA-E592-420D-2BDE-9F53F2DC4542}"/>
                </a:ext>
              </a:extLst>
            </p:cNvPr>
            <p:cNvCxnSpPr>
              <a:cxnSpLocks/>
            </p:cNvCxnSpPr>
            <p:nvPr/>
          </p:nvCxnSpPr>
          <p:spPr>
            <a:xfrm>
              <a:off x="2890601" y="4073364"/>
              <a:ext cx="2840787" cy="11340"/>
            </a:xfrm>
            <a:prstGeom prst="straightConnector1">
              <a:avLst/>
            </a:prstGeom>
            <a:ln w="28575">
              <a:solidFill>
                <a:srgbClr val="BAECFF"/>
              </a:solidFill>
            </a:ln>
          </p:spPr>
          <p:style>
            <a:lnRef idx="1">
              <a:schemeClr val="accent1"/>
            </a:lnRef>
            <a:fillRef idx="0">
              <a:schemeClr val="accent1"/>
            </a:fillRef>
            <a:effectRef idx="0">
              <a:schemeClr val="accent1"/>
            </a:effectRef>
            <a:fontRef idx="minor">
              <a:schemeClr val="tx1"/>
            </a:fontRef>
          </p:style>
        </p:cxnSp>
        <p:cxnSp>
          <p:nvCxnSpPr>
            <p:cNvPr id="680" name="Straight Arrow Connector 679">
              <a:extLst>
                <a:ext uri="{FF2B5EF4-FFF2-40B4-BE49-F238E27FC236}">
                  <a16:creationId xmlns:a16="http://schemas.microsoft.com/office/drawing/2014/main" id="{C0BD9471-2FF4-ABEE-123C-AB1AD151F42C}"/>
                </a:ext>
              </a:extLst>
            </p:cNvPr>
            <p:cNvCxnSpPr>
              <a:cxnSpLocks/>
            </p:cNvCxnSpPr>
            <p:nvPr/>
          </p:nvCxnSpPr>
          <p:spPr>
            <a:xfrm flipV="1">
              <a:off x="2662427" y="2251591"/>
              <a:ext cx="2987094" cy="1821773"/>
            </a:xfrm>
            <a:prstGeom prst="straightConnector1">
              <a:avLst/>
            </a:prstGeom>
            <a:ln w="28575">
              <a:solidFill>
                <a:srgbClr val="BAECFF"/>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30E0F1B1-7533-D82F-9C1B-ADEFAEA8C656}"/>
                </a:ext>
              </a:extLst>
            </p:cNvPr>
            <p:cNvGrpSpPr/>
            <p:nvPr/>
          </p:nvGrpSpPr>
          <p:grpSpPr>
            <a:xfrm>
              <a:off x="268224" y="2621279"/>
              <a:ext cx="4517278" cy="2693690"/>
              <a:chOff x="268224" y="2621279"/>
              <a:chExt cx="4517278" cy="2693690"/>
            </a:xfrm>
          </p:grpSpPr>
          <p:sp>
            <p:nvSpPr>
              <p:cNvPr id="24" name="Rectangle 23">
                <a:extLst>
                  <a:ext uri="{FF2B5EF4-FFF2-40B4-BE49-F238E27FC236}">
                    <a16:creationId xmlns:a16="http://schemas.microsoft.com/office/drawing/2014/main" id="{C5448CF6-E4A7-D72C-1642-F8EB945EB7D2}"/>
                  </a:ext>
                </a:extLst>
              </p:cNvPr>
              <p:cNvSpPr/>
              <p:nvPr/>
            </p:nvSpPr>
            <p:spPr>
              <a:xfrm>
                <a:off x="268224" y="2621279"/>
                <a:ext cx="3791712" cy="26936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group of people sitting in chairs&#10;&#10;AI-generated content may be incorrect.">
                <a:extLst>
                  <a:ext uri="{FF2B5EF4-FFF2-40B4-BE49-F238E27FC236}">
                    <a16:creationId xmlns:a16="http://schemas.microsoft.com/office/drawing/2014/main" id="{6BE4FF5B-1600-A9CA-EC76-C0711A4C9C2F}"/>
                  </a:ext>
                </a:extLst>
              </p:cNvPr>
              <p:cNvPicPr>
                <a:picLocks noChangeAspect="1"/>
              </p:cNvPicPr>
              <p:nvPr/>
            </p:nvPicPr>
            <p:blipFill>
              <a:blip r:embed="rId3" cstate="screen">
                <a:extLst>
                  <a:ext uri="{28A0092B-C50C-407E-A947-70E740481C1C}">
                    <a14:useLocalDpi xmlns:a14="http://schemas.microsoft.com/office/drawing/2010/main"/>
                  </a:ext>
                </a:extLst>
              </a:blip>
              <a:srcRect b="57530"/>
              <a:stretch>
                <a:fillRect/>
              </a:stretch>
            </p:blipFill>
            <p:spPr>
              <a:xfrm>
                <a:off x="274554" y="2647886"/>
                <a:ext cx="4510948" cy="2667083"/>
              </a:xfrm>
              <a:prstGeom prst="rect">
                <a:avLst/>
              </a:prstGeom>
            </p:spPr>
          </p:pic>
        </p:grpSp>
      </p:grpSp>
      <p:sp>
        <p:nvSpPr>
          <p:cNvPr id="8" name="Freeform 7">
            <a:extLst>
              <a:ext uri="{FF2B5EF4-FFF2-40B4-BE49-F238E27FC236}">
                <a16:creationId xmlns:a16="http://schemas.microsoft.com/office/drawing/2014/main" id="{28D369BF-198E-86B6-1A7A-C5EAE59E9392}"/>
              </a:ext>
            </a:extLst>
          </p:cNvPr>
          <p:cNvSpPr/>
          <p:nvPr/>
        </p:nvSpPr>
        <p:spPr>
          <a:xfrm>
            <a:off x="4986211" y="1577347"/>
            <a:ext cx="2209093" cy="1394737"/>
          </a:xfrm>
          <a:custGeom>
            <a:avLst/>
            <a:gdLst>
              <a:gd name="connsiteX0" fmla="*/ 0 w 2209093"/>
              <a:gd name="connsiteY0" fmla="*/ 232461 h 1394737"/>
              <a:gd name="connsiteX1" fmla="*/ 232461 w 2209093"/>
              <a:gd name="connsiteY1" fmla="*/ 0 h 1394737"/>
              <a:gd name="connsiteX2" fmla="*/ 1976632 w 2209093"/>
              <a:gd name="connsiteY2" fmla="*/ 0 h 1394737"/>
              <a:gd name="connsiteX3" fmla="*/ 2209093 w 2209093"/>
              <a:gd name="connsiteY3" fmla="*/ 232461 h 1394737"/>
              <a:gd name="connsiteX4" fmla="*/ 2209093 w 2209093"/>
              <a:gd name="connsiteY4" fmla="*/ 1162276 h 1394737"/>
              <a:gd name="connsiteX5" fmla="*/ 1976632 w 2209093"/>
              <a:gd name="connsiteY5" fmla="*/ 1394737 h 1394737"/>
              <a:gd name="connsiteX6" fmla="*/ 232461 w 2209093"/>
              <a:gd name="connsiteY6" fmla="*/ 1394737 h 1394737"/>
              <a:gd name="connsiteX7" fmla="*/ 0 w 2209093"/>
              <a:gd name="connsiteY7" fmla="*/ 1162276 h 1394737"/>
              <a:gd name="connsiteX8" fmla="*/ 0 w 2209093"/>
              <a:gd name="connsiteY8" fmla="*/ 232461 h 139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9093" h="1394737">
                <a:moveTo>
                  <a:pt x="0" y="232461"/>
                </a:moveTo>
                <a:cubicBezTo>
                  <a:pt x="0" y="104076"/>
                  <a:pt x="104076" y="0"/>
                  <a:pt x="232461" y="0"/>
                </a:cubicBezTo>
                <a:lnTo>
                  <a:pt x="1976632" y="0"/>
                </a:lnTo>
                <a:cubicBezTo>
                  <a:pt x="2105017" y="0"/>
                  <a:pt x="2209093" y="104076"/>
                  <a:pt x="2209093" y="232461"/>
                </a:cubicBezTo>
                <a:lnTo>
                  <a:pt x="2209093" y="1162276"/>
                </a:lnTo>
                <a:cubicBezTo>
                  <a:pt x="2209093" y="1290661"/>
                  <a:pt x="2105017" y="1394737"/>
                  <a:pt x="1976632" y="1394737"/>
                </a:cubicBezTo>
                <a:lnTo>
                  <a:pt x="232461" y="1394737"/>
                </a:lnTo>
                <a:cubicBezTo>
                  <a:pt x="104076" y="1394737"/>
                  <a:pt x="0" y="1290661"/>
                  <a:pt x="0" y="1162276"/>
                </a:cubicBezTo>
                <a:lnTo>
                  <a:pt x="0" y="232461"/>
                </a:lnTo>
                <a:close/>
              </a:path>
            </a:pathLst>
          </a:custGeom>
        </p:spPr>
        <p:style>
          <a:lnRef idx="2">
            <a:schemeClr val="lt1">
              <a:hueOff val="0"/>
              <a:satOff val="0"/>
              <a:lumOff val="0"/>
              <a:alphaOff val="0"/>
            </a:schemeClr>
          </a:lnRef>
          <a:fillRef idx="1">
            <a:schemeClr val="accent3">
              <a:shade val="50000"/>
              <a:hueOff val="0"/>
              <a:satOff val="0"/>
              <a:lumOff val="0"/>
              <a:alphaOff val="0"/>
            </a:schemeClr>
          </a:fillRef>
          <a:effectRef idx="0">
            <a:schemeClr val="accent3">
              <a:shade val="50000"/>
              <a:hueOff val="0"/>
              <a:satOff val="0"/>
              <a:lumOff val="0"/>
              <a:alphaOff val="0"/>
            </a:schemeClr>
          </a:effectRef>
          <a:fontRef idx="minor">
            <a:schemeClr val="lt1"/>
          </a:fontRef>
        </p:style>
        <p:txBody>
          <a:bodyPr spcFirstLastPara="0" vert="horz" wrap="square" lIns="178575" tIns="123330" rIns="178575" bIns="123330" numCol="1" spcCol="1270" anchor="ctr" anchorCtr="0">
            <a:noAutofit/>
          </a:bodyPr>
          <a:lstStyle/>
          <a:p>
            <a:pPr marL="0" lvl="0" indent="0" algn="ctr" defTabSz="1289050" rtl="0">
              <a:lnSpc>
                <a:spcPct val="90000"/>
              </a:lnSpc>
              <a:spcBef>
                <a:spcPct val="0"/>
              </a:spcBef>
              <a:spcAft>
                <a:spcPct val="35000"/>
              </a:spcAft>
              <a:buNone/>
            </a:pPr>
            <a:r>
              <a:rPr lang="en-AU" sz="2000" b="1" kern="1200">
                <a:solidFill>
                  <a:schemeClr val="tx1"/>
                </a:solidFill>
                <a:latin typeface="Arial" panose="020B0604020202020204"/>
              </a:rPr>
              <a:t>Limited contextual information</a:t>
            </a:r>
            <a:endParaRPr lang="en-AU" sz="2000" b="1" kern="1200">
              <a:solidFill>
                <a:schemeClr val="tx1"/>
              </a:solidFill>
            </a:endParaRPr>
          </a:p>
        </p:txBody>
      </p:sp>
      <p:sp>
        <p:nvSpPr>
          <p:cNvPr id="21" name="Freeform 20">
            <a:extLst>
              <a:ext uri="{FF2B5EF4-FFF2-40B4-BE49-F238E27FC236}">
                <a16:creationId xmlns:a16="http://schemas.microsoft.com/office/drawing/2014/main" id="{9E2EFF50-3F9C-5B78-D592-638570A19FA0}"/>
              </a:ext>
            </a:extLst>
          </p:cNvPr>
          <p:cNvSpPr/>
          <p:nvPr/>
        </p:nvSpPr>
        <p:spPr>
          <a:xfrm>
            <a:off x="7182714" y="1733272"/>
            <a:ext cx="4031493" cy="1080000"/>
          </a:xfrm>
          <a:custGeom>
            <a:avLst/>
            <a:gdLst>
              <a:gd name="connsiteX0" fmla="*/ 0 w 4031493"/>
              <a:gd name="connsiteY0" fmla="*/ 0 h 1080000"/>
              <a:gd name="connsiteX1" fmla="*/ 3548680 w 4031493"/>
              <a:gd name="connsiteY1" fmla="*/ 0 h 1080000"/>
              <a:gd name="connsiteX2" fmla="*/ 3741804 w 4031493"/>
              <a:gd name="connsiteY2" fmla="*/ 0 h 1080000"/>
              <a:gd name="connsiteX3" fmla="*/ 3934928 w 4031493"/>
              <a:gd name="connsiteY3" fmla="*/ 0 h 1080000"/>
              <a:gd name="connsiteX4" fmla="*/ 4031493 w 4031493"/>
              <a:gd name="connsiteY4" fmla="*/ 96565 h 1080000"/>
              <a:gd name="connsiteX5" fmla="*/ 4031493 w 4031493"/>
              <a:gd name="connsiteY5" fmla="*/ 983435 h 1080000"/>
              <a:gd name="connsiteX6" fmla="*/ 3934928 w 4031493"/>
              <a:gd name="connsiteY6" fmla="*/ 1080000 h 1080000"/>
              <a:gd name="connsiteX7" fmla="*/ 3741804 w 4031493"/>
              <a:gd name="connsiteY7" fmla="*/ 1080000 h 1080000"/>
              <a:gd name="connsiteX8" fmla="*/ 3548680 w 4031493"/>
              <a:gd name="connsiteY8" fmla="*/ 1080000 h 1080000"/>
              <a:gd name="connsiteX9" fmla="*/ 0 w 4031493"/>
              <a:gd name="connsiteY9" fmla="*/ 108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1493" h="1080000">
                <a:moveTo>
                  <a:pt x="0" y="0"/>
                </a:moveTo>
                <a:lnTo>
                  <a:pt x="3548680" y="0"/>
                </a:lnTo>
                <a:lnTo>
                  <a:pt x="3741804" y="0"/>
                </a:lnTo>
                <a:lnTo>
                  <a:pt x="3934928" y="0"/>
                </a:lnTo>
                <a:cubicBezTo>
                  <a:pt x="3988259" y="0"/>
                  <a:pt x="4031493" y="43234"/>
                  <a:pt x="4031493" y="96565"/>
                </a:cubicBezTo>
                <a:lnTo>
                  <a:pt x="4031493" y="983435"/>
                </a:lnTo>
                <a:cubicBezTo>
                  <a:pt x="4031493" y="1036766"/>
                  <a:pt x="3988259" y="1080000"/>
                  <a:pt x="3934928" y="1080000"/>
                </a:cubicBezTo>
                <a:lnTo>
                  <a:pt x="3741804" y="1080000"/>
                </a:lnTo>
                <a:lnTo>
                  <a:pt x="3548680" y="1080000"/>
                </a:lnTo>
                <a:lnTo>
                  <a:pt x="0" y="1080000"/>
                </a:lnTo>
                <a:close/>
              </a:path>
            </a:pathLst>
          </a:custGeom>
          <a:solidFill>
            <a:schemeClr val="accent3">
              <a:lumMod val="40000"/>
              <a:lumOff val="60000"/>
            </a:schemeClr>
          </a:solidFill>
          <a:ln>
            <a:noFill/>
          </a:ln>
        </p:spPr>
        <p:style>
          <a:lnRef idx="2">
            <a:schemeClr val="accent3">
              <a:alpha val="90000"/>
              <a:tint val="55000"/>
              <a:hueOff val="0"/>
              <a:satOff val="0"/>
              <a:lumOff val="0"/>
              <a:alphaOff val="0"/>
            </a:schemeClr>
          </a:lnRef>
          <a:fillRef idx="1">
            <a:schemeClr val="accent3">
              <a:alpha val="90000"/>
              <a:tint val="55000"/>
              <a:hueOff val="0"/>
              <a:satOff val="0"/>
              <a:lumOff val="0"/>
              <a:alphaOff val="0"/>
            </a:schemeClr>
          </a:fillRef>
          <a:effectRef idx="0">
            <a:schemeClr val="accent3">
              <a:alpha val="90000"/>
              <a:tint val="55000"/>
              <a:hueOff val="0"/>
              <a:satOff val="0"/>
              <a:lumOff val="0"/>
              <a:alphaOff val="0"/>
            </a:schemeClr>
          </a:effectRef>
          <a:fontRef idx="minor">
            <a:schemeClr val="dk1">
              <a:hueOff val="0"/>
              <a:satOff val="0"/>
              <a:lumOff val="0"/>
              <a:alphaOff val="0"/>
            </a:schemeClr>
          </a:fontRef>
        </p:style>
        <p:txBody>
          <a:bodyPr spcFirstLastPara="0" vert="horz" wrap="square" lIns="180000" tIns="100469" rIns="132854" bIns="100471" numCol="1" spcCol="1270" anchor="ctr" anchorCtr="0">
            <a:noAutofit/>
          </a:bodyPr>
          <a:lstStyle/>
          <a:p>
            <a:pPr marL="171450" lvl="1" indent="-171450" algn="l" defTabSz="755650" rtl="0">
              <a:lnSpc>
                <a:spcPct val="114000"/>
              </a:lnSpc>
              <a:spcBef>
                <a:spcPct val="0"/>
              </a:spcBef>
              <a:spcAft>
                <a:spcPts val="600"/>
              </a:spcAft>
              <a:buChar char="•"/>
            </a:pPr>
            <a:r>
              <a:rPr lang="en-AU" sz="1600" kern="1200">
                <a:latin typeface="Arial" panose="020B0604020202020204"/>
              </a:rPr>
              <a:t>Rarely specifies setting</a:t>
            </a:r>
            <a:endParaRPr lang="en-AU" sz="1600" kern="1200"/>
          </a:p>
          <a:p>
            <a:pPr marL="171450" lvl="1" indent="-171450" algn="l" defTabSz="755650" rtl="0">
              <a:lnSpc>
                <a:spcPct val="114000"/>
              </a:lnSpc>
              <a:spcBef>
                <a:spcPct val="0"/>
              </a:spcBef>
              <a:spcAft>
                <a:spcPts val="600"/>
              </a:spcAft>
              <a:buChar char="•"/>
            </a:pPr>
            <a:r>
              <a:rPr lang="en-AU" sz="1600" kern="1200">
                <a:latin typeface="Arial" panose="020B0604020202020204"/>
              </a:rPr>
              <a:t>Names, ages and relationships</a:t>
            </a:r>
          </a:p>
          <a:p>
            <a:pPr marL="171450" lvl="1" indent="-171450" algn="l" defTabSz="755650" rtl="0">
              <a:lnSpc>
                <a:spcPct val="114000"/>
              </a:lnSpc>
              <a:spcBef>
                <a:spcPct val="0"/>
              </a:spcBef>
              <a:spcAft>
                <a:spcPts val="600"/>
              </a:spcAft>
              <a:buChar char="•"/>
            </a:pPr>
            <a:r>
              <a:rPr lang="en-AU" sz="1600" kern="1200">
                <a:latin typeface="Arial" panose="020B0604020202020204"/>
              </a:rPr>
              <a:t>Ambiguous situation</a:t>
            </a:r>
          </a:p>
        </p:txBody>
      </p:sp>
      <p:sp>
        <p:nvSpPr>
          <p:cNvPr id="11" name="Freeform 10">
            <a:extLst>
              <a:ext uri="{FF2B5EF4-FFF2-40B4-BE49-F238E27FC236}">
                <a16:creationId xmlns:a16="http://schemas.microsoft.com/office/drawing/2014/main" id="{B62F9445-67A6-07A2-36C2-32BF80FC4421}"/>
              </a:ext>
            </a:extLst>
          </p:cNvPr>
          <p:cNvSpPr/>
          <p:nvPr/>
        </p:nvSpPr>
        <p:spPr>
          <a:xfrm>
            <a:off x="5427601" y="3337965"/>
            <a:ext cx="2209093" cy="1394737"/>
          </a:xfrm>
          <a:custGeom>
            <a:avLst/>
            <a:gdLst>
              <a:gd name="connsiteX0" fmla="*/ 0 w 2209093"/>
              <a:gd name="connsiteY0" fmla="*/ 232461 h 1394737"/>
              <a:gd name="connsiteX1" fmla="*/ 232461 w 2209093"/>
              <a:gd name="connsiteY1" fmla="*/ 0 h 1394737"/>
              <a:gd name="connsiteX2" fmla="*/ 1976632 w 2209093"/>
              <a:gd name="connsiteY2" fmla="*/ 0 h 1394737"/>
              <a:gd name="connsiteX3" fmla="*/ 2209093 w 2209093"/>
              <a:gd name="connsiteY3" fmla="*/ 232461 h 1394737"/>
              <a:gd name="connsiteX4" fmla="*/ 2209093 w 2209093"/>
              <a:gd name="connsiteY4" fmla="*/ 1162276 h 1394737"/>
              <a:gd name="connsiteX5" fmla="*/ 1976632 w 2209093"/>
              <a:gd name="connsiteY5" fmla="*/ 1394737 h 1394737"/>
              <a:gd name="connsiteX6" fmla="*/ 232461 w 2209093"/>
              <a:gd name="connsiteY6" fmla="*/ 1394737 h 1394737"/>
              <a:gd name="connsiteX7" fmla="*/ 0 w 2209093"/>
              <a:gd name="connsiteY7" fmla="*/ 1162276 h 1394737"/>
              <a:gd name="connsiteX8" fmla="*/ 0 w 2209093"/>
              <a:gd name="connsiteY8" fmla="*/ 232461 h 139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9093" h="1394737">
                <a:moveTo>
                  <a:pt x="0" y="232461"/>
                </a:moveTo>
                <a:cubicBezTo>
                  <a:pt x="0" y="104076"/>
                  <a:pt x="104076" y="0"/>
                  <a:pt x="232461" y="0"/>
                </a:cubicBezTo>
                <a:lnTo>
                  <a:pt x="1976632" y="0"/>
                </a:lnTo>
                <a:cubicBezTo>
                  <a:pt x="2105017" y="0"/>
                  <a:pt x="2209093" y="104076"/>
                  <a:pt x="2209093" y="232461"/>
                </a:cubicBezTo>
                <a:lnTo>
                  <a:pt x="2209093" y="1162276"/>
                </a:lnTo>
                <a:cubicBezTo>
                  <a:pt x="2209093" y="1290661"/>
                  <a:pt x="2105017" y="1394737"/>
                  <a:pt x="1976632" y="1394737"/>
                </a:cubicBezTo>
                <a:lnTo>
                  <a:pt x="232461" y="1394737"/>
                </a:lnTo>
                <a:cubicBezTo>
                  <a:pt x="104076" y="1394737"/>
                  <a:pt x="0" y="1290661"/>
                  <a:pt x="0" y="1162276"/>
                </a:cubicBezTo>
                <a:lnTo>
                  <a:pt x="0" y="232461"/>
                </a:lnTo>
                <a:close/>
              </a:path>
            </a:pathLst>
          </a:custGeom>
        </p:spPr>
        <p:style>
          <a:lnRef idx="2">
            <a:schemeClr val="lt1">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178575" tIns="123330" rIns="178575" bIns="123330" numCol="1" spcCol="1270" anchor="ctr" anchorCtr="0">
            <a:noAutofit/>
          </a:bodyPr>
          <a:lstStyle/>
          <a:p>
            <a:pPr marL="0" lvl="0" indent="0" algn="ctr" defTabSz="1289050" rtl="0">
              <a:lnSpc>
                <a:spcPct val="90000"/>
              </a:lnSpc>
              <a:spcBef>
                <a:spcPct val="0"/>
              </a:spcBef>
              <a:spcAft>
                <a:spcPct val="35000"/>
              </a:spcAft>
              <a:buNone/>
            </a:pPr>
            <a:r>
              <a:rPr lang="en-AU" sz="2000" b="1" kern="1200">
                <a:solidFill>
                  <a:schemeClr val="tx1"/>
                </a:solidFill>
                <a:latin typeface="Arial" panose="020B0604020202020204"/>
              </a:rPr>
              <a:t>Lack of stage directions</a:t>
            </a:r>
            <a:endParaRPr lang="en-AU" sz="2000" b="1" kern="1200">
              <a:solidFill>
                <a:schemeClr val="tx1"/>
              </a:solidFill>
            </a:endParaRPr>
          </a:p>
        </p:txBody>
      </p:sp>
      <p:sp>
        <p:nvSpPr>
          <p:cNvPr id="22" name="Freeform 21">
            <a:extLst>
              <a:ext uri="{FF2B5EF4-FFF2-40B4-BE49-F238E27FC236}">
                <a16:creationId xmlns:a16="http://schemas.microsoft.com/office/drawing/2014/main" id="{D20BABCD-24D4-BE70-ED27-ED5315A01865}"/>
              </a:ext>
            </a:extLst>
          </p:cNvPr>
          <p:cNvSpPr/>
          <p:nvPr/>
        </p:nvSpPr>
        <p:spPr>
          <a:xfrm>
            <a:off x="7636694" y="3494995"/>
            <a:ext cx="4037253" cy="1093055"/>
          </a:xfrm>
          <a:custGeom>
            <a:avLst/>
            <a:gdLst>
              <a:gd name="connsiteX0" fmla="*/ 3554440 w 4037253"/>
              <a:gd name="connsiteY0" fmla="*/ 0 h 1093055"/>
              <a:gd name="connsiteX1" fmla="*/ 3940688 w 4037253"/>
              <a:gd name="connsiteY1" fmla="*/ 0 h 1093055"/>
              <a:gd name="connsiteX2" fmla="*/ 4037253 w 4037253"/>
              <a:gd name="connsiteY2" fmla="*/ 96565 h 1093055"/>
              <a:gd name="connsiteX3" fmla="*/ 4037253 w 4037253"/>
              <a:gd name="connsiteY3" fmla="*/ 996490 h 1093055"/>
              <a:gd name="connsiteX4" fmla="*/ 3940688 w 4037253"/>
              <a:gd name="connsiteY4" fmla="*/ 1093055 h 1093055"/>
              <a:gd name="connsiteX5" fmla="*/ 3554440 w 4037253"/>
              <a:gd name="connsiteY5" fmla="*/ 1093055 h 1093055"/>
              <a:gd name="connsiteX6" fmla="*/ 3522106 w 4037253"/>
              <a:gd name="connsiteY6" fmla="*/ 1086527 h 1093055"/>
              <a:gd name="connsiteX7" fmla="*/ 0 w 4037253"/>
              <a:gd name="connsiteY7" fmla="*/ 1086527 h 1093055"/>
              <a:gd name="connsiteX8" fmla="*/ 0 w 4037253"/>
              <a:gd name="connsiteY8" fmla="*/ 6527 h 1093055"/>
              <a:gd name="connsiteX9" fmla="*/ 3522111 w 4037253"/>
              <a:gd name="connsiteY9" fmla="*/ 6527 h 109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7253" h="1093055">
                <a:moveTo>
                  <a:pt x="3554440" y="0"/>
                </a:moveTo>
                <a:lnTo>
                  <a:pt x="3940688" y="0"/>
                </a:lnTo>
                <a:cubicBezTo>
                  <a:pt x="3994019" y="0"/>
                  <a:pt x="4037253" y="43234"/>
                  <a:pt x="4037253" y="96565"/>
                </a:cubicBezTo>
                <a:lnTo>
                  <a:pt x="4037253" y="996490"/>
                </a:lnTo>
                <a:cubicBezTo>
                  <a:pt x="4037253" y="1049821"/>
                  <a:pt x="3994019" y="1093055"/>
                  <a:pt x="3940688" y="1093055"/>
                </a:cubicBezTo>
                <a:lnTo>
                  <a:pt x="3554440" y="1093055"/>
                </a:lnTo>
                <a:lnTo>
                  <a:pt x="3522106" y="1086527"/>
                </a:lnTo>
                <a:lnTo>
                  <a:pt x="0" y="1086527"/>
                </a:lnTo>
                <a:lnTo>
                  <a:pt x="0" y="6527"/>
                </a:lnTo>
                <a:lnTo>
                  <a:pt x="3522111" y="6527"/>
                </a:lnTo>
                <a:close/>
              </a:path>
            </a:pathLst>
          </a:custGeom>
          <a:solidFill>
            <a:schemeClr val="accent3">
              <a:lumMod val="40000"/>
              <a:lumOff val="60000"/>
            </a:schemeClr>
          </a:solidFill>
          <a:ln>
            <a:noFill/>
          </a:ln>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80000" tIns="96659" rIns="125234" bIns="96661" numCol="1" spcCol="1270" anchor="ctr" anchorCtr="0">
            <a:noAutofit/>
          </a:bodyPr>
          <a:lstStyle/>
          <a:p>
            <a:pPr marL="114300" lvl="1" indent="-114300" algn="l" defTabSz="666750" rtl="0">
              <a:lnSpc>
                <a:spcPct val="114000"/>
              </a:lnSpc>
              <a:spcBef>
                <a:spcPct val="0"/>
              </a:spcBef>
              <a:spcAft>
                <a:spcPts val="600"/>
              </a:spcAft>
              <a:buChar char="•"/>
            </a:pPr>
            <a:r>
              <a:rPr lang="en-AU" sz="1600" i="0" kern="1200">
                <a:latin typeface="Arial" panose="020B0604020202020204"/>
              </a:rPr>
              <a:t>Few or no actions prescribed</a:t>
            </a:r>
            <a:endParaRPr lang="en-AU" sz="1600" i="0" kern="1200"/>
          </a:p>
          <a:p>
            <a:pPr marL="114300" lvl="1" indent="-114300" algn="l" defTabSz="666750" rtl="0">
              <a:lnSpc>
                <a:spcPct val="114000"/>
              </a:lnSpc>
              <a:spcBef>
                <a:spcPct val="0"/>
              </a:spcBef>
              <a:spcAft>
                <a:spcPts val="600"/>
              </a:spcAft>
              <a:buChar char="•"/>
            </a:pPr>
            <a:r>
              <a:rPr lang="en-AU" sz="1600" i="0" kern="1200">
                <a:latin typeface="Arial" panose="020B0604020202020204"/>
              </a:rPr>
              <a:t> Tone, movement, gesture, proxemics and blocking open to interpretation</a:t>
            </a:r>
          </a:p>
        </p:txBody>
      </p:sp>
      <p:sp>
        <p:nvSpPr>
          <p:cNvPr id="15" name="Freeform 14">
            <a:extLst>
              <a:ext uri="{FF2B5EF4-FFF2-40B4-BE49-F238E27FC236}">
                <a16:creationId xmlns:a16="http://schemas.microsoft.com/office/drawing/2014/main" id="{43D5E256-A1E6-CF9E-F978-D6330B3ACF5D}"/>
              </a:ext>
            </a:extLst>
          </p:cNvPr>
          <p:cNvSpPr/>
          <p:nvPr/>
        </p:nvSpPr>
        <p:spPr>
          <a:xfrm>
            <a:off x="4986211" y="5098583"/>
            <a:ext cx="2209093" cy="1394737"/>
          </a:xfrm>
          <a:custGeom>
            <a:avLst/>
            <a:gdLst>
              <a:gd name="connsiteX0" fmla="*/ 0 w 2209093"/>
              <a:gd name="connsiteY0" fmla="*/ 232461 h 1394737"/>
              <a:gd name="connsiteX1" fmla="*/ 232461 w 2209093"/>
              <a:gd name="connsiteY1" fmla="*/ 0 h 1394737"/>
              <a:gd name="connsiteX2" fmla="*/ 1976632 w 2209093"/>
              <a:gd name="connsiteY2" fmla="*/ 0 h 1394737"/>
              <a:gd name="connsiteX3" fmla="*/ 2209093 w 2209093"/>
              <a:gd name="connsiteY3" fmla="*/ 232461 h 1394737"/>
              <a:gd name="connsiteX4" fmla="*/ 2209093 w 2209093"/>
              <a:gd name="connsiteY4" fmla="*/ 1162276 h 1394737"/>
              <a:gd name="connsiteX5" fmla="*/ 1976632 w 2209093"/>
              <a:gd name="connsiteY5" fmla="*/ 1394737 h 1394737"/>
              <a:gd name="connsiteX6" fmla="*/ 232461 w 2209093"/>
              <a:gd name="connsiteY6" fmla="*/ 1394737 h 1394737"/>
              <a:gd name="connsiteX7" fmla="*/ 0 w 2209093"/>
              <a:gd name="connsiteY7" fmla="*/ 1162276 h 1394737"/>
              <a:gd name="connsiteX8" fmla="*/ 0 w 2209093"/>
              <a:gd name="connsiteY8" fmla="*/ 232461 h 139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9093" h="1394737">
                <a:moveTo>
                  <a:pt x="0" y="232461"/>
                </a:moveTo>
                <a:cubicBezTo>
                  <a:pt x="0" y="104076"/>
                  <a:pt x="104076" y="0"/>
                  <a:pt x="232461" y="0"/>
                </a:cubicBezTo>
                <a:lnTo>
                  <a:pt x="1976632" y="0"/>
                </a:lnTo>
                <a:cubicBezTo>
                  <a:pt x="2105017" y="0"/>
                  <a:pt x="2209093" y="104076"/>
                  <a:pt x="2209093" y="232461"/>
                </a:cubicBezTo>
                <a:lnTo>
                  <a:pt x="2209093" y="1162276"/>
                </a:lnTo>
                <a:cubicBezTo>
                  <a:pt x="2209093" y="1290661"/>
                  <a:pt x="2105017" y="1394737"/>
                  <a:pt x="1976632" y="1394737"/>
                </a:cubicBezTo>
                <a:lnTo>
                  <a:pt x="232461" y="1394737"/>
                </a:lnTo>
                <a:cubicBezTo>
                  <a:pt x="104076" y="1394737"/>
                  <a:pt x="0" y="1290661"/>
                  <a:pt x="0" y="1162276"/>
                </a:cubicBezTo>
                <a:lnTo>
                  <a:pt x="0" y="232461"/>
                </a:lnTo>
                <a:close/>
              </a:path>
            </a:pathLst>
          </a:custGeom>
        </p:spPr>
        <p:style>
          <a:lnRef idx="2">
            <a:schemeClr val="lt1">
              <a:hueOff val="0"/>
              <a:satOff val="0"/>
              <a:lumOff val="0"/>
              <a:alphaOff val="0"/>
            </a:schemeClr>
          </a:lnRef>
          <a:fillRef idx="1">
            <a:schemeClr val="accent3">
              <a:alpha val="90000"/>
              <a:hueOff val="0"/>
              <a:satOff val="0"/>
              <a:lumOff val="0"/>
              <a:alphaOff val="0"/>
            </a:schemeClr>
          </a:fillRef>
          <a:effectRef idx="0">
            <a:schemeClr val="accent3">
              <a:alpha val="90000"/>
              <a:hueOff val="0"/>
              <a:satOff val="0"/>
              <a:lumOff val="0"/>
              <a:alphaOff val="0"/>
            </a:schemeClr>
          </a:effectRef>
          <a:fontRef idx="minor">
            <a:schemeClr val="lt1"/>
          </a:fontRef>
        </p:style>
        <p:txBody>
          <a:bodyPr spcFirstLastPara="0" vert="horz" wrap="square" lIns="155715" tIns="111900" rIns="155715" bIns="111900" numCol="1" spcCol="1270" anchor="ctr" anchorCtr="0">
            <a:noAutofit/>
          </a:bodyPr>
          <a:lstStyle/>
          <a:p>
            <a:pPr marL="0" lvl="0" indent="0" algn="ctr" defTabSz="1022350" rtl="0">
              <a:lnSpc>
                <a:spcPct val="90000"/>
              </a:lnSpc>
              <a:spcBef>
                <a:spcPct val="0"/>
              </a:spcBef>
              <a:spcAft>
                <a:spcPct val="35000"/>
              </a:spcAft>
              <a:buNone/>
            </a:pPr>
            <a:r>
              <a:rPr lang="en-AU" sz="2000" b="1" kern="1200">
                <a:solidFill>
                  <a:schemeClr val="tx1"/>
                </a:solidFill>
                <a:latin typeface="Arial" panose="020B0604020202020204"/>
              </a:rPr>
              <a:t>Multiple interpretations</a:t>
            </a:r>
            <a:endParaRPr lang="en-AU" sz="2000" b="1" kern="1200">
              <a:solidFill>
                <a:schemeClr val="tx1"/>
              </a:solidFill>
            </a:endParaRPr>
          </a:p>
        </p:txBody>
      </p:sp>
      <p:sp>
        <p:nvSpPr>
          <p:cNvPr id="23" name="Freeform 22">
            <a:extLst>
              <a:ext uri="{FF2B5EF4-FFF2-40B4-BE49-F238E27FC236}">
                <a16:creationId xmlns:a16="http://schemas.microsoft.com/office/drawing/2014/main" id="{B0BF1D06-F90F-62DC-7C22-332575B42882}"/>
              </a:ext>
            </a:extLst>
          </p:cNvPr>
          <p:cNvSpPr/>
          <p:nvPr/>
        </p:nvSpPr>
        <p:spPr>
          <a:xfrm>
            <a:off x="7195304" y="5255682"/>
            <a:ext cx="4018902" cy="1080000"/>
          </a:xfrm>
          <a:custGeom>
            <a:avLst/>
            <a:gdLst>
              <a:gd name="connsiteX0" fmla="*/ 0 w 4018902"/>
              <a:gd name="connsiteY0" fmla="*/ 0 h 1080000"/>
              <a:gd name="connsiteX1" fmla="*/ 3536089 w 4018902"/>
              <a:gd name="connsiteY1" fmla="*/ 0 h 1080000"/>
              <a:gd name="connsiteX2" fmla="*/ 3730523 w 4018902"/>
              <a:gd name="connsiteY2" fmla="*/ 0 h 1080000"/>
              <a:gd name="connsiteX3" fmla="*/ 3922337 w 4018902"/>
              <a:gd name="connsiteY3" fmla="*/ 0 h 1080000"/>
              <a:gd name="connsiteX4" fmla="*/ 4018902 w 4018902"/>
              <a:gd name="connsiteY4" fmla="*/ 96565 h 1080000"/>
              <a:gd name="connsiteX5" fmla="*/ 4018902 w 4018902"/>
              <a:gd name="connsiteY5" fmla="*/ 983435 h 1080000"/>
              <a:gd name="connsiteX6" fmla="*/ 3922337 w 4018902"/>
              <a:gd name="connsiteY6" fmla="*/ 1080000 h 1080000"/>
              <a:gd name="connsiteX7" fmla="*/ 3730523 w 4018902"/>
              <a:gd name="connsiteY7" fmla="*/ 1080000 h 1080000"/>
              <a:gd name="connsiteX8" fmla="*/ 3536089 w 4018902"/>
              <a:gd name="connsiteY8" fmla="*/ 1080000 h 1080000"/>
              <a:gd name="connsiteX9" fmla="*/ 0 w 4018902"/>
              <a:gd name="connsiteY9" fmla="*/ 108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8902" h="1080000">
                <a:moveTo>
                  <a:pt x="0" y="0"/>
                </a:moveTo>
                <a:lnTo>
                  <a:pt x="3536089" y="0"/>
                </a:lnTo>
                <a:lnTo>
                  <a:pt x="3730523" y="0"/>
                </a:lnTo>
                <a:lnTo>
                  <a:pt x="3922337" y="0"/>
                </a:lnTo>
                <a:cubicBezTo>
                  <a:pt x="3975668" y="0"/>
                  <a:pt x="4018902" y="43234"/>
                  <a:pt x="4018902" y="96565"/>
                </a:cubicBezTo>
                <a:lnTo>
                  <a:pt x="4018902" y="983435"/>
                </a:lnTo>
                <a:cubicBezTo>
                  <a:pt x="4018902" y="1036766"/>
                  <a:pt x="3975668" y="1080000"/>
                  <a:pt x="3922337" y="1080000"/>
                </a:cubicBezTo>
                <a:lnTo>
                  <a:pt x="3730523" y="1080000"/>
                </a:lnTo>
                <a:lnTo>
                  <a:pt x="3536089" y="1080000"/>
                </a:lnTo>
                <a:lnTo>
                  <a:pt x="0" y="1080000"/>
                </a:lnTo>
                <a:close/>
              </a:path>
            </a:pathLst>
          </a:custGeom>
          <a:solidFill>
            <a:schemeClr val="accent3">
              <a:lumMod val="40000"/>
              <a:lumOff val="60000"/>
            </a:schemeClr>
          </a:solidFill>
          <a:ln>
            <a:noFill/>
          </a:ln>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80000" tIns="94754" rIns="121424" bIns="94756" numCol="1" spcCol="1270" anchor="ctr" anchorCtr="0">
            <a:noAutofit/>
          </a:bodyPr>
          <a:lstStyle/>
          <a:p>
            <a:pPr marL="114300" lvl="1" indent="-114300" algn="l" defTabSz="622300" rtl="0">
              <a:lnSpc>
                <a:spcPct val="114000"/>
              </a:lnSpc>
              <a:spcBef>
                <a:spcPct val="0"/>
              </a:spcBef>
              <a:spcAft>
                <a:spcPts val="600"/>
              </a:spcAft>
              <a:buChar char="•"/>
            </a:pPr>
            <a:r>
              <a:rPr lang="en-AU" sz="1600" i="0" kern="1200">
                <a:latin typeface="Arial" panose="020B0604020202020204"/>
              </a:rPr>
              <a:t> Style open to creative choice</a:t>
            </a:r>
            <a:endParaRPr lang="en-AU" sz="1600" i="0" kern="1200"/>
          </a:p>
          <a:p>
            <a:pPr marL="114300" lvl="1" indent="-114300" algn="l" defTabSz="622300" rtl="0">
              <a:lnSpc>
                <a:spcPct val="114000"/>
              </a:lnSpc>
              <a:spcBef>
                <a:spcPct val="0"/>
              </a:spcBef>
              <a:spcAft>
                <a:spcPts val="600"/>
              </a:spcAft>
              <a:buChar char="•"/>
            </a:pPr>
            <a:r>
              <a:rPr lang="en-AU" sz="1600" i="0" kern="1200">
                <a:latin typeface="Arial" panose="020B0604020202020204"/>
              </a:rPr>
              <a:t> Focus on uncovering subtext</a:t>
            </a:r>
          </a:p>
          <a:p>
            <a:pPr marL="114300" lvl="1" indent="-114300" algn="l" defTabSz="622300" rtl="0">
              <a:lnSpc>
                <a:spcPct val="114000"/>
              </a:lnSpc>
              <a:spcBef>
                <a:spcPct val="0"/>
              </a:spcBef>
              <a:spcAft>
                <a:spcPts val="600"/>
              </a:spcAft>
              <a:buChar char="•"/>
            </a:pPr>
            <a:r>
              <a:rPr lang="en-AU" sz="1600" i="0" kern="1200">
                <a:latin typeface="Arial" panose="020B0604020202020204"/>
              </a:rPr>
              <a:t> Requires strong collaboration</a:t>
            </a:r>
          </a:p>
        </p:txBody>
      </p:sp>
      <p:sp>
        <p:nvSpPr>
          <p:cNvPr id="3" name="Slide Number Placeholder 2">
            <a:extLst>
              <a:ext uri="{FF2B5EF4-FFF2-40B4-BE49-F238E27FC236}">
                <a16:creationId xmlns:a16="http://schemas.microsoft.com/office/drawing/2014/main" id="{3D036AE7-C620-13A8-B856-30C3157FBF27}"/>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32</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61490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D2710-987F-F50D-7B5F-7A80432F672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4C158F9-E834-A3A3-DC26-406A215AF038}"/>
              </a:ext>
            </a:extLst>
          </p:cNvPr>
          <p:cNvSpPr>
            <a:spLocks noGrp="1"/>
          </p:cNvSpPr>
          <p:nvPr>
            <p:ph type="title"/>
          </p:nvPr>
        </p:nvSpPr>
        <p:spPr/>
        <p:txBody>
          <a:bodyPr/>
          <a:lstStyle/>
          <a:p>
            <a:r>
              <a:rPr lang="en-AU">
                <a:latin typeface="+mj-lt"/>
                <a:cs typeface="Arial"/>
              </a:rPr>
              <a:t>From neutral script to stage directions</a:t>
            </a:r>
            <a:endParaRPr lang="en-US">
              <a:latin typeface="+mj-lt"/>
            </a:endParaRPr>
          </a:p>
        </p:txBody>
      </p:sp>
      <p:sp>
        <p:nvSpPr>
          <p:cNvPr id="12" name="Text Placeholder 11">
            <a:extLst>
              <a:ext uri="{FF2B5EF4-FFF2-40B4-BE49-F238E27FC236}">
                <a16:creationId xmlns:a16="http://schemas.microsoft.com/office/drawing/2014/main" id="{3EA7F265-9E71-E394-7AD4-9F674BB55F53}"/>
              </a:ext>
            </a:extLst>
          </p:cNvPr>
          <p:cNvSpPr>
            <a:spLocks noGrp="1"/>
          </p:cNvSpPr>
          <p:nvPr>
            <p:ph type="body" sz="quarter" idx="18"/>
          </p:nvPr>
        </p:nvSpPr>
        <p:spPr/>
        <p:txBody>
          <a:bodyPr/>
          <a:lstStyle/>
          <a:p>
            <a:r>
              <a:rPr lang="en-AU">
                <a:latin typeface="+mj-lt"/>
                <a:cs typeface="Arial"/>
              </a:rPr>
              <a:t>Images inspired by </a:t>
            </a:r>
            <a:r>
              <a:rPr lang="en-AU" i="1">
                <a:latin typeface="+mj-lt"/>
                <a:cs typeface="Arial"/>
              </a:rPr>
              <a:t>PINCHED</a:t>
            </a:r>
            <a:r>
              <a:rPr lang="en-AU">
                <a:latin typeface="+mj-lt"/>
                <a:cs typeface="Arial"/>
              </a:rPr>
              <a:t> </a:t>
            </a:r>
            <a:endParaRPr lang="en-US">
              <a:latin typeface="+mj-lt"/>
            </a:endParaRPr>
          </a:p>
        </p:txBody>
      </p:sp>
      <p:sp>
        <p:nvSpPr>
          <p:cNvPr id="9" name="Flowchart: Stored Data 8">
            <a:extLst>
              <a:ext uri="{FF2B5EF4-FFF2-40B4-BE49-F238E27FC236}">
                <a16:creationId xmlns:a16="http://schemas.microsoft.com/office/drawing/2014/main" id="{EAB9DE0C-7BBA-4EB1-A9FF-994B49C4DA1F}"/>
              </a:ext>
            </a:extLst>
          </p:cNvPr>
          <p:cNvSpPr/>
          <p:nvPr/>
        </p:nvSpPr>
        <p:spPr>
          <a:xfrm>
            <a:off x="9020175" y="360000"/>
            <a:ext cx="2227203" cy="919480"/>
          </a:xfrm>
          <a:prstGeom prst="flowChartOnlineStorage">
            <a:avLst/>
          </a:prstGeom>
          <a:solidFill>
            <a:srgbClr val="BA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solidFill>
                  <a:schemeClr val="tx1"/>
                </a:solidFill>
              </a:rPr>
              <a:t>Conventions</a:t>
            </a:r>
          </a:p>
        </p:txBody>
      </p:sp>
      <p:sp>
        <p:nvSpPr>
          <p:cNvPr id="14" name="Oval 13">
            <a:extLst>
              <a:ext uri="{FF2B5EF4-FFF2-40B4-BE49-F238E27FC236}">
                <a16:creationId xmlns:a16="http://schemas.microsoft.com/office/drawing/2014/main" id="{36A1A716-2188-D871-C057-5A3EFBE7AD78}"/>
              </a:ext>
            </a:extLst>
          </p:cNvPr>
          <p:cNvSpPr/>
          <p:nvPr/>
        </p:nvSpPr>
        <p:spPr>
          <a:xfrm>
            <a:off x="10924518" y="360000"/>
            <a:ext cx="919480" cy="919480"/>
          </a:xfrm>
          <a:prstGeom prst="ellipse">
            <a:avLst/>
          </a:prstGeom>
          <a:solidFill>
            <a:srgbClr val="BAEC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800">
                <a:solidFill>
                  <a:schemeClr val="tx1"/>
                </a:solidFill>
                <a:latin typeface="Arial" panose="020B0604020202020204"/>
              </a:rPr>
              <a:t>4.3b</a:t>
            </a:r>
            <a:endParaRPr kumimoji="0" lang="en-GB" sz="18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8" name="Rectangle: Rounded Corners 7">
            <a:extLst>
              <a:ext uri="{FF2B5EF4-FFF2-40B4-BE49-F238E27FC236}">
                <a16:creationId xmlns:a16="http://schemas.microsoft.com/office/drawing/2014/main" id="{F009B21F-A736-3475-B1A5-544F0E26D223}"/>
              </a:ext>
            </a:extLst>
          </p:cNvPr>
          <p:cNvSpPr/>
          <p:nvPr/>
        </p:nvSpPr>
        <p:spPr>
          <a:xfrm>
            <a:off x="207600" y="1497016"/>
            <a:ext cx="11776800" cy="4378464"/>
          </a:xfrm>
          <a:prstGeom prst="roundRect">
            <a:avLst>
              <a:gd name="adj" fmla="val 6634"/>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1200"/>
              </a:spcAft>
            </a:pPr>
            <a:r>
              <a:rPr lang="en-AU" sz="1600" b="1">
                <a:solidFill>
                  <a:schemeClr val="tx1"/>
                </a:solidFill>
              </a:rPr>
              <a:t>1. Late night at a bush campground.</a:t>
            </a:r>
            <a:endParaRPr lang="en-AU" sz="1600">
              <a:solidFill>
                <a:schemeClr val="tx1"/>
              </a:solidFill>
            </a:endParaRPr>
          </a:p>
          <a:p>
            <a:pPr>
              <a:lnSpc>
                <a:spcPct val="150000"/>
              </a:lnSpc>
              <a:spcAft>
                <a:spcPts val="1200"/>
              </a:spcAft>
            </a:pPr>
            <a:r>
              <a:rPr lang="en-AU" sz="1600" i="1">
                <a:solidFill>
                  <a:schemeClr val="tx1"/>
                </a:solidFill>
              </a:rPr>
              <a:t>Dead silent. A tent flap stirs in the wind. One figure stands near a crate of food, half-hidden. The other steps in quietly, holding a torch that flickers over half-empty chip bags. The air is thick with mozzies and the smell of sour cream and onion.</a:t>
            </a:r>
            <a:endParaRPr lang="en-AU" sz="1600">
              <a:solidFill>
                <a:schemeClr val="tx1"/>
              </a:solidFill>
            </a:endParaRPr>
          </a:p>
          <a:p>
            <a:pPr>
              <a:lnSpc>
                <a:spcPct val="150000"/>
              </a:lnSpc>
              <a:spcAft>
                <a:spcPts val="1200"/>
              </a:spcAft>
            </a:pPr>
            <a:r>
              <a:rPr lang="en-AU" sz="1600" b="1">
                <a:solidFill>
                  <a:schemeClr val="tx1"/>
                </a:solidFill>
              </a:rPr>
              <a:t>2. A suburban chemist.</a:t>
            </a:r>
            <a:endParaRPr lang="en-AU" sz="1600">
              <a:solidFill>
                <a:schemeClr val="tx1"/>
              </a:solidFill>
            </a:endParaRPr>
          </a:p>
          <a:p>
            <a:pPr>
              <a:lnSpc>
                <a:spcPct val="150000"/>
              </a:lnSpc>
              <a:spcAft>
                <a:spcPts val="1200"/>
              </a:spcAft>
            </a:pPr>
            <a:r>
              <a:rPr lang="en-AU" sz="1600" i="1">
                <a:solidFill>
                  <a:schemeClr val="tx1"/>
                </a:solidFill>
              </a:rPr>
              <a:t>Shelves of sunscreen and vitamins and toilet paper form narrow aisles. The accused lingers too long by the counter. The employee leans against the till, watching.</a:t>
            </a:r>
            <a:endParaRPr lang="en-AU" sz="1600">
              <a:solidFill>
                <a:schemeClr val="tx1"/>
              </a:solidFill>
            </a:endParaRPr>
          </a:p>
          <a:p>
            <a:pPr>
              <a:lnSpc>
                <a:spcPct val="150000"/>
              </a:lnSpc>
              <a:spcAft>
                <a:spcPts val="1200"/>
              </a:spcAft>
            </a:pPr>
            <a:r>
              <a:rPr lang="en-AU" sz="1600" b="1">
                <a:solidFill>
                  <a:schemeClr val="tx1"/>
                </a:solidFill>
              </a:rPr>
              <a:t>3. A servo on the way to a school excursion.</a:t>
            </a:r>
            <a:endParaRPr lang="en-AU" sz="1600">
              <a:solidFill>
                <a:schemeClr val="tx1"/>
              </a:solidFill>
            </a:endParaRPr>
          </a:p>
          <a:p>
            <a:pPr>
              <a:lnSpc>
                <a:spcPct val="150000"/>
              </a:lnSpc>
              <a:spcAft>
                <a:spcPts val="1200"/>
              </a:spcAft>
            </a:pPr>
            <a:r>
              <a:rPr lang="en-AU" sz="1600" i="1">
                <a:solidFill>
                  <a:schemeClr val="tx1"/>
                </a:solidFill>
              </a:rPr>
              <a:t>Two friends stand between the drink's fridge and the counter, one clutching a soft drink, the other with a hand still in their bag. The moment stretches, sticky…like their shoes are glued to the tiles. Strictly 2 minutes, then the bus leaves.</a:t>
            </a:r>
            <a:endParaRPr lang="en-AU" sz="1600">
              <a:solidFill>
                <a:schemeClr val="tx1"/>
              </a:solidFill>
            </a:endParaRPr>
          </a:p>
        </p:txBody>
      </p:sp>
      <p:pic>
        <p:nvPicPr>
          <p:cNvPr id="6" name="Picture 5">
            <a:extLst>
              <a:ext uri="{FF2B5EF4-FFF2-40B4-BE49-F238E27FC236}">
                <a16:creationId xmlns:a16="http://schemas.microsoft.com/office/drawing/2014/main" id="{0B00ABD6-4253-2C21-F2CC-0AD53AA1F92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704734" y="5504688"/>
            <a:ext cx="1843607" cy="1142798"/>
          </a:xfrm>
          <a:prstGeom prst="rect">
            <a:avLst/>
          </a:prstGeom>
        </p:spPr>
      </p:pic>
      <p:sp>
        <p:nvSpPr>
          <p:cNvPr id="3" name="Slide Number Placeholder 2">
            <a:extLst>
              <a:ext uri="{FF2B5EF4-FFF2-40B4-BE49-F238E27FC236}">
                <a16:creationId xmlns:a16="http://schemas.microsoft.com/office/drawing/2014/main" id="{951BA91A-6F42-C12A-1F4F-42663B7D110F}"/>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33</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4596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CC66"/>
        </a:solidFill>
        <a:effectLst/>
      </p:bgPr>
    </p:bg>
    <p:spTree>
      <p:nvGrpSpPr>
        <p:cNvPr id="1" name="">
          <a:extLst>
            <a:ext uri="{FF2B5EF4-FFF2-40B4-BE49-F238E27FC236}">
              <a16:creationId xmlns:a16="http://schemas.microsoft.com/office/drawing/2014/main" id="{75769276-616C-B357-13AF-2DB309196E41}"/>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AC94CAD-C832-01DF-9E8A-E46D86E33C15}"/>
              </a:ext>
              <a:ext uri="{C183D7F6-B498-43B3-948B-1728B52AA6E4}">
                <adec:decorative xmlns:adec="http://schemas.microsoft.com/office/drawing/2017/decorative" val="1"/>
              </a:ext>
            </a:extLst>
          </p:cNvPr>
          <p:cNvSpPr/>
          <p:nvPr/>
        </p:nvSpPr>
        <p:spPr>
          <a:xfrm>
            <a:off x="157480" y="188239"/>
            <a:ext cx="11877040" cy="6482640"/>
          </a:xfrm>
          <a:prstGeom prst="roundRect">
            <a:avLst>
              <a:gd name="adj" fmla="val 212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64DDB04D-1EF5-02E3-A37B-29BB82F9C242}"/>
              </a:ext>
            </a:extLst>
          </p:cNvPr>
          <p:cNvSpPr>
            <a:spLocks noGrp="1"/>
          </p:cNvSpPr>
          <p:nvPr>
            <p:ph type="title"/>
          </p:nvPr>
        </p:nvSpPr>
        <p:spPr>
          <a:xfrm>
            <a:off x="360000" y="360000"/>
            <a:ext cx="8271936" cy="545601"/>
          </a:xfrm>
        </p:spPr>
        <p:txBody>
          <a:bodyPr/>
          <a:lstStyle/>
          <a:p>
            <a:r>
              <a:rPr lang="en-AU">
                <a:latin typeface="+mj-lt"/>
                <a:cs typeface="Arial"/>
              </a:rPr>
              <a:t>Dramatic intention</a:t>
            </a:r>
            <a:endParaRPr lang="en-US">
              <a:latin typeface="+mj-lt"/>
            </a:endParaRPr>
          </a:p>
        </p:txBody>
      </p:sp>
      <p:sp>
        <p:nvSpPr>
          <p:cNvPr id="16" name="Text Placeholder 15">
            <a:extLst>
              <a:ext uri="{FF2B5EF4-FFF2-40B4-BE49-F238E27FC236}">
                <a16:creationId xmlns:a16="http://schemas.microsoft.com/office/drawing/2014/main" id="{353BF7C6-14AC-6BFB-1926-06CB946D4620}"/>
              </a:ext>
            </a:extLst>
          </p:cNvPr>
          <p:cNvSpPr>
            <a:spLocks noGrp="1"/>
          </p:cNvSpPr>
          <p:nvPr>
            <p:ph type="body" sz="quarter" idx="18"/>
          </p:nvPr>
        </p:nvSpPr>
        <p:spPr>
          <a:xfrm>
            <a:off x="360000" y="982520"/>
            <a:ext cx="8271936" cy="310015"/>
          </a:xfrm>
        </p:spPr>
        <p:txBody>
          <a:bodyPr/>
          <a:lstStyle/>
          <a:p>
            <a:r>
              <a:rPr lang="en-AU" i="1">
                <a:latin typeface="+mj-lt"/>
                <a:cs typeface="Arial"/>
              </a:rPr>
              <a:t>Pinched </a:t>
            </a:r>
            <a:r>
              <a:rPr lang="en-AU">
                <a:latin typeface="+mj-lt"/>
                <a:cs typeface="Arial"/>
              </a:rPr>
              <a:t>by Melanie Tait – neutral script</a:t>
            </a:r>
            <a:endParaRPr lang="en-US">
              <a:latin typeface="+mj-lt"/>
            </a:endParaRPr>
          </a:p>
        </p:txBody>
      </p:sp>
      <p:sp>
        <p:nvSpPr>
          <p:cNvPr id="7" name="Flowchart: Stored Data 6">
            <a:extLst>
              <a:ext uri="{FF2B5EF4-FFF2-40B4-BE49-F238E27FC236}">
                <a16:creationId xmlns:a16="http://schemas.microsoft.com/office/drawing/2014/main" id="{2B61207B-905A-737F-7B01-079954C1E517}"/>
              </a:ext>
            </a:extLst>
          </p:cNvPr>
          <p:cNvSpPr/>
          <p:nvPr/>
        </p:nvSpPr>
        <p:spPr>
          <a:xfrm>
            <a:off x="9020175" y="360000"/>
            <a:ext cx="2227203" cy="919480"/>
          </a:xfrm>
          <a:prstGeom prst="flowChartOnlineStorage">
            <a:avLst/>
          </a:prstGeom>
          <a:solidFill>
            <a:srgbClr val="FFCC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solidFill>
                  <a:schemeClr val="tx1"/>
                </a:solidFill>
              </a:rPr>
              <a:t>Style</a:t>
            </a:r>
          </a:p>
        </p:txBody>
      </p:sp>
      <p:sp>
        <p:nvSpPr>
          <p:cNvPr id="5" name="Oval 4">
            <a:extLst>
              <a:ext uri="{FF2B5EF4-FFF2-40B4-BE49-F238E27FC236}">
                <a16:creationId xmlns:a16="http://schemas.microsoft.com/office/drawing/2014/main" id="{99C59963-82A4-40AD-FD75-DD4C788C0F46}"/>
              </a:ext>
            </a:extLst>
          </p:cNvPr>
          <p:cNvSpPr/>
          <p:nvPr/>
        </p:nvSpPr>
        <p:spPr>
          <a:xfrm>
            <a:off x="10924518" y="360000"/>
            <a:ext cx="919480" cy="919480"/>
          </a:xfrm>
          <a:prstGeom prst="ellipse">
            <a:avLst/>
          </a:prstGeom>
          <a:solidFill>
            <a:srgbClr val="FFCC6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a:lnSpc>
                <a:spcPct val="100000"/>
              </a:lnSpc>
              <a:spcBef>
                <a:spcPts val="0"/>
              </a:spcBef>
              <a:spcAft>
                <a:spcPts val="0"/>
              </a:spcAft>
              <a:buNone/>
              <a:tabLst/>
              <a:defRPr/>
            </a:pPr>
            <a:r>
              <a:rPr lang="en-AU" sz="1800">
                <a:solidFill>
                  <a:schemeClr val="tx1"/>
                </a:solidFill>
                <a:latin typeface="Arial" panose="020B0604020202020204"/>
              </a:rPr>
              <a:t>4.4</a:t>
            </a:r>
            <a:endParaRPr lang="en-US">
              <a:ea typeface="+mn-ea"/>
              <a:cs typeface="+mn-cs"/>
            </a:endParaRPr>
          </a:p>
        </p:txBody>
      </p:sp>
      <p:sp>
        <p:nvSpPr>
          <p:cNvPr id="6" name="Rectangle: Rounded Corners 5">
            <a:extLst>
              <a:ext uri="{FF2B5EF4-FFF2-40B4-BE49-F238E27FC236}">
                <a16:creationId xmlns:a16="http://schemas.microsoft.com/office/drawing/2014/main" id="{1BC8E25C-C091-F736-954E-CB65DFF3F784}"/>
              </a:ext>
            </a:extLst>
          </p:cNvPr>
          <p:cNvSpPr/>
          <p:nvPr/>
        </p:nvSpPr>
        <p:spPr>
          <a:xfrm>
            <a:off x="356269" y="1556445"/>
            <a:ext cx="2674998" cy="311638"/>
          </a:xfrm>
          <a:prstGeom prst="roundRect">
            <a:avLst/>
          </a:prstGeom>
          <a:solidFill>
            <a:srgbClr val="FFCC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cs typeface="Arial"/>
              </a:rPr>
              <a:t>Audience</a:t>
            </a:r>
          </a:p>
        </p:txBody>
      </p:sp>
      <p:sp>
        <p:nvSpPr>
          <p:cNvPr id="11" name="Rectangle: Rounded Corners 10" descr="&#10;">
            <a:extLst>
              <a:ext uri="{FF2B5EF4-FFF2-40B4-BE49-F238E27FC236}">
                <a16:creationId xmlns:a16="http://schemas.microsoft.com/office/drawing/2014/main" id="{13076928-A905-7845-43A7-9858E949ABA0}"/>
              </a:ext>
            </a:extLst>
          </p:cNvPr>
          <p:cNvSpPr/>
          <p:nvPr/>
        </p:nvSpPr>
        <p:spPr>
          <a:xfrm>
            <a:off x="349428" y="1959544"/>
            <a:ext cx="2680674" cy="4537405"/>
          </a:xfrm>
          <a:prstGeom prst="roundRect">
            <a:avLst/>
          </a:prstGeom>
          <a:solidFill>
            <a:schemeClr val="bg1"/>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lnSpc>
                <a:spcPct val="114000"/>
              </a:lnSpc>
              <a:spcAft>
                <a:spcPts val="600"/>
              </a:spcAft>
              <a:buFont typeface="Wingdings"/>
              <a:buChar char="ü"/>
            </a:pPr>
            <a:r>
              <a:rPr lang="en-US" sz="1600" b="1">
                <a:solidFill>
                  <a:schemeClr val="tx1"/>
                </a:solidFill>
                <a:cs typeface="Arial" panose="020B0604020202020204"/>
              </a:rPr>
              <a:t>How do you want to affect the audience?</a:t>
            </a:r>
          </a:p>
          <a:p>
            <a:pPr marL="285750" indent="-285750">
              <a:lnSpc>
                <a:spcPct val="114000"/>
              </a:lnSpc>
              <a:spcAft>
                <a:spcPts val="600"/>
              </a:spcAft>
              <a:buFont typeface="Wingdings"/>
              <a:buChar char="ü"/>
            </a:pPr>
            <a:r>
              <a:rPr lang="en-US" sz="1600" b="1">
                <a:solidFill>
                  <a:schemeClr val="tx1"/>
                </a:solidFill>
                <a:cs typeface="Arial" panose="020B0604020202020204"/>
              </a:rPr>
              <a:t>What emotional or intellectual response do you want to create?</a:t>
            </a:r>
          </a:p>
          <a:p>
            <a:pPr marL="285750" indent="-285750">
              <a:lnSpc>
                <a:spcPct val="114000"/>
              </a:lnSpc>
              <a:spcAft>
                <a:spcPts val="600"/>
              </a:spcAft>
              <a:buFont typeface="Wingdings"/>
              <a:buChar char="ü"/>
            </a:pPr>
            <a:r>
              <a:rPr lang="en-US" sz="1600" b="1">
                <a:solidFill>
                  <a:schemeClr val="tx1"/>
                </a:solidFill>
                <a:cs typeface="Arial" panose="020B0604020202020204"/>
              </a:rPr>
              <a:t>How should the audience feel, think, or react after this scene?</a:t>
            </a:r>
          </a:p>
          <a:p>
            <a:pPr marL="285750" indent="-285750">
              <a:lnSpc>
                <a:spcPct val="114000"/>
              </a:lnSpc>
              <a:spcAft>
                <a:spcPts val="600"/>
              </a:spcAft>
              <a:buFont typeface="Wingdings"/>
              <a:buChar char="ü"/>
            </a:pPr>
            <a:r>
              <a:rPr lang="en-US" sz="1600" b="1">
                <a:solidFill>
                  <a:schemeClr val="tx1"/>
                </a:solidFill>
                <a:cs typeface="Arial" panose="020B0604020202020204"/>
              </a:rPr>
              <a:t>What message or mood should linger?</a:t>
            </a:r>
            <a:endParaRPr lang="en-US">
              <a:solidFill>
                <a:schemeClr val="tx1"/>
              </a:solidFill>
              <a:cs typeface="Arial" panose="020B0604020202020204"/>
            </a:endParaRPr>
          </a:p>
        </p:txBody>
      </p:sp>
      <p:sp>
        <p:nvSpPr>
          <p:cNvPr id="8" name="Rectangle: Rounded Corners 7">
            <a:extLst>
              <a:ext uri="{FF2B5EF4-FFF2-40B4-BE49-F238E27FC236}">
                <a16:creationId xmlns:a16="http://schemas.microsoft.com/office/drawing/2014/main" id="{02599162-E995-7E04-AC35-9EE168921774}"/>
              </a:ext>
            </a:extLst>
          </p:cNvPr>
          <p:cNvSpPr/>
          <p:nvPr/>
        </p:nvSpPr>
        <p:spPr>
          <a:xfrm>
            <a:off x="3278664" y="1556444"/>
            <a:ext cx="2674998" cy="311638"/>
          </a:xfrm>
          <a:prstGeom prst="roundRect">
            <a:avLst/>
          </a:prstGeom>
          <a:solidFill>
            <a:srgbClr val="FFCC66"/>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rgbClr val="22272B"/>
                </a:solidFill>
                <a:cs typeface="Arial"/>
              </a:rPr>
              <a:t>Director</a:t>
            </a:r>
          </a:p>
        </p:txBody>
      </p:sp>
      <p:sp>
        <p:nvSpPr>
          <p:cNvPr id="12" name="Rectangle: Rounded Corners 11">
            <a:extLst>
              <a:ext uri="{FF2B5EF4-FFF2-40B4-BE49-F238E27FC236}">
                <a16:creationId xmlns:a16="http://schemas.microsoft.com/office/drawing/2014/main" id="{50696E68-23F0-331D-3A47-475597A7E4E7}"/>
              </a:ext>
            </a:extLst>
          </p:cNvPr>
          <p:cNvSpPr/>
          <p:nvPr/>
        </p:nvSpPr>
        <p:spPr>
          <a:xfrm>
            <a:off x="3271823" y="1959544"/>
            <a:ext cx="2680674" cy="4537405"/>
          </a:xfrm>
          <a:prstGeom prst="roundRect">
            <a:avLst/>
          </a:prstGeom>
          <a:solidFill>
            <a:schemeClr val="bg1"/>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285750" lvl="0" indent="-285750" rtl="0">
              <a:lnSpc>
                <a:spcPct val="114000"/>
              </a:lnSpc>
              <a:spcAft>
                <a:spcPts val="600"/>
              </a:spcAft>
              <a:buFont typeface="Wingdings"/>
              <a:buChar char="ü"/>
            </a:pPr>
            <a:r>
              <a:rPr lang="en-US" sz="1600" b="1" baseline="0">
                <a:solidFill>
                  <a:schemeClr val="tx1"/>
                </a:solidFill>
                <a:ea typeface="Arial"/>
                <a:cs typeface="Arial"/>
              </a:rPr>
              <a:t>How would you bring this scene to life?</a:t>
            </a:r>
            <a:r>
              <a:rPr lang="en-US" sz="1600" b="1">
                <a:solidFill>
                  <a:schemeClr val="tx1"/>
                </a:solidFill>
                <a:ea typeface="Arial"/>
                <a:cs typeface="Arial"/>
              </a:rPr>
              <a:t>​</a:t>
            </a:r>
            <a:endParaRPr lang="en-US" sz="1600">
              <a:solidFill>
                <a:schemeClr val="tx1"/>
              </a:solidFill>
              <a:cs typeface="Arial"/>
            </a:endParaRPr>
          </a:p>
          <a:p>
            <a:pPr marL="285750" lvl="0" indent="-285750" rtl="0">
              <a:lnSpc>
                <a:spcPct val="114000"/>
              </a:lnSpc>
              <a:spcAft>
                <a:spcPts val="600"/>
              </a:spcAft>
              <a:buFont typeface="Wingdings"/>
              <a:buChar char="ü"/>
            </a:pPr>
            <a:r>
              <a:rPr lang="en-US" sz="1600" b="1" baseline="0">
                <a:solidFill>
                  <a:schemeClr val="tx1"/>
                </a:solidFill>
                <a:ea typeface="Arial"/>
                <a:cs typeface="Arial"/>
              </a:rPr>
              <a:t>What is the pact or rhythm?</a:t>
            </a:r>
            <a:r>
              <a:rPr lang="en-US" sz="1600" b="1">
                <a:solidFill>
                  <a:schemeClr val="tx1"/>
                </a:solidFill>
                <a:ea typeface="Arial"/>
                <a:cs typeface="Arial"/>
              </a:rPr>
              <a:t>​</a:t>
            </a:r>
          </a:p>
          <a:p>
            <a:pPr marL="285750" lvl="0" indent="-285750" rtl="0">
              <a:lnSpc>
                <a:spcPct val="114000"/>
              </a:lnSpc>
              <a:spcAft>
                <a:spcPts val="600"/>
              </a:spcAft>
              <a:buFont typeface="Wingdings"/>
              <a:buChar char="ü"/>
            </a:pPr>
            <a:r>
              <a:rPr lang="en-US" sz="1600" b="1" baseline="0">
                <a:solidFill>
                  <a:schemeClr val="tx1"/>
                </a:solidFill>
                <a:ea typeface="Arial"/>
                <a:cs typeface="Arial"/>
              </a:rPr>
              <a:t>How many actors would you use for the scene?</a:t>
            </a:r>
            <a:r>
              <a:rPr lang="en-US" sz="1600" b="1">
                <a:solidFill>
                  <a:schemeClr val="tx1"/>
                </a:solidFill>
                <a:ea typeface="Arial"/>
                <a:cs typeface="Arial"/>
              </a:rPr>
              <a:t>​</a:t>
            </a:r>
          </a:p>
          <a:p>
            <a:pPr marL="285750" lvl="0" indent="-285750" rtl="0">
              <a:lnSpc>
                <a:spcPct val="114000"/>
              </a:lnSpc>
              <a:spcAft>
                <a:spcPts val="600"/>
              </a:spcAft>
              <a:buFont typeface="Wingdings"/>
              <a:buChar char="ü"/>
            </a:pPr>
            <a:r>
              <a:rPr lang="en-US" sz="1600" b="1" baseline="0">
                <a:solidFill>
                  <a:schemeClr val="tx1"/>
                </a:solidFill>
                <a:ea typeface="Arial"/>
                <a:cs typeface="Arial"/>
              </a:rPr>
              <a:t>If you gave this scene a song, what would you choose?</a:t>
            </a:r>
            <a:endParaRPr lang="en-US" sz="1600">
              <a:solidFill>
                <a:schemeClr val="tx1"/>
              </a:solidFill>
              <a:cs typeface="Arial" panose="020B0604020202020204"/>
            </a:endParaRPr>
          </a:p>
        </p:txBody>
      </p:sp>
      <p:sp>
        <p:nvSpPr>
          <p:cNvPr id="9" name="Rectangle: Rounded Corners 8">
            <a:extLst>
              <a:ext uri="{FF2B5EF4-FFF2-40B4-BE49-F238E27FC236}">
                <a16:creationId xmlns:a16="http://schemas.microsoft.com/office/drawing/2014/main" id="{0385F8BA-E7BB-12C3-9B0C-CD1E58BE1441}"/>
              </a:ext>
            </a:extLst>
          </p:cNvPr>
          <p:cNvSpPr/>
          <p:nvPr/>
        </p:nvSpPr>
        <p:spPr>
          <a:xfrm>
            <a:off x="6242926" y="1556443"/>
            <a:ext cx="2674998" cy="311638"/>
          </a:xfrm>
          <a:prstGeom prst="roundRect">
            <a:avLst/>
          </a:prstGeom>
          <a:solidFill>
            <a:srgbClr val="FFCC66"/>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rgbClr val="22272B"/>
                </a:solidFill>
                <a:cs typeface="Arial"/>
              </a:rPr>
              <a:t>Performer</a:t>
            </a:r>
            <a:endParaRPr lang="en-US" sz="2000" b="1">
              <a:solidFill>
                <a:srgbClr val="22272B"/>
              </a:solidFill>
            </a:endParaRPr>
          </a:p>
        </p:txBody>
      </p:sp>
      <p:sp>
        <p:nvSpPr>
          <p:cNvPr id="13" name="Rectangle: Rounded Corners 12">
            <a:extLst>
              <a:ext uri="{FF2B5EF4-FFF2-40B4-BE49-F238E27FC236}">
                <a16:creationId xmlns:a16="http://schemas.microsoft.com/office/drawing/2014/main" id="{EC991499-41E2-99FF-5C25-98C819866A10}"/>
              </a:ext>
            </a:extLst>
          </p:cNvPr>
          <p:cNvSpPr/>
          <p:nvPr/>
        </p:nvSpPr>
        <p:spPr>
          <a:xfrm>
            <a:off x="6236086" y="1959543"/>
            <a:ext cx="2680674" cy="4537405"/>
          </a:xfrm>
          <a:prstGeom prst="roundRect">
            <a:avLst/>
          </a:prstGeom>
          <a:solidFill>
            <a:schemeClr val="bg1"/>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285750" lvl="0" indent="-285750" rtl="0">
              <a:lnSpc>
                <a:spcPct val="114000"/>
              </a:lnSpc>
              <a:spcAft>
                <a:spcPts val="600"/>
              </a:spcAft>
              <a:buFont typeface="Wingdings"/>
              <a:buChar char="ü"/>
            </a:pPr>
            <a:r>
              <a:rPr lang="en-US" sz="1600" b="1" baseline="0">
                <a:solidFill>
                  <a:schemeClr val="tx1"/>
                </a:solidFill>
                <a:ea typeface="Arial"/>
                <a:cs typeface="Arial"/>
              </a:rPr>
              <a:t>What is the scene about?</a:t>
            </a:r>
            <a:r>
              <a:rPr lang="en-US" sz="1600" b="1">
                <a:solidFill>
                  <a:schemeClr val="tx1"/>
                </a:solidFill>
                <a:ea typeface="Arial"/>
                <a:cs typeface="Arial"/>
              </a:rPr>
              <a:t>​</a:t>
            </a:r>
            <a:endParaRPr lang="en-US" sz="1600">
              <a:solidFill>
                <a:schemeClr val="tx1"/>
              </a:solidFill>
              <a:cs typeface="Arial"/>
            </a:endParaRPr>
          </a:p>
          <a:p>
            <a:pPr marL="285750" lvl="0" indent="-285750" rtl="0">
              <a:lnSpc>
                <a:spcPct val="114000"/>
              </a:lnSpc>
              <a:spcAft>
                <a:spcPts val="600"/>
              </a:spcAft>
              <a:buFont typeface="Wingdings"/>
              <a:buChar char="ü"/>
            </a:pPr>
            <a:r>
              <a:rPr lang="en-US" sz="1600" b="1" baseline="0">
                <a:solidFill>
                  <a:schemeClr val="tx1"/>
                </a:solidFill>
                <a:ea typeface="Arial"/>
                <a:cs typeface="Arial"/>
              </a:rPr>
              <a:t>Identify the essential information needed to perform</a:t>
            </a:r>
            <a:r>
              <a:rPr lang="en-US" sz="1600" b="1">
                <a:solidFill>
                  <a:schemeClr val="tx1"/>
                </a:solidFill>
                <a:ea typeface="Arial"/>
                <a:cs typeface="Arial"/>
              </a:rPr>
              <a:t>​</a:t>
            </a:r>
          </a:p>
          <a:p>
            <a:pPr marL="285750" lvl="0" indent="-285750" rtl="0">
              <a:lnSpc>
                <a:spcPct val="114000"/>
              </a:lnSpc>
              <a:spcAft>
                <a:spcPts val="600"/>
              </a:spcAft>
              <a:buFont typeface="Wingdings"/>
              <a:buChar char="ü"/>
            </a:pPr>
            <a:r>
              <a:rPr lang="en-US" sz="1600" b="1" baseline="0">
                <a:solidFill>
                  <a:schemeClr val="tx1"/>
                </a:solidFill>
                <a:ea typeface="Arial"/>
                <a:cs typeface="Arial"/>
              </a:rPr>
              <a:t>What is the pivotal moment or conflict?</a:t>
            </a:r>
            <a:r>
              <a:rPr lang="en-US" sz="1600" b="1">
                <a:solidFill>
                  <a:schemeClr val="tx1"/>
                </a:solidFill>
                <a:ea typeface="Arial"/>
                <a:cs typeface="Arial"/>
              </a:rPr>
              <a:t>​</a:t>
            </a:r>
          </a:p>
          <a:p>
            <a:pPr marL="285750" lvl="0" indent="-285750" rtl="0">
              <a:lnSpc>
                <a:spcPct val="114000"/>
              </a:lnSpc>
              <a:spcAft>
                <a:spcPts val="600"/>
              </a:spcAft>
              <a:buFont typeface="Wingdings"/>
              <a:buChar char="ü"/>
            </a:pPr>
            <a:r>
              <a:rPr lang="en-US" sz="1600" b="1" baseline="0">
                <a:solidFill>
                  <a:schemeClr val="tx1"/>
                </a:solidFill>
                <a:ea typeface="Arial"/>
                <a:cs typeface="Arial"/>
              </a:rPr>
              <a:t>Choose a line from the scene which captures its essence.</a:t>
            </a:r>
            <a:r>
              <a:rPr lang="en-US" sz="1600" b="1">
                <a:solidFill>
                  <a:schemeClr val="tx1"/>
                </a:solidFill>
                <a:ea typeface="Arial"/>
                <a:cs typeface="Arial"/>
              </a:rPr>
              <a:t>​</a:t>
            </a:r>
            <a:endParaRPr lang="en-US" sz="1600">
              <a:solidFill>
                <a:schemeClr val="tx1"/>
              </a:solidFill>
              <a:cs typeface="Arial" panose="020B0604020202020204"/>
            </a:endParaRPr>
          </a:p>
        </p:txBody>
      </p:sp>
      <p:sp>
        <p:nvSpPr>
          <p:cNvPr id="10" name="Rectangle: Rounded Corners 9">
            <a:extLst>
              <a:ext uri="{FF2B5EF4-FFF2-40B4-BE49-F238E27FC236}">
                <a16:creationId xmlns:a16="http://schemas.microsoft.com/office/drawing/2014/main" id="{C5BC27E0-EAAC-EB0C-9B76-184135D9D492}"/>
              </a:ext>
            </a:extLst>
          </p:cNvPr>
          <p:cNvSpPr/>
          <p:nvPr/>
        </p:nvSpPr>
        <p:spPr>
          <a:xfrm>
            <a:off x="9165321" y="1556442"/>
            <a:ext cx="2674998" cy="311638"/>
          </a:xfrm>
          <a:prstGeom prst="roundRect">
            <a:avLst/>
          </a:prstGeom>
          <a:solidFill>
            <a:srgbClr val="FFCC66"/>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rgbClr val="22272B"/>
                </a:solidFill>
                <a:cs typeface="Arial"/>
              </a:rPr>
              <a:t>Designer</a:t>
            </a:r>
            <a:endParaRPr lang="en-US" sz="2000" b="1">
              <a:solidFill>
                <a:srgbClr val="22272B"/>
              </a:solidFill>
            </a:endParaRPr>
          </a:p>
        </p:txBody>
      </p:sp>
      <p:sp>
        <p:nvSpPr>
          <p:cNvPr id="14" name="Rectangle: Rounded Corners 13">
            <a:extLst>
              <a:ext uri="{FF2B5EF4-FFF2-40B4-BE49-F238E27FC236}">
                <a16:creationId xmlns:a16="http://schemas.microsoft.com/office/drawing/2014/main" id="{0C6C0816-71C8-58CB-8A67-CA70069F5916}"/>
              </a:ext>
            </a:extLst>
          </p:cNvPr>
          <p:cNvSpPr/>
          <p:nvPr/>
        </p:nvSpPr>
        <p:spPr>
          <a:xfrm>
            <a:off x="9158481" y="1959542"/>
            <a:ext cx="2680674" cy="4537405"/>
          </a:xfrm>
          <a:prstGeom prst="roundRect">
            <a:avLst/>
          </a:prstGeom>
          <a:solidFill>
            <a:schemeClr val="bg1"/>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285750" lvl="0" indent="-285750" rtl="0">
              <a:lnSpc>
                <a:spcPct val="114000"/>
              </a:lnSpc>
              <a:spcAft>
                <a:spcPts val="600"/>
              </a:spcAft>
              <a:buFont typeface="Wingdings"/>
              <a:buChar char="ü"/>
            </a:pPr>
            <a:r>
              <a:rPr lang="en-US" sz="1600" b="1" baseline="0">
                <a:solidFill>
                  <a:schemeClr val="tx1"/>
                </a:solidFill>
                <a:ea typeface="Arial"/>
                <a:cs typeface="Arial"/>
              </a:rPr>
              <a:t>What images or elements come to mind?</a:t>
            </a:r>
            <a:r>
              <a:rPr lang="en-US" sz="1600" b="1">
                <a:solidFill>
                  <a:schemeClr val="tx1"/>
                </a:solidFill>
                <a:ea typeface="Arial"/>
                <a:cs typeface="Arial"/>
              </a:rPr>
              <a:t>​</a:t>
            </a:r>
            <a:endParaRPr lang="en-US" sz="1600">
              <a:solidFill>
                <a:schemeClr val="tx1"/>
              </a:solidFill>
              <a:cs typeface="Arial"/>
            </a:endParaRPr>
          </a:p>
          <a:p>
            <a:pPr marL="285750" lvl="0" indent="-285750" rtl="0">
              <a:lnSpc>
                <a:spcPct val="114000"/>
              </a:lnSpc>
              <a:spcAft>
                <a:spcPts val="600"/>
              </a:spcAft>
              <a:buFont typeface="Wingdings"/>
              <a:buChar char="ü"/>
            </a:pPr>
            <a:r>
              <a:rPr lang="en-US" sz="1600" b="1" baseline="0">
                <a:solidFill>
                  <a:schemeClr val="tx1"/>
                </a:solidFill>
                <a:ea typeface="Arial"/>
                <a:cs typeface="Arial"/>
              </a:rPr>
              <a:t>What elements of production would you use?</a:t>
            </a:r>
            <a:r>
              <a:rPr lang="en-US" sz="1600" b="1">
                <a:solidFill>
                  <a:schemeClr val="tx1"/>
                </a:solidFill>
                <a:ea typeface="Arial"/>
                <a:cs typeface="Arial"/>
              </a:rPr>
              <a:t>​</a:t>
            </a:r>
          </a:p>
          <a:p>
            <a:pPr marL="285750" lvl="0" indent="-285750" rtl="0">
              <a:lnSpc>
                <a:spcPct val="114000"/>
              </a:lnSpc>
              <a:spcAft>
                <a:spcPts val="600"/>
              </a:spcAft>
              <a:buFont typeface="Wingdings"/>
              <a:buChar char="ü"/>
            </a:pPr>
            <a:r>
              <a:rPr lang="en-US" sz="1600" b="1" baseline="0">
                <a:solidFill>
                  <a:schemeClr val="tx1"/>
                </a:solidFill>
                <a:ea typeface="Arial"/>
                <a:cs typeface="Arial"/>
              </a:rPr>
              <a:t>What symbolic moments need to be highlighted and how?</a:t>
            </a:r>
            <a:r>
              <a:rPr lang="en-US" sz="1600" b="1">
                <a:solidFill>
                  <a:schemeClr val="tx1"/>
                </a:solidFill>
                <a:ea typeface="Arial"/>
                <a:cs typeface="Arial"/>
              </a:rPr>
              <a:t>​</a:t>
            </a:r>
          </a:p>
          <a:p>
            <a:pPr marL="285750" lvl="0" indent="-285750" rtl="0">
              <a:lnSpc>
                <a:spcPct val="114000"/>
              </a:lnSpc>
              <a:spcAft>
                <a:spcPts val="600"/>
              </a:spcAft>
              <a:buFont typeface="Wingdings"/>
              <a:buChar char="ü"/>
            </a:pPr>
            <a:r>
              <a:rPr lang="en-US" sz="1600" b="1" baseline="0">
                <a:solidFill>
                  <a:schemeClr val="tx1"/>
                </a:solidFill>
                <a:ea typeface="Arial"/>
                <a:cs typeface="Arial"/>
              </a:rPr>
              <a:t>If the scene was a colour, what would it be?</a:t>
            </a:r>
            <a:r>
              <a:rPr lang="en-US" sz="1600" b="1">
                <a:solidFill>
                  <a:schemeClr val="tx1"/>
                </a:solidFill>
                <a:ea typeface="Arial"/>
                <a:cs typeface="Arial"/>
              </a:rPr>
              <a:t>​</a:t>
            </a:r>
            <a:endParaRPr lang="en-US" sz="1600">
              <a:solidFill>
                <a:schemeClr val="tx1"/>
              </a:solidFill>
              <a:cs typeface="Arial" panose="020B0604020202020204"/>
            </a:endParaRPr>
          </a:p>
        </p:txBody>
      </p:sp>
      <p:sp>
        <p:nvSpPr>
          <p:cNvPr id="3" name="Slide Number Placeholder 2">
            <a:extLst>
              <a:ext uri="{FF2B5EF4-FFF2-40B4-BE49-F238E27FC236}">
                <a16:creationId xmlns:a16="http://schemas.microsoft.com/office/drawing/2014/main" id="{08EB6F18-021E-424B-D06E-B94BADEBFC6C}"/>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34</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96798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CFF99"/>
        </a:solidFill>
        <a:effectLst/>
      </p:bgPr>
    </p:bg>
    <p:spTree>
      <p:nvGrpSpPr>
        <p:cNvPr id="1" name="">
          <a:extLst>
            <a:ext uri="{FF2B5EF4-FFF2-40B4-BE49-F238E27FC236}">
              <a16:creationId xmlns:a16="http://schemas.microsoft.com/office/drawing/2014/main" id="{1A05A31B-F7AA-3EDE-CA0C-A6D7A3DC5FDF}"/>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B05D2CF-EB66-4549-B0AC-65FF8AD934D2}"/>
              </a:ext>
              <a:ext uri="{C183D7F6-B498-43B3-948B-1728B52AA6E4}">
                <adec:decorative xmlns:adec="http://schemas.microsoft.com/office/drawing/2017/decorative" val="1"/>
              </a:ext>
            </a:extLst>
          </p:cNvPr>
          <p:cNvSpPr/>
          <p:nvPr/>
        </p:nvSpPr>
        <p:spPr>
          <a:xfrm>
            <a:off x="0" y="0"/>
            <a:ext cx="12192000" cy="6858000"/>
          </a:xfrm>
          <a:prstGeom prst="roundRect">
            <a:avLst>
              <a:gd name="adj" fmla="val 799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C890D548-D2B0-F0CA-CAEC-6B9D51DADDAB}"/>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35</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E1C97E34-6EBD-30B6-7CEE-3AA564F463E2}"/>
              </a:ext>
            </a:extLst>
          </p:cNvPr>
          <p:cNvSpPr>
            <a:spLocks noGrp="1"/>
          </p:cNvSpPr>
          <p:nvPr>
            <p:ph type="title"/>
          </p:nvPr>
        </p:nvSpPr>
        <p:spPr>
          <a:xfrm>
            <a:off x="360000" y="360000"/>
            <a:ext cx="11484000" cy="545601"/>
          </a:xfrm>
        </p:spPr>
        <p:txBody>
          <a:bodyPr/>
          <a:lstStyle/>
          <a:p>
            <a:r>
              <a:rPr lang="en-AU">
                <a:latin typeface="+mj-lt"/>
              </a:rPr>
              <a:t>Writing prompt</a:t>
            </a:r>
          </a:p>
        </p:txBody>
      </p:sp>
      <p:sp>
        <p:nvSpPr>
          <p:cNvPr id="13" name="Text Placeholder 12">
            <a:extLst>
              <a:ext uri="{FF2B5EF4-FFF2-40B4-BE49-F238E27FC236}">
                <a16:creationId xmlns:a16="http://schemas.microsoft.com/office/drawing/2014/main" id="{362BBD37-8DDF-7C51-B3F0-CC1F5CFEE212}"/>
              </a:ext>
            </a:extLst>
          </p:cNvPr>
          <p:cNvSpPr>
            <a:spLocks noGrp="1"/>
          </p:cNvSpPr>
          <p:nvPr>
            <p:ph type="body" sz="quarter" idx="18"/>
          </p:nvPr>
        </p:nvSpPr>
        <p:spPr>
          <a:xfrm>
            <a:off x="360000" y="982520"/>
            <a:ext cx="11484000" cy="310015"/>
          </a:xfrm>
        </p:spPr>
        <p:txBody>
          <a:bodyPr/>
          <a:lstStyle/>
          <a:p>
            <a:r>
              <a:rPr lang="en-AU" i="1">
                <a:latin typeface="+mj-lt"/>
                <a:cs typeface="Arial"/>
              </a:rPr>
              <a:t>PINCHED </a:t>
            </a:r>
            <a:r>
              <a:rPr lang="en-AU">
                <a:latin typeface="+mj-lt"/>
                <a:cs typeface="Arial"/>
              </a:rPr>
              <a:t>by Melanie Tait – neutral script</a:t>
            </a:r>
            <a:endParaRPr lang="en-US">
              <a:latin typeface="+mj-lt"/>
            </a:endParaRPr>
          </a:p>
        </p:txBody>
      </p:sp>
      <p:sp>
        <p:nvSpPr>
          <p:cNvPr id="18" name="Slide Number Placeholder 2">
            <a:extLst>
              <a:ext uri="{FF2B5EF4-FFF2-40B4-BE49-F238E27FC236}">
                <a16:creationId xmlns:a16="http://schemas.microsoft.com/office/drawing/2014/main" id="{6F704D7C-649A-7153-B435-9B0D60E679CC}"/>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10A01DC5-1685-4615-8240-15192985C6A2}" type="slidenum">
              <a:rPr lang="en-AU" smtClean="0">
                <a:solidFill>
                  <a:srgbClr val="22272B"/>
                </a:solidFill>
                <a:latin typeface="Arial" panose="020B0604020202020204"/>
              </a:rPr>
              <a:pPr>
                <a:defRPr/>
              </a:pPr>
              <a:t>35</a:t>
            </a:fld>
            <a:endParaRPr lang="en-AU">
              <a:solidFill>
                <a:srgbClr val="22272B"/>
              </a:solidFill>
              <a:latin typeface="Arial" panose="020B0604020202020204"/>
            </a:endParaRPr>
          </a:p>
        </p:txBody>
      </p:sp>
      <p:sp>
        <p:nvSpPr>
          <p:cNvPr id="5" name="Oval 4">
            <a:extLst>
              <a:ext uri="{FF2B5EF4-FFF2-40B4-BE49-F238E27FC236}">
                <a16:creationId xmlns:a16="http://schemas.microsoft.com/office/drawing/2014/main" id="{A3D323DE-4353-4F58-7C11-28F73E66BC29}"/>
              </a:ext>
            </a:extLst>
          </p:cNvPr>
          <p:cNvSpPr/>
          <p:nvPr/>
        </p:nvSpPr>
        <p:spPr>
          <a:xfrm>
            <a:off x="10565375" y="360000"/>
            <a:ext cx="1117250" cy="1035816"/>
          </a:xfrm>
          <a:prstGeom prst="ellipse">
            <a:avLst/>
          </a:prstGeom>
          <a:solidFill>
            <a:srgbClr val="CCFF9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a:lnSpc>
                <a:spcPct val="100000"/>
              </a:lnSpc>
              <a:spcBef>
                <a:spcPts val="0"/>
              </a:spcBef>
              <a:spcAft>
                <a:spcPts val="0"/>
              </a:spcAft>
              <a:buNone/>
              <a:tabLst/>
              <a:defRPr/>
            </a:pPr>
            <a:r>
              <a:rPr lang="en-AU" sz="2000">
                <a:solidFill>
                  <a:schemeClr val="tx1"/>
                </a:solidFill>
                <a:latin typeface="Arial" panose="020B0604020202020204"/>
              </a:rPr>
              <a:t>4.8</a:t>
            </a:r>
            <a:endParaRPr lang="en-US"/>
          </a:p>
        </p:txBody>
      </p:sp>
      <p:sp>
        <p:nvSpPr>
          <p:cNvPr id="6" name="Rectangle: Rounded Corners 5">
            <a:extLst>
              <a:ext uri="{FF2B5EF4-FFF2-40B4-BE49-F238E27FC236}">
                <a16:creationId xmlns:a16="http://schemas.microsoft.com/office/drawing/2014/main" id="{6BB176CC-5823-5886-3AD4-8E3DA525101F}"/>
              </a:ext>
            </a:extLst>
          </p:cNvPr>
          <p:cNvSpPr/>
          <p:nvPr/>
        </p:nvSpPr>
        <p:spPr>
          <a:xfrm>
            <a:off x="360000" y="1496002"/>
            <a:ext cx="9520597" cy="4978731"/>
          </a:xfrm>
          <a:prstGeom prst="roundRect">
            <a:avLst>
              <a:gd name="adj" fmla="val 3443"/>
            </a:avLst>
          </a:prstGeom>
          <a:solidFill>
            <a:srgbClr val="F3FFE7"/>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spcAft>
                <a:spcPts val="1200"/>
              </a:spcAft>
            </a:pPr>
            <a:r>
              <a:rPr lang="en-AU" sz="1800">
                <a:solidFill>
                  <a:schemeClr val="tx1"/>
                </a:solidFill>
              </a:rPr>
              <a:t>Write a short duologue about a young person/people facing a moment of pressure or judgment. Draw directly on your own values, perspectives and ideas to shape the characters’ voices and what is at stake for them.</a:t>
            </a:r>
          </a:p>
          <a:p>
            <a:pPr>
              <a:lnSpc>
                <a:spcPct val="150000"/>
              </a:lnSpc>
              <a:spcAft>
                <a:spcPts val="1200"/>
              </a:spcAft>
            </a:pPr>
            <a:r>
              <a:rPr lang="en-AU" sz="1800">
                <a:solidFill>
                  <a:schemeClr val="tx1"/>
                </a:solidFill>
              </a:rPr>
              <a:t>Include indications of lighting, sound or other design elements that help create atmosphere. These should not be detailed technical cues, but simple stage directions that suggest atmosphere or tone, such as </a:t>
            </a:r>
            <a:r>
              <a:rPr lang="en-AU" sz="1800" i="1">
                <a:solidFill>
                  <a:schemeClr val="tx1"/>
                </a:solidFill>
              </a:rPr>
              <a:t>a low hum begins</a:t>
            </a:r>
            <a:r>
              <a:rPr lang="en-AU" sz="1800">
                <a:solidFill>
                  <a:schemeClr val="tx1"/>
                </a:solidFill>
              </a:rPr>
              <a:t>, the </a:t>
            </a:r>
            <a:r>
              <a:rPr lang="en-AU" sz="1800" i="1">
                <a:solidFill>
                  <a:schemeClr val="tx1"/>
                </a:solidFill>
              </a:rPr>
              <a:t>room becomes lighter</a:t>
            </a:r>
            <a:r>
              <a:rPr lang="en-AU" sz="1800">
                <a:solidFill>
                  <a:schemeClr val="tx1"/>
                </a:solidFill>
              </a:rPr>
              <a:t>, or </a:t>
            </a:r>
            <a:r>
              <a:rPr lang="en-AU" sz="1800" i="1">
                <a:solidFill>
                  <a:schemeClr val="tx1"/>
                </a:solidFill>
              </a:rPr>
              <a:t>a</a:t>
            </a:r>
            <a:r>
              <a:rPr lang="en-AU" sz="1800">
                <a:solidFill>
                  <a:schemeClr val="tx1"/>
                </a:solidFill>
              </a:rPr>
              <a:t> </a:t>
            </a:r>
            <a:r>
              <a:rPr lang="en-AU" sz="1800" i="1">
                <a:solidFill>
                  <a:schemeClr val="tx1"/>
                </a:solidFill>
              </a:rPr>
              <a:t>warmth spreads over the space</a:t>
            </a:r>
            <a:r>
              <a:rPr lang="en-AU" sz="1800">
                <a:solidFill>
                  <a:schemeClr val="tx1"/>
                </a:solidFill>
              </a:rPr>
              <a:t>. </a:t>
            </a:r>
          </a:p>
          <a:p>
            <a:pPr>
              <a:lnSpc>
                <a:spcPct val="150000"/>
              </a:lnSpc>
              <a:spcAft>
                <a:spcPts val="1200"/>
              </a:spcAft>
            </a:pPr>
            <a:r>
              <a:rPr lang="en-AU" sz="1800">
                <a:solidFill>
                  <a:schemeClr val="tx1"/>
                </a:solidFill>
              </a:rPr>
              <a:t>Your goal is to create a short dramatic moment that expresses something meaningful about how you see the world and how your character/s responds when under pressure, whilst presenting designers with the opportunity to create strong dramatic images when interpreting your work.</a:t>
            </a:r>
          </a:p>
        </p:txBody>
      </p:sp>
      <p:pic>
        <p:nvPicPr>
          <p:cNvPr id="8" name="Picture 7">
            <a:extLst>
              <a:ext uri="{FF2B5EF4-FFF2-40B4-BE49-F238E27FC236}">
                <a16:creationId xmlns:a16="http://schemas.microsoft.com/office/drawing/2014/main" id="{3BFA3EDF-261F-4BA6-B2F0-9654F5DDDBB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994573" y="3998976"/>
            <a:ext cx="2047195" cy="1586198"/>
          </a:xfrm>
          <a:prstGeom prst="rect">
            <a:avLst/>
          </a:prstGeom>
        </p:spPr>
      </p:pic>
    </p:spTree>
    <p:extLst>
      <p:ext uri="{BB962C8B-B14F-4D97-AF65-F5344CB8AC3E}">
        <p14:creationId xmlns:p14="http://schemas.microsoft.com/office/powerpoint/2010/main" val="218536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04D9608E-8AC4-D00D-4E5D-9929866CDAE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494B41C-0FC4-95C7-C88F-550B69F11E87}"/>
              </a:ext>
            </a:extLst>
          </p:cNvPr>
          <p:cNvSpPr>
            <a:spLocks noGrp="1"/>
          </p:cNvSpPr>
          <p:nvPr>
            <p:ph type="ctrTitle"/>
          </p:nvPr>
        </p:nvSpPr>
        <p:spPr>
          <a:xfrm>
            <a:off x="539999" y="3590753"/>
            <a:ext cx="6255979" cy="684212"/>
          </a:xfrm>
        </p:spPr>
        <p:txBody>
          <a:bodyPr anchor="t">
            <a:normAutofit/>
          </a:bodyPr>
          <a:lstStyle/>
          <a:p>
            <a:r>
              <a:rPr lang="en-AU" sz="4400">
                <a:solidFill>
                  <a:schemeClr val="accent4"/>
                </a:solidFill>
                <a:cs typeface="Arial"/>
              </a:rPr>
              <a:t>Selecting stories</a:t>
            </a:r>
            <a:endParaRPr lang="en-AU" sz="4400">
              <a:solidFill>
                <a:schemeClr val="accent4"/>
              </a:solidFill>
            </a:endParaRPr>
          </a:p>
        </p:txBody>
      </p:sp>
      <p:sp>
        <p:nvSpPr>
          <p:cNvPr id="5" name="Text Placeholder 4">
            <a:extLst>
              <a:ext uri="{FF2B5EF4-FFF2-40B4-BE49-F238E27FC236}">
                <a16:creationId xmlns:a16="http://schemas.microsoft.com/office/drawing/2014/main" id="{06433EE2-B947-4E23-2FCE-6B1A84AB6CD0}"/>
              </a:ext>
            </a:extLst>
          </p:cNvPr>
          <p:cNvSpPr>
            <a:spLocks noGrp="1"/>
          </p:cNvSpPr>
          <p:nvPr>
            <p:ph type="body" sz="quarter" idx="10"/>
          </p:nvPr>
        </p:nvSpPr>
        <p:spPr/>
        <p:txBody>
          <a:bodyPr anchor="t">
            <a:normAutofit fontScale="40000" lnSpcReduction="20000"/>
          </a:bodyPr>
          <a:lstStyle/>
          <a:p>
            <a:pPr>
              <a:spcAft>
                <a:spcPts val="600"/>
              </a:spcAft>
            </a:pPr>
            <a:r>
              <a:rPr lang="en-AU" sz="6000">
                <a:solidFill>
                  <a:schemeClr val="bg1"/>
                </a:solidFill>
                <a:cs typeface="Arial"/>
              </a:rPr>
              <a:t>Learning sequence 5</a:t>
            </a:r>
            <a:endParaRPr lang="en-AU" sz="6000">
              <a:solidFill>
                <a:schemeClr val="bg1"/>
              </a:solidFill>
            </a:endParaRPr>
          </a:p>
        </p:txBody>
      </p:sp>
      <p:pic>
        <p:nvPicPr>
          <p:cNvPr id="10" name="Picture Placeholder 9">
            <a:extLst>
              <a:ext uri="{FF2B5EF4-FFF2-40B4-BE49-F238E27FC236}">
                <a16:creationId xmlns:a16="http://schemas.microsoft.com/office/drawing/2014/main" id="{82550531-E5F2-4EE3-C3E3-7288F7652024}"/>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p:blipFill>
        <p:spPr>
          <a:noFill/>
        </p:spPr>
      </p:pic>
    </p:spTree>
    <p:extLst>
      <p:ext uri="{BB962C8B-B14F-4D97-AF65-F5344CB8AC3E}">
        <p14:creationId xmlns:p14="http://schemas.microsoft.com/office/powerpoint/2010/main" val="1501117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E098B-7C4F-B707-CAF6-013659FCB8B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CA88A7-6D61-8F2A-608E-AC3BF82F13B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37</a:t>
            </a:fld>
            <a:endParaRPr lang="en-AU"/>
          </a:p>
        </p:txBody>
      </p:sp>
      <p:sp>
        <p:nvSpPr>
          <p:cNvPr id="5" name="Title 4">
            <a:extLst>
              <a:ext uri="{FF2B5EF4-FFF2-40B4-BE49-F238E27FC236}">
                <a16:creationId xmlns:a16="http://schemas.microsoft.com/office/drawing/2014/main" id="{7EE699E0-7242-7AF6-77C7-B4D10330A92F}"/>
              </a:ext>
            </a:extLst>
          </p:cNvPr>
          <p:cNvSpPr>
            <a:spLocks noGrp="1"/>
          </p:cNvSpPr>
          <p:nvPr>
            <p:ph type="title"/>
          </p:nvPr>
        </p:nvSpPr>
        <p:spPr/>
        <p:txBody>
          <a:bodyPr/>
          <a:lstStyle/>
          <a:p>
            <a:r>
              <a:rPr lang="en-AU">
                <a:latin typeface="+mj-lt"/>
              </a:rPr>
              <a:t>Learning intentions and success criteria (5)</a:t>
            </a:r>
          </a:p>
        </p:txBody>
      </p:sp>
      <p:sp>
        <p:nvSpPr>
          <p:cNvPr id="3" name="TextBox 2">
            <a:extLst>
              <a:ext uri="{FF2B5EF4-FFF2-40B4-BE49-F238E27FC236}">
                <a16:creationId xmlns:a16="http://schemas.microsoft.com/office/drawing/2014/main" id="{9E12F86F-BD15-6F7F-F208-C5446BBD65E9}"/>
              </a:ext>
            </a:extLst>
          </p:cNvPr>
          <p:cNvSpPr txBox="1"/>
          <p:nvPr/>
        </p:nvSpPr>
        <p:spPr>
          <a:xfrm>
            <a:off x="370416" y="1894417"/>
            <a:ext cx="11303000" cy="40421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b="1">
                <a:solidFill>
                  <a:schemeClr val="accent1"/>
                </a:solidFill>
                <a:cs typeface="Arial" panose="020B0604020202020204" pitchFamily="34" charset="0"/>
              </a:rPr>
              <a:t>We are learning to</a:t>
            </a:r>
            <a:r>
              <a:rPr lang="en-AU" sz="1800" b="1">
                <a:solidFill>
                  <a:schemeClr val="accent1"/>
                </a:solidFill>
                <a:ea typeface="+mn-lt"/>
                <a:cs typeface="Arial" panose="020B0604020202020204" pitchFamily="34" charset="0"/>
              </a:rPr>
              <a:t> </a:t>
            </a:r>
            <a:r>
              <a:rPr lang="en-AU" sz="1800"/>
              <a:t>collaboratively develop a draft scripted work, drawing on ideas and perspectives that matter to us, and refining our work through embodiment, feedback and reflection.</a:t>
            </a:r>
          </a:p>
          <a:p>
            <a:pPr>
              <a:lnSpc>
                <a:spcPct val="150000"/>
              </a:lnSpc>
              <a:spcAft>
                <a:spcPts val="1200"/>
              </a:spcAft>
            </a:pPr>
            <a:r>
              <a:rPr lang="en-AU" sz="1800" b="1">
                <a:solidFill>
                  <a:schemeClr val="accent1"/>
                </a:solidFill>
                <a:cs typeface="Arial" panose="020B0604020202020204" pitchFamily="34" charset="0"/>
              </a:rPr>
              <a:t>I can</a:t>
            </a:r>
            <a:endParaRPr lang="en-US" sz="1800">
              <a:solidFill>
                <a:schemeClr val="accent1"/>
              </a:solidFill>
              <a:cs typeface="Arial" panose="020B0604020202020204" pitchFamily="34" charset="0"/>
            </a:endParaRPr>
          </a:p>
          <a:p>
            <a:pPr marL="342900" lvl="0" indent="-342900">
              <a:lnSpc>
                <a:spcPct val="150000"/>
              </a:lnSpc>
              <a:spcAft>
                <a:spcPts val="1200"/>
              </a:spcAft>
              <a:buFont typeface="Arial" panose="020B0604020202020204" pitchFamily="34" charset="0"/>
              <a:buChar char="•"/>
            </a:pPr>
            <a:r>
              <a:rPr lang="en-AU" sz="1800"/>
              <a:t>collaboratively select and develop an idea into a draft ‘nucleus scene’, using script conventions and dramatic processes to create meaning for an audience</a:t>
            </a:r>
          </a:p>
          <a:p>
            <a:pPr marL="342900" lvl="0" indent="-342900">
              <a:lnSpc>
                <a:spcPct val="150000"/>
              </a:lnSpc>
              <a:spcAft>
                <a:spcPts val="1200"/>
              </a:spcAft>
              <a:buFont typeface="Arial" panose="020B0604020202020204" pitchFamily="34" charset="0"/>
              <a:buChar char="•"/>
            </a:pPr>
            <a:r>
              <a:rPr lang="en-AU" sz="1800"/>
              <a:t>provide and apply peer feedback to refine dialogue, stage directions, and dramatic elements</a:t>
            </a:r>
          </a:p>
          <a:p>
            <a:pPr marL="342900" lvl="0" indent="-342900">
              <a:lnSpc>
                <a:spcPct val="150000"/>
              </a:lnSpc>
              <a:spcAft>
                <a:spcPts val="1200"/>
              </a:spcAft>
              <a:buFont typeface="Arial" panose="020B0604020202020204" pitchFamily="34" charset="0"/>
              <a:buChar char="•"/>
            </a:pPr>
            <a:r>
              <a:rPr lang="en-AU" sz="1800"/>
              <a:t>collaborate effectively with my peers to rehearse and present a moved reading of a draft work</a:t>
            </a:r>
          </a:p>
          <a:p>
            <a:pPr marL="342900" lvl="0" indent="-342900">
              <a:lnSpc>
                <a:spcPct val="150000"/>
              </a:lnSpc>
              <a:spcAft>
                <a:spcPts val="1200"/>
              </a:spcAft>
              <a:buFont typeface="Arial" panose="020B0604020202020204" pitchFamily="34" charset="0"/>
              <a:buChar char="•"/>
            </a:pPr>
            <a:r>
              <a:rPr lang="en-AU" sz="1800"/>
              <a:t>evaluate how creative choices shape meaning and audience response in a draft work. </a:t>
            </a:r>
          </a:p>
        </p:txBody>
      </p:sp>
    </p:spTree>
    <p:extLst>
      <p:ext uri="{BB962C8B-B14F-4D97-AF65-F5344CB8AC3E}">
        <p14:creationId xmlns:p14="http://schemas.microsoft.com/office/powerpoint/2010/main" val="3732296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8847C-9AFE-F1EF-6462-544D4DC4F20E}"/>
              </a:ext>
            </a:extLst>
          </p:cNvPr>
          <p:cNvSpPr>
            <a:spLocks noGrp="1"/>
          </p:cNvSpPr>
          <p:nvPr>
            <p:ph type="title"/>
          </p:nvPr>
        </p:nvSpPr>
        <p:spPr/>
        <p:txBody>
          <a:bodyPr/>
          <a:lstStyle/>
          <a:p>
            <a:r>
              <a:rPr lang="en-US">
                <a:solidFill>
                  <a:schemeClr val="accent1"/>
                </a:solidFill>
                <a:latin typeface="Arial"/>
                <a:cs typeface="Arial"/>
              </a:rPr>
              <a:t>Assessment task – Part A</a:t>
            </a:r>
            <a:endParaRPr lang="en-US">
              <a:solidFill>
                <a:schemeClr val="accent1"/>
              </a:solidFill>
            </a:endParaRPr>
          </a:p>
        </p:txBody>
      </p:sp>
      <p:sp>
        <p:nvSpPr>
          <p:cNvPr id="7" name="Oval 6">
            <a:extLst>
              <a:ext uri="{FF2B5EF4-FFF2-40B4-BE49-F238E27FC236}">
                <a16:creationId xmlns:a16="http://schemas.microsoft.com/office/drawing/2014/main" id="{AE17D445-BF99-F19B-A8C5-5B41BD333D7E}"/>
              </a:ext>
            </a:extLst>
          </p:cNvPr>
          <p:cNvSpPr/>
          <p:nvPr/>
        </p:nvSpPr>
        <p:spPr>
          <a:xfrm>
            <a:off x="11025002" y="66923"/>
            <a:ext cx="919480" cy="9194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a:lnSpc>
                <a:spcPct val="100000"/>
              </a:lnSpc>
              <a:spcBef>
                <a:spcPts val="0"/>
              </a:spcBef>
              <a:spcAft>
                <a:spcPts val="0"/>
              </a:spcAft>
              <a:buNone/>
              <a:tabLst/>
              <a:defRPr/>
            </a:pPr>
            <a:r>
              <a:rPr lang="en-AU" sz="1600">
                <a:solidFill>
                  <a:srgbClr val="FFFFFF"/>
                </a:solidFill>
                <a:latin typeface="Arial" panose="020B0604020202020204"/>
              </a:rPr>
              <a:t>5.1a</a:t>
            </a:r>
            <a:endParaRPr lang="en-AU" sz="1600">
              <a:cs typeface="Arial"/>
            </a:endParaRPr>
          </a:p>
        </p:txBody>
      </p:sp>
      <p:sp>
        <p:nvSpPr>
          <p:cNvPr id="4" name="Rectangle: Rounded Corners 3">
            <a:extLst>
              <a:ext uri="{FF2B5EF4-FFF2-40B4-BE49-F238E27FC236}">
                <a16:creationId xmlns:a16="http://schemas.microsoft.com/office/drawing/2014/main" id="{0C86A86E-18CC-C09A-B7A6-444092A4205F}"/>
              </a:ext>
            </a:extLst>
          </p:cNvPr>
          <p:cNvSpPr/>
          <p:nvPr/>
        </p:nvSpPr>
        <p:spPr>
          <a:xfrm>
            <a:off x="248362" y="1092483"/>
            <a:ext cx="11297462" cy="379426"/>
          </a:xfrm>
          <a:prstGeom prst="roundRect">
            <a:avLst/>
          </a:prstGeom>
          <a:solidFill>
            <a:schemeClr val="accent2"/>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cs typeface="Arial"/>
              </a:rPr>
              <a:t>Moved reading of a scripted scene</a:t>
            </a:r>
            <a:endParaRPr lang="en-US"/>
          </a:p>
        </p:txBody>
      </p:sp>
      <p:sp>
        <p:nvSpPr>
          <p:cNvPr id="6" name="Rectangle: Rounded Corners 5">
            <a:extLst>
              <a:ext uri="{FF2B5EF4-FFF2-40B4-BE49-F238E27FC236}">
                <a16:creationId xmlns:a16="http://schemas.microsoft.com/office/drawing/2014/main" id="{09411352-B4D8-849F-EA3F-18EB814218E3}"/>
              </a:ext>
            </a:extLst>
          </p:cNvPr>
          <p:cNvSpPr/>
          <p:nvPr/>
        </p:nvSpPr>
        <p:spPr>
          <a:xfrm>
            <a:off x="247196" y="1591172"/>
            <a:ext cx="11298628" cy="5104828"/>
          </a:xfrm>
          <a:prstGeom prst="roundRect">
            <a:avLst>
              <a:gd name="adj" fmla="val 3287"/>
            </a:avLst>
          </a:prstGeom>
          <a:solidFill>
            <a:schemeClr val="bg1"/>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spcAft>
                <a:spcPts val="1200"/>
              </a:spcAft>
            </a:pPr>
            <a:r>
              <a:rPr lang="en-US" sz="1800">
                <a:solidFill>
                  <a:schemeClr val="tx1"/>
                </a:solidFill>
                <a:ea typeface="+mn-lt"/>
                <a:cs typeface="+mn-lt"/>
              </a:rPr>
              <a:t>This moved reading is an opportunity for you to collaboratively direct and stage a short, scripted scene. Your teacher will give you a draft scripted scene written by your peers (see Part B) and you will work in a small group to read, interpret and stage a reading for the class. You are not expected to memorise lines, but you should interpret any script conventions that the playwright has included. </a:t>
            </a:r>
          </a:p>
          <a:p>
            <a:pPr>
              <a:lnSpc>
                <a:spcPct val="150000"/>
              </a:lnSpc>
              <a:spcAft>
                <a:spcPts val="1200"/>
              </a:spcAft>
            </a:pPr>
            <a:r>
              <a:rPr lang="en-US" sz="1800">
                <a:solidFill>
                  <a:schemeClr val="tx1"/>
                </a:solidFill>
                <a:ea typeface="+mn-lt"/>
                <a:cs typeface="+mn-lt"/>
              </a:rPr>
              <a:t>These might include:</a:t>
            </a:r>
            <a:endParaRPr lang="en-US" sz="1800">
              <a:solidFill>
                <a:schemeClr val="tx1"/>
              </a:solidFill>
              <a:cs typeface="Arial"/>
            </a:endParaRPr>
          </a:p>
          <a:p>
            <a:pPr marL="342900" indent="-342900">
              <a:lnSpc>
                <a:spcPct val="150000"/>
              </a:lnSpc>
              <a:spcAft>
                <a:spcPts val="1200"/>
              </a:spcAft>
              <a:buFont typeface="Arial"/>
              <a:buChar char="•"/>
            </a:pPr>
            <a:r>
              <a:rPr lang="en-US" sz="1800">
                <a:solidFill>
                  <a:schemeClr val="tx1"/>
                </a:solidFill>
                <a:ea typeface="+mn-lt"/>
                <a:cs typeface="+mn-lt"/>
              </a:rPr>
              <a:t>reading and embodying stage directions</a:t>
            </a:r>
            <a:endParaRPr lang="en-US" sz="1800">
              <a:solidFill>
                <a:schemeClr val="tx1"/>
              </a:solidFill>
              <a:cs typeface="Arial"/>
            </a:endParaRPr>
          </a:p>
          <a:p>
            <a:pPr marL="342900" indent="-342900">
              <a:lnSpc>
                <a:spcPct val="150000"/>
              </a:lnSpc>
              <a:spcAft>
                <a:spcPts val="1200"/>
              </a:spcAft>
              <a:buFont typeface="Arial"/>
              <a:buChar char="•"/>
            </a:pPr>
            <a:r>
              <a:rPr lang="en-US" sz="1800">
                <a:solidFill>
                  <a:schemeClr val="tx1"/>
                </a:solidFill>
                <a:ea typeface="+mn-lt"/>
                <a:cs typeface="+mn-lt"/>
              </a:rPr>
              <a:t>indicating how you envision elements of production as indicated by the script</a:t>
            </a:r>
            <a:endParaRPr lang="en-US" sz="1800">
              <a:solidFill>
                <a:schemeClr val="tx1"/>
              </a:solidFill>
              <a:cs typeface="Arial"/>
            </a:endParaRPr>
          </a:p>
          <a:p>
            <a:pPr marL="342900" indent="-342900">
              <a:lnSpc>
                <a:spcPct val="150000"/>
              </a:lnSpc>
              <a:spcAft>
                <a:spcPts val="1200"/>
              </a:spcAft>
              <a:buFont typeface="Arial"/>
              <a:buChar char="•"/>
            </a:pPr>
            <a:r>
              <a:rPr lang="en-US" sz="1800">
                <a:solidFill>
                  <a:schemeClr val="tx1"/>
                </a:solidFill>
                <a:ea typeface="+mn-lt"/>
                <a:cs typeface="+mn-lt"/>
              </a:rPr>
              <a:t>exploring and embodying elements of drama</a:t>
            </a:r>
            <a:endParaRPr lang="en-US" sz="1800">
              <a:solidFill>
                <a:schemeClr val="tx1"/>
              </a:solidFill>
              <a:cs typeface="Arial"/>
            </a:endParaRPr>
          </a:p>
          <a:p>
            <a:pPr marL="342900" indent="-342900">
              <a:lnSpc>
                <a:spcPct val="150000"/>
              </a:lnSpc>
              <a:spcAft>
                <a:spcPts val="1200"/>
              </a:spcAft>
              <a:buFont typeface="Arial"/>
              <a:buChar char="•"/>
            </a:pPr>
            <a:r>
              <a:rPr lang="en-US" sz="1800">
                <a:solidFill>
                  <a:schemeClr val="tx1"/>
                </a:solidFill>
                <a:ea typeface="+mn-lt"/>
                <a:cs typeface="+mn-lt"/>
              </a:rPr>
              <a:t>communicating character through elements of performance</a:t>
            </a:r>
            <a:endParaRPr lang="en-US" sz="1800">
              <a:solidFill>
                <a:schemeClr val="tx1"/>
              </a:solidFill>
              <a:cs typeface="Arial"/>
            </a:endParaRPr>
          </a:p>
          <a:p>
            <a:pPr marL="342900" indent="-342900">
              <a:lnSpc>
                <a:spcPct val="150000"/>
              </a:lnSpc>
              <a:spcAft>
                <a:spcPts val="1200"/>
              </a:spcAft>
              <a:buFont typeface="Arial"/>
              <a:buChar char="•"/>
            </a:pPr>
            <a:r>
              <a:rPr lang="en-US" sz="1800">
                <a:solidFill>
                  <a:schemeClr val="tx1"/>
                </a:solidFill>
                <a:ea typeface="+mn-lt"/>
                <a:cs typeface="+mn-lt"/>
              </a:rPr>
              <a:t>making choices to influence audience response.</a:t>
            </a:r>
            <a:endParaRPr lang="en-US" sz="1800">
              <a:solidFill>
                <a:schemeClr val="tx1"/>
              </a:solidFill>
              <a:cs typeface="Arial" panose="020B0604020202020204"/>
            </a:endParaRPr>
          </a:p>
        </p:txBody>
      </p:sp>
      <p:sp>
        <p:nvSpPr>
          <p:cNvPr id="3" name="Slide Number Placeholder 2">
            <a:extLst>
              <a:ext uri="{FF2B5EF4-FFF2-40B4-BE49-F238E27FC236}">
                <a16:creationId xmlns:a16="http://schemas.microsoft.com/office/drawing/2014/main" id="{CE86CE3C-161C-A589-0B7B-318CFBFE423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38</a:t>
            </a:fld>
            <a:endParaRPr lang="en-AU"/>
          </a:p>
        </p:txBody>
      </p:sp>
    </p:spTree>
    <p:extLst>
      <p:ext uri="{BB962C8B-B14F-4D97-AF65-F5344CB8AC3E}">
        <p14:creationId xmlns:p14="http://schemas.microsoft.com/office/powerpoint/2010/main" val="2087666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3D0C7DA7-A270-D0A6-18D6-DAA8D5BE9296}"/>
              </a:ext>
              <a:ext uri="{C183D7F6-B498-43B3-948B-1728B52AA6E4}">
                <adec:decorative xmlns:adec="http://schemas.microsoft.com/office/drawing/2017/decorative" val="0"/>
              </a:ext>
            </a:extLst>
          </p:cNvPr>
          <p:cNvSpPr/>
          <p:nvPr/>
        </p:nvSpPr>
        <p:spPr>
          <a:xfrm>
            <a:off x="11025002" y="360000"/>
            <a:ext cx="919480" cy="9194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0" algn="ctr">
              <a:defRPr/>
            </a:pPr>
            <a:r>
              <a:rPr lang="en-AU" sz="1600">
                <a:solidFill>
                  <a:srgbClr val="FFFFFF"/>
                </a:solidFill>
              </a:rPr>
              <a:t>5.1b</a:t>
            </a:r>
            <a:endParaRPr lang="en-AU" sz="1600">
              <a:cs typeface="Arial"/>
            </a:endParaRPr>
          </a:p>
        </p:txBody>
      </p:sp>
      <p:sp>
        <p:nvSpPr>
          <p:cNvPr id="3" name="Title 2">
            <a:extLst>
              <a:ext uri="{FF2B5EF4-FFF2-40B4-BE49-F238E27FC236}">
                <a16:creationId xmlns:a16="http://schemas.microsoft.com/office/drawing/2014/main" id="{70B18A6F-AF8A-7524-7386-5E44F83D63DB}"/>
              </a:ext>
              <a:ext uri="{C183D7F6-B498-43B3-948B-1728B52AA6E4}">
                <adec:decorative xmlns:adec="http://schemas.microsoft.com/office/drawing/2017/decorative" val="0"/>
              </a:ext>
            </a:extLst>
          </p:cNvPr>
          <p:cNvSpPr>
            <a:spLocks noGrp="1"/>
          </p:cNvSpPr>
          <p:nvPr>
            <p:ph type="title"/>
          </p:nvPr>
        </p:nvSpPr>
        <p:spPr>
          <a:xfrm>
            <a:off x="360000" y="360000"/>
            <a:ext cx="11484000" cy="545601"/>
          </a:xfrm>
        </p:spPr>
        <p:txBody>
          <a:bodyPr/>
          <a:lstStyle/>
          <a:p>
            <a:r>
              <a:rPr lang="en-US">
                <a:latin typeface="+mj-lt"/>
                <a:cs typeface="Arial"/>
              </a:rPr>
              <a:t>Steps to success – Part A</a:t>
            </a:r>
            <a:endParaRPr lang="en-US">
              <a:latin typeface="+mj-lt"/>
            </a:endParaRPr>
          </a:p>
        </p:txBody>
      </p:sp>
      <p:sp>
        <p:nvSpPr>
          <p:cNvPr id="4" name="Text Placeholder 3">
            <a:extLst>
              <a:ext uri="{FF2B5EF4-FFF2-40B4-BE49-F238E27FC236}">
                <a16:creationId xmlns:a16="http://schemas.microsoft.com/office/drawing/2014/main" id="{66D9E3ED-FC91-0A7A-34DA-480F7C57BC71}"/>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a:latin typeface="+mj-lt"/>
                <a:cs typeface="Arial"/>
              </a:rPr>
              <a:t>Moved reading of a scripted scene</a:t>
            </a:r>
          </a:p>
        </p:txBody>
      </p:sp>
      <p:graphicFrame>
        <p:nvGraphicFramePr>
          <p:cNvPr id="7" name="Table 6">
            <a:extLst>
              <a:ext uri="{FF2B5EF4-FFF2-40B4-BE49-F238E27FC236}">
                <a16:creationId xmlns:a16="http://schemas.microsoft.com/office/drawing/2014/main" id="{69BC1396-3FE7-5A78-0A8D-6A88CBB81E79}"/>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664921302"/>
              </p:ext>
            </p:extLst>
          </p:nvPr>
        </p:nvGraphicFramePr>
        <p:xfrm>
          <a:off x="362076" y="1413940"/>
          <a:ext cx="11544101" cy="4980655"/>
        </p:xfrm>
        <a:graphic>
          <a:graphicData uri="http://schemas.openxmlformats.org/drawingml/2006/table">
            <a:tbl>
              <a:tblPr firstRow="1" bandRow="1">
                <a:tableStyleId>{5A111915-BE36-4E01-A7E5-04B1672EAD32}</a:tableStyleId>
              </a:tblPr>
              <a:tblGrid>
                <a:gridCol w="3319895">
                  <a:extLst>
                    <a:ext uri="{9D8B030D-6E8A-4147-A177-3AD203B41FA5}">
                      <a16:colId xmlns:a16="http://schemas.microsoft.com/office/drawing/2014/main" val="1938269086"/>
                    </a:ext>
                  </a:extLst>
                </a:gridCol>
                <a:gridCol w="8224206">
                  <a:extLst>
                    <a:ext uri="{9D8B030D-6E8A-4147-A177-3AD203B41FA5}">
                      <a16:colId xmlns:a16="http://schemas.microsoft.com/office/drawing/2014/main" val="2086277588"/>
                    </a:ext>
                  </a:extLst>
                </a:gridCol>
              </a:tblGrid>
              <a:tr h="366279">
                <a:tc>
                  <a:txBody>
                    <a:bodyPr/>
                    <a:lstStyle/>
                    <a:p>
                      <a:r>
                        <a:rPr lang="en-US" sz="1400">
                          <a:latin typeface="+mj-lt"/>
                        </a:rPr>
                        <a:t>What I need to do</a:t>
                      </a:r>
                    </a:p>
                  </a:txBody>
                  <a:tcPr>
                    <a:solidFill>
                      <a:schemeClr val="accent1"/>
                    </a:solidFill>
                  </a:tcPr>
                </a:tc>
                <a:tc>
                  <a:txBody>
                    <a:bodyPr/>
                    <a:lstStyle/>
                    <a:p>
                      <a:r>
                        <a:rPr lang="en-US" sz="1400">
                          <a:latin typeface="+mj-lt"/>
                        </a:rPr>
                        <a:t>Ways we can do this</a:t>
                      </a:r>
                    </a:p>
                  </a:txBody>
                  <a:tcPr>
                    <a:solidFill>
                      <a:schemeClr val="accent1"/>
                    </a:solidFill>
                  </a:tcPr>
                </a:tc>
                <a:extLst>
                  <a:ext uri="{0D108BD9-81ED-4DB2-BD59-A6C34878D82A}">
                    <a16:rowId xmlns:a16="http://schemas.microsoft.com/office/drawing/2014/main" val="705998895"/>
                  </a:ext>
                </a:extLst>
              </a:tr>
              <a:tr h="2292816">
                <a:tc>
                  <a:txBody>
                    <a:bodyPr/>
                    <a:lstStyle/>
                    <a:p>
                      <a:pPr lvl="0">
                        <a:lnSpc>
                          <a:spcPct val="114000"/>
                        </a:lnSpc>
                        <a:spcAft>
                          <a:spcPts val="600"/>
                        </a:spcAft>
                        <a:buNone/>
                      </a:pPr>
                      <a:r>
                        <a:rPr lang="en-US" sz="1400" b="1" i="0" u="none" strike="noStrike" noProof="0">
                          <a:solidFill>
                            <a:schemeClr val="tx1"/>
                          </a:solidFill>
                          <a:latin typeface="+mn-lt"/>
                        </a:rPr>
                        <a:t>Experiment with embodied and creative and critical processes to create and refine meaning in a moved reading of a scripted scene.</a:t>
                      </a:r>
                      <a:endParaRPr lang="en-US" sz="1400" b="1">
                        <a:solidFill>
                          <a:schemeClr val="tx1"/>
                        </a:solidFill>
                        <a:latin typeface="+mn-lt"/>
                      </a:endParaRPr>
                    </a:p>
                  </a:txBody>
                  <a:tcPr/>
                </a:tc>
                <a:tc>
                  <a:txBody>
                    <a:bodyPr/>
                    <a:lstStyle/>
                    <a:p>
                      <a:pPr marL="285750" indent="-285750">
                        <a:lnSpc>
                          <a:spcPct val="114000"/>
                        </a:lnSpc>
                        <a:spcAft>
                          <a:spcPts val="600"/>
                        </a:spcAft>
                        <a:buClr>
                          <a:srgbClr val="22272B"/>
                        </a:buClr>
                        <a:buFont typeface="Arial"/>
                        <a:buChar char="•"/>
                      </a:pPr>
                      <a:r>
                        <a:rPr lang="en-US" sz="1400" b="0" i="0" u="none" strike="noStrike" noProof="0">
                          <a:solidFill>
                            <a:srgbClr val="22272B"/>
                          </a:solidFill>
                          <a:latin typeface="+mn-lt"/>
                        </a:rPr>
                        <a:t>Analyse and interpret the script through experimentation as performer, director, designer and/or audience.</a:t>
                      </a:r>
                    </a:p>
                    <a:p>
                      <a:pPr marL="285750" lvl="0" indent="-285750">
                        <a:lnSpc>
                          <a:spcPct val="114000"/>
                        </a:lnSpc>
                        <a:spcAft>
                          <a:spcPts val="600"/>
                        </a:spcAft>
                        <a:buClr>
                          <a:srgbClr val="22272B"/>
                        </a:buClr>
                        <a:buFont typeface="Arial"/>
                        <a:buChar char="•"/>
                      </a:pPr>
                      <a:r>
                        <a:rPr lang="en-US" sz="1400" b="0" i="0" u="none" strike="noStrike" noProof="0">
                          <a:solidFill>
                            <a:srgbClr val="22272B"/>
                          </a:solidFill>
                          <a:latin typeface="+mn-lt"/>
                        </a:rPr>
                        <a:t>Rehearse a moment in different ways, experimenting with tension, focus or space and collaborate to decide which elements communicate meaning clearly.</a:t>
                      </a:r>
                    </a:p>
                    <a:p>
                      <a:pPr marL="285750" lvl="0" indent="-285750">
                        <a:lnSpc>
                          <a:spcPct val="114000"/>
                        </a:lnSpc>
                        <a:spcAft>
                          <a:spcPts val="600"/>
                        </a:spcAft>
                        <a:buClr>
                          <a:srgbClr val="22272B"/>
                        </a:buClr>
                        <a:buFont typeface="Arial"/>
                        <a:buChar char="•"/>
                      </a:pPr>
                      <a:r>
                        <a:rPr lang="en-US" sz="1400" b="0" i="0" u="none" strike="noStrike" noProof="0">
                          <a:solidFill>
                            <a:srgbClr val="22272B"/>
                          </a:solidFill>
                          <a:latin typeface="+mn-lt"/>
                        </a:rPr>
                        <a:t>Critically reflect after each rehearsal (What was clear? What confused us? What could be included/removed to create and refine meaning?). </a:t>
                      </a:r>
                    </a:p>
                  </a:txBody>
                  <a:tcPr/>
                </a:tc>
                <a:extLst>
                  <a:ext uri="{0D108BD9-81ED-4DB2-BD59-A6C34878D82A}">
                    <a16:rowId xmlns:a16="http://schemas.microsoft.com/office/drawing/2014/main" val="3091661320"/>
                  </a:ext>
                </a:extLst>
              </a:tr>
              <a:tr h="2292816">
                <a:tc>
                  <a:txBody>
                    <a:bodyPr/>
                    <a:lstStyle/>
                    <a:p>
                      <a:pPr lvl="0">
                        <a:lnSpc>
                          <a:spcPct val="114000"/>
                        </a:lnSpc>
                        <a:spcAft>
                          <a:spcPts val="600"/>
                        </a:spcAft>
                        <a:buNone/>
                      </a:pPr>
                      <a:r>
                        <a:rPr lang="en-US" sz="1400" b="1" i="0" u="none" strike="noStrike" noProof="0">
                          <a:solidFill>
                            <a:schemeClr val="tx1"/>
                          </a:solidFill>
                          <a:latin typeface="+mn-lt"/>
                        </a:rPr>
                        <a:t>Manipulate dramatic elements to collaboratively direct and stage a moved reading and influence audience response to a scripted scene.</a:t>
                      </a:r>
                    </a:p>
                  </a:txBody>
                  <a:tcPr/>
                </a:tc>
                <a:tc>
                  <a:txBody>
                    <a:bodyPr/>
                    <a:lstStyle/>
                    <a:p>
                      <a:pPr marL="285750" lvl="0" indent="-285750">
                        <a:lnSpc>
                          <a:spcPct val="114000"/>
                        </a:lnSpc>
                        <a:spcAft>
                          <a:spcPts val="600"/>
                        </a:spcAft>
                        <a:buFont typeface="Arial"/>
                        <a:buChar char="•"/>
                      </a:pPr>
                      <a:r>
                        <a:rPr lang="en-US" sz="1400" dirty="0">
                          <a:latin typeface="+mn-lt"/>
                        </a:rPr>
                        <a:t>Work as a directing team to make purposeful choices with tension, contrast, rhythm, pace, symbol and focus during staging.</a:t>
                      </a:r>
                    </a:p>
                    <a:p>
                      <a:pPr marL="285750" lvl="0" indent="-285750">
                        <a:lnSpc>
                          <a:spcPct val="114000"/>
                        </a:lnSpc>
                        <a:spcAft>
                          <a:spcPts val="600"/>
                        </a:spcAft>
                        <a:buFont typeface="Arial"/>
                        <a:buChar char="•"/>
                      </a:pPr>
                      <a:r>
                        <a:rPr lang="en-US" sz="1400" dirty="0">
                          <a:latin typeface="+mn-lt"/>
                        </a:rPr>
                        <a:t>Map proxemics using a simple floorplan to clarify movement patterns and relationships.</a:t>
                      </a:r>
                    </a:p>
                    <a:p>
                      <a:pPr marL="285750" lvl="0" indent="-285750">
                        <a:lnSpc>
                          <a:spcPct val="114000"/>
                        </a:lnSpc>
                        <a:spcAft>
                          <a:spcPts val="600"/>
                        </a:spcAft>
                        <a:buFont typeface="Arial"/>
                        <a:buChar char="•"/>
                      </a:pPr>
                      <a:r>
                        <a:rPr lang="en-US" sz="1400" dirty="0">
                          <a:latin typeface="+mn-lt"/>
                        </a:rPr>
                        <a:t>Identify staging problems and test 2 to 3 directing solutions.</a:t>
                      </a:r>
                    </a:p>
                    <a:p>
                      <a:pPr marL="285750" lvl="0" indent="-285750">
                        <a:lnSpc>
                          <a:spcPct val="114000"/>
                        </a:lnSpc>
                        <a:spcAft>
                          <a:spcPts val="600"/>
                        </a:spcAft>
                        <a:buFont typeface="Arial"/>
                        <a:buChar char="•"/>
                      </a:pPr>
                      <a:r>
                        <a:rPr lang="en-US" sz="1400" dirty="0">
                          <a:latin typeface="+mn-lt"/>
                        </a:rPr>
                        <a:t>Annotate the script with simple lighting, sound or prop cues that enhance our script intention and influence audience response.</a:t>
                      </a:r>
                    </a:p>
                    <a:p>
                      <a:pPr marL="285750" lvl="0" indent="-285750">
                        <a:lnSpc>
                          <a:spcPct val="114000"/>
                        </a:lnSpc>
                        <a:spcAft>
                          <a:spcPts val="600"/>
                        </a:spcAft>
                        <a:buFont typeface="Arial"/>
                        <a:buChar char="•"/>
                      </a:pPr>
                      <a:r>
                        <a:rPr lang="en-US" sz="1400" dirty="0">
                          <a:latin typeface="+mn-lt"/>
                        </a:rPr>
                        <a:t>Test moments from the script on another group and lead a reflection on how our choices about dramatic elements influenced meaning and their response.</a:t>
                      </a:r>
                    </a:p>
                  </a:txBody>
                  <a:tcPr/>
                </a:tc>
                <a:extLst>
                  <a:ext uri="{0D108BD9-81ED-4DB2-BD59-A6C34878D82A}">
                    <a16:rowId xmlns:a16="http://schemas.microsoft.com/office/drawing/2014/main" val="935153520"/>
                  </a:ext>
                </a:extLst>
              </a:tr>
            </a:tbl>
          </a:graphicData>
        </a:graphic>
      </p:graphicFrame>
      <p:sp>
        <p:nvSpPr>
          <p:cNvPr id="2" name="Slide Number Placeholder 1">
            <a:extLst>
              <a:ext uri="{FF2B5EF4-FFF2-40B4-BE49-F238E27FC236}">
                <a16:creationId xmlns:a16="http://schemas.microsoft.com/office/drawing/2014/main" id="{FF00189A-CF4E-3E5B-B7E3-18067DCB042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39</a:t>
            </a:fld>
            <a:endParaRPr lang="en-AU"/>
          </a:p>
        </p:txBody>
      </p:sp>
    </p:spTree>
    <p:extLst>
      <p:ext uri="{BB962C8B-B14F-4D97-AF65-F5344CB8AC3E}">
        <p14:creationId xmlns:p14="http://schemas.microsoft.com/office/powerpoint/2010/main" val="1882946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346830-A0C7-9D95-31DC-A77B445F770B}"/>
              </a:ext>
            </a:extLst>
          </p:cNvPr>
          <p:cNvSpPr>
            <a:spLocks noGrp="1"/>
          </p:cNvSpPr>
          <p:nvPr>
            <p:ph type="title"/>
          </p:nvPr>
        </p:nvSpPr>
        <p:spPr/>
        <p:txBody>
          <a:bodyPr/>
          <a:lstStyle/>
          <a:p>
            <a:r>
              <a:rPr lang="en-GB">
                <a:latin typeface="+mj-lt"/>
              </a:rPr>
              <a:t>Learning sequences</a:t>
            </a:r>
          </a:p>
        </p:txBody>
      </p:sp>
      <p:grpSp>
        <p:nvGrpSpPr>
          <p:cNvPr id="2" name="Group 1" descr="1. Voicing stories">
            <a:extLst>
              <a:ext uri="{FF2B5EF4-FFF2-40B4-BE49-F238E27FC236}">
                <a16:creationId xmlns:a16="http://schemas.microsoft.com/office/drawing/2014/main" id="{936DF825-93DA-F314-D0D0-DF9A028BF3CF}"/>
              </a:ext>
            </a:extLst>
          </p:cNvPr>
          <p:cNvGrpSpPr/>
          <p:nvPr/>
        </p:nvGrpSpPr>
        <p:grpSpPr>
          <a:xfrm>
            <a:off x="360000" y="1266959"/>
            <a:ext cx="4775638" cy="1045440"/>
            <a:chOff x="360000" y="1266959"/>
            <a:chExt cx="4775638" cy="1045440"/>
          </a:xfrm>
        </p:grpSpPr>
        <p:sp>
          <p:nvSpPr>
            <p:cNvPr id="6" name="Rectangle: Rounded Corners 5">
              <a:extLst>
                <a:ext uri="{FF2B5EF4-FFF2-40B4-BE49-F238E27FC236}">
                  <a16:creationId xmlns:a16="http://schemas.microsoft.com/office/drawing/2014/main" id="{4FE5E097-CB1A-ACBC-89BE-13303B39E8AE}"/>
                </a:ext>
                <a:ext uri="{C183D7F6-B498-43B3-948B-1728B52AA6E4}">
                  <adec:decorative xmlns:adec="http://schemas.microsoft.com/office/drawing/2017/decorative" val="1"/>
                </a:ext>
              </a:extLst>
            </p:cNvPr>
            <p:cNvSpPr/>
            <p:nvPr/>
          </p:nvSpPr>
          <p:spPr>
            <a:xfrm>
              <a:off x="1037782" y="133098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US" sz="1800">
                  <a:solidFill>
                    <a:schemeClr val="accent1"/>
                  </a:solidFill>
                  <a:latin typeface="+mj-lt"/>
                  <a:hlinkClick r:id="rId3" action="ppaction://hlinksldjump"/>
                </a:rPr>
                <a:t>Voicing stories</a:t>
              </a:r>
              <a:endParaRPr lang="en-AU" sz="1800">
                <a:solidFill>
                  <a:schemeClr val="accent1"/>
                </a:solidFill>
                <a:latin typeface="+mj-lt"/>
              </a:endParaRPr>
            </a:p>
          </p:txBody>
        </p:sp>
        <p:sp>
          <p:nvSpPr>
            <p:cNvPr id="8" name="Oval 7">
              <a:hlinkClick r:id="rId4" action="ppaction://hlinksldjump"/>
              <a:extLst>
                <a:ext uri="{FF2B5EF4-FFF2-40B4-BE49-F238E27FC236}">
                  <a16:creationId xmlns:a16="http://schemas.microsoft.com/office/drawing/2014/main" id="{7CD3C21D-BCDF-0FAB-C5C8-A24D1ADC23AB}"/>
                </a:ext>
              </a:extLst>
            </p:cNvPr>
            <p:cNvSpPr/>
            <p:nvPr/>
          </p:nvSpPr>
          <p:spPr>
            <a:xfrm>
              <a:off x="360000" y="12669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1</a:t>
              </a:r>
            </a:p>
          </p:txBody>
        </p:sp>
      </p:grpSp>
      <p:grpSp>
        <p:nvGrpSpPr>
          <p:cNvPr id="5" name="Group 4" descr="2. Laila is Missing by Bina Bhattacharya">
            <a:extLst>
              <a:ext uri="{FF2B5EF4-FFF2-40B4-BE49-F238E27FC236}">
                <a16:creationId xmlns:a16="http://schemas.microsoft.com/office/drawing/2014/main" id="{1DC85863-D1C5-6048-7F85-EF8494D4E75C}"/>
              </a:ext>
            </a:extLst>
          </p:cNvPr>
          <p:cNvGrpSpPr/>
          <p:nvPr/>
        </p:nvGrpSpPr>
        <p:grpSpPr>
          <a:xfrm>
            <a:off x="360000" y="2362859"/>
            <a:ext cx="4775638" cy="1045440"/>
            <a:chOff x="360000" y="2362859"/>
            <a:chExt cx="4775638" cy="1045440"/>
          </a:xfrm>
        </p:grpSpPr>
        <p:sp>
          <p:nvSpPr>
            <p:cNvPr id="9" name="Rectangle: Rounded Corners 8">
              <a:extLst>
                <a:ext uri="{FF2B5EF4-FFF2-40B4-BE49-F238E27FC236}">
                  <a16:creationId xmlns:a16="http://schemas.microsoft.com/office/drawing/2014/main" id="{85E5506E-31D1-30EC-3CCC-3FBB3A47FE12}"/>
                </a:ext>
                <a:ext uri="{C183D7F6-B498-43B3-948B-1728B52AA6E4}">
                  <adec:decorative xmlns:adec="http://schemas.microsoft.com/office/drawing/2017/decorative" val="1"/>
                </a:ext>
              </a:extLst>
            </p:cNvPr>
            <p:cNvSpPr/>
            <p:nvPr/>
          </p:nvSpPr>
          <p:spPr>
            <a:xfrm>
              <a:off x="1037782" y="242688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AU" sz="1800" i="1">
                  <a:solidFill>
                    <a:schemeClr val="accent1"/>
                  </a:solidFill>
                  <a:latin typeface="+mj-lt"/>
                  <a:hlinkClick r:id="rId5" action="ppaction://hlinksldjump"/>
                </a:rPr>
                <a:t>Laila is Missing </a:t>
              </a:r>
              <a:r>
                <a:rPr lang="en-AU" sz="1800">
                  <a:solidFill>
                    <a:schemeClr val="accent1"/>
                  </a:solidFill>
                  <a:latin typeface="+mj-lt"/>
                  <a:hlinkClick r:id="rId5" action="ppaction://hlinksldjump"/>
                </a:rPr>
                <a:t>by Bina Bhattacharya</a:t>
              </a:r>
              <a:endParaRPr lang="en-AU" sz="1800">
                <a:solidFill>
                  <a:schemeClr val="accent1"/>
                </a:solidFill>
                <a:latin typeface="+mj-lt"/>
              </a:endParaRPr>
            </a:p>
          </p:txBody>
        </p:sp>
        <p:sp>
          <p:nvSpPr>
            <p:cNvPr id="10" name="Oval 9">
              <a:hlinkClick r:id="rId4" action="ppaction://hlinksldjump"/>
              <a:extLst>
                <a:ext uri="{FF2B5EF4-FFF2-40B4-BE49-F238E27FC236}">
                  <a16:creationId xmlns:a16="http://schemas.microsoft.com/office/drawing/2014/main" id="{F07C6269-A950-7C0C-C9E0-A828C47C2034}"/>
                </a:ext>
              </a:extLst>
            </p:cNvPr>
            <p:cNvSpPr/>
            <p:nvPr/>
          </p:nvSpPr>
          <p:spPr>
            <a:xfrm>
              <a:off x="360000" y="23628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2</a:t>
              </a:r>
            </a:p>
          </p:txBody>
        </p:sp>
      </p:grpSp>
      <p:grpSp>
        <p:nvGrpSpPr>
          <p:cNvPr id="7" name="Group 6" descr="3. PROMETHEUS by Damien Ryan">
            <a:extLst>
              <a:ext uri="{FF2B5EF4-FFF2-40B4-BE49-F238E27FC236}">
                <a16:creationId xmlns:a16="http://schemas.microsoft.com/office/drawing/2014/main" id="{D4670512-21BD-00E3-6E11-685A358FEF6A}"/>
              </a:ext>
            </a:extLst>
          </p:cNvPr>
          <p:cNvGrpSpPr/>
          <p:nvPr/>
        </p:nvGrpSpPr>
        <p:grpSpPr>
          <a:xfrm>
            <a:off x="360000" y="3458759"/>
            <a:ext cx="4775638" cy="1045440"/>
            <a:chOff x="360000" y="3458759"/>
            <a:chExt cx="4775638" cy="1045440"/>
          </a:xfrm>
        </p:grpSpPr>
        <p:sp>
          <p:nvSpPr>
            <p:cNvPr id="11" name="Rectangle: Rounded Corners 10">
              <a:extLst>
                <a:ext uri="{FF2B5EF4-FFF2-40B4-BE49-F238E27FC236}">
                  <a16:creationId xmlns:a16="http://schemas.microsoft.com/office/drawing/2014/main" id="{8E8992EF-EB46-DA5D-84D9-1D8183F0C870}"/>
                </a:ext>
                <a:ext uri="{C183D7F6-B498-43B3-948B-1728B52AA6E4}">
                  <adec:decorative xmlns:adec="http://schemas.microsoft.com/office/drawing/2017/decorative" val="1"/>
                </a:ext>
              </a:extLst>
            </p:cNvPr>
            <p:cNvSpPr/>
            <p:nvPr/>
          </p:nvSpPr>
          <p:spPr>
            <a:xfrm>
              <a:off x="1037782" y="352278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US" sz="1800" i="1">
                  <a:solidFill>
                    <a:schemeClr val="accent1"/>
                  </a:solidFill>
                  <a:latin typeface="+mj-lt"/>
                  <a:hlinkClick r:id="rId6" action="ppaction://hlinksldjump"/>
                </a:rPr>
                <a:t>PROMETHEUS</a:t>
              </a:r>
              <a:r>
                <a:rPr lang="en-US" sz="1800">
                  <a:solidFill>
                    <a:schemeClr val="accent1"/>
                  </a:solidFill>
                  <a:latin typeface="+mj-lt"/>
                  <a:hlinkClick r:id="rId6" action="ppaction://hlinksldjump"/>
                </a:rPr>
                <a:t> by Damien Ryan</a:t>
              </a:r>
              <a:endParaRPr lang="en-AU" sz="1800">
                <a:solidFill>
                  <a:schemeClr val="accent1"/>
                </a:solidFill>
                <a:latin typeface="+mj-lt"/>
              </a:endParaRPr>
            </a:p>
          </p:txBody>
        </p:sp>
        <p:sp>
          <p:nvSpPr>
            <p:cNvPr id="12" name="Oval 11">
              <a:hlinkClick r:id="rId4" action="ppaction://hlinksldjump"/>
              <a:extLst>
                <a:ext uri="{FF2B5EF4-FFF2-40B4-BE49-F238E27FC236}">
                  <a16:creationId xmlns:a16="http://schemas.microsoft.com/office/drawing/2014/main" id="{BF4CE5D3-CF86-83E5-AFB8-E16A6ADF7EB9}"/>
                </a:ext>
              </a:extLst>
            </p:cNvPr>
            <p:cNvSpPr/>
            <p:nvPr/>
          </p:nvSpPr>
          <p:spPr>
            <a:xfrm>
              <a:off x="360000" y="34587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3</a:t>
              </a:r>
            </a:p>
          </p:txBody>
        </p:sp>
      </p:grpSp>
      <p:grpSp>
        <p:nvGrpSpPr>
          <p:cNvPr id="20" name="Group 19" descr="4. PINCHED by Melanie Tait">
            <a:extLst>
              <a:ext uri="{FF2B5EF4-FFF2-40B4-BE49-F238E27FC236}">
                <a16:creationId xmlns:a16="http://schemas.microsoft.com/office/drawing/2014/main" id="{048D511A-41A5-98A1-B071-A3DD06C25326}"/>
              </a:ext>
            </a:extLst>
          </p:cNvPr>
          <p:cNvGrpSpPr/>
          <p:nvPr/>
        </p:nvGrpSpPr>
        <p:grpSpPr>
          <a:xfrm>
            <a:off x="360000" y="4554659"/>
            <a:ext cx="4775638" cy="1045440"/>
            <a:chOff x="360000" y="4554659"/>
            <a:chExt cx="4775638" cy="1045440"/>
          </a:xfrm>
        </p:grpSpPr>
        <p:sp>
          <p:nvSpPr>
            <p:cNvPr id="13" name="Rectangle: Rounded Corners 12">
              <a:extLst>
                <a:ext uri="{FF2B5EF4-FFF2-40B4-BE49-F238E27FC236}">
                  <a16:creationId xmlns:a16="http://schemas.microsoft.com/office/drawing/2014/main" id="{A6D457C5-A0C4-3545-45D0-1274F0BD9B28}"/>
                </a:ext>
                <a:ext uri="{C183D7F6-B498-43B3-948B-1728B52AA6E4}">
                  <adec:decorative xmlns:adec="http://schemas.microsoft.com/office/drawing/2017/decorative" val="1"/>
                </a:ext>
              </a:extLst>
            </p:cNvPr>
            <p:cNvSpPr/>
            <p:nvPr/>
          </p:nvSpPr>
          <p:spPr>
            <a:xfrm>
              <a:off x="1037782" y="461868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US" sz="1800" i="1">
                  <a:solidFill>
                    <a:schemeClr val="accent1"/>
                  </a:solidFill>
                  <a:latin typeface="+mj-lt"/>
                  <a:hlinkClick r:id="rId7" action="ppaction://hlinksldjump"/>
                </a:rPr>
                <a:t>PINCHED</a:t>
              </a:r>
              <a:r>
                <a:rPr lang="en-US" sz="1800">
                  <a:solidFill>
                    <a:schemeClr val="accent1"/>
                  </a:solidFill>
                  <a:latin typeface="+mj-lt"/>
                  <a:hlinkClick r:id="rId7" action="ppaction://hlinksldjump"/>
                </a:rPr>
                <a:t> by Melanie Tait</a:t>
              </a:r>
              <a:endParaRPr lang="en-AU" sz="1800">
                <a:solidFill>
                  <a:schemeClr val="accent1"/>
                </a:solidFill>
                <a:latin typeface="+mj-lt"/>
              </a:endParaRPr>
            </a:p>
          </p:txBody>
        </p:sp>
        <p:sp>
          <p:nvSpPr>
            <p:cNvPr id="14" name="Oval 13">
              <a:hlinkClick r:id="rId4" action="ppaction://hlinksldjump"/>
              <a:extLst>
                <a:ext uri="{FF2B5EF4-FFF2-40B4-BE49-F238E27FC236}">
                  <a16:creationId xmlns:a16="http://schemas.microsoft.com/office/drawing/2014/main" id="{5E3BDA7D-774E-1AFE-D5E4-2D1C3D64D737}"/>
                </a:ext>
              </a:extLst>
            </p:cNvPr>
            <p:cNvSpPr/>
            <p:nvPr/>
          </p:nvSpPr>
          <p:spPr>
            <a:xfrm>
              <a:off x="360000" y="45546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4</a:t>
              </a:r>
            </a:p>
          </p:txBody>
        </p:sp>
      </p:grpSp>
      <p:grpSp>
        <p:nvGrpSpPr>
          <p:cNvPr id="21" name="Group 20" descr="5. Selecting stories">
            <a:extLst>
              <a:ext uri="{FF2B5EF4-FFF2-40B4-BE49-F238E27FC236}">
                <a16:creationId xmlns:a16="http://schemas.microsoft.com/office/drawing/2014/main" id="{992564E8-D2D4-6144-6BB0-6248473C6312}"/>
              </a:ext>
            </a:extLst>
          </p:cNvPr>
          <p:cNvGrpSpPr/>
          <p:nvPr/>
        </p:nvGrpSpPr>
        <p:grpSpPr>
          <a:xfrm>
            <a:off x="360000" y="5650560"/>
            <a:ext cx="4775638" cy="1045440"/>
            <a:chOff x="360000" y="5650560"/>
            <a:chExt cx="4775638" cy="1045440"/>
          </a:xfrm>
        </p:grpSpPr>
        <p:sp>
          <p:nvSpPr>
            <p:cNvPr id="15" name="Rectangle: Rounded Corners 14">
              <a:extLst>
                <a:ext uri="{FF2B5EF4-FFF2-40B4-BE49-F238E27FC236}">
                  <a16:creationId xmlns:a16="http://schemas.microsoft.com/office/drawing/2014/main" id="{3D239D31-CE36-0492-1240-FC402C7678F3}"/>
                </a:ext>
                <a:ext uri="{C183D7F6-B498-43B3-948B-1728B52AA6E4}">
                  <adec:decorative xmlns:adec="http://schemas.microsoft.com/office/drawing/2017/decorative" val="1"/>
                </a:ext>
              </a:extLst>
            </p:cNvPr>
            <p:cNvSpPr/>
            <p:nvPr/>
          </p:nvSpPr>
          <p:spPr>
            <a:xfrm>
              <a:off x="1037782" y="5714583"/>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US" sz="1800">
                  <a:solidFill>
                    <a:schemeClr val="accent1"/>
                  </a:solidFill>
                  <a:latin typeface="+mj-lt"/>
                  <a:hlinkClick r:id="rId8" action="ppaction://hlinksldjump"/>
                </a:rPr>
                <a:t>Selecting stories</a:t>
              </a:r>
              <a:endParaRPr lang="en-AU" sz="1800">
                <a:solidFill>
                  <a:schemeClr val="accent1"/>
                </a:solidFill>
                <a:latin typeface="+mj-lt"/>
              </a:endParaRPr>
            </a:p>
          </p:txBody>
        </p:sp>
        <p:sp>
          <p:nvSpPr>
            <p:cNvPr id="16" name="Oval 15">
              <a:hlinkClick r:id="rId4" action="ppaction://hlinksldjump"/>
              <a:extLst>
                <a:ext uri="{FF2B5EF4-FFF2-40B4-BE49-F238E27FC236}">
                  <a16:creationId xmlns:a16="http://schemas.microsoft.com/office/drawing/2014/main" id="{4586D2B7-00F3-614C-54F5-BFD4956B3175}"/>
                </a:ext>
              </a:extLst>
            </p:cNvPr>
            <p:cNvSpPr/>
            <p:nvPr/>
          </p:nvSpPr>
          <p:spPr>
            <a:xfrm>
              <a:off x="360000" y="5650560"/>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5</a:t>
              </a:r>
            </a:p>
          </p:txBody>
        </p:sp>
      </p:grpSp>
      <p:grpSp>
        <p:nvGrpSpPr>
          <p:cNvPr id="30" name="Group 29" descr="6. Embodying stories">
            <a:extLst>
              <a:ext uri="{FF2B5EF4-FFF2-40B4-BE49-F238E27FC236}">
                <a16:creationId xmlns:a16="http://schemas.microsoft.com/office/drawing/2014/main" id="{C285C14B-78C0-A1A0-7A90-366F2F2D6C44}"/>
              </a:ext>
            </a:extLst>
          </p:cNvPr>
          <p:cNvGrpSpPr/>
          <p:nvPr/>
        </p:nvGrpSpPr>
        <p:grpSpPr>
          <a:xfrm>
            <a:off x="6096000" y="1330982"/>
            <a:ext cx="4775638" cy="1045440"/>
            <a:chOff x="360000" y="5650560"/>
            <a:chExt cx="4775638" cy="1045440"/>
          </a:xfrm>
        </p:grpSpPr>
        <p:sp>
          <p:nvSpPr>
            <p:cNvPr id="31" name="Rectangle: Rounded Corners 30">
              <a:extLst>
                <a:ext uri="{FF2B5EF4-FFF2-40B4-BE49-F238E27FC236}">
                  <a16:creationId xmlns:a16="http://schemas.microsoft.com/office/drawing/2014/main" id="{1A326744-3B42-4054-2AE1-9B0AC2DFAB0F}"/>
                </a:ext>
                <a:ext uri="{C183D7F6-B498-43B3-948B-1728B52AA6E4}">
                  <adec:decorative xmlns:adec="http://schemas.microsoft.com/office/drawing/2017/decorative" val="1"/>
                </a:ext>
              </a:extLst>
            </p:cNvPr>
            <p:cNvSpPr/>
            <p:nvPr/>
          </p:nvSpPr>
          <p:spPr>
            <a:xfrm>
              <a:off x="1037782" y="5714583"/>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r>
                <a:rPr lang="en-US" sz="1800">
                  <a:solidFill>
                    <a:srgbClr val="146CFD"/>
                  </a:solidFill>
                  <a:latin typeface="+mj-lt"/>
                  <a:hlinkClick r:id="rId9" action="ppaction://hlinksldjump">
                    <a:extLst>
                      <a:ext uri="{A12FA001-AC4F-418D-AE19-62706E023703}">
                        <ahyp:hlinkClr xmlns:ahyp="http://schemas.microsoft.com/office/drawing/2018/hyperlinkcolor" val="tx"/>
                      </a:ext>
                    </a:extLst>
                  </a:hlinkClick>
                </a:rPr>
                <a:t>Embodying </a:t>
              </a:r>
              <a:r>
                <a:rPr lang="en-US" sz="1800">
                  <a:solidFill>
                    <a:schemeClr val="accent2"/>
                  </a:solidFill>
                  <a:latin typeface="+mj-lt"/>
                  <a:hlinkClick r:id="rId9" action="ppaction://hlinksldjump">
                    <a:extLst>
                      <a:ext uri="{A12FA001-AC4F-418D-AE19-62706E023703}">
                        <ahyp:hlinkClr xmlns:ahyp="http://schemas.microsoft.com/office/drawing/2018/hyperlinkcolor" val="tx"/>
                      </a:ext>
                    </a:extLst>
                  </a:hlinkClick>
                </a:rPr>
                <a:t>stories</a:t>
              </a:r>
              <a:endParaRPr lang="en-AU" sz="1800">
                <a:solidFill>
                  <a:schemeClr val="accent2"/>
                </a:solidFill>
                <a:latin typeface="+mj-lt"/>
                <a:cs typeface="Arial" panose="020B0604020202020204"/>
                <a:hlinkClick r:id="rId9" action="ppaction://hlinksldjump">
                  <a:extLst>
                    <a:ext uri="{A12FA001-AC4F-418D-AE19-62706E023703}">
                      <ahyp:hlinkClr xmlns:ahyp="http://schemas.microsoft.com/office/drawing/2018/hyperlinkcolor" val="tx"/>
                    </a:ext>
                  </a:extLst>
                </a:hlinkClick>
              </a:endParaRPr>
            </a:p>
          </p:txBody>
        </p:sp>
        <p:sp>
          <p:nvSpPr>
            <p:cNvPr id="32" name="Oval 31">
              <a:hlinkClick r:id="rId4" action="ppaction://hlinksldjump"/>
              <a:extLst>
                <a:ext uri="{FF2B5EF4-FFF2-40B4-BE49-F238E27FC236}">
                  <a16:creationId xmlns:a16="http://schemas.microsoft.com/office/drawing/2014/main" id="{2CBB8089-9570-7D0A-F773-CC4E9EB2CFB6}"/>
                </a:ext>
              </a:extLst>
            </p:cNvPr>
            <p:cNvSpPr/>
            <p:nvPr/>
          </p:nvSpPr>
          <p:spPr>
            <a:xfrm>
              <a:off x="360000" y="5650560"/>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6</a:t>
              </a:r>
            </a:p>
          </p:txBody>
        </p:sp>
      </p:grpSp>
      <p:grpSp>
        <p:nvGrpSpPr>
          <p:cNvPr id="33" name="Group 32" descr="BEFORE THE SUN COMES UP by Callan Purcell and Jordan Shea">
            <a:extLst>
              <a:ext uri="{FF2B5EF4-FFF2-40B4-BE49-F238E27FC236}">
                <a16:creationId xmlns:a16="http://schemas.microsoft.com/office/drawing/2014/main" id="{139021FA-0C75-6455-64F3-76AA0C80A02B}"/>
              </a:ext>
            </a:extLst>
          </p:cNvPr>
          <p:cNvGrpSpPr/>
          <p:nvPr/>
        </p:nvGrpSpPr>
        <p:grpSpPr>
          <a:xfrm>
            <a:off x="6096000" y="2490906"/>
            <a:ext cx="4775638" cy="1045440"/>
            <a:chOff x="6096000" y="2362859"/>
            <a:chExt cx="4775638" cy="1045440"/>
          </a:xfrm>
        </p:grpSpPr>
        <p:sp>
          <p:nvSpPr>
            <p:cNvPr id="34" name="Rectangle: Rounded Corners 33" descr="7. BEFORE THE SUN COMES UP by Callan Purcell and Jordan Shea">
              <a:extLst>
                <a:ext uri="{FF2B5EF4-FFF2-40B4-BE49-F238E27FC236}">
                  <a16:creationId xmlns:a16="http://schemas.microsoft.com/office/drawing/2014/main" id="{2D056995-099A-8314-B1CF-F965A8823B96}"/>
                </a:ext>
                <a:ext uri="{C183D7F6-B498-43B3-948B-1728B52AA6E4}">
                  <adec:decorative xmlns:adec="http://schemas.microsoft.com/office/drawing/2017/decorative" val="0"/>
                </a:ext>
              </a:extLst>
            </p:cNvPr>
            <p:cNvSpPr/>
            <p:nvPr/>
          </p:nvSpPr>
          <p:spPr>
            <a:xfrm>
              <a:off x="6773782" y="242688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r>
                <a:rPr lang="en-US" sz="1800" dirty="0">
                  <a:solidFill>
                    <a:schemeClr val="accent2"/>
                  </a:solidFill>
                  <a:latin typeface="+mj-lt"/>
                  <a:hlinkClick r:id="rId10" action="ppaction://hlinksldjump">
                    <a:extLst>
                      <a:ext uri="{A12FA001-AC4F-418D-AE19-62706E023703}">
                        <ahyp:hlinkClr xmlns:ahyp="http://schemas.microsoft.com/office/drawing/2018/hyperlinkcolor" val="tx"/>
                      </a:ext>
                    </a:extLst>
                  </a:hlinkClick>
                </a:rPr>
                <a:t>BEFORE THE SUN COMES UP by Callan Purcell and Jordan Shea</a:t>
              </a:r>
              <a:endParaRPr lang="en-AU" sz="1800" dirty="0">
                <a:solidFill>
                  <a:schemeClr val="accent2"/>
                </a:solidFill>
                <a:latin typeface="+mj-lt"/>
              </a:endParaRPr>
            </a:p>
          </p:txBody>
        </p:sp>
        <p:sp>
          <p:nvSpPr>
            <p:cNvPr id="35" name="Oval 34">
              <a:hlinkClick r:id="rId4" action="ppaction://hlinksldjump"/>
              <a:extLst>
                <a:ext uri="{FF2B5EF4-FFF2-40B4-BE49-F238E27FC236}">
                  <a16:creationId xmlns:a16="http://schemas.microsoft.com/office/drawing/2014/main" id="{9966F8D7-6739-1029-604D-D893F8A4FA96}"/>
                </a:ext>
              </a:extLst>
            </p:cNvPr>
            <p:cNvSpPr/>
            <p:nvPr/>
          </p:nvSpPr>
          <p:spPr>
            <a:xfrm>
              <a:off x="6096000" y="23628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7</a:t>
              </a:r>
            </a:p>
          </p:txBody>
        </p:sp>
      </p:grpSp>
      <p:grpSp>
        <p:nvGrpSpPr>
          <p:cNvPr id="23" name="Group 22" descr="8. Generating and structuring stories">
            <a:extLst>
              <a:ext uri="{FF2B5EF4-FFF2-40B4-BE49-F238E27FC236}">
                <a16:creationId xmlns:a16="http://schemas.microsoft.com/office/drawing/2014/main" id="{55CCC472-A087-D6E5-D7AE-F1AD8E46A924}"/>
              </a:ext>
            </a:extLst>
          </p:cNvPr>
          <p:cNvGrpSpPr/>
          <p:nvPr/>
        </p:nvGrpSpPr>
        <p:grpSpPr>
          <a:xfrm>
            <a:off x="6096000" y="3650830"/>
            <a:ext cx="4775638" cy="1045440"/>
            <a:chOff x="6096000" y="2362859"/>
            <a:chExt cx="4775638" cy="1045440"/>
          </a:xfrm>
        </p:grpSpPr>
        <p:sp>
          <p:nvSpPr>
            <p:cNvPr id="19" name="Rectangle: Rounded Corners 18">
              <a:extLst>
                <a:ext uri="{FF2B5EF4-FFF2-40B4-BE49-F238E27FC236}">
                  <a16:creationId xmlns:a16="http://schemas.microsoft.com/office/drawing/2014/main" id="{23DF5B06-C771-DF8B-6E74-3ADA81269D37}"/>
                </a:ext>
                <a:ext uri="{C183D7F6-B498-43B3-948B-1728B52AA6E4}">
                  <adec:decorative xmlns:adec="http://schemas.microsoft.com/office/drawing/2017/decorative" val="1"/>
                </a:ext>
              </a:extLst>
            </p:cNvPr>
            <p:cNvSpPr/>
            <p:nvPr/>
          </p:nvSpPr>
          <p:spPr>
            <a:xfrm>
              <a:off x="6773782" y="242688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r>
                <a:rPr lang="en-US" sz="1800">
                  <a:solidFill>
                    <a:schemeClr val="accent2"/>
                  </a:solidFill>
                  <a:latin typeface="+mj-lt"/>
                  <a:hlinkClick r:id="rId11" action="ppaction://hlinksldjump">
                    <a:extLst>
                      <a:ext uri="{A12FA001-AC4F-418D-AE19-62706E023703}">
                        <ahyp:hlinkClr xmlns:ahyp="http://schemas.microsoft.com/office/drawing/2018/hyperlinkcolor" val="tx"/>
                      </a:ext>
                    </a:extLst>
                  </a:hlinkClick>
                </a:rPr>
                <a:t>Generating and structuring stories</a:t>
              </a:r>
              <a:endParaRPr lang="en-AU" sz="1800">
                <a:solidFill>
                  <a:schemeClr val="accent2"/>
                </a:solidFill>
                <a:latin typeface="+mj-lt"/>
                <a:cs typeface="Arial" panose="020B0604020202020204"/>
              </a:endParaRPr>
            </a:p>
          </p:txBody>
        </p:sp>
        <p:sp>
          <p:nvSpPr>
            <p:cNvPr id="47" name="Oval 46">
              <a:hlinkClick r:id="rId4" action="ppaction://hlinksldjump"/>
              <a:extLst>
                <a:ext uri="{FF2B5EF4-FFF2-40B4-BE49-F238E27FC236}">
                  <a16:creationId xmlns:a16="http://schemas.microsoft.com/office/drawing/2014/main" id="{D496C7F7-D41B-BB14-E038-DBEED9278654}"/>
                </a:ext>
              </a:extLst>
            </p:cNvPr>
            <p:cNvSpPr/>
            <p:nvPr/>
          </p:nvSpPr>
          <p:spPr>
            <a:xfrm>
              <a:off x="6096000" y="23628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8</a:t>
              </a:r>
            </a:p>
          </p:txBody>
        </p:sp>
      </p:grpSp>
      <p:grpSp>
        <p:nvGrpSpPr>
          <p:cNvPr id="24" name="Group 23" descr="9. Rehearsing, refining and sharing stories">
            <a:extLst>
              <a:ext uri="{FF2B5EF4-FFF2-40B4-BE49-F238E27FC236}">
                <a16:creationId xmlns:a16="http://schemas.microsoft.com/office/drawing/2014/main" id="{319C6C6C-E3CC-DB16-AF0E-00F3F6F45706}"/>
              </a:ext>
            </a:extLst>
          </p:cNvPr>
          <p:cNvGrpSpPr/>
          <p:nvPr/>
        </p:nvGrpSpPr>
        <p:grpSpPr>
          <a:xfrm>
            <a:off x="6096000" y="4760293"/>
            <a:ext cx="4775638" cy="1045440"/>
            <a:chOff x="6096000" y="3458759"/>
            <a:chExt cx="4775638" cy="1045440"/>
          </a:xfrm>
        </p:grpSpPr>
        <p:sp>
          <p:nvSpPr>
            <p:cNvPr id="48" name="Rectangle: Rounded Corners 47">
              <a:extLst>
                <a:ext uri="{FF2B5EF4-FFF2-40B4-BE49-F238E27FC236}">
                  <a16:creationId xmlns:a16="http://schemas.microsoft.com/office/drawing/2014/main" id="{EFF69CFF-321D-80BB-8ED8-6DE30C3F17CF}"/>
                </a:ext>
                <a:ext uri="{C183D7F6-B498-43B3-948B-1728B52AA6E4}">
                  <adec:decorative xmlns:adec="http://schemas.microsoft.com/office/drawing/2017/decorative" val="1"/>
                </a:ext>
              </a:extLst>
            </p:cNvPr>
            <p:cNvSpPr/>
            <p:nvPr/>
          </p:nvSpPr>
          <p:spPr>
            <a:xfrm>
              <a:off x="6773782" y="352278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US" sz="1800">
                  <a:solidFill>
                    <a:schemeClr val="accent2"/>
                  </a:solidFill>
                  <a:latin typeface="+mj-lt"/>
                  <a:hlinkClick r:id="rId12" action="ppaction://hlinksldjump">
                    <a:extLst>
                      <a:ext uri="{A12FA001-AC4F-418D-AE19-62706E023703}">
                        <ahyp:hlinkClr xmlns:ahyp="http://schemas.microsoft.com/office/drawing/2018/hyperlinkcolor" val="tx"/>
                      </a:ext>
                    </a:extLst>
                  </a:hlinkClick>
                </a:rPr>
                <a:t>Rehearsing, refining and sharing stories</a:t>
              </a:r>
              <a:endParaRPr lang="en-AU" sz="1800">
                <a:solidFill>
                  <a:schemeClr val="accent2"/>
                </a:solidFill>
                <a:latin typeface="+mj-lt"/>
              </a:endParaRPr>
            </a:p>
          </p:txBody>
        </p:sp>
        <p:sp>
          <p:nvSpPr>
            <p:cNvPr id="49" name="Oval 48">
              <a:hlinkClick r:id="rId4" action="ppaction://hlinksldjump"/>
              <a:extLst>
                <a:ext uri="{FF2B5EF4-FFF2-40B4-BE49-F238E27FC236}">
                  <a16:creationId xmlns:a16="http://schemas.microsoft.com/office/drawing/2014/main" id="{F1927FD1-4F0B-659D-6910-47AB39BE35DA}"/>
                </a:ext>
              </a:extLst>
            </p:cNvPr>
            <p:cNvSpPr/>
            <p:nvPr/>
          </p:nvSpPr>
          <p:spPr>
            <a:xfrm>
              <a:off x="6096000" y="34587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9</a:t>
              </a:r>
            </a:p>
          </p:txBody>
        </p:sp>
      </p:grpSp>
      <p:sp>
        <p:nvSpPr>
          <p:cNvPr id="3" name="Slide Number Placeholder 2">
            <a:extLst>
              <a:ext uri="{FF2B5EF4-FFF2-40B4-BE49-F238E27FC236}">
                <a16:creationId xmlns:a16="http://schemas.microsoft.com/office/drawing/2014/main" id="{ECB95D0D-4DB2-95D7-03B3-689505E4E1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a:t>
            </a:fld>
            <a:endParaRPr lang="en-AU"/>
          </a:p>
        </p:txBody>
      </p:sp>
    </p:spTree>
    <p:extLst>
      <p:ext uri="{BB962C8B-B14F-4D97-AF65-F5344CB8AC3E}">
        <p14:creationId xmlns:p14="http://schemas.microsoft.com/office/powerpoint/2010/main" val="89850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5F24C-646A-CC3D-857C-CB10F0D531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55CE14-64D8-FE21-726F-A3DF4AB3CA12}"/>
              </a:ext>
            </a:extLst>
          </p:cNvPr>
          <p:cNvSpPr>
            <a:spLocks noGrp="1"/>
          </p:cNvSpPr>
          <p:nvPr>
            <p:ph type="title"/>
          </p:nvPr>
        </p:nvSpPr>
        <p:spPr>
          <a:xfrm>
            <a:off x="268248" y="440802"/>
            <a:ext cx="11484000" cy="545601"/>
          </a:xfrm>
        </p:spPr>
        <p:txBody>
          <a:bodyPr/>
          <a:lstStyle/>
          <a:p>
            <a:r>
              <a:rPr lang="en-US">
                <a:solidFill>
                  <a:schemeClr val="accent1"/>
                </a:solidFill>
                <a:latin typeface="Arial"/>
                <a:cs typeface="Arial"/>
              </a:rPr>
              <a:t>Assessment task – Part B (1)</a:t>
            </a:r>
            <a:endParaRPr lang="en-US">
              <a:solidFill>
                <a:schemeClr val="accent1"/>
              </a:solidFill>
            </a:endParaRPr>
          </a:p>
        </p:txBody>
      </p:sp>
      <p:sp>
        <p:nvSpPr>
          <p:cNvPr id="8" name="Oval 7">
            <a:extLst>
              <a:ext uri="{FF2B5EF4-FFF2-40B4-BE49-F238E27FC236}">
                <a16:creationId xmlns:a16="http://schemas.microsoft.com/office/drawing/2014/main" id="{094E91D0-5274-11E4-5BF3-6DAB638652FE}"/>
              </a:ext>
            </a:extLst>
          </p:cNvPr>
          <p:cNvSpPr/>
          <p:nvPr/>
        </p:nvSpPr>
        <p:spPr>
          <a:xfrm>
            <a:off x="11025002" y="66923"/>
            <a:ext cx="919480" cy="9194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0" algn="ctr">
              <a:defRPr/>
            </a:pPr>
            <a:r>
              <a:rPr lang="en-AU" sz="1600">
                <a:solidFill>
                  <a:srgbClr val="FFFFFF"/>
                </a:solidFill>
              </a:rPr>
              <a:t>5.1c</a:t>
            </a:r>
            <a:endParaRPr lang="en-AU" sz="1600">
              <a:cs typeface="Arial"/>
            </a:endParaRPr>
          </a:p>
        </p:txBody>
      </p:sp>
      <p:sp>
        <p:nvSpPr>
          <p:cNvPr id="4" name="Rectangle: Rounded Corners 3">
            <a:extLst>
              <a:ext uri="{FF2B5EF4-FFF2-40B4-BE49-F238E27FC236}">
                <a16:creationId xmlns:a16="http://schemas.microsoft.com/office/drawing/2014/main" id="{0C301D83-E3C8-60F4-52C4-33B553442A27}"/>
              </a:ext>
            </a:extLst>
          </p:cNvPr>
          <p:cNvSpPr/>
          <p:nvPr/>
        </p:nvSpPr>
        <p:spPr>
          <a:xfrm>
            <a:off x="182496" y="1201161"/>
            <a:ext cx="11655504" cy="545601"/>
          </a:xfrm>
          <a:prstGeom prst="roundRect">
            <a:avLst/>
          </a:prstGeom>
          <a:solidFill>
            <a:schemeClr val="accent2"/>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Developing and refining a scripted scene</a:t>
            </a:r>
            <a:endParaRPr lang="en-US"/>
          </a:p>
        </p:txBody>
      </p:sp>
      <p:sp>
        <p:nvSpPr>
          <p:cNvPr id="6" name="Rectangle: Rounded Corners 5">
            <a:extLst>
              <a:ext uri="{FF2B5EF4-FFF2-40B4-BE49-F238E27FC236}">
                <a16:creationId xmlns:a16="http://schemas.microsoft.com/office/drawing/2014/main" id="{2BDBECA8-929F-EAA1-89BD-41D8BE04D0DB}"/>
              </a:ext>
            </a:extLst>
          </p:cNvPr>
          <p:cNvSpPr/>
          <p:nvPr/>
        </p:nvSpPr>
        <p:spPr>
          <a:xfrm>
            <a:off x="188580" y="2025650"/>
            <a:ext cx="11649420" cy="4670349"/>
          </a:xfrm>
          <a:prstGeom prst="roundRect">
            <a:avLst/>
          </a:prstGeom>
          <a:solidFill>
            <a:schemeClr val="bg1"/>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spcAft>
                <a:spcPts val="1200"/>
              </a:spcAft>
            </a:pPr>
            <a:r>
              <a:rPr lang="en-US" sz="1800">
                <a:solidFill>
                  <a:schemeClr val="tx1"/>
                </a:solidFill>
                <a:ea typeface="+mn-lt"/>
                <a:cs typeface="+mn-lt"/>
              </a:rPr>
              <a:t>This submitted task is an opportunity to collaboratively select a writing prompt response from your ‘playwright’s journal’ and work together to refine it into a scripted ‘nucleus scene’. You will also individually document and reflect on the development of your scripted work. Your submitted scripted ‘nucleus scene’ should explore ideas and perspectives that matter to you. It should be no longer than 4 minutes and should include script conventions and dramatic elements. </a:t>
            </a:r>
          </a:p>
          <a:p>
            <a:pPr>
              <a:lnSpc>
                <a:spcPct val="150000"/>
              </a:lnSpc>
              <a:spcAft>
                <a:spcPts val="1200"/>
              </a:spcAft>
            </a:pPr>
            <a:r>
              <a:rPr lang="en-US" sz="1800">
                <a:solidFill>
                  <a:schemeClr val="tx1"/>
                </a:solidFill>
                <a:ea typeface="+mn-lt"/>
                <a:cs typeface="+mn-lt"/>
              </a:rPr>
              <a:t>When you have submitted this ‘nucleus scene’, your teacher will give your script to another group, who will prepare a moved reading of the scene (see Part A). During the moved reading of your draft scripted work, you will observe how your writing is interpreted and embodied by the performers. After the moved reading, you may ask up to 4 questions about how your scripted work was interpreted by directors, performers, designers and the audience. </a:t>
            </a:r>
            <a:endParaRPr lang="en-US" sz="1800">
              <a:solidFill>
                <a:schemeClr val="tx1"/>
              </a:solidFill>
              <a:cs typeface="Arial" panose="020B0604020202020204"/>
            </a:endParaRPr>
          </a:p>
        </p:txBody>
      </p:sp>
      <p:sp>
        <p:nvSpPr>
          <p:cNvPr id="3" name="Slide Number Placeholder 2">
            <a:extLst>
              <a:ext uri="{FF2B5EF4-FFF2-40B4-BE49-F238E27FC236}">
                <a16:creationId xmlns:a16="http://schemas.microsoft.com/office/drawing/2014/main" id="{289E7DD3-B153-608D-D70C-E23A39FF2F5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40</a:t>
            </a:fld>
            <a:endParaRPr lang="en-AU"/>
          </a:p>
        </p:txBody>
      </p:sp>
    </p:spTree>
    <p:extLst>
      <p:ext uri="{BB962C8B-B14F-4D97-AF65-F5344CB8AC3E}">
        <p14:creationId xmlns:p14="http://schemas.microsoft.com/office/powerpoint/2010/main" val="4225094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73A59-64CF-B0CE-E0D4-C2C11665F5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0A807C-91DE-FE2D-CC25-64ACE04D5868}"/>
              </a:ext>
            </a:extLst>
          </p:cNvPr>
          <p:cNvSpPr>
            <a:spLocks noGrp="1"/>
          </p:cNvSpPr>
          <p:nvPr>
            <p:ph type="title"/>
          </p:nvPr>
        </p:nvSpPr>
        <p:spPr>
          <a:xfrm>
            <a:off x="268248" y="162000"/>
            <a:ext cx="11484000" cy="545601"/>
          </a:xfrm>
        </p:spPr>
        <p:txBody>
          <a:bodyPr/>
          <a:lstStyle/>
          <a:p>
            <a:r>
              <a:rPr lang="en-US">
                <a:solidFill>
                  <a:schemeClr val="accent1"/>
                </a:solidFill>
                <a:latin typeface="Arial"/>
                <a:cs typeface="Arial"/>
              </a:rPr>
              <a:t>Assessment task – Part B (2)</a:t>
            </a:r>
            <a:endParaRPr lang="en-US">
              <a:solidFill>
                <a:schemeClr val="accent1"/>
              </a:solidFill>
            </a:endParaRPr>
          </a:p>
        </p:txBody>
      </p:sp>
      <p:sp>
        <p:nvSpPr>
          <p:cNvPr id="4" name="Rectangle: Rounded Corners 3">
            <a:extLst>
              <a:ext uri="{FF2B5EF4-FFF2-40B4-BE49-F238E27FC236}">
                <a16:creationId xmlns:a16="http://schemas.microsoft.com/office/drawing/2014/main" id="{3B71B505-FA9C-4A5B-8A61-501E349CE709}"/>
              </a:ext>
            </a:extLst>
          </p:cNvPr>
          <p:cNvSpPr/>
          <p:nvPr/>
        </p:nvSpPr>
        <p:spPr>
          <a:xfrm>
            <a:off x="182496" y="713602"/>
            <a:ext cx="9750776" cy="545601"/>
          </a:xfrm>
          <a:prstGeom prst="roundRect">
            <a:avLst/>
          </a:prstGeom>
          <a:solidFill>
            <a:schemeClr val="accent2"/>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a:cs typeface="Arial"/>
              </a:rPr>
              <a:t>Developing and refining a scripted scene (continued)</a:t>
            </a:r>
            <a:endParaRPr lang="en-US"/>
          </a:p>
        </p:txBody>
      </p:sp>
      <p:sp>
        <p:nvSpPr>
          <p:cNvPr id="8" name="Oval 7">
            <a:extLst>
              <a:ext uri="{FF2B5EF4-FFF2-40B4-BE49-F238E27FC236}">
                <a16:creationId xmlns:a16="http://schemas.microsoft.com/office/drawing/2014/main" id="{5CF76834-E0E1-2EE6-D4FF-E700EC16DCE8}"/>
              </a:ext>
            </a:extLst>
          </p:cNvPr>
          <p:cNvSpPr/>
          <p:nvPr/>
        </p:nvSpPr>
        <p:spPr>
          <a:xfrm>
            <a:off x="11025002" y="66923"/>
            <a:ext cx="919480" cy="9194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0" algn="ctr">
              <a:defRPr/>
            </a:pPr>
            <a:r>
              <a:rPr lang="en-AU" sz="1600">
                <a:solidFill>
                  <a:srgbClr val="FFFFFF"/>
                </a:solidFill>
              </a:rPr>
              <a:t>5.1d</a:t>
            </a:r>
            <a:endParaRPr lang="en-AU" sz="1600">
              <a:cs typeface="Arial"/>
            </a:endParaRPr>
          </a:p>
        </p:txBody>
      </p:sp>
      <p:sp>
        <p:nvSpPr>
          <p:cNvPr id="6" name="Rectangle: Rounded Corners 5">
            <a:extLst>
              <a:ext uri="{FF2B5EF4-FFF2-40B4-BE49-F238E27FC236}">
                <a16:creationId xmlns:a16="http://schemas.microsoft.com/office/drawing/2014/main" id="{9B94607B-40D6-BBFA-3323-6DE1D95AE62E}"/>
              </a:ext>
            </a:extLst>
          </p:cNvPr>
          <p:cNvSpPr/>
          <p:nvPr/>
        </p:nvSpPr>
        <p:spPr>
          <a:xfrm>
            <a:off x="188580" y="1346200"/>
            <a:ext cx="11649420" cy="5349799"/>
          </a:xfrm>
          <a:prstGeom prst="roundRect">
            <a:avLst/>
          </a:prstGeom>
          <a:solidFill>
            <a:schemeClr val="bg1"/>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spcAft>
                <a:spcPts val="1200"/>
              </a:spcAft>
            </a:pPr>
            <a:r>
              <a:rPr lang="en-US" sz="1800">
                <a:solidFill>
                  <a:schemeClr val="tx1"/>
                </a:solidFill>
                <a:ea typeface="+mn-lt"/>
                <a:cs typeface="+mn-lt"/>
              </a:rPr>
              <a:t>You will then individually document and reflect on how you developed and refined your draft work, including:</a:t>
            </a:r>
          </a:p>
          <a:p>
            <a:pPr marL="285750" indent="-285750">
              <a:lnSpc>
                <a:spcPct val="150000"/>
              </a:lnSpc>
              <a:spcAft>
                <a:spcPts val="1200"/>
              </a:spcAft>
              <a:buFont typeface="Arial"/>
              <a:buChar char="•"/>
            </a:pPr>
            <a:r>
              <a:rPr lang="en-US" sz="1800">
                <a:solidFill>
                  <a:schemeClr val="tx1"/>
                </a:solidFill>
                <a:ea typeface="+mn-lt"/>
                <a:cs typeface="+mn-lt"/>
              </a:rPr>
              <a:t>the challenges and successes of the collaborative play writing process</a:t>
            </a:r>
          </a:p>
          <a:p>
            <a:pPr marL="285750" indent="-285750">
              <a:lnSpc>
                <a:spcPct val="150000"/>
              </a:lnSpc>
              <a:spcAft>
                <a:spcPts val="1200"/>
              </a:spcAft>
              <a:buFont typeface="Arial"/>
              <a:buChar char="•"/>
            </a:pPr>
            <a:r>
              <a:rPr lang="en-US" sz="1800">
                <a:solidFill>
                  <a:schemeClr val="tx1"/>
                </a:solidFill>
                <a:ea typeface="+mn-lt"/>
                <a:cs typeface="+mn-lt"/>
              </a:rPr>
              <a:t>how you applied and experimented with dramatic elements and script conventions to refine your scene</a:t>
            </a:r>
          </a:p>
          <a:p>
            <a:pPr marL="285750" indent="-285750">
              <a:lnSpc>
                <a:spcPct val="150000"/>
              </a:lnSpc>
              <a:spcAft>
                <a:spcPts val="1200"/>
              </a:spcAft>
              <a:buFont typeface="Arial"/>
              <a:buChar char="•"/>
            </a:pPr>
            <a:r>
              <a:rPr lang="en-US" sz="1800">
                <a:solidFill>
                  <a:schemeClr val="tx1"/>
                </a:solidFill>
                <a:ea typeface="+mn-lt"/>
                <a:cs typeface="+mn-lt"/>
              </a:rPr>
              <a:t>how your refinements were realised in the moved reading</a:t>
            </a:r>
          </a:p>
          <a:p>
            <a:pPr marL="285750" indent="-285750">
              <a:lnSpc>
                <a:spcPct val="150000"/>
              </a:lnSpc>
              <a:spcAft>
                <a:spcPts val="1200"/>
              </a:spcAft>
              <a:buFont typeface="Arial"/>
              <a:buChar char="•"/>
            </a:pPr>
            <a:r>
              <a:rPr lang="en-US" sz="1800">
                <a:solidFill>
                  <a:schemeClr val="tx1"/>
                </a:solidFill>
                <a:ea typeface="+mn-lt"/>
                <a:cs typeface="+mn-lt"/>
              </a:rPr>
              <a:t>how you could use feedback on your ‘nucleus scene’ expand it into a complete short play.</a:t>
            </a:r>
          </a:p>
          <a:p>
            <a:pPr marL="285750" indent="-285750">
              <a:lnSpc>
                <a:spcPct val="150000"/>
              </a:lnSpc>
              <a:spcAft>
                <a:spcPts val="1200"/>
              </a:spcAft>
              <a:buFont typeface="Arial"/>
              <a:buChar char="•"/>
            </a:pPr>
            <a:r>
              <a:rPr lang="en-US" sz="1800">
                <a:solidFill>
                  <a:schemeClr val="tx1"/>
                </a:solidFill>
                <a:ea typeface="+mn-lt"/>
                <a:cs typeface="+mn-lt"/>
              </a:rPr>
              <a:t>Using the template supplied by your teacher, you will submit:</a:t>
            </a:r>
          </a:p>
          <a:p>
            <a:pPr marL="285750" indent="-285750">
              <a:lnSpc>
                <a:spcPct val="150000"/>
              </a:lnSpc>
              <a:spcAft>
                <a:spcPts val="1200"/>
              </a:spcAft>
              <a:buFont typeface="Arial"/>
              <a:buChar char="•"/>
            </a:pPr>
            <a:r>
              <a:rPr lang="en-US" sz="1800">
                <a:solidFill>
                  <a:schemeClr val="tx1"/>
                </a:solidFill>
                <a:ea typeface="+mn-lt"/>
                <a:cs typeface="+mn-lt"/>
              </a:rPr>
              <a:t>a copy of the original writing prompt response/selected from your ‘playwright’s journal’</a:t>
            </a:r>
          </a:p>
          <a:p>
            <a:pPr marL="285750" indent="-285750">
              <a:lnSpc>
                <a:spcPct val="150000"/>
              </a:lnSpc>
              <a:spcAft>
                <a:spcPts val="1200"/>
              </a:spcAft>
              <a:buFont typeface="Arial"/>
              <a:buChar char="•"/>
            </a:pPr>
            <a:r>
              <a:rPr lang="en-US" sz="1800">
                <a:solidFill>
                  <a:schemeClr val="tx1"/>
                </a:solidFill>
                <a:ea typeface="+mn-lt"/>
                <a:cs typeface="+mn-lt"/>
              </a:rPr>
              <a:t>your final collaborative scripted ‘nucleus scene’</a:t>
            </a:r>
          </a:p>
          <a:p>
            <a:pPr marL="285750" indent="-285750">
              <a:lnSpc>
                <a:spcPct val="150000"/>
              </a:lnSpc>
              <a:spcAft>
                <a:spcPts val="1200"/>
              </a:spcAft>
              <a:buFont typeface="Arial"/>
              <a:buChar char="•"/>
            </a:pPr>
            <a:r>
              <a:rPr lang="en-US" sz="1800">
                <a:solidFill>
                  <a:schemeClr val="tx1"/>
                </a:solidFill>
                <a:ea typeface="+mn-lt"/>
                <a:cs typeface="+mn-lt"/>
              </a:rPr>
              <a:t>your individual responses to the documentation and reflection questions.</a:t>
            </a:r>
            <a:endParaRPr lang="en-US" sz="1800">
              <a:solidFill>
                <a:schemeClr val="tx1"/>
              </a:solidFill>
            </a:endParaRPr>
          </a:p>
        </p:txBody>
      </p:sp>
      <p:sp>
        <p:nvSpPr>
          <p:cNvPr id="3" name="Slide Number Placeholder 2">
            <a:extLst>
              <a:ext uri="{FF2B5EF4-FFF2-40B4-BE49-F238E27FC236}">
                <a16:creationId xmlns:a16="http://schemas.microsoft.com/office/drawing/2014/main" id="{DD8A9123-00B9-A9F1-A308-1A516447663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41</a:t>
            </a:fld>
            <a:endParaRPr lang="en-AU"/>
          </a:p>
        </p:txBody>
      </p:sp>
    </p:spTree>
    <p:extLst>
      <p:ext uri="{BB962C8B-B14F-4D97-AF65-F5344CB8AC3E}">
        <p14:creationId xmlns:p14="http://schemas.microsoft.com/office/powerpoint/2010/main" val="334726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F134E-91B3-6EFD-42DC-DF2154DDF23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C8BF07A-2836-0A12-2864-7D02B5EA2CEA}"/>
              </a:ext>
            </a:extLst>
          </p:cNvPr>
          <p:cNvSpPr>
            <a:spLocks noGrp="1"/>
          </p:cNvSpPr>
          <p:nvPr>
            <p:ph type="title"/>
          </p:nvPr>
        </p:nvSpPr>
        <p:spPr/>
        <p:txBody>
          <a:bodyPr/>
          <a:lstStyle/>
          <a:p>
            <a:r>
              <a:rPr lang="en-US">
                <a:latin typeface="Arial"/>
                <a:cs typeface="Arial"/>
              </a:rPr>
              <a:t>Steps to success – Part B (1)</a:t>
            </a:r>
            <a:endParaRPr lang="en-US"/>
          </a:p>
        </p:txBody>
      </p:sp>
      <p:sp>
        <p:nvSpPr>
          <p:cNvPr id="6" name="Oval 5">
            <a:extLst>
              <a:ext uri="{FF2B5EF4-FFF2-40B4-BE49-F238E27FC236}">
                <a16:creationId xmlns:a16="http://schemas.microsoft.com/office/drawing/2014/main" id="{64F42E26-91D3-2147-FC3F-35120BCAB549}"/>
              </a:ext>
            </a:extLst>
          </p:cNvPr>
          <p:cNvSpPr/>
          <p:nvPr/>
        </p:nvSpPr>
        <p:spPr>
          <a:xfrm>
            <a:off x="11025002" y="66923"/>
            <a:ext cx="919480" cy="9194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0" algn="ctr">
              <a:defRPr/>
            </a:pPr>
            <a:r>
              <a:rPr lang="en-AU" sz="1800">
                <a:solidFill>
                  <a:srgbClr val="FFFFFF"/>
                </a:solidFill>
              </a:rPr>
              <a:t>5.1d</a:t>
            </a:r>
            <a:endParaRPr lang="en-AU" sz="1800">
              <a:cs typeface="Arial"/>
            </a:endParaRPr>
          </a:p>
        </p:txBody>
      </p:sp>
      <p:sp>
        <p:nvSpPr>
          <p:cNvPr id="4" name="Text Placeholder 3">
            <a:extLst>
              <a:ext uri="{FF2B5EF4-FFF2-40B4-BE49-F238E27FC236}">
                <a16:creationId xmlns:a16="http://schemas.microsoft.com/office/drawing/2014/main" id="{8151ABD6-8186-FD05-E59D-FF13EA977F1E}"/>
              </a:ext>
            </a:extLst>
          </p:cNvPr>
          <p:cNvSpPr>
            <a:spLocks noGrp="1"/>
          </p:cNvSpPr>
          <p:nvPr>
            <p:ph type="body" sz="quarter" idx="18"/>
          </p:nvPr>
        </p:nvSpPr>
        <p:spPr/>
        <p:txBody>
          <a:bodyPr/>
          <a:lstStyle/>
          <a:p>
            <a:r>
              <a:rPr lang="en-US">
                <a:cs typeface="Arial"/>
              </a:rPr>
              <a:t>Developing and refining a scripted scene</a:t>
            </a:r>
            <a:endParaRPr lang="en-US"/>
          </a:p>
        </p:txBody>
      </p:sp>
      <p:graphicFrame>
        <p:nvGraphicFramePr>
          <p:cNvPr id="7" name="Table 6">
            <a:extLst>
              <a:ext uri="{FF2B5EF4-FFF2-40B4-BE49-F238E27FC236}">
                <a16:creationId xmlns:a16="http://schemas.microsoft.com/office/drawing/2014/main" id="{FEAB5971-DCD6-8DE2-8504-0F036659B59D}"/>
              </a:ext>
            </a:extLst>
          </p:cNvPr>
          <p:cNvGraphicFramePr>
            <a:graphicFrameLocks noGrp="1"/>
          </p:cNvGraphicFramePr>
          <p:nvPr>
            <p:extLst>
              <p:ext uri="{D42A27DB-BD31-4B8C-83A1-F6EECF244321}">
                <p14:modId xmlns:p14="http://schemas.microsoft.com/office/powerpoint/2010/main" val="3457435700"/>
              </p:ext>
            </p:extLst>
          </p:nvPr>
        </p:nvGraphicFramePr>
        <p:xfrm>
          <a:off x="362076" y="1325277"/>
          <a:ext cx="11544101" cy="5031925"/>
        </p:xfrm>
        <a:graphic>
          <a:graphicData uri="http://schemas.openxmlformats.org/drawingml/2006/table">
            <a:tbl>
              <a:tblPr firstRow="1" bandRow="1">
                <a:tableStyleId>{5A111915-BE36-4E01-A7E5-04B1672EAD32}</a:tableStyleId>
              </a:tblPr>
              <a:tblGrid>
                <a:gridCol w="3009774">
                  <a:extLst>
                    <a:ext uri="{9D8B030D-6E8A-4147-A177-3AD203B41FA5}">
                      <a16:colId xmlns:a16="http://schemas.microsoft.com/office/drawing/2014/main" val="1938269086"/>
                    </a:ext>
                  </a:extLst>
                </a:gridCol>
                <a:gridCol w="8534327">
                  <a:extLst>
                    <a:ext uri="{9D8B030D-6E8A-4147-A177-3AD203B41FA5}">
                      <a16:colId xmlns:a16="http://schemas.microsoft.com/office/drawing/2014/main" val="2086277588"/>
                    </a:ext>
                  </a:extLst>
                </a:gridCol>
              </a:tblGrid>
              <a:tr h="340925">
                <a:tc>
                  <a:txBody>
                    <a:bodyPr/>
                    <a:lstStyle/>
                    <a:p>
                      <a:r>
                        <a:rPr lang="en-US" sz="1400"/>
                        <a:t>What I need to do</a:t>
                      </a:r>
                    </a:p>
                  </a:txBody>
                  <a:tcPr>
                    <a:solidFill>
                      <a:schemeClr val="accent1"/>
                    </a:solidFill>
                  </a:tcPr>
                </a:tc>
                <a:tc>
                  <a:txBody>
                    <a:bodyPr/>
                    <a:lstStyle/>
                    <a:p>
                      <a:r>
                        <a:rPr lang="en-US" sz="1400"/>
                        <a:t>Ways we can do this</a:t>
                      </a:r>
                    </a:p>
                  </a:txBody>
                  <a:tcPr>
                    <a:solidFill>
                      <a:schemeClr val="accent1"/>
                    </a:solidFill>
                  </a:tcPr>
                </a:tc>
                <a:extLst>
                  <a:ext uri="{0D108BD9-81ED-4DB2-BD59-A6C34878D82A}">
                    <a16:rowId xmlns:a16="http://schemas.microsoft.com/office/drawing/2014/main" val="705998895"/>
                  </a:ext>
                </a:extLst>
              </a:tr>
              <a:tr h="1566803">
                <a:tc>
                  <a:txBody>
                    <a:bodyPr/>
                    <a:lstStyle/>
                    <a:p>
                      <a:pPr lvl="0">
                        <a:lnSpc>
                          <a:spcPct val="150000"/>
                        </a:lnSpc>
                        <a:spcAft>
                          <a:spcPts val="1200"/>
                        </a:spcAft>
                        <a:buNone/>
                      </a:pPr>
                      <a:r>
                        <a:rPr lang="en-US" sz="1400" b="1" i="0" u="none" strike="noStrike" noProof="0">
                          <a:solidFill>
                            <a:schemeClr val="tx1"/>
                          </a:solidFill>
                          <a:latin typeface="+mn-lt"/>
                        </a:rPr>
                        <a:t>Experiment with embodied and creative and critical processes to create and refine meaning in a scripted scene.</a:t>
                      </a:r>
                      <a:endParaRPr lang="en-US" sz="1400" b="1">
                        <a:solidFill>
                          <a:schemeClr val="tx1"/>
                        </a:solidFill>
                        <a:latin typeface="+mn-lt"/>
                      </a:endParaRPr>
                    </a:p>
                  </a:txBody>
                  <a:tcPr/>
                </a:tc>
                <a:tc>
                  <a:txBody>
                    <a:bodyPr/>
                    <a:lstStyle/>
                    <a:p>
                      <a:pPr marL="285750" indent="-285750">
                        <a:lnSpc>
                          <a:spcPct val="150000"/>
                        </a:lnSpc>
                        <a:spcAft>
                          <a:spcPts val="1200"/>
                        </a:spcAft>
                        <a:buFont typeface="Arial"/>
                        <a:buChar char="•"/>
                      </a:pPr>
                      <a:r>
                        <a:rPr lang="en-US" sz="1400">
                          <a:latin typeface="+mn-lt"/>
                        </a:rPr>
                        <a:t>Collaborate in a writer's table to tighten dialogue and pacing, clarify action and character objectives and strengthen dramatic elements.</a:t>
                      </a:r>
                    </a:p>
                    <a:p>
                      <a:pPr marL="285750" lvl="0" indent="-285750">
                        <a:lnSpc>
                          <a:spcPct val="150000"/>
                        </a:lnSpc>
                        <a:spcAft>
                          <a:spcPts val="1200"/>
                        </a:spcAft>
                        <a:buFont typeface="Arial"/>
                        <a:buChar char="•"/>
                      </a:pPr>
                      <a:r>
                        <a:rPr lang="en-US" sz="1400">
                          <a:latin typeface="+mn-lt"/>
                        </a:rPr>
                        <a:t>Test ideas physically first – stage it, then script it.</a:t>
                      </a:r>
                    </a:p>
                    <a:p>
                      <a:pPr marL="285750" lvl="0" indent="-285750">
                        <a:lnSpc>
                          <a:spcPct val="150000"/>
                        </a:lnSpc>
                        <a:spcAft>
                          <a:spcPts val="1200"/>
                        </a:spcAft>
                        <a:buFont typeface="Arial"/>
                        <a:buChar char="•"/>
                      </a:pPr>
                      <a:r>
                        <a:rPr lang="en-US" sz="1400">
                          <a:latin typeface="+mn-lt"/>
                        </a:rPr>
                        <a:t>Refine stage directions so performers, directors, designers and audiences understand our meaning.</a:t>
                      </a:r>
                    </a:p>
                    <a:p>
                      <a:pPr marL="285750" lvl="0" indent="-285750">
                        <a:lnSpc>
                          <a:spcPct val="150000"/>
                        </a:lnSpc>
                        <a:spcAft>
                          <a:spcPts val="1200"/>
                        </a:spcAft>
                        <a:buFont typeface="Arial"/>
                        <a:buChar char="•"/>
                      </a:pPr>
                      <a:r>
                        <a:rPr lang="en-US" sz="1400">
                          <a:latin typeface="+mn-lt"/>
                        </a:rPr>
                        <a:t>Implement feedback from the moved reading to refine unclear moments.</a:t>
                      </a:r>
                    </a:p>
                  </a:txBody>
                  <a:tcPr/>
                </a:tc>
                <a:extLst>
                  <a:ext uri="{0D108BD9-81ED-4DB2-BD59-A6C34878D82A}">
                    <a16:rowId xmlns:a16="http://schemas.microsoft.com/office/drawing/2014/main" val="3091661320"/>
                  </a:ext>
                </a:extLst>
              </a:tr>
              <a:tr h="1566803">
                <a:tc>
                  <a:txBody>
                    <a:bodyPr/>
                    <a:lstStyle/>
                    <a:p>
                      <a:pPr lvl="0">
                        <a:lnSpc>
                          <a:spcPct val="150000"/>
                        </a:lnSpc>
                        <a:spcAft>
                          <a:spcPts val="1200"/>
                        </a:spcAft>
                        <a:buNone/>
                      </a:pPr>
                      <a:r>
                        <a:rPr lang="en-US" sz="1400" b="1" i="0" u="none" strike="noStrike" noProof="0">
                          <a:solidFill>
                            <a:schemeClr val="tx1"/>
                          </a:solidFill>
                          <a:latin typeface="+mn-lt"/>
                        </a:rPr>
                        <a:t>Select and apply dramatic elements appropriate to my chosen script conventions when creating and refining the intention of my ‘nucleus scene’.</a:t>
                      </a:r>
                    </a:p>
                  </a:txBody>
                  <a:tcPr/>
                </a:tc>
                <a:tc>
                  <a:txBody>
                    <a:bodyPr/>
                    <a:lstStyle/>
                    <a:p>
                      <a:pPr marL="285750" lvl="0" indent="-285750">
                        <a:lnSpc>
                          <a:spcPct val="150000"/>
                        </a:lnSpc>
                        <a:spcAft>
                          <a:spcPts val="1200"/>
                        </a:spcAft>
                        <a:buFont typeface="Arial"/>
                        <a:buChar char="•"/>
                      </a:pPr>
                      <a:r>
                        <a:rPr lang="en-US" sz="1400" dirty="0">
                          <a:latin typeface="+mn-lt"/>
                        </a:rPr>
                        <a:t>Identify the conventions of our chosen style and use them in our script.</a:t>
                      </a:r>
                    </a:p>
                    <a:p>
                      <a:pPr marL="285750" lvl="0" indent="-285750">
                        <a:lnSpc>
                          <a:spcPct val="150000"/>
                        </a:lnSpc>
                        <a:spcAft>
                          <a:spcPts val="1200"/>
                        </a:spcAft>
                        <a:buFont typeface="Arial"/>
                        <a:buChar char="•"/>
                      </a:pPr>
                      <a:r>
                        <a:rPr lang="en-US" sz="1400" dirty="0">
                          <a:latin typeface="+mn-lt"/>
                        </a:rPr>
                        <a:t>Use dramatic elements, such as tension, rhythm, contrast, symbol to support the intention of our ‘nucleus scene’.</a:t>
                      </a:r>
                    </a:p>
                    <a:p>
                      <a:pPr marL="285750" lvl="0" indent="-285750">
                        <a:lnSpc>
                          <a:spcPct val="150000"/>
                        </a:lnSpc>
                        <a:spcAft>
                          <a:spcPts val="1200"/>
                        </a:spcAft>
                        <a:buFont typeface="Arial"/>
                        <a:buChar char="•"/>
                      </a:pPr>
                      <a:r>
                        <a:rPr lang="en-US" sz="1400" dirty="0">
                          <a:latin typeface="+mn-lt"/>
                        </a:rPr>
                        <a:t>Clarify character objectives to shape dialogue and action.</a:t>
                      </a:r>
                    </a:p>
                    <a:p>
                      <a:pPr marL="285750" lvl="0" indent="-285750">
                        <a:lnSpc>
                          <a:spcPct val="150000"/>
                        </a:lnSpc>
                        <a:spcAft>
                          <a:spcPts val="1200"/>
                        </a:spcAft>
                        <a:buFont typeface="Arial"/>
                        <a:buChar char="•"/>
                      </a:pPr>
                      <a:r>
                        <a:rPr lang="en-US" sz="1400" dirty="0">
                          <a:latin typeface="+mn-lt"/>
                        </a:rPr>
                        <a:t>Add or refine stage directions, beats, pauses and atmosphere cues.</a:t>
                      </a:r>
                    </a:p>
                    <a:p>
                      <a:pPr marL="285750" lvl="0" indent="-285750">
                        <a:lnSpc>
                          <a:spcPct val="150000"/>
                        </a:lnSpc>
                        <a:spcAft>
                          <a:spcPts val="1200"/>
                        </a:spcAft>
                        <a:buFont typeface="Arial"/>
                        <a:buChar char="•"/>
                      </a:pPr>
                      <a:r>
                        <a:rPr lang="en-US" sz="1400" dirty="0">
                          <a:latin typeface="+mn-lt"/>
                        </a:rPr>
                        <a:t>Reflect on the cohesion of dramatic choices to create the audience response we intend.</a:t>
                      </a:r>
                    </a:p>
                  </a:txBody>
                  <a:tcPr/>
                </a:tc>
                <a:extLst>
                  <a:ext uri="{0D108BD9-81ED-4DB2-BD59-A6C34878D82A}">
                    <a16:rowId xmlns:a16="http://schemas.microsoft.com/office/drawing/2014/main" val="935153520"/>
                  </a:ext>
                </a:extLst>
              </a:tr>
            </a:tbl>
          </a:graphicData>
        </a:graphic>
      </p:graphicFrame>
      <p:sp>
        <p:nvSpPr>
          <p:cNvPr id="2" name="Slide Number Placeholder 1">
            <a:extLst>
              <a:ext uri="{FF2B5EF4-FFF2-40B4-BE49-F238E27FC236}">
                <a16:creationId xmlns:a16="http://schemas.microsoft.com/office/drawing/2014/main" id="{20D06D20-CEBF-1137-4DB1-929E95C80F3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42</a:t>
            </a:fld>
            <a:endParaRPr lang="en-AU"/>
          </a:p>
        </p:txBody>
      </p:sp>
    </p:spTree>
    <p:extLst>
      <p:ext uri="{BB962C8B-B14F-4D97-AF65-F5344CB8AC3E}">
        <p14:creationId xmlns:p14="http://schemas.microsoft.com/office/powerpoint/2010/main" val="397400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09A9A-2A08-3653-B1A8-F9F027881D6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1C549DB-B940-82B5-6E9F-B11EC6001307}"/>
              </a:ext>
            </a:extLst>
          </p:cNvPr>
          <p:cNvSpPr>
            <a:spLocks noGrp="1"/>
          </p:cNvSpPr>
          <p:nvPr>
            <p:ph type="title"/>
          </p:nvPr>
        </p:nvSpPr>
        <p:spPr/>
        <p:txBody>
          <a:bodyPr/>
          <a:lstStyle/>
          <a:p>
            <a:r>
              <a:rPr lang="en-US">
                <a:latin typeface="Arial"/>
                <a:cs typeface="Arial"/>
              </a:rPr>
              <a:t>Steps to success – Part B (2)</a:t>
            </a:r>
            <a:endParaRPr lang="en-US"/>
          </a:p>
        </p:txBody>
      </p:sp>
      <p:sp>
        <p:nvSpPr>
          <p:cNvPr id="6" name="Oval 5">
            <a:extLst>
              <a:ext uri="{FF2B5EF4-FFF2-40B4-BE49-F238E27FC236}">
                <a16:creationId xmlns:a16="http://schemas.microsoft.com/office/drawing/2014/main" id="{2EE5C364-C952-49DE-53CC-609FDF4AE841}"/>
              </a:ext>
            </a:extLst>
          </p:cNvPr>
          <p:cNvSpPr/>
          <p:nvPr/>
        </p:nvSpPr>
        <p:spPr>
          <a:xfrm>
            <a:off x="11025002" y="66923"/>
            <a:ext cx="919480" cy="9194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0" algn="ctr">
              <a:defRPr/>
            </a:pPr>
            <a:r>
              <a:rPr lang="en-AU" sz="1800">
                <a:solidFill>
                  <a:srgbClr val="FFFFFF"/>
                </a:solidFill>
              </a:rPr>
              <a:t>5.1d</a:t>
            </a:r>
            <a:endParaRPr lang="en-AU" sz="1800">
              <a:cs typeface="Arial"/>
            </a:endParaRPr>
          </a:p>
        </p:txBody>
      </p:sp>
      <p:sp>
        <p:nvSpPr>
          <p:cNvPr id="4" name="Text Placeholder 3">
            <a:extLst>
              <a:ext uri="{FF2B5EF4-FFF2-40B4-BE49-F238E27FC236}">
                <a16:creationId xmlns:a16="http://schemas.microsoft.com/office/drawing/2014/main" id="{1054094B-1E47-2EED-8591-CAA26844572A}"/>
              </a:ext>
            </a:extLst>
          </p:cNvPr>
          <p:cNvSpPr>
            <a:spLocks noGrp="1"/>
          </p:cNvSpPr>
          <p:nvPr>
            <p:ph type="body" sz="quarter" idx="18"/>
          </p:nvPr>
        </p:nvSpPr>
        <p:spPr/>
        <p:txBody>
          <a:bodyPr/>
          <a:lstStyle/>
          <a:p>
            <a:r>
              <a:rPr lang="en-US">
                <a:cs typeface="Arial"/>
              </a:rPr>
              <a:t>Developing and refining a scripted scene (continued)</a:t>
            </a:r>
            <a:endParaRPr lang="en-US"/>
          </a:p>
        </p:txBody>
      </p:sp>
      <p:graphicFrame>
        <p:nvGraphicFramePr>
          <p:cNvPr id="7" name="Table 6">
            <a:extLst>
              <a:ext uri="{FF2B5EF4-FFF2-40B4-BE49-F238E27FC236}">
                <a16:creationId xmlns:a16="http://schemas.microsoft.com/office/drawing/2014/main" id="{45169CF9-2DDF-54BB-EB7B-E3E4E3586FC0}"/>
              </a:ext>
            </a:extLst>
          </p:cNvPr>
          <p:cNvGraphicFramePr>
            <a:graphicFrameLocks noGrp="1"/>
          </p:cNvGraphicFramePr>
          <p:nvPr>
            <p:extLst>
              <p:ext uri="{D42A27DB-BD31-4B8C-83A1-F6EECF244321}">
                <p14:modId xmlns:p14="http://schemas.microsoft.com/office/powerpoint/2010/main" val="3348840429"/>
              </p:ext>
            </p:extLst>
          </p:nvPr>
        </p:nvGraphicFramePr>
        <p:xfrm>
          <a:off x="360000" y="1537033"/>
          <a:ext cx="11544101" cy="3191313"/>
        </p:xfrm>
        <a:graphic>
          <a:graphicData uri="http://schemas.openxmlformats.org/drawingml/2006/table">
            <a:tbl>
              <a:tblPr firstRow="1" bandRow="1">
                <a:tableStyleId>{5A111915-BE36-4E01-A7E5-04B1672EAD32}</a:tableStyleId>
              </a:tblPr>
              <a:tblGrid>
                <a:gridCol w="3009774">
                  <a:extLst>
                    <a:ext uri="{9D8B030D-6E8A-4147-A177-3AD203B41FA5}">
                      <a16:colId xmlns:a16="http://schemas.microsoft.com/office/drawing/2014/main" val="1938269086"/>
                    </a:ext>
                  </a:extLst>
                </a:gridCol>
                <a:gridCol w="8534327">
                  <a:extLst>
                    <a:ext uri="{9D8B030D-6E8A-4147-A177-3AD203B41FA5}">
                      <a16:colId xmlns:a16="http://schemas.microsoft.com/office/drawing/2014/main" val="2086277588"/>
                    </a:ext>
                  </a:extLst>
                </a:gridCol>
              </a:tblGrid>
              <a:tr h="340925">
                <a:tc>
                  <a:txBody>
                    <a:bodyPr/>
                    <a:lstStyle/>
                    <a:p>
                      <a:r>
                        <a:rPr lang="en-US" sz="1400"/>
                        <a:t>What I need to do</a:t>
                      </a:r>
                    </a:p>
                  </a:txBody>
                  <a:tcPr>
                    <a:solidFill>
                      <a:schemeClr val="accent1"/>
                    </a:solidFill>
                  </a:tcPr>
                </a:tc>
                <a:tc>
                  <a:txBody>
                    <a:bodyPr/>
                    <a:lstStyle/>
                    <a:p>
                      <a:r>
                        <a:rPr lang="en-US" sz="1400"/>
                        <a:t>Ways we can do this</a:t>
                      </a:r>
                    </a:p>
                  </a:txBody>
                  <a:tcPr>
                    <a:solidFill>
                      <a:schemeClr val="accent1"/>
                    </a:solidFill>
                  </a:tcPr>
                </a:tc>
                <a:extLst>
                  <a:ext uri="{0D108BD9-81ED-4DB2-BD59-A6C34878D82A}">
                    <a16:rowId xmlns:a16="http://schemas.microsoft.com/office/drawing/2014/main" val="705998895"/>
                  </a:ext>
                </a:extLst>
              </a:tr>
              <a:tr h="1566803">
                <a:tc>
                  <a:txBody>
                    <a:bodyPr/>
                    <a:lstStyle/>
                    <a:p>
                      <a:pPr lvl="0">
                        <a:lnSpc>
                          <a:spcPct val="150000"/>
                        </a:lnSpc>
                        <a:spcAft>
                          <a:spcPts val="1200"/>
                        </a:spcAft>
                        <a:buNone/>
                      </a:pPr>
                      <a:r>
                        <a:rPr lang="en-US" sz="1600" b="1" i="0" u="none" strike="noStrike" noProof="0">
                          <a:solidFill>
                            <a:schemeClr val="tx1"/>
                          </a:solidFill>
                          <a:latin typeface="+mn-lt"/>
                        </a:rPr>
                        <a:t>Evaluate how dramatic elements are manipulated to influence audience response appropriate to the conventions and intentions of my ‘nucleus scene’.</a:t>
                      </a:r>
                      <a:endParaRPr lang="en-US" sz="1600" b="1">
                        <a:solidFill>
                          <a:schemeClr val="tx1"/>
                        </a:solidFill>
                        <a:latin typeface="+mn-lt"/>
                      </a:endParaRPr>
                    </a:p>
                  </a:txBody>
                  <a:tcPr/>
                </a:tc>
                <a:tc>
                  <a:txBody>
                    <a:bodyPr/>
                    <a:lstStyle/>
                    <a:p>
                      <a:pPr marL="285750" lvl="0" indent="-285750">
                        <a:lnSpc>
                          <a:spcPct val="150000"/>
                        </a:lnSpc>
                        <a:spcAft>
                          <a:spcPts val="1200"/>
                        </a:spcAft>
                        <a:buFont typeface="Arial"/>
                        <a:buChar char="•"/>
                      </a:pPr>
                      <a:r>
                        <a:rPr lang="en-US" sz="1600" dirty="0">
                          <a:latin typeface="+mn-lt"/>
                        </a:rPr>
                        <a:t>Compare what we intended with what the audience understood in the moved reading</a:t>
                      </a:r>
                    </a:p>
                    <a:p>
                      <a:pPr marL="285750" lvl="0" indent="-285750">
                        <a:lnSpc>
                          <a:spcPct val="150000"/>
                        </a:lnSpc>
                        <a:spcAft>
                          <a:spcPts val="1200"/>
                        </a:spcAft>
                        <a:buFont typeface="Arial"/>
                        <a:buChar char="•"/>
                      </a:pPr>
                      <a:r>
                        <a:rPr lang="en-US" sz="1600" dirty="0">
                          <a:latin typeface="+mn-lt"/>
                        </a:rPr>
                        <a:t>Identify one choice that worked well and one that revealed a gap.</a:t>
                      </a:r>
                    </a:p>
                    <a:p>
                      <a:pPr marL="285750" lvl="0" indent="-285750">
                        <a:lnSpc>
                          <a:spcPct val="150000"/>
                        </a:lnSpc>
                        <a:spcAft>
                          <a:spcPts val="1200"/>
                        </a:spcAft>
                        <a:buFont typeface="Arial"/>
                        <a:buChar char="•"/>
                      </a:pPr>
                      <a:r>
                        <a:rPr lang="en-US" sz="1600" dirty="0">
                          <a:latin typeface="+mn-lt"/>
                        </a:rPr>
                        <a:t>Ask the performers how script conventions shaped their interpretation of our script</a:t>
                      </a:r>
                    </a:p>
                    <a:p>
                      <a:pPr marL="285750" lvl="0" indent="-285750">
                        <a:lnSpc>
                          <a:spcPct val="150000"/>
                        </a:lnSpc>
                        <a:spcAft>
                          <a:spcPts val="1200"/>
                        </a:spcAft>
                        <a:buFont typeface="Arial"/>
                        <a:buChar char="•"/>
                      </a:pPr>
                      <a:r>
                        <a:rPr lang="en-US" sz="1600" dirty="0" err="1">
                          <a:latin typeface="+mn-lt"/>
                        </a:rPr>
                        <a:t>Analyse</a:t>
                      </a:r>
                      <a:r>
                        <a:rPr lang="en-US" sz="1600" dirty="0">
                          <a:latin typeface="+mn-lt"/>
                        </a:rPr>
                        <a:t> how our use of conventions affected audience response.</a:t>
                      </a:r>
                    </a:p>
                    <a:p>
                      <a:pPr marL="285750" lvl="0" indent="-285750">
                        <a:lnSpc>
                          <a:spcPct val="150000"/>
                        </a:lnSpc>
                        <a:spcAft>
                          <a:spcPts val="1200"/>
                        </a:spcAft>
                        <a:buFont typeface="Arial"/>
                        <a:buChar char="•"/>
                      </a:pPr>
                      <a:r>
                        <a:rPr lang="en-US" sz="1600" dirty="0">
                          <a:latin typeface="+mn-lt"/>
                        </a:rPr>
                        <a:t>Use these insights to decide what would strengthen our ‘nucleus scene’ for further development.</a:t>
                      </a:r>
                    </a:p>
                  </a:txBody>
                  <a:tcPr/>
                </a:tc>
                <a:extLst>
                  <a:ext uri="{0D108BD9-81ED-4DB2-BD59-A6C34878D82A}">
                    <a16:rowId xmlns:a16="http://schemas.microsoft.com/office/drawing/2014/main" val="3609932493"/>
                  </a:ext>
                </a:extLst>
              </a:tr>
            </a:tbl>
          </a:graphicData>
        </a:graphic>
      </p:graphicFrame>
      <p:sp>
        <p:nvSpPr>
          <p:cNvPr id="2" name="Slide Number Placeholder 1">
            <a:extLst>
              <a:ext uri="{FF2B5EF4-FFF2-40B4-BE49-F238E27FC236}">
                <a16:creationId xmlns:a16="http://schemas.microsoft.com/office/drawing/2014/main" id="{BF52B1E4-874F-8361-88E9-07437A75B05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43</a:t>
            </a:fld>
            <a:endParaRPr lang="en-AU"/>
          </a:p>
        </p:txBody>
      </p:sp>
    </p:spTree>
    <p:extLst>
      <p:ext uri="{BB962C8B-B14F-4D97-AF65-F5344CB8AC3E}">
        <p14:creationId xmlns:p14="http://schemas.microsoft.com/office/powerpoint/2010/main" val="3198988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DDCD2"/>
        </a:solidFill>
        <a:effectLst/>
      </p:bgPr>
    </p:bg>
    <p:spTree>
      <p:nvGrpSpPr>
        <p:cNvPr id="1" name="">
          <a:extLst>
            <a:ext uri="{FF2B5EF4-FFF2-40B4-BE49-F238E27FC236}">
              <a16:creationId xmlns:a16="http://schemas.microsoft.com/office/drawing/2014/main" id="{B90CB33A-4DC7-3964-26A2-C67B0E570EB0}"/>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C490854-225A-0D95-732D-04E205C007B4}"/>
              </a:ext>
              <a:ext uri="{C183D7F6-B498-43B3-948B-1728B52AA6E4}">
                <adec:decorative xmlns:adec="http://schemas.microsoft.com/office/drawing/2017/decorative" val="1"/>
              </a:ext>
            </a:extLst>
          </p:cNvPr>
          <p:cNvSpPr/>
          <p:nvPr/>
        </p:nvSpPr>
        <p:spPr>
          <a:xfrm>
            <a:off x="0" y="0"/>
            <a:ext cx="12192000" cy="6858000"/>
          </a:xfrm>
          <a:prstGeom prst="roundRect">
            <a:avLst>
              <a:gd name="adj" fmla="val 851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DA610F27-D347-9D0A-9A58-EDB60A24ADF7}"/>
              </a:ext>
            </a:extLst>
          </p:cNvPr>
          <p:cNvSpPr>
            <a:spLocks noGrp="1"/>
          </p:cNvSpPr>
          <p:nvPr>
            <p:ph type="title"/>
          </p:nvPr>
        </p:nvSpPr>
        <p:spPr/>
        <p:txBody>
          <a:bodyPr/>
          <a:lstStyle/>
          <a:p>
            <a:r>
              <a:rPr lang="en-AU">
                <a:latin typeface="+mj-lt"/>
                <a:cs typeface="Arial"/>
              </a:rPr>
              <a:t>Director</a:t>
            </a:r>
            <a:endParaRPr lang="en-US"/>
          </a:p>
        </p:txBody>
      </p:sp>
      <p:sp>
        <p:nvSpPr>
          <p:cNvPr id="13" name="Text Placeholder 12">
            <a:extLst>
              <a:ext uri="{FF2B5EF4-FFF2-40B4-BE49-F238E27FC236}">
                <a16:creationId xmlns:a16="http://schemas.microsoft.com/office/drawing/2014/main" id="{ED0FB693-E23B-2EA6-7833-0F5B802AEB09}"/>
              </a:ext>
            </a:extLst>
          </p:cNvPr>
          <p:cNvSpPr>
            <a:spLocks noGrp="1"/>
          </p:cNvSpPr>
          <p:nvPr>
            <p:ph type="body" sz="quarter" idx="18"/>
          </p:nvPr>
        </p:nvSpPr>
        <p:spPr/>
        <p:txBody>
          <a:bodyPr/>
          <a:lstStyle/>
          <a:p>
            <a:r>
              <a:rPr lang="en-AU">
                <a:latin typeface="+mj-lt"/>
              </a:rPr>
              <a:t>Selecting stories</a:t>
            </a:r>
          </a:p>
        </p:txBody>
      </p:sp>
      <p:sp>
        <p:nvSpPr>
          <p:cNvPr id="9" name="Flowchart: Stored Data 8">
            <a:extLst>
              <a:ext uri="{FF2B5EF4-FFF2-40B4-BE49-F238E27FC236}">
                <a16:creationId xmlns:a16="http://schemas.microsoft.com/office/drawing/2014/main" id="{EF2AE4FF-9521-2866-BC35-18A3BAF2AA13}"/>
              </a:ext>
            </a:extLst>
          </p:cNvPr>
          <p:cNvSpPr/>
          <p:nvPr/>
        </p:nvSpPr>
        <p:spPr>
          <a:xfrm>
            <a:off x="9020175" y="360000"/>
            <a:ext cx="2227203" cy="919480"/>
          </a:xfrm>
          <a:prstGeom prst="flowChartOnlineStorage">
            <a:avLst/>
          </a:prstGeom>
          <a:solidFill>
            <a:srgbClr val="EDDC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22272B"/>
                </a:solidFill>
                <a:effectLst/>
                <a:uLnTx/>
                <a:uFillTx/>
                <a:latin typeface="Arial" panose="020B0604020202020204"/>
                <a:ea typeface="+mn-ea"/>
                <a:cs typeface="+mn-cs"/>
              </a:rPr>
              <a:t>Director</a:t>
            </a:r>
          </a:p>
        </p:txBody>
      </p:sp>
      <p:sp>
        <p:nvSpPr>
          <p:cNvPr id="8" name="Oval 7">
            <a:extLst>
              <a:ext uri="{FF2B5EF4-FFF2-40B4-BE49-F238E27FC236}">
                <a16:creationId xmlns:a16="http://schemas.microsoft.com/office/drawing/2014/main" id="{0079021A-3708-5BC9-E1E0-639D07847824}"/>
              </a:ext>
            </a:extLst>
          </p:cNvPr>
          <p:cNvSpPr/>
          <p:nvPr/>
        </p:nvSpPr>
        <p:spPr>
          <a:xfrm>
            <a:off x="10924518" y="360000"/>
            <a:ext cx="919480" cy="919480"/>
          </a:xfrm>
          <a:prstGeom prst="ellipse">
            <a:avLst/>
          </a:prstGeom>
          <a:solidFill>
            <a:srgbClr val="EDDCD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800" b="1">
                <a:solidFill>
                  <a:srgbClr val="22272B"/>
                </a:solidFill>
                <a:latin typeface="Arial" panose="020B0604020202020204"/>
              </a:rPr>
              <a:t>5</a:t>
            </a:r>
            <a:r>
              <a:rPr kumimoji="0" lang="en-AU" sz="1800" b="1" i="0" u="none" strike="noStrike" kern="1200" cap="none" spc="0" normalizeH="0" baseline="0" noProof="0">
                <a:ln>
                  <a:noFill/>
                </a:ln>
                <a:solidFill>
                  <a:srgbClr val="22272B"/>
                </a:solidFill>
                <a:effectLst/>
                <a:uLnTx/>
                <a:uFillTx/>
                <a:latin typeface="Arial" panose="020B0604020202020204"/>
                <a:ea typeface="+mn-ea"/>
                <a:cs typeface="+mn-cs"/>
              </a:rPr>
              <a:t>.4</a:t>
            </a:r>
            <a:r>
              <a:rPr lang="en-AU" sz="1800" b="1">
                <a:solidFill>
                  <a:srgbClr val="22272B"/>
                </a:solidFill>
                <a:latin typeface="Arial" panose="020B0604020202020204"/>
              </a:rPr>
              <a:t>a</a:t>
            </a:r>
            <a:endParaRPr kumimoji="0" lang="en-GB" sz="2400" b="1"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12" name="Text Placeholder 11">
            <a:extLst>
              <a:ext uri="{FF2B5EF4-FFF2-40B4-BE49-F238E27FC236}">
                <a16:creationId xmlns:a16="http://schemas.microsoft.com/office/drawing/2014/main" id="{53DA1284-ABE5-4166-57FA-0A85A9812A1E}"/>
              </a:ext>
            </a:extLst>
          </p:cNvPr>
          <p:cNvSpPr>
            <a:spLocks noGrp="1"/>
          </p:cNvSpPr>
          <p:nvPr>
            <p:ph type="body" sz="quarter" idx="17"/>
          </p:nvPr>
        </p:nvSpPr>
        <p:spPr/>
        <p:txBody>
          <a:bodyPr/>
          <a:lstStyle/>
          <a:p>
            <a:pPr marL="342900" lvl="0" indent="-342900">
              <a:buFont typeface="Arial" panose="020B0604020202020204" pitchFamily="34" charset="0"/>
              <a:buChar char="•"/>
            </a:pPr>
            <a:r>
              <a:rPr lang="en-AU"/>
              <a:t>Did the performers instinctively understand where to focus, move, or shift energy?</a:t>
            </a:r>
          </a:p>
          <a:p>
            <a:pPr marL="342900" lvl="0" indent="-342900">
              <a:buFont typeface="Arial" panose="020B0604020202020204" pitchFamily="34" charset="0"/>
              <a:buChar char="•"/>
            </a:pPr>
            <a:r>
              <a:rPr lang="en-AU"/>
              <a:t>Which moments were embodied clearly? Which moments were confusing or lacked direction?</a:t>
            </a:r>
          </a:p>
          <a:p>
            <a:pPr marL="342900" lvl="0" indent="-342900">
              <a:buFont typeface="Arial" panose="020B0604020202020204" pitchFamily="34" charset="0"/>
              <a:buChar char="•"/>
            </a:pPr>
            <a:r>
              <a:rPr lang="en-AU"/>
              <a:t>Were transitions, beats, and tension changes played as intended?</a:t>
            </a:r>
          </a:p>
          <a:p>
            <a:pPr marL="342900" lvl="0" indent="-342900">
              <a:buFont typeface="Arial" panose="020B0604020202020204" pitchFamily="34" charset="0"/>
              <a:buChar char="•"/>
            </a:pPr>
            <a:r>
              <a:rPr lang="en-AU"/>
              <a:t>Were the relationships between characters clear in performance?</a:t>
            </a:r>
          </a:p>
          <a:p>
            <a:pPr marL="342900" lvl="0" indent="-342900">
              <a:buFont typeface="Arial" panose="020B0604020202020204" pitchFamily="34" charset="0"/>
              <a:buChar char="•"/>
            </a:pPr>
            <a:r>
              <a:rPr lang="en-AU"/>
              <a:t>Did any pacing issues become more noticeable when spoken aloud?</a:t>
            </a:r>
          </a:p>
          <a:p>
            <a:pPr marL="342900" lvl="0" indent="-342900">
              <a:buFont typeface="Arial" panose="020B0604020202020204" pitchFamily="34" charset="0"/>
              <a:buChar char="•"/>
            </a:pPr>
            <a:r>
              <a:rPr lang="en-AU"/>
              <a:t>What staging problems emerged (timing, movement, clarity) that we could fix through rewriting?</a:t>
            </a:r>
          </a:p>
        </p:txBody>
      </p:sp>
      <p:pic>
        <p:nvPicPr>
          <p:cNvPr id="6" name="Picture 5">
            <a:extLst>
              <a:ext uri="{FF2B5EF4-FFF2-40B4-BE49-F238E27FC236}">
                <a16:creationId xmlns:a16="http://schemas.microsoft.com/office/drawing/2014/main" id="{4E5FD2C5-8231-42C8-51BF-401C9D48ED6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902262" y="5042863"/>
            <a:ext cx="2773000" cy="1653136"/>
          </a:xfrm>
          <a:prstGeom prst="rect">
            <a:avLst/>
          </a:prstGeom>
        </p:spPr>
      </p:pic>
      <p:sp>
        <p:nvSpPr>
          <p:cNvPr id="3" name="Slide Number Placeholder 2">
            <a:extLst>
              <a:ext uri="{FF2B5EF4-FFF2-40B4-BE49-F238E27FC236}">
                <a16:creationId xmlns:a16="http://schemas.microsoft.com/office/drawing/2014/main" id="{A65CA15D-C413-0154-D5EC-2A139D0490CB}"/>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44</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69209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a:extLst>
            <a:ext uri="{FF2B5EF4-FFF2-40B4-BE49-F238E27FC236}">
              <a16:creationId xmlns:a16="http://schemas.microsoft.com/office/drawing/2014/main" id="{445E66B8-9E6D-CB52-4B09-89C9B1AA446E}"/>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F05EB2C-8763-D350-F7B7-F02E25A96280}"/>
              </a:ext>
              <a:ext uri="{C183D7F6-B498-43B3-948B-1728B52AA6E4}">
                <adec:decorative xmlns:adec="http://schemas.microsoft.com/office/drawing/2017/decorative" val="1"/>
              </a:ext>
            </a:extLst>
          </p:cNvPr>
          <p:cNvSpPr/>
          <p:nvPr/>
        </p:nvSpPr>
        <p:spPr>
          <a:xfrm>
            <a:off x="0" y="0"/>
            <a:ext cx="12192000" cy="6858000"/>
          </a:xfrm>
          <a:prstGeom prst="roundRect">
            <a:avLst>
              <a:gd name="adj" fmla="val 851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DE658D29-33AE-3AD2-FAAA-69C5AD9EFED1}"/>
              </a:ext>
            </a:extLst>
          </p:cNvPr>
          <p:cNvSpPr>
            <a:spLocks noGrp="1"/>
          </p:cNvSpPr>
          <p:nvPr>
            <p:ph type="title"/>
          </p:nvPr>
        </p:nvSpPr>
        <p:spPr/>
        <p:txBody>
          <a:bodyPr/>
          <a:lstStyle/>
          <a:p>
            <a:r>
              <a:rPr lang="en-AU">
                <a:latin typeface="+mj-lt"/>
                <a:cs typeface="Arial"/>
              </a:rPr>
              <a:t>Performer</a:t>
            </a:r>
            <a:endParaRPr lang="en-US"/>
          </a:p>
        </p:txBody>
      </p:sp>
      <p:sp>
        <p:nvSpPr>
          <p:cNvPr id="13" name="Text Placeholder 12">
            <a:extLst>
              <a:ext uri="{FF2B5EF4-FFF2-40B4-BE49-F238E27FC236}">
                <a16:creationId xmlns:a16="http://schemas.microsoft.com/office/drawing/2014/main" id="{1684D31C-803B-A04F-D45C-231A0903EFFF}"/>
              </a:ext>
            </a:extLst>
          </p:cNvPr>
          <p:cNvSpPr>
            <a:spLocks noGrp="1"/>
          </p:cNvSpPr>
          <p:nvPr>
            <p:ph type="body" sz="quarter" idx="18"/>
          </p:nvPr>
        </p:nvSpPr>
        <p:spPr/>
        <p:txBody>
          <a:bodyPr/>
          <a:lstStyle/>
          <a:p>
            <a:r>
              <a:rPr lang="en-AU">
                <a:latin typeface="+mj-lt"/>
              </a:rPr>
              <a:t>Selecting stories</a:t>
            </a:r>
          </a:p>
        </p:txBody>
      </p:sp>
      <p:pic>
        <p:nvPicPr>
          <p:cNvPr id="9" name="Picture 8">
            <a:extLst>
              <a:ext uri="{FF2B5EF4-FFF2-40B4-BE49-F238E27FC236}">
                <a16:creationId xmlns:a16="http://schemas.microsoft.com/office/drawing/2014/main" id="{CA2713CA-562B-3AEE-EC32-4746CA83099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70904" y="224330"/>
            <a:ext cx="1529595" cy="2166819"/>
          </a:xfrm>
          <a:prstGeom prst="rect">
            <a:avLst/>
          </a:prstGeom>
        </p:spPr>
      </p:pic>
      <p:sp>
        <p:nvSpPr>
          <p:cNvPr id="7" name="Flowchart: Stored Data 6">
            <a:extLst>
              <a:ext uri="{FF2B5EF4-FFF2-40B4-BE49-F238E27FC236}">
                <a16:creationId xmlns:a16="http://schemas.microsoft.com/office/drawing/2014/main" id="{902629F0-9CFF-D729-0CB4-ACA10EA70994}"/>
              </a:ext>
            </a:extLst>
          </p:cNvPr>
          <p:cNvSpPr/>
          <p:nvPr/>
        </p:nvSpPr>
        <p:spPr>
          <a:xfrm>
            <a:off x="9020175" y="360000"/>
            <a:ext cx="2227203" cy="919480"/>
          </a:xfrm>
          <a:prstGeom prst="flowChartOnlineStorage">
            <a:avLst/>
          </a:prstGeom>
          <a:solidFill>
            <a:srgbClr val="FF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22272B"/>
                </a:solidFill>
                <a:effectLst/>
                <a:uLnTx/>
                <a:uFillTx/>
                <a:latin typeface="Arial" panose="020B0604020202020204"/>
                <a:ea typeface="+mn-ea"/>
                <a:cs typeface="+mn-cs"/>
              </a:rPr>
              <a:t>Performer</a:t>
            </a:r>
          </a:p>
        </p:txBody>
      </p:sp>
      <p:sp>
        <p:nvSpPr>
          <p:cNvPr id="6" name="Oval 5">
            <a:extLst>
              <a:ext uri="{FF2B5EF4-FFF2-40B4-BE49-F238E27FC236}">
                <a16:creationId xmlns:a16="http://schemas.microsoft.com/office/drawing/2014/main" id="{F776B1B5-B43E-1690-035F-29562AD0F4C0}"/>
              </a:ext>
            </a:extLst>
          </p:cNvPr>
          <p:cNvSpPr/>
          <p:nvPr/>
        </p:nvSpPr>
        <p:spPr>
          <a:xfrm>
            <a:off x="10924518" y="360000"/>
            <a:ext cx="919480" cy="919480"/>
          </a:xfrm>
          <a:prstGeom prst="ellipse">
            <a:avLst/>
          </a:prstGeom>
          <a:solidFill>
            <a:srgbClr val="FFFF9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800" b="1">
                <a:solidFill>
                  <a:srgbClr val="22272B"/>
                </a:solidFill>
                <a:latin typeface="Arial" panose="020B0604020202020204"/>
              </a:rPr>
              <a:t>5</a:t>
            </a:r>
            <a:r>
              <a:rPr kumimoji="0" lang="en-AU" sz="1800" b="1" i="0" u="none" strike="noStrike" kern="1200" cap="none" spc="0" normalizeH="0" baseline="0" noProof="0">
                <a:ln>
                  <a:noFill/>
                </a:ln>
                <a:solidFill>
                  <a:srgbClr val="22272B"/>
                </a:solidFill>
                <a:effectLst/>
                <a:uLnTx/>
                <a:uFillTx/>
                <a:latin typeface="Arial" panose="020B0604020202020204"/>
                <a:ea typeface="+mn-ea"/>
                <a:cs typeface="+mn-cs"/>
              </a:rPr>
              <a:t>.4</a:t>
            </a:r>
            <a:r>
              <a:rPr lang="en-AU" sz="1800" b="1">
                <a:solidFill>
                  <a:srgbClr val="22272B"/>
                </a:solidFill>
                <a:latin typeface="Arial" panose="020B0604020202020204"/>
              </a:rPr>
              <a:t>b</a:t>
            </a:r>
            <a:endParaRPr kumimoji="0" lang="en-GB" sz="1800" b="1"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12" name="Text Placeholder 11">
            <a:extLst>
              <a:ext uri="{FF2B5EF4-FFF2-40B4-BE49-F238E27FC236}">
                <a16:creationId xmlns:a16="http://schemas.microsoft.com/office/drawing/2014/main" id="{5EC993C1-2D51-B103-D73A-D7A671254CDE}"/>
              </a:ext>
            </a:extLst>
          </p:cNvPr>
          <p:cNvSpPr>
            <a:spLocks noGrp="1"/>
          </p:cNvSpPr>
          <p:nvPr>
            <p:ph type="body" sz="quarter" idx="17"/>
          </p:nvPr>
        </p:nvSpPr>
        <p:spPr/>
        <p:txBody>
          <a:bodyPr/>
          <a:lstStyle/>
          <a:p>
            <a:pPr marL="342900" lvl="0" indent="-342900">
              <a:buFont typeface="Arial" panose="020B0604020202020204" pitchFamily="34" charset="0"/>
              <a:buChar char="•"/>
            </a:pPr>
            <a:r>
              <a:rPr lang="en-AU" sz="1800"/>
              <a:t>Which moments did the actors perform clearly and confidently, suggesting the writing was strong?</a:t>
            </a:r>
          </a:p>
          <a:p>
            <a:pPr marL="342900" lvl="0" indent="-342900">
              <a:buFont typeface="Arial" panose="020B0604020202020204" pitchFamily="34" charset="0"/>
              <a:buChar char="•"/>
            </a:pPr>
            <a:r>
              <a:rPr lang="en-AU" sz="1800"/>
              <a:t>Which moments felt natural in our use of language? Which didn’t feel as believable?</a:t>
            </a:r>
          </a:p>
          <a:p>
            <a:pPr marL="342900" lvl="0" indent="-342900">
              <a:buFont typeface="Arial" panose="020B0604020202020204" pitchFamily="34" charset="0"/>
              <a:buChar char="•"/>
            </a:pPr>
            <a:r>
              <a:rPr lang="en-AU" sz="1800"/>
              <a:t>Where did the actors hesitate, misunderstand, or struggle? What does that reveal about gaps in our script?</a:t>
            </a:r>
          </a:p>
          <a:p>
            <a:pPr marL="342900" lvl="0" indent="-342900">
              <a:buFont typeface="Arial" panose="020B0604020202020204" pitchFamily="34" charset="0"/>
              <a:buChar char="•"/>
            </a:pPr>
            <a:r>
              <a:rPr lang="en-AU" sz="1800"/>
              <a:t>Did the performers pick up on character objectives and emotional shifts as we intended?</a:t>
            </a:r>
          </a:p>
          <a:p>
            <a:pPr marL="342900" lvl="0" indent="-342900">
              <a:buFont typeface="Arial" panose="020B0604020202020204" pitchFamily="34" charset="0"/>
              <a:buChar char="•"/>
            </a:pPr>
            <a:r>
              <a:rPr lang="en-AU" sz="1800"/>
              <a:t>If we included conventions on how to read the text (such as ellipses, dashes, etc.) did these affect the pacing of the script as we intended?</a:t>
            </a:r>
          </a:p>
          <a:p>
            <a:pPr marL="342900" lvl="0" indent="-342900">
              <a:buFont typeface="Arial" panose="020B0604020202020204" pitchFamily="34" charset="0"/>
              <a:buChar char="•"/>
            </a:pPr>
            <a:r>
              <a:rPr lang="en-AU" sz="1800"/>
              <a:t>Which lines were easy to embody and block, and which were difficult or unclear in performance?</a:t>
            </a:r>
          </a:p>
          <a:p>
            <a:pPr marL="342900" lvl="0" indent="-342900">
              <a:buFont typeface="Arial" panose="020B0604020202020204" pitchFamily="34" charset="0"/>
              <a:buChar char="•"/>
            </a:pPr>
            <a:r>
              <a:rPr lang="en-AU" sz="1800"/>
              <a:t>What physical or vocal choices did the actors make that revealed strengths or weaknesses in our writing?</a:t>
            </a:r>
          </a:p>
          <a:p>
            <a:endParaRPr lang="en-AU">
              <a:latin typeface="+mn-lt"/>
            </a:endParaRPr>
          </a:p>
        </p:txBody>
      </p:sp>
      <p:sp>
        <p:nvSpPr>
          <p:cNvPr id="3" name="Slide Number Placeholder 2">
            <a:extLst>
              <a:ext uri="{FF2B5EF4-FFF2-40B4-BE49-F238E27FC236}">
                <a16:creationId xmlns:a16="http://schemas.microsoft.com/office/drawing/2014/main" id="{8AE3AF84-E688-F4FE-CEB9-29865279B7BA}"/>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45</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78892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4E09B"/>
        </a:solidFill>
        <a:effectLst/>
      </p:bgPr>
    </p:bg>
    <p:spTree>
      <p:nvGrpSpPr>
        <p:cNvPr id="1" name="">
          <a:extLst>
            <a:ext uri="{FF2B5EF4-FFF2-40B4-BE49-F238E27FC236}">
              <a16:creationId xmlns:a16="http://schemas.microsoft.com/office/drawing/2014/main" id="{DAA89D31-378F-D99C-CA8A-7DFF6F1A7D37}"/>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21E3ACB-2606-1529-BD25-830E9C28623E}"/>
              </a:ext>
              <a:ext uri="{C183D7F6-B498-43B3-948B-1728B52AA6E4}">
                <adec:decorative xmlns:adec="http://schemas.microsoft.com/office/drawing/2017/decorative" val="1"/>
              </a:ext>
            </a:extLst>
          </p:cNvPr>
          <p:cNvSpPr/>
          <p:nvPr/>
        </p:nvSpPr>
        <p:spPr>
          <a:xfrm>
            <a:off x="0" y="0"/>
            <a:ext cx="12192000" cy="6858000"/>
          </a:xfrm>
          <a:prstGeom prst="roundRect">
            <a:avLst>
              <a:gd name="adj" fmla="val 851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3D1E039B-3D78-6311-A4AA-F691112F87E9}"/>
              </a:ext>
            </a:extLst>
          </p:cNvPr>
          <p:cNvSpPr>
            <a:spLocks noGrp="1"/>
          </p:cNvSpPr>
          <p:nvPr>
            <p:ph type="title"/>
          </p:nvPr>
        </p:nvSpPr>
        <p:spPr/>
        <p:txBody>
          <a:bodyPr/>
          <a:lstStyle/>
          <a:p>
            <a:r>
              <a:rPr lang="en-AU">
                <a:latin typeface="+mj-lt"/>
                <a:cs typeface="Arial"/>
              </a:rPr>
              <a:t>Designer</a:t>
            </a:r>
            <a:endParaRPr lang="en-US"/>
          </a:p>
        </p:txBody>
      </p:sp>
      <p:sp>
        <p:nvSpPr>
          <p:cNvPr id="13" name="Text Placeholder 12">
            <a:extLst>
              <a:ext uri="{FF2B5EF4-FFF2-40B4-BE49-F238E27FC236}">
                <a16:creationId xmlns:a16="http://schemas.microsoft.com/office/drawing/2014/main" id="{8F8051C4-4B73-EE76-EE15-27293F4E1DF7}"/>
              </a:ext>
            </a:extLst>
          </p:cNvPr>
          <p:cNvSpPr>
            <a:spLocks noGrp="1"/>
          </p:cNvSpPr>
          <p:nvPr>
            <p:ph type="body" sz="quarter" idx="18"/>
          </p:nvPr>
        </p:nvSpPr>
        <p:spPr/>
        <p:txBody>
          <a:bodyPr/>
          <a:lstStyle/>
          <a:p>
            <a:r>
              <a:rPr lang="en-AU">
                <a:latin typeface="+mj-lt"/>
              </a:rPr>
              <a:t>Selecting stories</a:t>
            </a:r>
          </a:p>
        </p:txBody>
      </p:sp>
      <p:pic>
        <p:nvPicPr>
          <p:cNvPr id="9" name="Picture 8">
            <a:extLst>
              <a:ext uri="{FF2B5EF4-FFF2-40B4-BE49-F238E27FC236}">
                <a16:creationId xmlns:a16="http://schemas.microsoft.com/office/drawing/2014/main" id="{A656A6BC-D452-4DF4-D01E-62E3A6210D1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28375" y="162000"/>
            <a:ext cx="1214926" cy="1762990"/>
          </a:xfrm>
          <a:prstGeom prst="rect">
            <a:avLst/>
          </a:prstGeom>
        </p:spPr>
      </p:pic>
      <p:sp>
        <p:nvSpPr>
          <p:cNvPr id="7" name="Flowchart: Stored Data 6">
            <a:extLst>
              <a:ext uri="{FF2B5EF4-FFF2-40B4-BE49-F238E27FC236}">
                <a16:creationId xmlns:a16="http://schemas.microsoft.com/office/drawing/2014/main" id="{329E9B68-6FB8-3939-3C01-F036F4C5E9C8}"/>
              </a:ext>
            </a:extLst>
          </p:cNvPr>
          <p:cNvSpPr/>
          <p:nvPr/>
        </p:nvSpPr>
        <p:spPr>
          <a:xfrm>
            <a:off x="9020175" y="360000"/>
            <a:ext cx="2227203" cy="919480"/>
          </a:xfrm>
          <a:prstGeom prst="flowChartOnlineStorage">
            <a:avLst/>
          </a:prstGeom>
          <a:solidFill>
            <a:srgbClr val="D4E0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22272B"/>
                </a:solidFill>
                <a:effectLst/>
                <a:uLnTx/>
                <a:uFillTx/>
                <a:latin typeface="Arial" panose="020B0604020202020204"/>
                <a:ea typeface="+mn-ea"/>
                <a:cs typeface="+mn-cs"/>
              </a:rPr>
              <a:t>Designer</a:t>
            </a:r>
          </a:p>
        </p:txBody>
      </p:sp>
      <p:sp>
        <p:nvSpPr>
          <p:cNvPr id="6" name="Oval 5">
            <a:extLst>
              <a:ext uri="{FF2B5EF4-FFF2-40B4-BE49-F238E27FC236}">
                <a16:creationId xmlns:a16="http://schemas.microsoft.com/office/drawing/2014/main" id="{8FE67D16-9889-F8EE-3C24-08B55C212087}"/>
              </a:ext>
            </a:extLst>
          </p:cNvPr>
          <p:cNvSpPr/>
          <p:nvPr/>
        </p:nvSpPr>
        <p:spPr>
          <a:xfrm>
            <a:off x="10924518" y="360000"/>
            <a:ext cx="919480" cy="919480"/>
          </a:xfrm>
          <a:prstGeom prst="ellipse">
            <a:avLst/>
          </a:prstGeom>
          <a:solidFill>
            <a:srgbClr val="D4E09B"/>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800" b="1">
                <a:solidFill>
                  <a:srgbClr val="22272B"/>
                </a:solidFill>
                <a:latin typeface="Arial" panose="020B0604020202020204"/>
              </a:rPr>
              <a:t>5</a:t>
            </a:r>
            <a:r>
              <a:rPr kumimoji="0" lang="en-AU" sz="1800" b="1" i="0" u="none" strike="noStrike" kern="1200" cap="none" spc="0" normalizeH="0" baseline="0" noProof="0">
                <a:ln>
                  <a:noFill/>
                </a:ln>
                <a:solidFill>
                  <a:srgbClr val="22272B"/>
                </a:solidFill>
                <a:effectLst/>
                <a:uLnTx/>
                <a:uFillTx/>
                <a:latin typeface="Arial" panose="020B0604020202020204"/>
                <a:ea typeface="+mn-ea"/>
                <a:cs typeface="+mn-cs"/>
              </a:rPr>
              <a:t>.4</a:t>
            </a:r>
            <a:r>
              <a:rPr lang="en-AU" sz="1800" b="1">
                <a:solidFill>
                  <a:srgbClr val="22272B"/>
                </a:solidFill>
                <a:latin typeface="Arial" panose="020B0604020202020204"/>
              </a:rPr>
              <a:t>c</a:t>
            </a:r>
            <a:endParaRPr kumimoji="0" lang="en-GB" sz="1800" b="1"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12" name="Text Placeholder 11">
            <a:extLst>
              <a:ext uri="{FF2B5EF4-FFF2-40B4-BE49-F238E27FC236}">
                <a16:creationId xmlns:a16="http://schemas.microsoft.com/office/drawing/2014/main" id="{768B12D1-9D7C-F745-DBC0-4CFC1D416842}"/>
              </a:ext>
            </a:extLst>
          </p:cNvPr>
          <p:cNvSpPr>
            <a:spLocks noGrp="1"/>
          </p:cNvSpPr>
          <p:nvPr>
            <p:ph type="body" sz="quarter" idx="17"/>
          </p:nvPr>
        </p:nvSpPr>
        <p:spPr/>
        <p:txBody>
          <a:bodyPr/>
          <a:lstStyle/>
          <a:p>
            <a:pPr marL="342900" lvl="0" indent="-342900">
              <a:buFont typeface="Arial" panose="020B0604020202020204" pitchFamily="34" charset="0"/>
              <a:buChar char="•"/>
            </a:pPr>
            <a:r>
              <a:rPr lang="en-AU" dirty="0"/>
              <a:t>What atmosphere did the performance naturally create based on our script?</a:t>
            </a:r>
          </a:p>
          <a:p>
            <a:pPr marL="342900" lvl="0" indent="-342900">
              <a:buFont typeface="Arial" panose="020B0604020202020204" pitchFamily="34" charset="0"/>
              <a:buChar char="•"/>
            </a:pPr>
            <a:r>
              <a:rPr lang="en-AU" dirty="0"/>
              <a:t>Were there moments where design (lighting, sound, set, props) could have clarified or elevated meaning?</a:t>
            </a:r>
          </a:p>
          <a:p>
            <a:pPr marL="342900" lvl="0" indent="-342900">
              <a:buFont typeface="Arial" panose="020B0604020202020204" pitchFamily="34" charset="0"/>
              <a:buChar char="•"/>
            </a:pPr>
            <a:r>
              <a:rPr lang="en-AU" dirty="0"/>
              <a:t>Did the script offer strong visual or sensory cues, or were these missing?</a:t>
            </a:r>
          </a:p>
          <a:p>
            <a:pPr marL="342900" lvl="0" indent="-342900">
              <a:buFont typeface="Arial" panose="020B0604020202020204" pitchFamily="34" charset="0"/>
              <a:buChar char="•"/>
            </a:pPr>
            <a:r>
              <a:rPr lang="en-AU" dirty="0"/>
              <a:t>During the performance, where did we notice opportunities to add clearer stage directions or imagery?</a:t>
            </a:r>
          </a:p>
          <a:p>
            <a:pPr marL="342900" lvl="0" indent="-342900">
              <a:buFont typeface="Arial" panose="020B0604020202020204" pitchFamily="34" charset="0"/>
              <a:buChar char="•"/>
            </a:pPr>
            <a:r>
              <a:rPr lang="en-AU" dirty="0"/>
              <a:t>Did the actors seem unsure about place, time, or environment because of gaps in our writing?</a:t>
            </a:r>
          </a:p>
          <a:p>
            <a:pPr marL="342900" lvl="0" indent="-342900">
              <a:buFont typeface="Arial" panose="020B0604020202020204" pitchFamily="34" charset="0"/>
              <a:buChar char="•"/>
            </a:pPr>
            <a:r>
              <a:rPr lang="en-AU" dirty="0"/>
              <a:t>Did our inclusion of production elements in the stage direction make clear theatrical images?</a:t>
            </a:r>
          </a:p>
          <a:p>
            <a:endParaRPr lang="en-AU" dirty="0">
              <a:latin typeface="+mn-lt"/>
            </a:endParaRPr>
          </a:p>
        </p:txBody>
      </p:sp>
      <p:sp>
        <p:nvSpPr>
          <p:cNvPr id="3" name="Slide Number Placeholder 2">
            <a:extLst>
              <a:ext uri="{FF2B5EF4-FFF2-40B4-BE49-F238E27FC236}">
                <a16:creationId xmlns:a16="http://schemas.microsoft.com/office/drawing/2014/main" id="{D574347D-12BB-D4AB-B12A-318C7988FBCD}"/>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46</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06105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EC7B4"/>
        </a:solidFill>
        <a:effectLst/>
      </p:bgPr>
    </p:bg>
    <p:spTree>
      <p:nvGrpSpPr>
        <p:cNvPr id="1" name="">
          <a:extLst>
            <a:ext uri="{FF2B5EF4-FFF2-40B4-BE49-F238E27FC236}">
              <a16:creationId xmlns:a16="http://schemas.microsoft.com/office/drawing/2014/main" id="{BFE8F314-FE1A-C385-B4FE-D157016B3E4D}"/>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362FD12-81D7-42C8-A435-A0646E148ED9}"/>
              </a:ext>
              <a:ext uri="{C183D7F6-B498-43B3-948B-1728B52AA6E4}">
                <adec:decorative xmlns:adec="http://schemas.microsoft.com/office/drawing/2017/decorative" val="1"/>
              </a:ext>
            </a:extLst>
          </p:cNvPr>
          <p:cNvSpPr/>
          <p:nvPr/>
        </p:nvSpPr>
        <p:spPr>
          <a:xfrm>
            <a:off x="0" y="0"/>
            <a:ext cx="12192000" cy="6858000"/>
          </a:xfrm>
          <a:prstGeom prst="roundRect">
            <a:avLst>
              <a:gd name="adj" fmla="val 851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7AE43F6E-FA1C-E700-0C2C-E385B85AA768}"/>
              </a:ext>
            </a:extLst>
          </p:cNvPr>
          <p:cNvSpPr>
            <a:spLocks noGrp="1"/>
          </p:cNvSpPr>
          <p:nvPr>
            <p:ph type="title"/>
          </p:nvPr>
        </p:nvSpPr>
        <p:spPr/>
        <p:txBody>
          <a:bodyPr/>
          <a:lstStyle/>
          <a:p>
            <a:r>
              <a:rPr lang="en-AU" dirty="0">
                <a:latin typeface="+mj-lt"/>
                <a:cs typeface="Arial"/>
              </a:rPr>
              <a:t>Audience</a:t>
            </a:r>
            <a:endParaRPr lang="en-US" dirty="0"/>
          </a:p>
        </p:txBody>
      </p:sp>
      <p:sp>
        <p:nvSpPr>
          <p:cNvPr id="13" name="Text Placeholder 12">
            <a:extLst>
              <a:ext uri="{FF2B5EF4-FFF2-40B4-BE49-F238E27FC236}">
                <a16:creationId xmlns:a16="http://schemas.microsoft.com/office/drawing/2014/main" id="{3F9155D5-75BE-8AC0-9F21-F87803FC0E1C}"/>
              </a:ext>
            </a:extLst>
          </p:cNvPr>
          <p:cNvSpPr>
            <a:spLocks noGrp="1"/>
          </p:cNvSpPr>
          <p:nvPr>
            <p:ph type="body" sz="quarter" idx="18"/>
          </p:nvPr>
        </p:nvSpPr>
        <p:spPr/>
        <p:txBody>
          <a:bodyPr/>
          <a:lstStyle/>
          <a:p>
            <a:r>
              <a:rPr lang="en-AU">
                <a:latin typeface="+mj-lt"/>
              </a:rPr>
              <a:t>Selecting stories</a:t>
            </a:r>
          </a:p>
        </p:txBody>
      </p:sp>
      <p:sp>
        <p:nvSpPr>
          <p:cNvPr id="7" name="Flowchart: Stored Data 6">
            <a:extLst>
              <a:ext uri="{FF2B5EF4-FFF2-40B4-BE49-F238E27FC236}">
                <a16:creationId xmlns:a16="http://schemas.microsoft.com/office/drawing/2014/main" id="{82DA5E3F-0ACD-0E5F-3726-03EA6903FA66}"/>
              </a:ext>
            </a:extLst>
          </p:cNvPr>
          <p:cNvSpPr/>
          <p:nvPr/>
        </p:nvSpPr>
        <p:spPr>
          <a:xfrm>
            <a:off x="9020175" y="360000"/>
            <a:ext cx="2227203" cy="919480"/>
          </a:xfrm>
          <a:prstGeom prst="flowChartOnlineStorage">
            <a:avLst/>
          </a:prstGeom>
          <a:solidFill>
            <a:srgbClr val="FEC7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22272B"/>
                </a:solidFill>
                <a:effectLst/>
                <a:uLnTx/>
                <a:uFillTx/>
                <a:latin typeface="Arial" panose="020B0604020202020204"/>
                <a:ea typeface="+mn-ea"/>
                <a:cs typeface="+mn-cs"/>
              </a:rPr>
              <a:t>Audience</a:t>
            </a:r>
          </a:p>
        </p:txBody>
      </p:sp>
      <p:sp>
        <p:nvSpPr>
          <p:cNvPr id="6" name="Oval 5">
            <a:extLst>
              <a:ext uri="{FF2B5EF4-FFF2-40B4-BE49-F238E27FC236}">
                <a16:creationId xmlns:a16="http://schemas.microsoft.com/office/drawing/2014/main" id="{6F58C24E-79FF-3723-B026-6F3780B7450B}"/>
              </a:ext>
            </a:extLst>
          </p:cNvPr>
          <p:cNvSpPr/>
          <p:nvPr/>
        </p:nvSpPr>
        <p:spPr>
          <a:xfrm>
            <a:off x="10924518" y="360000"/>
            <a:ext cx="919480" cy="919480"/>
          </a:xfrm>
          <a:prstGeom prst="ellipse">
            <a:avLst/>
          </a:prstGeom>
          <a:solidFill>
            <a:srgbClr val="FEC7B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800" b="1">
                <a:solidFill>
                  <a:srgbClr val="22272B"/>
                </a:solidFill>
                <a:latin typeface="Arial" panose="020B0604020202020204"/>
              </a:rPr>
              <a:t>5</a:t>
            </a:r>
            <a:r>
              <a:rPr kumimoji="0" lang="en-AU" sz="1800" b="1" i="0" u="none" strike="noStrike" kern="1200" cap="none" spc="0" normalizeH="0" baseline="0" noProof="0">
                <a:ln>
                  <a:noFill/>
                </a:ln>
                <a:solidFill>
                  <a:srgbClr val="22272B"/>
                </a:solidFill>
                <a:effectLst/>
                <a:uLnTx/>
                <a:uFillTx/>
                <a:latin typeface="Arial" panose="020B0604020202020204"/>
                <a:ea typeface="+mn-ea"/>
                <a:cs typeface="+mn-cs"/>
              </a:rPr>
              <a:t>.4</a:t>
            </a:r>
            <a:r>
              <a:rPr lang="en-AU" sz="1800" b="1">
                <a:solidFill>
                  <a:srgbClr val="22272B"/>
                </a:solidFill>
                <a:latin typeface="Arial" panose="020B0604020202020204"/>
              </a:rPr>
              <a:t>d</a:t>
            </a:r>
            <a:endParaRPr kumimoji="0" lang="en-GB" sz="1800" b="1"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12" name="Text Placeholder 11">
            <a:extLst>
              <a:ext uri="{FF2B5EF4-FFF2-40B4-BE49-F238E27FC236}">
                <a16:creationId xmlns:a16="http://schemas.microsoft.com/office/drawing/2014/main" id="{55340C55-99C4-0B5C-1CC7-0BA3081AAAFD}"/>
              </a:ext>
            </a:extLst>
          </p:cNvPr>
          <p:cNvSpPr>
            <a:spLocks noGrp="1"/>
          </p:cNvSpPr>
          <p:nvPr>
            <p:ph type="body" sz="quarter" idx="17"/>
          </p:nvPr>
        </p:nvSpPr>
        <p:spPr/>
        <p:txBody>
          <a:bodyPr/>
          <a:lstStyle/>
          <a:p>
            <a:pPr marL="342900" lvl="0" indent="-342900">
              <a:buFont typeface="Arial" panose="020B0604020202020204" pitchFamily="34" charset="0"/>
              <a:buChar char="•"/>
            </a:pPr>
            <a:r>
              <a:rPr lang="en-AU" dirty="0"/>
              <a:t>What did we understand easily as audience members, and what felt unclear?</a:t>
            </a:r>
          </a:p>
          <a:p>
            <a:pPr marL="342900" lvl="0" indent="-342900">
              <a:buFont typeface="Arial" panose="020B0604020202020204" pitchFamily="34" charset="0"/>
              <a:buChar char="•"/>
            </a:pPr>
            <a:r>
              <a:rPr lang="en-AU" dirty="0"/>
              <a:t>Did the performance align with the meaning or intention we hoped to communicate?</a:t>
            </a:r>
          </a:p>
          <a:p>
            <a:pPr marL="342900" lvl="0" indent="-342900">
              <a:buFont typeface="Arial" panose="020B0604020202020204" pitchFamily="34" charset="0"/>
              <a:buChar char="•"/>
            </a:pPr>
            <a:r>
              <a:rPr lang="en-AU" dirty="0"/>
              <a:t>Which lines or moments held the audience’s attention? Which moments lost it?</a:t>
            </a:r>
          </a:p>
          <a:p>
            <a:pPr marL="342900" lvl="0" indent="-342900">
              <a:buFont typeface="Arial" panose="020B0604020202020204" pitchFamily="34" charset="0"/>
              <a:buChar char="•"/>
            </a:pPr>
            <a:r>
              <a:rPr lang="en-AU" dirty="0"/>
              <a:t>Did the tension rise and fall in the way we intended, or did the performance reveal flat spots?</a:t>
            </a:r>
          </a:p>
          <a:p>
            <a:pPr marL="342900" lvl="0" indent="-342900">
              <a:buFont typeface="Arial" panose="020B0604020202020204" pitchFamily="34" charset="0"/>
              <a:buChar char="•"/>
            </a:pPr>
            <a:r>
              <a:rPr lang="en-AU" dirty="0"/>
              <a:t>What questions or confusions did we/the audience have while watching, and were they intentional or unintentional?</a:t>
            </a:r>
          </a:p>
          <a:p>
            <a:pPr marL="342900" lvl="0" indent="-342900">
              <a:buFont typeface="Arial" panose="020B0604020202020204" pitchFamily="34" charset="0"/>
              <a:buChar char="•"/>
            </a:pPr>
            <a:r>
              <a:rPr lang="en-AU" dirty="0"/>
              <a:t>Which images, sounds or actions stood out in performance, and why?</a:t>
            </a:r>
            <a:endParaRPr lang="en-AU" dirty="0">
              <a:latin typeface="+mn-lt"/>
            </a:endParaRPr>
          </a:p>
        </p:txBody>
      </p:sp>
      <p:pic>
        <p:nvPicPr>
          <p:cNvPr id="9" name="Picture 8">
            <a:extLst>
              <a:ext uri="{FF2B5EF4-FFF2-40B4-BE49-F238E27FC236}">
                <a16:creationId xmlns:a16="http://schemas.microsoft.com/office/drawing/2014/main" id="{DDA14CAA-240B-3233-5649-C53BCD34F648}"/>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90005" y="4563997"/>
            <a:ext cx="1793995" cy="2538492"/>
          </a:xfrm>
          <a:prstGeom prst="rect">
            <a:avLst/>
          </a:prstGeom>
        </p:spPr>
      </p:pic>
      <p:sp>
        <p:nvSpPr>
          <p:cNvPr id="3" name="Slide Number Placeholder 2">
            <a:extLst>
              <a:ext uri="{FF2B5EF4-FFF2-40B4-BE49-F238E27FC236}">
                <a16:creationId xmlns:a16="http://schemas.microsoft.com/office/drawing/2014/main" id="{E6FA448E-F8BA-1AA0-CEE1-1F4CC6C85C5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47</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39339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5F02E2FD-32D8-2809-4123-93F47DF0EF8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74193DF-9904-6A62-02DA-40395D960B75}"/>
              </a:ext>
            </a:extLst>
          </p:cNvPr>
          <p:cNvSpPr>
            <a:spLocks noGrp="1"/>
          </p:cNvSpPr>
          <p:nvPr>
            <p:ph type="ctrTitle"/>
          </p:nvPr>
        </p:nvSpPr>
        <p:spPr>
          <a:xfrm>
            <a:off x="539999" y="3547872"/>
            <a:ext cx="6255979" cy="727093"/>
          </a:xfrm>
        </p:spPr>
        <p:txBody>
          <a:bodyPr anchor="t">
            <a:normAutofit/>
          </a:bodyPr>
          <a:lstStyle/>
          <a:p>
            <a:r>
              <a:rPr lang="en-AU" sz="4400">
                <a:solidFill>
                  <a:schemeClr val="accent4"/>
                </a:solidFill>
                <a:cs typeface="Arial"/>
              </a:rPr>
              <a:t>Embodying stories</a:t>
            </a:r>
            <a:endParaRPr lang="en-AU" sz="4400">
              <a:solidFill>
                <a:schemeClr val="accent4"/>
              </a:solidFill>
            </a:endParaRPr>
          </a:p>
        </p:txBody>
      </p:sp>
      <p:sp>
        <p:nvSpPr>
          <p:cNvPr id="5" name="Text Placeholder 4">
            <a:extLst>
              <a:ext uri="{FF2B5EF4-FFF2-40B4-BE49-F238E27FC236}">
                <a16:creationId xmlns:a16="http://schemas.microsoft.com/office/drawing/2014/main" id="{7F6DD6B4-A15A-A272-BDD8-4B3031B76FAB}"/>
              </a:ext>
            </a:extLst>
          </p:cNvPr>
          <p:cNvSpPr>
            <a:spLocks noGrp="1"/>
          </p:cNvSpPr>
          <p:nvPr>
            <p:ph type="body" sz="quarter" idx="10"/>
          </p:nvPr>
        </p:nvSpPr>
        <p:spPr/>
        <p:txBody>
          <a:bodyPr anchor="t">
            <a:normAutofit fontScale="40000" lnSpcReduction="20000"/>
          </a:bodyPr>
          <a:lstStyle/>
          <a:p>
            <a:pPr>
              <a:spcAft>
                <a:spcPts val="600"/>
              </a:spcAft>
            </a:pPr>
            <a:r>
              <a:rPr lang="en-AU" sz="6000">
                <a:solidFill>
                  <a:schemeClr val="bg1"/>
                </a:solidFill>
                <a:cs typeface="Arial"/>
              </a:rPr>
              <a:t>Learning sequence 6</a:t>
            </a:r>
            <a:endParaRPr lang="en-AU" sz="6000">
              <a:solidFill>
                <a:schemeClr val="bg1"/>
              </a:solidFill>
            </a:endParaRPr>
          </a:p>
        </p:txBody>
      </p:sp>
      <p:pic>
        <p:nvPicPr>
          <p:cNvPr id="10" name="Picture Placeholder 9">
            <a:extLst>
              <a:ext uri="{FF2B5EF4-FFF2-40B4-BE49-F238E27FC236}">
                <a16:creationId xmlns:a16="http://schemas.microsoft.com/office/drawing/2014/main" id="{842AAFF9-75A3-7A5C-7570-C0CEC9D17772}"/>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p:blipFill>
        <p:spPr>
          <a:noFill/>
        </p:spPr>
      </p:pic>
    </p:spTree>
    <p:extLst>
      <p:ext uri="{BB962C8B-B14F-4D97-AF65-F5344CB8AC3E}">
        <p14:creationId xmlns:p14="http://schemas.microsoft.com/office/powerpoint/2010/main" val="355956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F39B6-43B2-5963-8475-76B1737EF1C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7BC102-2394-BDED-6DE8-C3276E32EE4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49</a:t>
            </a:fld>
            <a:endParaRPr lang="en-AU"/>
          </a:p>
        </p:txBody>
      </p:sp>
      <p:sp>
        <p:nvSpPr>
          <p:cNvPr id="5" name="Title 4">
            <a:extLst>
              <a:ext uri="{FF2B5EF4-FFF2-40B4-BE49-F238E27FC236}">
                <a16:creationId xmlns:a16="http://schemas.microsoft.com/office/drawing/2014/main" id="{8C58FFC2-54B4-5407-0B82-8F9A6D8FB92B}"/>
              </a:ext>
            </a:extLst>
          </p:cNvPr>
          <p:cNvSpPr>
            <a:spLocks noGrp="1"/>
          </p:cNvSpPr>
          <p:nvPr>
            <p:ph type="title"/>
          </p:nvPr>
        </p:nvSpPr>
        <p:spPr/>
        <p:txBody>
          <a:bodyPr/>
          <a:lstStyle/>
          <a:p>
            <a:r>
              <a:rPr lang="en-AU">
                <a:latin typeface="+mj-lt"/>
              </a:rPr>
              <a:t>Learning intentions and success criteria (6)</a:t>
            </a:r>
          </a:p>
        </p:txBody>
      </p:sp>
      <p:sp>
        <p:nvSpPr>
          <p:cNvPr id="3" name="TextBox 2">
            <a:extLst>
              <a:ext uri="{FF2B5EF4-FFF2-40B4-BE49-F238E27FC236}">
                <a16:creationId xmlns:a16="http://schemas.microsoft.com/office/drawing/2014/main" id="{5633DBA4-4BB0-0402-BD91-08B08ED6C275}"/>
              </a:ext>
            </a:extLst>
          </p:cNvPr>
          <p:cNvSpPr txBox="1"/>
          <p:nvPr/>
        </p:nvSpPr>
        <p:spPr>
          <a:xfrm>
            <a:off x="370416" y="1894417"/>
            <a:ext cx="11303000" cy="445763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b="1">
                <a:solidFill>
                  <a:schemeClr val="accent1"/>
                </a:solidFill>
                <a:cs typeface="Arial" panose="020B0604020202020204" pitchFamily="34" charset="0"/>
              </a:rPr>
              <a:t>We are learning to </a:t>
            </a:r>
            <a:r>
              <a:rPr lang="en-AU" sz="1800">
                <a:cs typeface="Arial" panose="020B0604020202020204" pitchFamily="34" charset="0"/>
              </a:rPr>
              <a:t>deepen our understanding of the playwright’s craft by interpreting, embodying, refining, and staging draft scripted works.</a:t>
            </a:r>
            <a:endParaRPr lang="en-AU" sz="1800">
              <a:ea typeface="+mn-lt"/>
              <a:cs typeface="Arial" panose="020B0604020202020204" pitchFamily="34" charset="0"/>
            </a:endParaRPr>
          </a:p>
          <a:p>
            <a:pPr>
              <a:lnSpc>
                <a:spcPct val="150000"/>
              </a:lnSpc>
              <a:spcAft>
                <a:spcPts val="1200"/>
              </a:spcAft>
            </a:pPr>
            <a:r>
              <a:rPr lang="en-AU" sz="1800" b="1">
                <a:solidFill>
                  <a:schemeClr val="accent1"/>
                </a:solidFill>
                <a:cs typeface="Arial" panose="020B0604020202020204" pitchFamily="34" charset="0"/>
              </a:rPr>
              <a:t>I can</a:t>
            </a:r>
            <a:endParaRPr lang="en-US" sz="1800">
              <a:solidFill>
                <a:schemeClr val="accent1"/>
              </a:solidFill>
              <a:cs typeface="Arial" panose="020B0604020202020204" pitchFamily="34" charset="0"/>
            </a:endParaRPr>
          </a:p>
          <a:p>
            <a:pPr marL="342900" indent="-342900">
              <a:lnSpc>
                <a:spcPct val="150000"/>
              </a:lnSpc>
              <a:spcAft>
                <a:spcPts val="1200"/>
              </a:spcAft>
              <a:buFont typeface="Arial"/>
              <a:buChar char="•"/>
            </a:pPr>
            <a:r>
              <a:rPr lang="en-AU" sz="1800">
                <a:cs typeface="Arial" panose="020B0604020202020204" pitchFamily="34" charset="0"/>
              </a:rPr>
              <a:t>communicate objectives, shifts and rhythms to directors and performers to interpret in my scripted work</a:t>
            </a:r>
          </a:p>
          <a:p>
            <a:pPr marL="342900" indent="-342900">
              <a:lnSpc>
                <a:spcPct val="150000"/>
              </a:lnSpc>
              <a:spcAft>
                <a:spcPts val="1200"/>
              </a:spcAft>
              <a:buFont typeface="Arial"/>
              <a:buChar char="•"/>
            </a:pPr>
            <a:r>
              <a:rPr lang="en-AU" sz="1800">
                <a:cs typeface="Arial" panose="020B0604020202020204" pitchFamily="34" charset="0"/>
              </a:rPr>
              <a:t>craft stage directions to provide clues for designers and directors to imagine a world, atmosphere and images</a:t>
            </a:r>
          </a:p>
          <a:p>
            <a:pPr marL="342900" indent="-342900">
              <a:lnSpc>
                <a:spcPct val="150000"/>
              </a:lnSpc>
              <a:spcAft>
                <a:spcPts val="1200"/>
              </a:spcAft>
              <a:buFont typeface="Arial"/>
              <a:buChar char="•"/>
            </a:pPr>
            <a:r>
              <a:rPr lang="en-AU" sz="1800">
                <a:cs typeface="Arial" panose="020B0604020202020204" pitchFamily="34" charset="0"/>
              </a:rPr>
              <a:t>communicate tension and intention to an audience through my scripted work</a:t>
            </a:r>
          </a:p>
          <a:p>
            <a:pPr marL="342900" indent="-342900">
              <a:lnSpc>
                <a:spcPct val="150000"/>
              </a:lnSpc>
              <a:spcAft>
                <a:spcPts val="1200"/>
              </a:spcAft>
              <a:buFont typeface="Arial"/>
              <a:buChar char="•"/>
            </a:pPr>
            <a:r>
              <a:rPr lang="en-AU" sz="1800">
                <a:cs typeface="Arial" panose="020B0604020202020204" pitchFamily="34" charset="0"/>
              </a:rPr>
              <a:t>revise my script based on rehearsal experiences and feedback to better communicate dramatic intention and character objectives.</a:t>
            </a:r>
          </a:p>
        </p:txBody>
      </p:sp>
    </p:spTree>
    <p:extLst>
      <p:ext uri="{BB962C8B-B14F-4D97-AF65-F5344CB8AC3E}">
        <p14:creationId xmlns:p14="http://schemas.microsoft.com/office/powerpoint/2010/main" val="1215519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AF583B-3010-BDC8-EE46-DA06B2FCA6FE}"/>
              </a:ext>
            </a:extLst>
          </p:cNvPr>
          <p:cNvSpPr>
            <a:spLocks noGrp="1"/>
          </p:cNvSpPr>
          <p:nvPr>
            <p:ph type="ctrTitle"/>
          </p:nvPr>
        </p:nvSpPr>
        <p:spPr>
          <a:xfrm>
            <a:off x="539999" y="3584448"/>
            <a:ext cx="6255979" cy="690517"/>
          </a:xfrm>
        </p:spPr>
        <p:txBody>
          <a:bodyPr anchor="t">
            <a:normAutofit/>
          </a:bodyPr>
          <a:lstStyle/>
          <a:p>
            <a:r>
              <a:rPr lang="en-AU" sz="4400">
                <a:solidFill>
                  <a:schemeClr val="accent4"/>
                </a:solidFill>
              </a:rPr>
              <a:t>Voicing stories</a:t>
            </a:r>
          </a:p>
        </p:txBody>
      </p:sp>
      <p:sp>
        <p:nvSpPr>
          <p:cNvPr id="5" name="Text Placeholder 4">
            <a:extLst>
              <a:ext uri="{FF2B5EF4-FFF2-40B4-BE49-F238E27FC236}">
                <a16:creationId xmlns:a16="http://schemas.microsoft.com/office/drawing/2014/main" id="{03D39DD2-F6BE-9A09-EE24-092DEC4E890A}"/>
              </a:ext>
            </a:extLst>
          </p:cNvPr>
          <p:cNvSpPr>
            <a:spLocks noGrp="1"/>
          </p:cNvSpPr>
          <p:nvPr>
            <p:ph type="body" sz="quarter" idx="10"/>
          </p:nvPr>
        </p:nvSpPr>
        <p:spPr/>
        <p:txBody>
          <a:bodyPr anchor="t">
            <a:normAutofit fontScale="40000" lnSpcReduction="20000"/>
          </a:bodyPr>
          <a:lstStyle/>
          <a:p>
            <a:pPr>
              <a:spcAft>
                <a:spcPts val="600"/>
              </a:spcAft>
            </a:pPr>
            <a:r>
              <a:rPr lang="en-AU" sz="6000">
                <a:solidFill>
                  <a:schemeClr val="bg1"/>
                </a:solidFill>
              </a:rPr>
              <a:t>Learning sequence 1</a:t>
            </a:r>
          </a:p>
        </p:txBody>
      </p:sp>
      <p:pic>
        <p:nvPicPr>
          <p:cNvPr id="10" name="Picture Placeholder 9">
            <a:extLst>
              <a:ext uri="{FF2B5EF4-FFF2-40B4-BE49-F238E27FC236}">
                <a16:creationId xmlns:a16="http://schemas.microsoft.com/office/drawing/2014/main" id="{AFD7149B-B627-E199-DCC5-FC3C5302FB2C}"/>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p:blipFill>
        <p:spPr>
          <a:noFill/>
        </p:spPr>
      </p:pic>
    </p:spTree>
    <p:extLst>
      <p:ext uri="{BB962C8B-B14F-4D97-AF65-F5344CB8AC3E}">
        <p14:creationId xmlns:p14="http://schemas.microsoft.com/office/powerpoint/2010/main" val="3565690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6B8B912-D56A-1DE1-50D8-D7A30568A38E}"/>
              </a:ext>
              <a:ext uri="{C183D7F6-B498-43B3-948B-1728B52AA6E4}">
                <adec:decorative xmlns:adec="http://schemas.microsoft.com/office/drawing/2017/decorative" val="1"/>
              </a:ext>
            </a:extLst>
          </p:cNvPr>
          <p:cNvGrpSpPr/>
          <p:nvPr/>
        </p:nvGrpSpPr>
        <p:grpSpPr>
          <a:xfrm>
            <a:off x="824149" y="2291936"/>
            <a:ext cx="4312304" cy="3506292"/>
            <a:chOff x="824149" y="2291936"/>
            <a:chExt cx="4312304" cy="3506292"/>
          </a:xfrm>
        </p:grpSpPr>
        <p:cxnSp>
          <p:nvCxnSpPr>
            <p:cNvPr id="27" name="Straight Arrow Connector 26">
              <a:extLst>
                <a:ext uri="{FF2B5EF4-FFF2-40B4-BE49-F238E27FC236}">
                  <a16:creationId xmlns:a16="http://schemas.microsoft.com/office/drawing/2014/main" id="{2E1BCBE7-2194-6B54-FB77-9470B5704AC5}"/>
                </a:ext>
                <a:ext uri="{C183D7F6-B498-43B3-948B-1728B52AA6E4}">
                  <adec:decorative xmlns:adec="http://schemas.microsoft.com/office/drawing/2017/decorative" val="1"/>
                </a:ext>
              </a:extLst>
            </p:cNvPr>
            <p:cNvCxnSpPr>
              <a:cxnSpLocks/>
            </p:cNvCxnSpPr>
            <p:nvPr/>
          </p:nvCxnSpPr>
          <p:spPr>
            <a:xfrm>
              <a:off x="3418158" y="5790436"/>
              <a:ext cx="1709921" cy="7792"/>
            </a:xfrm>
            <a:prstGeom prst="straightConnector1">
              <a:avLst/>
            </a:prstGeom>
            <a:ln w="57150"/>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7566D78-14D8-A52A-066D-B2B58DB50A07}"/>
                </a:ext>
                <a:ext uri="{C183D7F6-B498-43B3-948B-1728B52AA6E4}">
                  <adec:decorative xmlns:adec="http://schemas.microsoft.com/office/drawing/2017/decorative" val="1"/>
                </a:ext>
              </a:extLst>
            </p:cNvPr>
            <p:cNvCxnSpPr>
              <a:cxnSpLocks/>
            </p:cNvCxnSpPr>
            <p:nvPr/>
          </p:nvCxnSpPr>
          <p:spPr>
            <a:xfrm>
              <a:off x="3415646" y="3424050"/>
              <a:ext cx="1709921" cy="7792"/>
            </a:xfrm>
            <a:prstGeom prst="straightConnector1">
              <a:avLst/>
            </a:prstGeom>
            <a:ln w="57150"/>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ECD86C1-D93B-7ADD-5EA4-223B8DCCB14F}"/>
                </a:ext>
                <a:ext uri="{C183D7F6-B498-43B3-948B-1728B52AA6E4}">
                  <adec:decorative xmlns:adec="http://schemas.microsoft.com/office/drawing/2017/decorative" val="1"/>
                </a:ext>
              </a:extLst>
            </p:cNvPr>
            <p:cNvCxnSpPr/>
            <p:nvPr/>
          </p:nvCxnSpPr>
          <p:spPr>
            <a:xfrm>
              <a:off x="3415646" y="2291936"/>
              <a:ext cx="1709921" cy="7792"/>
            </a:xfrm>
            <a:prstGeom prst="straightConnector1">
              <a:avLst/>
            </a:prstGeom>
            <a:ln w="57150"/>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713EDD2-9A92-9DE8-34F7-DD72DB575EBE}"/>
                </a:ext>
                <a:ext uri="{C183D7F6-B498-43B3-948B-1728B52AA6E4}">
                  <adec:decorative xmlns:adec="http://schemas.microsoft.com/office/drawing/2017/decorative" val="1"/>
                </a:ext>
              </a:extLst>
            </p:cNvPr>
            <p:cNvCxnSpPr>
              <a:cxnSpLocks/>
            </p:cNvCxnSpPr>
            <p:nvPr/>
          </p:nvCxnSpPr>
          <p:spPr>
            <a:xfrm>
              <a:off x="3426532" y="4534392"/>
              <a:ext cx="1709921" cy="7792"/>
            </a:xfrm>
            <a:prstGeom prst="straightConnector1">
              <a:avLst/>
            </a:prstGeom>
            <a:ln w="57150"/>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C57060B8-97F8-D0B3-1A10-4CBA910DBF10}"/>
                </a:ext>
                <a:ext uri="{C183D7F6-B498-43B3-948B-1728B52AA6E4}">
                  <adec:decorative xmlns:adec="http://schemas.microsoft.com/office/drawing/2017/decorative" val="1"/>
                </a:ext>
              </a:extLst>
            </p:cNvPr>
            <p:cNvGrpSpPr/>
            <p:nvPr/>
          </p:nvGrpSpPr>
          <p:grpSpPr>
            <a:xfrm>
              <a:off x="824149" y="2557188"/>
              <a:ext cx="580002" cy="1988126"/>
              <a:chOff x="824149" y="2808397"/>
              <a:chExt cx="580002" cy="1988126"/>
            </a:xfrm>
          </p:grpSpPr>
          <p:cxnSp>
            <p:nvCxnSpPr>
              <p:cNvPr id="8" name="Straight Arrow Connector 7">
                <a:extLst>
                  <a:ext uri="{FF2B5EF4-FFF2-40B4-BE49-F238E27FC236}">
                    <a16:creationId xmlns:a16="http://schemas.microsoft.com/office/drawing/2014/main" id="{96A50BD1-0F23-AC33-4F34-2B530FA05CF0}"/>
                  </a:ext>
                </a:extLst>
              </p:cNvPr>
              <p:cNvCxnSpPr>
                <a:cxnSpLocks/>
              </p:cNvCxnSpPr>
              <p:nvPr/>
            </p:nvCxnSpPr>
            <p:spPr>
              <a:xfrm>
                <a:off x="858784" y="3691339"/>
                <a:ext cx="545367" cy="7793"/>
              </a:xfrm>
              <a:prstGeom prst="straightConnector1">
                <a:avLst/>
              </a:prstGeom>
              <a:ln w="57150"/>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734765C-1C70-8DDA-2B4C-FE1AB99EBB7A}"/>
                  </a:ext>
                </a:extLst>
              </p:cNvPr>
              <p:cNvCxnSpPr/>
              <p:nvPr/>
            </p:nvCxnSpPr>
            <p:spPr>
              <a:xfrm flipH="1">
                <a:off x="846664" y="2808397"/>
                <a:ext cx="3464" cy="1988126"/>
              </a:xfrm>
              <a:prstGeom prst="straightConnector1">
                <a:avLst/>
              </a:prstGeom>
              <a:ln w="57150"/>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AFA2F3B1-0AD0-680C-BE88-21BC54A905FD}"/>
                  </a:ext>
                </a:extLst>
              </p:cNvPr>
              <p:cNvCxnSpPr>
                <a:cxnSpLocks/>
              </p:cNvCxnSpPr>
              <p:nvPr/>
            </p:nvCxnSpPr>
            <p:spPr>
              <a:xfrm>
                <a:off x="824149" y="4782385"/>
                <a:ext cx="545367" cy="7793"/>
              </a:xfrm>
              <a:prstGeom prst="straightConnector1">
                <a:avLst/>
              </a:prstGeom>
              <a:ln w="57150"/>
            </p:spPr>
            <p:style>
              <a:lnRef idx="1">
                <a:schemeClr val="accent1"/>
              </a:lnRef>
              <a:fillRef idx="0">
                <a:schemeClr val="accent1"/>
              </a:fillRef>
              <a:effectRef idx="0">
                <a:schemeClr val="accent1"/>
              </a:effectRef>
              <a:fontRef idx="minor">
                <a:schemeClr val="tx1"/>
              </a:fontRef>
            </p:style>
          </p:cxnSp>
        </p:grpSp>
      </p:grpSp>
      <p:sp>
        <p:nvSpPr>
          <p:cNvPr id="3" name="Title 2">
            <a:extLst>
              <a:ext uri="{FF2B5EF4-FFF2-40B4-BE49-F238E27FC236}">
                <a16:creationId xmlns:a16="http://schemas.microsoft.com/office/drawing/2014/main" id="{3F980C9F-5E71-586A-57B9-4189AED1B422}"/>
              </a:ext>
            </a:extLst>
          </p:cNvPr>
          <p:cNvSpPr>
            <a:spLocks noGrp="1"/>
          </p:cNvSpPr>
          <p:nvPr>
            <p:ph type="title"/>
          </p:nvPr>
        </p:nvSpPr>
        <p:spPr/>
        <p:txBody>
          <a:bodyPr/>
          <a:lstStyle/>
          <a:p>
            <a:r>
              <a:rPr lang="en-AU">
                <a:latin typeface="Arial"/>
                <a:cs typeface="Arial"/>
              </a:rPr>
              <a:t>Assessment task Part B submission</a:t>
            </a:r>
            <a:br>
              <a:rPr lang="en-AU">
                <a:latin typeface="Arial"/>
                <a:cs typeface="Arial"/>
              </a:rPr>
            </a:br>
            <a:endParaRPr lang="en-US"/>
          </a:p>
        </p:txBody>
      </p:sp>
      <p:sp>
        <p:nvSpPr>
          <p:cNvPr id="4" name="Text Placeholder 3">
            <a:extLst>
              <a:ext uri="{FF2B5EF4-FFF2-40B4-BE49-F238E27FC236}">
                <a16:creationId xmlns:a16="http://schemas.microsoft.com/office/drawing/2014/main" id="{AE149838-8B61-0ADD-FED6-9FA5B4FBCC37}"/>
              </a:ext>
            </a:extLst>
          </p:cNvPr>
          <p:cNvSpPr>
            <a:spLocks noGrp="1"/>
          </p:cNvSpPr>
          <p:nvPr>
            <p:ph type="body" sz="quarter" idx="18"/>
          </p:nvPr>
        </p:nvSpPr>
        <p:spPr/>
        <p:txBody>
          <a:bodyPr/>
          <a:lstStyle/>
          <a:p>
            <a:r>
              <a:rPr lang="en-US" dirty="0">
                <a:latin typeface="Arial"/>
                <a:cs typeface="Arial"/>
              </a:rPr>
              <a:t>File management</a:t>
            </a:r>
            <a:endParaRPr lang="en-US" dirty="0"/>
          </a:p>
        </p:txBody>
      </p:sp>
      <p:sp>
        <p:nvSpPr>
          <p:cNvPr id="22" name="Oval 21">
            <a:extLst>
              <a:ext uri="{FF2B5EF4-FFF2-40B4-BE49-F238E27FC236}">
                <a16:creationId xmlns:a16="http://schemas.microsoft.com/office/drawing/2014/main" id="{03CD19FA-6BAA-B5DD-672B-24E99C413C6A}"/>
              </a:ext>
            </a:extLst>
          </p:cNvPr>
          <p:cNvSpPr/>
          <p:nvPr/>
        </p:nvSpPr>
        <p:spPr>
          <a:xfrm>
            <a:off x="11025002" y="66923"/>
            <a:ext cx="919480" cy="9194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a:lnSpc>
                <a:spcPct val="100000"/>
              </a:lnSpc>
              <a:spcBef>
                <a:spcPts val="0"/>
              </a:spcBef>
              <a:spcAft>
                <a:spcPts val="0"/>
              </a:spcAft>
              <a:buNone/>
              <a:tabLst/>
              <a:defRPr/>
            </a:pPr>
            <a:r>
              <a:rPr lang="en-AU" sz="1800" dirty="0">
                <a:solidFill>
                  <a:srgbClr val="FFFFFF"/>
                </a:solidFill>
                <a:latin typeface="Arial" panose="020B0604020202020204"/>
              </a:rPr>
              <a:t>6.1a</a:t>
            </a:r>
            <a:endParaRPr lang="en-AU" sz="1800" dirty="0">
              <a:cs typeface="Arial"/>
            </a:endParaRPr>
          </a:p>
        </p:txBody>
      </p:sp>
      <p:pic>
        <p:nvPicPr>
          <p:cNvPr id="10" name="Picture 9" descr="Script title">
            <a:extLst>
              <a:ext uri="{FF2B5EF4-FFF2-40B4-BE49-F238E27FC236}">
                <a16:creationId xmlns:a16="http://schemas.microsoft.com/office/drawing/2014/main" id="{0B01D1F4-42E9-59CF-5A12-0177814F61B9}"/>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437261" y="1878413"/>
            <a:ext cx="3116350" cy="887186"/>
          </a:xfrm>
          <a:prstGeom prst="rect">
            <a:avLst/>
          </a:prstGeom>
        </p:spPr>
      </p:pic>
      <p:sp>
        <p:nvSpPr>
          <p:cNvPr id="9" name="Rectangle: Rounded Corners 8">
            <a:extLst>
              <a:ext uri="{FF2B5EF4-FFF2-40B4-BE49-F238E27FC236}">
                <a16:creationId xmlns:a16="http://schemas.microsoft.com/office/drawing/2014/main" id="{4241CCA8-2251-404A-4A5B-2DD80C1ADC4C}"/>
              </a:ext>
            </a:extLst>
          </p:cNvPr>
          <p:cNvSpPr/>
          <p:nvPr/>
        </p:nvSpPr>
        <p:spPr>
          <a:xfrm>
            <a:off x="5123856" y="1954339"/>
            <a:ext cx="6435338" cy="742688"/>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solidFill>
                <a:cs typeface="Arial"/>
              </a:rPr>
              <a:t>a top-level folder with the title of your ‘nucleus scene’</a:t>
            </a:r>
          </a:p>
        </p:txBody>
      </p:sp>
      <p:pic>
        <p:nvPicPr>
          <p:cNvPr id="20" name="Picture 19" descr="1. Original writing prompt">
            <a:extLst>
              <a:ext uri="{FF2B5EF4-FFF2-40B4-BE49-F238E27FC236}">
                <a16:creationId xmlns:a16="http://schemas.microsoft.com/office/drawing/2014/main" id="{A723E11C-6514-1604-AB2C-6DE068AA3253}"/>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1153885" y="2942388"/>
            <a:ext cx="3113315" cy="960664"/>
          </a:xfrm>
          <a:prstGeom prst="rect">
            <a:avLst/>
          </a:prstGeom>
        </p:spPr>
      </p:pic>
      <p:sp>
        <p:nvSpPr>
          <p:cNvPr id="14" name="Rectangle: Rounded Corners 13">
            <a:extLst>
              <a:ext uri="{FF2B5EF4-FFF2-40B4-BE49-F238E27FC236}">
                <a16:creationId xmlns:a16="http://schemas.microsoft.com/office/drawing/2014/main" id="{78E23937-709F-E07C-A318-094CA6902E95}"/>
              </a:ext>
            </a:extLst>
          </p:cNvPr>
          <p:cNvSpPr/>
          <p:nvPr/>
        </p:nvSpPr>
        <p:spPr>
          <a:xfrm>
            <a:off x="5123856" y="3053796"/>
            <a:ext cx="6435338" cy="742688"/>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solidFill>
                <a:cs typeface="Arial"/>
              </a:rPr>
              <a:t>a</a:t>
            </a:r>
            <a:r>
              <a:rPr lang="en-US" sz="2000">
                <a:solidFill>
                  <a:schemeClr val="tx1"/>
                </a:solidFill>
                <a:ea typeface="+mn-lt"/>
                <a:cs typeface="+mn-lt"/>
              </a:rPr>
              <a:t> copy of the original writing prompt response/selected from your ‘playwright’s journal’</a:t>
            </a:r>
            <a:endParaRPr lang="en-US" sz="2000">
              <a:solidFill>
                <a:schemeClr val="tx1"/>
              </a:solidFill>
              <a:cs typeface="Arial"/>
            </a:endParaRPr>
          </a:p>
        </p:txBody>
      </p:sp>
      <p:pic>
        <p:nvPicPr>
          <p:cNvPr id="17" name="Picture 16" descr="2. Collaborative nucleus scene">
            <a:extLst>
              <a:ext uri="{FF2B5EF4-FFF2-40B4-BE49-F238E27FC236}">
                <a16:creationId xmlns:a16="http://schemas.microsoft.com/office/drawing/2014/main" id="{FC987C47-E344-9343-4A31-1CAF7121C9A7}"/>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1153885" y="4052730"/>
            <a:ext cx="3113315" cy="960664"/>
          </a:xfrm>
          <a:prstGeom prst="rect">
            <a:avLst/>
          </a:prstGeom>
        </p:spPr>
      </p:pic>
      <p:sp>
        <p:nvSpPr>
          <p:cNvPr id="19" name="Rectangle: Rounded Corners 18">
            <a:extLst>
              <a:ext uri="{FF2B5EF4-FFF2-40B4-BE49-F238E27FC236}">
                <a16:creationId xmlns:a16="http://schemas.microsoft.com/office/drawing/2014/main" id="{30353577-A3E2-C2A2-04CC-F7E2AF2F083B}"/>
              </a:ext>
            </a:extLst>
          </p:cNvPr>
          <p:cNvSpPr/>
          <p:nvPr/>
        </p:nvSpPr>
        <p:spPr>
          <a:xfrm>
            <a:off x="5117994" y="4167625"/>
            <a:ext cx="6435338" cy="742688"/>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rgbClr val="22272B"/>
                </a:solidFill>
                <a:ea typeface="+mn-lt"/>
                <a:cs typeface="+mn-lt"/>
              </a:rPr>
              <a:t>a copy of your final ‘nucleus scene’ script</a:t>
            </a:r>
            <a:endParaRPr lang="en-US">
              <a:cs typeface="Arial" panose="020B0604020202020204"/>
            </a:endParaRPr>
          </a:p>
        </p:txBody>
      </p:sp>
      <p:sp>
        <p:nvSpPr>
          <p:cNvPr id="24" name="Rectangle: Rounded Corners 23">
            <a:extLst>
              <a:ext uri="{FF2B5EF4-FFF2-40B4-BE49-F238E27FC236}">
                <a16:creationId xmlns:a16="http://schemas.microsoft.com/office/drawing/2014/main" id="{E0F044A1-6D47-4603-930D-ECB52771E505}"/>
              </a:ext>
            </a:extLst>
          </p:cNvPr>
          <p:cNvSpPr/>
          <p:nvPr/>
        </p:nvSpPr>
        <p:spPr>
          <a:xfrm>
            <a:off x="1410260" y="5300624"/>
            <a:ext cx="2848778" cy="965289"/>
          </a:xfrm>
          <a:prstGeom prst="roundRect">
            <a:avLst/>
          </a:prstGeom>
          <a:solidFill>
            <a:schemeClr val="tx2">
              <a:lumMod val="60000"/>
              <a:lumOff val="40000"/>
            </a:scheme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1"/>
                </a:solidFill>
                <a:cs typeface="Arial"/>
              </a:rPr>
              <a:t>3. Individual </a:t>
            </a:r>
            <a:endParaRPr lang="en-US" sz="2000" b="1">
              <a:solidFill>
                <a:schemeClr val="accent1"/>
              </a:solidFill>
              <a:cs typeface="Arial"/>
            </a:endParaRPr>
          </a:p>
          <a:p>
            <a:pPr algn="ctr"/>
            <a:r>
              <a:rPr lang="en-GB" sz="2000" b="1">
                <a:solidFill>
                  <a:schemeClr val="accent1"/>
                </a:solidFill>
                <a:cs typeface="Arial"/>
              </a:rPr>
              <a:t>reflection</a:t>
            </a:r>
            <a:endParaRPr lang="en-US" sz="2000">
              <a:solidFill>
                <a:schemeClr val="accent1"/>
              </a:solidFill>
              <a:cs typeface="Arial"/>
            </a:endParaRPr>
          </a:p>
        </p:txBody>
      </p:sp>
      <p:sp>
        <p:nvSpPr>
          <p:cNvPr id="23" name="Oval 22">
            <a:extLst>
              <a:ext uri="{FF2B5EF4-FFF2-40B4-BE49-F238E27FC236}">
                <a16:creationId xmlns:a16="http://schemas.microsoft.com/office/drawing/2014/main" id="{649D24AF-3584-BC0B-BEF5-54E055BE2469}"/>
              </a:ext>
              <a:ext uri="{C183D7F6-B498-43B3-948B-1728B52AA6E4}">
                <adec:decorative xmlns:adec="http://schemas.microsoft.com/office/drawing/2017/decorative" val="1"/>
              </a:ext>
            </a:extLst>
          </p:cNvPr>
          <p:cNvSpPr/>
          <p:nvPr/>
        </p:nvSpPr>
        <p:spPr>
          <a:xfrm>
            <a:off x="1042052" y="5301204"/>
            <a:ext cx="947896" cy="956269"/>
          </a:xfrm>
          <a:prstGeom prst="ellipse">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080B9855-1E25-C93D-4093-41AF89DE0175}"/>
              </a:ext>
              <a:ext uri="{C183D7F6-B498-43B3-948B-1728B52AA6E4}">
                <adec:decorative xmlns:adec="http://schemas.microsoft.com/office/drawing/2017/decorative" val="1"/>
              </a:ext>
            </a:extLst>
          </p:cNvPr>
          <p:cNvSpPr/>
          <p:nvPr/>
        </p:nvSpPr>
        <p:spPr>
          <a:xfrm>
            <a:off x="1128230" y="5403079"/>
            <a:ext cx="780422" cy="755302"/>
          </a:xfrm>
          <a:prstGeom prst="ellips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Graphic 25">
            <a:extLst>
              <a:ext uri="{FF2B5EF4-FFF2-40B4-BE49-F238E27FC236}">
                <a16:creationId xmlns:a16="http://schemas.microsoft.com/office/drawing/2014/main" id="{5DEC0B70-D843-80FE-7990-730654EC9254}"/>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234272" y="5400152"/>
            <a:ext cx="663190" cy="696686"/>
          </a:xfrm>
          <a:prstGeom prst="rect">
            <a:avLst/>
          </a:prstGeom>
        </p:spPr>
      </p:pic>
      <p:sp>
        <p:nvSpPr>
          <p:cNvPr id="28" name="Rectangle: Rounded Corners 27">
            <a:extLst>
              <a:ext uri="{FF2B5EF4-FFF2-40B4-BE49-F238E27FC236}">
                <a16:creationId xmlns:a16="http://schemas.microsoft.com/office/drawing/2014/main" id="{7F6B56BD-0D9E-4074-8256-8EC0505AB956}"/>
              </a:ext>
            </a:extLst>
          </p:cNvPr>
          <p:cNvSpPr/>
          <p:nvPr/>
        </p:nvSpPr>
        <p:spPr>
          <a:xfrm>
            <a:off x="5126368" y="5277830"/>
            <a:ext cx="6426964" cy="1060884"/>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rgbClr val="22272B"/>
                </a:solidFill>
                <a:cs typeface="Arial"/>
              </a:rPr>
              <a:t>your written response to the documentation and reflection prompts for Part B will be completed in the playwright's journal </a:t>
            </a:r>
            <a:r>
              <a:rPr lang="en-US" sz="2000" b="1">
                <a:solidFill>
                  <a:srgbClr val="22272B"/>
                </a:solidFill>
                <a:cs typeface="Arial"/>
              </a:rPr>
              <a:t>PJ24–27</a:t>
            </a:r>
          </a:p>
        </p:txBody>
      </p:sp>
      <p:sp>
        <p:nvSpPr>
          <p:cNvPr id="2" name="Slide Number Placeholder 1">
            <a:extLst>
              <a:ext uri="{FF2B5EF4-FFF2-40B4-BE49-F238E27FC236}">
                <a16:creationId xmlns:a16="http://schemas.microsoft.com/office/drawing/2014/main" id="{EAAAC2A7-6F17-10D5-5BC3-34ABD1EF824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50</a:t>
            </a:fld>
            <a:endParaRPr lang="en-AU"/>
          </a:p>
        </p:txBody>
      </p:sp>
    </p:spTree>
    <p:extLst>
      <p:ext uri="{BB962C8B-B14F-4D97-AF65-F5344CB8AC3E}">
        <p14:creationId xmlns:p14="http://schemas.microsoft.com/office/powerpoint/2010/main" val="670886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B226A-8968-D862-17FF-B01FFD3D516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5AE1A6-A955-8F77-2A95-906DEC8E1AF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51</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6B9BD196-9A0C-54B1-BC0C-38B830DF0269}"/>
              </a:ext>
            </a:extLst>
          </p:cNvPr>
          <p:cNvSpPr>
            <a:spLocks noGrp="1"/>
          </p:cNvSpPr>
          <p:nvPr>
            <p:ph type="title"/>
          </p:nvPr>
        </p:nvSpPr>
        <p:spPr/>
        <p:txBody>
          <a:bodyPr/>
          <a:lstStyle/>
          <a:p>
            <a:r>
              <a:rPr lang="en-AU" i="1">
                <a:cs typeface="Arial"/>
              </a:rPr>
              <a:t>Laila is Missing </a:t>
            </a:r>
            <a:r>
              <a:rPr lang="en-AU">
                <a:cs typeface="Arial"/>
              </a:rPr>
              <a:t>by Bina Bhattacharya</a:t>
            </a:r>
            <a:endParaRPr lang="en-US"/>
          </a:p>
        </p:txBody>
      </p:sp>
      <p:sp>
        <p:nvSpPr>
          <p:cNvPr id="25" name="Text Placeholder 12">
            <a:extLst>
              <a:ext uri="{FF2B5EF4-FFF2-40B4-BE49-F238E27FC236}">
                <a16:creationId xmlns:a16="http://schemas.microsoft.com/office/drawing/2014/main" id="{DF37577C-A00D-A1E5-6F47-8F9A386F168E}"/>
              </a:ext>
            </a:extLst>
          </p:cNvPr>
          <p:cNvSpPr>
            <a:spLocks noGrp="1"/>
          </p:cNvSpPr>
          <p:nvPr>
            <p:ph type="body" sz="quarter" idx="18"/>
          </p:nvPr>
        </p:nvSpPr>
        <p:spPr/>
        <p:txBody>
          <a:bodyPr/>
          <a:lstStyle/>
          <a:p>
            <a:r>
              <a:rPr lang="en-AU">
                <a:cs typeface="Arial"/>
              </a:rPr>
              <a:t>State Drama Camp performances</a:t>
            </a:r>
          </a:p>
        </p:txBody>
      </p:sp>
      <p:sp>
        <p:nvSpPr>
          <p:cNvPr id="5" name="Oval 4">
            <a:extLst>
              <a:ext uri="{FF2B5EF4-FFF2-40B4-BE49-F238E27FC236}">
                <a16:creationId xmlns:a16="http://schemas.microsoft.com/office/drawing/2014/main" id="{23D22160-FFAF-6EF8-E0E5-3ED23409CABD}"/>
              </a:ext>
            </a:extLst>
          </p:cNvPr>
          <p:cNvSpPr/>
          <p:nvPr/>
        </p:nvSpPr>
        <p:spPr>
          <a:xfrm>
            <a:off x="10924518" y="360000"/>
            <a:ext cx="919480" cy="9194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FFFFFF"/>
                </a:solidFill>
                <a:effectLst/>
                <a:uLnTx/>
                <a:uFillTx/>
                <a:latin typeface="Arial" panose="020B0604020202020204"/>
                <a:ea typeface="+mn-ea"/>
                <a:cs typeface="+mn-cs"/>
              </a:rPr>
              <a:t>6.1b</a:t>
            </a: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31" name="Diagram 30">
            <a:extLst>
              <a:ext uri="{FF2B5EF4-FFF2-40B4-BE49-F238E27FC236}">
                <a16:creationId xmlns:a16="http://schemas.microsoft.com/office/drawing/2014/main" id="{1FE83F52-A59C-6F17-16C8-B2420A390E9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71532626"/>
              </p:ext>
            </p:extLst>
          </p:nvPr>
        </p:nvGraphicFramePr>
        <p:xfrm>
          <a:off x="5074807" y="5374983"/>
          <a:ext cx="8128000" cy="9194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4">
            <a:extLst>
              <a:ext uri="{FF2B5EF4-FFF2-40B4-BE49-F238E27FC236}">
                <a16:creationId xmlns:a16="http://schemas.microsoft.com/office/drawing/2014/main" id="{552560E7-F632-C4AE-1D34-C2BF3FCC3AE1}"/>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468582" y="1429327"/>
            <a:ext cx="9254836" cy="51359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hlinkClick r:id="rId9"/>
            <a:extLst>
              <a:ext uri="{FF2B5EF4-FFF2-40B4-BE49-F238E27FC236}">
                <a16:creationId xmlns:a16="http://schemas.microsoft.com/office/drawing/2014/main" id="{3FE9F0EC-4C68-739C-34A0-BE13518D1330}"/>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987040" y="1890314"/>
            <a:ext cx="6205728" cy="3538359"/>
          </a:xfrm>
          <a:prstGeom prst="rect">
            <a:avLst/>
          </a:prstGeom>
        </p:spPr>
      </p:pic>
      <p:pic>
        <p:nvPicPr>
          <p:cNvPr id="2" name="Picture 2" descr="Play button icon">
            <a:hlinkClick r:id="rId9"/>
            <a:extLst>
              <a:ext uri="{FF2B5EF4-FFF2-40B4-BE49-F238E27FC236}">
                <a16:creationId xmlns:a16="http://schemas.microsoft.com/office/drawing/2014/main" id="{CD7530CE-B812-A3C7-937D-E21518A01568}"/>
              </a:ext>
            </a:extLst>
          </p:cNvPr>
          <p:cNvPicPr>
            <a:picLocks noChangeAspect="1" noChangeArrowheads="1"/>
          </p:cNvPicPr>
          <p:nvPr/>
        </p:nvPicPr>
        <p:blipFill>
          <a:blip r:embed="rId11" cstate="screen">
            <a:extLst>
              <a:ext uri="{BEBA8EAE-BF5A-486C-A8C5-ECC9F3942E4B}">
                <a14:imgProps xmlns:a14="http://schemas.microsoft.com/office/drawing/2010/main">
                  <a14:imgLayer r:embed="rId12">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a:ext>
            </a:extLst>
          </a:blip>
          <a:srcRect/>
          <a:stretch>
            <a:fillRect/>
          </a:stretch>
        </p:blipFill>
        <p:spPr bwMode="auto">
          <a:xfrm>
            <a:off x="5404551" y="3453739"/>
            <a:ext cx="1394897" cy="805943"/>
          </a:xfrm>
          <a:prstGeom prst="rect">
            <a:avLst/>
          </a:prstGeom>
          <a:noFill/>
        </p:spPr>
      </p:pic>
    </p:spTree>
    <p:extLst>
      <p:ext uri="{BB962C8B-B14F-4D97-AF65-F5344CB8AC3E}">
        <p14:creationId xmlns:p14="http://schemas.microsoft.com/office/powerpoint/2010/main" val="3818763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005B0-19C4-F26B-1547-01FA791A4E55}"/>
            </a:ext>
          </a:extLst>
        </p:cNvPr>
        <p:cNvGrpSpPr/>
        <p:nvPr/>
      </p:nvGrpSpPr>
      <p:grpSpPr>
        <a:xfrm>
          <a:off x="0" y="0"/>
          <a:ext cx="0" cy="0"/>
          <a:chOff x="0" y="0"/>
          <a:chExt cx="0" cy="0"/>
        </a:xfrm>
      </p:grpSpPr>
      <p:pic>
        <p:nvPicPr>
          <p:cNvPr id="8" name="Picture 4">
            <a:extLst>
              <a:ext uri="{FF2B5EF4-FFF2-40B4-BE49-F238E27FC236}">
                <a16:creationId xmlns:a16="http://schemas.microsoft.com/office/drawing/2014/main" id="{D5E1F28C-77D3-2D73-8F02-FFB56DB9359D}"/>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68582" y="1429326"/>
            <a:ext cx="9254836" cy="513590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A696D380-CA70-E3A2-7152-974B99774F5D}"/>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52</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C8058D47-55CF-602C-5635-6668C17A4690}"/>
              </a:ext>
            </a:extLst>
          </p:cNvPr>
          <p:cNvSpPr>
            <a:spLocks noGrp="1"/>
          </p:cNvSpPr>
          <p:nvPr>
            <p:ph type="title"/>
          </p:nvPr>
        </p:nvSpPr>
        <p:spPr/>
        <p:txBody>
          <a:bodyPr/>
          <a:lstStyle/>
          <a:p>
            <a:r>
              <a:rPr lang="en-AU" i="1">
                <a:latin typeface="Arial"/>
                <a:cs typeface="Arial"/>
              </a:rPr>
              <a:t>Pinched </a:t>
            </a:r>
            <a:r>
              <a:rPr lang="en-AU">
                <a:latin typeface="Arial"/>
                <a:cs typeface="Arial"/>
              </a:rPr>
              <a:t>by Melanie Tait (excerpt 1)</a:t>
            </a:r>
            <a:endParaRPr lang="en-US"/>
          </a:p>
        </p:txBody>
      </p:sp>
      <p:sp>
        <p:nvSpPr>
          <p:cNvPr id="25" name="Text Placeholder 12">
            <a:extLst>
              <a:ext uri="{FF2B5EF4-FFF2-40B4-BE49-F238E27FC236}">
                <a16:creationId xmlns:a16="http://schemas.microsoft.com/office/drawing/2014/main" id="{A123A7A9-81A5-7571-C442-ADDA124BBEDB}"/>
              </a:ext>
            </a:extLst>
          </p:cNvPr>
          <p:cNvSpPr>
            <a:spLocks noGrp="1"/>
          </p:cNvSpPr>
          <p:nvPr>
            <p:ph type="body" sz="quarter" idx="18"/>
          </p:nvPr>
        </p:nvSpPr>
        <p:spPr/>
        <p:txBody>
          <a:bodyPr/>
          <a:lstStyle/>
          <a:p>
            <a:r>
              <a:rPr lang="en-AU">
                <a:cs typeface="Arial"/>
              </a:rPr>
              <a:t>State Drama Camp performances</a:t>
            </a:r>
          </a:p>
        </p:txBody>
      </p:sp>
      <p:sp>
        <p:nvSpPr>
          <p:cNvPr id="5" name="Oval 4">
            <a:extLst>
              <a:ext uri="{FF2B5EF4-FFF2-40B4-BE49-F238E27FC236}">
                <a16:creationId xmlns:a16="http://schemas.microsoft.com/office/drawing/2014/main" id="{56CB9864-BB4A-2E4E-48C5-43634C0BA520}"/>
              </a:ext>
            </a:extLst>
          </p:cNvPr>
          <p:cNvSpPr/>
          <p:nvPr/>
        </p:nvSpPr>
        <p:spPr>
          <a:xfrm>
            <a:off x="10924518" y="360000"/>
            <a:ext cx="919480" cy="9194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800">
                <a:solidFill>
                  <a:srgbClr val="FFFFFF"/>
                </a:solidFill>
                <a:latin typeface="Arial" panose="020B0604020202020204"/>
              </a:rPr>
              <a:t>6</a:t>
            </a:r>
            <a:r>
              <a:rPr kumimoji="0" lang="en-AU" sz="1800" b="0" i="0" u="none" strike="noStrike" kern="1200" cap="none" spc="0" normalizeH="0" baseline="0" noProof="0">
                <a:ln>
                  <a:noFill/>
                </a:ln>
                <a:solidFill>
                  <a:srgbClr val="FFFFFF"/>
                </a:solidFill>
                <a:effectLst/>
                <a:uLnTx/>
                <a:uFillTx/>
                <a:latin typeface="Arial" panose="020B0604020202020204"/>
                <a:ea typeface="+mn-ea"/>
                <a:cs typeface="+mn-cs"/>
              </a:rPr>
              <a:t>.1c</a:t>
            </a: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7" name="Picture 6">
            <a:hlinkClick r:id="rId4"/>
            <a:extLst>
              <a:ext uri="{FF2B5EF4-FFF2-40B4-BE49-F238E27FC236}">
                <a16:creationId xmlns:a16="http://schemas.microsoft.com/office/drawing/2014/main" id="{EA611FD6-BE3A-15FF-C094-5466E7606061}"/>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74848" y="1865376"/>
            <a:ext cx="6205728" cy="3563298"/>
          </a:xfrm>
          <a:prstGeom prst="rect">
            <a:avLst/>
          </a:prstGeom>
        </p:spPr>
      </p:pic>
      <p:pic>
        <p:nvPicPr>
          <p:cNvPr id="2" name="Picture 2" descr="Play button icon">
            <a:hlinkClick r:id="rId4"/>
            <a:extLst>
              <a:ext uri="{FF2B5EF4-FFF2-40B4-BE49-F238E27FC236}">
                <a16:creationId xmlns:a16="http://schemas.microsoft.com/office/drawing/2014/main" id="{3EFE8AD2-2AA9-48DC-C14D-75465AF75FA7}"/>
              </a:ext>
            </a:extLst>
          </p:cNvPr>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a:ext>
            </a:extLst>
          </a:blip>
          <a:srcRect/>
          <a:stretch>
            <a:fillRect/>
          </a:stretch>
        </p:blipFill>
        <p:spPr bwMode="auto">
          <a:xfrm>
            <a:off x="5392552" y="3452913"/>
            <a:ext cx="1394897" cy="805943"/>
          </a:xfrm>
          <a:prstGeom prst="rect">
            <a:avLst/>
          </a:prstGeom>
          <a:noFill/>
        </p:spPr>
      </p:pic>
    </p:spTree>
    <p:extLst>
      <p:ext uri="{BB962C8B-B14F-4D97-AF65-F5344CB8AC3E}">
        <p14:creationId xmlns:p14="http://schemas.microsoft.com/office/powerpoint/2010/main" val="3234048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95198-486C-B309-F0EF-BF3E410C8332}"/>
            </a:ext>
          </a:extLst>
        </p:cNvPr>
        <p:cNvGrpSpPr/>
        <p:nvPr/>
      </p:nvGrpSpPr>
      <p:grpSpPr>
        <a:xfrm>
          <a:off x="0" y="0"/>
          <a:ext cx="0" cy="0"/>
          <a:chOff x="0" y="0"/>
          <a:chExt cx="0" cy="0"/>
        </a:xfrm>
      </p:grpSpPr>
      <p:pic>
        <p:nvPicPr>
          <p:cNvPr id="2" name="Picture 4">
            <a:extLst>
              <a:ext uri="{FF2B5EF4-FFF2-40B4-BE49-F238E27FC236}">
                <a16:creationId xmlns:a16="http://schemas.microsoft.com/office/drawing/2014/main" id="{CEC65904-D733-5108-0FB7-177A77E8F00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68582" y="1429326"/>
            <a:ext cx="9254836" cy="513590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44A363C6-6797-1C7D-7649-8D1D1FA59248}"/>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53</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0423437C-18A1-6B12-6E1B-3BCDB999EDCE}"/>
              </a:ext>
            </a:extLst>
          </p:cNvPr>
          <p:cNvSpPr>
            <a:spLocks noGrp="1"/>
          </p:cNvSpPr>
          <p:nvPr>
            <p:ph type="title"/>
          </p:nvPr>
        </p:nvSpPr>
        <p:spPr/>
        <p:txBody>
          <a:bodyPr/>
          <a:lstStyle/>
          <a:p>
            <a:r>
              <a:rPr lang="en-AU" i="1">
                <a:latin typeface="Arial"/>
                <a:cs typeface="Arial"/>
              </a:rPr>
              <a:t>Pinched </a:t>
            </a:r>
            <a:r>
              <a:rPr lang="en-AU">
                <a:latin typeface="Arial"/>
                <a:cs typeface="Arial"/>
              </a:rPr>
              <a:t>by Melanie Tait (excerpt 2)</a:t>
            </a:r>
            <a:endParaRPr lang="en-US"/>
          </a:p>
        </p:txBody>
      </p:sp>
      <p:sp>
        <p:nvSpPr>
          <p:cNvPr id="25" name="Text Placeholder 12">
            <a:extLst>
              <a:ext uri="{FF2B5EF4-FFF2-40B4-BE49-F238E27FC236}">
                <a16:creationId xmlns:a16="http://schemas.microsoft.com/office/drawing/2014/main" id="{777EDBF9-3A4E-D9D1-ED23-2A0A446FF22C}"/>
              </a:ext>
            </a:extLst>
          </p:cNvPr>
          <p:cNvSpPr>
            <a:spLocks noGrp="1"/>
          </p:cNvSpPr>
          <p:nvPr>
            <p:ph type="body" sz="quarter" idx="18"/>
          </p:nvPr>
        </p:nvSpPr>
        <p:spPr/>
        <p:txBody>
          <a:bodyPr/>
          <a:lstStyle/>
          <a:p>
            <a:r>
              <a:rPr lang="en-AU">
                <a:cs typeface="Arial"/>
              </a:rPr>
              <a:t>State Drama Camp performance</a:t>
            </a:r>
          </a:p>
        </p:txBody>
      </p:sp>
      <p:sp>
        <p:nvSpPr>
          <p:cNvPr id="5" name="Oval 4">
            <a:extLst>
              <a:ext uri="{FF2B5EF4-FFF2-40B4-BE49-F238E27FC236}">
                <a16:creationId xmlns:a16="http://schemas.microsoft.com/office/drawing/2014/main" id="{CB3312E3-4F7D-A06A-4123-B8D95DC51EA6}"/>
              </a:ext>
            </a:extLst>
          </p:cNvPr>
          <p:cNvSpPr/>
          <p:nvPr/>
        </p:nvSpPr>
        <p:spPr>
          <a:xfrm>
            <a:off x="10924518" y="360000"/>
            <a:ext cx="919480" cy="9194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800">
                <a:solidFill>
                  <a:srgbClr val="FFFFFF"/>
                </a:solidFill>
                <a:latin typeface="Arial" panose="020B0604020202020204"/>
              </a:rPr>
              <a:t>6</a:t>
            </a:r>
            <a:r>
              <a:rPr kumimoji="0" lang="en-AU" sz="1800" b="0" i="0" u="none" strike="noStrike" kern="1200" cap="none" spc="0" normalizeH="0" baseline="0" noProof="0">
                <a:ln>
                  <a:noFill/>
                </a:ln>
                <a:solidFill>
                  <a:srgbClr val="FFFFFF"/>
                </a:solidFill>
                <a:effectLst/>
                <a:uLnTx/>
                <a:uFillTx/>
                <a:latin typeface="Arial" panose="020B0604020202020204"/>
                <a:ea typeface="+mn-ea"/>
                <a:cs typeface="+mn-cs"/>
              </a:rPr>
              <a:t>.1d</a:t>
            </a: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31" name="Diagram 30">
            <a:extLst>
              <a:ext uri="{FF2B5EF4-FFF2-40B4-BE49-F238E27FC236}">
                <a16:creationId xmlns:a16="http://schemas.microsoft.com/office/drawing/2014/main" id="{BF65057C-10B2-622E-DE6E-3D2B06A4E08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0908312"/>
              </p:ext>
            </p:extLst>
          </p:nvPr>
        </p:nvGraphicFramePr>
        <p:xfrm>
          <a:off x="5074807" y="5374983"/>
          <a:ext cx="8128000" cy="9194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a:hlinkClick r:id="rId9"/>
            <a:extLst>
              <a:ext uri="{FF2B5EF4-FFF2-40B4-BE49-F238E27FC236}">
                <a16:creationId xmlns:a16="http://schemas.microsoft.com/office/drawing/2014/main" id="{DF96562F-12E0-D1BD-37B7-521870E4D538}"/>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931466" y="1838810"/>
            <a:ext cx="6329068" cy="3589863"/>
          </a:xfrm>
          <a:prstGeom prst="rect">
            <a:avLst/>
          </a:prstGeom>
        </p:spPr>
      </p:pic>
      <p:pic>
        <p:nvPicPr>
          <p:cNvPr id="8" name="Picture 2" descr="Play button icon">
            <a:hlinkClick r:id="rId9"/>
            <a:extLst>
              <a:ext uri="{FF2B5EF4-FFF2-40B4-BE49-F238E27FC236}">
                <a16:creationId xmlns:a16="http://schemas.microsoft.com/office/drawing/2014/main" id="{2060C2C4-10AA-ADC0-4336-93F6F78D33F7}"/>
              </a:ext>
            </a:extLst>
          </p:cNvPr>
          <p:cNvPicPr>
            <a:picLocks noChangeAspect="1" noChangeArrowheads="1"/>
          </p:cNvPicPr>
          <p:nvPr/>
        </p:nvPicPr>
        <p:blipFill>
          <a:blip r:embed="rId11" cstate="screen">
            <a:extLst>
              <a:ext uri="{BEBA8EAE-BF5A-486C-A8C5-ECC9F3942E4B}">
                <a14:imgProps xmlns:a14="http://schemas.microsoft.com/office/drawing/2010/main">
                  <a14:imgLayer r:embed="rId12">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a:ext>
            </a:extLst>
          </a:blip>
          <a:srcRect/>
          <a:stretch>
            <a:fillRect/>
          </a:stretch>
        </p:blipFill>
        <p:spPr bwMode="auto">
          <a:xfrm>
            <a:off x="5392552" y="3452913"/>
            <a:ext cx="1394897" cy="805943"/>
          </a:xfrm>
          <a:prstGeom prst="rect">
            <a:avLst/>
          </a:prstGeom>
          <a:noFill/>
        </p:spPr>
      </p:pic>
    </p:spTree>
    <p:extLst>
      <p:ext uri="{BB962C8B-B14F-4D97-AF65-F5344CB8AC3E}">
        <p14:creationId xmlns:p14="http://schemas.microsoft.com/office/powerpoint/2010/main" val="1331645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CAE6F-EF8D-D5A8-99CE-EA77566BA149}"/>
            </a:ext>
          </a:extLst>
        </p:cNvPr>
        <p:cNvGrpSpPr/>
        <p:nvPr/>
      </p:nvGrpSpPr>
      <p:grpSpPr>
        <a:xfrm>
          <a:off x="0" y="0"/>
          <a:ext cx="0" cy="0"/>
          <a:chOff x="0" y="0"/>
          <a:chExt cx="0" cy="0"/>
        </a:xfrm>
      </p:grpSpPr>
      <p:pic>
        <p:nvPicPr>
          <p:cNvPr id="8" name="Picture 4">
            <a:extLst>
              <a:ext uri="{FF2B5EF4-FFF2-40B4-BE49-F238E27FC236}">
                <a16:creationId xmlns:a16="http://schemas.microsoft.com/office/drawing/2014/main" id="{C13A4754-2D3D-A294-E773-7EBBB278905D}"/>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68582" y="1429326"/>
            <a:ext cx="9254836" cy="513590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E7DA8CE3-C543-5E7C-057D-A3A2228CA381}"/>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54</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65CA891A-450D-F43D-331C-9BB029707AAD}"/>
              </a:ext>
            </a:extLst>
          </p:cNvPr>
          <p:cNvSpPr>
            <a:spLocks noGrp="1"/>
          </p:cNvSpPr>
          <p:nvPr>
            <p:ph type="title"/>
          </p:nvPr>
        </p:nvSpPr>
        <p:spPr/>
        <p:txBody>
          <a:bodyPr/>
          <a:lstStyle/>
          <a:p>
            <a:r>
              <a:rPr lang="en-AU" i="1">
                <a:cs typeface="Arial"/>
              </a:rPr>
              <a:t>PROMETHEUS</a:t>
            </a:r>
            <a:r>
              <a:rPr lang="en-AU">
                <a:cs typeface="Arial"/>
              </a:rPr>
              <a:t> by Damien Ryan</a:t>
            </a:r>
            <a:endParaRPr lang="en-US"/>
          </a:p>
        </p:txBody>
      </p:sp>
      <p:sp>
        <p:nvSpPr>
          <p:cNvPr id="25" name="Text Placeholder 12">
            <a:extLst>
              <a:ext uri="{FF2B5EF4-FFF2-40B4-BE49-F238E27FC236}">
                <a16:creationId xmlns:a16="http://schemas.microsoft.com/office/drawing/2014/main" id="{599DBDE0-A53D-536A-54BF-4CA6145D4F70}"/>
              </a:ext>
            </a:extLst>
          </p:cNvPr>
          <p:cNvSpPr>
            <a:spLocks noGrp="1"/>
          </p:cNvSpPr>
          <p:nvPr>
            <p:ph type="body" sz="quarter" idx="18"/>
          </p:nvPr>
        </p:nvSpPr>
        <p:spPr/>
        <p:txBody>
          <a:bodyPr/>
          <a:lstStyle/>
          <a:p>
            <a:r>
              <a:rPr lang="en-AU">
                <a:cs typeface="Arial"/>
              </a:rPr>
              <a:t>State Drama Camp performances</a:t>
            </a:r>
          </a:p>
        </p:txBody>
      </p:sp>
      <p:sp>
        <p:nvSpPr>
          <p:cNvPr id="5" name="Oval 4">
            <a:extLst>
              <a:ext uri="{FF2B5EF4-FFF2-40B4-BE49-F238E27FC236}">
                <a16:creationId xmlns:a16="http://schemas.microsoft.com/office/drawing/2014/main" id="{E2B76711-FB54-1521-2902-EDFA2693661E}"/>
              </a:ext>
            </a:extLst>
          </p:cNvPr>
          <p:cNvSpPr/>
          <p:nvPr/>
        </p:nvSpPr>
        <p:spPr>
          <a:xfrm>
            <a:off x="10924518" y="360000"/>
            <a:ext cx="919480" cy="9194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800">
                <a:solidFill>
                  <a:srgbClr val="FFFFFF"/>
                </a:solidFill>
                <a:latin typeface="Arial" panose="020B0604020202020204"/>
              </a:rPr>
              <a:t>6</a:t>
            </a:r>
            <a:r>
              <a:rPr kumimoji="0" lang="en-AU" sz="1800" b="0" i="0" u="none" strike="noStrike" kern="1200" cap="none" spc="0" normalizeH="0" baseline="0" noProof="0">
                <a:ln>
                  <a:noFill/>
                </a:ln>
                <a:solidFill>
                  <a:srgbClr val="FFFFFF"/>
                </a:solidFill>
                <a:effectLst/>
                <a:uLnTx/>
                <a:uFillTx/>
                <a:latin typeface="Arial" panose="020B0604020202020204"/>
                <a:ea typeface="+mn-ea"/>
                <a:cs typeface="+mn-cs"/>
              </a:rPr>
              <a:t>.1e</a:t>
            </a: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31" name="Diagram 30">
            <a:extLst>
              <a:ext uri="{FF2B5EF4-FFF2-40B4-BE49-F238E27FC236}">
                <a16:creationId xmlns:a16="http://schemas.microsoft.com/office/drawing/2014/main" id="{D808AB6C-7BAC-E8A7-A49F-2674B6EB7A7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93551251"/>
              </p:ext>
            </p:extLst>
          </p:nvPr>
        </p:nvGraphicFramePr>
        <p:xfrm>
          <a:off x="5074807" y="5374983"/>
          <a:ext cx="8128000" cy="9194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a:hlinkClick r:id="rId9"/>
            <a:extLst>
              <a:ext uri="{FF2B5EF4-FFF2-40B4-BE49-F238E27FC236}">
                <a16:creationId xmlns:a16="http://schemas.microsoft.com/office/drawing/2014/main" id="{4B2D4CF7-663B-407C-4B59-31CE1015CC23}"/>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999232" y="1857960"/>
            <a:ext cx="6193536" cy="3570713"/>
          </a:xfrm>
          <a:prstGeom prst="rect">
            <a:avLst/>
          </a:prstGeom>
        </p:spPr>
      </p:pic>
      <p:pic>
        <p:nvPicPr>
          <p:cNvPr id="2" name="Picture 2" descr="Play button icon">
            <a:hlinkClick r:id="rId9"/>
            <a:extLst>
              <a:ext uri="{FF2B5EF4-FFF2-40B4-BE49-F238E27FC236}">
                <a16:creationId xmlns:a16="http://schemas.microsoft.com/office/drawing/2014/main" id="{DC873E5F-5EF7-A5F3-7A69-36EF3A74035A}"/>
              </a:ext>
            </a:extLst>
          </p:cNvPr>
          <p:cNvPicPr>
            <a:picLocks noChangeAspect="1" noChangeArrowheads="1"/>
          </p:cNvPicPr>
          <p:nvPr/>
        </p:nvPicPr>
        <p:blipFill>
          <a:blip r:embed="rId11" cstate="screen">
            <a:extLst>
              <a:ext uri="{BEBA8EAE-BF5A-486C-A8C5-ECC9F3942E4B}">
                <a14:imgProps xmlns:a14="http://schemas.microsoft.com/office/drawing/2010/main">
                  <a14:imgLayer r:embed="rId12">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a:ext>
            </a:extLst>
          </a:blip>
          <a:srcRect/>
          <a:stretch>
            <a:fillRect/>
          </a:stretch>
        </p:blipFill>
        <p:spPr bwMode="auto">
          <a:xfrm>
            <a:off x="5392552" y="3452913"/>
            <a:ext cx="1394897" cy="805943"/>
          </a:xfrm>
          <a:prstGeom prst="rect">
            <a:avLst/>
          </a:prstGeom>
          <a:noFill/>
        </p:spPr>
      </p:pic>
    </p:spTree>
    <p:extLst>
      <p:ext uri="{BB962C8B-B14F-4D97-AF65-F5344CB8AC3E}">
        <p14:creationId xmlns:p14="http://schemas.microsoft.com/office/powerpoint/2010/main" val="262856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A53AE33D-0C4D-7087-3D44-E7BF4416CC5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6DFB5D9-97EB-EEC9-7486-60095A533843}"/>
              </a:ext>
            </a:extLst>
          </p:cNvPr>
          <p:cNvSpPr>
            <a:spLocks noGrp="1"/>
          </p:cNvSpPr>
          <p:nvPr>
            <p:ph type="ctrTitle"/>
          </p:nvPr>
        </p:nvSpPr>
        <p:spPr/>
        <p:txBody>
          <a:bodyPr anchor="t">
            <a:normAutofit/>
          </a:bodyPr>
          <a:lstStyle/>
          <a:p>
            <a:r>
              <a:rPr lang="en-AU" sz="4400" i="1">
                <a:solidFill>
                  <a:schemeClr val="accent4"/>
                </a:solidFill>
                <a:cs typeface="Arial"/>
              </a:rPr>
              <a:t>BEFORE THE SUN COMES UP  </a:t>
            </a:r>
            <a:r>
              <a:rPr lang="en-AU" sz="4400">
                <a:solidFill>
                  <a:schemeClr val="accent4"/>
                </a:solidFill>
                <a:cs typeface="Arial"/>
              </a:rPr>
              <a:t>by Callan Purcell and Jordan Shea</a:t>
            </a:r>
            <a:endParaRPr lang="en-AU" sz="4400">
              <a:solidFill>
                <a:schemeClr val="accent4"/>
              </a:solidFill>
            </a:endParaRPr>
          </a:p>
        </p:txBody>
      </p:sp>
      <p:sp>
        <p:nvSpPr>
          <p:cNvPr id="5" name="Text Placeholder 4">
            <a:extLst>
              <a:ext uri="{FF2B5EF4-FFF2-40B4-BE49-F238E27FC236}">
                <a16:creationId xmlns:a16="http://schemas.microsoft.com/office/drawing/2014/main" id="{66EF0D17-5FF6-EC9D-1F2F-A1CC3F7461E6}"/>
              </a:ext>
            </a:extLst>
          </p:cNvPr>
          <p:cNvSpPr>
            <a:spLocks noGrp="1"/>
          </p:cNvSpPr>
          <p:nvPr>
            <p:ph type="body" sz="quarter" idx="10"/>
          </p:nvPr>
        </p:nvSpPr>
        <p:spPr/>
        <p:txBody>
          <a:bodyPr anchor="t">
            <a:normAutofit fontScale="40000" lnSpcReduction="20000"/>
          </a:bodyPr>
          <a:lstStyle/>
          <a:p>
            <a:pPr>
              <a:spcAft>
                <a:spcPts val="600"/>
              </a:spcAft>
            </a:pPr>
            <a:r>
              <a:rPr lang="en-AU" sz="6000">
                <a:solidFill>
                  <a:schemeClr val="bg1"/>
                </a:solidFill>
                <a:cs typeface="Arial"/>
              </a:rPr>
              <a:t>Learning sequence 7</a:t>
            </a:r>
            <a:endParaRPr lang="en-AU" sz="6000">
              <a:solidFill>
                <a:schemeClr val="bg1"/>
              </a:solidFill>
            </a:endParaRPr>
          </a:p>
        </p:txBody>
      </p:sp>
      <p:pic>
        <p:nvPicPr>
          <p:cNvPr id="10" name="Picture Placeholder 9" descr="Photograph of three people standing against a black background, each raising both hands with fingers spread wide. Two individuals wear black tops, and one shows a surprised facial expression, suggesting a moment of shock or emphasis.&#10;">
            <a:extLst>
              <a:ext uri="{FF2B5EF4-FFF2-40B4-BE49-F238E27FC236}">
                <a16:creationId xmlns:a16="http://schemas.microsoft.com/office/drawing/2014/main" id="{C196D2BD-901B-BD72-0280-4B5EC87B34C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p:blipFill>
        <p:spPr>
          <a:noFill/>
        </p:spPr>
      </p:pic>
    </p:spTree>
    <p:extLst>
      <p:ext uri="{BB962C8B-B14F-4D97-AF65-F5344CB8AC3E}">
        <p14:creationId xmlns:p14="http://schemas.microsoft.com/office/powerpoint/2010/main" val="4173547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CFC5A-26A9-97E4-1ECB-DBBCE72BD01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EFCEB1-686C-ED79-62E1-C55847DCF5B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56</a:t>
            </a:fld>
            <a:endParaRPr lang="en-AU"/>
          </a:p>
        </p:txBody>
      </p:sp>
      <p:sp>
        <p:nvSpPr>
          <p:cNvPr id="5" name="Title 4">
            <a:extLst>
              <a:ext uri="{FF2B5EF4-FFF2-40B4-BE49-F238E27FC236}">
                <a16:creationId xmlns:a16="http://schemas.microsoft.com/office/drawing/2014/main" id="{A9CBB116-5FE7-1D4B-44CB-AE9D386332DA}"/>
              </a:ext>
            </a:extLst>
          </p:cNvPr>
          <p:cNvSpPr>
            <a:spLocks noGrp="1"/>
          </p:cNvSpPr>
          <p:nvPr>
            <p:ph type="title"/>
          </p:nvPr>
        </p:nvSpPr>
        <p:spPr/>
        <p:txBody>
          <a:bodyPr/>
          <a:lstStyle/>
          <a:p>
            <a:r>
              <a:rPr lang="en-AU">
                <a:latin typeface="+mj-lt"/>
              </a:rPr>
              <a:t>Learning intentions and success criteria (7)</a:t>
            </a:r>
          </a:p>
        </p:txBody>
      </p:sp>
      <p:sp>
        <p:nvSpPr>
          <p:cNvPr id="3" name="TextBox 2">
            <a:extLst>
              <a:ext uri="{FF2B5EF4-FFF2-40B4-BE49-F238E27FC236}">
                <a16:creationId xmlns:a16="http://schemas.microsoft.com/office/drawing/2014/main" id="{49008568-86F1-D5FA-0868-50DCBE1F9A06}"/>
              </a:ext>
            </a:extLst>
          </p:cNvPr>
          <p:cNvSpPr txBox="1"/>
          <p:nvPr/>
        </p:nvSpPr>
        <p:spPr>
          <a:xfrm>
            <a:off x="370416" y="1894417"/>
            <a:ext cx="11303000" cy="347274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b="1">
                <a:solidFill>
                  <a:schemeClr val="accent1"/>
                </a:solidFill>
                <a:cs typeface="Arial" panose="020B0604020202020204" pitchFamily="34" charset="0"/>
              </a:rPr>
              <a:t>We are learning to </a:t>
            </a:r>
            <a:r>
              <a:rPr lang="en-AU" sz="1800">
                <a:cs typeface="Arial" panose="020B0604020202020204" pitchFamily="34" charset="0"/>
              </a:rPr>
              <a:t>explore documentary drama conventions and collaboratively develop authentic performances that convey real stories through movement, sound, and image.</a:t>
            </a:r>
            <a:endParaRPr lang="en-AU" sz="1800">
              <a:ea typeface="+mn-lt"/>
              <a:cs typeface="Arial" panose="020B0604020202020204" pitchFamily="34" charset="0"/>
            </a:endParaRPr>
          </a:p>
          <a:p>
            <a:pPr>
              <a:lnSpc>
                <a:spcPct val="150000"/>
              </a:lnSpc>
              <a:spcAft>
                <a:spcPts val="1200"/>
              </a:spcAft>
            </a:pPr>
            <a:r>
              <a:rPr lang="en-AU" sz="1800" b="1">
                <a:solidFill>
                  <a:schemeClr val="accent1"/>
                </a:solidFill>
                <a:cs typeface="Arial" panose="020B0604020202020204" pitchFamily="34" charset="0"/>
              </a:rPr>
              <a:t>I can</a:t>
            </a:r>
            <a:endParaRPr lang="en-US" sz="1800">
              <a:solidFill>
                <a:schemeClr val="accent1"/>
              </a:solidFill>
              <a:cs typeface="Arial" panose="020B0604020202020204" pitchFamily="34" charset="0"/>
            </a:endParaRPr>
          </a:p>
          <a:p>
            <a:pPr marL="342900" indent="-342900">
              <a:lnSpc>
                <a:spcPct val="150000"/>
              </a:lnSpc>
              <a:spcAft>
                <a:spcPts val="1200"/>
              </a:spcAft>
              <a:buFont typeface="Arial"/>
              <a:buChar char="•"/>
            </a:pPr>
            <a:r>
              <a:rPr lang="en-AU" sz="1800">
                <a:cs typeface="Arial" panose="020B0604020202020204" pitchFamily="34" charset="0"/>
              </a:rPr>
              <a:t>apply documentary drama conventions by using real experiences, stories, and interviews to stage and interpret scripted scenes</a:t>
            </a:r>
          </a:p>
          <a:p>
            <a:pPr marL="342900" indent="-342900">
              <a:lnSpc>
                <a:spcPct val="150000"/>
              </a:lnSpc>
              <a:spcAft>
                <a:spcPts val="1200"/>
              </a:spcAft>
              <a:buFont typeface="Arial"/>
              <a:buChar char="•"/>
            </a:pPr>
            <a:r>
              <a:rPr lang="en-AU" sz="1800">
                <a:cs typeface="Arial" panose="020B0604020202020204" pitchFamily="34" charset="0"/>
              </a:rPr>
              <a:t>collaborate with peers to generate ensemble moments in response to prompts</a:t>
            </a:r>
          </a:p>
          <a:p>
            <a:pPr marL="342900" indent="-342900">
              <a:lnSpc>
                <a:spcPct val="150000"/>
              </a:lnSpc>
              <a:spcAft>
                <a:spcPts val="1200"/>
              </a:spcAft>
              <a:buFont typeface="Arial"/>
              <a:buChar char="•"/>
            </a:pPr>
            <a:r>
              <a:rPr lang="en-AU" sz="1800">
                <a:cs typeface="Arial" panose="020B0604020202020204" pitchFamily="34" charset="0"/>
              </a:rPr>
              <a:t>analyse and reflect on how creative choices convey dramatic meaning and engage audiences.</a:t>
            </a:r>
          </a:p>
        </p:txBody>
      </p:sp>
    </p:spTree>
    <p:extLst>
      <p:ext uri="{BB962C8B-B14F-4D97-AF65-F5344CB8AC3E}">
        <p14:creationId xmlns:p14="http://schemas.microsoft.com/office/powerpoint/2010/main" val="32889291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a:extLst>
            <a:ext uri="{FF2B5EF4-FFF2-40B4-BE49-F238E27FC236}">
              <a16:creationId xmlns:a16="http://schemas.microsoft.com/office/drawing/2014/main" id="{78CF5836-C308-2FAC-4511-DF495417EEFF}"/>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EE5ACB1-B379-3710-8CA9-32279E827E5C}"/>
              </a:ext>
              <a:ext uri="{C183D7F6-B498-43B3-948B-1728B52AA6E4}">
                <adec:decorative xmlns:adec="http://schemas.microsoft.com/office/drawing/2017/decorative" val="1"/>
              </a:ext>
            </a:extLst>
          </p:cNvPr>
          <p:cNvSpPr/>
          <p:nvPr/>
        </p:nvSpPr>
        <p:spPr>
          <a:xfrm>
            <a:off x="0" y="0"/>
            <a:ext cx="12192000" cy="6858000"/>
          </a:xfrm>
          <a:prstGeom prst="roundRect">
            <a:avLst>
              <a:gd name="adj" fmla="val 851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6907121A-0F5B-CADC-E2AA-3650BA039A83}"/>
              </a:ext>
            </a:extLst>
          </p:cNvPr>
          <p:cNvSpPr>
            <a:spLocks noGrp="1"/>
          </p:cNvSpPr>
          <p:nvPr>
            <p:ph type="title"/>
          </p:nvPr>
        </p:nvSpPr>
        <p:spPr/>
        <p:txBody>
          <a:bodyPr/>
          <a:lstStyle/>
          <a:p>
            <a:r>
              <a:rPr lang="en-AU">
                <a:latin typeface="+mj-lt"/>
                <a:cs typeface="Arial"/>
              </a:rPr>
              <a:t>Documentary drama conventions</a:t>
            </a:r>
            <a:endParaRPr lang="en-US"/>
          </a:p>
        </p:txBody>
      </p:sp>
      <p:sp>
        <p:nvSpPr>
          <p:cNvPr id="5" name="Text Placeholder 4">
            <a:extLst>
              <a:ext uri="{FF2B5EF4-FFF2-40B4-BE49-F238E27FC236}">
                <a16:creationId xmlns:a16="http://schemas.microsoft.com/office/drawing/2014/main" id="{861825D6-BC8E-4C1F-21D1-7FE1030C46DE}"/>
              </a:ext>
            </a:extLst>
          </p:cNvPr>
          <p:cNvSpPr>
            <a:spLocks noGrp="1"/>
          </p:cNvSpPr>
          <p:nvPr>
            <p:ph type="body" sz="quarter" idx="18"/>
          </p:nvPr>
        </p:nvSpPr>
        <p:spPr/>
        <p:txBody>
          <a:bodyPr/>
          <a:lstStyle/>
          <a:p>
            <a:r>
              <a:rPr lang="en-AU" sz="1800">
                <a:cs typeface="Arial"/>
              </a:rPr>
              <a:t>BEFORE THE SUN COMES UP by Callan Purcell and Jordan Shea – docudrama</a:t>
            </a:r>
          </a:p>
        </p:txBody>
      </p:sp>
      <p:sp>
        <p:nvSpPr>
          <p:cNvPr id="34" name="Flowchart: Stored Data 33">
            <a:extLst>
              <a:ext uri="{FF2B5EF4-FFF2-40B4-BE49-F238E27FC236}">
                <a16:creationId xmlns:a16="http://schemas.microsoft.com/office/drawing/2014/main" id="{6178824A-669C-A1A2-32B4-3E38869CFECC}"/>
              </a:ext>
            </a:extLst>
          </p:cNvPr>
          <p:cNvSpPr/>
          <p:nvPr/>
        </p:nvSpPr>
        <p:spPr>
          <a:xfrm>
            <a:off x="9020175" y="360000"/>
            <a:ext cx="2227203" cy="919480"/>
          </a:xfrm>
          <a:prstGeom prst="flowChartOnlineStorage">
            <a:avLst/>
          </a:prstGeom>
          <a:solidFill>
            <a:srgbClr val="BA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solidFill>
                  <a:schemeClr val="tx1"/>
                </a:solidFill>
              </a:rPr>
              <a:t>Conventions</a:t>
            </a:r>
          </a:p>
        </p:txBody>
      </p:sp>
      <p:sp>
        <p:nvSpPr>
          <p:cNvPr id="33" name="Oval 32">
            <a:extLst>
              <a:ext uri="{FF2B5EF4-FFF2-40B4-BE49-F238E27FC236}">
                <a16:creationId xmlns:a16="http://schemas.microsoft.com/office/drawing/2014/main" id="{2B34CC0F-B24F-0E38-965D-E950F230014F}"/>
              </a:ext>
            </a:extLst>
          </p:cNvPr>
          <p:cNvSpPr/>
          <p:nvPr/>
        </p:nvSpPr>
        <p:spPr>
          <a:xfrm>
            <a:off x="10924518" y="360000"/>
            <a:ext cx="919480" cy="919480"/>
          </a:xfrm>
          <a:prstGeom prst="ellipse">
            <a:avLst/>
          </a:prstGeom>
          <a:solidFill>
            <a:srgbClr val="BAEC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a:solidFill>
                  <a:schemeClr val="tx1"/>
                </a:solidFill>
                <a:latin typeface="Arial" panose="020B0604020202020204"/>
              </a:rPr>
              <a:t>7.2</a:t>
            </a:r>
            <a:endParaRPr lang="en-AU" sz="2400" b="0" i="0" u="none" strike="noStrike" kern="1200" cap="none" spc="0" normalizeH="0" baseline="0" noProof="0">
              <a:ln>
                <a:noFill/>
              </a:ln>
              <a:solidFill>
                <a:schemeClr val="tx1"/>
              </a:solidFill>
              <a:effectLst/>
              <a:uLnTx/>
              <a:uFillTx/>
              <a:latin typeface="Arial" panose="020B0604020202020204"/>
              <a:cs typeface="Arial"/>
            </a:endParaRPr>
          </a:p>
        </p:txBody>
      </p:sp>
      <p:cxnSp>
        <p:nvCxnSpPr>
          <p:cNvPr id="48" name="Straight Arrow Connector 47">
            <a:extLst>
              <a:ext uri="{FF2B5EF4-FFF2-40B4-BE49-F238E27FC236}">
                <a16:creationId xmlns:a16="http://schemas.microsoft.com/office/drawing/2014/main" id="{7E9B433E-677E-4D00-1CC4-9BE0A627452B}"/>
              </a:ext>
              <a:ext uri="{C183D7F6-B498-43B3-948B-1728B52AA6E4}">
                <adec:decorative xmlns:adec="http://schemas.microsoft.com/office/drawing/2017/decorative" val="1"/>
              </a:ext>
            </a:extLst>
          </p:cNvPr>
          <p:cNvCxnSpPr>
            <a:cxnSpLocks/>
          </p:cNvCxnSpPr>
          <p:nvPr/>
        </p:nvCxnSpPr>
        <p:spPr>
          <a:xfrm>
            <a:off x="5158771" y="5834590"/>
            <a:ext cx="2840787" cy="11340"/>
          </a:xfrm>
          <a:prstGeom prst="straightConnector1">
            <a:avLst/>
          </a:prstGeom>
          <a:ln w="28575">
            <a:solidFill>
              <a:srgbClr val="BAECFF"/>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DAFA014-9EF6-C0A1-7888-A5938E5581EA}"/>
              </a:ext>
              <a:ext uri="{C183D7F6-B498-43B3-948B-1728B52AA6E4}">
                <adec:decorative xmlns:adec="http://schemas.microsoft.com/office/drawing/2017/decorative" val="1"/>
              </a:ext>
            </a:extLst>
          </p:cNvPr>
          <p:cNvCxnSpPr>
            <a:cxnSpLocks/>
          </p:cNvCxnSpPr>
          <p:nvPr/>
        </p:nvCxnSpPr>
        <p:spPr>
          <a:xfrm>
            <a:off x="5367242" y="4073364"/>
            <a:ext cx="2840787" cy="11340"/>
          </a:xfrm>
          <a:prstGeom prst="straightConnector1">
            <a:avLst/>
          </a:prstGeom>
          <a:ln w="28575">
            <a:solidFill>
              <a:srgbClr val="BAECFF"/>
            </a:solidFill>
          </a:ln>
        </p:spPr>
        <p:style>
          <a:lnRef idx="1">
            <a:schemeClr val="accent1"/>
          </a:lnRef>
          <a:fillRef idx="0">
            <a:schemeClr val="accent1"/>
          </a:fillRef>
          <a:effectRef idx="0">
            <a:schemeClr val="accent1"/>
          </a:effectRef>
          <a:fontRef idx="minor">
            <a:schemeClr val="tx1"/>
          </a:fontRef>
        </p:style>
      </p:cxnSp>
      <p:cxnSp>
        <p:nvCxnSpPr>
          <p:cNvPr id="680" name="Straight Arrow Connector 679">
            <a:extLst>
              <a:ext uri="{FF2B5EF4-FFF2-40B4-BE49-F238E27FC236}">
                <a16:creationId xmlns:a16="http://schemas.microsoft.com/office/drawing/2014/main" id="{939CB7F6-EB6F-01A9-2A31-8E8EFE2725EE}"/>
              </a:ext>
              <a:ext uri="{C183D7F6-B498-43B3-948B-1728B52AA6E4}">
                <adec:decorative xmlns:adec="http://schemas.microsoft.com/office/drawing/2017/decorative" val="1"/>
              </a:ext>
            </a:extLst>
          </p:cNvPr>
          <p:cNvCxnSpPr>
            <a:cxnSpLocks/>
          </p:cNvCxnSpPr>
          <p:nvPr/>
        </p:nvCxnSpPr>
        <p:spPr>
          <a:xfrm>
            <a:off x="4708676" y="2240251"/>
            <a:ext cx="2758920" cy="11340"/>
          </a:xfrm>
          <a:prstGeom prst="straightConnector1">
            <a:avLst/>
          </a:prstGeom>
          <a:ln w="28575">
            <a:solidFill>
              <a:srgbClr val="BAECFF"/>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66052499-2E84-AD9C-53EA-AAECBF0EE01D}"/>
              </a:ext>
            </a:extLst>
          </p:cNvPr>
          <p:cNvSpPr/>
          <p:nvPr/>
        </p:nvSpPr>
        <p:spPr>
          <a:xfrm>
            <a:off x="6533840" y="1516942"/>
            <a:ext cx="2128946" cy="1320861"/>
          </a:xfrm>
          <a:custGeom>
            <a:avLst/>
            <a:gdLst>
              <a:gd name="csX0" fmla="*/ 0 w 2128946"/>
              <a:gd name="csY0" fmla="*/ 220148 h 1320861"/>
              <a:gd name="csX1" fmla="*/ 220148 w 2128946"/>
              <a:gd name="csY1" fmla="*/ 0 h 1320861"/>
              <a:gd name="csX2" fmla="*/ 1908798 w 2128946"/>
              <a:gd name="csY2" fmla="*/ 0 h 1320861"/>
              <a:gd name="csX3" fmla="*/ 2128946 w 2128946"/>
              <a:gd name="csY3" fmla="*/ 220148 h 1320861"/>
              <a:gd name="csX4" fmla="*/ 2128946 w 2128946"/>
              <a:gd name="csY4" fmla="*/ 1100713 h 1320861"/>
              <a:gd name="csX5" fmla="*/ 1908798 w 2128946"/>
              <a:gd name="csY5" fmla="*/ 1320861 h 1320861"/>
              <a:gd name="csX6" fmla="*/ 220148 w 2128946"/>
              <a:gd name="csY6" fmla="*/ 1320861 h 1320861"/>
              <a:gd name="csX7" fmla="*/ 0 w 2128946"/>
              <a:gd name="csY7" fmla="*/ 1100713 h 1320861"/>
              <a:gd name="csX8" fmla="*/ 0 w 2128946"/>
              <a:gd name="csY8" fmla="*/ 220148 h 132086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128946" h="1320861">
                <a:moveTo>
                  <a:pt x="0" y="220148"/>
                </a:moveTo>
                <a:cubicBezTo>
                  <a:pt x="0" y="98564"/>
                  <a:pt x="98564" y="0"/>
                  <a:pt x="220148" y="0"/>
                </a:cubicBezTo>
                <a:lnTo>
                  <a:pt x="1908798" y="0"/>
                </a:lnTo>
                <a:cubicBezTo>
                  <a:pt x="2030382" y="0"/>
                  <a:pt x="2128946" y="98564"/>
                  <a:pt x="2128946" y="220148"/>
                </a:cubicBezTo>
                <a:lnTo>
                  <a:pt x="2128946" y="1100713"/>
                </a:lnTo>
                <a:cubicBezTo>
                  <a:pt x="2128946" y="1222297"/>
                  <a:pt x="2030382" y="1320861"/>
                  <a:pt x="1908798" y="1320861"/>
                </a:cubicBezTo>
                <a:lnTo>
                  <a:pt x="220148" y="1320861"/>
                </a:lnTo>
                <a:cubicBezTo>
                  <a:pt x="98564" y="1320861"/>
                  <a:pt x="0" y="1222297"/>
                  <a:pt x="0" y="1100713"/>
                </a:cubicBezTo>
                <a:lnTo>
                  <a:pt x="0" y="220148"/>
                </a:lnTo>
                <a:close/>
              </a:path>
            </a:pathLst>
          </a:custGeom>
        </p:spPr>
        <p:style>
          <a:lnRef idx="2">
            <a:schemeClr val="lt1">
              <a:hueOff val="0"/>
              <a:satOff val="0"/>
              <a:lumOff val="0"/>
              <a:alphaOff val="0"/>
            </a:schemeClr>
          </a:lnRef>
          <a:fillRef idx="1">
            <a:schemeClr val="accent3">
              <a:shade val="50000"/>
              <a:hueOff val="0"/>
              <a:satOff val="0"/>
              <a:lumOff val="0"/>
              <a:alphaOff val="0"/>
            </a:schemeClr>
          </a:fillRef>
          <a:effectRef idx="0">
            <a:schemeClr val="accent3">
              <a:shade val="50000"/>
              <a:hueOff val="0"/>
              <a:satOff val="0"/>
              <a:lumOff val="0"/>
              <a:alphaOff val="0"/>
            </a:schemeClr>
          </a:effectRef>
          <a:fontRef idx="minor">
            <a:schemeClr val="lt1"/>
          </a:fontRef>
        </p:style>
        <p:txBody>
          <a:bodyPr spcFirstLastPara="0" vert="horz" wrap="square" lIns="167349" tIns="115914" rIns="167349" bIns="115914" numCol="1" spcCol="1270" anchor="ctr" anchorCtr="0">
            <a:noAutofit/>
          </a:bodyPr>
          <a:lstStyle/>
          <a:p>
            <a:pPr marL="0" lvl="0" indent="0" algn="ctr" defTabSz="1200150" rtl="0">
              <a:lnSpc>
                <a:spcPct val="90000"/>
              </a:lnSpc>
              <a:spcBef>
                <a:spcPct val="0"/>
              </a:spcBef>
              <a:spcAft>
                <a:spcPct val="35000"/>
              </a:spcAft>
              <a:buNone/>
            </a:pPr>
            <a:r>
              <a:rPr lang="en-AU" sz="2700" kern="1200">
                <a:solidFill>
                  <a:schemeClr val="tx1"/>
                </a:solidFill>
                <a:latin typeface="Arial" panose="020B0604020202020204"/>
              </a:rPr>
              <a:t>Real source material</a:t>
            </a:r>
            <a:endParaRPr lang="en-AU" sz="2700" kern="1200">
              <a:solidFill>
                <a:schemeClr val="tx1"/>
              </a:solidFill>
            </a:endParaRPr>
          </a:p>
        </p:txBody>
      </p:sp>
      <p:sp>
        <p:nvSpPr>
          <p:cNvPr id="16" name="Freeform: Shape 15">
            <a:extLst>
              <a:ext uri="{FF2B5EF4-FFF2-40B4-BE49-F238E27FC236}">
                <a16:creationId xmlns:a16="http://schemas.microsoft.com/office/drawing/2014/main" id="{83B45BE8-03B5-0B38-19C5-22DFBE7D2F04}"/>
              </a:ext>
            </a:extLst>
          </p:cNvPr>
          <p:cNvSpPr/>
          <p:nvPr/>
        </p:nvSpPr>
        <p:spPr>
          <a:xfrm>
            <a:off x="8728896" y="1517588"/>
            <a:ext cx="3186584" cy="1320862"/>
          </a:xfrm>
          <a:custGeom>
            <a:avLst/>
            <a:gdLst>
              <a:gd name="csX0" fmla="*/ 220148 w 1320861"/>
              <a:gd name="csY0" fmla="*/ 0 h 2719964"/>
              <a:gd name="csX1" fmla="*/ 1100713 w 1320861"/>
              <a:gd name="csY1" fmla="*/ 0 h 2719964"/>
              <a:gd name="csX2" fmla="*/ 1320861 w 1320861"/>
              <a:gd name="csY2" fmla="*/ 220148 h 2719964"/>
              <a:gd name="csX3" fmla="*/ 1320861 w 1320861"/>
              <a:gd name="csY3" fmla="*/ 2719964 h 2719964"/>
              <a:gd name="csX4" fmla="*/ 1320861 w 1320861"/>
              <a:gd name="csY4" fmla="*/ 2719964 h 2719964"/>
              <a:gd name="csX5" fmla="*/ 0 w 1320861"/>
              <a:gd name="csY5" fmla="*/ 2719964 h 2719964"/>
              <a:gd name="csX6" fmla="*/ 0 w 1320861"/>
              <a:gd name="csY6" fmla="*/ 2719964 h 2719964"/>
              <a:gd name="csX7" fmla="*/ 0 w 1320861"/>
              <a:gd name="csY7" fmla="*/ 220148 h 2719964"/>
              <a:gd name="csX8" fmla="*/ 220148 w 1320861"/>
              <a:gd name="csY8" fmla="*/ 0 h 2719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320861" h="2719964">
                <a:moveTo>
                  <a:pt x="1320861" y="453337"/>
                </a:moveTo>
                <a:lnTo>
                  <a:pt x="1320861" y="2266627"/>
                </a:lnTo>
                <a:cubicBezTo>
                  <a:pt x="1320861" y="2516997"/>
                  <a:pt x="1272996" y="2719963"/>
                  <a:pt x="1213953" y="2719963"/>
                </a:cubicBezTo>
                <a:lnTo>
                  <a:pt x="0" y="2719963"/>
                </a:lnTo>
                <a:lnTo>
                  <a:pt x="0" y="2719963"/>
                </a:lnTo>
                <a:lnTo>
                  <a:pt x="0" y="1"/>
                </a:lnTo>
                <a:lnTo>
                  <a:pt x="0" y="1"/>
                </a:lnTo>
                <a:lnTo>
                  <a:pt x="1213953" y="1"/>
                </a:lnTo>
                <a:cubicBezTo>
                  <a:pt x="1272996" y="1"/>
                  <a:pt x="1320861" y="202967"/>
                  <a:pt x="1320861" y="453337"/>
                </a:cubicBezTo>
                <a:close/>
              </a:path>
            </a:pathLst>
          </a:custGeom>
        </p:spPr>
        <p:style>
          <a:lnRef idx="2">
            <a:schemeClr val="accent3">
              <a:alpha val="90000"/>
              <a:tint val="55000"/>
              <a:hueOff val="0"/>
              <a:satOff val="0"/>
              <a:lumOff val="0"/>
              <a:alphaOff val="0"/>
            </a:schemeClr>
          </a:lnRef>
          <a:fillRef idx="1">
            <a:schemeClr val="accent3">
              <a:alpha val="90000"/>
              <a:tint val="55000"/>
              <a:hueOff val="0"/>
              <a:satOff val="0"/>
              <a:lumOff val="0"/>
              <a:alphaOff val="0"/>
            </a:schemeClr>
          </a:fillRef>
          <a:effectRef idx="0">
            <a:schemeClr val="accent3">
              <a:alpha val="90000"/>
              <a:tint val="55000"/>
              <a:hueOff val="0"/>
              <a:satOff val="0"/>
              <a:lumOff val="0"/>
              <a:alphaOff val="0"/>
            </a:schemeClr>
          </a:effectRef>
          <a:fontRef idx="minor">
            <a:schemeClr val="dk1">
              <a:hueOff val="0"/>
              <a:satOff val="0"/>
              <a:lumOff val="0"/>
              <a:alphaOff val="0"/>
            </a:schemeClr>
          </a:fontRef>
        </p:style>
        <p:txBody>
          <a:bodyPr spcFirstLastPara="0" vert="horz" wrap="square" lIns="247651" tIns="188304" rIns="312129" bIns="188305" numCol="1" spcCol="1270" anchor="ctr" anchorCtr="0">
            <a:noAutofit/>
          </a:bodyPr>
          <a:lstStyle/>
          <a:p>
            <a:pPr marL="114300" lvl="1" indent="-114300" algn="l" defTabSz="622300" rtl="0">
              <a:lnSpc>
                <a:spcPct val="114000"/>
              </a:lnSpc>
              <a:spcBef>
                <a:spcPct val="0"/>
              </a:spcBef>
              <a:spcAft>
                <a:spcPts val="600"/>
              </a:spcAft>
              <a:buChar char="•"/>
            </a:pPr>
            <a:r>
              <a:rPr lang="en-AU" sz="1400" kern="1200" dirty="0">
                <a:solidFill>
                  <a:schemeClr val="tx1"/>
                </a:solidFill>
                <a:latin typeface="Arial" panose="020B0604020202020204"/>
              </a:rPr>
              <a:t>Interviews, transcripts, articles, letters, archival footage</a:t>
            </a:r>
          </a:p>
          <a:p>
            <a:pPr marL="114300" lvl="1" indent="-114300" algn="l" defTabSz="622300" rtl="0">
              <a:lnSpc>
                <a:spcPct val="114000"/>
              </a:lnSpc>
              <a:spcBef>
                <a:spcPct val="0"/>
              </a:spcBef>
              <a:spcAft>
                <a:spcPts val="600"/>
              </a:spcAft>
              <a:buChar char="•"/>
            </a:pPr>
            <a:r>
              <a:rPr lang="en-AU" sz="1400" kern="1200" dirty="0">
                <a:solidFill>
                  <a:schemeClr val="tx1"/>
                </a:solidFill>
                <a:latin typeface="Arial" panose="020B0604020202020204"/>
              </a:rPr>
              <a:t>Verbatim or near verbatim</a:t>
            </a:r>
          </a:p>
          <a:p>
            <a:pPr marL="114300" lvl="1" indent="-114300" algn="l" defTabSz="622300" rtl="0">
              <a:lnSpc>
                <a:spcPct val="114000"/>
              </a:lnSpc>
              <a:spcBef>
                <a:spcPct val="0"/>
              </a:spcBef>
              <a:spcAft>
                <a:spcPts val="600"/>
              </a:spcAft>
              <a:buChar char="•"/>
            </a:pPr>
            <a:r>
              <a:rPr lang="en-AU" sz="1400" kern="1200" dirty="0">
                <a:solidFill>
                  <a:schemeClr val="tx1"/>
                </a:solidFill>
                <a:latin typeface="Arial" panose="020B0604020202020204"/>
              </a:rPr>
              <a:t>Focus on ethical storytelling</a:t>
            </a:r>
            <a:endParaRPr lang="en-AU" sz="1400" kern="1200" dirty="0">
              <a:solidFill>
                <a:schemeClr val="tx1"/>
              </a:solidFill>
            </a:endParaRPr>
          </a:p>
        </p:txBody>
      </p:sp>
      <p:sp>
        <p:nvSpPr>
          <p:cNvPr id="11" name="Freeform: Shape 10">
            <a:extLst>
              <a:ext uri="{FF2B5EF4-FFF2-40B4-BE49-F238E27FC236}">
                <a16:creationId xmlns:a16="http://schemas.microsoft.com/office/drawing/2014/main" id="{34E5DDC4-C45D-5FA6-1B8F-8BBA24B920F7}"/>
              </a:ext>
            </a:extLst>
          </p:cNvPr>
          <p:cNvSpPr/>
          <p:nvPr/>
        </p:nvSpPr>
        <p:spPr>
          <a:xfrm>
            <a:off x="6579164" y="3383925"/>
            <a:ext cx="2083622" cy="1149922"/>
          </a:xfrm>
          <a:custGeom>
            <a:avLst/>
            <a:gdLst>
              <a:gd name="csX0" fmla="*/ 0 w 1977039"/>
              <a:gd name="csY0" fmla="*/ 191657 h 1149922"/>
              <a:gd name="csX1" fmla="*/ 191657 w 1977039"/>
              <a:gd name="csY1" fmla="*/ 0 h 1149922"/>
              <a:gd name="csX2" fmla="*/ 1785382 w 1977039"/>
              <a:gd name="csY2" fmla="*/ 0 h 1149922"/>
              <a:gd name="csX3" fmla="*/ 1977039 w 1977039"/>
              <a:gd name="csY3" fmla="*/ 191657 h 1149922"/>
              <a:gd name="csX4" fmla="*/ 1977039 w 1977039"/>
              <a:gd name="csY4" fmla="*/ 958265 h 1149922"/>
              <a:gd name="csX5" fmla="*/ 1785382 w 1977039"/>
              <a:gd name="csY5" fmla="*/ 1149922 h 1149922"/>
              <a:gd name="csX6" fmla="*/ 191657 w 1977039"/>
              <a:gd name="csY6" fmla="*/ 1149922 h 1149922"/>
              <a:gd name="csX7" fmla="*/ 0 w 1977039"/>
              <a:gd name="csY7" fmla="*/ 958265 h 1149922"/>
              <a:gd name="csX8" fmla="*/ 0 w 1977039"/>
              <a:gd name="csY8" fmla="*/ 191657 h 11499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977039" h="1149922">
                <a:moveTo>
                  <a:pt x="0" y="191657"/>
                </a:moveTo>
                <a:cubicBezTo>
                  <a:pt x="0" y="85808"/>
                  <a:pt x="85808" y="0"/>
                  <a:pt x="191657" y="0"/>
                </a:cubicBezTo>
                <a:lnTo>
                  <a:pt x="1785382" y="0"/>
                </a:lnTo>
                <a:cubicBezTo>
                  <a:pt x="1891231" y="0"/>
                  <a:pt x="1977039" y="85808"/>
                  <a:pt x="1977039" y="191657"/>
                </a:cubicBezTo>
                <a:lnTo>
                  <a:pt x="1977039" y="958265"/>
                </a:lnTo>
                <a:cubicBezTo>
                  <a:pt x="1977039" y="1064114"/>
                  <a:pt x="1891231" y="1149922"/>
                  <a:pt x="1785382" y="1149922"/>
                </a:cubicBezTo>
                <a:lnTo>
                  <a:pt x="191657" y="1149922"/>
                </a:lnTo>
                <a:cubicBezTo>
                  <a:pt x="85808" y="1149922"/>
                  <a:pt x="0" y="1064114"/>
                  <a:pt x="0" y="958265"/>
                </a:cubicBezTo>
                <a:lnTo>
                  <a:pt x="0" y="191657"/>
                </a:lnTo>
                <a:close/>
              </a:path>
            </a:pathLst>
          </a:custGeom>
        </p:spPr>
        <p:style>
          <a:lnRef idx="2">
            <a:schemeClr val="lt1">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159005" tIns="107570" rIns="159005" bIns="107570" numCol="1" spcCol="1270" anchor="ctr" anchorCtr="0">
            <a:noAutofit/>
          </a:bodyPr>
          <a:lstStyle/>
          <a:p>
            <a:pPr marL="0" lvl="0" indent="0" algn="ctr" defTabSz="1200150" rtl="0">
              <a:lnSpc>
                <a:spcPct val="90000"/>
              </a:lnSpc>
              <a:spcBef>
                <a:spcPct val="0"/>
              </a:spcBef>
              <a:spcAft>
                <a:spcPct val="35000"/>
              </a:spcAft>
              <a:buNone/>
            </a:pPr>
            <a:r>
              <a:rPr lang="en-AU" sz="2700" kern="1200">
                <a:solidFill>
                  <a:schemeClr val="tx1"/>
                </a:solidFill>
                <a:latin typeface="Arial" panose="020B0604020202020204"/>
              </a:rPr>
              <a:t>Structure</a:t>
            </a:r>
            <a:endParaRPr lang="en-AU" sz="2700" kern="1200">
              <a:solidFill>
                <a:schemeClr val="tx1"/>
              </a:solidFill>
            </a:endParaRPr>
          </a:p>
        </p:txBody>
      </p:sp>
      <p:sp>
        <p:nvSpPr>
          <p:cNvPr id="10" name="Freeform: Shape 9">
            <a:extLst>
              <a:ext uri="{FF2B5EF4-FFF2-40B4-BE49-F238E27FC236}">
                <a16:creationId xmlns:a16="http://schemas.microsoft.com/office/drawing/2014/main" id="{50C06C61-210B-E16C-BAC6-9C0C971C85BF}"/>
              </a:ext>
            </a:extLst>
          </p:cNvPr>
          <p:cNvSpPr/>
          <p:nvPr/>
        </p:nvSpPr>
        <p:spPr>
          <a:xfrm>
            <a:off x="8728895" y="3383925"/>
            <a:ext cx="3186584" cy="1149923"/>
          </a:xfrm>
          <a:custGeom>
            <a:avLst/>
            <a:gdLst>
              <a:gd name="csX0" fmla="*/ 191657 w 1149922"/>
              <a:gd name="csY0" fmla="*/ 0 h 2299619"/>
              <a:gd name="csX1" fmla="*/ 958265 w 1149922"/>
              <a:gd name="csY1" fmla="*/ 0 h 2299619"/>
              <a:gd name="csX2" fmla="*/ 1149922 w 1149922"/>
              <a:gd name="csY2" fmla="*/ 191657 h 2299619"/>
              <a:gd name="csX3" fmla="*/ 1149922 w 1149922"/>
              <a:gd name="csY3" fmla="*/ 2299619 h 2299619"/>
              <a:gd name="csX4" fmla="*/ 1149922 w 1149922"/>
              <a:gd name="csY4" fmla="*/ 2299619 h 2299619"/>
              <a:gd name="csX5" fmla="*/ 0 w 1149922"/>
              <a:gd name="csY5" fmla="*/ 2299619 h 2299619"/>
              <a:gd name="csX6" fmla="*/ 0 w 1149922"/>
              <a:gd name="csY6" fmla="*/ 2299619 h 2299619"/>
              <a:gd name="csX7" fmla="*/ 0 w 1149922"/>
              <a:gd name="csY7" fmla="*/ 191657 h 2299619"/>
              <a:gd name="csX8" fmla="*/ 191657 w 1149922"/>
              <a:gd name="csY8" fmla="*/ 0 h 22996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49922" h="2299619">
                <a:moveTo>
                  <a:pt x="1149922" y="383277"/>
                </a:moveTo>
                <a:lnTo>
                  <a:pt x="1149922" y="1916342"/>
                </a:lnTo>
                <a:cubicBezTo>
                  <a:pt x="1149922" y="2128019"/>
                  <a:pt x="1107014" y="2299618"/>
                  <a:pt x="1054084" y="2299618"/>
                </a:cubicBezTo>
                <a:lnTo>
                  <a:pt x="0" y="2299618"/>
                </a:lnTo>
                <a:lnTo>
                  <a:pt x="0" y="2299618"/>
                </a:lnTo>
                <a:lnTo>
                  <a:pt x="0" y="1"/>
                </a:lnTo>
                <a:lnTo>
                  <a:pt x="0" y="1"/>
                </a:lnTo>
                <a:lnTo>
                  <a:pt x="1054084" y="1"/>
                </a:lnTo>
                <a:cubicBezTo>
                  <a:pt x="1107014" y="1"/>
                  <a:pt x="1149922" y="171600"/>
                  <a:pt x="1149922" y="383277"/>
                </a:cubicBezTo>
                <a:close/>
              </a:path>
            </a:pathLst>
          </a:custGeom>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3341" tIns="82805" rIns="109475" bIns="82806" numCol="1" spcCol="1270" anchor="ctr" anchorCtr="0">
            <a:noAutofit/>
          </a:bodyPr>
          <a:lstStyle/>
          <a:p>
            <a:pPr marL="114300" lvl="1" indent="-114300" algn="l" defTabSz="622300" rtl="0">
              <a:lnSpc>
                <a:spcPct val="114000"/>
              </a:lnSpc>
              <a:spcBef>
                <a:spcPct val="0"/>
              </a:spcBef>
              <a:spcAft>
                <a:spcPts val="600"/>
              </a:spcAft>
              <a:buChar char="•"/>
            </a:pPr>
            <a:r>
              <a:rPr lang="en-AU" sz="1400" i="0" kern="1200" dirty="0"/>
              <a:t>Often non-linear or episodic</a:t>
            </a:r>
          </a:p>
          <a:p>
            <a:pPr marL="114300" lvl="1" indent="-114300" algn="l" defTabSz="622300" rtl="0">
              <a:lnSpc>
                <a:spcPct val="114000"/>
              </a:lnSpc>
              <a:spcBef>
                <a:spcPct val="0"/>
              </a:spcBef>
              <a:spcAft>
                <a:spcPts val="600"/>
              </a:spcAft>
              <a:buChar char="•"/>
            </a:pPr>
            <a:r>
              <a:rPr lang="en-AU" sz="1400" i="0" kern="1200" dirty="0"/>
              <a:t>Draws on multiple perspectives</a:t>
            </a:r>
          </a:p>
          <a:p>
            <a:pPr marL="114300" lvl="1" indent="-114300" algn="l" defTabSz="622300" rtl="0">
              <a:lnSpc>
                <a:spcPct val="114000"/>
              </a:lnSpc>
              <a:spcBef>
                <a:spcPct val="0"/>
              </a:spcBef>
              <a:spcAft>
                <a:spcPts val="600"/>
              </a:spcAft>
              <a:buChar char="•"/>
            </a:pPr>
            <a:r>
              <a:rPr lang="en-AU" sz="1400" i="0" kern="1200" dirty="0"/>
              <a:t>May re-enact real events</a:t>
            </a:r>
          </a:p>
        </p:txBody>
      </p:sp>
      <p:sp>
        <p:nvSpPr>
          <p:cNvPr id="14" name="Freeform: Shape 13">
            <a:extLst>
              <a:ext uri="{FF2B5EF4-FFF2-40B4-BE49-F238E27FC236}">
                <a16:creationId xmlns:a16="http://schemas.microsoft.com/office/drawing/2014/main" id="{1CA425FB-D81D-B948-35C3-04A73913DD01}"/>
              </a:ext>
            </a:extLst>
          </p:cNvPr>
          <p:cNvSpPr/>
          <p:nvPr/>
        </p:nvSpPr>
        <p:spPr>
          <a:xfrm>
            <a:off x="6604980" y="4972958"/>
            <a:ext cx="2057098" cy="1320860"/>
          </a:xfrm>
          <a:custGeom>
            <a:avLst/>
            <a:gdLst>
              <a:gd name="csX0" fmla="*/ 0 w 1992152"/>
              <a:gd name="csY0" fmla="*/ 220148 h 1320860"/>
              <a:gd name="csX1" fmla="*/ 220148 w 1992152"/>
              <a:gd name="csY1" fmla="*/ 0 h 1320860"/>
              <a:gd name="csX2" fmla="*/ 1772004 w 1992152"/>
              <a:gd name="csY2" fmla="*/ 0 h 1320860"/>
              <a:gd name="csX3" fmla="*/ 1992152 w 1992152"/>
              <a:gd name="csY3" fmla="*/ 220148 h 1320860"/>
              <a:gd name="csX4" fmla="*/ 1992152 w 1992152"/>
              <a:gd name="csY4" fmla="*/ 1100712 h 1320860"/>
              <a:gd name="csX5" fmla="*/ 1772004 w 1992152"/>
              <a:gd name="csY5" fmla="*/ 1320860 h 1320860"/>
              <a:gd name="csX6" fmla="*/ 220148 w 1992152"/>
              <a:gd name="csY6" fmla="*/ 1320860 h 1320860"/>
              <a:gd name="csX7" fmla="*/ 0 w 1992152"/>
              <a:gd name="csY7" fmla="*/ 1100712 h 1320860"/>
              <a:gd name="csX8" fmla="*/ 0 w 1992152"/>
              <a:gd name="csY8" fmla="*/ 220148 h 13208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992152" h="1320860">
                <a:moveTo>
                  <a:pt x="0" y="220148"/>
                </a:moveTo>
                <a:cubicBezTo>
                  <a:pt x="0" y="98564"/>
                  <a:pt x="98564" y="0"/>
                  <a:pt x="220148" y="0"/>
                </a:cubicBezTo>
                <a:lnTo>
                  <a:pt x="1772004" y="0"/>
                </a:lnTo>
                <a:cubicBezTo>
                  <a:pt x="1893588" y="0"/>
                  <a:pt x="1992152" y="98564"/>
                  <a:pt x="1992152" y="220148"/>
                </a:cubicBezTo>
                <a:lnTo>
                  <a:pt x="1992152" y="1100712"/>
                </a:lnTo>
                <a:cubicBezTo>
                  <a:pt x="1992152" y="1222296"/>
                  <a:pt x="1893588" y="1320860"/>
                  <a:pt x="1772004" y="1320860"/>
                </a:cubicBezTo>
                <a:lnTo>
                  <a:pt x="220148" y="1320860"/>
                </a:lnTo>
                <a:cubicBezTo>
                  <a:pt x="98564" y="1320860"/>
                  <a:pt x="0" y="1222296"/>
                  <a:pt x="0" y="1100712"/>
                </a:cubicBezTo>
                <a:lnTo>
                  <a:pt x="0" y="220148"/>
                </a:lnTo>
                <a:close/>
              </a:path>
            </a:pathLst>
          </a:custGeom>
        </p:spPr>
        <p:style>
          <a:lnRef idx="2">
            <a:schemeClr val="lt1">
              <a:hueOff val="0"/>
              <a:satOff val="0"/>
              <a:lumOff val="0"/>
              <a:alphaOff val="0"/>
            </a:schemeClr>
          </a:lnRef>
          <a:fillRef idx="1">
            <a:schemeClr val="accent3">
              <a:alpha val="90000"/>
              <a:hueOff val="0"/>
              <a:satOff val="0"/>
              <a:lumOff val="0"/>
              <a:alphaOff val="0"/>
            </a:schemeClr>
          </a:fillRef>
          <a:effectRef idx="0">
            <a:schemeClr val="accent3">
              <a:alpha val="90000"/>
              <a:hueOff val="0"/>
              <a:satOff val="0"/>
              <a:lumOff val="0"/>
              <a:alphaOff val="0"/>
            </a:schemeClr>
          </a:effectRef>
          <a:fontRef idx="minor">
            <a:schemeClr val="lt1"/>
          </a:fontRef>
        </p:style>
        <p:txBody>
          <a:bodyPr spcFirstLastPara="0" vert="horz" wrap="square" lIns="167349" tIns="115914" rIns="167349" bIns="115914" numCol="1" spcCol="1270" anchor="ctr" anchorCtr="0">
            <a:noAutofit/>
          </a:bodyPr>
          <a:lstStyle/>
          <a:p>
            <a:pPr marL="0" lvl="0" indent="0" algn="ctr" defTabSz="1200150">
              <a:lnSpc>
                <a:spcPct val="90000"/>
              </a:lnSpc>
              <a:spcBef>
                <a:spcPct val="0"/>
              </a:spcBef>
              <a:spcAft>
                <a:spcPct val="35000"/>
              </a:spcAft>
              <a:buNone/>
            </a:pPr>
            <a:r>
              <a:rPr lang="en-AU" sz="2700" kern="1200" dirty="0">
                <a:latin typeface="Arial" panose="020B0604020202020204"/>
              </a:rPr>
              <a:t>Style</a:t>
            </a:r>
            <a:endParaRPr lang="en-AU" sz="2700" kern="1200" dirty="0">
              <a:solidFill>
                <a:schemeClr val="bg1"/>
              </a:solidFill>
            </a:endParaRPr>
          </a:p>
        </p:txBody>
      </p:sp>
      <p:sp>
        <p:nvSpPr>
          <p:cNvPr id="13" name="Freeform: Shape 12">
            <a:extLst>
              <a:ext uri="{FF2B5EF4-FFF2-40B4-BE49-F238E27FC236}">
                <a16:creationId xmlns:a16="http://schemas.microsoft.com/office/drawing/2014/main" id="{BC8D913B-7D7E-3BDD-E8E8-F7F55F2F2443}"/>
              </a:ext>
            </a:extLst>
          </p:cNvPr>
          <p:cNvSpPr/>
          <p:nvPr/>
        </p:nvSpPr>
        <p:spPr>
          <a:xfrm>
            <a:off x="8728895" y="4972313"/>
            <a:ext cx="3186584" cy="1320861"/>
          </a:xfrm>
          <a:custGeom>
            <a:avLst/>
            <a:gdLst>
              <a:gd name="csX0" fmla="*/ 220148 w 1320860"/>
              <a:gd name="csY0" fmla="*/ 0 h 2709369"/>
              <a:gd name="csX1" fmla="*/ 1100712 w 1320860"/>
              <a:gd name="csY1" fmla="*/ 0 h 2709369"/>
              <a:gd name="csX2" fmla="*/ 1320860 w 1320860"/>
              <a:gd name="csY2" fmla="*/ 220148 h 2709369"/>
              <a:gd name="csX3" fmla="*/ 1320860 w 1320860"/>
              <a:gd name="csY3" fmla="*/ 2709369 h 2709369"/>
              <a:gd name="csX4" fmla="*/ 1320860 w 1320860"/>
              <a:gd name="csY4" fmla="*/ 2709369 h 2709369"/>
              <a:gd name="csX5" fmla="*/ 0 w 1320860"/>
              <a:gd name="csY5" fmla="*/ 2709369 h 2709369"/>
              <a:gd name="csX6" fmla="*/ 0 w 1320860"/>
              <a:gd name="csY6" fmla="*/ 2709369 h 2709369"/>
              <a:gd name="csX7" fmla="*/ 0 w 1320860"/>
              <a:gd name="csY7" fmla="*/ 220148 h 2709369"/>
              <a:gd name="csX8" fmla="*/ 220148 w 1320860"/>
              <a:gd name="csY8" fmla="*/ 0 h 270936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320860" h="2709369">
                <a:moveTo>
                  <a:pt x="1320860" y="451572"/>
                </a:moveTo>
                <a:lnTo>
                  <a:pt x="1320860" y="2257797"/>
                </a:lnTo>
                <a:cubicBezTo>
                  <a:pt x="1320860" y="2507192"/>
                  <a:pt x="1272808" y="2709368"/>
                  <a:pt x="1213534" y="2709368"/>
                </a:cubicBezTo>
                <a:lnTo>
                  <a:pt x="0" y="2709368"/>
                </a:lnTo>
                <a:lnTo>
                  <a:pt x="0" y="2709368"/>
                </a:lnTo>
                <a:lnTo>
                  <a:pt x="0" y="1"/>
                </a:lnTo>
                <a:lnTo>
                  <a:pt x="0" y="1"/>
                </a:lnTo>
                <a:lnTo>
                  <a:pt x="1213534" y="1"/>
                </a:lnTo>
                <a:cubicBezTo>
                  <a:pt x="1272808" y="1"/>
                  <a:pt x="1320860" y="202177"/>
                  <a:pt x="1320860" y="451572"/>
                </a:cubicBezTo>
                <a:close/>
              </a:path>
            </a:pathLst>
          </a:custGeom>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88304" rIns="312129" bIns="188305" numCol="1" spcCol="1270" anchor="ctr" anchorCtr="0">
            <a:noAutofit/>
          </a:bodyPr>
          <a:lstStyle/>
          <a:p>
            <a:pPr marL="114300" lvl="1" indent="-114300" algn="l" defTabSz="622300" rtl="0">
              <a:lnSpc>
                <a:spcPct val="90000"/>
              </a:lnSpc>
              <a:spcBef>
                <a:spcPct val="0"/>
              </a:spcBef>
              <a:spcAft>
                <a:spcPct val="15000"/>
              </a:spcAft>
              <a:buChar char="•"/>
            </a:pPr>
            <a:r>
              <a:rPr lang="en-AU" sz="1400" i="0" kern="1200" dirty="0">
                <a:latin typeface="Arial" panose="020B0604020202020204"/>
              </a:rPr>
              <a:t>Transformational acting</a:t>
            </a:r>
            <a:r>
              <a:rPr lang="en-AU" sz="1400" kern="1200" dirty="0">
                <a:latin typeface="Arial" panose="020B0604020202020204"/>
              </a:rPr>
              <a:t> – playing many real people</a:t>
            </a:r>
            <a:endParaRPr lang="en-AU" sz="1400" kern="1200" dirty="0"/>
          </a:p>
          <a:p>
            <a:pPr marL="114300" lvl="1" indent="-114300" algn="l" defTabSz="622300" rtl="0">
              <a:lnSpc>
                <a:spcPct val="90000"/>
              </a:lnSpc>
              <a:spcBef>
                <a:spcPct val="0"/>
              </a:spcBef>
              <a:spcAft>
                <a:spcPct val="15000"/>
              </a:spcAft>
              <a:buChar char="•"/>
            </a:pPr>
            <a:r>
              <a:rPr lang="en-AU" sz="1400" kern="1200" dirty="0">
                <a:latin typeface="Arial" panose="020B0604020202020204"/>
              </a:rPr>
              <a:t>Direct address/testimony</a:t>
            </a:r>
          </a:p>
          <a:p>
            <a:pPr marL="114300" lvl="1" indent="-114300" algn="l" defTabSz="622300" rtl="0">
              <a:lnSpc>
                <a:spcPct val="90000"/>
              </a:lnSpc>
              <a:spcBef>
                <a:spcPct val="0"/>
              </a:spcBef>
              <a:spcAft>
                <a:spcPct val="15000"/>
              </a:spcAft>
              <a:buChar char="•"/>
            </a:pPr>
            <a:r>
              <a:rPr lang="en-AU" sz="1400" kern="1200" dirty="0">
                <a:latin typeface="Arial" panose="020B0604020202020204"/>
              </a:rPr>
              <a:t>Heightened authenticity with a focus on truth</a:t>
            </a:r>
            <a:endParaRPr lang="en-AU" sz="1400" kern="1200" dirty="0"/>
          </a:p>
        </p:txBody>
      </p:sp>
      <p:pic>
        <p:nvPicPr>
          <p:cNvPr id="643" name="Picture 642">
            <a:extLst>
              <a:ext uri="{FF2B5EF4-FFF2-40B4-BE49-F238E27FC236}">
                <a16:creationId xmlns:a16="http://schemas.microsoft.com/office/drawing/2014/main" id="{47D9E583-309D-F86F-7375-C34C486F191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170196" y="1431925"/>
            <a:ext cx="5184422" cy="4999402"/>
          </a:xfrm>
          <a:prstGeom prst="ellipse">
            <a:avLst/>
          </a:prstGeom>
          <a:ln w="28575">
            <a:solidFill>
              <a:srgbClr val="BAECFF"/>
            </a:solidFill>
          </a:ln>
          <a:effectLst>
            <a:softEdge rad="112500"/>
          </a:effectLst>
        </p:spPr>
      </p:pic>
      <p:sp>
        <p:nvSpPr>
          <p:cNvPr id="3" name="Slide Number Placeholder 2">
            <a:extLst>
              <a:ext uri="{FF2B5EF4-FFF2-40B4-BE49-F238E27FC236}">
                <a16:creationId xmlns:a16="http://schemas.microsoft.com/office/drawing/2014/main" id="{8B947AB5-FE3F-422B-4E0F-F8F69B7530B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57</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3628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D14BB-730E-A4E1-2BE3-768718CEA441}"/>
            </a:ext>
          </a:extLst>
        </p:cNvPr>
        <p:cNvGrpSpPr/>
        <p:nvPr/>
      </p:nvGrpSpPr>
      <p:grpSpPr>
        <a:xfrm>
          <a:off x="0" y="0"/>
          <a:ext cx="0" cy="0"/>
          <a:chOff x="0" y="0"/>
          <a:chExt cx="0" cy="0"/>
        </a:xfrm>
      </p:grpSpPr>
      <p:pic>
        <p:nvPicPr>
          <p:cNvPr id="8" name="Picture 4">
            <a:extLst>
              <a:ext uri="{FF2B5EF4-FFF2-40B4-BE49-F238E27FC236}">
                <a16:creationId xmlns:a16="http://schemas.microsoft.com/office/drawing/2014/main" id="{5D2FACD1-E81E-C26D-FF14-CF69ACFA2760}"/>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68582" y="1429326"/>
            <a:ext cx="9254836" cy="513590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27AD031E-2B59-B4D4-1354-89737D00AB07}"/>
              </a:ext>
            </a:extLst>
          </p:cNvPr>
          <p:cNvSpPr>
            <a:spLocks noGrp="1"/>
          </p:cNvSpPr>
          <p:nvPr>
            <p:ph type="title"/>
          </p:nvPr>
        </p:nvSpPr>
        <p:spPr>
          <a:xfrm>
            <a:off x="360000" y="360000"/>
            <a:ext cx="10576518" cy="545601"/>
          </a:xfrm>
        </p:spPr>
        <p:txBody>
          <a:bodyPr/>
          <a:lstStyle/>
          <a:p>
            <a:r>
              <a:rPr lang="en-AU" sz="2800" i="1">
                <a:cs typeface="Arial"/>
              </a:rPr>
              <a:t>BEFORE THE SUN COMES UP</a:t>
            </a:r>
            <a:r>
              <a:rPr lang="en-AU" sz="2800">
                <a:cs typeface="Arial"/>
              </a:rPr>
              <a:t> by Callan Purcell and Jordan Shea (excerpt 1)</a:t>
            </a:r>
            <a:endParaRPr lang="en-US" sz="2800"/>
          </a:p>
        </p:txBody>
      </p:sp>
      <p:sp>
        <p:nvSpPr>
          <p:cNvPr id="25" name="Text Placeholder 12">
            <a:extLst>
              <a:ext uri="{FF2B5EF4-FFF2-40B4-BE49-F238E27FC236}">
                <a16:creationId xmlns:a16="http://schemas.microsoft.com/office/drawing/2014/main" id="{E75B7298-F9D6-F1D4-DEA8-5AA4EB7DD9EA}"/>
              </a:ext>
            </a:extLst>
          </p:cNvPr>
          <p:cNvSpPr>
            <a:spLocks noGrp="1"/>
          </p:cNvSpPr>
          <p:nvPr>
            <p:ph type="body" sz="quarter" idx="18"/>
          </p:nvPr>
        </p:nvSpPr>
        <p:spPr>
          <a:xfrm>
            <a:off x="360000" y="1250559"/>
            <a:ext cx="9842779" cy="310015"/>
          </a:xfrm>
        </p:spPr>
        <p:txBody>
          <a:bodyPr/>
          <a:lstStyle/>
          <a:p>
            <a:r>
              <a:rPr lang="en-AU">
                <a:cs typeface="Arial"/>
              </a:rPr>
              <a:t>State Drama Camp performance</a:t>
            </a:r>
          </a:p>
        </p:txBody>
      </p:sp>
      <p:sp>
        <p:nvSpPr>
          <p:cNvPr id="5" name="Oval 4">
            <a:extLst>
              <a:ext uri="{FF2B5EF4-FFF2-40B4-BE49-F238E27FC236}">
                <a16:creationId xmlns:a16="http://schemas.microsoft.com/office/drawing/2014/main" id="{67E98ABD-7BA0-9E4A-E195-45EEEDB5C6B8}"/>
              </a:ext>
            </a:extLst>
          </p:cNvPr>
          <p:cNvSpPr/>
          <p:nvPr/>
        </p:nvSpPr>
        <p:spPr>
          <a:xfrm>
            <a:off x="10936518" y="445861"/>
            <a:ext cx="919480" cy="9194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FFFFFF"/>
                </a:solidFill>
                <a:effectLst/>
                <a:uLnTx/>
                <a:uFillTx/>
                <a:latin typeface="Arial" panose="020B0604020202020204"/>
                <a:ea typeface="+mn-ea"/>
                <a:cs typeface="+mn-cs"/>
              </a:rPr>
              <a:t>7.3</a:t>
            </a:r>
            <a:r>
              <a:rPr lang="en-AU" sz="1800">
                <a:solidFill>
                  <a:srgbClr val="FFFFFF"/>
                </a:solidFill>
                <a:latin typeface="Arial" panose="020B0604020202020204"/>
              </a:rPr>
              <a:t>a</a:t>
            </a: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7" name="Picture 6">
            <a:hlinkClick r:id="rId4"/>
            <a:extLst>
              <a:ext uri="{FF2B5EF4-FFF2-40B4-BE49-F238E27FC236}">
                <a16:creationId xmlns:a16="http://schemas.microsoft.com/office/drawing/2014/main" id="{D9F34DDF-C139-E924-4E58-4C74EB345519}"/>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99136" y="1810208"/>
            <a:ext cx="6205728" cy="3598070"/>
          </a:xfrm>
          <a:prstGeom prst="rect">
            <a:avLst/>
          </a:prstGeom>
        </p:spPr>
      </p:pic>
      <p:pic>
        <p:nvPicPr>
          <p:cNvPr id="2" name="Picture 2" descr="Play button icon">
            <a:hlinkClick r:id="rId4"/>
            <a:extLst>
              <a:ext uri="{FF2B5EF4-FFF2-40B4-BE49-F238E27FC236}">
                <a16:creationId xmlns:a16="http://schemas.microsoft.com/office/drawing/2014/main" id="{B27776F5-D24C-E913-5719-3862C8F09E88}"/>
              </a:ext>
            </a:extLst>
          </p:cNvPr>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a:ext>
            </a:extLst>
          </a:blip>
          <a:srcRect/>
          <a:stretch>
            <a:fillRect/>
          </a:stretch>
        </p:blipFill>
        <p:spPr bwMode="auto">
          <a:xfrm>
            <a:off x="5392552" y="3452913"/>
            <a:ext cx="1394897" cy="805943"/>
          </a:xfrm>
          <a:prstGeom prst="rect">
            <a:avLst/>
          </a:prstGeom>
          <a:noFill/>
        </p:spPr>
      </p:pic>
      <p:sp>
        <p:nvSpPr>
          <p:cNvPr id="3" name="Slide Number Placeholder 2">
            <a:extLst>
              <a:ext uri="{FF2B5EF4-FFF2-40B4-BE49-F238E27FC236}">
                <a16:creationId xmlns:a16="http://schemas.microsoft.com/office/drawing/2014/main" id="{A5D3CC41-C1F0-2B87-6EF7-B678F559C2F8}"/>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58</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61045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32EEE-2F1A-58D8-99F5-F4CEC5CA28DA}"/>
            </a:ext>
          </a:extLst>
        </p:cNvPr>
        <p:cNvGrpSpPr/>
        <p:nvPr/>
      </p:nvGrpSpPr>
      <p:grpSpPr>
        <a:xfrm>
          <a:off x="0" y="0"/>
          <a:ext cx="0" cy="0"/>
          <a:chOff x="0" y="0"/>
          <a:chExt cx="0" cy="0"/>
        </a:xfrm>
      </p:grpSpPr>
      <p:pic>
        <p:nvPicPr>
          <p:cNvPr id="10" name="Picture 4">
            <a:extLst>
              <a:ext uri="{FF2B5EF4-FFF2-40B4-BE49-F238E27FC236}">
                <a16:creationId xmlns:a16="http://schemas.microsoft.com/office/drawing/2014/main" id="{B08A0B6C-E723-E092-A570-46C1D44C49C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68582" y="1429326"/>
            <a:ext cx="9254836" cy="513590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854825BB-4498-B2E5-33F0-E3BFCACCD8C4}"/>
              </a:ext>
            </a:extLst>
          </p:cNvPr>
          <p:cNvSpPr>
            <a:spLocks noGrp="1"/>
          </p:cNvSpPr>
          <p:nvPr>
            <p:ph type="title"/>
          </p:nvPr>
        </p:nvSpPr>
        <p:spPr>
          <a:xfrm>
            <a:off x="360000" y="360000"/>
            <a:ext cx="10084424" cy="695326"/>
          </a:xfrm>
        </p:spPr>
        <p:txBody>
          <a:bodyPr/>
          <a:lstStyle/>
          <a:p>
            <a:r>
              <a:rPr lang="en-AU" sz="2800" i="1" dirty="0">
                <a:cs typeface="Arial"/>
              </a:rPr>
              <a:t>BEFORE THE SUN COMES UP</a:t>
            </a:r>
            <a:r>
              <a:rPr lang="en-AU" sz="2800" dirty="0">
                <a:cs typeface="Arial"/>
              </a:rPr>
              <a:t> by Callan Purcell and Jordan Shea (excerpt 2)</a:t>
            </a:r>
            <a:endParaRPr lang="en-US" sz="2800" dirty="0"/>
          </a:p>
        </p:txBody>
      </p:sp>
      <p:sp>
        <p:nvSpPr>
          <p:cNvPr id="25" name="Text Placeholder 12">
            <a:extLst>
              <a:ext uri="{FF2B5EF4-FFF2-40B4-BE49-F238E27FC236}">
                <a16:creationId xmlns:a16="http://schemas.microsoft.com/office/drawing/2014/main" id="{7733B0F4-9DB9-D942-22C3-74105BD9AE09}"/>
              </a:ext>
            </a:extLst>
          </p:cNvPr>
          <p:cNvSpPr>
            <a:spLocks noGrp="1"/>
          </p:cNvSpPr>
          <p:nvPr>
            <p:ph type="body" sz="quarter" idx="18"/>
          </p:nvPr>
        </p:nvSpPr>
        <p:spPr>
          <a:xfrm>
            <a:off x="360000" y="1225328"/>
            <a:ext cx="10084424" cy="310015"/>
          </a:xfrm>
        </p:spPr>
        <p:txBody>
          <a:bodyPr/>
          <a:lstStyle/>
          <a:p>
            <a:r>
              <a:rPr lang="en-AU">
                <a:cs typeface="Arial"/>
              </a:rPr>
              <a:t>State Drama Camp performance</a:t>
            </a:r>
          </a:p>
        </p:txBody>
      </p:sp>
      <p:sp>
        <p:nvSpPr>
          <p:cNvPr id="5" name="Oval 4">
            <a:extLst>
              <a:ext uri="{FF2B5EF4-FFF2-40B4-BE49-F238E27FC236}">
                <a16:creationId xmlns:a16="http://schemas.microsoft.com/office/drawing/2014/main" id="{E6F65E3B-9355-8903-AA8E-DAA5CC451DB5}"/>
              </a:ext>
            </a:extLst>
          </p:cNvPr>
          <p:cNvSpPr/>
          <p:nvPr/>
        </p:nvSpPr>
        <p:spPr>
          <a:xfrm>
            <a:off x="10936518" y="445861"/>
            <a:ext cx="919480" cy="9194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FFFFFF"/>
                </a:solidFill>
                <a:effectLst/>
                <a:uLnTx/>
                <a:uFillTx/>
                <a:latin typeface="Arial" panose="020B0604020202020204"/>
                <a:ea typeface="+mn-ea"/>
                <a:cs typeface="+mn-cs"/>
              </a:rPr>
              <a:t>7.3</a:t>
            </a:r>
            <a:r>
              <a:rPr lang="en-AU" sz="1800">
                <a:solidFill>
                  <a:srgbClr val="FFFFFF"/>
                </a:solidFill>
                <a:latin typeface="Arial" panose="020B0604020202020204"/>
              </a:rPr>
              <a:t>b</a:t>
            </a: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31" name="Diagram 30">
            <a:extLst>
              <a:ext uri="{FF2B5EF4-FFF2-40B4-BE49-F238E27FC236}">
                <a16:creationId xmlns:a16="http://schemas.microsoft.com/office/drawing/2014/main" id="{660CF6E7-8288-396E-F554-7A6236EA4B5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38427058"/>
              </p:ext>
            </p:extLst>
          </p:nvPr>
        </p:nvGraphicFramePr>
        <p:xfrm>
          <a:off x="5074807" y="5374983"/>
          <a:ext cx="8128000" cy="9194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a:hlinkClick r:id="rId9"/>
            <a:extLst>
              <a:ext uri="{FF2B5EF4-FFF2-40B4-BE49-F238E27FC236}">
                <a16:creationId xmlns:a16="http://schemas.microsoft.com/office/drawing/2014/main" id="{E144C6B9-58D9-906C-55B1-960103841AE3}"/>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914829" y="1849857"/>
            <a:ext cx="6277939" cy="3578817"/>
          </a:xfrm>
          <a:prstGeom prst="rect">
            <a:avLst/>
          </a:prstGeom>
        </p:spPr>
      </p:pic>
      <p:pic>
        <p:nvPicPr>
          <p:cNvPr id="2" name="Picture 2" descr="Play button icon">
            <a:hlinkClick r:id="rId9"/>
            <a:extLst>
              <a:ext uri="{FF2B5EF4-FFF2-40B4-BE49-F238E27FC236}">
                <a16:creationId xmlns:a16="http://schemas.microsoft.com/office/drawing/2014/main" id="{4EF408F5-E2E8-E10F-AAB6-D04630132B0F}"/>
              </a:ext>
            </a:extLst>
          </p:cNvPr>
          <p:cNvPicPr>
            <a:picLocks noChangeAspect="1" noChangeArrowheads="1"/>
          </p:cNvPicPr>
          <p:nvPr/>
        </p:nvPicPr>
        <p:blipFill>
          <a:blip r:embed="rId11" cstate="screen">
            <a:extLst>
              <a:ext uri="{BEBA8EAE-BF5A-486C-A8C5-ECC9F3942E4B}">
                <a14:imgProps xmlns:a14="http://schemas.microsoft.com/office/drawing/2010/main">
                  <a14:imgLayer r:embed="rId12">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a:ext>
            </a:extLst>
          </a:blip>
          <a:srcRect/>
          <a:stretch>
            <a:fillRect/>
          </a:stretch>
        </p:blipFill>
        <p:spPr bwMode="auto">
          <a:xfrm>
            <a:off x="5392552" y="3452913"/>
            <a:ext cx="1394897" cy="805943"/>
          </a:xfrm>
          <a:prstGeom prst="rect">
            <a:avLst/>
          </a:prstGeom>
          <a:noFill/>
        </p:spPr>
      </p:pic>
      <p:sp>
        <p:nvSpPr>
          <p:cNvPr id="3" name="Slide Number Placeholder 2">
            <a:extLst>
              <a:ext uri="{FF2B5EF4-FFF2-40B4-BE49-F238E27FC236}">
                <a16:creationId xmlns:a16="http://schemas.microsoft.com/office/drawing/2014/main" id="{A7B4DDB7-09C6-B476-CEE6-4077E2B4FB6A}"/>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59</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2003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84CDD-E449-DE3C-9E89-95E3FF44DD9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00B6F09-EC9D-014F-AFC4-71F6F4300452}"/>
              </a:ext>
            </a:extLst>
          </p:cNvPr>
          <p:cNvSpPr>
            <a:spLocks noGrp="1"/>
          </p:cNvSpPr>
          <p:nvPr>
            <p:ph type="title"/>
          </p:nvPr>
        </p:nvSpPr>
        <p:spPr/>
        <p:txBody>
          <a:bodyPr/>
          <a:lstStyle/>
          <a:p>
            <a:r>
              <a:rPr lang="en-AU">
                <a:latin typeface="+mj-lt"/>
              </a:rPr>
              <a:t>Learning intentions and success criteria (1)</a:t>
            </a:r>
          </a:p>
        </p:txBody>
      </p:sp>
      <p:sp>
        <p:nvSpPr>
          <p:cNvPr id="3" name="TextBox 2">
            <a:extLst>
              <a:ext uri="{FF2B5EF4-FFF2-40B4-BE49-F238E27FC236}">
                <a16:creationId xmlns:a16="http://schemas.microsoft.com/office/drawing/2014/main" id="{497CFB08-FACA-3933-799E-1F02B408C04D}"/>
              </a:ext>
            </a:extLst>
          </p:cNvPr>
          <p:cNvSpPr txBox="1"/>
          <p:nvPr/>
        </p:nvSpPr>
        <p:spPr>
          <a:xfrm>
            <a:off x="370416" y="1894417"/>
            <a:ext cx="11303000" cy="362657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b="1">
                <a:solidFill>
                  <a:schemeClr val="accent1"/>
                </a:solidFill>
                <a:cs typeface="Arial" panose="020B0604020202020204" pitchFamily="34" charset="0"/>
              </a:rPr>
              <a:t>We are learning to</a:t>
            </a:r>
            <a:r>
              <a:rPr lang="en-AU" sz="1800" b="1">
                <a:solidFill>
                  <a:schemeClr val="accent1"/>
                </a:solidFill>
                <a:ea typeface="+mn-lt"/>
                <a:cs typeface="Arial" panose="020B0604020202020204" pitchFamily="34" charset="0"/>
              </a:rPr>
              <a:t> </a:t>
            </a:r>
            <a:r>
              <a:rPr lang="en-AU" sz="1800"/>
              <a:t>consider the roles of director, performer, designer, and audience as we collaboratively investigate ethical storytelling practices and protocols used in the creation and sharing of scripted works.</a:t>
            </a:r>
          </a:p>
          <a:p>
            <a:pPr>
              <a:lnSpc>
                <a:spcPct val="150000"/>
              </a:lnSpc>
              <a:spcAft>
                <a:spcPts val="1200"/>
              </a:spcAft>
            </a:pPr>
            <a:r>
              <a:rPr lang="en-AU" sz="1800" b="1">
                <a:solidFill>
                  <a:schemeClr val="accent1"/>
                </a:solidFill>
                <a:cs typeface="Arial" panose="020B0604020202020204" pitchFamily="34" charset="0"/>
              </a:rPr>
              <a:t>I can</a:t>
            </a:r>
            <a:endParaRPr lang="en-US" sz="1800">
              <a:solidFill>
                <a:schemeClr val="accent1"/>
              </a:solidFill>
              <a:cs typeface="Arial" panose="020B0604020202020204" pitchFamily="34" charset="0"/>
            </a:endParaRPr>
          </a:p>
          <a:p>
            <a:pPr marL="342900" lvl="0" indent="-342900">
              <a:lnSpc>
                <a:spcPct val="150000"/>
              </a:lnSpc>
              <a:spcAft>
                <a:spcPts val="1200"/>
              </a:spcAft>
              <a:buFont typeface="Arial" panose="020B0604020202020204" pitchFamily="34" charset="0"/>
              <a:buChar char="•"/>
            </a:pPr>
            <a:r>
              <a:rPr lang="en-AU" sz="1800"/>
              <a:t>identify and explain the roles of director, performer, designer, and audience in the context of scripted works</a:t>
            </a:r>
          </a:p>
          <a:p>
            <a:pPr marL="342900" lvl="0" indent="-342900">
              <a:lnSpc>
                <a:spcPct val="150000"/>
              </a:lnSpc>
              <a:spcAft>
                <a:spcPts val="1200"/>
              </a:spcAft>
              <a:buFont typeface="Arial" panose="020B0604020202020204" pitchFamily="34" charset="0"/>
              <a:buChar char="•"/>
            </a:pPr>
            <a:r>
              <a:rPr lang="en-AU" sz="1800"/>
              <a:t>experiment with dramatic processes and collaborate to develop ethical storytelling protocols</a:t>
            </a:r>
          </a:p>
          <a:p>
            <a:pPr marL="342900" lvl="0" indent="-342900">
              <a:lnSpc>
                <a:spcPct val="150000"/>
              </a:lnSpc>
              <a:spcAft>
                <a:spcPts val="1200"/>
              </a:spcAft>
              <a:buFont typeface="Arial" panose="020B0604020202020204" pitchFamily="34" charset="0"/>
              <a:buChar char="•"/>
            </a:pPr>
            <a:r>
              <a:rPr lang="en-AU" sz="1800"/>
              <a:t>analyse how creative choices shape dramatic meaning and influence audience response</a:t>
            </a:r>
          </a:p>
          <a:p>
            <a:pPr marL="342900" lvl="0" indent="-342900">
              <a:lnSpc>
                <a:spcPct val="150000"/>
              </a:lnSpc>
              <a:spcAft>
                <a:spcPts val="1200"/>
              </a:spcAft>
              <a:buFont typeface="Arial" panose="020B0604020202020204" pitchFamily="34" charset="0"/>
              <a:buChar char="•"/>
            </a:pPr>
            <a:r>
              <a:rPr lang="en-AU" sz="1800"/>
              <a:t>document my ideas and reflections in a ‘playwright’s journal’ to support ethical and collaborative storytelling.</a:t>
            </a:r>
          </a:p>
        </p:txBody>
      </p:sp>
      <p:sp>
        <p:nvSpPr>
          <p:cNvPr id="2" name="Slide Number Placeholder 1">
            <a:extLst>
              <a:ext uri="{FF2B5EF4-FFF2-40B4-BE49-F238E27FC236}">
                <a16:creationId xmlns:a16="http://schemas.microsoft.com/office/drawing/2014/main" id="{75133358-1A6F-942B-89B6-02358395384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a:t>
            </a:fld>
            <a:endParaRPr lang="en-AU"/>
          </a:p>
        </p:txBody>
      </p:sp>
    </p:spTree>
    <p:extLst>
      <p:ext uri="{BB962C8B-B14F-4D97-AF65-F5344CB8AC3E}">
        <p14:creationId xmlns:p14="http://schemas.microsoft.com/office/powerpoint/2010/main" val="19348849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5A40B-E27E-19F9-0EF9-E56151DDD8AF}"/>
            </a:ext>
          </a:extLst>
        </p:cNvPr>
        <p:cNvGrpSpPr/>
        <p:nvPr/>
      </p:nvGrpSpPr>
      <p:grpSpPr>
        <a:xfrm>
          <a:off x="0" y="0"/>
          <a:ext cx="0" cy="0"/>
          <a:chOff x="0" y="0"/>
          <a:chExt cx="0" cy="0"/>
        </a:xfrm>
      </p:grpSpPr>
      <p:cxnSp>
        <p:nvCxnSpPr>
          <p:cNvPr id="20" name="Google Shape;194;p19">
            <a:extLst>
              <a:ext uri="{FF2B5EF4-FFF2-40B4-BE49-F238E27FC236}">
                <a16:creationId xmlns:a16="http://schemas.microsoft.com/office/drawing/2014/main" id="{F61C6C7C-1AA2-D1CF-C1F6-AA062FF7E32F}"/>
              </a:ext>
              <a:ext uri="{C183D7F6-B498-43B3-948B-1728B52AA6E4}">
                <adec:decorative xmlns:adec="http://schemas.microsoft.com/office/drawing/2017/decorative" val="1"/>
              </a:ext>
            </a:extLst>
          </p:cNvPr>
          <p:cNvCxnSpPr>
            <a:stCxn id="10" idx="1"/>
          </p:cNvCxnSpPr>
          <p:nvPr/>
        </p:nvCxnSpPr>
        <p:spPr>
          <a:xfrm rot="10800000">
            <a:off x="6897933" y="4302726"/>
            <a:ext cx="573947" cy="571560"/>
          </a:xfrm>
          <a:prstGeom prst="straightConnector1">
            <a:avLst/>
          </a:prstGeom>
          <a:noFill/>
          <a:ln w="19050" cap="flat" cmpd="sng">
            <a:solidFill>
              <a:srgbClr val="9B6808"/>
            </a:solidFill>
            <a:prstDash val="solid"/>
            <a:round/>
            <a:headEnd type="none" w="med" len="med"/>
            <a:tailEnd type="none" w="med" len="med"/>
          </a:ln>
        </p:spPr>
      </p:cxnSp>
      <p:cxnSp>
        <p:nvCxnSpPr>
          <p:cNvPr id="21" name="Google Shape;195;p19">
            <a:extLst>
              <a:ext uri="{FF2B5EF4-FFF2-40B4-BE49-F238E27FC236}">
                <a16:creationId xmlns:a16="http://schemas.microsoft.com/office/drawing/2014/main" id="{A7DF89D2-97C0-C8EC-CC1C-E553EAADA641}"/>
              </a:ext>
              <a:ext uri="{C183D7F6-B498-43B3-948B-1728B52AA6E4}">
                <adec:decorative xmlns:adec="http://schemas.microsoft.com/office/drawing/2017/decorative" val="1"/>
              </a:ext>
            </a:extLst>
          </p:cNvPr>
          <p:cNvCxnSpPr>
            <a:cxnSpLocks/>
          </p:cNvCxnSpPr>
          <p:nvPr/>
        </p:nvCxnSpPr>
        <p:spPr>
          <a:xfrm rot="10800000">
            <a:off x="4572860" y="3221219"/>
            <a:ext cx="541549" cy="223372"/>
          </a:xfrm>
          <a:prstGeom prst="straightConnector1">
            <a:avLst/>
          </a:prstGeom>
          <a:noFill/>
          <a:ln w="19050" cap="flat" cmpd="sng">
            <a:solidFill>
              <a:srgbClr val="427B2D"/>
            </a:solidFill>
            <a:prstDash val="solid"/>
            <a:round/>
            <a:headEnd type="none" w="med" len="med"/>
            <a:tailEnd type="none" w="med" len="med"/>
          </a:ln>
        </p:spPr>
      </p:cxnSp>
      <p:cxnSp>
        <p:nvCxnSpPr>
          <p:cNvPr id="22" name="Google Shape;196;p19">
            <a:extLst>
              <a:ext uri="{FF2B5EF4-FFF2-40B4-BE49-F238E27FC236}">
                <a16:creationId xmlns:a16="http://schemas.microsoft.com/office/drawing/2014/main" id="{BCB68661-DE4A-0791-EAFC-1AF8254376FD}"/>
              </a:ext>
              <a:ext uri="{C183D7F6-B498-43B3-948B-1728B52AA6E4}">
                <adec:decorative xmlns:adec="http://schemas.microsoft.com/office/drawing/2017/decorative" val="1"/>
              </a:ext>
            </a:extLst>
          </p:cNvPr>
          <p:cNvCxnSpPr>
            <a:cxnSpLocks/>
          </p:cNvCxnSpPr>
          <p:nvPr/>
        </p:nvCxnSpPr>
        <p:spPr>
          <a:xfrm flipH="1">
            <a:off x="6973271" y="3221219"/>
            <a:ext cx="511198" cy="229511"/>
          </a:xfrm>
          <a:prstGeom prst="straightConnector1">
            <a:avLst/>
          </a:prstGeom>
          <a:noFill/>
          <a:ln w="19050" cap="flat" cmpd="sng">
            <a:solidFill>
              <a:srgbClr val="B51458"/>
            </a:solidFill>
            <a:prstDash val="solid"/>
            <a:round/>
            <a:headEnd type="none" w="med" len="med"/>
            <a:tailEnd type="none" w="med" len="med"/>
          </a:ln>
        </p:spPr>
      </p:cxnSp>
      <p:cxnSp>
        <p:nvCxnSpPr>
          <p:cNvPr id="23" name="Google Shape;197;p19">
            <a:extLst>
              <a:ext uri="{FF2B5EF4-FFF2-40B4-BE49-F238E27FC236}">
                <a16:creationId xmlns:a16="http://schemas.microsoft.com/office/drawing/2014/main" id="{12CA840B-7EFB-36ED-541D-5C5F82293D9F}"/>
              </a:ext>
              <a:ext uri="{C183D7F6-B498-43B3-948B-1728B52AA6E4}">
                <adec:decorative xmlns:adec="http://schemas.microsoft.com/office/drawing/2017/decorative" val="1"/>
              </a:ext>
            </a:extLst>
          </p:cNvPr>
          <p:cNvCxnSpPr>
            <a:endCxn id="8" idx="3"/>
          </p:cNvCxnSpPr>
          <p:nvPr/>
        </p:nvCxnSpPr>
        <p:spPr>
          <a:xfrm flipH="1">
            <a:off x="4572817" y="4323188"/>
            <a:ext cx="642834" cy="551098"/>
          </a:xfrm>
          <a:prstGeom prst="straightConnector1">
            <a:avLst/>
          </a:prstGeom>
          <a:noFill/>
          <a:ln w="19050" cap="flat" cmpd="sng">
            <a:solidFill>
              <a:srgbClr val="007A8A"/>
            </a:solidFill>
            <a:prstDash val="solid"/>
            <a:round/>
            <a:headEnd type="none" w="med" len="med"/>
            <a:tailEnd type="none" w="med" len="med"/>
          </a:ln>
        </p:spPr>
      </p:cxnSp>
      <p:cxnSp>
        <p:nvCxnSpPr>
          <p:cNvPr id="24" name="Google Shape;198;p19">
            <a:extLst>
              <a:ext uri="{FF2B5EF4-FFF2-40B4-BE49-F238E27FC236}">
                <a16:creationId xmlns:a16="http://schemas.microsoft.com/office/drawing/2014/main" id="{BF6C6393-D710-A10A-6127-0ACB611C6AC8}"/>
              </a:ext>
              <a:ext uri="{C183D7F6-B498-43B3-948B-1728B52AA6E4}">
                <adec:decorative xmlns:adec="http://schemas.microsoft.com/office/drawing/2017/decorative" val="1"/>
              </a:ext>
            </a:extLst>
          </p:cNvPr>
          <p:cNvCxnSpPr>
            <a:stCxn id="7" idx="0"/>
            <a:endCxn id="12" idx="2"/>
          </p:cNvCxnSpPr>
          <p:nvPr/>
        </p:nvCxnSpPr>
        <p:spPr>
          <a:xfrm flipH="1" flipV="1">
            <a:off x="3534581" y="2205479"/>
            <a:ext cx="295141" cy="517928"/>
          </a:xfrm>
          <a:prstGeom prst="straightConnector1">
            <a:avLst/>
          </a:prstGeom>
          <a:noFill/>
          <a:ln w="19050" cap="flat" cmpd="sng">
            <a:solidFill>
              <a:srgbClr val="427B2D"/>
            </a:solidFill>
            <a:prstDash val="solid"/>
            <a:round/>
            <a:headEnd type="none" w="med" len="med"/>
            <a:tailEnd type="none" w="med" len="med"/>
          </a:ln>
        </p:spPr>
      </p:cxnSp>
      <p:cxnSp>
        <p:nvCxnSpPr>
          <p:cNvPr id="25" name="Google Shape;199;p19">
            <a:extLst>
              <a:ext uri="{FF2B5EF4-FFF2-40B4-BE49-F238E27FC236}">
                <a16:creationId xmlns:a16="http://schemas.microsoft.com/office/drawing/2014/main" id="{2AB6535D-F8CB-3FE0-A34B-2CB5765A86DD}"/>
              </a:ext>
              <a:ext uri="{C183D7F6-B498-43B3-948B-1728B52AA6E4}">
                <adec:decorative xmlns:adec="http://schemas.microsoft.com/office/drawing/2017/decorative" val="1"/>
              </a:ext>
            </a:extLst>
          </p:cNvPr>
          <p:cNvCxnSpPr>
            <a:stCxn id="7" idx="1"/>
            <a:endCxn id="11" idx="3"/>
          </p:cNvCxnSpPr>
          <p:nvPr/>
        </p:nvCxnSpPr>
        <p:spPr>
          <a:xfrm flipH="1">
            <a:off x="2742190" y="3010380"/>
            <a:ext cx="344436" cy="311357"/>
          </a:xfrm>
          <a:prstGeom prst="straightConnector1">
            <a:avLst/>
          </a:prstGeom>
          <a:noFill/>
          <a:ln w="19050" cap="flat" cmpd="sng">
            <a:solidFill>
              <a:srgbClr val="427B2D"/>
            </a:solidFill>
            <a:prstDash val="solid"/>
            <a:round/>
            <a:headEnd type="none" w="med" len="med"/>
            <a:tailEnd type="none" w="med" len="med"/>
          </a:ln>
        </p:spPr>
      </p:cxnSp>
      <p:cxnSp>
        <p:nvCxnSpPr>
          <p:cNvPr id="26" name="Google Shape;200;p19">
            <a:extLst>
              <a:ext uri="{FF2B5EF4-FFF2-40B4-BE49-F238E27FC236}">
                <a16:creationId xmlns:a16="http://schemas.microsoft.com/office/drawing/2014/main" id="{7F5C658F-4560-95ED-B672-272CDFD01709}"/>
              </a:ext>
              <a:ext uri="{C183D7F6-B498-43B3-948B-1728B52AA6E4}">
                <adec:decorative xmlns:adec="http://schemas.microsoft.com/office/drawing/2017/decorative" val="1"/>
              </a:ext>
            </a:extLst>
          </p:cNvPr>
          <p:cNvCxnSpPr>
            <a:stCxn id="8" idx="1"/>
            <a:endCxn id="18" idx="3"/>
          </p:cNvCxnSpPr>
          <p:nvPr/>
        </p:nvCxnSpPr>
        <p:spPr>
          <a:xfrm flipH="1">
            <a:off x="2619079" y="4874286"/>
            <a:ext cx="467547" cy="102649"/>
          </a:xfrm>
          <a:prstGeom prst="straightConnector1">
            <a:avLst/>
          </a:prstGeom>
          <a:noFill/>
          <a:ln w="19050" cap="flat" cmpd="sng">
            <a:solidFill>
              <a:srgbClr val="007A8A"/>
            </a:solidFill>
            <a:prstDash val="solid"/>
            <a:round/>
            <a:headEnd type="none" w="med" len="med"/>
            <a:tailEnd type="none" w="med" len="med"/>
          </a:ln>
        </p:spPr>
      </p:cxnSp>
      <p:cxnSp>
        <p:nvCxnSpPr>
          <p:cNvPr id="27" name="Google Shape;201;p19">
            <a:extLst>
              <a:ext uri="{FF2B5EF4-FFF2-40B4-BE49-F238E27FC236}">
                <a16:creationId xmlns:a16="http://schemas.microsoft.com/office/drawing/2014/main" id="{A4FF076A-0629-FE0E-7932-07F2D172AD06}"/>
              </a:ext>
              <a:ext uri="{C183D7F6-B498-43B3-948B-1728B52AA6E4}">
                <adec:decorative xmlns:adec="http://schemas.microsoft.com/office/drawing/2017/decorative" val="1"/>
              </a:ext>
            </a:extLst>
          </p:cNvPr>
          <p:cNvCxnSpPr>
            <a:stCxn id="8" idx="2"/>
            <a:endCxn id="19" idx="0"/>
          </p:cNvCxnSpPr>
          <p:nvPr/>
        </p:nvCxnSpPr>
        <p:spPr>
          <a:xfrm flipH="1">
            <a:off x="2821649" y="5161259"/>
            <a:ext cx="1008073" cy="545301"/>
          </a:xfrm>
          <a:prstGeom prst="straightConnector1">
            <a:avLst/>
          </a:prstGeom>
          <a:noFill/>
          <a:ln w="19050" cap="flat" cmpd="sng">
            <a:solidFill>
              <a:srgbClr val="007A8A"/>
            </a:solidFill>
            <a:prstDash val="solid"/>
            <a:round/>
            <a:headEnd type="none" w="med" len="med"/>
            <a:tailEnd type="none" w="med" len="med"/>
          </a:ln>
        </p:spPr>
      </p:cxnSp>
      <p:cxnSp>
        <p:nvCxnSpPr>
          <p:cNvPr id="28" name="Google Shape;202;p19">
            <a:extLst>
              <a:ext uri="{FF2B5EF4-FFF2-40B4-BE49-F238E27FC236}">
                <a16:creationId xmlns:a16="http://schemas.microsoft.com/office/drawing/2014/main" id="{95EBC939-F162-5AF7-37B6-9FE9573169DA}"/>
              </a:ext>
              <a:ext uri="{C183D7F6-B498-43B3-948B-1728B52AA6E4}">
                <adec:decorative xmlns:adec="http://schemas.microsoft.com/office/drawing/2017/decorative" val="1"/>
              </a:ext>
            </a:extLst>
          </p:cNvPr>
          <p:cNvCxnSpPr>
            <a:stCxn id="9" idx="0"/>
            <a:endCxn id="13" idx="2"/>
          </p:cNvCxnSpPr>
          <p:nvPr/>
        </p:nvCxnSpPr>
        <p:spPr>
          <a:xfrm rot="10800000" flipH="1">
            <a:off x="8214975" y="2174682"/>
            <a:ext cx="486303" cy="548711"/>
          </a:xfrm>
          <a:prstGeom prst="straightConnector1">
            <a:avLst/>
          </a:prstGeom>
          <a:noFill/>
          <a:ln w="19050" cap="flat" cmpd="sng">
            <a:solidFill>
              <a:srgbClr val="B51458"/>
            </a:solidFill>
            <a:prstDash val="solid"/>
            <a:round/>
            <a:headEnd type="none" w="med" len="med"/>
            <a:tailEnd type="none" w="med" len="med"/>
          </a:ln>
        </p:spPr>
      </p:cxnSp>
      <p:cxnSp>
        <p:nvCxnSpPr>
          <p:cNvPr id="29" name="Google Shape;203;p19">
            <a:extLst>
              <a:ext uri="{FF2B5EF4-FFF2-40B4-BE49-F238E27FC236}">
                <a16:creationId xmlns:a16="http://schemas.microsoft.com/office/drawing/2014/main" id="{E37322C6-BEE9-9288-6692-3C7DC0B59AF0}"/>
              </a:ext>
              <a:ext uri="{C183D7F6-B498-43B3-948B-1728B52AA6E4}">
                <adec:decorative xmlns:adec="http://schemas.microsoft.com/office/drawing/2017/decorative" val="1"/>
              </a:ext>
            </a:extLst>
          </p:cNvPr>
          <p:cNvCxnSpPr>
            <a:stCxn id="9" idx="3"/>
            <a:endCxn id="14" idx="1"/>
          </p:cNvCxnSpPr>
          <p:nvPr/>
        </p:nvCxnSpPr>
        <p:spPr>
          <a:xfrm rot="10800000" flipH="1">
            <a:off x="8958071" y="2906353"/>
            <a:ext cx="486303" cy="104013"/>
          </a:xfrm>
          <a:prstGeom prst="straightConnector1">
            <a:avLst/>
          </a:prstGeom>
          <a:noFill/>
          <a:ln w="19050" cap="flat" cmpd="sng">
            <a:solidFill>
              <a:srgbClr val="B51458"/>
            </a:solidFill>
            <a:prstDash val="solid"/>
            <a:round/>
            <a:headEnd type="none" w="med" len="med"/>
            <a:tailEnd type="none" w="med" len="med"/>
          </a:ln>
        </p:spPr>
      </p:cxnSp>
      <p:cxnSp>
        <p:nvCxnSpPr>
          <p:cNvPr id="30" name="Google Shape;204;p19">
            <a:extLst>
              <a:ext uri="{FF2B5EF4-FFF2-40B4-BE49-F238E27FC236}">
                <a16:creationId xmlns:a16="http://schemas.microsoft.com/office/drawing/2014/main" id="{7AC2A2CF-3516-5AA6-D9AE-67795F5CF417}"/>
              </a:ext>
              <a:ext uri="{C183D7F6-B498-43B3-948B-1728B52AA6E4}">
                <adec:decorative xmlns:adec="http://schemas.microsoft.com/office/drawing/2017/decorative" val="1"/>
              </a:ext>
            </a:extLst>
          </p:cNvPr>
          <p:cNvCxnSpPr>
            <a:stCxn id="10" idx="3"/>
            <a:endCxn id="15" idx="1"/>
          </p:cNvCxnSpPr>
          <p:nvPr/>
        </p:nvCxnSpPr>
        <p:spPr>
          <a:xfrm rot="10800000" flipH="1">
            <a:off x="8958071" y="4185755"/>
            <a:ext cx="486303" cy="688532"/>
          </a:xfrm>
          <a:prstGeom prst="straightConnector1">
            <a:avLst/>
          </a:prstGeom>
          <a:noFill/>
          <a:ln w="19050" cap="flat" cmpd="sng">
            <a:solidFill>
              <a:srgbClr val="9B6808"/>
            </a:solidFill>
            <a:prstDash val="solid"/>
            <a:round/>
            <a:headEnd type="none" w="med" len="med"/>
            <a:tailEnd type="none" w="med" len="med"/>
          </a:ln>
        </p:spPr>
      </p:cxnSp>
      <p:cxnSp>
        <p:nvCxnSpPr>
          <p:cNvPr id="31" name="Google Shape;205;p19">
            <a:extLst>
              <a:ext uri="{FF2B5EF4-FFF2-40B4-BE49-F238E27FC236}">
                <a16:creationId xmlns:a16="http://schemas.microsoft.com/office/drawing/2014/main" id="{082F8FD3-24F3-3AAB-C30B-A0C94C1FC4FF}"/>
              </a:ext>
              <a:ext uri="{C183D7F6-B498-43B3-948B-1728B52AA6E4}">
                <adec:decorative xmlns:adec="http://schemas.microsoft.com/office/drawing/2017/decorative" val="1"/>
              </a:ext>
            </a:extLst>
          </p:cNvPr>
          <p:cNvCxnSpPr>
            <a:endCxn id="16" idx="1"/>
          </p:cNvCxnSpPr>
          <p:nvPr/>
        </p:nvCxnSpPr>
        <p:spPr>
          <a:xfrm>
            <a:off x="8903904" y="5141452"/>
            <a:ext cx="540526" cy="480506"/>
          </a:xfrm>
          <a:prstGeom prst="straightConnector1">
            <a:avLst/>
          </a:prstGeom>
          <a:noFill/>
          <a:ln w="19050" cap="flat" cmpd="sng">
            <a:solidFill>
              <a:srgbClr val="9B6808"/>
            </a:solidFill>
            <a:prstDash val="solid"/>
            <a:round/>
            <a:headEnd type="none" w="med" len="med"/>
            <a:tailEnd type="none" w="med" len="med"/>
          </a:ln>
        </p:spPr>
      </p:cxnSp>
      <p:cxnSp>
        <p:nvCxnSpPr>
          <p:cNvPr id="32" name="Google Shape;206;p19">
            <a:extLst>
              <a:ext uri="{FF2B5EF4-FFF2-40B4-BE49-F238E27FC236}">
                <a16:creationId xmlns:a16="http://schemas.microsoft.com/office/drawing/2014/main" id="{22237CBC-5A7F-DC2D-DE87-24AABDDE09E5}"/>
              </a:ext>
              <a:ext uri="{C183D7F6-B498-43B3-948B-1728B52AA6E4}">
                <adec:decorative xmlns:adec="http://schemas.microsoft.com/office/drawing/2017/decorative" val="1"/>
              </a:ext>
            </a:extLst>
          </p:cNvPr>
          <p:cNvCxnSpPr>
            <a:stCxn id="10" idx="2"/>
            <a:endCxn id="17" idx="0"/>
          </p:cNvCxnSpPr>
          <p:nvPr/>
        </p:nvCxnSpPr>
        <p:spPr>
          <a:xfrm flipH="1">
            <a:off x="7720487" y="5161259"/>
            <a:ext cx="494488" cy="545301"/>
          </a:xfrm>
          <a:prstGeom prst="straightConnector1">
            <a:avLst/>
          </a:prstGeom>
          <a:noFill/>
          <a:ln w="19050" cap="flat" cmpd="sng">
            <a:solidFill>
              <a:srgbClr val="9B6808"/>
            </a:solidFill>
            <a:prstDash val="solid"/>
            <a:round/>
            <a:headEnd type="none" w="med" len="med"/>
            <a:tailEnd type="none" w="med" len="med"/>
          </a:ln>
        </p:spPr>
      </p:cxnSp>
      <p:sp>
        <p:nvSpPr>
          <p:cNvPr id="2" name="Slide Number Placeholder 1">
            <a:extLst>
              <a:ext uri="{FF2B5EF4-FFF2-40B4-BE49-F238E27FC236}">
                <a16:creationId xmlns:a16="http://schemas.microsoft.com/office/drawing/2014/main" id="{A33BC4D5-A444-D506-D6B2-EDEEDC73CE5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60</a:t>
            </a:fld>
            <a:endParaRPr lang="en-AU"/>
          </a:p>
        </p:txBody>
      </p:sp>
      <p:sp>
        <p:nvSpPr>
          <p:cNvPr id="3" name="Title 2">
            <a:extLst>
              <a:ext uri="{FF2B5EF4-FFF2-40B4-BE49-F238E27FC236}">
                <a16:creationId xmlns:a16="http://schemas.microsoft.com/office/drawing/2014/main" id="{AEA4E9F2-8B72-A5AB-DF57-998B22D19F50}"/>
              </a:ext>
            </a:extLst>
          </p:cNvPr>
          <p:cNvSpPr>
            <a:spLocks noGrp="1"/>
          </p:cNvSpPr>
          <p:nvPr>
            <p:ph type="title"/>
          </p:nvPr>
        </p:nvSpPr>
        <p:spPr/>
        <p:txBody>
          <a:bodyPr/>
          <a:lstStyle/>
          <a:p>
            <a:r>
              <a:rPr lang="en-AU">
                <a:latin typeface="+mj-lt"/>
              </a:rPr>
              <a:t>Atmosphere association</a:t>
            </a:r>
          </a:p>
        </p:txBody>
      </p:sp>
      <p:sp>
        <p:nvSpPr>
          <p:cNvPr id="33" name="Text Placeholder 32">
            <a:extLst>
              <a:ext uri="{FF2B5EF4-FFF2-40B4-BE49-F238E27FC236}">
                <a16:creationId xmlns:a16="http://schemas.microsoft.com/office/drawing/2014/main" id="{607D2BE7-D0DA-794D-FA7F-192F691E3F55}"/>
              </a:ext>
            </a:extLst>
          </p:cNvPr>
          <p:cNvSpPr>
            <a:spLocks noGrp="1"/>
          </p:cNvSpPr>
          <p:nvPr>
            <p:ph type="body" sz="quarter" idx="18"/>
          </p:nvPr>
        </p:nvSpPr>
        <p:spPr/>
        <p:txBody>
          <a:bodyPr/>
          <a:lstStyle/>
          <a:p>
            <a:r>
              <a:rPr lang="en-AU">
                <a:cs typeface="Arial"/>
              </a:rPr>
              <a:t>BEFORE THE SUN COMES UP by Callan Purcell and Jordan Shea – docudrama</a:t>
            </a:r>
          </a:p>
        </p:txBody>
      </p:sp>
      <p:sp>
        <p:nvSpPr>
          <p:cNvPr id="5" name="Google Shape;179;p19" descr="Topic">
            <a:extLst>
              <a:ext uri="{FF2B5EF4-FFF2-40B4-BE49-F238E27FC236}">
                <a16:creationId xmlns:a16="http://schemas.microsoft.com/office/drawing/2014/main" id="{EBC1D97F-8288-CE6C-7CCB-0E25B83DCF82}"/>
              </a:ext>
            </a:extLst>
          </p:cNvPr>
          <p:cNvSpPr/>
          <p:nvPr/>
        </p:nvSpPr>
        <p:spPr>
          <a:xfrm>
            <a:off x="5132073" y="3193397"/>
            <a:ext cx="1845292" cy="1393916"/>
          </a:xfrm>
          <a:prstGeom prst="roundRect">
            <a:avLst>
              <a:gd name="adj" fmla="val 16667"/>
            </a:avLst>
          </a:prstGeom>
          <a:solidFill>
            <a:schemeClr val="bg1"/>
          </a:solidFill>
          <a:ln w="38100" cap="flat" cmpd="sng">
            <a:solidFill>
              <a:schemeClr val="tx1"/>
            </a:solidFill>
            <a:prstDash val="solid"/>
            <a:miter lim="800000"/>
            <a:headEnd type="none" w="sm" len="sm"/>
            <a:tailEnd type="none" w="sm" len="sm"/>
          </a:ln>
        </p:spPr>
        <p:txBody>
          <a:bodyPr spcFirstLastPara="1" wrap="square" lIns="79125" tIns="39550" rIns="79125" bIns="395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nSpc>
                <a:spcPct val="114000"/>
              </a:lnSpc>
              <a:spcAft>
                <a:spcPts val="600"/>
              </a:spcAft>
            </a:pPr>
            <a:r>
              <a:rPr lang="en-AU"/>
              <a:t>What words best describe the atmosphere of </a:t>
            </a:r>
            <a:r>
              <a:rPr lang="en-AU" i="1"/>
              <a:t>3am: ARE WE ALONE?</a:t>
            </a:r>
            <a:r>
              <a:rPr lang="en-AU"/>
              <a:t> </a:t>
            </a:r>
            <a:endParaRPr sz="2000">
              <a:solidFill>
                <a:schemeClr val="tx1"/>
              </a:solidFill>
              <a:latin typeface="+mj-lt"/>
              <a:ea typeface="Rockwell"/>
              <a:cs typeface="Arial" panose="020B0604020202020204" pitchFamily="34" charset="0"/>
              <a:sym typeface="Rockwell"/>
            </a:endParaRPr>
          </a:p>
        </p:txBody>
      </p:sp>
      <p:sp>
        <p:nvSpPr>
          <p:cNvPr id="7" name="Google Shape;181;p19">
            <a:extLst>
              <a:ext uri="{FF2B5EF4-FFF2-40B4-BE49-F238E27FC236}">
                <a16:creationId xmlns:a16="http://schemas.microsoft.com/office/drawing/2014/main" id="{9820C914-9837-5B7F-9334-BFAEBDB4DB1E}"/>
              </a:ext>
            </a:extLst>
          </p:cNvPr>
          <p:cNvSpPr/>
          <p:nvPr/>
        </p:nvSpPr>
        <p:spPr>
          <a:xfrm>
            <a:off x="3086626" y="2723407"/>
            <a:ext cx="1486191" cy="573947"/>
          </a:xfrm>
          <a:prstGeom prst="roundRect">
            <a:avLst>
              <a:gd name="adj" fmla="val 16667"/>
            </a:avLst>
          </a:prstGeom>
          <a:solidFill>
            <a:srgbClr val="EDF9E0"/>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AU">
                <a:solidFill>
                  <a:schemeClr val="tx1"/>
                </a:solidFill>
                <a:latin typeface="+mn-lt"/>
                <a:ea typeface="Montserrat"/>
                <a:cs typeface="Arial" panose="020B0604020202020204" pitchFamily="34" charset="0"/>
                <a:sym typeface="Montserrat"/>
              </a:rPr>
              <a:t>Word A</a:t>
            </a:r>
            <a:endParaRPr>
              <a:solidFill>
                <a:schemeClr val="tx1"/>
              </a:solidFill>
              <a:latin typeface="+mn-lt"/>
              <a:ea typeface="Montserrat"/>
              <a:cs typeface="Arial" panose="020B0604020202020204" pitchFamily="34" charset="0"/>
              <a:sym typeface="Montserrat"/>
            </a:endParaRPr>
          </a:p>
        </p:txBody>
      </p:sp>
      <p:sp>
        <p:nvSpPr>
          <p:cNvPr id="12" name="Google Shape;186;p19">
            <a:extLst>
              <a:ext uri="{FF2B5EF4-FFF2-40B4-BE49-F238E27FC236}">
                <a16:creationId xmlns:a16="http://schemas.microsoft.com/office/drawing/2014/main" id="{E02D7828-E9F2-3A1D-6914-DE5AC41B6EAF}"/>
              </a:ext>
            </a:extLst>
          </p:cNvPr>
          <p:cNvSpPr/>
          <p:nvPr/>
        </p:nvSpPr>
        <p:spPr>
          <a:xfrm>
            <a:off x="2791485" y="1631532"/>
            <a:ext cx="1486191" cy="573947"/>
          </a:xfrm>
          <a:prstGeom prst="roundRect">
            <a:avLst>
              <a:gd name="adj" fmla="val 16667"/>
            </a:avLst>
          </a:prstGeom>
          <a:solidFill>
            <a:srgbClr val="EDF9E0"/>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a:latin typeface="+mn-lt"/>
                <a:cs typeface="Arial" panose="020B0604020202020204" pitchFamily="34" charset="0"/>
                <a:sym typeface="Montserrat"/>
              </a:rPr>
              <a:t>Click to add text</a:t>
            </a:r>
            <a:endParaRPr>
              <a:latin typeface="+mn-lt"/>
              <a:cs typeface="Arial" panose="020B0604020202020204" pitchFamily="34" charset="0"/>
              <a:sym typeface="Montserrat"/>
            </a:endParaRPr>
          </a:p>
        </p:txBody>
      </p:sp>
      <p:sp>
        <p:nvSpPr>
          <p:cNvPr id="11" name="Google Shape;185;p19">
            <a:extLst>
              <a:ext uri="{FF2B5EF4-FFF2-40B4-BE49-F238E27FC236}">
                <a16:creationId xmlns:a16="http://schemas.microsoft.com/office/drawing/2014/main" id="{BF174A3F-903C-A145-C572-111706A3A0BE}"/>
              </a:ext>
            </a:extLst>
          </p:cNvPr>
          <p:cNvSpPr/>
          <p:nvPr/>
        </p:nvSpPr>
        <p:spPr>
          <a:xfrm>
            <a:off x="1256112" y="3034820"/>
            <a:ext cx="1486191" cy="573947"/>
          </a:xfrm>
          <a:prstGeom prst="roundRect">
            <a:avLst>
              <a:gd name="adj" fmla="val 16667"/>
            </a:avLst>
          </a:prstGeom>
          <a:solidFill>
            <a:srgbClr val="EDF9E0"/>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a:latin typeface="+mn-lt"/>
                <a:cs typeface="Arial" panose="020B0604020202020204" pitchFamily="34" charset="0"/>
                <a:sym typeface="Montserrat"/>
              </a:rPr>
              <a:t>Click to add text</a:t>
            </a:r>
          </a:p>
        </p:txBody>
      </p:sp>
      <p:sp>
        <p:nvSpPr>
          <p:cNvPr id="9" name="Google Shape;183;p19">
            <a:extLst>
              <a:ext uri="{FF2B5EF4-FFF2-40B4-BE49-F238E27FC236}">
                <a16:creationId xmlns:a16="http://schemas.microsoft.com/office/drawing/2014/main" id="{B017EC69-5866-5700-BDD0-BE1F02BFB674}"/>
              </a:ext>
            </a:extLst>
          </p:cNvPr>
          <p:cNvSpPr/>
          <p:nvPr/>
        </p:nvSpPr>
        <p:spPr>
          <a:xfrm>
            <a:off x="7471879" y="2723393"/>
            <a:ext cx="1486191" cy="573947"/>
          </a:xfrm>
          <a:prstGeom prst="roundRect">
            <a:avLst>
              <a:gd name="adj" fmla="val 16667"/>
            </a:avLst>
          </a:prstGeom>
          <a:solidFill>
            <a:srgbClr val="FBDBE7"/>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a:solidFill>
                  <a:schemeClr val="tx1"/>
                </a:solidFill>
                <a:ea typeface="Montserrat"/>
                <a:cs typeface="Arial" panose="020B0604020202020204" pitchFamily="34" charset="0"/>
                <a:sym typeface="Montserrat"/>
              </a:rPr>
              <a:t>Word C</a:t>
            </a:r>
          </a:p>
        </p:txBody>
      </p:sp>
      <p:sp>
        <p:nvSpPr>
          <p:cNvPr id="13" name="Google Shape;187;p19">
            <a:extLst>
              <a:ext uri="{FF2B5EF4-FFF2-40B4-BE49-F238E27FC236}">
                <a16:creationId xmlns:a16="http://schemas.microsoft.com/office/drawing/2014/main" id="{380B0EE4-A052-E0F4-B7C5-74BCB13F497B}"/>
              </a:ext>
            </a:extLst>
          </p:cNvPr>
          <p:cNvSpPr/>
          <p:nvPr/>
        </p:nvSpPr>
        <p:spPr>
          <a:xfrm>
            <a:off x="7958239" y="1600891"/>
            <a:ext cx="1486191" cy="573947"/>
          </a:xfrm>
          <a:prstGeom prst="roundRect">
            <a:avLst>
              <a:gd name="adj" fmla="val 16667"/>
            </a:avLst>
          </a:prstGeom>
          <a:solidFill>
            <a:srgbClr val="FBDBE7"/>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a:latin typeface="+mn-lt"/>
                <a:cs typeface="Arial" panose="020B0604020202020204" pitchFamily="34" charset="0"/>
                <a:sym typeface="Montserrat"/>
              </a:rPr>
              <a:t>Click to add text</a:t>
            </a:r>
          </a:p>
        </p:txBody>
      </p:sp>
      <p:sp>
        <p:nvSpPr>
          <p:cNvPr id="14" name="Google Shape;188;p19">
            <a:extLst>
              <a:ext uri="{FF2B5EF4-FFF2-40B4-BE49-F238E27FC236}">
                <a16:creationId xmlns:a16="http://schemas.microsoft.com/office/drawing/2014/main" id="{F0B182B3-9408-DC69-2779-43058824DABF}"/>
              </a:ext>
            </a:extLst>
          </p:cNvPr>
          <p:cNvSpPr/>
          <p:nvPr/>
        </p:nvSpPr>
        <p:spPr>
          <a:xfrm>
            <a:off x="9444431" y="2619450"/>
            <a:ext cx="1486191" cy="573947"/>
          </a:xfrm>
          <a:prstGeom prst="roundRect">
            <a:avLst>
              <a:gd name="adj" fmla="val 16667"/>
            </a:avLst>
          </a:prstGeom>
          <a:solidFill>
            <a:srgbClr val="FBDBE7"/>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a:latin typeface="+mn-lt"/>
                <a:cs typeface="Arial" panose="020B0604020202020204" pitchFamily="34" charset="0"/>
                <a:sym typeface="Montserrat"/>
              </a:rPr>
              <a:t>Click to add text</a:t>
            </a:r>
          </a:p>
        </p:txBody>
      </p:sp>
      <p:sp>
        <p:nvSpPr>
          <p:cNvPr id="8" name="Google Shape;182;p19">
            <a:extLst>
              <a:ext uri="{FF2B5EF4-FFF2-40B4-BE49-F238E27FC236}">
                <a16:creationId xmlns:a16="http://schemas.microsoft.com/office/drawing/2014/main" id="{5DA97BDB-51EB-2109-5F19-B0EA9BB5EF55}"/>
              </a:ext>
            </a:extLst>
          </p:cNvPr>
          <p:cNvSpPr/>
          <p:nvPr/>
        </p:nvSpPr>
        <p:spPr>
          <a:xfrm>
            <a:off x="3086626" y="4587313"/>
            <a:ext cx="1486191" cy="573947"/>
          </a:xfrm>
          <a:prstGeom prst="roundRect">
            <a:avLst>
              <a:gd name="adj" fmla="val 16667"/>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r>
              <a:rPr lang="en-AU">
                <a:solidFill>
                  <a:schemeClr val="tx1"/>
                </a:solidFill>
                <a:ea typeface="Montserrat"/>
                <a:cs typeface="Arial" panose="020B0604020202020204" pitchFamily="34" charset="0"/>
                <a:sym typeface="Montserrat"/>
              </a:rPr>
              <a:t>Word B</a:t>
            </a:r>
          </a:p>
        </p:txBody>
      </p:sp>
      <p:sp>
        <p:nvSpPr>
          <p:cNvPr id="18" name="Google Shape;192;p19">
            <a:extLst>
              <a:ext uri="{FF2B5EF4-FFF2-40B4-BE49-F238E27FC236}">
                <a16:creationId xmlns:a16="http://schemas.microsoft.com/office/drawing/2014/main" id="{BC94B1C6-AA5A-73F8-43B4-31A3F3032E80}"/>
              </a:ext>
            </a:extLst>
          </p:cNvPr>
          <p:cNvSpPr/>
          <p:nvPr/>
        </p:nvSpPr>
        <p:spPr>
          <a:xfrm>
            <a:off x="1132973" y="4690018"/>
            <a:ext cx="1486191" cy="573947"/>
          </a:xfrm>
          <a:prstGeom prst="roundRect">
            <a:avLst>
              <a:gd name="adj" fmla="val 16667"/>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a:latin typeface="+mn-lt"/>
                <a:cs typeface="Arial" panose="020B0604020202020204" pitchFamily="34" charset="0"/>
                <a:sym typeface="Montserrat"/>
              </a:rPr>
              <a:t>Click to add text</a:t>
            </a:r>
          </a:p>
        </p:txBody>
      </p:sp>
      <p:sp>
        <p:nvSpPr>
          <p:cNvPr id="19" name="Google Shape;193;p19">
            <a:extLst>
              <a:ext uri="{FF2B5EF4-FFF2-40B4-BE49-F238E27FC236}">
                <a16:creationId xmlns:a16="http://schemas.microsoft.com/office/drawing/2014/main" id="{4CA07DCF-6A19-2BD3-0D21-EF6B621A3BE1}"/>
              </a:ext>
            </a:extLst>
          </p:cNvPr>
          <p:cNvSpPr/>
          <p:nvPr/>
        </p:nvSpPr>
        <p:spPr>
          <a:xfrm>
            <a:off x="2078496" y="5706503"/>
            <a:ext cx="1486191" cy="573947"/>
          </a:xfrm>
          <a:prstGeom prst="roundRect">
            <a:avLst>
              <a:gd name="adj" fmla="val 16667"/>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a:latin typeface="+mn-lt"/>
                <a:cs typeface="Arial" panose="020B0604020202020204" pitchFamily="34" charset="0"/>
                <a:sym typeface="Montserrat"/>
              </a:rPr>
              <a:t>Click to add text</a:t>
            </a:r>
          </a:p>
        </p:txBody>
      </p:sp>
      <p:sp>
        <p:nvSpPr>
          <p:cNvPr id="10" name="Google Shape;184;p19">
            <a:extLst>
              <a:ext uri="{FF2B5EF4-FFF2-40B4-BE49-F238E27FC236}">
                <a16:creationId xmlns:a16="http://schemas.microsoft.com/office/drawing/2014/main" id="{5756B2F7-CA92-4882-E639-D08637BBE201}"/>
              </a:ext>
            </a:extLst>
          </p:cNvPr>
          <p:cNvSpPr/>
          <p:nvPr/>
        </p:nvSpPr>
        <p:spPr>
          <a:xfrm>
            <a:off x="7471879" y="4587313"/>
            <a:ext cx="1486191" cy="573947"/>
          </a:xfrm>
          <a:prstGeom prst="roundRect">
            <a:avLst>
              <a:gd name="adj" fmla="val 16667"/>
            </a:avLst>
          </a:prstGeom>
          <a:solidFill>
            <a:srgbClr val="FAE6C2"/>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r>
              <a:rPr lang="en-AU">
                <a:solidFill>
                  <a:schemeClr val="tx1"/>
                </a:solidFill>
                <a:ea typeface="Montserrat"/>
                <a:cs typeface="Arial" panose="020B0604020202020204" pitchFamily="34" charset="0"/>
                <a:sym typeface="Montserrat"/>
              </a:rPr>
              <a:t>Word D</a:t>
            </a:r>
          </a:p>
        </p:txBody>
      </p:sp>
      <p:sp>
        <p:nvSpPr>
          <p:cNvPr id="15" name="Google Shape;189;p19">
            <a:extLst>
              <a:ext uri="{FF2B5EF4-FFF2-40B4-BE49-F238E27FC236}">
                <a16:creationId xmlns:a16="http://schemas.microsoft.com/office/drawing/2014/main" id="{CFF2FEB0-0021-22CF-C2F0-43E25A78EDA3}"/>
              </a:ext>
            </a:extLst>
          </p:cNvPr>
          <p:cNvSpPr/>
          <p:nvPr/>
        </p:nvSpPr>
        <p:spPr>
          <a:xfrm>
            <a:off x="9444431" y="3898923"/>
            <a:ext cx="1486191" cy="573947"/>
          </a:xfrm>
          <a:prstGeom prst="roundRect">
            <a:avLst>
              <a:gd name="adj" fmla="val 16667"/>
            </a:avLst>
          </a:prstGeom>
          <a:solidFill>
            <a:srgbClr val="FAE6C2"/>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a:latin typeface="+mn-lt"/>
                <a:cs typeface="Arial" panose="020B0604020202020204" pitchFamily="34" charset="0"/>
                <a:sym typeface="Montserrat"/>
              </a:rPr>
              <a:t>Click to add text</a:t>
            </a:r>
          </a:p>
        </p:txBody>
      </p:sp>
      <p:sp>
        <p:nvSpPr>
          <p:cNvPr id="16" name="Google Shape;190;p19">
            <a:extLst>
              <a:ext uri="{FF2B5EF4-FFF2-40B4-BE49-F238E27FC236}">
                <a16:creationId xmlns:a16="http://schemas.microsoft.com/office/drawing/2014/main" id="{C29D0CA4-87EF-B28E-83D7-F0B11E4E6ABC}"/>
              </a:ext>
            </a:extLst>
          </p:cNvPr>
          <p:cNvSpPr/>
          <p:nvPr/>
        </p:nvSpPr>
        <p:spPr>
          <a:xfrm>
            <a:off x="9444431" y="5334984"/>
            <a:ext cx="1486191" cy="573947"/>
          </a:xfrm>
          <a:prstGeom prst="roundRect">
            <a:avLst>
              <a:gd name="adj" fmla="val 16667"/>
            </a:avLst>
          </a:prstGeom>
          <a:solidFill>
            <a:srgbClr val="FAE6C2"/>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a:latin typeface="+mn-lt"/>
                <a:cs typeface="Arial" panose="020B0604020202020204" pitchFamily="34" charset="0"/>
                <a:sym typeface="Montserrat"/>
              </a:rPr>
              <a:t>Click to add text</a:t>
            </a:r>
          </a:p>
        </p:txBody>
      </p:sp>
      <p:sp>
        <p:nvSpPr>
          <p:cNvPr id="17" name="Google Shape;191;p19">
            <a:extLst>
              <a:ext uri="{FF2B5EF4-FFF2-40B4-BE49-F238E27FC236}">
                <a16:creationId xmlns:a16="http://schemas.microsoft.com/office/drawing/2014/main" id="{49D33FD6-C21B-3F7F-7C00-E0A3D8473B0D}"/>
              </a:ext>
            </a:extLst>
          </p:cNvPr>
          <p:cNvSpPr/>
          <p:nvPr/>
        </p:nvSpPr>
        <p:spPr>
          <a:xfrm>
            <a:off x="6977363" y="5706503"/>
            <a:ext cx="1486191" cy="573947"/>
          </a:xfrm>
          <a:prstGeom prst="roundRect">
            <a:avLst>
              <a:gd name="adj" fmla="val 16667"/>
            </a:avLst>
          </a:prstGeom>
          <a:solidFill>
            <a:srgbClr val="FAE6C2"/>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a:latin typeface="+mn-lt"/>
                <a:cs typeface="Arial" panose="020B0604020202020204" pitchFamily="34" charset="0"/>
                <a:sym typeface="Montserrat"/>
              </a:rPr>
              <a:t>Click to add text</a:t>
            </a:r>
          </a:p>
        </p:txBody>
      </p:sp>
      <p:sp>
        <p:nvSpPr>
          <p:cNvPr id="6" name="Oval 5">
            <a:extLst>
              <a:ext uri="{FF2B5EF4-FFF2-40B4-BE49-F238E27FC236}">
                <a16:creationId xmlns:a16="http://schemas.microsoft.com/office/drawing/2014/main" id="{17A73A69-E0F4-6C6E-59A9-EE9B303581DA}"/>
              </a:ext>
            </a:extLst>
          </p:cNvPr>
          <p:cNvSpPr/>
          <p:nvPr/>
        </p:nvSpPr>
        <p:spPr>
          <a:xfrm>
            <a:off x="10936518" y="445861"/>
            <a:ext cx="919480" cy="9194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FFFFFF"/>
                </a:solidFill>
                <a:effectLst/>
                <a:uLnTx/>
                <a:uFillTx/>
                <a:latin typeface="Arial" panose="020B0604020202020204"/>
                <a:ea typeface="+mn-ea"/>
                <a:cs typeface="+mn-cs"/>
              </a:rPr>
              <a:t>7.</a:t>
            </a:r>
            <a:r>
              <a:rPr lang="en-AU" sz="1800">
                <a:solidFill>
                  <a:srgbClr val="FFFFFF"/>
                </a:solidFill>
                <a:latin typeface="Arial" panose="020B0604020202020204"/>
              </a:rPr>
              <a:t>7</a:t>
            </a: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649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21F04-515B-BADB-FF2F-73D390D40CD9}"/>
            </a:ext>
          </a:extLst>
        </p:cNvPr>
        <p:cNvGrpSpPr/>
        <p:nvPr/>
      </p:nvGrpSpPr>
      <p:grpSpPr>
        <a:xfrm>
          <a:off x="0" y="0"/>
          <a:ext cx="0" cy="0"/>
          <a:chOff x="0" y="0"/>
          <a:chExt cx="0" cy="0"/>
        </a:xfrm>
      </p:grpSpPr>
      <p:cxnSp>
        <p:nvCxnSpPr>
          <p:cNvPr id="20" name="Google Shape;194;p19">
            <a:extLst>
              <a:ext uri="{FF2B5EF4-FFF2-40B4-BE49-F238E27FC236}">
                <a16:creationId xmlns:a16="http://schemas.microsoft.com/office/drawing/2014/main" id="{B73BEB2D-3C90-F9D8-0546-E465DAAD7257}"/>
              </a:ext>
              <a:ext uri="{C183D7F6-B498-43B3-948B-1728B52AA6E4}">
                <adec:decorative xmlns:adec="http://schemas.microsoft.com/office/drawing/2017/decorative" val="1"/>
              </a:ext>
            </a:extLst>
          </p:cNvPr>
          <p:cNvCxnSpPr>
            <a:stCxn id="10" idx="1"/>
          </p:cNvCxnSpPr>
          <p:nvPr/>
        </p:nvCxnSpPr>
        <p:spPr>
          <a:xfrm rot="10800000">
            <a:off x="6897933" y="4422570"/>
            <a:ext cx="573947" cy="571560"/>
          </a:xfrm>
          <a:prstGeom prst="straightConnector1">
            <a:avLst/>
          </a:prstGeom>
          <a:noFill/>
          <a:ln w="19050" cap="flat" cmpd="sng">
            <a:solidFill>
              <a:srgbClr val="9B6808"/>
            </a:solidFill>
            <a:prstDash val="solid"/>
            <a:round/>
            <a:headEnd type="none" w="med" len="med"/>
            <a:tailEnd type="none" w="med" len="med"/>
          </a:ln>
        </p:spPr>
      </p:cxnSp>
      <p:cxnSp>
        <p:nvCxnSpPr>
          <p:cNvPr id="21" name="Google Shape;195;p19">
            <a:extLst>
              <a:ext uri="{FF2B5EF4-FFF2-40B4-BE49-F238E27FC236}">
                <a16:creationId xmlns:a16="http://schemas.microsoft.com/office/drawing/2014/main" id="{450289A5-406F-2956-38B5-A1434B62C334}"/>
              </a:ext>
              <a:ext uri="{C183D7F6-B498-43B3-948B-1728B52AA6E4}">
                <adec:decorative xmlns:adec="http://schemas.microsoft.com/office/drawing/2017/decorative" val="1"/>
              </a:ext>
            </a:extLst>
          </p:cNvPr>
          <p:cNvCxnSpPr>
            <a:cxnSpLocks/>
          </p:cNvCxnSpPr>
          <p:nvPr/>
        </p:nvCxnSpPr>
        <p:spPr>
          <a:xfrm rot="10800000">
            <a:off x="4572860" y="3341063"/>
            <a:ext cx="541549" cy="223372"/>
          </a:xfrm>
          <a:prstGeom prst="straightConnector1">
            <a:avLst/>
          </a:prstGeom>
          <a:noFill/>
          <a:ln w="19050" cap="flat" cmpd="sng">
            <a:solidFill>
              <a:srgbClr val="427B2D"/>
            </a:solidFill>
            <a:prstDash val="solid"/>
            <a:round/>
            <a:headEnd type="none" w="med" len="med"/>
            <a:tailEnd type="none" w="med" len="med"/>
          </a:ln>
        </p:spPr>
      </p:cxnSp>
      <p:cxnSp>
        <p:nvCxnSpPr>
          <p:cNvPr id="22" name="Google Shape;196;p19">
            <a:extLst>
              <a:ext uri="{FF2B5EF4-FFF2-40B4-BE49-F238E27FC236}">
                <a16:creationId xmlns:a16="http://schemas.microsoft.com/office/drawing/2014/main" id="{38D67D14-43E0-1F0B-BBD2-3C1C3D0AC9B3}"/>
              </a:ext>
              <a:ext uri="{C183D7F6-B498-43B3-948B-1728B52AA6E4}">
                <adec:decorative xmlns:adec="http://schemas.microsoft.com/office/drawing/2017/decorative" val="1"/>
              </a:ext>
            </a:extLst>
          </p:cNvPr>
          <p:cNvCxnSpPr>
            <a:cxnSpLocks/>
          </p:cNvCxnSpPr>
          <p:nvPr/>
        </p:nvCxnSpPr>
        <p:spPr>
          <a:xfrm flipH="1">
            <a:off x="6973271" y="3341063"/>
            <a:ext cx="511198" cy="229511"/>
          </a:xfrm>
          <a:prstGeom prst="straightConnector1">
            <a:avLst/>
          </a:prstGeom>
          <a:noFill/>
          <a:ln w="19050" cap="flat" cmpd="sng">
            <a:solidFill>
              <a:srgbClr val="B51458"/>
            </a:solidFill>
            <a:prstDash val="solid"/>
            <a:round/>
            <a:headEnd type="none" w="med" len="med"/>
            <a:tailEnd type="none" w="med" len="med"/>
          </a:ln>
        </p:spPr>
      </p:cxnSp>
      <p:cxnSp>
        <p:nvCxnSpPr>
          <p:cNvPr id="23" name="Google Shape;197;p19">
            <a:extLst>
              <a:ext uri="{FF2B5EF4-FFF2-40B4-BE49-F238E27FC236}">
                <a16:creationId xmlns:a16="http://schemas.microsoft.com/office/drawing/2014/main" id="{B736DD4A-7740-81EB-9063-EC4819FFBF25}"/>
              </a:ext>
              <a:ext uri="{C183D7F6-B498-43B3-948B-1728B52AA6E4}">
                <adec:decorative xmlns:adec="http://schemas.microsoft.com/office/drawing/2017/decorative" val="1"/>
              </a:ext>
            </a:extLst>
          </p:cNvPr>
          <p:cNvCxnSpPr>
            <a:endCxn id="8" idx="3"/>
          </p:cNvCxnSpPr>
          <p:nvPr/>
        </p:nvCxnSpPr>
        <p:spPr>
          <a:xfrm flipH="1">
            <a:off x="4572817" y="4443032"/>
            <a:ext cx="642834" cy="551098"/>
          </a:xfrm>
          <a:prstGeom prst="straightConnector1">
            <a:avLst/>
          </a:prstGeom>
          <a:noFill/>
          <a:ln w="19050" cap="flat" cmpd="sng">
            <a:solidFill>
              <a:srgbClr val="007A8A"/>
            </a:solidFill>
            <a:prstDash val="solid"/>
            <a:round/>
            <a:headEnd type="none" w="med" len="med"/>
            <a:tailEnd type="none" w="med" len="med"/>
          </a:ln>
        </p:spPr>
      </p:cxnSp>
      <p:cxnSp>
        <p:nvCxnSpPr>
          <p:cNvPr id="24" name="Google Shape;198;p19">
            <a:extLst>
              <a:ext uri="{FF2B5EF4-FFF2-40B4-BE49-F238E27FC236}">
                <a16:creationId xmlns:a16="http://schemas.microsoft.com/office/drawing/2014/main" id="{BD80A813-833B-428E-DFB8-D7FFEC79BE76}"/>
              </a:ext>
              <a:ext uri="{C183D7F6-B498-43B3-948B-1728B52AA6E4}">
                <adec:decorative xmlns:adec="http://schemas.microsoft.com/office/drawing/2017/decorative" val="1"/>
              </a:ext>
            </a:extLst>
          </p:cNvPr>
          <p:cNvCxnSpPr>
            <a:stCxn id="7" idx="0"/>
            <a:endCxn id="12" idx="2"/>
          </p:cNvCxnSpPr>
          <p:nvPr/>
        </p:nvCxnSpPr>
        <p:spPr>
          <a:xfrm flipH="1" flipV="1">
            <a:off x="3534581" y="2325323"/>
            <a:ext cx="295141" cy="517928"/>
          </a:xfrm>
          <a:prstGeom prst="straightConnector1">
            <a:avLst/>
          </a:prstGeom>
          <a:noFill/>
          <a:ln w="19050" cap="flat" cmpd="sng">
            <a:solidFill>
              <a:srgbClr val="427B2D"/>
            </a:solidFill>
            <a:prstDash val="solid"/>
            <a:round/>
            <a:headEnd type="none" w="med" len="med"/>
            <a:tailEnd type="none" w="med" len="med"/>
          </a:ln>
        </p:spPr>
      </p:cxnSp>
      <p:cxnSp>
        <p:nvCxnSpPr>
          <p:cNvPr id="25" name="Google Shape;199;p19">
            <a:extLst>
              <a:ext uri="{FF2B5EF4-FFF2-40B4-BE49-F238E27FC236}">
                <a16:creationId xmlns:a16="http://schemas.microsoft.com/office/drawing/2014/main" id="{A79330F2-AE0B-6289-64FC-CD178C5955C2}"/>
              </a:ext>
              <a:ext uri="{C183D7F6-B498-43B3-948B-1728B52AA6E4}">
                <adec:decorative xmlns:adec="http://schemas.microsoft.com/office/drawing/2017/decorative" val="1"/>
              </a:ext>
            </a:extLst>
          </p:cNvPr>
          <p:cNvCxnSpPr>
            <a:stCxn id="7" idx="1"/>
            <a:endCxn id="11" idx="3"/>
          </p:cNvCxnSpPr>
          <p:nvPr/>
        </p:nvCxnSpPr>
        <p:spPr>
          <a:xfrm flipH="1">
            <a:off x="2742190" y="3130224"/>
            <a:ext cx="344436" cy="311357"/>
          </a:xfrm>
          <a:prstGeom prst="straightConnector1">
            <a:avLst/>
          </a:prstGeom>
          <a:noFill/>
          <a:ln w="19050" cap="flat" cmpd="sng">
            <a:solidFill>
              <a:srgbClr val="427B2D"/>
            </a:solidFill>
            <a:prstDash val="solid"/>
            <a:round/>
            <a:headEnd type="none" w="med" len="med"/>
            <a:tailEnd type="none" w="med" len="med"/>
          </a:ln>
        </p:spPr>
      </p:cxnSp>
      <p:cxnSp>
        <p:nvCxnSpPr>
          <p:cNvPr id="26" name="Google Shape;200;p19">
            <a:extLst>
              <a:ext uri="{FF2B5EF4-FFF2-40B4-BE49-F238E27FC236}">
                <a16:creationId xmlns:a16="http://schemas.microsoft.com/office/drawing/2014/main" id="{801C2F3D-EFD0-E0D9-73D9-9B97A970ADE7}"/>
              </a:ext>
              <a:ext uri="{C183D7F6-B498-43B3-948B-1728B52AA6E4}">
                <adec:decorative xmlns:adec="http://schemas.microsoft.com/office/drawing/2017/decorative" val="1"/>
              </a:ext>
            </a:extLst>
          </p:cNvPr>
          <p:cNvCxnSpPr>
            <a:stCxn id="8" idx="1"/>
            <a:endCxn id="18" idx="3"/>
          </p:cNvCxnSpPr>
          <p:nvPr/>
        </p:nvCxnSpPr>
        <p:spPr>
          <a:xfrm flipH="1">
            <a:off x="2619079" y="4994130"/>
            <a:ext cx="467547" cy="102649"/>
          </a:xfrm>
          <a:prstGeom prst="straightConnector1">
            <a:avLst/>
          </a:prstGeom>
          <a:noFill/>
          <a:ln w="19050" cap="flat" cmpd="sng">
            <a:solidFill>
              <a:srgbClr val="007A8A"/>
            </a:solidFill>
            <a:prstDash val="solid"/>
            <a:round/>
            <a:headEnd type="none" w="med" len="med"/>
            <a:tailEnd type="none" w="med" len="med"/>
          </a:ln>
        </p:spPr>
      </p:cxnSp>
      <p:cxnSp>
        <p:nvCxnSpPr>
          <p:cNvPr id="27" name="Google Shape;201;p19">
            <a:extLst>
              <a:ext uri="{FF2B5EF4-FFF2-40B4-BE49-F238E27FC236}">
                <a16:creationId xmlns:a16="http://schemas.microsoft.com/office/drawing/2014/main" id="{74CEFB10-BC8D-7024-06BE-04E05AB2690D}"/>
              </a:ext>
              <a:ext uri="{C183D7F6-B498-43B3-948B-1728B52AA6E4}">
                <adec:decorative xmlns:adec="http://schemas.microsoft.com/office/drawing/2017/decorative" val="1"/>
              </a:ext>
            </a:extLst>
          </p:cNvPr>
          <p:cNvCxnSpPr>
            <a:stCxn id="8" idx="2"/>
            <a:endCxn id="19" idx="0"/>
          </p:cNvCxnSpPr>
          <p:nvPr/>
        </p:nvCxnSpPr>
        <p:spPr>
          <a:xfrm flipH="1">
            <a:off x="2821649" y="5281103"/>
            <a:ext cx="1008073" cy="545301"/>
          </a:xfrm>
          <a:prstGeom prst="straightConnector1">
            <a:avLst/>
          </a:prstGeom>
          <a:noFill/>
          <a:ln w="19050" cap="flat" cmpd="sng">
            <a:solidFill>
              <a:srgbClr val="007A8A"/>
            </a:solidFill>
            <a:prstDash val="solid"/>
            <a:round/>
            <a:headEnd type="none" w="med" len="med"/>
            <a:tailEnd type="none" w="med" len="med"/>
          </a:ln>
        </p:spPr>
      </p:cxnSp>
      <p:cxnSp>
        <p:nvCxnSpPr>
          <p:cNvPr id="28" name="Google Shape;202;p19">
            <a:extLst>
              <a:ext uri="{FF2B5EF4-FFF2-40B4-BE49-F238E27FC236}">
                <a16:creationId xmlns:a16="http://schemas.microsoft.com/office/drawing/2014/main" id="{04710534-9429-0157-494C-41510A979B68}"/>
              </a:ext>
              <a:ext uri="{C183D7F6-B498-43B3-948B-1728B52AA6E4}">
                <adec:decorative xmlns:adec="http://schemas.microsoft.com/office/drawing/2017/decorative" val="1"/>
              </a:ext>
            </a:extLst>
          </p:cNvPr>
          <p:cNvCxnSpPr>
            <a:stCxn id="9" idx="0"/>
            <a:endCxn id="13" idx="2"/>
          </p:cNvCxnSpPr>
          <p:nvPr/>
        </p:nvCxnSpPr>
        <p:spPr>
          <a:xfrm rot="10800000" flipH="1">
            <a:off x="8214975" y="2294526"/>
            <a:ext cx="486303" cy="548711"/>
          </a:xfrm>
          <a:prstGeom prst="straightConnector1">
            <a:avLst/>
          </a:prstGeom>
          <a:noFill/>
          <a:ln w="19050" cap="flat" cmpd="sng">
            <a:solidFill>
              <a:srgbClr val="B51458"/>
            </a:solidFill>
            <a:prstDash val="solid"/>
            <a:round/>
            <a:headEnd type="none" w="med" len="med"/>
            <a:tailEnd type="none" w="med" len="med"/>
          </a:ln>
        </p:spPr>
      </p:cxnSp>
      <p:cxnSp>
        <p:nvCxnSpPr>
          <p:cNvPr id="29" name="Google Shape;203;p19">
            <a:extLst>
              <a:ext uri="{FF2B5EF4-FFF2-40B4-BE49-F238E27FC236}">
                <a16:creationId xmlns:a16="http://schemas.microsoft.com/office/drawing/2014/main" id="{3D8F9F65-2A7B-1CBA-6AC2-1A969D083FC0}"/>
              </a:ext>
              <a:ext uri="{C183D7F6-B498-43B3-948B-1728B52AA6E4}">
                <adec:decorative xmlns:adec="http://schemas.microsoft.com/office/drawing/2017/decorative" val="1"/>
              </a:ext>
            </a:extLst>
          </p:cNvPr>
          <p:cNvCxnSpPr>
            <a:stCxn id="9" idx="3"/>
            <a:endCxn id="14" idx="1"/>
          </p:cNvCxnSpPr>
          <p:nvPr/>
        </p:nvCxnSpPr>
        <p:spPr>
          <a:xfrm rot="10800000" flipH="1">
            <a:off x="8958071" y="3026197"/>
            <a:ext cx="486303" cy="104013"/>
          </a:xfrm>
          <a:prstGeom prst="straightConnector1">
            <a:avLst/>
          </a:prstGeom>
          <a:noFill/>
          <a:ln w="19050" cap="flat" cmpd="sng">
            <a:solidFill>
              <a:srgbClr val="B51458"/>
            </a:solidFill>
            <a:prstDash val="solid"/>
            <a:round/>
            <a:headEnd type="none" w="med" len="med"/>
            <a:tailEnd type="none" w="med" len="med"/>
          </a:ln>
        </p:spPr>
      </p:cxnSp>
      <p:cxnSp>
        <p:nvCxnSpPr>
          <p:cNvPr id="30" name="Google Shape;204;p19">
            <a:extLst>
              <a:ext uri="{FF2B5EF4-FFF2-40B4-BE49-F238E27FC236}">
                <a16:creationId xmlns:a16="http://schemas.microsoft.com/office/drawing/2014/main" id="{2FFB9B8B-835A-3EFC-C112-54AA59A67B97}"/>
              </a:ext>
              <a:ext uri="{C183D7F6-B498-43B3-948B-1728B52AA6E4}">
                <adec:decorative xmlns:adec="http://schemas.microsoft.com/office/drawing/2017/decorative" val="1"/>
              </a:ext>
            </a:extLst>
          </p:cNvPr>
          <p:cNvCxnSpPr>
            <a:stCxn id="10" idx="3"/>
            <a:endCxn id="15" idx="1"/>
          </p:cNvCxnSpPr>
          <p:nvPr/>
        </p:nvCxnSpPr>
        <p:spPr>
          <a:xfrm rot="10800000" flipH="1">
            <a:off x="8958071" y="4305599"/>
            <a:ext cx="486303" cy="688532"/>
          </a:xfrm>
          <a:prstGeom prst="straightConnector1">
            <a:avLst/>
          </a:prstGeom>
          <a:noFill/>
          <a:ln w="19050" cap="flat" cmpd="sng">
            <a:solidFill>
              <a:srgbClr val="9B6808"/>
            </a:solidFill>
            <a:prstDash val="solid"/>
            <a:round/>
            <a:headEnd type="none" w="med" len="med"/>
            <a:tailEnd type="none" w="med" len="med"/>
          </a:ln>
        </p:spPr>
      </p:cxnSp>
      <p:cxnSp>
        <p:nvCxnSpPr>
          <p:cNvPr id="31" name="Google Shape;205;p19">
            <a:extLst>
              <a:ext uri="{FF2B5EF4-FFF2-40B4-BE49-F238E27FC236}">
                <a16:creationId xmlns:a16="http://schemas.microsoft.com/office/drawing/2014/main" id="{2B5C8A3E-F394-8B6F-4F2B-B36F3EBD7C56}"/>
              </a:ext>
              <a:ext uri="{C183D7F6-B498-43B3-948B-1728B52AA6E4}">
                <adec:decorative xmlns:adec="http://schemas.microsoft.com/office/drawing/2017/decorative" val="1"/>
              </a:ext>
            </a:extLst>
          </p:cNvPr>
          <p:cNvCxnSpPr>
            <a:endCxn id="16" idx="1"/>
          </p:cNvCxnSpPr>
          <p:nvPr/>
        </p:nvCxnSpPr>
        <p:spPr>
          <a:xfrm>
            <a:off x="8903904" y="5261296"/>
            <a:ext cx="540526" cy="480506"/>
          </a:xfrm>
          <a:prstGeom prst="straightConnector1">
            <a:avLst/>
          </a:prstGeom>
          <a:noFill/>
          <a:ln w="19050" cap="flat" cmpd="sng">
            <a:solidFill>
              <a:srgbClr val="9B6808"/>
            </a:solidFill>
            <a:prstDash val="solid"/>
            <a:round/>
            <a:headEnd type="none" w="med" len="med"/>
            <a:tailEnd type="none" w="med" len="med"/>
          </a:ln>
        </p:spPr>
      </p:cxnSp>
      <p:cxnSp>
        <p:nvCxnSpPr>
          <p:cNvPr id="32" name="Google Shape;206;p19">
            <a:extLst>
              <a:ext uri="{FF2B5EF4-FFF2-40B4-BE49-F238E27FC236}">
                <a16:creationId xmlns:a16="http://schemas.microsoft.com/office/drawing/2014/main" id="{B9E6C5DC-7905-24A9-797C-4B009DC03489}"/>
              </a:ext>
              <a:ext uri="{C183D7F6-B498-43B3-948B-1728B52AA6E4}">
                <adec:decorative xmlns:adec="http://schemas.microsoft.com/office/drawing/2017/decorative" val="1"/>
              </a:ext>
            </a:extLst>
          </p:cNvPr>
          <p:cNvCxnSpPr>
            <a:stCxn id="10" idx="2"/>
            <a:endCxn id="17" idx="0"/>
          </p:cNvCxnSpPr>
          <p:nvPr/>
        </p:nvCxnSpPr>
        <p:spPr>
          <a:xfrm flipH="1">
            <a:off x="7720487" y="5281103"/>
            <a:ext cx="494488" cy="545301"/>
          </a:xfrm>
          <a:prstGeom prst="straightConnector1">
            <a:avLst/>
          </a:prstGeom>
          <a:noFill/>
          <a:ln w="19050" cap="flat" cmpd="sng">
            <a:solidFill>
              <a:srgbClr val="9B6808"/>
            </a:solidFill>
            <a:prstDash val="solid"/>
            <a:round/>
            <a:headEnd type="none" w="med" len="med"/>
            <a:tailEnd type="none" w="med" len="med"/>
          </a:ln>
        </p:spPr>
      </p:cxnSp>
      <p:sp>
        <p:nvSpPr>
          <p:cNvPr id="2" name="Slide Number Placeholder 1">
            <a:extLst>
              <a:ext uri="{FF2B5EF4-FFF2-40B4-BE49-F238E27FC236}">
                <a16:creationId xmlns:a16="http://schemas.microsoft.com/office/drawing/2014/main" id="{CADFBE64-45BC-F640-FC05-59B83E8DDD4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61</a:t>
            </a:fld>
            <a:endParaRPr lang="en-AU"/>
          </a:p>
        </p:txBody>
      </p:sp>
      <p:sp>
        <p:nvSpPr>
          <p:cNvPr id="3" name="Title 2">
            <a:extLst>
              <a:ext uri="{FF2B5EF4-FFF2-40B4-BE49-F238E27FC236}">
                <a16:creationId xmlns:a16="http://schemas.microsoft.com/office/drawing/2014/main" id="{E11C59AE-5ABB-0820-BE25-280247C6B545}"/>
              </a:ext>
            </a:extLst>
          </p:cNvPr>
          <p:cNvSpPr>
            <a:spLocks noGrp="1"/>
          </p:cNvSpPr>
          <p:nvPr>
            <p:ph type="title"/>
          </p:nvPr>
        </p:nvSpPr>
        <p:spPr/>
        <p:txBody>
          <a:bodyPr/>
          <a:lstStyle/>
          <a:p>
            <a:r>
              <a:rPr lang="en-AU">
                <a:latin typeface="+mj-lt"/>
              </a:rPr>
              <a:t>Common thread</a:t>
            </a:r>
          </a:p>
        </p:txBody>
      </p:sp>
      <p:sp>
        <p:nvSpPr>
          <p:cNvPr id="33" name="Text Placeholder 32">
            <a:extLst>
              <a:ext uri="{FF2B5EF4-FFF2-40B4-BE49-F238E27FC236}">
                <a16:creationId xmlns:a16="http://schemas.microsoft.com/office/drawing/2014/main" id="{90035BFE-07B3-B307-F268-1E5A303ACC96}"/>
              </a:ext>
            </a:extLst>
          </p:cNvPr>
          <p:cNvSpPr>
            <a:spLocks noGrp="1"/>
          </p:cNvSpPr>
          <p:nvPr>
            <p:ph type="body" sz="quarter" idx="18"/>
          </p:nvPr>
        </p:nvSpPr>
        <p:spPr/>
        <p:txBody>
          <a:bodyPr/>
          <a:lstStyle/>
          <a:p>
            <a:r>
              <a:rPr lang="en-AU">
                <a:cs typeface="Arial"/>
              </a:rPr>
              <a:t>BEFORE THE SUN COMES UP by Callan Purcell and Jordan Shea – docudrama</a:t>
            </a:r>
          </a:p>
        </p:txBody>
      </p:sp>
      <p:sp>
        <p:nvSpPr>
          <p:cNvPr id="5" name="Google Shape;179;p19" descr="Topic">
            <a:extLst>
              <a:ext uri="{FF2B5EF4-FFF2-40B4-BE49-F238E27FC236}">
                <a16:creationId xmlns:a16="http://schemas.microsoft.com/office/drawing/2014/main" id="{701E1ED7-8A3B-AB33-899C-7812812CD58F}"/>
              </a:ext>
            </a:extLst>
          </p:cNvPr>
          <p:cNvSpPr/>
          <p:nvPr/>
        </p:nvSpPr>
        <p:spPr>
          <a:xfrm>
            <a:off x="5132073" y="3417197"/>
            <a:ext cx="1845292" cy="1043540"/>
          </a:xfrm>
          <a:prstGeom prst="roundRect">
            <a:avLst>
              <a:gd name="adj" fmla="val 16667"/>
            </a:avLst>
          </a:prstGeom>
          <a:solidFill>
            <a:schemeClr val="bg1"/>
          </a:solidFill>
          <a:ln w="38100" cap="flat" cmpd="sng">
            <a:solidFill>
              <a:schemeClr val="tx1"/>
            </a:solidFill>
            <a:prstDash val="solid"/>
            <a:miter lim="800000"/>
            <a:headEnd type="none" w="sm" len="sm"/>
            <a:tailEnd type="none" w="sm" len="sm"/>
          </a:ln>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 sz="2000" b="1">
                <a:solidFill>
                  <a:schemeClr val="tx1"/>
                </a:solidFill>
                <a:latin typeface="+mj-lt"/>
                <a:ea typeface="Montserrat"/>
                <a:cs typeface="Arial" panose="020B0604020202020204" pitchFamily="34" charset="0"/>
                <a:sym typeface="Montserrat"/>
              </a:rPr>
              <a:t>Common thread</a:t>
            </a:r>
            <a:endParaRPr sz="2000">
              <a:solidFill>
                <a:schemeClr val="tx1"/>
              </a:solidFill>
              <a:latin typeface="+mj-lt"/>
              <a:ea typeface="Rockwell"/>
              <a:cs typeface="Arial" panose="020B0604020202020204" pitchFamily="34" charset="0"/>
              <a:sym typeface="Rockwell"/>
            </a:endParaRPr>
          </a:p>
        </p:txBody>
      </p:sp>
      <p:sp>
        <p:nvSpPr>
          <p:cNvPr id="7" name="Google Shape;181;p19">
            <a:extLst>
              <a:ext uri="{FF2B5EF4-FFF2-40B4-BE49-F238E27FC236}">
                <a16:creationId xmlns:a16="http://schemas.microsoft.com/office/drawing/2014/main" id="{A4D8DA88-95EB-A340-572E-3694292DB3F1}"/>
              </a:ext>
            </a:extLst>
          </p:cNvPr>
          <p:cNvSpPr/>
          <p:nvPr/>
        </p:nvSpPr>
        <p:spPr>
          <a:xfrm>
            <a:off x="3086626" y="2843251"/>
            <a:ext cx="1486191" cy="573947"/>
          </a:xfrm>
          <a:prstGeom prst="roundRect">
            <a:avLst>
              <a:gd name="adj" fmla="val 16667"/>
            </a:avLst>
          </a:prstGeom>
          <a:solidFill>
            <a:srgbClr val="EDF9E0"/>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AU">
                <a:solidFill>
                  <a:schemeClr val="tx1"/>
                </a:solidFill>
                <a:latin typeface="+mn-lt"/>
                <a:ea typeface="Montserrat"/>
                <a:cs typeface="Arial" panose="020B0604020202020204" pitchFamily="34" charset="0"/>
                <a:sym typeface="Montserrat"/>
              </a:rPr>
              <a:t>Idea</a:t>
            </a:r>
            <a:endParaRPr>
              <a:solidFill>
                <a:schemeClr val="tx1"/>
              </a:solidFill>
              <a:latin typeface="+mn-lt"/>
              <a:ea typeface="Montserrat"/>
              <a:cs typeface="Arial" panose="020B0604020202020204" pitchFamily="34" charset="0"/>
              <a:sym typeface="Montserrat"/>
            </a:endParaRPr>
          </a:p>
        </p:txBody>
      </p:sp>
      <p:sp>
        <p:nvSpPr>
          <p:cNvPr id="12" name="Google Shape;186;p19">
            <a:extLst>
              <a:ext uri="{FF2B5EF4-FFF2-40B4-BE49-F238E27FC236}">
                <a16:creationId xmlns:a16="http://schemas.microsoft.com/office/drawing/2014/main" id="{A1C7ACB6-6D62-394D-34C8-7CF045AF94A8}"/>
              </a:ext>
            </a:extLst>
          </p:cNvPr>
          <p:cNvSpPr/>
          <p:nvPr/>
        </p:nvSpPr>
        <p:spPr>
          <a:xfrm>
            <a:off x="2791485" y="1751376"/>
            <a:ext cx="1486191" cy="573947"/>
          </a:xfrm>
          <a:prstGeom prst="roundRect">
            <a:avLst>
              <a:gd name="adj" fmla="val 16667"/>
            </a:avLst>
          </a:prstGeom>
          <a:solidFill>
            <a:srgbClr val="EDF9E0"/>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sz="1000" dirty="0">
                <a:cs typeface="Arial" panose="020B0604020202020204" pitchFamily="34" charset="0"/>
                <a:sym typeface="Montserrat"/>
              </a:rPr>
              <a:t>Click to add text</a:t>
            </a:r>
          </a:p>
        </p:txBody>
      </p:sp>
      <p:sp>
        <p:nvSpPr>
          <p:cNvPr id="11" name="Google Shape;185;p19">
            <a:extLst>
              <a:ext uri="{FF2B5EF4-FFF2-40B4-BE49-F238E27FC236}">
                <a16:creationId xmlns:a16="http://schemas.microsoft.com/office/drawing/2014/main" id="{D7AD43E7-63B4-967D-9D30-CBBF9438032D}"/>
              </a:ext>
            </a:extLst>
          </p:cNvPr>
          <p:cNvSpPr/>
          <p:nvPr/>
        </p:nvSpPr>
        <p:spPr>
          <a:xfrm>
            <a:off x="1256112" y="3154664"/>
            <a:ext cx="1486191" cy="573947"/>
          </a:xfrm>
          <a:prstGeom prst="roundRect">
            <a:avLst>
              <a:gd name="adj" fmla="val 16667"/>
            </a:avLst>
          </a:prstGeom>
          <a:solidFill>
            <a:srgbClr val="EDF9E0"/>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sz="1000">
                <a:cs typeface="Arial" panose="020B0604020202020204" pitchFamily="34" charset="0"/>
                <a:sym typeface="Montserrat"/>
              </a:rPr>
              <a:t>Click to add text</a:t>
            </a:r>
          </a:p>
        </p:txBody>
      </p:sp>
      <p:sp>
        <p:nvSpPr>
          <p:cNvPr id="9" name="Google Shape;183;p19">
            <a:extLst>
              <a:ext uri="{FF2B5EF4-FFF2-40B4-BE49-F238E27FC236}">
                <a16:creationId xmlns:a16="http://schemas.microsoft.com/office/drawing/2014/main" id="{377272D7-BD07-CB92-3433-BB07A5176F20}"/>
              </a:ext>
            </a:extLst>
          </p:cNvPr>
          <p:cNvSpPr/>
          <p:nvPr/>
        </p:nvSpPr>
        <p:spPr>
          <a:xfrm>
            <a:off x="7471879" y="2843237"/>
            <a:ext cx="1486191" cy="573947"/>
          </a:xfrm>
          <a:prstGeom prst="roundRect">
            <a:avLst>
              <a:gd name="adj" fmla="val 16667"/>
            </a:avLst>
          </a:prstGeom>
          <a:solidFill>
            <a:srgbClr val="FBDBE7"/>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a:latin typeface="+mn-lt"/>
                <a:cs typeface="Arial" panose="020B0604020202020204" pitchFamily="34" charset="0"/>
                <a:sym typeface="Montserrat"/>
              </a:rPr>
              <a:t>Movement</a:t>
            </a:r>
            <a:endParaRPr>
              <a:latin typeface="+mn-lt"/>
              <a:cs typeface="Arial" panose="020B0604020202020204" pitchFamily="34" charset="0"/>
              <a:sym typeface="Montserrat"/>
            </a:endParaRPr>
          </a:p>
        </p:txBody>
      </p:sp>
      <p:sp>
        <p:nvSpPr>
          <p:cNvPr id="13" name="Google Shape;187;p19">
            <a:extLst>
              <a:ext uri="{FF2B5EF4-FFF2-40B4-BE49-F238E27FC236}">
                <a16:creationId xmlns:a16="http://schemas.microsoft.com/office/drawing/2014/main" id="{6108006D-D8F6-D9B5-62B1-C9FAE02202ED}"/>
              </a:ext>
            </a:extLst>
          </p:cNvPr>
          <p:cNvSpPr/>
          <p:nvPr/>
        </p:nvSpPr>
        <p:spPr>
          <a:xfrm>
            <a:off x="7958239" y="1720735"/>
            <a:ext cx="1486191" cy="573947"/>
          </a:xfrm>
          <a:prstGeom prst="roundRect">
            <a:avLst>
              <a:gd name="adj" fmla="val 16667"/>
            </a:avLst>
          </a:prstGeom>
          <a:solidFill>
            <a:srgbClr val="FBDBE7"/>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sz="1000">
                <a:cs typeface="Arial" panose="020B0604020202020204" pitchFamily="34" charset="0"/>
                <a:sym typeface="Montserrat"/>
              </a:rPr>
              <a:t>Click to add text</a:t>
            </a:r>
          </a:p>
        </p:txBody>
      </p:sp>
      <p:sp>
        <p:nvSpPr>
          <p:cNvPr id="14" name="Google Shape;188;p19">
            <a:extLst>
              <a:ext uri="{FF2B5EF4-FFF2-40B4-BE49-F238E27FC236}">
                <a16:creationId xmlns:a16="http://schemas.microsoft.com/office/drawing/2014/main" id="{70A746B7-C4D0-BC07-BBB3-9ACC88A4B945}"/>
              </a:ext>
            </a:extLst>
          </p:cNvPr>
          <p:cNvSpPr/>
          <p:nvPr/>
        </p:nvSpPr>
        <p:spPr>
          <a:xfrm>
            <a:off x="9444431" y="2739294"/>
            <a:ext cx="1486191" cy="573947"/>
          </a:xfrm>
          <a:prstGeom prst="roundRect">
            <a:avLst>
              <a:gd name="adj" fmla="val 16667"/>
            </a:avLst>
          </a:prstGeom>
          <a:solidFill>
            <a:srgbClr val="FBDBE7"/>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sz="1000">
                <a:cs typeface="Arial" panose="020B0604020202020204" pitchFamily="34" charset="0"/>
                <a:sym typeface="Montserrat"/>
              </a:rPr>
              <a:t>Click to add text</a:t>
            </a:r>
          </a:p>
        </p:txBody>
      </p:sp>
      <p:sp>
        <p:nvSpPr>
          <p:cNvPr id="8" name="Google Shape;182;p19">
            <a:extLst>
              <a:ext uri="{FF2B5EF4-FFF2-40B4-BE49-F238E27FC236}">
                <a16:creationId xmlns:a16="http://schemas.microsoft.com/office/drawing/2014/main" id="{5FE7D900-5D8A-BADA-07B8-DC85D2045C44}"/>
              </a:ext>
            </a:extLst>
          </p:cNvPr>
          <p:cNvSpPr/>
          <p:nvPr/>
        </p:nvSpPr>
        <p:spPr>
          <a:xfrm>
            <a:off x="3086626" y="4707157"/>
            <a:ext cx="1486191" cy="573947"/>
          </a:xfrm>
          <a:prstGeom prst="roundRect">
            <a:avLst>
              <a:gd name="adj" fmla="val 16667"/>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a:latin typeface="+mn-lt"/>
                <a:cs typeface="Arial" panose="020B0604020202020204" pitchFamily="34" charset="0"/>
                <a:sym typeface="Montserrat"/>
              </a:rPr>
              <a:t>Image</a:t>
            </a:r>
            <a:endParaRPr>
              <a:latin typeface="+mn-lt"/>
              <a:cs typeface="Arial" panose="020B0604020202020204" pitchFamily="34" charset="0"/>
              <a:sym typeface="Montserrat"/>
            </a:endParaRPr>
          </a:p>
        </p:txBody>
      </p:sp>
      <p:sp>
        <p:nvSpPr>
          <p:cNvPr id="18" name="Google Shape;192;p19">
            <a:extLst>
              <a:ext uri="{FF2B5EF4-FFF2-40B4-BE49-F238E27FC236}">
                <a16:creationId xmlns:a16="http://schemas.microsoft.com/office/drawing/2014/main" id="{4D0C7A28-9D3E-40C0-342F-D8F0CECF4425}"/>
              </a:ext>
            </a:extLst>
          </p:cNvPr>
          <p:cNvSpPr/>
          <p:nvPr/>
        </p:nvSpPr>
        <p:spPr>
          <a:xfrm>
            <a:off x="1132973" y="4809862"/>
            <a:ext cx="1486191" cy="573947"/>
          </a:xfrm>
          <a:prstGeom prst="roundRect">
            <a:avLst>
              <a:gd name="adj" fmla="val 16667"/>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sz="1000">
                <a:cs typeface="Arial" panose="020B0604020202020204" pitchFamily="34" charset="0"/>
                <a:sym typeface="Montserrat"/>
              </a:rPr>
              <a:t>Click to add text</a:t>
            </a:r>
          </a:p>
        </p:txBody>
      </p:sp>
      <p:sp>
        <p:nvSpPr>
          <p:cNvPr id="19" name="Google Shape;193;p19">
            <a:extLst>
              <a:ext uri="{FF2B5EF4-FFF2-40B4-BE49-F238E27FC236}">
                <a16:creationId xmlns:a16="http://schemas.microsoft.com/office/drawing/2014/main" id="{954F40CB-8C40-DBD4-ACB3-A9D2F4B5F031}"/>
              </a:ext>
            </a:extLst>
          </p:cNvPr>
          <p:cNvSpPr/>
          <p:nvPr/>
        </p:nvSpPr>
        <p:spPr>
          <a:xfrm>
            <a:off x="2078496" y="5826347"/>
            <a:ext cx="1486191" cy="573947"/>
          </a:xfrm>
          <a:prstGeom prst="roundRect">
            <a:avLst>
              <a:gd name="adj" fmla="val 16667"/>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sz="1000">
                <a:cs typeface="Arial" panose="020B0604020202020204" pitchFamily="34" charset="0"/>
                <a:sym typeface="Montserrat"/>
              </a:rPr>
              <a:t>Click to add text</a:t>
            </a:r>
          </a:p>
        </p:txBody>
      </p:sp>
      <p:sp>
        <p:nvSpPr>
          <p:cNvPr id="10" name="Google Shape;184;p19">
            <a:extLst>
              <a:ext uri="{FF2B5EF4-FFF2-40B4-BE49-F238E27FC236}">
                <a16:creationId xmlns:a16="http://schemas.microsoft.com/office/drawing/2014/main" id="{64500214-47A4-521D-5D9E-4DCBE74B542E}"/>
              </a:ext>
            </a:extLst>
          </p:cNvPr>
          <p:cNvSpPr/>
          <p:nvPr/>
        </p:nvSpPr>
        <p:spPr>
          <a:xfrm>
            <a:off x="7471879" y="4707157"/>
            <a:ext cx="1486191" cy="573947"/>
          </a:xfrm>
          <a:prstGeom prst="roundRect">
            <a:avLst>
              <a:gd name="adj" fmla="val 16667"/>
            </a:avLst>
          </a:prstGeom>
          <a:solidFill>
            <a:srgbClr val="FAE6C2"/>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a:latin typeface="+mn-lt"/>
                <a:cs typeface="Arial" panose="020B0604020202020204" pitchFamily="34" charset="0"/>
                <a:sym typeface="Montserrat"/>
              </a:rPr>
              <a:t>Sound</a:t>
            </a:r>
            <a:endParaRPr>
              <a:latin typeface="+mn-lt"/>
              <a:cs typeface="Arial" panose="020B0604020202020204" pitchFamily="34" charset="0"/>
              <a:sym typeface="Montserrat"/>
            </a:endParaRPr>
          </a:p>
        </p:txBody>
      </p:sp>
      <p:sp>
        <p:nvSpPr>
          <p:cNvPr id="15" name="Google Shape;189;p19">
            <a:extLst>
              <a:ext uri="{FF2B5EF4-FFF2-40B4-BE49-F238E27FC236}">
                <a16:creationId xmlns:a16="http://schemas.microsoft.com/office/drawing/2014/main" id="{A56A9155-6365-DC96-8477-9079691BBE9C}"/>
              </a:ext>
            </a:extLst>
          </p:cNvPr>
          <p:cNvSpPr/>
          <p:nvPr/>
        </p:nvSpPr>
        <p:spPr>
          <a:xfrm>
            <a:off x="9444431" y="4018767"/>
            <a:ext cx="1486191" cy="573947"/>
          </a:xfrm>
          <a:prstGeom prst="roundRect">
            <a:avLst>
              <a:gd name="adj" fmla="val 16667"/>
            </a:avLst>
          </a:prstGeom>
          <a:solidFill>
            <a:srgbClr val="FAE6C2"/>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sz="1000">
                <a:cs typeface="Arial" panose="020B0604020202020204" pitchFamily="34" charset="0"/>
                <a:sym typeface="Montserrat"/>
              </a:rPr>
              <a:t>Click to add text</a:t>
            </a:r>
          </a:p>
        </p:txBody>
      </p:sp>
      <p:sp>
        <p:nvSpPr>
          <p:cNvPr id="16" name="Google Shape;190;p19">
            <a:extLst>
              <a:ext uri="{FF2B5EF4-FFF2-40B4-BE49-F238E27FC236}">
                <a16:creationId xmlns:a16="http://schemas.microsoft.com/office/drawing/2014/main" id="{3A55BF2E-870B-5149-2870-E5CB478D78B0}"/>
              </a:ext>
            </a:extLst>
          </p:cNvPr>
          <p:cNvSpPr/>
          <p:nvPr/>
        </p:nvSpPr>
        <p:spPr>
          <a:xfrm>
            <a:off x="9444431" y="5454828"/>
            <a:ext cx="1486191" cy="573947"/>
          </a:xfrm>
          <a:prstGeom prst="roundRect">
            <a:avLst>
              <a:gd name="adj" fmla="val 16667"/>
            </a:avLst>
          </a:prstGeom>
          <a:solidFill>
            <a:srgbClr val="FAE6C2"/>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sz="1000">
                <a:cs typeface="Arial" panose="020B0604020202020204" pitchFamily="34" charset="0"/>
                <a:sym typeface="Montserrat"/>
              </a:rPr>
              <a:t>Click to add text</a:t>
            </a:r>
          </a:p>
        </p:txBody>
      </p:sp>
      <p:sp>
        <p:nvSpPr>
          <p:cNvPr id="17" name="Google Shape;191;p19">
            <a:extLst>
              <a:ext uri="{FF2B5EF4-FFF2-40B4-BE49-F238E27FC236}">
                <a16:creationId xmlns:a16="http://schemas.microsoft.com/office/drawing/2014/main" id="{37F1D398-3304-5A88-4BBC-AA5952F89A2F}"/>
              </a:ext>
            </a:extLst>
          </p:cNvPr>
          <p:cNvSpPr/>
          <p:nvPr/>
        </p:nvSpPr>
        <p:spPr>
          <a:xfrm>
            <a:off x="6977363" y="5826347"/>
            <a:ext cx="1486191" cy="573947"/>
          </a:xfrm>
          <a:prstGeom prst="roundRect">
            <a:avLst>
              <a:gd name="adj" fmla="val 16667"/>
            </a:avLst>
          </a:prstGeom>
          <a:solidFill>
            <a:srgbClr val="FAE6C2"/>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sz="1000">
                <a:cs typeface="Arial" panose="020B0604020202020204" pitchFamily="34" charset="0"/>
                <a:sym typeface="Montserrat"/>
              </a:rPr>
              <a:t>Click to add text</a:t>
            </a:r>
          </a:p>
        </p:txBody>
      </p:sp>
      <p:sp>
        <p:nvSpPr>
          <p:cNvPr id="6" name="Oval 5">
            <a:extLst>
              <a:ext uri="{FF2B5EF4-FFF2-40B4-BE49-F238E27FC236}">
                <a16:creationId xmlns:a16="http://schemas.microsoft.com/office/drawing/2014/main" id="{4943F33A-4F8C-7EEF-22D4-8918BD4C97CB}"/>
              </a:ext>
            </a:extLst>
          </p:cNvPr>
          <p:cNvSpPr/>
          <p:nvPr/>
        </p:nvSpPr>
        <p:spPr>
          <a:xfrm>
            <a:off x="10936518" y="445861"/>
            <a:ext cx="919480" cy="9194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FFFFFF"/>
                </a:solidFill>
                <a:effectLst/>
                <a:uLnTx/>
                <a:uFillTx/>
                <a:latin typeface="Arial" panose="020B0604020202020204"/>
                <a:ea typeface="+mn-ea"/>
                <a:cs typeface="+mn-cs"/>
              </a:rPr>
              <a:t>7.10</a:t>
            </a: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40871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9B9E27B3-2BE3-A20C-CC12-F63BE612D58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B142C55-190F-433D-B86E-A435F3CF7479}"/>
              </a:ext>
            </a:extLst>
          </p:cNvPr>
          <p:cNvSpPr>
            <a:spLocks noGrp="1"/>
          </p:cNvSpPr>
          <p:nvPr>
            <p:ph type="ctrTitle"/>
          </p:nvPr>
        </p:nvSpPr>
        <p:spPr>
          <a:xfrm>
            <a:off x="539999" y="2900218"/>
            <a:ext cx="6255979" cy="1374747"/>
          </a:xfrm>
        </p:spPr>
        <p:txBody>
          <a:bodyPr anchor="t">
            <a:normAutofit/>
          </a:bodyPr>
          <a:lstStyle/>
          <a:p>
            <a:r>
              <a:rPr lang="en-AU" sz="4400">
                <a:solidFill>
                  <a:schemeClr val="accent4"/>
                </a:solidFill>
                <a:cs typeface="Arial"/>
              </a:rPr>
              <a:t>Generating and structuring stories</a:t>
            </a:r>
            <a:endParaRPr lang="en-US">
              <a:solidFill>
                <a:schemeClr val="accent4"/>
              </a:solidFill>
            </a:endParaRPr>
          </a:p>
        </p:txBody>
      </p:sp>
      <p:sp>
        <p:nvSpPr>
          <p:cNvPr id="5" name="Text Placeholder 4">
            <a:extLst>
              <a:ext uri="{FF2B5EF4-FFF2-40B4-BE49-F238E27FC236}">
                <a16:creationId xmlns:a16="http://schemas.microsoft.com/office/drawing/2014/main" id="{6F4DF374-6B85-DA0E-4CFF-C33522256629}"/>
              </a:ext>
            </a:extLst>
          </p:cNvPr>
          <p:cNvSpPr>
            <a:spLocks noGrp="1"/>
          </p:cNvSpPr>
          <p:nvPr>
            <p:ph type="body" sz="quarter" idx="10"/>
          </p:nvPr>
        </p:nvSpPr>
        <p:spPr/>
        <p:txBody>
          <a:bodyPr anchor="t">
            <a:normAutofit fontScale="40000" lnSpcReduction="20000"/>
          </a:bodyPr>
          <a:lstStyle/>
          <a:p>
            <a:pPr>
              <a:spcAft>
                <a:spcPts val="600"/>
              </a:spcAft>
            </a:pPr>
            <a:r>
              <a:rPr lang="en-AU" sz="6000">
                <a:solidFill>
                  <a:schemeClr val="bg1"/>
                </a:solidFill>
                <a:cs typeface="Arial"/>
              </a:rPr>
              <a:t>Learning sequence 8</a:t>
            </a:r>
            <a:endParaRPr lang="en-AU" sz="6000">
              <a:solidFill>
                <a:schemeClr val="bg1"/>
              </a:solidFill>
            </a:endParaRPr>
          </a:p>
        </p:txBody>
      </p:sp>
      <p:pic>
        <p:nvPicPr>
          <p:cNvPr id="10" name="Picture Placeholder 9" descr="Photograph showing a group of people lying and sitting on a carpeted floor, collaboratively writing and drawing on a large sheet of brown paper with colorful markers. The paper contains various handwritten notes, sketches, and diagrams, indicating a brainstorming or planning session.">
            <a:extLst>
              <a:ext uri="{FF2B5EF4-FFF2-40B4-BE49-F238E27FC236}">
                <a16:creationId xmlns:a16="http://schemas.microsoft.com/office/drawing/2014/main" id="{33AA5EE7-9DA5-9987-B8D8-1A54C0385FF9}"/>
              </a:ext>
              <a:ext uri="{C183D7F6-B498-43B3-948B-1728B52AA6E4}">
                <adec:decorative xmlns:adec="http://schemas.microsoft.com/office/drawing/2017/decorative" val="0"/>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p:blipFill>
        <p:spPr>
          <a:noFill/>
        </p:spPr>
      </p:pic>
    </p:spTree>
    <p:extLst>
      <p:ext uri="{BB962C8B-B14F-4D97-AF65-F5344CB8AC3E}">
        <p14:creationId xmlns:p14="http://schemas.microsoft.com/office/powerpoint/2010/main" val="960583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D26D5-8FBE-5777-A842-87AF5F7C473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C6FA1B-1DA4-AB5F-6AF7-6DC2F7763C7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63</a:t>
            </a:fld>
            <a:endParaRPr lang="en-AU"/>
          </a:p>
        </p:txBody>
      </p:sp>
      <p:sp>
        <p:nvSpPr>
          <p:cNvPr id="5" name="Title 4">
            <a:extLst>
              <a:ext uri="{FF2B5EF4-FFF2-40B4-BE49-F238E27FC236}">
                <a16:creationId xmlns:a16="http://schemas.microsoft.com/office/drawing/2014/main" id="{BF62DA23-144E-5CFA-3F12-E919BC144726}"/>
              </a:ext>
            </a:extLst>
          </p:cNvPr>
          <p:cNvSpPr>
            <a:spLocks noGrp="1"/>
          </p:cNvSpPr>
          <p:nvPr>
            <p:ph type="title"/>
          </p:nvPr>
        </p:nvSpPr>
        <p:spPr/>
        <p:txBody>
          <a:bodyPr/>
          <a:lstStyle/>
          <a:p>
            <a:r>
              <a:rPr lang="en-AU">
                <a:latin typeface="+mj-lt"/>
              </a:rPr>
              <a:t>Learning intentions and success criteria (8)</a:t>
            </a:r>
          </a:p>
        </p:txBody>
      </p:sp>
      <p:sp>
        <p:nvSpPr>
          <p:cNvPr id="3" name="TextBox 2">
            <a:extLst>
              <a:ext uri="{FF2B5EF4-FFF2-40B4-BE49-F238E27FC236}">
                <a16:creationId xmlns:a16="http://schemas.microsoft.com/office/drawing/2014/main" id="{F9EF38C7-BE66-A77C-9CE8-BC2BCAB83D12}"/>
              </a:ext>
            </a:extLst>
          </p:cNvPr>
          <p:cNvSpPr txBox="1"/>
          <p:nvPr/>
        </p:nvSpPr>
        <p:spPr>
          <a:xfrm>
            <a:off x="370416" y="1894417"/>
            <a:ext cx="11303000" cy="347274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b="1">
                <a:solidFill>
                  <a:schemeClr val="accent1"/>
                </a:solidFill>
                <a:cs typeface="Arial" panose="020B0604020202020204" pitchFamily="34" charset="0"/>
              </a:rPr>
              <a:t>We are learning to </a:t>
            </a:r>
            <a:r>
              <a:rPr lang="en-AU" sz="1800">
                <a:cs typeface="Arial" panose="020B0604020202020204" pitchFamily="34" charset="0"/>
              </a:rPr>
              <a:t>generate and structure dramatic material, using ethical protocols to engage in interviews and share personal stories that connect to our common thread.</a:t>
            </a:r>
            <a:endParaRPr lang="en-AU" sz="1800">
              <a:ea typeface="+mn-lt"/>
              <a:cs typeface="Arial" panose="020B0604020202020204" pitchFamily="34" charset="0"/>
            </a:endParaRPr>
          </a:p>
          <a:p>
            <a:pPr>
              <a:lnSpc>
                <a:spcPct val="150000"/>
              </a:lnSpc>
              <a:spcAft>
                <a:spcPts val="1200"/>
              </a:spcAft>
            </a:pPr>
            <a:r>
              <a:rPr lang="en-AU" sz="1800" b="1">
                <a:solidFill>
                  <a:schemeClr val="accent1"/>
                </a:solidFill>
                <a:cs typeface="Arial" panose="020B0604020202020204" pitchFamily="34" charset="0"/>
              </a:rPr>
              <a:t>I can</a:t>
            </a:r>
            <a:endParaRPr lang="en-US" sz="1800">
              <a:solidFill>
                <a:schemeClr val="accent1"/>
              </a:solidFill>
              <a:cs typeface="Arial" panose="020B0604020202020204" pitchFamily="34" charset="0"/>
            </a:endParaRPr>
          </a:p>
          <a:p>
            <a:pPr marL="342900" indent="-342900">
              <a:lnSpc>
                <a:spcPct val="150000"/>
              </a:lnSpc>
              <a:spcAft>
                <a:spcPts val="1200"/>
              </a:spcAft>
              <a:buFont typeface="Arial"/>
              <a:buChar char="•"/>
            </a:pPr>
            <a:r>
              <a:rPr lang="en-AU" sz="1800">
                <a:cs typeface="Arial" panose="020B0604020202020204" pitchFamily="34" charset="0"/>
              </a:rPr>
              <a:t>select draft material that align with our common thread to develop a dramatic spine and coherent structure for scripted work</a:t>
            </a:r>
          </a:p>
          <a:p>
            <a:pPr marL="342900" indent="-342900">
              <a:lnSpc>
                <a:spcPct val="150000"/>
              </a:lnSpc>
              <a:spcAft>
                <a:spcPts val="1200"/>
              </a:spcAft>
              <a:buFont typeface="Arial"/>
              <a:buChar char="•"/>
            </a:pPr>
            <a:r>
              <a:rPr lang="en-AU" sz="1800">
                <a:cs typeface="Arial" panose="020B0604020202020204" pitchFamily="34" charset="0"/>
              </a:rPr>
              <a:t>experiment with embodied processes and extend scripted moments through improvisation and refinement</a:t>
            </a:r>
          </a:p>
          <a:p>
            <a:pPr marL="342900" indent="-342900">
              <a:lnSpc>
                <a:spcPct val="150000"/>
              </a:lnSpc>
              <a:spcAft>
                <a:spcPts val="1200"/>
              </a:spcAft>
              <a:buFont typeface="Arial"/>
              <a:buChar char="•"/>
            </a:pPr>
            <a:r>
              <a:rPr lang="en-AU" sz="1800">
                <a:cs typeface="Arial" panose="020B0604020202020204" pitchFamily="34" charset="0"/>
              </a:rPr>
              <a:t>experiment with dramatic elements like atmosphere, space, and focus to shape scenes and/or moments.</a:t>
            </a:r>
          </a:p>
        </p:txBody>
      </p:sp>
    </p:spTree>
    <p:extLst>
      <p:ext uri="{BB962C8B-B14F-4D97-AF65-F5344CB8AC3E}">
        <p14:creationId xmlns:p14="http://schemas.microsoft.com/office/powerpoint/2010/main" val="3523867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D5CBC-A2DB-2E63-9372-791F8565B2AF}"/>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5F4ED140-E26F-BD99-DB86-94BEDDB27F79}"/>
              </a:ext>
              <a:ext uri="{C183D7F6-B498-43B3-948B-1728B52AA6E4}">
                <adec:decorative xmlns:adec="http://schemas.microsoft.com/office/drawing/2017/decorative" val="1"/>
              </a:ext>
            </a:extLst>
          </p:cNvPr>
          <p:cNvGrpSpPr/>
          <p:nvPr/>
        </p:nvGrpSpPr>
        <p:grpSpPr>
          <a:xfrm>
            <a:off x="715422" y="1912528"/>
            <a:ext cx="4282543" cy="4114138"/>
            <a:chOff x="715422" y="1912528"/>
            <a:chExt cx="4282543" cy="4114138"/>
          </a:xfrm>
        </p:grpSpPr>
        <p:cxnSp>
          <p:nvCxnSpPr>
            <p:cNvPr id="11" name="Straight Arrow Connector 10">
              <a:extLst>
                <a:ext uri="{FF2B5EF4-FFF2-40B4-BE49-F238E27FC236}">
                  <a16:creationId xmlns:a16="http://schemas.microsoft.com/office/drawing/2014/main" id="{3A93C2CE-DAC6-E30A-ABA4-4FBBCCBDDD49}"/>
                </a:ext>
                <a:ext uri="{C183D7F6-B498-43B3-948B-1728B52AA6E4}">
                  <adec:decorative xmlns:adec="http://schemas.microsoft.com/office/drawing/2017/decorative" val="1"/>
                </a:ext>
              </a:extLst>
            </p:cNvPr>
            <p:cNvCxnSpPr/>
            <p:nvPr/>
          </p:nvCxnSpPr>
          <p:spPr>
            <a:xfrm>
              <a:off x="3288044" y="1912528"/>
              <a:ext cx="1709921" cy="7792"/>
            </a:xfrm>
            <a:prstGeom prst="straightConnector1">
              <a:avLst/>
            </a:prstGeom>
            <a:ln w="57150"/>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13B6CC1A-44DF-54BE-133A-4285BB584149}"/>
                </a:ext>
                <a:ext uri="{C183D7F6-B498-43B3-948B-1728B52AA6E4}">
                  <adec:decorative xmlns:adec="http://schemas.microsoft.com/office/drawing/2017/decorative" val="1"/>
                </a:ext>
              </a:extLst>
            </p:cNvPr>
            <p:cNvGrpSpPr/>
            <p:nvPr/>
          </p:nvGrpSpPr>
          <p:grpSpPr>
            <a:xfrm>
              <a:off x="715422" y="2316753"/>
              <a:ext cx="4282543" cy="3709913"/>
              <a:chOff x="701338" y="2304117"/>
              <a:chExt cx="4282543" cy="3709913"/>
            </a:xfrm>
          </p:grpSpPr>
          <p:cxnSp>
            <p:nvCxnSpPr>
              <p:cNvPr id="44" name="Straight Connector 43">
                <a:extLst>
                  <a:ext uri="{FF2B5EF4-FFF2-40B4-BE49-F238E27FC236}">
                    <a16:creationId xmlns:a16="http://schemas.microsoft.com/office/drawing/2014/main" id="{683DEA50-760A-EB3C-A5DF-678609666339}"/>
                  </a:ext>
                </a:extLst>
              </p:cNvPr>
              <p:cNvCxnSpPr>
                <a:cxnSpLocks/>
              </p:cNvCxnSpPr>
              <p:nvPr/>
            </p:nvCxnSpPr>
            <p:spPr>
              <a:xfrm>
                <a:off x="718636" y="2304117"/>
                <a:ext cx="6958" cy="370991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CC2B16F-B33C-4C7D-0F2E-8582369A42C1}"/>
                  </a:ext>
                </a:extLst>
              </p:cNvPr>
              <p:cNvCxnSpPr>
                <a:cxnSpLocks/>
                <a:endCxn id="8" idx="1"/>
              </p:cNvCxnSpPr>
              <p:nvPr/>
            </p:nvCxnSpPr>
            <p:spPr>
              <a:xfrm flipV="1">
                <a:off x="718636" y="3851171"/>
                <a:ext cx="4246216" cy="27019"/>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331FFF5-D92A-50EC-E8D9-6C11D30E625D}"/>
                  </a:ext>
                </a:extLst>
              </p:cNvPr>
              <p:cNvCxnSpPr>
                <a:cxnSpLocks/>
                <a:endCxn id="16" idx="1"/>
              </p:cNvCxnSpPr>
              <p:nvPr/>
            </p:nvCxnSpPr>
            <p:spPr>
              <a:xfrm>
                <a:off x="701338" y="2977870"/>
                <a:ext cx="4263514" cy="9099"/>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F708AD0-7C14-A9A4-BE4F-4EB26DC258ED}"/>
                  </a:ext>
                </a:extLst>
              </p:cNvPr>
              <p:cNvCxnSpPr>
                <a:cxnSpLocks/>
                <a:endCxn id="32" idx="1"/>
              </p:cNvCxnSpPr>
              <p:nvPr/>
            </p:nvCxnSpPr>
            <p:spPr>
              <a:xfrm flipV="1">
                <a:off x="725594" y="4680921"/>
                <a:ext cx="4258287" cy="7156"/>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90F07B6-079F-CFAB-5F1A-06AD8DA15DBC}"/>
                  </a:ext>
                </a:extLst>
              </p:cNvPr>
              <p:cNvCxnSpPr>
                <a:cxnSpLocks/>
                <a:endCxn id="37" idx="1"/>
              </p:cNvCxnSpPr>
              <p:nvPr/>
            </p:nvCxnSpPr>
            <p:spPr>
              <a:xfrm flipV="1">
                <a:off x="718636" y="5510671"/>
                <a:ext cx="4265245" cy="4409"/>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03167CA-3092-CCBB-73F4-856D81B8576F}"/>
                  </a:ext>
                </a:extLst>
              </p:cNvPr>
              <p:cNvCxnSpPr>
                <a:cxnSpLocks/>
              </p:cNvCxnSpPr>
              <p:nvPr/>
            </p:nvCxnSpPr>
            <p:spPr>
              <a:xfrm>
                <a:off x="701338" y="6006288"/>
                <a:ext cx="428254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3" name="Title 2">
            <a:extLst>
              <a:ext uri="{FF2B5EF4-FFF2-40B4-BE49-F238E27FC236}">
                <a16:creationId xmlns:a16="http://schemas.microsoft.com/office/drawing/2014/main" id="{F390E352-11FF-B2BB-BC36-6D85B2764ED2}"/>
              </a:ext>
            </a:extLst>
          </p:cNvPr>
          <p:cNvSpPr>
            <a:spLocks noGrp="1"/>
          </p:cNvSpPr>
          <p:nvPr>
            <p:ph type="title"/>
          </p:nvPr>
        </p:nvSpPr>
        <p:spPr>
          <a:xfrm>
            <a:off x="360000" y="360000"/>
            <a:ext cx="9929406" cy="545601"/>
          </a:xfrm>
        </p:spPr>
        <p:txBody>
          <a:bodyPr/>
          <a:lstStyle/>
          <a:p>
            <a:r>
              <a:rPr lang="en-US">
                <a:latin typeface="Arial"/>
                <a:cs typeface="Arial"/>
              </a:rPr>
              <a:t>Script documentation</a:t>
            </a:r>
            <a:endParaRPr lang="en-US"/>
          </a:p>
        </p:txBody>
      </p:sp>
      <p:sp>
        <p:nvSpPr>
          <p:cNvPr id="4" name="Text Placeholder 3">
            <a:extLst>
              <a:ext uri="{FF2B5EF4-FFF2-40B4-BE49-F238E27FC236}">
                <a16:creationId xmlns:a16="http://schemas.microsoft.com/office/drawing/2014/main" id="{AA8A836C-5C2D-FF7F-015B-01C3EADAE1EE}"/>
              </a:ext>
            </a:extLst>
          </p:cNvPr>
          <p:cNvSpPr>
            <a:spLocks noGrp="1"/>
          </p:cNvSpPr>
          <p:nvPr>
            <p:ph type="body" sz="quarter" idx="18"/>
          </p:nvPr>
        </p:nvSpPr>
        <p:spPr>
          <a:xfrm>
            <a:off x="360000" y="982520"/>
            <a:ext cx="9929406" cy="310015"/>
          </a:xfrm>
        </p:spPr>
        <p:txBody>
          <a:bodyPr/>
          <a:lstStyle/>
          <a:p>
            <a:r>
              <a:rPr lang="en-US">
                <a:latin typeface="Arial"/>
                <a:cs typeface="Arial"/>
              </a:rPr>
              <a:t>Generating material</a:t>
            </a:r>
            <a:endParaRPr lang="en-US"/>
          </a:p>
        </p:txBody>
      </p:sp>
      <p:sp>
        <p:nvSpPr>
          <p:cNvPr id="28" name="Oval 27">
            <a:extLst>
              <a:ext uri="{FF2B5EF4-FFF2-40B4-BE49-F238E27FC236}">
                <a16:creationId xmlns:a16="http://schemas.microsoft.com/office/drawing/2014/main" id="{55CA46CD-92ED-EF97-E154-311F1DF97E6C}"/>
              </a:ext>
            </a:extLst>
          </p:cNvPr>
          <p:cNvSpPr/>
          <p:nvPr/>
        </p:nvSpPr>
        <p:spPr>
          <a:xfrm>
            <a:off x="11025002" y="66923"/>
            <a:ext cx="919480" cy="9194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a:lnSpc>
                <a:spcPct val="100000"/>
              </a:lnSpc>
              <a:spcBef>
                <a:spcPts val="0"/>
              </a:spcBef>
              <a:spcAft>
                <a:spcPts val="0"/>
              </a:spcAft>
              <a:buNone/>
              <a:tabLst/>
              <a:defRPr/>
            </a:pPr>
            <a:r>
              <a:rPr lang="en-AU">
                <a:solidFill>
                  <a:srgbClr val="FFFFFF"/>
                </a:solidFill>
                <a:latin typeface="Arial" panose="020B0604020202020204"/>
              </a:rPr>
              <a:t>8.1</a:t>
            </a:r>
            <a:endParaRPr lang="en-AU" err="1">
              <a:cs typeface="Arial"/>
            </a:endParaRPr>
          </a:p>
        </p:txBody>
      </p:sp>
      <p:pic>
        <p:nvPicPr>
          <p:cNvPr id="10" name="Picture 9" descr="Script title">
            <a:extLst>
              <a:ext uri="{FF2B5EF4-FFF2-40B4-BE49-F238E27FC236}">
                <a16:creationId xmlns:a16="http://schemas.microsoft.com/office/drawing/2014/main" id="{1C33610C-37E5-751A-F0BD-37C093CB903F}"/>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326977" y="1499005"/>
            <a:ext cx="3116350" cy="887186"/>
          </a:xfrm>
          <a:prstGeom prst="rect">
            <a:avLst/>
          </a:prstGeom>
        </p:spPr>
      </p:pic>
      <p:sp>
        <p:nvSpPr>
          <p:cNvPr id="9" name="Rectangle: Rounded Corners 8">
            <a:extLst>
              <a:ext uri="{FF2B5EF4-FFF2-40B4-BE49-F238E27FC236}">
                <a16:creationId xmlns:a16="http://schemas.microsoft.com/office/drawing/2014/main" id="{B42BDCAC-84F6-2261-622D-557B7D0CDF54}"/>
              </a:ext>
            </a:extLst>
          </p:cNvPr>
          <p:cNvSpPr/>
          <p:nvPr/>
        </p:nvSpPr>
        <p:spPr>
          <a:xfrm>
            <a:off x="4978936" y="1626886"/>
            <a:ext cx="6426679" cy="56950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cs typeface="Arial"/>
              </a:rPr>
              <a:t>a top-level folder with the title of the ‘common thread’</a:t>
            </a:r>
          </a:p>
        </p:txBody>
      </p:sp>
      <p:grpSp>
        <p:nvGrpSpPr>
          <p:cNvPr id="55" name="Group 54" descr="1. Free writing">
            <a:extLst>
              <a:ext uri="{FF2B5EF4-FFF2-40B4-BE49-F238E27FC236}">
                <a16:creationId xmlns:a16="http://schemas.microsoft.com/office/drawing/2014/main" id="{0769C660-CA9F-63A8-56DE-93156FD874A0}"/>
              </a:ext>
            </a:extLst>
          </p:cNvPr>
          <p:cNvGrpSpPr/>
          <p:nvPr/>
        </p:nvGrpSpPr>
        <p:grpSpPr>
          <a:xfrm>
            <a:off x="891426" y="2448101"/>
            <a:ext cx="2501465" cy="679634"/>
            <a:chOff x="877346" y="3252645"/>
            <a:chExt cx="2501465" cy="679634"/>
          </a:xfrm>
        </p:grpSpPr>
        <p:sp>
          <p:nvSpPr>
            <p:cNvPr id="56" name="Rectangle: Rounded Corners 55">
              <a:extLst>
                <a:ext uri="{FF2B5EF4-FFF2-40B4-BE49-F238E27FC236}">
                  <a16:creationId xmlns:a16="http://schemas.microsoft.com/office/drawing/2014/main" id="{8571F139-21C0-952E-165B-0FCB3016F020}"/>
                </a:ext>
                <a:ext uri="{C183D7F6-B498-43B3-948B-1728B52AA6E4}">
                  <adec:decorative xmlns:adec="http://schemas.microsoft.com/office/drawing/2017/decorative" val="1"/>
                </a:ext>
              </a:extLst>
            </p:cNvPr>
            <p:cNvSpPr/>
            <p:nvPr/>
          </p:nvSpPr>
          <p:spPr>
            <a:xfrm>
              <a:off x="1150465" y="3252645"/>
              <a:ext cx="2228346" cy="67963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1950"/>
              <a:r>
                <a:rPr lang="en-US" sz="1600" b="1" dirty="0">
                  <a:solidFill>
                    <a:schemeClr val="accent1"/>
                  </a:solidFill>
                  <a:latin typeface="+mj-lt"/>
                </a:rPr>
                <a:t>1. Freewriting</a:t>
              </a:r>
              <a:endParaRPr lang="en-AU" sz="1600" b="1" dirty="0">
                <a:solidFill>
                  <a:schemeClr val="accent1"/>
                </a:solidFill>
                <a:latin typeface="+mj-lt"/>
              </a:endParaRPr>
            </a:p>
          </p:txBody>
        </p:sp>
        <p:sp>
          <p:nvSpPr>
            <p:cNvPr id="57" name="Oval 56">
              <a:extLst>
                <a:ext uri="{FF2B5EF4-FFF2-40B4-BE49-F238E27FC236}">
                  <a16:creationId xmlns:a16="http://schemas.microsoft.com/office/drawing/2014/main" id="{4C5EFBCE-AC1F-6788-DAF4-431EBB7365FF}"/>
                </a:ext>
              </a:extLst>
            </p:cNvPr>
            <p:cNvSpPr/>
            <p:nvPr/>
          </p:nvSpPr>
          <p:spPr>
            <a:xfrm>
              <a:off x="877346" y="3266429"/>
              <a:ext cx="652066" cy="652066"/>
            </a:xfrm>
            <a:prstGeom prst="ellipse">
              <a:avLst/>
            </a:prstGeom>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8" name="Graphic 57" descr="Open folder outline">
              <a:extLst>
                <a:ext uri="{FF2B5EF4-FFF2-40B4-BE49-F238E27FC236}">
                  <a16:creationId xmlns:a16="http://schemas.microsoft.com/office/drawing/2014/main" id="{360D1864-CAC1-FC81-684D-0ADC6461F2F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23027" y="3379357"/>
              <a:ext cx="426575" cy="426575"/>
            </a:xfrm>
            <a:prstGeom prst="rect">
              <a:avLst/>
            </a:prstGeom>
          </p:spPr>
        </p:pic>
      </p:grpSp>
      <p:sp>
        <p:nvSpPr>
          <p:cNvPr id="16" name="Rectangle: Rounded Corners 15">
            <a:extLst>
              <a:ext uri="{FF2B5EF4-FFF2-40B4-BE49-F238E27FC236}">
                <a16:creationId xmlns:a16="http://schemas.microsoft.com/office/drawing/2014/main" id="{72F9AF0A-2B80-7DE0-22DF-B3E131A5EF82}"/>
              </a:ext>
            </a:extLst>
          </p:cNvPr>
          <p:cNvSpPr/>
          <p:nvPr/>
        </p:nvSpPr>
        <p:spPr>
          <a:xfrm>
            <a:off x="4978936" y="2426870"/>
            <a:ext cx="6452656" cy="665180"/>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600" dirty="0">
                <a:solidFill>
                  <a:srgbClr val="22272B"/>
                </a:solidFill>
                <a:cs typeface="Arial"/>
              </a:rPr>
              <a:t>add images of your free writing task from Learning sequence 8 – generating stories</a:t>
            </a:r>
          </a:p>
        </p:txBody>
      </p:sp>
      <p:grpSp>
        <p:nvGrpSpPr>
          <p:cNvPr id="51" name="Group 50" descr="2. Interview transcripts">
            <a:extLst>
              <a:ext uri="{FF2B5EF4-FFF2-40B4-BE49-F238E27FC236}">
                <a16:creationId xmlns:a16="http://schemas.microsoft.com/office/drawing/2014/main" id="{036ECC1D-7532-4615-798F-549DEBB25F2F}"/>
              </a:ext>
            </a:extLst>
          </p:cNvPr>
          <p:cNvGrpSpPr/>
          <p:nvPr/>
        </p:nvGrpSpPr>
        <p:grpSpPr>
          <a:xfrm>
            <a:off x="891426" y="3256911"/>
            <a:ext cx="2514349" cy="679634"/>
            <a:chOff x="877346" y="2445456"/>
            <a:chExt cx="2514349" cy="679634"/>
          </a:xfrm>
        </p:grpSpPr>
        <p:sp>
          <p:nvSpPr>
            <p:cNvPr id="52" name="Rectangle: Rounded Corners 51">
              <a:extLst>
                <a:ext uri="{FF2B5EF4-FFF2-40B4-BE49-F238E27FC236}">
                  <a16:creationId xmlns:a16="http://schemas.microsoft.com/office/drawing/2014/main" id="{B64285FB-3954-DA6B-D3B9-0E33C6B2A5A8}"/>
                </a:ext>
                <a:ext uri="{C183D7F6-B498-43B3-948B-1728B52AA6E4}">
                  <adec:decorative xmlns:adec="http://schemas.microsoft.com/office/drawing/2017/decorative" val="1"/>
                </a:ext>
              </a:extLst>
            </p:cNvPr>
            <p:cNvSpPr/>
            <p:nvPr/>
          </p:nvSpPr>
          <p:spPr>
            <a:xfrm>
              <a:off x="1163349" y="2445456"/>
              <a:ext cx="2228346" cy="67963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1950"/>
              <a:r>
                <a:rPr lang="en-US" sz="1600" b="1" dirty="0">
                  <a:solidFill>
                    <a:schemeClr val="accent1"/>
                  </a:solidFill>
                  <a:latin typeface="+mj-lt"/>
                </a:rPr>
                <a:t>2. Interview transcripts</a:t>
              </a:r>
              <a:endParaRPr lang="en-AU" sz="1600" b="1" dirty="0">
                <a:solidFill>
                  <a:schemeClr val="accent1"/>
                </a:solidFill>
                <a:latin typeface="+mj-lt"/>
              </a:endParaRPr>
            </a:p>
          </p:txBody>
        </p:sp>
        <p:sp>
          <p:nvSpPr>
            <p:cNvPr id="53" name="Oval 52">
              <a:extLst>
                <a:ext uri="{FF2B5EF4-FFF2-40B4-BE49-F238E27FC236}">
                  <a16:creationId xmlns:a16="http://schemas.microsoft.com/office/drawing/2014/main" id="{94A7E96D-9AD6-D2EF-1EE8-1C641CA439E9}"/>
                </a:ext>
              </a:extLst>
            </p:cNvPr>
            <p:cNvSpPr/>
            <p:nvPr/>
          </p:nvSpPr>
          <p:spPr>
            <a:xfrm>
              <a:off x="877346" y="2459240"/>
              <a:ext cx="652066" cy="652066"/>
            </a:xfrm>
            <a:prstGeom prst="ellipse">
              <a:avLst/>
            </a:prstGeom>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4" name="Graphic 53" descr="Open folder outline">
              <a:extLst>
                <a:ext uri="{FF2B5EF4-FFF2-40B4-BE49-F238E27FC236}">
                  <a16:creationId xmlns:a16="http://schemas.microsoft.com/office/drawing/2014/main" id="{B10AA526-F14F-366C-C848-F0804D6192B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23027" y="2577885"/>
              <a:ext cx="426575" cy="426575"/>
            </a:xfrm>
            <a:prstGeom prst="rect">
              <a:avLst/>
            </a:prstGeom>
          </p:spPr>
        </p:pic>
      </p:grpSp>
      <p:sp>
        <p:nvSpPr>
          <p:cNvPr id="8" name="Rectangle: Rounded Corners 7">
            <a:extLst>
              <a:ext uri="{FF2B5EF4-FFF2-40B4-BE49-F238E27FC236}">
                <a16:creationId xmlns:a16="http://schemas.microsoft.com/office/drawing/2014/main" id="{47AF594D-79EA-914D-7B6C-664FB949D76C}"/>
              </a:ext>
            </a:extLst>
          </p:cNvPr>
          <p:cNvSpPr/>
          <p:nvPr/>
        </p:nvSpPr>
        <p:spPr>
          <a:xfrm>
            <a:off x="4978936" y="3283845"/>
            <a:ext cx="6452656" cy="679634"/>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600" dirty="0">
                <a:solidFill>
                  <a:srgbClr val="22272B"/>
                </a:solidFill>
                <a:cs typeface="Arial"/>
              </a:rPr>
              <a:t>add your interview transcripts here. Use the naming convention [your name]'s interview with [name]</a:t>
            </a:r>
          </a:p>
        </p:txBody>
      </p:sp>
      <p:grpSp>
        <p:nvGrpSpPr>
          <p:cNvPr id="59" name="Group 58" descr="3. Script planning and drafting">
            <a:extLst>
              <a:ext uri="{FF2B5EF4-FFF2-40B4-BE49-F238E27FC236}">
                <a16:creationId xmlns:a16="http://schemas.microsoft.com/office/drawing/2014/main" id="{11A9A769-63FC-36C1-AE5F-4375B58C4D2F}"/>
              </a:ext>
            </a:extLst>
          </p:cNvPr>
          <p:cNvGrpSpPr/>
          <p:nvPr/>
        </p:nvGrpSpPr>
        <p:grpSpPr>
          <a:xfrm>
            <a:off x="891428" y="4072470"/>
            <a:ext cx="2488583" cy="679634"/>
            <a:chOff x="877344" y="4059834"/>
            <a:chExt cx="2488583" cy="679634"/>
          </a:xfrm>
        </p:grpSpPr>
        <p:sp>
          <p:nvSpPr>
            <p:cNvPr id="60" name="Rectangle: Rounded Corners 59">
              <a:extLst>
                <a:ext uri="{FF2B5EF4-FFF2-40B4-BE49-F238E27FC236}">
                  <a16:creationId xmlns:a16="http://schemas.microsoft.com/office/drawing/2014/main" id="{B6327C71-7364-5921-934B-36430912297A}"/>
                </a:ext>
                <a:ext uri="{C183D7F6-B498-43B3-948B-1728B52AA6E4}">
                  <adec:decorative xmlns:adec="http://schemas.microsoft.com/office/drawing/2017/decorative" val="1"/>
                </a:ext>
              </a:extLst>
            </p:cNvPr>
            <p:cNvSpPr/>
            <p:nvPr/>
          </p:nvSpPr>
          <p:spPr>
            <a:xfrm>
              <a:off x="1137581" y="4059834"/>
              <a:ext cx="2228346" cy="67963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1950"/>
              <a:r>
                <a:rPr lang="en-US" sz="1600" b="1" dirty="0">
                  <a:solidFill>
                    <a:schemeClr val="accent1"/>
                  </a:solidFill>
                  <a:latin typeface="+mj-lt"/>
                </a:rPr>
                <a:t>3. Script planning and drafting</a:t>
              </a:r>
              <a:endParaRPr lang="en-AU" sz="1600" b="1" dirty="0">
                <a:solidFill>
                  <a:schemeClr val="accent1"/>
                </a:solidFill>
                <a:latin typeface="+mj-lt"/>
              </a:endParaRPr>
            </a:p>
          </p:txBody>
        </p:sp>
        <p:sp>
          <p:nvSpPr>
            <p:cNvPr id="61" name="Oval 60">
              <a:extLst>
                <a:ext uri="{FF2B5EF4-FFF2-40B4-BE49-F238E27FC236}">
                  <a16:creationId xmlns:a16="http://schemas.microsoft.com/office/drawing/2014/main" id="{3F526B92-51A0-6B3F-BCF2-C86A99A4B63F}"/>
                </a:ext>
              </a:extLst>
            </p:cNvPr>
            <p:cNvSpPr/>
            <p:nvPr/>
          </p:nvSpPr>
          <p:spPr>
            <a:xfrm>
              <a:off x="877344" y="4073618"/>
              <a:ext cx="652066" cy="652066"/>
            </a:xfrm>
            <a:prstGeom prst="ellipse">
              <a:avLst/>
            </a:prstGeom>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2" name="Graphic 61" descr="Open folder outline">
              <a:extLst>
                <a:ext uri="{FF2B5EF4-FFF2-40B4-BE49-F238E27FC236}">
                  <a16:creationId xmlns:a16="http://schemas.microsoft.com/office/drawing/2014/main" id="{7D9621B3-92ED-D75A-C12C-3DD53C89481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23027" y="4192765"/>
              <a:ext cx="426575" cy="426575"/>
            </a:xfrm>
            <a:prstGeom prst="rect">
              <a:avLst/>
            </a:prstGeom>
          </p:spPr>
        </p:pic>
      </p:grpSp>
      <p:sp>
        <p:nvSpPr>
          <p:cNvPr id="32" name="Rectangle: Rounded Corners 31">
            <a:extLst>
              <a:ext uri="{FF2B5EF4-FFF2-40B4-BE49-F238E27FC236}">
                <a16:creationId xmlns:a16="http://schemas.microsoft.com/office/drawing/2014/main" id="{EC7A9807-8A78-BB78-A3E7-6D6AE69F6CB7}"/>
              </a:ext>
            </a:extLst>
          </p:cNvPr>
          <p:cNvSpPr/>
          <p:nvPr/>
        </p:nvSpPr>
        <p:spPr>
          <a:xfrm>
            <a:off x="4997965" y="4113595"/>
            <a:ext cx="6461315" cy="679634"/>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600">
                <a:solidFill>
                  <a:srgbClr val="22272B"/>
                </a:solidFill>
                <a:cs typeface="Arial"/>
              </a:rPr>
              <a:t>add your script plans and drafts from Learning Sequence 9 – structuring stories</a:t>
            </a:r>
          </a:p>
        </p:txBody>
      </p:sp>
      <p:grpSp>
        <p:nvGrpSpPr>
          <p:cNvPr id="63" name="Group 62" descr="4. Rehearsal draft">
            <a:extLst>
              <a:ext uri="{FF2B5EF4-FFF2-40B4-BE49-F238E27FC236}">
                <a16:creationId xmlns:a16="http://schemas.microsoft.com/office/drawing/2014/main" id="{4FDA87EE-F996-8DAC-1572-9F8C6DFF4DE3}"/>
              </a:ext>
            </a:extLst>
          </p:cNvPr>
          <p:cNvGrpSpPr/>
          <p:nvPr/>
        </p:nvGrpSpPr>
        <p:grpSpPr>
          <a:xfrm>
            <a:off x="891426" y="4879659"/>
            <a:ext cx="2475701" cy="679634"/>
            <a:chOff x="877342" y="4867023"/>
            <a:chExt cx="2475701" cy="679634"/>
          </a:xfrm>
        </p:grpSpPr>
        <p:sp>
          <p:nvSpPr>
            <p:cNvPr id="64" name="Rectangle: Rounded Corners 63">
              <a:extLst>
                <a:ext uri="{FF2B5EF4-FFF2-40B4-BE49-F238E27FC236}">
                  <a16:creationId xmlns:a16="http://schemas.microsoft.com/office/drawing/2014/main" id="{1CFBD259-C1F6-D67C-ACFF-C7877A144A0B}"/>
                </a:ext>
                <a:ext uri="{C183D7F6-B498-43B3-948B-1728B52AA6E4}">
                  <adec:decorative xmlns:adec="http://schemas.microsoft.com/office/drawing/2017/decorative" val="1"/>
                </a:ext>
              </a:extLst>
            </p:cNvPr>
            <p:cNvSpPr/>
            <p:nvPr/>
          </p:nvSpPr>
          <p:spPr>
            <a:xfrm>
              <a:off x="1124697" y="4867023"/>
              <a:ext cx="2228346" cy="67963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1950"/>
              <a:r>
                <a:rPr lang="en-US" sz="1600" b="1" dirty="0">
                  <a:solidFill>
                    <a:schemeClr val="accent1"/>
                  </a:solidFill>
                  <a:latin typeface="+mj-lt"/>
                </a:rPr>
                <a:t>4. Rehearsal draft</a:t>
              </a:r>
              <a:endParaRPr lang="en-AU" sz="1600" b="1" dirty="0">
                <a:solidFill>
                  <a:schemeClr val="accent1"/>
                </a:solidFill>
                <a:latin typeface="+mj-lt"/>
              </a:endParaRPr>
            </a:p>
          </p:txBody>
        </p:sp>
        <p:sp>
          <p:nvSpPr>
            <p:cNvPr id="65" name="Oval 64">
              <a:extLst>
                <a:ext uri="{FF2B5EF4-FFF2-40B4-BE49-F238E27FC236}">
                  <a16:creationId xmlns:a16="http://schemas.microsoft.com/office/drawing/2014/main" id="{7ABEDFAA-D460-91C8-E6DA-D0DD749765D9}"/>
                </a:ext>
              </a:extLst>
            </p:cNvPr>
            <p:cNvSpPr/>
            <p:nvPr/>
          </p:nvSpPr>
          <p:spPr>
            <a:xfrm>
              <a:off x="877342" y="4880807"/>
              <a:ext cx="652066" cy="652066"/>
            </a:xfrm>
            <a:prstGeom prst="ellipse">
              <a:avLst/>
            </a:prstGeom>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6" name="Graphic 65" descr="Open folder outline">
              <a:extLst>
                <a:ext uri="{FF2B5EF4-FFF2-40B4-BE49-F238E27FC236}">
                  <a16:creationId xmlns:a16="http://schemas.microsoft.com/office/drawing/2014/main" id="{C1D62699-3352-CD15-0E4B-2696ED4CBC3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23027" y="5006173"/>
              <a:ext cx="426575" cy="426575"/>
            </a:xfrm>
            <a:prstGeom prst="rect">
              <a:avLst/>
            </a:prstGeom>
          </p:spPr>
        </p:pic>
      </p:grpSp>
      <p:sp>
        <p:nvSpPr>
          <p:cNvPr id="37" name="Rectangle: Rounded Corners 36">
            <a:extLst>
              <a:ext uri="{FF2B5EF4-FFF2-40B4-BE49-F238E27FC236}">
                <a16:creationId xmlns:a16="http://schemas.microsoft.com/office/drawing/2014/main" id="{D5CBEEF5-9A9C-9AFF-9263-444F7EB41EE0}"/>
              </a:ext>
            </a:extLst>
          </p:cNvPr>
          <p:cNvSpPr/>
          <p:nvPr/>
        </p:nvSpPr>
        <p:spPr>
          <a:xfrm>
            <a:off x="4997965" y="4943345"/>
            <a:ext cx="6461315" cy="679633"/>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600">
                <a:solidFill>
                  <a:srgbClr val="22272B"/>
                </a:solidFill>
                <a:cs typeface="Arial"/>
              </a:rPr>
              <a:t>add rehearsal draft for use in Learning sequence 10 – rehearsing and refining stories here</a:t>
            </a:r>
          </a:p>
        </p:txBody>
      </p:sp>
      <p:grpSp>
        <p:nvGrpSpPr>
          <p:cNvPr id="67" name="Group 66" descr="5. Final draft">
            <a:extLst>
              <a:ext uri="{FF2B5EF4-FFF2-40B4-BE49-F238E27FC236}">
                <a16:creationId xmlns:a16="http://schemas.microsoft.com/office/drawing/2014/main" id="{0FCB0C17-CD1F-05D2-2B8A-07E51F2AC18E}"/>
              </a:ext>
            </a:extLst>
          </p:cNvPr>
          <p:cNvGrpSpPr/>
          <p:nvPr/>
        </p:nvGrpSpPr>
        <p:grpSpPr>
          <a:xfrm>
            <a:off x="891428" y="5686849"/>
            <a:ext cx="2462815" cy="679634"/>
            <a:chOff x="877344" y="5674213"/>
            <a:chExt cx="2462815" cy="679634"/>
          </a:xfrm>
        </p:grpSpPr>
        <p:sp>
          <p:nvSpPr>
            <p:cNvPr id="68" name="Rectangle: Rounded Corners 67">
              <a:extLst>
                <a:ext uri="{FF2B5EF4-FFF2-40B4-BE49-F238E27FC236}">
                  <a16:creationId xmlns:a16="http://schemas.microsoft.com/office/drawing/2014/main" id="{28F81879-6AF7-61B4-AC02-2C07C3010049}"/>
                </a:ext>
                <a:ext uri="{C183D7F6-B498-43B3-948B-1728B52AA6E4}">
                  <adec:decorative xmlns:adec="http://schemas.microsoft.com/office/drawing/2017/decorative" val="1"/>
                </a:ext>
              </a:extLst>
            </p:cNvPr>
            <p:cNvSpPr/>
            <p:nvPr/>
          </p:nvSpPr>
          <p:spPr>
            <a:xfrm>
              <a:off x="1111813" y="5674213"/>
              <a:ext cx="2228346" cy="67963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1950"/>
              <a:r>
                <a:rPr lang="en-US" sz="1600" b="1" dirty="0">
                  <a:solidFill>
                    <a:schemeClr val="accent1"/>
                  </a:solidFill>
                  <a:latin typeface="+mj-lt"/>
                </a:rPr>
                <a:t>5. Final draft</a:t>
              </a:r>
              <a:endParaRPr lang="en-AU" sz="1600" b="1" dirty="0">
                <a:solidFill>
                  <a:schemeClr val="accent1"/>
                </a:solidFill>
                <a:latin typeface="+mj-lt"/>
              </a:endParaRPr>
            </a:p>
          </p:txBody>
        </p:sp>
        <p:sp>
          <p:nvSpPr>
            <p:cNvPr id="69" name="Oval 68">
              <a:extLst>
                <a:ext uri="{FF2B5EF4-FFF2-40B4-BE49-F238E27FC236}">
                  <a16:creationId xmlns:a16="http://schemas.microsoft.com/office/drawing/2014/main" id="{82264067-C258-25E2-42B9-9B768669074A}"/>
                </a:ext>
              </a:extLst>
            </p:cNvPr>
            <p:cNvSpPr/>
            <p:nvPr/>
          </p:nvSpPr>
          <p:spPr>
            <a:xfrm>
              <a:off x="877344" y="5687997"/>
              <a:ext cx="652066" cy="652066"/>
            </a:xfrm>
            <a:prstGeom prst="ellipse">
              <a:avLst/>
            </a:prstGeom>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0" name="Graphic 69" descr="Open folder outline">
              <a:extLst>
                <a:ext uri="{FF2B5EF4-FFF2-40B4-BE49-F238E27FC236}">
                  <a16:creationId xmlns:a16="http://schemas.microsoft.com/office/drawing/2014/main" id="{DC50947E-7E3A-3FC3-B6AD-FFB6C1ADE5D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23027" y="5819581"/>
              <a:ext cx="426575" cy="426575"/>
            </a:xfrm>
            <a:prstGeom prst="rect">
              <a:avLst/>
            </a:prstGeom>
          </p:spPr>
        </p:pic>
      </p:grpSp>
      <p:sp>
        <p:nvSpPr>
          <p:cNvPr id="42" name="Rectangle: Rounded Corners 41">
            <a:extLst>
              <a:ext uri="{FF2B5EF4-FFF2-40B4-BE49-F238E27FC236}">
                <a16:creationId xmlns:a16="http://schemas.microsoft.com/office/drawing/2014/main" id="{253B68D1-F1AC-8F4A-8EB4-5D3F084343F8}"/>
              </a:ext>
            </a:extLst>
          </p:cNvPr>
          <p:cNvSpPr/>
          <p:nvPr/>
        </p:nvSpPr>
        <p:spPr>
          <a:xfrm>
            <a:off x="4989326" y="5766912"/>
            <a:ext cx="6461315" cy="795467"/>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600">
                <a:solidFill>
                  <a:srgbClr val="22272B"/>
                </a:solidFill>
                <a:cs typeface="Arial"/>
              </a:rPr>
              <a:t>add final draft for publishing in Learning sequence 11 – sharing stories here</a:t>
            </a:r>
          </a:p>
        </p:txBody>
      </p:sp>
      <p:sp>
        <p:nvSpPr>
          <p:cNvPr id="2" name="Slide Number Placeholder 1">
            <a:extLst>
              <a:ext uri="{FF2B5EF4-FFF2-40B4-BE49-F238E27FC236}">
                <a16:creationId xmlns:a16="http://schemas.microsoft.com/office/drawing/2014/main" id="{DD10AE37-8D79-5913-58EB-0F80FFF4564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64</a:t>
            </a:fld>
            <a:endParaRPr lang="en-AU"/>
          </a:p>
        </p:txBody>
      </p:sp>
    </p:spTree>
    <p:extLst>
      <p:ext uri="{BB962C8B-B14F-4D97-AF65-F5344CB8AC3E}">
        <p14:creationId xmlns:p14="http://schemas.microsoft.com/office/powerpoint/2010/main" val="3315690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75DB2A-95A7-90CC-7D9E-1639117BE5A0}"/>
              </a:ext>
            </a:extLst>
          </p:cNvPr>
          <p:cNvSpPr>
            <a:spLocks noGrp="1"/>
          </p:cNvSpPr>
          <p:nvPr>
            <p:ph type="title"/>
          </p:nvPr>
        </p:nvSpPr>
        <p:spPr>
          <a:xfrm>
            <a:off x="360000" y="360000"/>
            <a:ext cx="10381794" cy="545601"/>
          </a:xfrm>
        </p:spPr>
        <p:txBody>
          <a:bodyPr/>
          <a:lstStyle/>
          <a:p>
            <a:r>
              <a:rPr lang="en-AU" dirty="0">
                <a:latin typeface="+mj-lt"/>
                <a:cs typeface="Arial"/>
              </a:rPr>
              <a:t>Sharing stories (1)</a:t>
            </a:r>
            <a:endParaRPr lang="en-AU" dirty="0">
              <a:latin typeface="+mj-lt"/>
            </a:endParaRPr>
          </a:p>
        </p:txBody>
      </p:sp>
      <p:sp>
        <p:nvSpPr>
          <p:cNvPr id="30" name="Text Placeholder 29">
            <a:extLst>
              <a:ext uri="{FF2B5EF4-FFF2-40B4-BE49-F238E27FC236}">
                <a16:creationId xmlns:a16="http://schemas.microsoft.com/office/drawing/2014/main" id="{521D8BF0-5E56-FBB4-C284-CDF576BD786E}"/>
              </a:ext>
            </a:extLst>
          </p:cNvPr>
          <p:cNvSpPr>
            <a:spLocks noGrp="1"/>
          </p:cNvSpPr>
          <p:nvPr>
            <p:ph type="body" sz="quarter" idx="18"/>
          </p:nvPr>
        </p:nvSpPr>
        <p:spPr>
          <a:xfrm>
            <a:off x="360000" y="982520"/>
            <a:ext cx="10381794" cy="310015"/>
          </a:xfrm>
        </p:spPr>
        <p:txBody>
          <a:bodyPr/>
          <a:lstStyle/>
          <a:p>
            <a:r>
              <a:rPr lang="en-AU" dirty="0">
                <a:latin typeface="+mj-lt"/>
                <a:cs typeface="Arial"/>
              </a:rPr>
              <a:t>Freewriting prompts</a:t>
            </a:r>
            <a:endParaRPr lang="en-US" dirty="0"/>
          </a:p>
        </p:txBody>
      </p:sp>
      <p:pic>
        <p:nvPicPr>
          <p:cNvPr id="20" name="Graphic 19">
            <a:extLst>
              <a:ext uri="{FF2B5EF4-FFF2-40B4-BE49-F238E27FC236}">
                <a16:creationId xmlns:a16="http://schemas.microsoft.com/office/drawing/2014/main" id="{CB32349D-1202-4081-93D7-20DBEC150C20}"/>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193749" y="448401"/>
            <a:ext cx="914400" cy="914400"/>
          </a:xfrm>
          <a:prstGeom prst="rect">
            <a:avLst/>
          </a:prstGeom>
        </p:spPr>
      </p:pic>
      <p:sp>
        <p:nvSpPr>
          <p:cNvPr id="45" name="Oval 44">
            <a:extLst>
              <a:ext uri="{FF2B5EF4-FFF2-40B4-BE49-F238E27FC236}">
                <a16:creationId xmlns:a16="http://schemas.microsoft.com/office/drawing/2014/main" id="{91B3CD37-46E8-CEAF-5C7A-933A7F0F8025}"/>
              </a:ext>
            </a:extLst>
          </p:cNvPr>
          <p:cNvSpPr/>
          <p:nvPr/>
        </p:nvSpPr>
        <p:spPr>
          <a:xfrm>
            <a:off x="11025002" y="66923"/>
            <a:ext cx="919480" cy="9194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a:lnSpc>
                <a:spcPct val="100000"/>
              </a:lnSpc>
              <a:spcBef>
                <a:spcPts val="0"/>
              </a:spcBef>
              <a:spcAft>
                <a:spcPts val="0"/>
              </a:spcAft>
              <a:buNone/>
              <a:tabLst/>
              <a:defRPr/>
            </a:pPr>
            <a:r>
              <a:rPr lang="en-AU" sz="1800">
                <a:solidFill>
                  <a:srgbClr val="FFFFFF"/>
                </a:solidFill>
                <a:latin typeface="Arial" panose="020B0604020202020204"/>
              </a:rPr>
              <a:t>8.2a</a:t>
            </a:r>
            <a:endParaRPr lang="en-US" sz="1800"/>
          </a:p>
        </p:txBody>
      </p:sp>
      <p:grpSp>
        <p:nvGrpSpPr>
          <p:cNvPr id="5" name="Group 4" descr="Time - Think of a moment in your life connected to our common thread. The moment I return to most often is...&#10;">
            <a:extLst>
              <a:ext uri="{FF2B5EF4-FFF2-40B4-BE49-F238E27FC236}">
                <a16:creationId xmlns:a16="http://schemas.microsoft.com/office/drawing/2014/main" id="{74985C9E-4851-F12D-9BD5-C74042B1A46B}"/>
              </a:ext>
            </a:extLst>
          </p:cNvPr>
          <p:cNvGrpSpPr/>
          <p:nvPr/>
        </p:nvGrpSpPr>
        <p:grpSpPr>
          <a:xfrm>
            <a:off x="499006" y="1477950"/>
            <a:ext cx="11076756" cy="720000"/>
            <a:chOff x="499006" y="1477950"/>
            <a:chExt cx="11076756" cy="720000"/>
          </a:xfrm>
        </p:grpSpPr>
        <p:sp>
          <p:nvSpPr>
            <p:cNvPr id="6" name="Rectangle: Rounded Corners 5">
              <a:extLst>
                <a:ext uri="{FF2B5EF4-FFF2-40B4-BE49-F238E27FC236}">
                  <a16:creationId xmlns:a16="http://schemas.microsoft.com/office/drawing/2014/main" id="{AAB7F6FE-47B4-3A05-8460-65A633D8C2E5}"/>
                </a:ext>
              </a:extLst>
            </p:cNvPr>
            <p:cNvSpPr/>
            <p:nvPr/>
          </p:nvSpPr>
          <p:spPr>
            <a:xfrm>
              <a:off x="3347484" y="1527043"/>
              <a:ext cx="8228278" cy="621815"/>
            </a:xfrm>
            <a:prstGeom prst="round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lIns="91440" tIns="45720" rIns="91440" bIns="45720" rtlCol="0" anchor="ctr"/>
            <a:lstStyle/>
            <a:p>
              <a:pPr marL="264795">
                <a:lnSpc>
                  <a:spcPct val="113999"/>
                </a:lnSpc>
                <a:spcAft>
                  <a:spcPts val="600"/>
                </a:spcAft>
              </a:pPr>
              <a:r>
                <a:rPr lang="en-AU" sz="1600">
                  <a:solidFill>
                    <a:schemeClr val="accent1"/>
                  </a:solidFill>
                </a:rPr>
                <a:t>Think of a moment in your life connected to our common thread. The moment I return to most often is...</a:t>
              </a:r>
              <a:endParaRPr lang="en-US">
                <a:solidFill>
                  <a:schemeClr val="accent1"/>
                </a:solidFill>
              </a:endParaRPr>
            </a:p>
          </p:txBody>
        </p:sp>
        <p:sp>
          <p:nvSpPr>
            <p:cNvPr id="3" name="Rectangle 2">
              <a:extLst>
                <a:ext uri="{FF2B5EF4-FFF2-40B4-BE49-F238E27FC236}">
                  <a16:creationId xmlns:a16="http://schemas.microsoft.com/office/drawing/2014/main" id="{1B81417C-D1F9-9985-A650-83CD5A189B1C}"/>
                </a:ext>
              </a:extLst>
            </p:cNvPr>
            <p:cNvSpPr/>
            <p:nvPr/>
          </p:nvSpPr>
          <p:spPr>
            <a:xfrm>
              <a:off x="714970" y="1527043"/>
              <a:ext cx="2792062" cy="62181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628650" algn="ctr"/>
              <a:r>
                <a:rPr lang="en-US" sz="1600" b="1">
                  <a:latin typeface="+mj-lt"/>
                </a:rPr>
                <a:t>Time</a:t>
              </a:r>
              <a:endParaRPr lang="en-US" b="1"/>
            </a:p>
          </p:txBody>
        </p:sp>
        <p:sp>
          <p:nvSpPr>
            <p:cNvPr id="34" name="Oval 33">
              <a:hlinkClick r:id="" action="ppaction://noaction"/>
              <a:extLst>
                <a:ext uri="{FF2B5EF4-FFF2-40B4-BE49-F238E27FC236}">
                  <a16:creationId xmlns:a16="http://schemas.microsoft.com/office/drawing/2014/main" id="{828CDF77-073A-15B5-D789-E4F932242607}"/>
                </a:ext>
              </a:extLst>
            </p:cNvPr>
            <p:cNvSpPr/>
            <p:nvPr/>
          </p:nvSpPr>
          <p:spPr>
            <a:xfrm>
              <a:off x="499006" y="1477950"/>
              <a:ext cx="719999" cy="720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600" b="1">
                  <a:solidFill>
                    <a:schemeClr val="bg1"/>
                  </a:solidFill>
                  <a:latin typeface="+mj-lt"/>
                  <a:cs typeface="Arial" panose="020B0604020202020204" pitchFamily="34" charset="0"/>
                </a:rPr>
                <a:t>1</a:t>
              </a:r>
            </a:p>
          </p:txBody>
        </p:sp>
      </p:grpSp>
      <p:grpSp>
        <p:nvGrpSpPr>
          <p:cNvPr id="21" name="Group 20" descr="Space - Think of a place or space that connects you to our common thread. The place that most embodies this ideas for me is...&#10;">
            <a:extLst>
              <a:ext uri="{FF2B5EF4-FFF2-40B4-BE49-F238E27FC236}">
                <a16:creationId xmlns:a16="http://schemas.microsoft.com/office/drawing/2014/main" id="{A25E27A2-FC7A-CF9C-8BCE-D385EF64F133}"/>
              </a:ext>
            </a:extLst>
          </p:cNvPr>
          <p:cNvGrpSpPr/>
          <p:nvPr/>
        </p:nvGrpSpPr>
        <p:grpSpPr>
          <a:xfrm>
            <a:off x="499006" y="2221591"/>
            <a:ext cx="11076755" cy="720000"/>
            <a:chOff x="499006" y="2255404"/>
            <a:chExt cx="11076755" cy="720000"/>
          </a:xfrm>
        </p:grpSpPr>
        <p:sp>
          <p:nvSpPr>
            <p:cNvPr id="7" name="Rectangle: Rounded Corners 6">
              <a:extLst>
                <a:ext uri="{FF2B5EF4-FFF2-40B4-BE49-F238E27FC236}">
                  <a16:creationId xmlns:a16="http://schemas.microsoft.com/office/drawing/2014/main" id="{5F3128D5-C5EE-2E37-54EB-870C947C5303}"/>
                </a:ext>
              </a:extLst>
            </p:cNvPr>
            <p:cNvSpPr/>
            <p:nvPr/>
          </p:nvSpPr>
          <p:spPr>
            <a:xfrm>
              <a:off x="3347483" y="2304497"/>
              <a:ext cx="8228278" cy="621815"/>
            </a:xfrm>
            <a:prstGeom prst="round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lIns="91440" tIns="45720" rIns="91440" bIns="45720" rtlCol="0" anchor="ctr"/>
            <a:lstStyle/>
            <a:p>
              <a:pPr marL="264795">
                <a:lnSpc>
                  <a:spcPct val="113999"/>
                </a:lnSpc>
                <a:spcAft>
                  <a:spcPts val="600"/>
                </a:spcAft>
              </a:pPr>
              <a:r>
                <a:rPr lang="en-AU" sz="1600">
                  <a:solidFill>
                    <a:schemeClr val="accent1"/>
                  </a:solidFill>
                </a:rPr>
                <a:t>Think of a place or space that connects you to our common thread. The place that most embodies this ideas for me is...</a:t>
              </a:r>
              <a:endParaRPr lang="en-AU" sz="1600">
                <a:solidFill>
                  <a:schemeClr val="accent1"/>
                </a:solidFill>
                <a:cs typeface="Arial"/>
              </a:endParaRPr>
            </a:p>
          </p:txBody>
        </p:sp>
        <p:sp>
          <p:nvSpPr>
            <p:cNvPr id="8" name="Rectangle 7">
              <a:extLst>
                <a:ext uri="{FF2B5EF4-FFF2-40B4-BE49-F238E27FC236}">
                  <a16:creationId xmlns:a16="http://schemas.microsoft.com/office/drawing/2014/main" id="{3538C097-BB4A-3038-B864-FA492A1B80BF}"/>
                </a:ext>
              </a:extLst>
            </p:cNvPr>
            <p:cNvSpPr/>
            <p:nvPr/>
          </p:nvSpPr>
          <p:spPr>
            <a:xfrm>
              <a:off x="714969" y="2304497"/>
              <a:ext cx="2792062" cy="62181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628650" algn="ctr"/>
              <a:r>
                <a:rPr lang="en-US" sz="1600" b="1">
                  <a:latin typeface="+mj-lt"/>
                </a:rPr>
                <a:t>Space</a:t>
              </a:r>
              <a:endParaRPr lang="en-US" b="1"/>
            </a:p>
          </p:txBody>
        </p:sp>
        <p:sp>
          <p:nvSpPr>
            <p:cNvPr id="9" name="Oval 8">
              <a:hlinkClick r:id="" action="ppaction://noaction"/>
              <a:extLst>
                <a:ext uri="{FF2B5EF4-FFF2-40B4-BE49-F238E27FC236}">
                  <a16:creationId xmlns:a16="http://schemas.microsoft.com/office/drawing/2014/main" id="{16F8F515-4F18-EC7C-AB53-8DE7A9248B4F}"/>
                </a:ext>
              </a:extLst>
            </p:cNvPr>
            <p:cNvSpPr/>
            <p:nvPr/>
          </p:nvSpPr>
          <p:spPr>
            <a:xfrm>
              <a:off x="499006" y="2255404"/>
              <a:ext cx="720000" cy="720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600" b="1">
                  <a:solidFill>
                    <a:schemeClr val="bg1"/>
                  </a:solidFill>
                  <a:latin typeface="+mj-lt"/>
                  <a:cs typeface="Arial"/>
                </a:rPr>
                <a:t>2</a:t>
              </a:r>
              <a:endParaRPr lang="en-AU" sz="3600" b="1">
                <a:solidFill>
                  <a:schemeClr val="bg1"/>
                </a:solidFill>
                <a:latin typeface="+mj-lt"/>
                <a:cs typeface="Arial" panose="020B0604020202020204" pitchFamily="34" charset="0"/>
              </a:endParaRPr>
            </a:p>
          </p:txBody>
        </p:sp>
      </p:grpSp>
      <p:grpSp>
        <p:nvGrpSpPr>
          <p:cNvPr id="22" name="Group 21" descr="Theme - When I think about our common thread, the idea that keeps resurfacing from my own life is…&#10;">
            <a:extLst>
              <a:ext uri="{FF2B5EF4-FFF2-40B4-BE49-F238E27FC236}">
                <a16:creationId xmlns:a16="http://schemas.microsoft.com/office/drawing/2014/main" id="{2646FEEE-6202-4C04-0736-A07C70EAC357}"/>
              </a:ext>
            </a:extLst>
          </p:cNvPr>
          <p:cNvGrpSpPr/>
          <p:nvPr/>
        </p:nvGrpSpPr>
        <p:grpSpPr>
          <a:xfrm>
            <a:off x="499005" y="2965232"/>
            <a:ext cx="11076755" cy="720000"/>
            <a:chOff x="499005" y="2992281"/>
            <a:chExt cx="11076755" cy="720000"/>
          </a:xfrm>
        </p:grpSpPr>
        <p:sp>
          <p:nvSpPr>
            <p:cNvPr id="11" name="Rectangle: Rounded Corners 10">
              <a:extLst>
                <a:ext uri="{FF2B5EF4-FFF2-40B4-BE49-F238E27FC236}">
                  <a16:creationId xmlns:a16="http://schemas.microsoft.com/office/drawing/2014/main" id="{0ECC3C2E-D287-67F1-4D3C-072E38F8F392}"/>
                </a:ext>
              </a:extLst>
            </p:cNvPr>
            <p:cNvSpPr/>
            <p:nvPr/>
          </p:nvSpPr>
          <p:spPr>
            <a:xfrm>
              <a:off x="3347482" y="3041374"/>
              <a:ext cx="8228278" cy="621815"/>
            </a:xfrm>
            <a:prstGeom prst="round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lIns="91440" tIns="45720" rIns="91440" bIns="45720" rtlCol="0" anchor="ctr"/>
            <a:lstStyle/>
            <a:p>
              <a:pPr marL="264795">
                <a:lnSpc>
                  <a:spcPct val="113999"/>
                </a:lnSpc>
                <a:spcAft>
                  <a:spcPts val="600"/>
                </a:spcAft>
              </a:pPr>
              <a:r>
                <a:rPr lang="en-AU" sz="1600">
                  <a:solidFill>
                    <a:schemeClr val="accent1"/>
                  </a:solidFill>
                </a:rPr>
                <a:t>When I think about our common thread, the idea that keeps resurfacing from my own life is…</a:t>
              </a:r>
              <a:endParaRPr lang="en-AU" sz="1600">
                <a:solidFill>
                  <a:schemeClr val="accent1"/>
                </a:solidFill>
                <a:cs typeface="Arial"/>
              </a:endParaRPr>
            </a:p>
          </p:txBody>
        </p:sp>
        <p:sp>
          <p:nvSpPr>
            <p:cNvPr id="12" name="Rectangle 11">
              <a:extLst>
                <a:ext uri="{FF2B5EF4-FFF2-40B4-BE49-F238E27FC236}">
                  <a16:creationId xmlns:a16="http://schemas.microsoft.com/office/drawing/2014/main" id="{A756A84E-D8C1-D33E-FFE8-8D3457EB0521}"/>
                </a:ext>
              </a:extLst>
            </p:cNvPr>
            <p:cNvSpPr/>
            <p:nvPr/>
          </p:nvSpPr>
          <p:spPr>
            <a:xfrm>
              <a:off x="714968" y="3041374"/>
              <a:ext cx="2792062" cy="62181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628650" algn="ctr"/>
              <a:r>
                <a:rPr lang="en-US" sz="1600" b="1">
                  <a:latin typeface="+mj-lt"/>
                </a:rPr>
                <a:t>Theme</a:t>
              </a:r>
              <a:endParaRPr lang="en-US" b="1"/>
            </a:p>
          </p:txBody>
        </p:sp>
        <p:sp>
          <p:nvSpPr>
            <p:cNvPr id="13" name="Oval 12">
              <a:hlinkClick r:id="" action="ppaction://noaction"/>
              <a:extLst>
                <a:ext uri="{FF2B5EF4-FFF2-40B4-BE49-F238E27FC236}">
                  <a16:creationId xmlns:a16="http://schemas.microsoft.com/office/drawing/2014/main" id="{A6CFA809-218A-529F-E9E7-F62C83698879}"/>
                </a:ext>
              </a:extLst>
            </p:cNvPr>
            <p:cNvSpPr/>
            <p:nvPr/>
          </p:nvSpPr>
          <p:spPr>
            <a:xfrm>
              <a:off x="499005" y="2992281"/>
              <a:ext cx="720000" cy="720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600" b="1">
                  <a:solidFill>
                    <a:schemeClr val="bg1"/>
                  </a:solidFill>
                  <a:latin typeface="+mj-lt"/>
                  <a:cs typeface="Arial"/>
                </a:rPr>
                <a:t>3</a:t>
              </a:r>
              <a:endParaRPr lang="en-AU" sz="3600" b="1">
                <a:solidFill>
                  <a:schemeClr val="bg1"/>
                </a:solidFill>
                <a:latin typeface="+mj-lt"/>
                <a:cs typeface="Arial" panose="020B0604020202020204" pitchFamily="34" charset="0"/>
              </a:endParaRPr>
            </a:p>
          </p:txBody>
        </p:sp>
      </p:grpSp>
      <p:grpSp>
        <p:nvGrpSpPr>
          <p:cNvPr id="23" name="Group 22" descr="Character - Someone connected to our common thread who shaped the way I see the world is…&#10;">
            <a:extLst>
              <a:ext uri="{FF2B5EF4-FFF2-40B4-BE49-F238E27FC236}">
                <a16:creationId xmlns:a16="http://schemas.microsoft.com/office/drawing/2014/main" id="{F21A1F37-AD39-02A7-B963-B171E5274292}"/>
              </a:ext>
            </a:extLst>
          </p:cNvPr>
          <p:cNvGrpSpPr/>
          <p:nvPr/>
        </p:nvGrpSpPr>
        <p:grpSpPr>
          <a:xfrm>
            <a:off x="499004" y="3708873"/>
            <a:ext cx="11076755" cy="720000"/>
            <a:chOff x="499004" y="3729161"/>
            <a:chExt cx="11076755" cy="720000"/>
          </a:xfrm>
        </p:grpSpPr>
        <p:sp>
          <p:nvSpPr>
            <p:cNvPr id="15" name="Rectangle: Rounded Corners 14">
              <a:extLst>
                <a:ext uri="{FF2B5EF4-FFF2-40B4-BE49-F238E27FC236}">
                  <a16:creationId xmlns:a16="http://schemas.microsoft.com/office/drawing/2014/main" id="{42B8E41C-5EBF-826B-A3E0-D0CCD7EA5CFB}"/>
                </a:ext>
              </a:extLst>
            </p:cNvPr>
            <p:cNvSpPr/>
            <p:nvPr/>
          </p:nvSpPr>
          <p:spPr>
            <a:xfrm>
              <a:off x="3347481" y="3778254"/>
              <a:ext cx="8228278" cy="621815"/>
            </a:xfrm>
            <a:prstGeom prst="round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lIns="91440" tIns="45720" rIns="91440" bIns="45720" rtlCol="0" anchor="ctr"/>
            <a:lstStyle/>
            <a:p>
              <a:pPr marL="264795">
                <a:lnSpc>
                  <a:spcPct val="113999"/>
                </a:lnSpc>
                <a:spcAft>
                  <a:spcPts val="600"/>
                </a:spcAft>
              </a:pPr>
              <a:r>
                <a:rPr lang="en-AU" sz="1600">
                  <a:solidFill>
                    <a:schemeClr val="accent1"/>
                  </a:solidFill>
                </a:rPr>
                <a:t>Someone connected to our common thread who shaped the way I see the world is…</a:t>
              </a:r>
              <a:endParaRPr lang="en-US"/>
            </a:p>
          </p:txBody>
        </p:sp>
        <p:sp>
          <p:nvSpPr>
            <p:cNvPr id="16" name="Rectangle 15">
              <a:extLst>
                <a:ext uri="{FF2B5EF4-FFF2-40B4-BE49-F238E27FC236}">
                  <a16:creationId xmlns:a16="http://schemas.microsoft.com/office/drawing/2014/main" id="{994C97C0-07C4-FE67-3231-966A1438F83D}"/>
                </a:ext>
              </a:extLst>
            </p:cNvPr>
            <p:cNvSpPr/>
            <p:nvPr/>
          </p:nvSpPr>
          <p:spPr>
            <a:xfrm>
              <a:off x="714967" y="3778254"/>
              <a:ext cx="2792062" cy="62181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628650" algn="ctr"/>
              <a:r>
                <a:rPr lang="en-US" sz="1600" b="1">
                  <a:latin typeface="+mj-lt"/>
                </a:rPr>
                <a:t>Character</a:t>
              </a:r>
              <a:endParaRPr lang="en-US" b="1"/>
            </a:p>
          </p:txBody>
        </p:sp>
        <p:sp>
          <p:nvSpPr>
            <p:cNvPr id="17" name="Oval 16">
              <a:hlinkClick r:id="" action="ppaction://noaction"/>
              <a:extLst>
                <a:ext uri="{FF2B5EF4-FFF2-40B4-BE49-F238E27FC236}">
                  <a16:creationId xmlns:a16="http://schemas.microsoft.com/office/drawing/2014/main" id="{45D6F318-B0CB-7917-7D13-856BCB367593}"/>
                </a:ext>
              </a:extLst>
            </p:cNvPr>
            <p:cNvSpPr/>
            <p:nvPr/>
          </p:nvSpPr>
          <p:spPr>
            <a:xfrm>
              <a:off x="499004" y="3729161"/>
              <a:ext cx="720000" cy="720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600" b="1">
                  <a:solidFill>
                    <a:schemeClr val="bg1"/>
                  </a:solidFill>
                  <a:latin typeface="+mj-lt"/>
                  <a:cs typeface="Arial"/>
                </a:rPr>
                <a:t>4</a:t>
              </a:r>
              <a:endParaRPr lang="en-AU" sz="3600" b="1">
                <a:solidFill>
                  <a:schemeClr val="bg1"/>
                </a:solidFill>
                <a:latin typeface="+mj-lt"/>
                <a:cs typeface="Arial" panose="020B0604020202020204" pitchFamily="34" charset="0"/>
              </a:endParaRPr>
            </a:p>
          </p:txBody>
        </p:sp>
      </p:grpSp>
      <p:grpSp>
        <p:nvGrpSpPr>
          <p:cNvPr id="24" name="Group 23" descr="Image - When I picture our common thread, the image that appears in my mind is…&#10;">
            <a:extLst>
              <a:ext uri="{FF2B5EF4-FFF2-40B4-BE49-F238E27FC236}">
                <a16:creationId xmlns:a16="http://schemas.microsoft.com/office/drawing/2014/main" id="{F31EB276-B17D-6249-8CA6-56FF5FBAE402}"/>
              </a:ext>
            </a:extLst>
          </p:cNvPr>
          <p:cNvGrpSpPr/>
          <p:nvPr/>
        </p:nvGrpSpPr>
        <p:grpSpPr>
          <a:xfrm>
            <a:off x="499003" y="4452514"/>
            <a:ext cx="11076755" cy="720000"/>
            <a:chOff x="499003" y="4466040"/>
            <a:chExt cx="11076755" cy="720000"/>
          </a:xfrm>
        </p:grpSpPr>
        <p:sp>
          <p:nvSpPr>
            <p:cNvPr id="32" name="Rectangle: Rounded Corners 31">
              <a:extLst>
                <a:ext uri="{FF2B5EF4-FFF2-40B4-BE49-F238E27FC236}">
                  <a16:creationId xmlns:a16="http://schemas.microsoft.com/office/drawing/2014/main" id="{47677673-0C2B-E158-8AEC-AC525D71DF94}"/>
                </a:ext>
              </a:extLst>
            </p:cNvPr>
            <p:cNvSpPr/>
            <p:nvPr/>
          </p:nvSpPr>
          <p:spPr>
            <a:xfrm>
              <a:off x="3347480" y="4515133"/>
              <a:ext cx="8228278" cy="621815"/>
            </a:xfrm>
            <a:prstGeom prst="round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lIns="91440" tIns="45720" rIns="91440" bIns="45720" rtlCol="0" anchor="ctr"/>
            <a:lstStyle/>
            <a:p>
              <a:pPr marL="264795">
                <a:lnSpc>
                  <a:spcPct val="113999"/>
                </a:lnSpc>
                <a:spcAft>
                  <a:spcPts val="600"/>
                </a:spcAft>
              </a:pPr>
              <a:r>
                <a:rPr lang="en-AU" sz="1600">
                  <a:solidFill>
                    <a:schemeClr val="accent1"/>
                  </a:solidFill>
                </a:rPr>
                <a:t>When I picture our common thread, the image that appears in my mind is…</a:t>
              </a:r>
              <a:endParaRPr lang="en-US">
                <a:solidFill>
                  <a:schemeClr val="accent1"/>
                </a:solidFill>
              </a:endParaRPr>
            </a:p>
          </p:txBody>
        </p:sp>
        <p:sp>
          <p:nvSpPr>
            <p:cNvPr id="33" name="Rectangle 32">
              <a:extLst>
                <a:ext uri="{FF2B5EF4-FFF2-40B4-BE49-F238E27FC236}">
                  <a16:creationId xmlns:a16="http://schemas.microsoft.com/office/drawing/2014/main" id="{5C234698-CEA4-4DA0-ED9F-10DC7FC698E3}"/>
                </a:ext>
              </a:extLst>
            </p:cNvPr>
            <p:cNvSpPr/>
            <p:nvPr/>
          </p:nvSpPr>
          <p:spPr>
            <a:xfrm>
              <a:off x="714966" y="4515133"/>
              <a:ext cx="2792062" cy="62181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628650" algn="ctr"/>
              <a:r>
                <a:rPr lang="en-US" sz="1600" b="1">
                  <a:latin typeface="+mj-lt"/>
                </a:rPr>
                <a:t>Image</a:t>
              </a:r>
              <a:endParaRPr lang="en-US" b="1"/>
            </a:p>
          </p:txBody>
        </p:sp>
        <p:sp>
          <p:nvSpPr>
            <p:cNvPr id="35" name="Oval 34">
              <a:hlinkClick r:id="" action="ppaction://noaction"/>
              <a:extLst>
                <a:ext uri="{FF2B5EF4-FFF2-40B4-BE49-F238E27FC236}">
                  <a16:creationId xmlns:a16="http://schemas.microsoft.com/office/drawing/2014/main" id="{5C1BE166-4F12-08B2-C5C2-3909960F9199}"/>
                </a:ext>
              </a:extLst>
            </p:cNvPr>
            <p:cNvSpPr/>
            <p:nvPr/>
          </p:nvSpPr>
          <p:spPr>
            <a:xfrm>
              <a:off x="499003" y="4466040"/>
              <a:ext cx="720000" cy="720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600" b="1">
                  <a:solidFill>
                    <a:schemeClr val="bg1"/>
                  </a:solidFill>
                  <a:latin typeface="+mj-lt"/>
                  <a:cs typeface="Arial"/>
                </a:rPr>
                <a:t>5</a:t>
              </a:r>
              <a:endParaRPr lang="en-AU" sz="3600" b="1">
                <a:solidFill>
                  <a:schemeClr val="bg1"/>
                </a:solidFill>
                <a:latin typeface="+mj-lt"/>
                <a:cs typeface="Arial" panose="020B0604020202020204" pitchFamily="34" charset="0"/>
              </a:endParaRPr>
            </a:p>
          </p:txBody>
        </p:sp>
      </p:grpSp>
      <p:grpSp>
        <p:nvGrpSpPr>
          <p:cNvPr id="25" name="Group 24" descr="Object - If I had to choose on object that represents how this common thread appears in my life, it would be…&#10;">
            <a:extLst>
              <a:ext uri="{FF2B5EF4-FFF2-40B4-BE49-F238E27FC236}">
                <a16:creationId xmlns:a16="http://schemas.microsoft.com/office/drawing/2014/main" id="{BFE812D2-2657-B1A0-2A24-010A2762B65B}"/>
              </a:ext>
            </a:extLst>
          </p:cNvPr>
          <p:cNvGrpSpPr/>
          <p:nvPr/>
        </p:nvGrpSpPr>
        <p:grpSpPr>
          <a:xfrm>
            <a:off x="499002" y="5196155"/>
            <a:ext cx="11076755" cy="720000"/>
            <a:chOff x="499002" y="5202917"/>
            <a:chExt cx="11076755" cy="720000"/>
          </a:xfrm>
        </p:grpSpPr>
        <p:sp>
          <p:nvSpPr>
            <p:cNvPr id="37" name="Rectangle: Rounded Corners 36">
              <a:extLst>
                <a:ext uri="{FF2B5EF4-FFF2-40B4-BE49-F238E27FC236}">
                  <a16:creationId xmlns:a16="http://schemas.microsoft.com/office/drawing/2014/main" id="{9938004C-87CB-9DBC-9AAD-7589BA62C539}"/>
                </a:ext>
              </a:extLst>
            </p:cNvPr>
            <p:cNvSpPr/>
            <p:nvPr/>
          </p:nvSpPr>
          <p:spPr>
            <a:xfrm>
              <a:off x="3347479" y="5252010"/>
              <a:ext cx="8228278" cy="621815"/>
            </a:xfrm>
            <a:prstGeom prst="round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lIns="91440" tIns="45720" rIns="91440" bIns="45720" rtlCol="0" anchor="ctr"/>
            <a:lstStyle/>
            <a:p>
              <a:pPr marL="264795">
                <a:lnSpc>
                  <a:spcPct val="113999"/>
                </a:lnSpc>
                <a:spcAft>
                  <a:spcPts val="600"/>
                </a:spcAft>
              </a:pPr>
              <a:r>
                <a:rPr lang="en-AU" sz="1600">
                  <a:solidFill>
                    <a:schemeClr val="accent1"/>
                  </a:solidFill>
                </a:rPr>
                <a:t>If I had to choose on object that represents how this common thread appears in my life, it would be…</a:t>
              </a:r>
              <a:endParaRPr lang="en-AU" sz="1600">
                <a:solidFill>
                  <a:schemeClr val="accent1"/>
                </a:solidFill>
                <a:cs typeface="Arial"/>
              </a:endParaRPr>
            </a:p>
          </p:txBody>
        </p:sp>
        <p:sp>
          <p:nvSpPr>
            <p:cNvPr id="38" name="Rectangle 37">
              <a:extLst>
                <a:ext uri="{FF2B5EF4-FFF2-40B4-BE49-F238E27FC236}">
                  <a16:creationId xmlns:a16="http://schemas.microsoft.com/office/drawing/2014/main" id="{4CBAC774-8113-8C6A-C115-D940B6D40A1A}"/>
                </a:ext>
              </a:extLst>
            </p:cNvPr>
            <p:cNvSpPr/>
            <p:nvPr/>
          </p:nvSpPr>
          <p:spPr>
            <a:xfrm>
              <a:off x="714965" y="5252010"/>
              <a:ext cx="2792062" cy="62181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628650" algn="ctr"/>
              <a:r>
                <a:rPr lang="en-US" sz="1600" b="1">
                  <a:latin typeface="+mj-lt"/>
                </a:rPr>
                <a:t>Object</a:t>
              </a:r>
              <a:endParaRPr lang="en-US" b="1"/>
            </a:p>
          </p:txBody>
        </p:sp>
        <p:sp>
          <p:nvSpPr>
            <p:cNvPr id="39" name="Oval 38">
              <a:hlinkClick r:id="" action="ppaction://noaction"/>
              <a:extLst>
                <a:ext uri="{FF2B5EF4-FFF2-40B4-BE49-F238E27FC236}">
                  <a16:creationId xmlns:a16="http://schemas.microsoft.com/office/drawing/2014/main" id="{9522707B-9BB8-7FE6-C665-B8A2FA524C47}"/>
                </a:ext>
              </a:extLst>
            </p:cNvPr>
            <p:cNvSpPr/>
            <p:nvPr/>
          </p:nvSpPr>
          <p:spPr>
            <a:xfrm>
              <a:off x="499002" y="5202917"/>
              <a:ext cx="720000" cy="720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600" b="1">
                  <a:solidFill>
                    <a:schemeClr val="bg1"/>
                  </a:solidFill>
                  <a:latin typeface="+mj-lt"/>
                  <a:cs typeface="Arial" panose="020B0604020202020204" pitchFamily="34" charset="0"/>
                </a:rPr>
                <a:t>6</a:t>
              </a:r>
            </a:p>
          </p:txBody>
        </p:sp>
      </p:grpSp>
      <p:grpSp>
        <p:nvGrpSpPr>
          <p:cNvPr id="26" name="Group 25" descr="Symbol - The symbol of our common thread makes me think about…&#10;">
            <a:extLst>
              <a:ext uri="{FF2B5EF4-FFF2-40B4-BE49-F238E27FC236}">
                <a16:creationId xmlns:a16="http://schemas.microsoft.com/office/drawing/2014/main" id="{BC4CAD1F-3994-4C14-705E-3631C0EA2211}"/>
              </a:ext>
            </a:extLst>
          </p:cNvPr>
          <p:cNvGrpSpPr/>
          <p:nvPr/>
        </p:nvGrpSpPr>
        <p:grpSpPr>
          <a:xfrm>
            <a:off x="499001" y="5939797"/>
            <a:ext cx="11076755" cy="720000"/>
            <a:chOff x="499001" y="5939797"/>
            <a:chExt cx="11076755" cy="720000"/>
          </a:xfrm>
        </p:grpSpPr>
        <p:sp>
          <p:nvSpPr>
            <p:cNvPr id="41" name="Rectangle: Rounded Corners 40">
              <a:extLst>
                <a:ext uri="{FF2B5EF4-FFF2-40B4-BE49-F238E27FC236}">
                  <a16:creationId xmlns:a16="http://schemas.microsoft.com/office/drawing/2014/main" id="{CB2C0DA6-3F14-37AA-90B0-5A2CE5682B0C}"/>
                </a:ext>
              </a:extLst>
            </p:cNvPr>
            <p:cNvSpPr/>
            <p:nvPr/>
          </p:nvSpPr>
          <p:spPr>
            <a:xfrm>
              <a:off x="3347478" y="5988890"/>
              <a:ext cx="8228278" cy="621815"/>
            </a:xfrm>
            <a:prstGeom prst="round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lIns="91440" tIns="45720" rIns="91440" bIns="45720" rtlCol="0" anchor="ctr"/>
            <a:lstStyle/>
            <a:p>
              <a:pPr marL="264795">
                <a:lnSpc>
                  <a:spcPct val="113999"/>
                </a:lnSpc>
                <a:spcAft>
                  <a:spcPts val="600"/>
                </a:spcAft>
              </a:pPr>
              <a:r>
                <a:rPr lang="en-AU" sz="1600">
                  <a:solidFill>
                    <a:schemeClr val="accent1"/>
                  </a:solidFill>
                </a:rPr>
                <a:t>The symbol of our common thread makes me think about…</a:t>
              </a:r>
              <a:endParaRPr lang="en-US"/>
            </a:p>
          </p:txBody>
        </p:sp>
        <p:sp>
          <p:nvSpPr>
            <p:cNvPr id="42" name="Rectangle 41">
              <a:extLst>
                <a:ext uri="{FF2B5EF4-FFF2-40B4-BE49-F238E27FC236}">
                  <a16:creationId xmlns:a16="http://schemas.microsoft.com/office/drawing/2014/main" id="{B0CE83B9-4C7A-71C5-4B3E-A106D8C6A08E}"/>
                </a:ext>
              </a:extLst>
            </p:cNvPr>
            <p:cNvSpPr/>
            <p:nvPr/>
          </p:nvSpPr>
          <p:spPr>
            <a:xfrm>
              <a:off x="714964" y="5988890"/>
              <a:ext cx="2792062" cy="62181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628650" algn="ctr"/>
              <a:r>
                <a:rPr lang="en-US" sz="1600" b="1">
                  <a:latin typeface="+mj-lt"/>
                </a:rPr>
                <a:t>Symbol</a:t>
              </a:r>
              <a:endParaRPr lang="en-US" b="1"/>
            </a:p>
          </p:txBody>
        </p:sp>
        <p:sp>
          <p:nvSpPr>
            <p:cNvPr id="43" name="Oval 42">
              <a:hlinkClick r:id="" action="ppaction://noaction"/>
              <a:extLst>
                <a:ext uri="{FF2B5EF4-FFF2-40B4-BE49-F238E27FC236}">
                  <a16:creationId xmlns:a16="http://schemas.microsoft.com/office/drawing/2014/main" id="{A2DE566F-8CA7-A0B4-9C2F-EACCCFA6E121}"/>
                </a:ext>
              </a:extLst>
            </p:cNvPr>
            <p:cNvSpPr/>
            <p:nvPr/>
          </p:nvSpPr>
          <p:spPr>
            <a:xfrm>
              <a:off x="499001" y="5939797"/>
              <a:ext cx="720000" cy="720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600" b="1">
                  <a:solidFill>
                    <a:schemeClr val="bg1"/>
                  </a:solidFill>
                  <a:latin typeface="+mj-lt"/>
                  <a:cs typeface="Arial"/>
                </a:rPr>
                <a:t>7</a:t>
              </a:r>
              <a:endParaRPr lang="en-AU" sz="3600" b="1">
                <a:solidFill>
                  <a:schemeClr val="bg1"/>
                </a:solidFill>
                <a:latin typeface="+mj-lt"/>
                <a:cs typeface="Arial" panose="020B0604020202020204" pitchFamily="34" charset="0"/>
              </a:endParaRPr>
            </a:p>
          </p:txBody>
        </p:sp>
      </p:grpSp>
      <p:sp>
        <p:nvSpPr>
          <p:cNvPr id="31" name="Slide Number Placeholder 30">
            <a:extLst>
              <a:ext uri="{FF2B5EF4-FFF2-40B4-BE49-F238E27FC236}">
                <a16:creationId xmlns:a16="http://schemas.microsoft.com/office/drawing/2014/main" id="{3DA3F101-7F34-50C0-BAC8-DE8B61DE2E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65</a:t>
            </a:fld>
            <a:endParaRPr lang="en-AU"/>
          </a:p>
        </p:txBody>
      </p:sp>
    </p:spTree>
    <p:extLst>
      <p:ext uri="{BB962C8B-B14F-4D97-AF65-F5344CB8AC3E}">
        <p14:creationId xmlns:p14="http://schemas.microsoft.com/office/powerpoint/2010/main" val="2622432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AC0C8-AB1A-64CB-53B3-B02E09528EEA}"/>
            </a:ext>
          </a:extLst>
        </p:cNvPr>
        <p:cNvGrpSpPr/>
        <p:nvPr/>
      </p:nvGrpSpPr>
      <p:grpSpPr>
        <a:xfrm>
          <a:off x="0" y="0"/>
          <a:ext cx="0" cy="0"/>
          <a:chOff x="0" y="0"/>
          <a:chExt cx="0" cy="0"/>
        </a:xfrm>
      </p:grpSpPr>
      <p:sp>
        <p:nvSpPr>
          <p:cNvPr id="12" name="Flowchart: Connector 11">
            <a:extLst>
              <a:ext uri="{FF2B5EF4-FFF2-40B4-BE49-F238E27FC236}">
                <a16:creationId xmlns:a16="http://schemas.microsoft.com/office/drawing/2014/main" id="{56B05FC9-70CE-46A5-30E3-6F2ABFF99612}"/>
              </a:ext>
              <a:ext uri="{C183D7F6-B498-43B3-948B-1728B52AA6E4}">
                <adec:decorative xmlns:adec="http://schemas.microsoft.com/office/drawing/2017/decorative" val="1"/>
              </a:ext>
            </a:extLst>
          </p:cNvPr>
          <p:cNvSpPr/>
          <p:nvPr/>
        </p:nvSpPr>
        <p:spPr>
          <a:xfrm>
            <a:off x="3434818" y="937367"/>
            <a:ext cx="5400000" cy="5400000"/>
          </a:xfrm>
          <a:prstGeom prst="flowChartConnector">
            <a:avLst/>
          </a:prstGeom>
          <a:noFill/>
          <a:ln w="76200">
            <a:gradFill flip="none" rotWithShape="1">
              <a:gsLst>
                <a:gs pos="0">
                  <a:schemeClr val="accent1">
                    <a:lumMod val="5000"/>
                    <a:lumOff val="95000"/>
                  </a:schemeClr>
                </a:gs>
                <a:gs pos="30000">
                  <a:schemeClr val="accent4">
                    <a:lumMod val="75000"/>
                  </a:schemeClr>
                </a:gs>
                <a:gs pos="63000">
                  <a:schemeClr val="tx2">
                    <a:lumMod val="40000"/>
                    <a:lumOff val="60000"/>
                  </a:schemeClr>
                </a:gs>
                <a:gs pos="100000">
                  <a:schemeClr val="accent1">
                    <a:lumMod val="50000"/>
                    <a:lumOff val="50000"/>
                  </a:schemeClr>
                </a:gs>
              </a:gsLst>
              <a:path path="circle">
                <a:fillToRect l="100000" t="100000"/>
              </a:path>
              <a:tileRect r="-100000" b="-10000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Arrow: Down 23">
            <a:extLst>
              <a:ext uri="{FF2B5EF4-FFF2-40B4-BE49-F238E27FC236}">
                <a16:creationId xmlns:a16="http://schemas.microsoft.com/office/drawing/2014/main" id="{C8CC3792-63E1-62A9-34AE-35C7C1CBF535}"/>
              </a:ext>
              <a:ext uri="{C183D7F6-B498-43B3-948B-1728B52AA6E4}">
                <adec:decorative xmlns:adec="http://schemas.microsoft.com/office/drawing/2017/decorative" val="1"/>
              </a:ext>
            </a:extLst>
          </p:cNvPr>
          <p:cNvSpPr/>
          <p:nvPr/>
        </p:nvSpPr>
        <p:spPr>
          <a:xfrm rot="14400000">
            <a:off x="5265267" y="4042716"/>
            <a:ext cx="465666" cy="582083"/>
          </a:xfrm>
          <a:prstGeom prst="downArrow">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rrow: Down 25">
            <a:extLst>
              <a:ext uri="{FF2B5EF4-FFF2-40B4-BE49-F238E27FC236}">
                <a16:creationId xmlns:a16="http://schemas.microsoft.com/office/drawing/2014/main" id="{33AA4806-3530-03BD-5018-33136A210750}"/>
              </a:ext>
              <a:ext uri="{C183D7F6-B498-43B3-948B-1728B52AA6E4}">
                <adec:decorative xmlns:adec="http://schemas.microsoft.com/office/drawing/2017/decorative" val="1"/>
              </a:ext>
            </a:extLst>
          </p:cNvPr>
          <p:cNvSpPr/>
          <p:nvPr/>
        </p:nvSpPr>
        <p:spPr>
          <a:xfrm rot="7200000">
            <a:off x="6521310" y="4042715"/>
            <a:ext cx="465666" cy="582083"/>
          </a:xfrm>
          <a:prstGeom prst="downArrow">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rrow: Down 26">
            <a:extLst>
              <a:ext uri="{FF2B5EF4-FFF2-40B4-BE49-F238E27FC236}">
                <a16:creationId xmlns:a16="http://schemas.microsoft.com/office/drawing/2014/main" id="{92CA31DE-6A51-38A0-ADA9-F23F4970AA44}"/>
              </a:ext>
              <a:ext uri="{C183D7F6-B498-43B3-948B-1728B52AA6E4}">
                <adec:decorative xmlns:adec="http://schemas.microsoft.com/office/drawing/2017/decorative" val="1"/>
              </a:ext>
            </a:extLst>
          </p:cNvPr>
          <p:cNvSpPr/>
          <p:nvPr/>
        </p:nvSpPr>
        <p:spPr>
          <a:xfrm>
            <a:off x="5868166" y="2853659"/>
            <a:ext cx="465666" cy="582083"/>
          </a:xfrm>
          <a:prstGeom prst="downArrow">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Slide Number Placeholder 30">
            <a:extLst>
              <a:ext uri="{FF2B5EF4-FFF2-40B4-BE49-F238E27FC236}">
                <a16:creationId xmlns:a16="http://schemas.microsoft.com/office/drawing/2014/main" id="{1617324C-E21F-ECBF-35BC-F8FA665BC5C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66</a:t>
            </a:fld>
            <a:endParaRPr lang="en-AU"/>
          </a:p>
        </p:txBody>
      </p:sp>
      <p:sp>
        <p:nvSpPr>
          <p:cNvPr id="4" name="Title 3">
            <a:extLst>
              <a:ext uri="{FF2B5EF4-FFF2-40B4-BE49-F238E27FC236}">
                <a16:creationId xmlns:a16="http://schemas.microsoft.com/office/drawing/2014/main" id="{0FBB7AC0-044D-33AA-7F95-FABFCA569D32}"/>
              </a:ext>
            </a:extLst>
          </p:cNvPr>
          <p:cNvSpPr>
            <a:spLocks noGrp="1"/>
          </p:cNvSpPr>
          <p:nvPr>
            <p:ph type="title"/>
          </p:nvPr>
        </p:nvSpPr>
        <p:spPr/>
        <p:txBody>
          <a:bodyPr/>
          <a:lstStyle/>
          <a:p>
            <a:r>
              <a:rPr lang="en-AU">
                <a:latin typeface="+mj-lt"/>
                <a:cs typeface="Arial"/>
              </a:rPr>
              <a:t>Sharing stories (2)</a:t>
            </a:r>
            <a:endParaRPr lang="en-AU">
              <a:latin typeface="+mj-lt"/>
            </a:endParaRPr>
          </a:p>
        </p:txBody>
      </p:sp>
      <p:sp>
        <p:nvSpPr>
          <p:cNvPr id="30" name="Text Placeholder 29">
            <a:extLst>
              <a:ext uri="{FF2B5EF4-FFF2-40B4-BE49-F238E27FC236}">
                <a16:creationId xmlns:a16="http://schemas.microsoft.com/office/drawing/2014/main" id="{E7C8A756-10BC-98FE-4F06-89F279530B49}"/>
              </a:ext>
            </a:extLst>
          </p:cNvPr>
          <p:cNvSpPr>
            <a:spLocks noGrp="1"/>
          </p:cNvSpPr>
          <p:nvPr>
            <p:ph type="body" sz="quarter" idx="18"/>
          </p:nvPr>
        </p:nvSpPr>
        <p:spPr/>
        <p:txBody>
          <a:bodyPr/>
          <a:lstStyle/>
          <a:p>
            <a:r>
              <a:rPr lang="en-AU">
                <a:latin typeface="+mj-lt"/>
                <a:cs typeface="Arial"/>
              </a:rPr>
              <a:t>Discussing the written fragments</a:t>
            </a:r>
            <a:endParaRPr lang="en-US"/>
          </a:p>
        </p:txBody>
      </p:sp>
      <p:sp>
        <p:nvSpPr>
          <p:cNvPr id="45" name="Oval 44">
            <a:extLst>
              <a:ext uri="{FF2B5EF4-FFF2-40B4-BE49-F238E27FC236}">
                <a16:creationId xmlns:a16="http://schemas.microsoft.com/office/drawing/2014/main" id="{D05D736E-070A-04AD-D78B-CBCBB537D771}"/>
              </a:ext>
            </a:extLst>
          </p:cNvPr>
          <p:cNvSpPr/>
          <p:nvPr/>
        </p:nvSpPr>
        <p:spPr>
          <a:xfrm>
            <a:off x="11025002" y="66923"/>
            <a:ext cx="919480" cy="9194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a:lnSpc>
                <a:spcPct val="100000"/>
              </a:lnSpc>
              <a:spcBef>
                <a:spcPts val="0"/>
              </a:spcBef>
              <a:spcAft>
                <a:spcPts val="0"/>
              </a:spcAft>
              <a:buNone/>
              <a:tabLst/>
              <a:defRPr/>
            </a:pPr>
            <a:r>
              <a:rPr lang="en-AU" sz="1800">
                <a:solidFill>
                  <a:srgbClr val="FFFFFF"/>
                </a:solidFill>
                <a:latin typeface="Arial" panose="020B0604020202020204"/>
              </a:rPr>
              <a:t>8.2b</a:t>
            </a:r>
            <a:endParaRPr lang="en-US" sz="1800">
              <a:cs typeface="Arial"/>
            </a:endParaRPr>
          </a:p>
        </p:txBody>
      </p:sp>
      <p:sp>
        <p:nvSpPr>
          <p:cNvPr id="5" name="Flowchart: Connector 4">
            <a:extLst>
              <a:ext uri="{FF2B5EF4-FFF2-40B4-BE49-F238E27FC236}">
                <a16:creationId xmlns:a16="http://schemas.microsoft.com/office/drawing/2014/main" id="{BBD1B76B-4317-3F88-A09F-003A93D5EB78}"/>
              </a:ext>
            </a:extLst>
          </p:cNvPr>
          <p:cNvSpPr/>
          <p:nvPr/>
        </p:nvSpPr>
        <p:spPr>
          <a:xfrm>
            <a:off x="4724702" y="342156"/>
            <a:ext cx="2743198" cy="2746548"/>
          </a:xfrm>
          <a:prstGeom prst="flowChartConnector">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rtlCol="0" anchor="b" anchorCtr="1"/>
          <a:lstStyle/>
          <a:p>
            <a:pPr>
              <a:lnSpc>
                <a:spcPct val="114000"/>
              </a:lnSpc>
              <a:spcAft>
                <a:spcPts val="600"/>
              </a:spcAft>
            </a:pPr>
            <a:r>
              <a:rPr lang="en-GB" sz="1600">
                <a:solidFill>
                  <a:schemeClr val="tx1"/>
                </a:solidFill>
              </a:rPr>
              <a:t>How did each fragment align to the common thread?</a:t>
            </a:r>
          </a:p>
        </p:txBody>
      </p:sp>
      <p:sp>
        <p:nvSpPr>
          <p:cNvPr id="21" name="Flowchart: Connector 20">
            <a:extLst>
              <a:ext uri="{FF2B5EF4-FFF2-40B4-BE49-F238E27FC236}">
                <a16:creationId xmlns:a16="http://schemas.microsoft.com/office/drawing/2014/main" id="{D82106A1-5890-3F20-E886-959346D3F7A6}"/>
              </a:ext>
            </a:extLst>
          </p:cNvPr>
          <p:cNvSpPr/>
          <p:nvPr/>
        </p:nvSpPr>
        <p:spPr>
          <a:xfrm>
            <a:off x="6592019" y="3766969"/>
            <a:ext cx="2743198" cy="2746548"/>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rtlCol="0" anchor="b" anchorCtr="1"/>
          <a:lstStyle/>
          <a:p>
            <a:pPr>
              <a:lnSpc>
                <a:spcPct val="114000"/>
              </a:lnSpc>
              <a:spcAft>
                <a:spcPts val="600"/>
              </a:spcAft>
            </a:pPr>
            <a:r>
              <a:rPr lang="en-GB" sz="1600">
                <a:solidFill>
                  <a:schemeClr val="tx1"/>
                </a:solidFill>
              </a:rPr>
              <a:t>Where did you see the potential for strong theatrical images or moments?</a:t>
            </a:r>
          </a:p>
        </p:txBody>
      </p:sp>
      <p:sp>
        <p:nvSpPr>
          <p:cNvPr id="22" name="Flowchart: Connector 21">
            <a:extLst>
              <a:ext uri="{FF2B5EF4-FFF2-40B4-BE49-F238E27FC236}">
                <a16:creationId xmlns:a16="http://schemas.microsoft.com/office/drawing/2014/main" id="{53D9DDA9-7DA6-9B44-7E46-4678BAB58898}"/>
              </a:ext>
            </a:extLst>
          </p:cNvPr>
          <p:cNvSpPr/>
          <p:nvPr/>
        </p:nvSpPr>
        <p:spPr>
          <a:xfrm>
            <a:off x="2932743" y="3766967"/>
            <a:ext cx="2743198" cy="2746548"/>
          </a:xfrm>
          <a:prstGeom prst="flowChartConnector">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rtlCol="0" anchor="b" anchorCtr="1"/>
          <a:lstStyle/>
          <a:p>
            <a:pPr>
              <a:lnSpc>
                <a:spcPct val="114000"/>
              </a:lnSpc>
              <a:spcAft>
                <a:spcPts val="600"/>
              </a:spcAft>
            </a:pPr>
            <a:r>
              <a:rPr lang="en-GB" sz="1600">
                <a:solidFill>
                  <a:schemeClr val="tx1"/>
                </a:solidFill>
              </a:rPr>
              <a:t>Which ideas, images or voices could be expanded into a scripted scene?</a:t>
            </a:r>
          </a:p>
        </p:txBody>
      </p:sp>
      <p:sp>
        <p:nvSpPr>
          <p:cNvPr id="23" name="Flowchart: Connector 22">
            <a:extLst>
              <a:ext uri="{FF2B5EF4-FFF2-40B4-BE49-F238E27FC236}">
                <a16:creationId xmlns:a16="http://schemas.microsoft.com/office/drawing/2014/main" id="{2343E241-5053-B749-0EE1-7A21DE3AF7B2}"/>
              </a:ext>
              <a:ext uri="{C183D7F6-B498-43B3-948B-1728B52AA6E4}">
                <adec:decorative xmlns:adec="http://schemas.microsoft.com/office/drawing/2017/decorative" val="1"/>
              </a:ext>
            </a:extLst>
          </p:cNvPr>
          <p:cNvSpPr/>
          <p:nvPr/>
        </p:nvSpPr>
        <p:spPr>
          <a:xfrm>
            <a:off x="5679295" y="3432023"/>
            <a:ext cx="911049" cy="914399"/>
          </a:xfrm>
          <a:prstGeom prst="flowChartConnector">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ADA62D82-0A08-8797-41A1-3C3B4B9A93CD}"/>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843777" y="3600040"/>
            <a:ext cx="582083" cy="582083"/>
          </a:xfrm>
          <a:prstGeom prst="rect">
            <a:avLst/>
          </a:prstGeom>
        </p:spPr>
      </p:pic>
      <p:grpSp>
        <p:nvGrpSpPr>
          <p:cNvPr id="29" name="Group 28">
            <a:extLst>
              <a:ext uri="{FF2B5EF4-FFF2-40B4-BE49-F238E27FC236}">
                <a16:creationId xmlns:a16="http://schemas.microsoft.com/office/drawing/2014/main" id="{79C06149-A5AE-0743-37E7-714436828E1E}"/>
              </a:ext>
              <a:ext uri="{C183D7F6-B498-43B3-948B-1728B52AA6E4}">
                <adec:decorative xmlns:adec="http://schemas.microsoft.com/office/drawing/2017/decorative" val="1"/>
              </a:ext>
            </a:extLst>
          </p:cNvPr>
          <p:cNvGrpSpPr/>
          <p:nvPr/>
        </p:nvGrpSpPr>
        <p:grpSpPr>
          <a:xfrm>
            <a:off x="3818416" y="3920654"/>
            <a:ext cx="971852" cy="760263"/>
            <a:chOff x="3020291" y="3586159"/>
            <a:chExt cx="808344" cy="620160"/>
          </a:xfrm>
        </p:grpSpPr>
        <p:pic>
          <p:nvPicPr>
            <p:cNvPr id="11" name="Graphic 10" descr="Scroll with solid fill">
              <a:extLst>
                <a:ext uri="{FF2B5EF4-FFF2-40B4-BE49-F238E27FC236}">
                  <a16:creationId xmlns:a16="http://schemas.microsoft.com/office/drawing/2014/main" id="{0493980B-1F9E-96C2-BE90-88A801E971E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098961" y="3597486"/>
              <a:ext cx="608833" cy="608833"/>
            </a:xfrm>
            <a:prstGeom prst="rect">
              <a:avLst/>
            </a:prstGeom>
          </p:spPr>
        </p:pic>
        <p:cxnSp>
          <p:nvCxnSpPr>
            <p:cNvPr id="14" name="Straight Arrow Connector 13">
              <a:extLst>
                <a:ext uri="{FF2B5EF4-FFF2-40B4-BE49-F238E27FC236}">
                  <a16:creationId xmlns:a16="http://schemas.microsoft.com/office/drawing/2014/main" id="{B63F8C72-FC84-6D88-5BE2-7A769824F444}"/>
                </a:ext>
              </a:extLst>
            </p:cNvPr>
            <p:cNvCxnSpPr/>
            <p:nvPr/>
          </p:nvCxnSpPr>
          <p:spPr>
            <a:xfrm flipH="1">
              <a:off x="3020291" y="3889222"/>
              <a:ext cx="258618" cy="211723"/>
            </a:xfrm>
            <a:prstGeom prst="straightConnector1">
              <a:avLst/>
            </a:prstGeom>
            <a:ln w="25400">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E529A75-A6A0-2AB4-FFEE-E452AF91D7FA}"/>
                </a:ext>
              </a:extLst>
            </p:cNvPr>
            <p:cNvCxnSpPr>
              <a:cxnSpLocks/>
            </p:cNvCxnSpPr>
            <p:nvPr/>
          </p:nvCxnSpPr>
          <p:spPr>
            <a:xfrm flipV="1">
              <a:off x="3578435" y="3586159"/>
              <a:ext cx="250200" cy="192136"/>
            </a:xfrm>
            <a:prstGeom prst="straightConnector1">
              <a:avLst/>
            </a:prstGeom>
            <a:ln w="25400">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20" name="Graphic 19">
            <a:extLst>
              <a:ext uri="{FF2B5EF4-FFF2-40B4-BE49-F238E27FC236}">
                <a16:creationId xmlns:a16="http://schemas.microsoft.com/office/drawing/2014/main" id="{BF07B6C7-0A25-8E15-ED81-041D9184D46E}"/>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575720" y="3866017"/>
            <a:ext cx="767784" cy="869495"/>
          </a:xfrm>
          <a:prstGeom prst="rect">
            <a:avLst/>
          </a:prstGeom>
        </p:spPr>
      </p:pic>
      <p:pic>
        <p:nvPicPr>
          <p:cNvPr id="28" name="Graphic 27">
            <a:extLst>
              <a:ext uri="{FF2B5EF4-FFF2-40B4-BE49-F238E27FC236}">
                <a16:creationId xmlns:a16="http://schemas.microsoft.com/office/drawing/2014/main" id="{75D8A162-23FD-F87C-66B0-9F064CE0922D}"/>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596767" y="545716"/>
            <a:ext cx="912393" cy="912393"/>
          </a:xfrm>
          <a:prstGeom prst="rect">
            <a:avLst/>
          </a:prstGeom>
        </p:spPr>
      </p:pic>
    </p:spTree>
    <p:extLst>
      <p:ext uri="{BB962C8B-B14F-4D97-AF65-F5344CB8AC3E}">
        <p14:creationId xmlns:p14="http://schemas.microsoft.com/office/powerpoint/2010/main" val="3625172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182AA-FA78-FB83-34B3-B845CD4FDF84}"/>
            </a:ext>
          </a:extLst>
        </p:cNvPr>
        <p:cNvGrpSpPr/>
        <p:nvPr/>
      </p:nvGrpSpPr>
      <p:grpSpPr>
        <a:xfrm>
          <a:off x="0" y="0"/>
          <a:ext cx="0" cy="0"/>
          <a:chOff x="0" y="0"/>
          <a:chExt cx="0" cy="0"/>
        </a:xfrm>
      </p:grpSpPr>
      <p:sp>
        <p:nvSpPr>
          <p:cNvPr id="31" name="Slide Number Placeholder 30">
            <a:extLst>
              <a:ext uri="{FF2B5EF4-FFF2-40B4-BE49-F238E27FC236}">
                <a16:creationId xmlns:a16="http://schemas.microsoft.com/office/drawing/2014/main" id="{884EDD4E-5044-D54D-4989-10BBCE59DC4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67</a:t>
            </a:fld>
            <a:endParaRPr lang="en-AU"/>
          </a:p>
        </p:txBody>
      </p:sp>
      <p:sp>
        <p:nvSpPr>
          <p:cNvPr id="4" name="Title 3">
            <a:extLst>
              <a:ext uri="{FF2B5EF4-FFF2-40B4-BE49-F238E27FC236}">
                <a16:creationId xmlns:a16="http://schemas.microsoft.com/office/drawing/2014/main" id="{031A7299-1E93-2CCA-5F17-9FE3FF50087B}"/>
              </a:ext>
            </a:extLst>
          </p:cNvPr>
          <p:cNvSpPr>
            <a:spLocks noGrp="1"/>
          </p:cNvSpPr>
          <p:nvPr>
            <p:ph type="title"/>
          </p:nvPr>
        </p:nvSpPr>
        <p:spPr/>
        <p:txBody>
          <a:bodyPr/>
          <a:lstStyle/>
          <a:p>
            <a:r>
              <a:rPr lang="en-AU">
                <a:latin typeface="+mj-lt"/>
                <a:cs typeface="Arial"/>
              </a:rPr>
              <a:t>Collecting stories (1)</a:t>
            </a:r>
            <a:endParaRPr lang="en-AU">
              <a:latin typeface="+mj-lt"/>
            </a:endParaRPr>
          </a:p>
        </p:txBody>
      </p:sp>
      <p:sp>
        <p:nvSpPr>
          <p:cNvPr id="30" name="Text Placeholder 29">
            <a:extLst>
              <a:ext uri="{FF2B5EF4-FFF2-40B4-BE49-F238E27FC236}">
                <a16:creationId xmlns:a16="http://schemas.microsoft.com/office/drawing/2014/main" id="{9E290B37-9739-B084-B023-4B79DD73BB11}"/>
              </a:ext>
            </a:extLst>
          </p:cNvPr>
          <p:cNvSpPr>
            <a:spLocks noGrp="1"/>
          </p:cNvSpPr>
          <p:nvPr>
            <p:ph type="body" sz="quarter" idx="18"/>
          </p:nvPr>
        </p:nvSpPr>
        <p:spPr/>
        <p:txBody>
          <a:bodyPr/>
          <a:lstStyle/>
          <a:p>
            <a:r>
              <a:rPr lang="en-AU">
                <a:latin typeface="+mj-lt"/>
                <a:cs typeface="Arial"/>
              </a:rPr>
              <a:t>Interview prompts</a:t>
            </a:r>
            <a:endParaRPr lang="en-US"/>
          </a:p>
        </p:txBody>
      </p:sp>
      <p:grpSp>
        <p:nvGrpSpPr>
          <p:cNvPr id="26" name="Group 25" descr="Time - Tell me about a moment that has stayed with you.&#10;">
            <a:extLst>
              <a:ext uri="{FF2B5EF4-FFF2-40B4-BE49-F238E27FC236}">
                <a16:creationId xmlns:a16="http://schemas.microsoft.com/office/drawing/2014/main" id="{AA855841-0181-0827-621A-6026E7601410}"/>
              </a:ext>
            </a:extLst>
          </p:cNvPr>
          <p:cNvGrpSpPr/>
          <p:nvPr/>
        </p:nvGrpSpPr>
        <p:grpSpPr>
          <a:xfrm>
            <a:off x="499007" y="1402242"/>
            <a:ext cx="11076755" cy="720000"/>
            <a:chOff x="499007" y="1402242"/>
            <a:chExt cx="11076755" cy="720000"/>
          </a:xfrm>
        </p:grpSpPr>
        <p:sp>
          <p:nvSpPr>
            <p:cNvPr id="6" name="Rectangle: Rounded Corners 5">
              <a:extLst>
                <a:ext uri="{FF2B5EF4-FFF2-40B4-BE49-F238E27FC236}">
                  <a16:creationId xmlns:a16="http://schemas.microsoft.com/office/drawing/2014/main" id="{F1A60FE8-5DBB-0E3D-C0B3-7F1B6027995B}"/>
                </a:ext>
              </a:extLst>
            </p:cNvPr>
            <p:cNvSpPr/>
            <p:nvPr/>
          </p:nvSpPr>
          <p:spPr>
            <a:xfrm>
              <a:off x="3347484" y="1451335"/>
              <a:ext cx="8228278" cy="621815"/>
            </a:xfrm>
            <a:prstGeom prst="round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lIns="91440" tIns="45720" rIns="91440" bIns="45720" rtlCol="0" anchor="ctr"/>
            <a:lstStyle/>
            <a:p>
              <a:pPr marL="264795">
                <a:lnSpc>
                  <a:spcPct val="113999"/>
                </a:lnSpc>
                <a:spcAft>
                  <a:spcPts val="600"/>
                </a:spcAft>
              </a:pPr>
              <a:r>
                <a:rPr lang="en-AU" sz="1600">
                  <a:solidFill>
                    <a:schemeClr val="accent1"/>
                  </a:solidFill>
                </a:rPr>
                <a:t>Tell me about a moment that has stayed with you.</a:t>
              </a:r>
              <a:endParaRPr lang="en-US"/>
            </a:p>
          </p:txBody>
        </p:sp>
        <p:sp>
          <p:nvSpPr>
            <p:cNvPr id="3" name="Rectangle 2">
              <a:extLst>
                <a:ext uri="{FF2B5EF4-FFF2-40B4-BE49-F238E27FC236}">
                  <a16:creationId xmlns:a16="http://schemas.microsoft.com/office/drawing/2014/main" id="{0DD873B5-E077-6880-AFCF-635FD1B1F660}"/>
                </a:ext>
              </a:extLst>
            </p:cNvPr>
            <p:cNvSpPr/>
            <p:nvPr/>
          </p:nvSpPr>
          <p:spPr>
            <a:xfrm>
              <a:off x="714970" y="1451335"/>
              <a:ext cx="2792062" cy="62181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628650" algn="ctr"/>
              <a:r>
                <a:rPr lang="en-US" sz="1600" b="1">
                  <a:latin typeface="+mj-lt"/>
                </a:rPr>
                <a:t>Time</a:t>
              </a:r>
              <a:endParaRPr lang="en-US" b="1"/>
            </a:p>
          </p:txBody>
        </p:sp>
        <p:sp>
          <p:nvSpPr>
            <p:cNvPr id="34" name="Oval 33">
              <a:hlinkClick r:id="" action="ppaction://noaction"/>
              <a:extLst>
                <a:ext uri="{FF2B5EF4-FFF2-40B4-BE49-F238E27FC236}">
                  <a16:creationId xmlns:a16="http://schemas.microsoft.com/office/drawing/2014/main" id="{BF6B0E84-30F5-26A9-67A5-1719111678BD}"/>
                </a:ext>
              </a:extLst>
            </p:cNvPr>
            <p:cNvSpPr/>
            <p:nvPr/>
          </p:nvSpPr>
          <p:spPr>
            <a:xfrm>
              <a:off x="499007" y="1402242"/>
              <a:ext cx="720000" cy="720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600" b="1">
                  <a:solidFill>
                    <a:schemeClr val="bg1"/>
                  </a:solidFill>
                  <a:latin typeface="+mj-lt"/>
                  <a:cs typeface="Arial" panose="020B0604020202020204" pitchFamily="34" charset="0"/>
                </a:rPr>
                <a:t>1</a:t>
              </a:r>
            </a:p>
          </p:txBody>
        </p:sp>
      </p:grpSp>
      <p:grpSp>
        <p:nvGrpSpPr>
          <p:cNvPr id="25" name="Group 24" descr="Space - Tell me about a place or space that feels significant to you.&#10;">
            <a:extLst>
              <a:ext uri="{FF2B5EF4-FFF2-40B4-BE49-F238E27FC236}">
                <a16:creationId xmlns:a16="http://schemas.microsoft.com/office/drawing/2014/main" id="{771CB999-171B-EBE8-56A4-73F9054C30F9}"/>
              </a:ext>
            </a:extLst>
          </p:cNvPr>
          <p:cNvGrpSpPr/>
          <p:nvPr/>
        </p:nvGrpSpPr>
        <p:grpSpPr>
          <a:xfrm>
            <a:off x="499006" y="2137725"/>
            <a:ext cx="11076755" cy="720000"/>
            <a:chOff x="499006" y="2130747"/>
            <a:chExt cx="11076755" cy="720000"/>
          </a:xfrm>
        </p:grpSpPr>
        <p:sp>
          <p:nvSpPr>
            <p:cNvPr id="7" name="Rectangle: Rounded Corners 6">
              <a:extLst>
                <a:ext uri="{FF2B5EF4-FFF2-40B4-BE49-F238E27FC236}">
                  <a16:creationId xmlns:a16="http://schemas.microsoft.com/office/drawing/2014/main" id="{08962CBE-373A-2A48-1FF0-13E9D1FCFDDF}"/>
                </a:ext>
              </a:extLst>
            </p:cNvPr>
            <p:cNvSpPr/>
            <p:nvPr/>
          </p:nvSpPr>
          <p:spPr>
            <a:xfrm>
              <a:off x="3347483" y="2179840"/>
              <a:ext cx="8228278" cy="621815"/>
            </a:xfrm>
            <a:prstGeom prst="round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lIns="91440" tIns="45720" rIns="91440" bIns="45720" rtlCol="0" anchor="ctr"/>
            <a:lstStyle/>
            <a:p>
              <a:pPr marL="264795">
                <a:lnSpc>
                  <a:spcPct val="113999"/>
                </a:lnSpc>
                <a:spcAft>
                  <a:spcPts val="600"/>
                </a:spcAft>
              </a:pPr>
              <a:r>
                <a:rPr lang="en-AU" sz="1600">
                  <a:solidFill>
                    <a:schemeClr val="accent1"/>
                  </a:solidFill>
                </a:rPr>
                <a:t>Tell me about a place or space that feels significant to you.</a:t>
              </a:r>
              <a:endParaRPr lang="en-AU" sz="1600">
                <a:solidFill>
                  <a:schemeClr val="accent1"/>
                </a:solidFill>
                <a:cs typeface="Arial"/>
              </a:endParaRPr>
            </a:p>
          </p:txBody>
        </p:sp>
        <p:sp>
          <p:nvSpPr>
            <p:cNvPr id="8" name="Rectangle 7">
              <a:extLst>
                <a:ext uri="{FF2B5EF4-FFF2-40B4-BE49-F238E27FC236}">
                  <a16:creationId xmlns:a16="http://schemas.microsoft.com/office/drawing/2014/main" id="{073077A7-AD8E-7032-2EC5-8299DF9A17B0}"/>
                </a:ext>
              </a:extLst>
            </p:cNvPr>
            <p:cNvSpPr/>
            <p:nvPr/>
          </p:nvSpPr>
          <p:spPr>
            <a:xfrm>
              <a:off x="714969" y="2179840"/>
              <a:ext cx="2792062" cy="62181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628650" algn="ctr"/>
              <a:r>
                <a:rPr lang="en-US" sz="1600" b="1">
                  <a:latin typeface="+mj-lt"/>
                </a:rPr>
                <a:t>Space</a:t>
              </a:r>
              <a:endParaRPr lang="en-US" b="1"/>
            </a:p>
          </p:txBody>
        </p:sp>
        <p:sp>
          <p:nvSpPr>
            <p:cNvPr id="9" name="Oval 8">
              <a:hlinkClick r:id="" action="ppaction://noaction"/>
              <a:extLst>
                <a:ext uri="{FF2B5EF4-FFF2-40B4-BE49-F238E27FC236}">
                  <a16:creationId xmlns:a16="http://schemas.microsoft.com/office/drawing/2014/main" id="{6B0D3DEB-C1EF-4A20-BB32-D1C68FA82C6A}"/>
                </a:ext>
              </a:extLst>
            </p:cNvPr>
            <p:cNvSpPr/>
            <p:nvPr/>
          </p:nvSpPr>
          <p:spPr>
            <a:xfrm>
              <a:off x="499006" y="2130747"/>
              <a:ext cx="720000" cy="720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600" b="1">
                  <a:solidFill>
                    <a:schemeClr val="bg1"/>
                  </a:solidFill>
                  <a:latin typeface="+mj-lt"/>
                  <a:cs typeface="Arial"/>
                </a:rPr>
                <a:t>2</a:t>
              </a:r>
              <a:endParaRPr lang="en-AU" sz="3600" b="1">
                <a:solidFill>
                  <a:schemeClr val="bg1"/>
                </a:solidFill>
                <a:latin typeface="+mj-lt"/>
                <a:cs typeface="Arial" panose="020B0604020202020204" pitchFamily="34" charset="0"/>
              </a:endParaRPr>
            </a:p>
          </p:txBody>
        </p:sp>
      </p:grpSp>
      <p:grpSp>
        <p:nvGrpSpPr>
          <p:cNvPr id="24" name="Group 23" descr="Theme - Tell me about an idea or issue you keep returning to in your life.&#10;">
            <a:extLst>
              <a:ext uri="{FF2B5EF4-FFF2-40B4-BE49-F238E27FC236}">
                <a16:creationId xmlns:a16="http://schemas.microsoft.com/office/drawing/2014/main" id="{78EB3280-103F-D769-EDEA-538CAF0E58BF}"/>
              </a:ext>
            </a:extLst>
          </p:cNvPr>
          <p:cNvGrpSpPr/>
          <p:nvPr/>
        </p:nvGrpSpPr>
        <p:grpSpPr>
          <a:xfrm>
            <a:off x="499005" y="2873208"/>
            <a:ext cx="11076755" cy="720000"/>
            <a:chOff x="499005" y="2867624"/>
            <a:chExt cx="11076755" cy="720000"/>
          </a:xfrm>
        </p:grpSpPr>
        <p:sp>
          <p:nvSpPr>
            <p:cNvPr id="11" name="Rectangle: Rounded Corners 10">
              <a:extLst>
                <a:ext uri="{FF2B5EF4-FFF2-40B4-BE49-F238E27FC236}">
                  <a16:creationId xmlns:a16="http://schemas.microsoft.com/office/drawing/2014/main" id="{8E873B43-BDD1-8F34-DF2E-73E7966CE66C}"/>
                </a:ext>
              </a:extLst>
            </p:cNvPr>
            <p:cNvSpPr/>
            <p:nvPr/>
          </p:nvSpPr>
          <p:spPr>
            <a:xfrm>
              <a:off x="3347482" y="2867638"/>
              <a:ext cx="8228278" cy="621815"/>
            </a:xfrm>
            <a:prstGeom prst="round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lIns="91440" tIns="45720" rIns="91440" bIns="45720" rtlCol="0" anchor="ctr"/>
            <a:lstStyle/>
            <a:p>
              <a:pPr marL="264795">
                <a:lnSpc>
                  <a:spcPct val="113999"/>
                </a:lnSpc>
                <a:spcAft>
                  <a:spcPts val="600"/>
                </a:spcAft>
              </a:pPr>
              <a:r>
                <a:rPr lang="en-AU" sz="1600">
                  <a:solidFill>
                    <a:schemeClr val="accent1"/>
                  </a:solidFill>
                </a:rPr>
                <a:t>Tell me about an idea or issue you keep returning to in your life.</a:t>
              </a:r>
              <a:endParaRPr lang="en-AU" sz="1600">
                <a:solidFill>
                  <a:schemeClr val="accent1"/>
                </a:solidFill>
                <a:cs typeface="Arial"/>
              </a:endParaRPr>
            </a:p>
          </p:txBody>
        </p:sp>
        <p:sp>
          <p:nvSpPr>
            <p:cNvPr id="12" name="Rectangle 11">
              <a:extLst>
                <a:ext uri="{FF2B5EF4-FFF2-40B4-BE49-F238E27FC236}">
                  <a16:creationId xmlns:a16="http://schemas.microsoft.com/office/drawing/2014/main" id="{63C3041B-DF1D-100B-6481-70B5E480666B}"/>
                </a:ext>
              </a:extLst>
            </p:cNvPr>
            <p:cNvSpPr/>
            <p:nvPr/>
          </p:nvSpPr>
          <p:spPr>
            <a:xfrm>
              <a:off x="714968" y="2867638"/>
              <a:ext cx="2792062" cy="62181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628650" algn="ctr"/>
              <a:r>
                <a:rPr lang="en-US" sz="1600" b="1">
                  <a:latin typeface="+mj-lt"/>
                </a:rPr>
                <a:t>Theme</a:t>
              </a:r>
              <a:endParaRPr lang="en-US" b="1"/>
            </a:p>
          </p:txBody>
        </p:sp>
        <p:sp>
          <p:nvSpPr>
            <p:cNvPr id="13" name="Oval 12">
              <a:hlinkClick r:id="" action="ppaction://noaction"/>
              <a:extLst>
                <a:ext uri="{FF2B5EF4-FFF2-40B4-BE49-F238E27FC236}">
                  <a16:creationId xmlns:a16="http://schemas.microsoft.com/office/drawing/2014/main" id="{57FF0107-E8A1-F17A-FC61-7851F7E3E2AC}"/>
                </a:ext>
              </a:extLst>
            </p:cNvPr>
            <p:cNvSpPr/>
            <p:nvPr/>
          </p:nvSpPr>
          <p:spPr>
            <a:xfrm>
              <a:off x="499005" y="2867624"/>
              <a:ext cx="720000" cy="720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600" b="1">
                  <a:solidFill>
                    <a:schemeClr val="bg1"/>
                  </a:solidFill>
                  <a:latin typeface="+mj-lt"/>
                  <a:cs typeface="Arial"/>
                </a:rPr>
                <a:t>3</a:t>
              </a:r>
              <a:endParaRPr lang="en-AU" sz="3600" b="1">
                <a:solidFill>
                  <a:schemeClr val="bg1"/>
                </a:solidFill>
                <a:latin typeface="+mj-lt"/>
                <a:cs typeface="Arial" panose="020B0604020202020204" pitchFamily="34" charset="0"/>
              </a:endParaRPr>
            </a:p>
          </p:txBody>
        </p:sp>
      </p:grpSp>
      <p:grpSp>
        <p:nvGrpSpPr>
          <p:cNvPr id="23" name="Group 22" descr="Character - Tell me about someone who shaped the way you see the world...&#10;">
            <a:extLst>
              <a:ext uri="{FF2B5EF4-FFF2-40B4-BE49-F238E27FC236}">
                <a16:creationId xmlns:a16="http://schemas.microsoft.com/office/drawing/2014/main" id="{E4A71AE2-75FF-2F3F-9581-FE24929C89C3}"/>
              </a:ext>
            </a:extLst>
          </p:cNvPr>
          <p:cNvGrpSpPr/>
          <p:nvPr/>
        </p:nvGrpSpPr>
        <p:grpSpPr>
          <a:xfrm>
            <a:off x="499004" y="3608691"/>
            <a:ext cx="11076755" cy="720000"/>
            <a:chOff x="499004" y="3604504"/>
            <a:chExt cx="11076755" cy="720000"/>
          </a:xfrm>
        </p:grpSpPr>
        <p:sp>
          <p:nvSpPr>
            <p:cNvPr id="15" name="Rectangle: Rounded Corners 14">
              <a:extLst>
                <a:ext uri="{FF2B5EF4-FFF2-40B4-BE49-F238E27FC236}">
                  <a16:creationId xmlns:a16="http://schemas.microsoft.com/office/drawing/2014/main" id="{50240559-A481-6C16-3815-8B3FD15D96FB}"/>
                </a:ext>
              </a:extLst>
            </p:cNvPr>
            <p:cNvSpPr/>
            <p:nvPr/>
          </p:nvSpPr>
          <p:spPr>
            <a:xfrm>
              <a:off x="3347481" y="3653597"/>
              <a:ext cx="8228278" cy="621815"/>
            </a:xfrm>
            <a:prstGeom prst="round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lIns="91440" tIns="45720" rIns="91440" bIns="45720" rtlCol="0" anchor="ctr"/>
            <a:lstStyle/>
            <a:p>
              <a:pPr marL="264795">
                <a:lnSpc>
                  <a:spcPct val="113999"/>
                </a:lnSpc>
                <a:spcAft>
                  <a:spcPts val="600"/>
                </a:spcAft>
              </a:pPr>
              <a:r>
                <a:rPr lang="en-AU" sz="1600">
                  <a:solidFill>
                    <a:schemeClr val="accent1"/>
                  </a:solidFill>
                </a:rPr>
                <a:t>Tell me about someone who shaped the way you see the world...</a:t>
              </a:r>
              <a:endParaRPr lang="en-US" sz="1600"/>
            </a:p>
          </p:txBody>
        </p:sp>
        <p:sp>
          <p:nvSpPr>
            <p:cNvPr id="16" name="Rectangle 15">
              <a:extLst>
                <a:ext uri="{FF2B5EF4-FFF2-40B4-BE49-F238E27FC236}">
                  <a16:creationId xmlns:a16="http://schemas.microsoft.com/office/drawing/2014/main" id="{AFF5D5AC-C875-BEC2-3FA1-4DD759E0CAA1}"/>
                </a:ext>
              </a:extLst>
            </p:cNvPr>
            <p:cNvSpPr/>
            <p:nvPr/>
          </p:nvSpPr>
          <p:spPr>
            <a:xfrm>
              <a:off x="714967" y="3653597"/>
              <a:ext cx="2792062" cy="62181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628650" algn="ctr"/>
              <a:r>
                <a:rPr lang="en-US" sz="1600" b="1">
                  <a:latin typeface="+mj-lt"/>
                </a:rPr>
                <a:t>Character</a:t>
              </a:r>
              <a:endParaRPr lang="en-US" b="1"/>
            </a:p>
          </p:txBody>
        </p:sp>
        <p:sp>
          <p:nvSpPr>
            <p:cNvPr id="17" name="Oval 16">
              <a:hlinkClick r:id="" action="ppaction://noaction"/>
              <a:extLst>
                <a:ext uri="{FF2B5EF4-FFF2-40B4-BE49-F238E27FC236}">
                  <a16:creationId xmlns:a16="http://schemas.microsoft.com/office/drawing/2014/main" id="{028FA732-E103-9DE8-2D9E-85E95EA818BB}"/>
                </a:ext>
              </a:extLst>
            </p:cNvPr>
            <p:cNvSpPr/>
            <p:nvPr/>
          </p:nvSpPr>
          <p:spPr>
            <a:xfrm>
              <a:off x="499004" y="3604504"/>
              <a:ext cx="720000" cy="720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600" b="1">
                  <a:solidFill>
                    <a:schemeClr val="bg1"/>
                  </a:solidFill>
                  <a:latin typeface="+mj-lt"/>
                  <a:cs typeface="Arial"/>
                </a:rPr>
                <a:t>4</a:t>
              </a:r>
              <a:endParaRPr lang="en-AU" sz="3600" b="1">
                <a:solidFill>
                  <a:schemeClr val="bg1"/>
                </a:solidFill>
                <a:latin typeface="+mj-lt"/>
                <a:cs typeface="Arial" panose="020B0604020202020204" pitchFamily="34" charset="0"/>
              </a:endParaRPr>
            </a:p>
          </p:txBody>
        </p:sp>
      </p:grpSp>
      <p:grpSp>
        <p:nvGrpSpPr>
          <p:cNvPr id="22" name="Group 21" descr="Image - Tell me about an image you can't seem to forget...&#10;">
            <a:extLst>
              <a:ext uri="{FF2B5EF4-FFF2-40B4-BE49-F238E27FC236}">
                <a16:creationId xmlns:a16="http://schemas.microsoft.com/office/drawing/2014/main" id="{8350FDB1-56DB-4282-FBB8-F65728EDFEE2}"/>
              </a:ext>
            </a:extLst>
          </p:cNvPr>
          <p:cNvGrpSpPr/>
          <p:nvPr/>
        </p:nvGrpSpPr>
        <p:grpSpPr>
          <a:xfrm>
            <a:off x="499001" y="4344174"/>
            <a:ext cx="11076755" cy="720000"/>
            <a:chOff x="499001" y="4350908"/>
            <a:chExt cx="11076755" cy="720000"/>
          </a:xfrm>
        </p:grpSpPr>
        <p:sp>
          <p:nvSpPr>
            <p:cNvPr id="32" name="Rectangle: Rounded Corners 31">
              <a:extLst>
                <a:ext uri="{FF2B5EF4-FFF2-40B4-BE49-F238E27FC236}">
                  <a16:creationId xmlns:a16="http://schemas.microsoft.com/office/drawing/2014/main" id="{108F39A0-8415-CBE9-8526-DFC571559C49}"/>
                </a:ext>
              </a:extLst>
            </p:cNvPr>
            <p:cNvSpPr/>
            <p:nvPr/>
          </p:nvSpPr>
          <p:spPr>
            <a:xfrm>
              <a:off x="3347478" y="4400001"/>
              <a:ext cx="8228278" cy="621815"/>
            </a:xfrm>
            <a:prstGeom prst="round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lIns="91440" tIns="45720" rIns="91440" bIns="45720" rtlCol="0" anchor="ctr"/>
            <a:lstStyle/>
            <a:p>
              <a:pPr marL="264795">
                <a:lnSpc>
                  <a:spcPct val="113999"/>
                </a:lnSpc>
                <a:spcAft>
                  <a:spcPts val="600"/>
                </a:spcAft>
              </a:pPr>
              <a:r>
                <a:rPr lang="en-AU" sz="1600">
                  <a:solidFill>
                    <a:schemeClr val="accent1"/>
                  </a:solidFill>
                </a:rPr>
                <a:t>Tell me about an image you can't seem to forget...</a:t>
              </a:r>
              <a:endParaRPr lang="en-US" sz="1600">
                <a:solidFill>
                  <a:schemeClr val="accent1"/>
                </a:solidFill>
              </a:endParaRPr>
            </a:p>
          </p:txBody>
        </p:sp>
        <p:sp>
          <p:nvSpPr>
            <p:cNvPr id="33" name="Rectangle 32">
              <a:extLst>
                <a:ext uri="{FF2B5EF4-FFF2-40B4-BE49-F238E27FC236}">
                  <a16:creationId xmlns:a16="http://schemas.microsoft.com/office/drawing/2014/main" id="{9351CAF5-7E24-15B3-019F-917DB30D4042}"/>
                </a:ext>
              </a:extLst>
            </p:cNvPr>
            <p:cNvSpPr/>
            <p:nvPr/>
          </p:nvSpPr>
          <p:spPr>
            <a:xfrm>
              <a:off x="714964" y="4400001"/>
              <a:ext cx="2792062" cy="62181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628650" algn="ctr"/>
              <a:r>
                <a:rPr lang="en-US" sz="1600" b="1">
                  <a:latin typeface="+mj-lt"/>
                </a:rPr>
                <a:t>Image</a:t>
              </a:r>
              <a:endParaRPr lang="en-US" b="1"/>
            </a:p>
          </p:txBody>
        </p:sp>
        <p:sp>
          <p:nvSpPr>
            <p:cNvPr id="35" name="Oval 34">
              <a:hlinkClick r:id="" action="ppaction://noaction"/>
              <a:extLst>
                <a:ext uri="{FF2B5EF4-FFF2-40B4-BE49-F238E27FC236}">
                  <a16:creationId xmlns:a16="http://schemas.microsoft.com/office/drawing/2014/main" id="{52CC8ACD-D6E2-6F28-F764-A0F88816E5D2}"/>
                </a:ext>
              </a:extLst>
            </p:cNvPr>
            <p:cNvSpPr/>
            <p:nvPr/>
          </p:nvSpPr>
          <p:spPr>
            <a:xfrm>
              <a:off x="499001" y="4350908"/>
              <a:ext cx="720000" cy="720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600" b="1">
                  <a:solidFill>
                    <a:schemeClr val="bg1"/>
                  </a:solidFill>
                  <a:latin typeface="+mj-lt"/>
                  <a:cs typeface="Arial"/>
                </a:rPr>
                <a:t>5</a:t>
              </a:r>
              <a:endParaRPr lang="en-AU" sz="3600" b="1">
                <a:solidFill>
                  <a:schemeClr val="bg1"/>
                </a:solidFill>
                <a:latin typeface="+mj-lt"/>
                <a:cs typeface="Arial" panose="020B0604020202020204" pitchFamily="34" charset="0"/>
              </a:endParaRPr>
            </a:p>
          </p:txBody>
        </p:sp>
      </p:grpSp>
      <p:grpSp>
        <p:nvGrpSpPr>
          <p:cNvPr id="21" name="Group 20">
            <a:extLst>
              <a:ext uri="{FF2B5EF4-FFF2-40B4-BE49-F238E27FC236}">
                <a16:creationId xmlns:a16="http://schemas.microsoft.com/office/drawing/2014/main" id="{15BEB37C-4D09-8E01-0A67-3CA4EF7EAFC1}"/>
              </a:ext>
              <a:ext uri="{C183D7F6-B498-43B3-948B-1728B52AA6E4}">
                <adec:decorative xmlns:adec="http://schemas.microsoft.com/office/drawing/2017/decorative" val="1"/>
              </a:ext>
            </a:extLst>
          </p:cNvPr>
          <p:cNvGrpSpPr/>
          <p:nvPr/>
        </p:nvGrpSpPr>
        <p:grpSpPr>
          <a:xfrm>
            <a:off x="499002" y="5079657"/>
            <a:ext cx="11076755" cy="720000"/>
            <a:chOff x="499002" y="5078260"/>
            <a:chExt cx="11076755" cy="720000"/>
          </a:xfrm>
        </p:grpSpPr>
        <p:sp>
          <p:nvSpPr>
            <p:cNvPr id="37" name="Rectangle: Rounded Corners 36" descr="Object - Tell me about an object that carries meaning for you...&#10;">
              <a:extLst>
                <a:ext uri="{FF2B5EF4-FFF2-40B4-BE49-F238E27FC236}">
                  <a16:creationId xmlns:a16="http://schemas.microsoft.com/office/drawing/2014/main" id="{E17DC622-172A-FBDB-7274-9C3A5171B927}"/>
                </a:ext>
              </a:extLst>
            </p:cNvPr>
            <p:cNvSpPr/>
            <p:nvPr/>
          </p:nvSpPr>
          <p:spPr>
            <a:xfrm>
              <a:off x="3347479" y="5127353"/>
              <a:ext cx="8228278" cy="621815"/>
            </a:xfrm>
            <a:prstGeom prst="round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lIns="91440" tIns="45720" rIns="91440" bIns="45720" rtlCol="0" anchor="ctr"/>
            <a:lstStyle/>
            <a:p>
              <a:pPr marL="264795">
                <a:lnSpc>
                  <a:spcPct val="113999"/>
                </a:lnSpc>
                <a:spcAft>
                  <a:spcPts val="600"/>
                </a:spcAft>
              </a:pPr>
              <a:r>
                <a:rPr lang="en-AU" sz="1600">
                  <a:solidFill>
                    <a:schemeClr val="accent1"/>
                  </a:solidFill>
                </a:rPr>
                <a:t>Tell me about an object that carries meaning for you...</a:t>
              </a:r>
              <a:endParaRPr lang="en-AU" sz="1600">
                <a:solidFill>
                  <a:schemeClr val="accent1"/>
                </a:solidFill>
                <a:cs typeface="Arial"/>
              </a:endParaRPr>
            </a:p>
          </p:txBody>
        </p:sp>
        <p:sp>
          <p:nvSpPr>
            <p:cNvPr id="38" name="Rectangle 37">
              <a:extLst>
                <a:ext uri="{FF2B5EF4-FFF2-40B4-BE49-F238E27FC236}">
                  <a16:creationId xmlns:a16="http://schemas.microsoft.com/office/drawing/2014/main" id="{677F5E21-1FF5-C0ED-B192-63AEEDB96BA9}"/>
                </a:ext>
              </a:extLst>
            </p:cNvPr>
            <p:cNvSpPr/>
            <p:nvPr/>
          </p:nvSpPr>
          <p:spPr>
            <a:xfrm>
              <a:off x="714965" y="5127353"/>
              <a:ext cx="2792062" cy="62181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628650" algn="ctr"/>
              <a:r>
                <a:rPr lang="en-US" sz="1600" b="1">
                  <a:latin typeface="+mj-lt"/>
                </a:rPr>
                <a:t>Object</a:t>
              </a:r>
              <a:endParaRPr lang="en-US" b="1"/>
            </a:p>
          </p:txBody>
        </p:sp>
        <p:sp>
          <p:nvSpPr>
            <p:cNvPr id="39" name="Oval 38">
              <a:hlinkClick r:id="" action="ppaction://noaction"/>
              <a:extLst>
                <a:ext uri="{FF2B5EF4-FFF2-40B4-BE49-F238E27FC236}">
                  <a16:creationId xmlns:a16="http://schemas.microsoft.com/office/drawing/2014/main" id="{518A2F2A-E788-4610-49E3-6C760045F75A}"/>
                </a:ext>
              </a:extLst>
            </p:cNvPr>
            <p:cNvSpPr/>
            <p:nvPr/>
          </p:nvSpPr>
          <p:spPr>
            <a:xfrm>
              <a:off x="499002" y="5078260"/>
              <a:ext cx="720000" cy="720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600" b="1">
                  <a:solidFill>
                    <a:schemeClr val="bg1"/>
                  </a:solidFill>
                  <a:latin typeface="+mj-lt"/>
                  <a:cs typeface="Arial" panose="020B0604020202020204" pitchFamily="34" charset="0"/>
                </a:rPr>
                <a:t>6</a:t>
              </a:r>
            </a:p>
          </p:txBody>
        </p:sp>
      </p:grpSp>
      <p:grpSp>
        <p:nvGrpSpPr>
          <p:cNvPr id="5" name="Group 4" descr="Symbol - Tell me about something in your life that feels symbolic...&#10;">
            <a:extLst>
              <a:ext uri="{FF2B5EF4-FFF2-40B4-BE49-F238E27FC236}">
                <a16:creationId xmlns:a16="http://schemas.microsoft.com/office/drawing/2014/main" id="{535107C4-0F99-E25F-2042-4F36A4066AFC}"/>
              </a:ext>
            </a:extLst>
          </p:cNvPr>
          <p:cNvGrpSpPr/>
          <p:nvPr/>
        </p:nvGrpSpPr>
        <p:grpSpPr>
          <a:xfrm>
            <a:off x="499001" y="5815140"/>
            <a:ext cx="11076755" cy="720000"/>
            <a:chOff x="499001" y="5815140"/>
            <a:chExt cx="11076755" cy="720000"/>
          </a:xfrm>
        </p:grpSpPr>
        <p:sp>
          <p:nvSpPr>
            <p:cNvPr id="41" name="Rectangle: Rounded Corners 40">
              <a:extLst>
                <a:ext uri="{FF2B5EF4-FFF2-40B4-BE49-F238E27FC236}">
                  <a16:creationId xmlns:a16="http://schemas.microsoft.com/office/drawing/2014/main" id="{87D08B89-D9A2-AD8E-75F3-BAEA427E4784}"/>
                </a:ext>
              </a:extLst>
            </p:cNvPr>
            <p:cNvSpPr/>
            <p:nvPr/>
          </p:nvSpPr>
          <p:spPr>
            <a:xfrm>
              <a:off x="3347478" y="5864233"/>
              <a:ext cx="8228278" cy="621815"/>
            </a:xfrm>
            <a:prstGeom prst="round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lIns="91440" tIns="45720" rIns="91440" bIns="45720" rtlCol="0" anchor="ctr"/>
            <a:lstStyle/>
            <a:p>
              <a:pPr marL="264795">
                <a:lnSpc>
                  <a:spcPct val="113999"/>
                </a:lnSpc>
                <a:spcAft>
                  <a:spcPts val="600"/>
                </a:spcAft>
              </a:pPr>
              <a:r>
                <a:rPr lang="en-AU" sz="1600">
                  <a:solidFill>
                    <a:schemeClr val="accent1"/>
                  </a:solidFill>
                </a:rPr>
                <a:t>Tell me about something in your life that feels symbolic...</a:t>
              </a:r>
              <a:endParaRPr lang="en-US" sz="1600"/>
            </a:p>
          </p:txBody>
        </p:sp>
        <p:sp>
          <p:nvSpPr>
            <p:cNvPr id="42" name="Rectangle 41">
              <a:extLst>
                <a:ext uri="{FF2B5EF4-FFF2-40B4-BE49-F238E27FC236}">
                  <a16:creationId xmlns:a16="http://schemas.microsoft.com/office/drawing/2014/main" id="{E877573F-7995-1C1C-E623-73C4E14459FD}"/>
                </a:ext>
              </a:extLst>
            </p:cNvPr>
            <p:cNvSpPr/>
            <p:nvPr/>
          </p:nvSpPr>
          <p:spPr>
            <a:xfrm>
              <a:off x="714964" y="5864233"/>
              <a:ext cx="2792062" cy="62181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628650" algn="ctr"/>
              <a:r>
                <a:rPr lang="en-US" sz="1600" b="1">
                  <a:latin typeface="+mj-lt"/>
                </a:rPr>
                <a:t>Symbol</a:t>
              </a:r>
              <a:endParaRPr lang="en-US" b="1"/>
            </a:p>
          </p:txBody>
        </p:sp>
        <p:sp>
          <p:nvSpPr>
            <p:cNvPr id="43" name="Oval 42">
              <a:hlinkClick r:id="" action="ppaction://noaction"/>
              <a:extLst>
                <a:ext uri="{FF2B5EF4-FFF2-40B4-BE49-F238E27FC236}">
                  <a16:creationId xmlns:a16="http://schemas.microsoft.com/office/drawing/2014/main" id="{C7E00E8B-8400-B273-4448-CBE66D7E9DCF}"/>
                </a:ext>
              </a:extLst>
            </p:cNvPr>
            <p:cNvSpPr/>
            <p:nvPr/>
          </p:nvSpPr>
          <p:spPr>
            <a:xfrm>
              <a:off x="499001" y="5815140"/>
              <a:ext cx="720000" cy="720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600" b="1">
                  <a:solidFill>
                    <a:schemeClr val="bg1"/>
                  </a:solidFill>
                  <a:latin typeface="+mj-lt"/>
                  <a:cs typeface="Arial"/>
                </a:rPr>
                <a:t>7</a:t>
              </a:r>
              <a:endParaRPr lang="en-AU" sz="3600" b="1">
                <a:solidFill>
                  <a:schemeClr val="bg1"/>
                </a:solidFill>
                <a:latin typeface="+mj-lt"/>
                <a:cs typeface="Arial" panose="020B0604020202020204" pitchFamily="34" charset="0"/>
              </a:endParaRPr>
            </a:p>
          </p:txBody>
        </p:sp>
      </p:grpSp>
      <p:sp>
        <p:nvSpPr>
          <p:cNvPr id="45" name="Oval 44">
            <a:extLst>
              <a:ext uri="{FF2B5EF4-FFF2-40B4-BE49-F238E27FC236}">
                <a16:creationId xmlns:a16="http://schemas.microsoft.com/office/drawing/2014/main" id="{04553F87-68E4-09C0-3E7B-9CE64A2879CA}"/>
              </a:ext>
            </a:extLst>
          </p:cNvPr>
          <p:cNvSpPr/>
          <p:nvPr/>
        </p:nvSpPr>
        <p:spPr>
          <a:xfrm>
            <a:off x="11025002" y="66923"/>
            <a:ext cx="919480" cy="9194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a:lnSpc>
                <a:spcPct val="100000"/>
              </a:lnSpc>
              <a:spcBef>
                <a:spcPts val="0"/>
              </a:spcBef>
              <a:spcAft>
                <a:spcPts val="0"/>
              </a:spcAft>
              <a:buNone/>
              <a:tabLst/>
              <a:defRPr/>
            </a:pPr>
            <a:r>
              <a:rPr lang="en-AU" sz="1800">
                <a:solidFill>
                  <a:srgbClr val="FFFFFF"/>
                </a:solidFill>
                <a:latin typeface="Arial" panose="020B0604020202020204"/>
              </a:rPr>
              <a:t>8.3a</a:t>
            </a:r>
            <a:endParaRPr lang="en-US" sz="1800"/>
          </a:p>
        </p:txBody>
      </p:sp>
      <p:pic>
        <p:nvPicPr>
          <p:cNvPr id="20" name="Graphic 19" descr="Radio microphone outline">
            <a:extLst>
              <a:ext uri="{FF2B5EF4-FFF2-40B4-BE49-F238E27FC236}">
                <a16:creationId xmlns:a16="http://schemas.microsoft.com/office/drawing/2014/main" id="{FA68BED7-6CAD-F384-F4FE-5EEA7090992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688119">
            <a:off x="4537246" y="448401"/>
            <a:ext cx="914400" cy="914400"/>
          </a:xfrm>
          <a:prstGeom prst="rect">
            <a:avLst/>
          </a:prstGeom>
        </p:spPr>
      </p:pic>
    </p:spTree>
    <p:extLst>
      <p:ext uri="{BB962C8B-B14F-4D97-AF65-F5344CB8AC3E}">
        <p14:creationId xmlns:p14="http://schemas.microsoft.com/office/powerpoint/2010/main" val="259417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03660-CEC8-178B-AC0C-0265854984FF}"/>
            </a:ext>
          </a:extLst>
        </p:cNvPr>
        <p:cNvGrpSpPr/>
        <p:nvPr/>
      </p:nvGrpSpPr>
      <p:grpSpPr>
        <a:xfrm>
          <a:off x="0" y="0"/>
          <a:ext cx="0" cy="0"/>
          <a:chOff x="0" y="0"/>
          <a:chExt cx="0" cy="0"/>
        </a:xfrm>
      </p:grpSpPr>
      <p:sp>
        <p:nvSpPr>
          <p:cNvPr id="31" name="Slide Number Placeholder 30">
            <a:extLst>
              <a:ext uri="{FF2B5EF4-FFF2-40B4-BE49-F238E27FC236}">
                <a16:creationId xmlns:a16="http://schemas.microsoft.com/office/drawing/2014/main" id="{5FD0B93D-D2B7-7B24-E851-4F2914D91E3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68</a:t>
            </a:fld>
            <a:endParaRPr lang="en-AU"/>
          </a:p>
        </p:txBody>
      </p:sp>
      <p:sp>
        <p:nvSpPr>
          <p:cNvPr id="4" name="Title 3">
            <a:extLst>
              <a:ext uri="{FF2B5EF4-FFF2-40B4-BE49-F238E27FC236}">
                <a16:creationId xmlns:a16="http://schemas.microsoft.com/office/drawing/2014/main" id="{67A03C24-6CF6-08DA-6006-38FCFF22D178}"/>
              </a:ext>
            </a:extLst>
          </p:cNvPr>
          <p:cNvSpPr>
            <a:spLocks noGrp="1"/>
          </p:cNvSpPr>
          <p:nvPr>
            <p:ph type="title"/>
          </p:nvPr>
        </p:nvSpPr>
        <p:spPr/>
        <p:txBody>
          <a:bodyPr/>
          <a:lstStyle/>
          <a:p>
            <a:r>
              <a:rPr lang="en-AU">
                <a:latin typeface="+mj-lt"/>
                <a:cs typeface="Arial"/>
              </a:rPr>
              <a:t>Collecting stories (2)</a:t>
            </a:r>
            <a:endParaRPr lang="en-AU">
              <a:latin typeface="+mj-lt"/>
            </a:endParaRPr>
          </a:p>
        </p:txBody>
      </p:sp>
      <p:sp>
        <p:nvSpPr>
          <p:cNvPr id="30" name="Text Placeholder 29">
            <a:extLst>
              <a:ext uri="{FF2B5EF4-FFF2-40B4-BE49-F238E27FC236}">
                <a16:creationId xmlns:a16="http://schemas.microsoft.com/office/drawing/2014/main" id="{6CAB6A7D-AB02-4121-997E-AEBB7FA8E98D}"/>
              </a:ext>
            </a:extLst>
          </p:cNvPr>
          <p:cNvSpPr>
            <a:spLocks noGrp="1"/>
          </p:cNvSpPr>
          <p:nvPr>
            <p:ph type="body" sz="quarter" idx="18"/>
          </p:nvPr>
        </p:nvSpPr>
        <p:spPr/>
        <p:txBody>
          <a:bodyPr/>
          <a:lstStyle/>
          <a:p>
            <a:r>
              <a:rPr lang="en-AU">
                <a:latin typeface="+mj-lt"/>
                <a:cs typeface="Arial"/>
              </a:rPr>
              <a:t>Attending to the vocal qualities</a:t>
            </a:r>
            <a:endParaRPr lang="en-US"/>
          </a:p>
        </p:txBody>
      </p:sp>
      <p:sp>
        <p:nvSpPr>
          <p:cNvPr id="45" name="Oval 44">
            <a:extLst>
              <a:ext uri="{FF2B5EF4-FFF2-40B4-BE49-F238E27FC236}">
                <a16:creationId xmlns:a16="http://schemas.microsoft.com/office/drawing/2014/main" id="{58D1717B-2360-AF6D-FF36-52BC9192CECC}"/>
              </a:ext>
            </a:extLst>
          </p:cNvPr>
          <p:cNvSpPr/>
          <p:nvPr/>
        </p:nvSpPr>
        <p:spPr>
          <a:xfrm>
            <a:off x="11025002" y="66923"/>
            <a:ext cx="919480" cy="9194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a:lnSpc>
                <a:spcPct val="100000"/>
              </a:lnSpc>
              <a:spcBef>
                <a:spcPts val="0"/>
              </a:spcBef>
              <a:spcAft>
                <a:spcPts val="0"/>
              </a:spcAft>
              <a:buNone/>
              <a:tabLst/>
              <a:defRPr/>
            </a:pPr>
            <a:r>
              <a:rPr lang="en-AU" sz="1800">
                <a:solidFill>
                  <a:srgbClr val="FFFFFF"/>
                </a:solidFill>
                <a:latin typeface="Arial" panose="020B0604020202020204"/>
              </a:rPr>
              <a:t>8.3b</a:t>
            </a:r>
            <a:endParaRPr lang="en-US" sz="1800"/>
          </a:p>
        </p:txBody>
      </p:sp>
      <p:graphicFrame>
        <p:nvGraphicFramePr>
          <p:cNvPr id="5" name="Diagram 4">
            <a:extLst>
              <a:ext uri="{FF2B5EF4-FFF2-40B4-BE49-F238E27FC236}">
                <a16:creationId xmlns:a16="http://schemas.microsoft.com/office/drawing/2014/main" id="{184684A0-B4FF-358A-9D6E-B0D78D7B2E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4022745"/>
              </p:ext>
            </p:extLst>
          </p:nvPr>
        </p:nvGraphicFramePr>
        <p:xfrm>
          <a:off x="2355134" y="632800"/>
          <a:ext cx="8669867" cy="5778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80649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4FB2B-0BC6-95EF-D372-B6B04A16ECF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6A4463B-BB08-1A56-C5EB-8794CDA73686}"/>
              </a:ext>
            </a:extLst>
          </p:cNvPr>
          <p:cNvSpPr>
            <a:spLocks noGrp="1"/>
          </p:cNvSpPr>
          <p:nvPr>
            <p:ph type="title"/>
          </p:nvPr>
        </p:nvSpPr>
        <p:spPr>
          <a:xfrm>
            <a:off x="360000" y="360000"/>
            <a:ext cx="10372168" cy="545601"/>
          </a:xfrm>
        </p:spPr>
        <p:txBody>
          <a:bodyPr/>
          <a:lstStyle/>
          <a:p>
            <a:r>
              <a:rPr lang="en-AU">
                <a:latin typeface="Arial"/>
                <a:cs typeface="Arial"/>
              </a:rPr>
              <a:t>Fragment to focus</a:t>
            </a:r>
            <a:endParaRPr lang="en-GB">
              <a:solidFill>
                <a:srgbClr val="000000"/>
              </a:solidFill>
            </a:endParaRPr>
          </a:p>
          <a:p>
            <a:endParaRPr lang="en-GB"/>
          </a:p>
        </p:txBody>
      </p:sp>
      <p:sp>
        <p:nvSpPr>
          <p:cNvPr id="4" name="Text Placeholder 3">
            <a:extLst>
              <a:ext uri="{FF2B5EF4-FFF2-40B4-BE49-F238E27FC236}">
                <a16:creationId xmlns:a16="http://schemas.microsoft.com/office/drawing/2014/main" id="{25F8DBC6-E612-A7E5-9C07-57E9201F5E7D}"/>
              </a:ext>
            </a:extLst>
          </p:cNvPr>
          <p:cNvSpPr>
            <a:spLocks noGrp="1"/>
          </p:cNvSpPr>
          <p:nvPr>
            <p:ph type="body" sz="quarter" idx="18"/>
          </p:nvPr>
        </p:nvSpPr>
        <p:spPr>
          <a:xfrm>
            <a:off x="360000" y="982520"/>
            <a:ext cx="10372168" cy="310015"/>
          </a:xfrm>
        </p:spPr>
        <p:txBody>
          <a:bodyPr/>
          <a:lstStyle/>
          <a:p>
            <a:r>
              <a:rPr lang="en-AU"/>
              <a:t>Threading ideas into stories</a:t>
            </a:r>
            <a:endParaRPr lang="en-GB">
              <a:solidFill>
                <a:srgbClr val="000000"/>
              </a:solidFill>
            </a:endParaRPr>
          </a:p>
        </p:txBody>
      </p:sp>
      <p:sp>
        <p:nvSpPr>
          <p:cNvPr id="8" name="Oval 7">
            <a:extLst>
              <a:ext uri="{FF2B5EF4-FFF2-40B4-BE49-F238E27FC236}">
                <a16:creationId xmlns:a16="http://schemas.microsoft.com/office/drawing/2014/main" id="{2A7C28E7-B44A-199C-947B-45066762830E}"/>
              </a:ext>
            </a:extLst>
          </p:cNvPr>
          <p:cNvSpPr/>
          <p:nvPr/>
        </p:nvSpPr>
        <p:spPr>
          <a:xfrm>
            <a:off x="10936518" y="445861"/>
            <a:ext cx="919480" cy="9194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800">
                <a:solidFill>
                  <a:srgbClr val="FFFFFF"/>
                </a:solidFill>
                <a:latin typeface="Arial" panose="020B0604020202020204"/>
              </a:rPr>
              <a:t>8.5</a:t>
            </a: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Block Arc 6">
            <a:extLst>
              <a:ext uri="{FF2B5EF4-FFF2-40B4-BE49-F238E27FC236}">
                <a16:creationId xmlns:a16="http://schemas.microsoft.com/office/drawing/2014/main" id="{0FEB46FB-BFEA-0B29-2871-396EADDA9823}"/>
              </a:ext>
              <a:ext uri="{C183D7F6-B498-43B3-948B-1728B52AA6E4}">
                <adec:decorative xmlns:adec="http://schemas.microsoft.com/office/drawing/2017/decorative" val="1"/>
              </a:ext>
            </a:extLst>
          </p:cNvPr>
          <p:cNvSpPr/>
          <p:nvPr/>
        </p:nvSpPr>
        <p:spPr>
          <a:xfrm>
            <a:off x="634479" y="728540"/>
            <a:ext cx="5920148" cy="6482009"/>
          </a:xfrm>
          <a:prstGeom prst="blockArc">
            <a:avLst>
              <a:gd name="adj1" fmla="val 18900000"/>
              <a:gd name="adj2" fmla="val 2700000"/>
              <a:gd name="adj3" fmla="val 333"/>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AU"/>
          </a:p>
        </p:txBody>
      </p:sp>
      <p:sp>
        <p:nvSpPr>
          <p:cNvPr id="11" name="Freeform: Shape 10">
            <a:extLst>
              <a:ext uri="{FF2B5EF4-FFF2-40B4-BE49-F238E27FC236}">
                <a16:creationId xmlns:a16="http://schemas.microsoft.com/office/drawing/2014/main" id="{F32295A6-C50E-F34C-692D-31377BE5AE1E}"/>
              </a:ext>
            </a:extLst>
          </p:cNvPr>
          <p:cNvSpPr/>
          <p:nvPr/>
        </p:nvSpPr>
        <p:spPr>
          <a:xfrm>
            <a:off x="6340906" y="1932268"/>
            <a:ext cx="5125109" cy="740722"/>
          </a:xfrm>
          <a:custGeom>
            <a:avLst/>
            <a:gdLst>
              <a:gd name="csX0" fmla="*/ 0 w 5125109"/>
              <a:gd name="csY0" fmla="*/ 0 h 740722"/>
              <a:gd name="csX1" fmla="*/ 5125109 w 5125109"/>
              <a:gd name="csY1" fmla="*/ 0 h 740722"/>
              <a:gd name="csX2" fmla="*/ 5125109 w 5125109"/>
              <a:gd name="csY2" fmla="*/ 740722 h 740722"/>
              <a:gd name="csX3" fmla="*/ 0 w 5125109"/>
              <a:gd name="csY3" fmla="*/ 740722 h 740722"/>
              <a:gd name="csX4" fmla="*/ 0 w 5125109"/>
              <a:gd name="csY4" fmla="*/ 0 h 740722"/>
            </a:gdLst>
            <a:ahLst/>
            <a:cxnLst>
              <a:cxn ang="0">
                <a:pos x="csX0" y="csY0"/>
              </a:cxn>
              <a:cxn ang="0">
                <a:pos x="csX1" y="csY1"/>
              </a:cxn>
              <a:cxn ang="0">
                <a:pos x="csX2" y="csY2"/>
              </a:cxn>
              <a:cxn ang="0">
                <a:pos x="csX3" y="csY3"/>
              </a:cxn>
              <a:cxn ang="0">
                <a:pos x="csX4" y="csY4"/>
              </a:cxn>
            </a:cxnLst>
            <a:rect l="l" t="t" r="r" b="b"/>
            <a:pathLst>
              <a:path w="5125109" h="740722">
                <a:moveTo>
                  <a:pt x="0" y="0"/>
                </a:moveTo>
                <a:lnTo>
                  <a:pt x="5125109" y="0"/>
                </a:lnTo>
                <a:lnTo>
                  <a:pt x="5125109" y="740722"/>
                </a:lnTo>
                <a:lnTo>
                  <a:pt x="0" y="74072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7948" tIns="40640" rIns="40640" bIns="40640" numCol="1" spcCol="1270" anchor="ctr" anchorCtr="0">
            <a:noAutofit/>
          </a:bodyPr>
          <a:lstStyle/>
          <a:p>
            <a:pPr marL="0" lvl="0" indent="0" algn="l" defTabSz="711200">
              <a:lnSpc>
                <a:spcPct val="150000"/>
              </a:lnSpc>
              <a:spcBef>
                <a:spcPct val="0"/>
              </a:spcBef>
              <a:spcAft>
                <a:spcPts val="1200"/>
              </a:spcAft>
              <a:buNone/>
            </a:pPr>
            <a:r>
              <a:rPr lang="en-AU" sz="1600" kern="1200" dirty="0"/>
              <a:t>Which transcriptions or writing samples speak most clearly to our common thread?</a:t>
            </a:r>
          </a:p>
        </p:txBody>
      </p:sp>
      <p:sp>
        <p:nvSpPr>
          <p:cNvPr id="13" name="Oval 12">
            <a:extLst>
              <a:ext uri="{FF2B5EF4-FFF2-40B4-BE49-F238E27FC236}">
                <a16:creationId xmlns:a16="http://schemas.microsoft.com/office/drawing/2014/main" id="{C07D5580-D5A1-C859-753B-EB2374963D00}"/>
              </a:ext>
              <a:ext uri="{C183D7F6-B498-43B3-948B-1728B52AA6E4}">
                <adec:decorative xmlns:adec="http://schemas.microsoft.com/office/drawing/2017/decorative" val="1"/>
              </a:ext>
            </a:extLst>
          </p:cNvPr>
          <p:cNvSpPr/>
          <p:nvPr/>
        </p:nvSpPr>
        <p:spPr>
          <a:xfrm>
            <a:off x="5877955" y="1839678"/>
            <a:ext cx="925902" cy="925902"/>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AU"/>
          </a:p>
        </p:txBody>
      </p:sp>
      <p:sp>
        <p:nvSpPr>
          <p:cNvPr id="14" name="Freeform: Shape 13">
            <a:extLst>
              <a:ext uri="{FF2B5EF4-FFF2-40B4-BE49-F238E27FC236}">
                <a16:creationId xmlns:a16="http://schemas.microsoft.com/office/drawing/2014/main" id="{51CC9487-DF33-678B-AA79-79462A10CA5F}"/>
              </a:ext>
            </a:extLst>
          </p:cNvPr>
          <p:cNvSpPr/>
          <p:nvPr/>
        </p:nvSpPr>
        <p:spPr>
          <a:xfrm>
            <a:off x="6765579" y="3043544"/>
            <a:ext cx="4700436" cy="740722"/>
          </a:xfrm>
          <a:custGeom>
            <a:avLst/>
            <a:gdLst>
              <a:gd name="csX0" fmla="*/ 0 w 4700436"/>
              <a:gd name="csY0" fmla="*/ 0 h 740722"/>
              <a:gd name="csX1" fmla="*/ 4700436 w 4700436"/>
              <a:gd name="csY1" fmla="*/ 0 h 740722"/>
              <a:gd name="csX2" fmla="*/ 4700436 w 4700436"/>
              <a:gd name="csY2" fmla="*/ 740722 h 740722"/>
              <a:gd name="csX3" fmla="*/ 0 w 4700436"/>
              <a:gd name="csY3" fmla="*/ 740722 h 740722"/>
              <a:gd name="csX4" fmla="*/ 0 w 4700436"/>
              <a:gd name="csY4" fmla="*/ 0 h 740722"/>
            </a:gdLst>
            <a:ahLst/>
            <a:cxnLst>
              <a:cxn ang="0">
                <a:pos x="csX0" y="csY0"/>
              </a:cxn>
              <a:cxn ang="0">
                <a:pos x="csX1" y="csY1"/>
              </a:cxn>
              <a:cxn ang="0">
                <a:pos x="csX2" y="csY2"/>
              </a:cxn>
              <a:cxn ang="0">
                <a:pos x="csX3" y="csY3"/>
              </a:cxn>
              <a:cxn ang="0">
                <a:pos x="csX4" y="csY4"/>
              </a:cxn>
            </a:cxnLst>
            <a:rect l="l" t="t" r="r" b="b"/>
            <a:pathLst>
              <a:path w="4700436" h="740722">
                <a:moveTo>
                  <a:pt x="0" y="0"/>
                </a:moveTo>
                <a:lnTo>
                  <a:pt x="4700436" y="0"/>
                </a:lnTo>
                <a:lnTo>
                  <a:pt x="4700436" y="740722"/>
                </a:lnTo>
                <a:lnTo>
                  <a:pt x="0" y="74072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7948" tIns="40640" rIns="40640" bIns="40640" numCol="1" spcCol="1270" anchor="ctr" anchorCtr="0">
            <a:noAutofit/>
          </a:bodyPr>
          <a:lstStyle/>
          <a:p>
            <a:pPr marL="0" lvl="0" indent="0" algn="l" defTabSz="711200">
              <a:lnSpc>
                <a:spcPct val="150000"/>
              </a:lnSpc>
              <a:spcBef>
                <a:spcPct val="0"/>
              </a:spcBef>
              <a:spcAft>
                <a:spcPts val="1200"/>
              </a:spcAft>
              <a:buNone/>
            </a:pPr>
            <a:r>
              <a:rPr lang="en-AU" sz="1600" kern="1200" dirty="0"/>
              <a:t>What ideas, values or perspectives does it reveal?</a:t>
            </a:r>
          </a:p>
        </p:txBody>
      </p:sp>
      <p:sp>
        <p:nvSpPr>
          <p:cNvPr id="15" name="Oval 14">
            <a:extLst>
              <a:ext uri="{FF2B5EF4-FFF2-40B4-BE49-F238E27FC236}">
                <a16:creationId xmlns:a16="http://schemas.microsoft.com/office/drawing/2014/main" id="{019C4A0E-A843-6DE0-47B1-4286B3A76E93}"/>
              </a:ext>
              <a:ext uri="{C183D7F6-B498-43B3-948B-1728B52AA6E4}">
                <adec:decorative xmlns:adec="http://schemas.microsoft.com/office/drawing/2017/decorative" val="1"/>
              </a:ext>
            </a:extLst>
          </p:cNvPr>
          <p:cNvSpPr/>
          <p:nvPr/>
        </p:nvSpPr>
        <p:spPr>
          <a:xfrm>
            <a:off x="6302628" y="2950954"/>
            <a:ext cx="925902" cy="925902"/>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AU"/>
          </a:p>
        </p:txBody>
      </p:sp>
      <p:sp>
        <p:nvSpPr>
          <p:cNvPr id="18" name="Freeform: Shape 17">
            <a:extLst>
              <a:ext uri="{FF2B5EF4-FFF2-40B4-BE49-F238E27FC236}">
                <a16:creationId xmlns:a16="http://schemas.microsoft.com/office/drawing/2014/main" id="{842DE68D-F24B-E1FB-7704-6C275D076CE0}"/>
              </a:ext>
            </a:extLst>
          </p:cNvPr>
          <p:cNvSpPr/>
          <p:nvPr/>
        </p:nvSpPr>
        <p:spPr>
          <a:xfrm>
            <a:off x="6765579" y="4154820"/>
            <a:ext cx="4700436" cy="740722"/>
          </a:xfrm>
          <a:custGeom>
            <a:avLst/>
            <a:gdLst>
              <a:gd name="csX0" fmla="*/ 0 w 4700436"/>
              <a:gd name="csY0" fmla="*/ 0 h 740722"/>
              <a:gd name="csX1" fmla="*/ 4700436 w 4700436"/>
              <a:gd name="csY1" fmla="*/ 0 h 740722"/>
              <a:gd name="csX2" fmla="*/ 4700436 w 4700436"/>
              <a:gd name="csY2" fmla="*/ 740722 h 740722"/>
              <a:gd name="csX3" fmla="*/ 0 w 4700436"/>
              <a:gd name="csY3" fmla="*/ 740722 h 740722"/>
              <a:gd name="csX4" fmla="*/ 0 w 4700436"/>
              <a:gd name="csY4" fmla="*/ 0 h 740722"/>
            </a:gdLst>
            <a:ahLst/>
            <a:cxnLst>
              <a:cxn ang="0">
                <a:pos x="csX0" y="csY0"/>
              </a:cxn>
              <a:cxn ang="0">
                <a:pos x="csX1" y="csY1"/>
              </a:cxn>
              <a:cxn ang="0">
                <a:pos x="csX2" y="csY2"/>
              </a:cxn>
              <a:cxn ang="0">
                <a:pos x="csX3" y="csY3"/>
              </a:cxn>
              <a:cxn ang="0">
                <a:pos x="csX4" y="csY4"/>
              </a:cxn>
            </a:cxnLst>
            <a:rect l="l" t="t" r="r" b="b"/>
            <a:pathLst>
              <a:path w="4700436" h="740722">
                <a:moveTo>
                  <a:pt x="0" y="0"/>
                </a:moveTo>
                <a:lnTo>
                  <a:pt x="4700436" y="0"/>
                </a:lnTo>
                <a:lnTo>
                  <a:pt x="4700436" y="740722"/>
                </a:lnTo>
                <a:lnTo>
                  <a:pt x="0" y="74072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7948" tIns="40640" rIns="40640" bIns="40640" numCol="1" spcCol="1270" anchor="ctr" anchorCtr="0">
            <a:noAutofit/>
          </a:bodyPr>
          <a:lstStyle/>
          <a:p>
            <a:pPr marL="0" lvl="0" indent="0" algn="l" defTabSz="711200">
              <a:lnSpc>
                <a:spcPct val="150000"/>
              </a:lnSpc>
              <a:spcBef>
                <a:spcPct val="0"/>
              </a:spcBef>
              <a:spcAft>
                <a:spcPts val="1200"/>
              </a:spcAft>
              <a:buNone/>
            </a:pPr>
            <a:r>
              <a:rPr lang="en-AU" sz="1600" kern="1200"/>
              <a:t>What moments or situations could this material grow into?</a:t>
            </a:r>
          </a:p>
        </p:txBody>
      </p:sp>
      <p:sp>
        <p:nvSpPr>
          <p:cNvPr id="19" name="Oval 18">
            <a:extLst>
              <a:ext uri="{FF2B5EF4-FFF2-40B4-BE49-F238E27FC236}">
                <a16:creationId xmlns:a16="http://schemas.microsoft.com/office/drawing/2014/main" id="{8C85BC72-299D-441E-9B25-C45F2C5CC07A}"/>
              </a:ext>
              <a:ext uri="{C183D7F6-B498-43B3-948B-1728B52AA6E4}">
                <adec:decorative xmlns:adec="http://schemas.microsoft.com/office/drawing/2017/decorative" val="1"/>
              </a:ext>
            </a:extLst>
          </p:cNvPr>
          <p:cNvSpPr/>
          <p:nvPr/>
        </p:nvSpPr>
        <p:spPr>
          <a:xfrm>
            <a:off x="6302628" y="4062230"/>
            <a:ext cx="925902" cy="925902"/>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AU"/>
          </a:p>
        </p:txBody>
      </p:sp>
      <p:sp>
        <p:nvSpPr>
          <p:cNvPr id="20" name="Freeform: Shape 19">
            <a:extLst>
              <a:ext uri="{FF2B5EF4-FFF2-40B4-BE49-F238E27FC236}">
                <a16:creationId xmlns:a16="http://schemas.microsoft.com/office/drawing/2014/main" id="{918163B0-B1DE-45EA-E940-D776A4076FB1}"/>
              </a:ext>
            </a:extLst>
          </p:cNvPr>
          <p:cNvSpPr/>
          <p:nvPr/>
        </p:nvSpPr>
        <p:spPr>
          <a:xfrm>
            <a:off x="6340906" y="5266097"/>
            <a:ext cx="5125109" cy="740722"/>
          </a:xfrm>
          <a:custGeom>
            <a:avLst/>
            <a:gdLst>
              <a:gd name="csX0" fmla="*/ 0 w 5125109"/>
              <a:gd name="csY0" fmla="*/ 0 h 740722"/>
              <a:gd name="csX1" fmla="*/ 5125109 w 5125109"/>
              <a:gd name="csY1" fmla="*/ 0 h 740722"/>
              <a:gd name="csX2" fmla="*/ 5125109 w 5125109"/>
              <a:gd name="csY2" fmla="*/ 740722 h 740722"/>
              <a:gd name="csX3" fmla="*/ 0 w 5125109"/>
              <a:gd name="csY3" fmla="*/ 740722 h 740722"/>
              <a:gd name="csX4" fmla="*/ 0 w 5125109"/>
              <a:gd name="csY4" fmla="*/ 0 h 740722"/>
            </a:gdLst>
            <a:ahLst/>
            <a:cxnLst>
              <a:cxn ang="0">
                <a:pos x="csX0" y="csY0"/>
              </a:cxn>
              <a:cxn ang="0">
                <a:pos x="csX1" y="csY1"/>
              </a:cxn>
              <a:cxn ang="0">
                <a:pos x="csX2" y="csY2"/>
              </a:cxn>
              <a:cxn ang="0">
                <a:pos x="csX3" y="csY3"/>
              </a:cxn>
              <a:cxn ang="0">
                <a:pos x="csX4" y="csY4"/>
              </a:cxn>
            </a:cxnLst>
            <a:rect l="l" t="t" r="r" b="b"/>
            <a:pathLst>
              <a:path w="5125109" h="740722">
                <a:moveTo>
                  <a:pt x="0" y="0"/>
                </a:moveTo>
                <a:lnTo>
                  <a:pt x="5125109" y="0"/>
                </a:lnTo>
                <a:lnTo>
                  <a:pt x="5125109" y="740722"/>
                </a:lnTo>
                <a:lnTo>
                  <a:pt x="0" y="74072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7948" tIns="40640" rIns="40640" bIns="40640" numCol="1" spcCol="1270" anchor="ctr" anchorCtr="0">
            <a:noAutofit/>
          </a:bodyPr>
          <a:lstStyle/>
          <a:p>
            <a:pPr marL="0" lvl="0" indent="0" algn="l" defTabSz="711200">
              <a:lnSpc>
                <a:spcPct val="150000"/>
              </a:lnSpc>
              <a:spcBef>
                <a:spcPct val="0"/>
              </a:spcBef>
              <a:spcAft>
                <a:spcPts val="1200"/>
              </a:spcAft>
              <a:buNone/>
            </a:pPr>
            <a:r>
              <a:rPr lang="en-AU" sz="1600" kern="1200" dirty="0"/>
              <a:t>Could this material be stage as an opening, midpoint or closing moment?</a:t>
            </a:r>
          </a:p>
        </p:txBody>
      </p:sp>
      <p:sp>
        <p:nvSpPr>
          <p:cNvPr id="21" name="Oval 20">
            <a:extLst>
              <a:ext uri="{FF2B5EF4-FFF2-40B4-BE49-F238E27FC236}">
                <a16:creationId xmlns:a16="http://schemas.microsoft.com/office/drawing/2014/main" id="{777BF8EF-91DD-03CC-69DF-71B17FE2FB19}"/>
              </a:ext>
              <a:ext uri="{C183D7F6-B498-43B3-948B-1728B52AA6E4}">
                <adec:decorative xmlns:adec="http://schemas.microsoft.com/office/drawing/2017/decorative" val="1"/>
              </a:ext>
            </a:extLst>
          </p:cNvPr>
          <p:cNvSpPr/>
          <p:nvPr/>
        </p:nvSpPr>
        <p:spPr>
          <a:xfrm>
            <a:off x="5877955" y="5173506"/>
            <a:ext cx="925902" cy="925902"/>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AU"/>
          </a:p>
        </p:txBody>
      </p:sp>
      <p:pic>
        <p:nvPicPr>
          <p:cNvPr id="9" name="Picture Placeholder 8">
            <a:extLst>
              <a:ext uri="{FF2B5EF4-FFF2-40B4-BE49-F238E27FC236}">
                <a16:creationId xmlns:a16="http://schemas.microsoft.com/office/drawing/2014/main" id="{57C77E45-0569-7A13-5933-A18EAEB47102}"/>
              </a:ext>
              <a:ext uri="{C183D7F6-B498-43B3-948B-1728B52AA6E4}">
                <adec:decorative xmlns:adec="http://schemas.microsoft.com/office/drawing/2017/decorative" val="1"/>
              </a:ext>
            </a:extLst>
          </p:cNvPr>
          <p:cNvPicPr>
            <a:picLocks noGrp="1" noChangeAspect="1"/>
          </p:cNvPicPr>
          <p:nvPr>
            <p:ph type="pic" sz="quarter" idx="4294967295"/>
          </p:nvPr>
        </p:nvPicPr>
        <p:blipFill>
          <a:blip r:embed="rId2" cstate="screen">
            <a:extLst>
              <a:ext uri="{28A0092B-C50C-407E-A947-70E740481C1C}">
                <a14:useLocalDpi xmlns:a14="http://schemas.microsoft.com/office/drawing/2010/main"/>
              </a:ext>
            </a:extLst>
          </a:blip>
          <a:srcRect/>
          <a:stretch>
            <a:fillRect/>
          </a:stretch>
        </p:blipFill>
        <p:spPr>
          <a:xfrm>
            <a:off x="360000" y="1780959"/>
            <a:ext cx="5006398" cy="4377171"/>
          </a:xfrm>
          <a:prstGeom prst="rect">
            <a:avLst/>
          </a:prstGeom>
        </p:spPr>
      </p:pic>
      <p:pic>
        <p:nvPicPr>
          <p:cNvPr id="6" name="Graphic 5">
            <a:extLst>
              <a:ext uri="{FF2B5EF4-FFF2-40B4-BE49-F238E27FC236}">
                <a16:creationId xmlns:a16="http://schemas.microsoft.com/office/drawing/2014/main" id="{49B9BE86-7484-9BDC-DD36-35342FA0083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888926" y="1847849"/>
            <a:ext cx="828675" cy="828675"/>
          </a:xfrm>
          <a:prstGeom prst="rect">
            <a:avLst/>
          </a:prstGeom>
        </p:spPr>
      </p:pic>
      <p:pic>
        <p:nvPicPr>
          <p:cNvPr id="10" name="Graphic 9">
            <a:extLst>
              <a:ext uri="{FF2B5EF4-FFF2-40B4-BE49-F238E27FC236}">
                <a16:creationId xmlns:a16="http://schemas.microsoft.com/office/drawing/2014/main" id="{9F4F8AB5-7543-C67B-8DE5-3F83A0A2024A}"/>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91943" y="3014662"/>
            <a:ext cx="828676" cy="828676"/>
          </a:xfrm>
          <a:prstGeom prst="rect">
            <a:avLst/>
          </a:prstGeom>
        </p:spPr>
      </p:pic>
      <p:pic>
        <p:nvPicPr>
          <p:cNvPr id="12" name="Graphic 11">
            <a:extLst>
              <a:ext uri="{FF2B5EF4-FFF2-40B4-BE49-F238E27FC236}">
                <a16:creationId xmlns:a16="http://schemas.microsoft.com/office/drawing/2014/main" id="{A8A47AC3-A87E-1C12-BB4F-F4E37BD28BD7}"/>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391943" y="4188618"/>
            <a:ext cx="700088" cy="676276"/>
          </a:xfrm>
          <a:prstGeom prst="rect">
            <a:avLst/>
          </a:prstGeom>
        </p:spPr>
      </p:pic>
      <p:pic>
        <p:nvPicPr>
          <p:cNvPr id="17" name="Graphic 16">
            <a:extLst>
              <a:ext uri="{FF2B5EF4-FFF2-40B4-BE49-F238E27FC236}">
                <a16:creationId xmlns:a16="http://schemas.microsoft.com/office/drawing/2014/main" id="{B5735758-E4ED-6D1A-77F2-4E0F7ED81D83}"/>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913310" y="5249464"/>
            <a:ext cx="828677" cy="828677"/>
          </a:xfrm>
          <a:prstGeom prst="rect">
            <a:avLst/>
          </a:prstGeom>
        </p:spPr>
      </p:pic>
      <p:sp>
        <p:nvSpPr>
          <p:cNvPr id="2" name="Slide Number Placeholder 1">
            <a:extLst>
              <a:ext uri="{FF2B5EF4-FFF2-40B4-BE49-F238E27FC236}">
                <a16:creationId xmlns:a16="http://schemas.microsoft.com/office/drawing/2014/main" id="{F3B3DC4E-02E1-F72B-DE36-70FDEAC5855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69</a:t>
            </a:fld>
            <a:endParaRPr lang="en-AU"/>
          </a:p>
        </p:txBody>
      </p:sp>
    </p:spTree>
    <p:extLst>
      <p:ext uri="{BB962C8B-B14F-4D97-AF65-F5344CB8AC3E}">
        <p14:creationId xmlns:p14="http://schemas.microsoft.com/office/powerpoint/2010/main" val="917662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9B3FF"/>
        </a:solidFill>
        <a:effectLst/>
      </p:bgPr>
    </p:bg>
    <p:spTree>
      <p:nvGrpSpPr>
        <p:cNvPr id="1" name="">
          <a:extLst>
            <a:ext uri="{FF2B5EF4-FFF2-40B4-BE49-F238E27FC236}">
              <a16:creationId xmlns:a16="http://schemas.microsoft.com/office/drawing/2014/main" id="{7280ABC2-CB7F-98EE-74ED-913A78A35C17}"/>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9D6F0C9-C8EF-755B-FD49-C7098CB01654}"/>
              </a:ext>
              <a:ext uri="{C183D7F6-B498-43B3-948B-1728B52AA6E4}">
                <adec:decorative xmlns:adec="http://schemas.microsoft.com/office/drawing/2017/decorative" val="1"/>
              </a:ext>
            </a:extLst>
          </p:cNvPr>
          <p:cNvSpPr/>
          <p:nvPr/>
        </p:nvSpPr>
        <p:spPr>
          <a:xfrm>
            <a:off x="0" y="1"/>
            <a:ext cx="12192000" cy="6858000"/>
          </a:xfrm>
          <a:prstGeom prst="roundRect">
            <a:avLst>
              <a:gd name="adj" fmla="val 724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itle 3">
            <a:extLst>
              <a:ext uri="{FF2B5EF4-FFF2-40B4-BE49-F238E27FC236}">
                <a16:creationId xmlns:a16="http://schemas.microsoft.com/office/drawing/2014/main" id="{587D568D-DBAE-72B9-24DA-619D2D60180D}"/>
              </a:ext>
            </a:extLst>
          </p:cNvPr>
          <p:cNvSpPr>
            <a:spLocks noGrp="1"/>
          </p:cNvSpPr>
          <p:nvPr>
            <p:ph type="title"/>
          </p:nvPr>
        </p:nvSpPr>
        <p:spPr/>
        <p:txBody>
          <a:bodyPr/>
          <a:lstStyle/>
          <a:p>
            <a:r>
              <a:rPr lang="en-AU" sz="3200" i="1">
                <a:latin typeface="+mj-lt"/>
                <a:cs typeface="Arial"/>
              </a:rPr>
              <a:t>BEFORE THE SUN COMES UP</a:t>
            </a:r>
            <a:endParaRPr lang="en-US" sz="3200"/>
          </a:p>
        </p:txBody>
      </p:sp>
      <p:sp>
        <p:nvSpPr>
          <p:cNvPr id="13" name="Text Placeholder 12">
            <a:extLst>
              <a:ext uri="{FF2B5EF4-FFF2-40B4-BE49-F238E27FC236}">
                <a16:creationId xmlns:a16="http://schemas.microsoft.com/office/drawing/2014/main" id="{35532779-6F2C-9FC0-212C-A027A423D45E}"/>
              </a:ext>
            </a:extLst>
          </p:cNvPr>
          <p:cNvSpPr>
            <a:spLocks noGrp="1"/>
          </p:cNvSpPr>
          <p:nvPr>
            <p:ph type="body" sz="quarter" idx="18"/>
          </p:nvPr>
        </p:nvSpPr>
        <p:spPr/>
        <p:txBody>
          <a:bodyPr/>
          <a:lstStyle/>
          <a:p>
            <a:r>
              <a:rPr lang="en-AU">
                <a:latin typeface="Arial"/>
                <a:cs typeface="Arial"/>
              </a:rPr>
              <a:t>A note from the script writers – Callan Purcell and Jordan Shea</a:t>
            </a:r>
          </a:p>
        </p:txBody>
      </p:sp>
      <p:sp>
        <p:nvSpPr>
          <p:cNvPr id="9" name="Flowchart: Stored Data 8">
            <a:extLst>
              <a:ext uri="{FF2B5EF4-FFF2-40B4-BE49-F238E27FC236}">
                <a16:creationId xmlns:a16="http://schemas.microsoft.com/office/drawing/2014/main" id="{2980466C-911A-F528-520A-741FB888C95A}"/>
              </a:ext>
            </a:extLst>
          </p:cNvPr>
          <p:cNvSpPr/>
          <p:nvPr/>
        </p:nvSpPr>
        <p:spPr>
          <a:xfrm>
            <a:off x="9020175" y="360000"/>
            <a:ext cx="2227203" cy="919480"/>
          </a:xfrm>
          <a:prstGeom prst="flowChartOnlineStorage">
            <a:avLst/>
          </a:prstGeom>
          <a:solidFill>
            <a:srgbClr val="D9B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a:solidFill>
                  <a:schemeClr val="tx1"/>
                </a:solidFill>
              </a:rPr>
              <a:t>Ethical Protocols</a:t>
            </a:r>
          </a:p>
        </p:txBody>
      </p:sp>
      <p:sp>
        <p:nvSpPr>
          <p:cNvPr id="8" name="Oval 7">
            <a:extLst>
              <a:ext uri="{FF2B5EF4-FFF2-40B4-BE49-F238E27FC236}">
                <a16:creationId xmlns:a16="http://schemas.microsoft.com/office/drawing/2014/main" id="{13AFDA71-7A5F-EE77-2C3D-8607A41C2E35}"/>
              </a:ext>
            </a:extLst>
          </p:cNvPr>
          <p:cNvSpPr/>
          <p:nvPr/>
        </p:nvSpPr>
        <p:spPr>
          <a:xfrm>
            <a:off x="10924518" y="360000"/>
            <a:ext cx="919480" cy="919480"/>
          </a:xfrm>
          <a:prstGeom prst="ellipse">
            <a:avLst/>
          </a:prstGeom>
          <a:solidFill>
            <a:srgbClr val="D9B3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800">
                <a:solidFill>
                  <a:schemeClr val="tx1"/>
                </a:solidFill>
                <a:latin typeface="Arial" panose="020B0604020202020204"/>
              </a:rPr>
              <a:t>1.2a</a:t>
            </a:r>
            <a:endParaRPr kumimoji="0" lang="en-GB" sz="18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2" name="Text Placeholder 11">
            <a:extLst>
              <a:ext uri="{FF2B5EF4-FFF2-40B4-BE49-F238E27FC236}">
                <a16:creationId xmlns:a16="http://schemas.microsoft.com/office/drawing/2014/main" id="{1E73E712-E91A-AE6F-5F71-4359F396EC91}"/>
              </a:ext>
            </a:extLst>
          </p:cNvPr>
          <p:cNvSpPr>
            <a:spLocks noGrp="1"/>
          </p:cNvSpPr>
          <p:nvPr>
            <p:ph type="body" sz="quarter" idx="17"/>
          </p:nvPr>
        </p:nvSpPr>
        <p:spPr>
          <a:xfrm>
            <a:off x="360000" y="1423327"/>
            <a:ext cx="11484000" cy="3583900"/>
          </a:xfrm>
        </p:spPr>
        <p:txBody>
          <a:bodyPr vert="horz" lIns="0" tIns="0" rIns="0" bIns="0" rtlCol="0" anchor="t">
            <a:noAutofit/>
          </a:bodyPr>
          <a:lstStyle/>
          <a:p>
            <a:pPr>
              <a:spcAft>
                <a:spcPts val="600"/>
              </a:spcAft>
            </a:pPr>
            <a:r>
              <a:rPr lang="en-AU" sz="1600">
                <a:latin typeface="+mn-lt"/>
                <a:cs typeface="Arial"/>
              </a:rPr>
              <a:t>‘Being respectful and sensitive is crucial when practicing autobiographical devising. Everyone must be safe, trusted and supported in order to feel brave and take creative risks in the room. It is important to remember that no one will be pressured to share or perform things they don’t feel comfortable to and that although these scenarios and devising exercises give voice to young people’s experience, there are guidelines and boundaries to adhere to. You may decide to begin the piece with an Acknowledgement of Country or Welcome to Country. We encourage teachers and their ensemble to get in touch with the local Aboriginal Council to understand what is significant about the land they are rehearsing and performing this play on. Taking that idea further, the ensemble may write their own Acknowledgement to incorporate at the top of the play as they step into the world of the night. The final thing to remind yourself and your actors is that everyone in the room is the right actor for this version of the piece and every experience and perspective is welcomed and encouraged. If you begin with that mindset, you’ve already won.’</a:t>
            </a:r>
          </a:p>
        </p:txBody>
      </p:sp>
      <p:sp>
        <p:nvSpPr>
          <p:cNvPr id="7" name="Rectangle: Rounded Corners 6">
            <a:extLst>
              <a:ext uri="{FF2B5EF4-FFF2-40B4-BE49-F238E27FC236}">
                <a16:creationId xmlns:a16="http://schemas.microsoft.com/office/drawing/2014/main" id="{D38CDC3B-B756-29FD-9C66-594353557D50}"/>
              </a:ext>
            </a:extLst>
          </p:cNvPr>
          <p:cNvSpPr/>
          <p:nvPr/>
        </p:nvSpPr>
        <p:spPr>
          <a:xfrm>
            <a:off x="359999" y="5151986"/>
            <a:ext cx="8043337" cy="1399254"/>
          </a:xfrm>
          <a:prstGeom prst="roundRect">
            <a:avLst/>
          </a:prstGeom>
          <a:solidFill>
            <a:srgbClr val="F0E1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spcAft>
                <a:spcPts val="1200"/>
              </a:spcAft>
              <a:defRPr/>
            </a:pPr>
            <a:r>
              <a:rPr lang="en-GB" sz="1800" b="1">
                <a:solidFill>
                  <a:schemeClr val="tx1"/>
                </a:solidFill>
                <a:cs typeface="Arial"/>
              </a:rPr>
              <a:t>What ethical storytelling processes and protocols do Callan Purcell and Jordan Shea discuss in their note? Why do you think they have included this note at the beginning of their play? </a:t>
            </a:r>
            <a:endParaRPr lang="en-GB" sz="2000" b="1">
              <a:solidFill>
                <a:schemeClr val="tx1"/>
              </a:solidFill>
              <a:cs typeface="Arial"/>
            </a:endParaRPr>
          </a:p>
        </p:txBody>
      </p:sp>
      <p:pic>
        <p:nvPicPr>
          <p:cNvPr id="6" name="Picture 5">
            <a:extLst>
              <a:ext uri="{FF2B5EF4-FFF2-40B4-BE49-F238E27FC236}">
                <a16:creationId xmlns:a16="http://schemas.microsoft.com/office/drawing/2014/main" id="{CF708970-28E1-C9F4-6410-1A50AD2F4ED8}"/>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flipH="1">
            <a:off x="8611727" y="4823197"/>
            <a:ext cx="2872273" cy="1872803"/>
          </a:xfrm>
          <a:prstGeom prst="rect">
            <a:avLst/>
          </a:prstGeom>
        </p:spPr>
      </p:pic>
      <p:sp>
        <p:nvSpPr>
          <p:cNvPr id="3" name="Slide Number Placeholder 2">
            <a:extLst>
              <a:ext uri="{FF2B5EF4-FFF2-40B4-BE49-F238E27FC236}">
                <a16:creationId xmlns:a16="http://schemas.microsoft.com/office/drawing/2014/main" id="{14276C00-49D0-A0F2-8805-BC16281806CD}"/>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43066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0A3B2-8667-02C7-FEAC-3B4DFAD579E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4C33CE8-E5BC-DD27-43FB-22387947A59E}"/>
              </a:ext>
            </a:extLst>
          </p:cNvPr>
          <p:cNvSpPr>
            <a:spLocks noGrp="1"/>
          </p:cNvSpPr>
          <p:nvPr>
            <p:ph type="title"/>
          </p:nvPr>
        </p:nvSpPr>
        <p:spPr>
          <a:xfrm>
            <a:off x="360000" y="360000"/>
            <a:ext cx="10121912" cy="545601"/>
          </a:xfrm>
        </p:spPr>
        <p:txBody>
          <a:bodyPr/>
          <a:lstStyle/>
          <a:p>
            <a:r>
              <a:rPr lang="en-AU">
                <a:latin typeface="Arial"/>
                <a:cs typeface="Arial"/>
              </a:rPr>
              <a:t>Theatrical blueprint</a:t>
            </a:r>
            <a:endParaRPr lang="en-GB">
              <a:solidFill>
                <a:srgbClr val="000000"/>
              </a:solidFill>
            </a:endParaRPr>
          </a:p>
          <a:p>
            <a:endParaRPr lang="en-GB"/>
          </a:p>
        </p:txBody>
      </p:sp>
      <p:sp>
        <p:nvSpPr>
          <p:cNvPr id="4" name="Text Placeholder 3">
            <a:extLst>
              <a:ext uri="{FF2B5EF4-FFF2-40B4-BE49-F238E27FC236}">
                <a16:creationId xmlns:a16="http://schemas.microsoft.com/office/drawing/2014/main" id="{85F8F528-B63D-F65A-34C6-8A8BA3986DBD}"/>
              </a:ext>
            </a:extLst>
          </p:cNvPr>
          <p:cNvSpPr>
            <a:spLocks noGrp="1"/>
          </p:cNvSpPr>
          <p:nvPr>
            <p:ph type="body" sz="quarter" idx="18"/>
          </p:nvPr>
        </p:nvSpPr>
        <p:spPr>
          <a:xfrm>
            <a:off x="360000" y="982520"/>
            <a:ext cx="10121912" cy="310015"/>
          </a:xfrm>
        </p:spPr>
        <p:txBody>
          <a:bodyPr/>
          <a:lstStyle/>
          <a:p>
            <a:r>
              <a:rPr lang="en-AU"/>
              <a:t>Envisioning performance</a:t>
            </a:r>
            <a:endParaRPr lang="en-GB">
              <a:solidFill>
                <a:srgbClr val="000000"/>
              </a:solidFill>
            </a:endParaRPr>
          </a:p>
        </p:txBody>
      </p:sp>
      <p:sp>
        <p:nvSpPr>
          <p:cNvPr id="8" name="Oval 7">
            <a:extLst>
              <a:ext uri="{FF2B5EF4-FFF2-40B4-BE49-F238E27FC236}">
                <a16:creationId xmlns:a16="http://schemas.microsoft.com/office/drawing/2014/main" id="{C0C863AC-979B-ADA6-0375-0998BDD0B604}"/>
              </a:ext>
            </a:extLst>
          </p:cNvPr>
          <p:cNvSpPr/>
          <p:nvPr/>
        </p:nvSpPr>
        <p:spPr>
          <a:xfrm>
            <a:off x="10936518" y="445861"/>
            <a:ext cx="919480" cy="9194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800">
                <a:solidFill>
                  <a:srgbClr val="FFFFFF"/>
                </a:solidFill>
                <a:latin typeface="Arial" panose="020B0604020202020204"/>
              </a:rPr>
              <a:t>8.6</a:t>
            </a: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5" name="Rectangle: Rounded Corners 54">
            <a:extLst>
              <a:ext uri="{FF2B5EF4-FFF2-40B4-BE49-F238E27FC236}">
                <a16:creationId xmlns:a16="http://schemas.microsoft.com/office/drawing/2014/main" id="{4CC994FE-63B5-9A70-01E8-74B33859F74B}"/>
              </a:ext>
            </a:extLst>
          </p:cNvPr>
          <p:cNvSpPr/>
          <p:nvPr/>
        </p:nvSpPr>
        <p:spPr>
          <a:xfrm>
            <a:off x="543668" y="1600200"/>
            <a:ext cx="1854592" cy="421599"/>
          </a:xfrm>
          <a:prstGeom prst="roundRect">
            <a:avLst/>
          </a:prstGeom>
          <a:solidFill>
            <a:srgbClr val="FFCC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cs typeface="Arial"/>
              </a:rPr>
              <a:t>Performer</a:t>
            </a:r>
            <a:endParaRPr lang="en-US">
              <a:solidFill>
                <a:schemeClr val="tx1"/>
              </a:solidFill>
              <a:cs typeface="Arial"/>
            </a:endParaRPr>
          </a:p>
        </p:txBody>
      </p:sp>
      <p:sp>
        <p:nvSpPr>
          <p:cNvPr id="59" name="Rectangle: Rounded Corners 58">
            <a:extLst>
              <a:ext uri="{FF2B5EF4-FFF2-40B4-BE49-F238E27FC236}">
                <a16:creationId xmlns:a16="http://schemas.microsoft.com/office/drawing/2014/main" id="{4A7DCD6A-5A77-7DB2-C5F0-9135BBA79333}"/>
              </a:ext>
            </a:extLst>
          </p:cNvPr>
          <p:cNvSpPr/>
          <p:nvPr/>
        </p:nvSpPr>
        <p:spPr>
          <a:xfrm>
            <a:off x="538567" y="2167620"/>
            <a:ext cx="1858527" cy="3745931"/>
          </a:xfrm>
          <a:prstGeom prst="roundRect">
            <a:avLst/>
          </a:prstGeom>
          <a:solidFill>
            <a:schemeClr val="bg1"/>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spcAft>
                <a:spcPts val="600"/>
              </a:spcAft>
              <a:buFont typeface="Wingdings"/>
              <a:buChar char="ü"/>
            </a:pPr>
            <a:r>
              <a:rPr lang="en-US" sz="1600">
                <a:solidFill>
                  <a:schemeClr val="tx1"/>
                </a:solidFill>
                <a:cs typeface="Arial" panose="020B0604020202020204"/>
              </a:rPr>
              <a:t>Which characters might appear in the scene?</a:t>
            </a:r>
          </a:p>
          <a:p>
            <a:pPr marL="285750" indent="-285750">
              <a:spcAft>
                <a:spcPts val="600"/>
              </a:spcAft>
              <a:buFont typeface="Wingdings"/>
              <a:buChar char="ü"/>
            </a:pPr>
            <a:r>
              <a:rPr lang="en-US" sz="1600">
                <a:solidFill>
                  <a:schemeClr val="tx1"/>
                </a:solidFill>
                <a:cs typeface="Arial" panose="020B0604020202020204"/>
              </a:rPr>
              <a:t>What relationships are implied?</a:t>
            </a:r>
          </a:p>
          <a:p>
            <a:pPr marL="285750" indent="-285750">
              <a:spcAft>
                <a:spcPts val="600"/>
              </a:spcAft>
              <a:buFont typeface="Wingdings"/>
              <a:buChar char="ü"/>
            </a:pPr>
            <a:r>
              <a:rPr lang="en-US" sz="1600">
                <a:solidFill>
                  <a:schemeClr val="tx1"/>
                </a:solidFill>
                <a:cs typeface="Arial" panose="020B0604020202020204"/>
              </a:rPr>
              <a:t>What objective or emotional shifts can you hear?</a:t>
            </a:r>
          </a:p>
        </p:txBody>
      </p:sp>
      <p:sp>
        <p:nvSpPr>
          <p:cNvPr id="56" name="Rectangle: Rounded Corners 55">
            <a:extLst>
              <a:ext uri="{FF2B5EF4-FFF2-40B4-BE49-F238E27FC236}">
                <a16:creationId xmlns:a16="http://schemas.microsoft.com/office/drawing/2014/main" id="{12EF15A6-A3E7-E3B4-0303-471F1D773DD1}"/>
              </a:ext>
            </a:extLst>
          </p:cNvPr>
          <p:cNvSpPr/>
          <p:nvPr/>
        </p:nvSpPr>
        <p:spPr>
          <a:xfrm>
            <a:off x="2589835" y="1600197"/>
            <a:ext cx="1854592" cy="421599"/>
          </a:xfrm>
          <a:prstGeom prst="roundRect">
            <a:avLst/>
          </a:prstGeom>
          <a:solidFill>
            <a:srgbClr val="FFCC66"/>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a:solidFill>
                  <a:srgbClr val="22272B"/>
                </a:solidFill>
                <a:cs typeface="Arial"/>
              </a:rPr>
              <a:t>Director</a:t>
            </a:r>
            <a:endParaRPr lang="en-US">
              <a:solidFill>
                <a:srgbClr val="22272B"/>
              </a:solidFill>
              <a:cs typeface="Arial"/>
            </a:endParaRPr>
          </a:p>
        </p:txBody>
      </p:sp>
      <p:sp>
        <p:nvSpPr>
          <p:cNvPr id="60" name="Rectangle: Rounded Corners 59">
            <a:extLst>
              <a:ext uri="{FF2B5EF4-FFF2-40B4-BE49-F238E27FC236}">
                <a16:creationId xmlns:a16="http://schemas.microsoft.com/office/drawing/2014/main" id="{1FAB8CA3-FCBF-9F1A-E547-9A8AEE36165F}"/>
              </a:ext>
            </a:extLst>
          </p:cNvPr>
          <p:cNvSpPr/>
          <p:nvPr/>
        </p:nvSpPr>
        <p:spPr>
          <a:xfrm>
            <a:off x="2584734" y="2167618"/>
            <a:ext cx="1858527" cy="3745931"/>
          </a:xfrm>
          <a:prstGeom prst="roundRect">
            <a:avLst/>
          </a:prstGeom>
          <a:solidFill>
            <a:schemeClr val="bg1"/>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285750" lvl="0" indent="-285750" rtl="0">
              <a:lnSpc>
                <a:spcPts val="2625"/>
              </a:lnSpc>
              <a:spcAft>
                <a:spcPts val="600"/>
              </a:spcAft>
              <a:buFont typeface="Wingdings"/>
              <a:buChar char="ü"/>
            </a:pPr>
            <a:r>
              <a:rPr lang="en-US" sz="1600">
                <a:solidFill>
                  <a:schemeClr val="tx1"/>
                </a:solidFill>
                <a:cs typeface="Arial" panose="020B0604020202020204"/>
              </a:rPr>
              <a:t>Where could the scene take place?</a:t>
            </a:r>
          </a:p>
          <a:p>
            <a:pPr marL="285750" lvl="0" indent="-285750" rtl="0">
              <a:lnSpc>
                <a:spcPts val="2625"/>
              </a:lnSpc>
              <a:spcAft>
                <a:spcPts val="600"/>
              </a:spcAft>
              <a:buFont typeface="Wingdings"/>
              <a:buChar char="ü"/>
            </a:pPr>
            <a:r>
              <a:rPr lang="en-US" sz="1600">
                <a:solidFill>
                  <a:schemeClr val="tx1"/>
                </a:solidFill>
                <a:cs typeface="Arial" panose="020B0604020202020204"/>
              </a:rPr>
              <a:t>What clues are given for the pacing, proximity or shifts in focus?</a:t>
            </a:r>
          </a:p>
        </p:txBody>
      </p:sp>
      <p:sp>
        <p:nvSpPr>
          <p:cNvPr id="57" name="Rectangle: Rounded Corners 56">
            <a:extLst>
              <a:ext uri="{FF2B5EF4-FFF2-40B4-BE49-F238E27FC236}">
                <a16:creationId xmlns:a16="http://schemas.microsoft.com/office/drawing/2014/main" id="{85A26F37-6ADF-641D-F077-1D686AD71F1F}"/>
              </a:ext>
            </a:extLst>
          </p:cNvPr>
          <p:cNvSpPr/>
          <p:nvPr/>
        </p:nvSpPr>
        <p:spPr>
          <a:xfrm>
            <a:off x="4630901" y="1600197"/>
            <a:ext cx="1854592" cy="421599"/>
          </a:xfrm>
          <a:prstGeom prst="roundRect">
            <a:avLst/>
          </a:prstGeom>
          <a:solidFill>
            <a:srgbClr val="FFCC66"/>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a:solidFill>
                  <a:srgbClr val="22272B"/>
                </a:solidFill>
                <a:cs typeface="Arial"/>
              </a:rPr>
              <a:t>Designer</a:t>
            </a:r>
            <a:endParaRPr lang="en-US">
              <a:solidFill>
                <a:srgbClr val="22272B"/>
              </a:solidFill>
            </a:endParaRPr>
          </a:p>
        </p:txBody>
      </p:sp>
      <p:sp>
        <p:nvSpPr>
          <p:cNvPr id="61" name="Rectangle: Rounded Corners 60">
            <a:extLst>
              <a:ext uri="{FF2B5EF4-FFF2-40B4-BE49-F238E27FC236}">
                <a16:creationId xmlns:a16="http://schemas.microsoft.com/office/drawing/2014/main" id="{402B4696-D5D8-5DA7-70A6-B4DC48FBE332}"/>
              </a:ext>
            </a:extLst>
          </p:cNvPr>
          <p:cNvSpPr/>
          <p:nvPr/>
        </p:nvSpPr>
        <p:spPr>
          <a:xfrm>
            <a:off x="4625801" y="2167618"/>
            <a:ext cx="1858527" cy="3745931"/>
          </a:xfrm>
          <a:prstGeom prst="roundRect">
            <a:avLst/>
          </a:prstGeom>
          <a:solidFill>
            <a:schemeClr val="bg1"/>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285750" lvl="0" indent="-285750" rtl="0">
              <a:lnSpc>
                <a:spcPts val="2625"/>
              </a:lnSpc>
              <a:spcAft>
                <a:spcPts val="600"/>
              </a:spcAft>
              <a:buFont typeface="Wingdings"/>
              <a:buChar char="ü"/>
            </a:pPr>
            <a:r>
              <a:rPr lang="en-US" sz="1600">
                <a:solidFill>
                  <a:schemeClr val="tx1"/>
                </a:solidFill>
                <a:ea typeface="Arial"/>
                <a:cs typeface="Arial"/>
              </a:rPr>
              <a:t>How do you envision the tone of the piece?</a:t>
            </a:r>
          </a:p>
          <a:p>
            <a:pPr marL="285750" lvl="0" indent="-285750" rtl="0">
              <a:lnSpc>
                <a:spcPts val="2625"/>
              </a:lnSpc>
              <a:spcAft>
                <a:spcPts val="600"/>
              </a:spcAft>
              <a:buFont typeface="Wingdings"/>
              <a:buChar char="ü"/>
            </a:pPr>
            <a:r>
              <a:rPr lang="en-US" sz="1600">
                <a:solidFill>
                  <a:schemeClr val="tx1"/>
                </a:solidFill>
                <a:ea typeface="Arial"/>
                <a:cs typeface="Arial"/>
              </a:rPr>
              <a:t>How might this influence lighting, sound, space and atmosphere?</a:t>
            </a:r>
            <a:endParaRPr lang="en-US" sz="1600">
              <a:solidFill>
                <a:schemeClr val="tx1"/>
              </a:solidFill>
              <a:cs typeface="Arial" panose="020B0604020202020204"/>
            </a:endParaRPr>
          </a:p>
        </p:txBody>
      </p:sp>
      <p:sp>
        <p:nvSpPr>
          <p:cNvPr id="58" name="Rectangle: Rounded Corners 57">
            <a:extLst>
              <a:ext uri="{FF2B5EF4-FFF2-40B4-BE49-F238E27FC236}">
                <a16:creationId xmlns:a16="http://schemas.microsoft.com/office/drawing/2014/main" id="{C77292BE-1ACC-A3E2-B291-CB6E819F4E7A}"/>
              </a:ext>
            </a:extLst>
          </p:cNvPr>
          <p:cNvSpPr/>
          <p:nvPr/>
        </p:nvSpPr>
        <p:spPr>
          <a:xfrm>
            <a:off x="6671968" y="1600197"/>
            <a:ext cx="1854592" cy="421599"/>
          </a:xfrm>
          <a:prstGeom prst="roundRect">
            <a:avLst/>
          </a:prstGeom>
          <a:solidFill>
            <a:srgbClr val="FFCC66"/>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a:solidFill>
                  <a:srgbClr val="22272B"/>
                </a:solidFill>
                <a:cs typeface="Arial"/>
              </a:rPr>
              <a:t>Audience</a:t>
            </a:r>
            <a:endParaRPr lang="en-US">
              <a:solidFill>
                <a:srgbClr val="22272B"/>
              </a:solidFill>
            </a:endParaRPr>
          </a:p>
        </p:txBody>
      </p:sp>
      <p:sp>
        <p:nvSpPr>
          <p:cNvPr id="62" name="Rectangle: Rounded Corners 61">
            <a:extLst>
              <a:ext uri="{FF2B5EF4-FFF2-40B4-BE49-F238E27FC236}">
                <a16:creationId xmlns:a16="http://schemas.microsoft.com/office/drawing/2014/main" id="{5C078E12-9237-53F3-0B03-FFAEFF4421C0}"/>
              </a:ext>
            </a:extLst>
          </p:cNvPr>
          <p:cNvSpPr/>
          <p:nvPr/>
        </p:nvSpPr>
        <p:spPr>
          <a:xfrm>
            <a:off x="6666868" y="2167618"/>
            <a:ext cx="1981832" cy="3745931"/>
          </a:xfrm>
          <a:prstGeom prst="roundRect">
            <a:avLst/>
          </a:prstGeom>
          <a:solidFill>
            <a:schemeClr val="bg1"/>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285750" lvl="0" indent="-285750" rtl="0">
              <a:lnSpc>
                <a:spcPts val="2625"/>
              </a:lnSpc>
              <a:spcAft>
                <a:spcPts val="600"/>
              </a:spcAft>
              <a:buFont typeface="Wingdings"/>
              <a:buChar char="ü"/>
            </a:pPr>
            <a:r>
              <a:rPr lang="en-US" sz="1600" b="1">
                <a:solidFill>
                  <a:schemeClr val="tx1"/>
                </a:solidFill>
                <a:ea typeface="Arial"/>
                <a:cs typeface="Arial"/>
              </a:rPr>
              <a:t>​</a:t>
            </a:r>
            <a:r>
              <a:rPr lang="en-US" sz="1600">
                <a:solidFill>
                  <a:schemeClr val="tx1"/>
                </a:solidFill>
                <a:ea typeface="Arial"/>
                <a:cs typeface="Arial"/>
              </a:rPr>
              <a:t>What meaning or response might the audience take away?</a:t>
            </a:r>
          </a:p>
          <a:p>
            <a:pPr marL="285750" lvl="0" indent="-285750" rtl="0">
              <a:lnSpc>
                <a:spcPts val="2625"/>
              </a:lnSpc>
              <a:spcAft>
                <a:spcPts val="600"/>
              </a:spcAft>
              <a:buFont typeface="Wingdings"/>
              <a:buChar char="ü"/>
            </a:pPr>
            <a:r>
              <a:rPr lang="en-US" sz="1600">
                <a:solidFill>
                  <a:schemeClr val="tx1"/>
                </a:solidFill>
                <a:ea typeface="Arial"/>
                <a:cs typeface="Arial"/>
              </a:rPr>
              <a:t>Which moments might have the strongest impact?</a:t>
            </a:r>
          </a:p>
        </p:txBody>
      </p:sp>
      <p:pic>
        <p:nvPicPr>
          <p:cNvPr id="9" name="Picture Placeholder 8">
            <a:extLst>
              <a:ext uri="{FF2B5EF4-FFF2-40B4-BE49-F238E27FC236}">
                <a16:creationId xmlns:a16="http://schemas.microsoft.com/office/drawing/2014/main" id="{2A4B44B7-F0F6-B8D6-7EA7-96A31F235EDA}"/>
              </a:ext>
              <a:ext uri="{C183D7F6-B498-43B3-948B-1728B52AA6E4}">
                <adec:decorative xmlns:adec="http://schemas.microsoft.com/office/drawing/2017/decorative" val="1"/>
              </a:ext>
            </a:extLst>
          </p:cNvPr>
          <p:cNvPicPr>
            <a:picLocks noGrp="1" noChangeAspect="1"/>
          </p:cNvPicPr>
          <p:nvPr>
            <p:ph type="pic" sz="quarter" idx="4294967295"/>
          </p:nvPr>
        </p:nvPicPr>
        <p:blipFill>
          <a:blip r:embed="rId2" cstate="screen">
            <a:extLst>
              <a:ext uri="{28A0092B-C50C-407E-A947-70E740481C1C}">
                <a14:useLocalDpi xmlns:a14="http://schemas.microsoft.com/office/drawing/2010/main"/>
              </a:ext>
            </a:extLst>
          </a:blip>
          <a:srcRect t="-465"/>
          <a:stretch>
            <a:fillRect/>
          </a:stretch>
        </p:blipFill>
        <p:spPr>
          <a:xfrm>
            <a:off x="8831240" y="2267234"/>
            <a:ext cx="3098800" cy="2708275"/>
          </a:xfrm>
          <a:prstGeom prst="rect">
            <a:avLst/>
          </a:prstGeom>
        </p:spPr>
      </p:pic>
      <p:sp>
        <p:nvSpPr>
          <p:cNvPr id="2" name="Slide Number Placeholder 1">
            <a:extLst>
              <a:ext uri="{FF2B5EF4-FFF2-40B4-BE49-F238E27FC236}">
                <a16:creationId xmlns:a16="http://schemas.microsoft.com/office/drawing/2014/main" id="{4A028D1B-7DEB-3863-CA60-52E54640212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70</a:t>
            </a:fld>
            <a:endParaRPr lang="en-AU"/>
          </a:p>
        </p:txBody>
      </p:sp>
    </p:spTree>
    <p:extLst>
      <p:ext uri="{BB962C8B-B14F-4D97-AF65-F5344CB8AC3E}">
        <p14:creationId xmlns:p14="http://schemas.microsoft.com/office/powerpoint/2010/main" val="1135128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7F34A-3D55-8C31-E809-59A9491C715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BEE6CB7-82F5-D2D0-1E63-55D209D8381F}"/>
              </a:ext>
            </a:extLst>
          </p:cNvPr>
          <p:cNvSpPr>
            <a:spLocks noGrp="1"/>
          </p:cNvSpPr>
          <p:nvPr>
            <p:ph type="title"/>
          </p:nvPr>
        </p:nvSpPr>
        <p:spPr>
          <a:xfrm>
            <a:off x="360000" y="360000"/>
            <a:ext cx="10449171" cy="545601"/>
          </a:xfrm>
        </p:spPr>
        <p:txBody>
          <a:bodyPr/>
          <a:lstStyle/>
          <a:p>
            <a:r>
              <a:rPr lang="en-AU"/>
              <a:t>Embedding atmosphere</a:t>
            </a:r>
          </a:p>
        </p:txBody>
      </p:sp>
      <p:sp>
        <p:nvSpPr>
          <p:cNvPr id="4" name="Text Placeholder 3">
            <a:extLst>
              <a:ext uri="{FF2B5EF4-FFF2-40B4-BE49-F238E27FC236}">
                <a16:creationId xmlns:a16="http://schemas.microsoft.com/office/drawing/2014/main" id="{6FC696F3-F427-317E-2584-D0C7EDB0F036}"/>
              </a:ext>
            </a:extLst>
          </p:cNvPr>
          <p:cNvSpPr>
            <a:spLocks noGrp="1"/>
          </p:cNvSpPr>
          <p:nvPr>
            <p:ph type="body" sz="quarter" idx="18"/>
          </p:nvPr>
        </p:nvSpPr>
        <p:spPr>
          <a:xfrm>
            <a:off x="360000" y="982520"/>
            <a:ext cx="10449171" cy="310015"/>
          </a:xfrm>
        </p:spPr>
        <p:txBody>
          <a:bodyPr/>
          <a:lstStyle/>
          <a:p>
            <a:r>
              <a:rPr lang="en-AU"/>
              <a:t>Examples of script conventions which indicate atmosphere</a:t>
            </a:r>
          </a:p>
        </p:txBody>
      </p:sp>
      <p:sp>
        <p:nvSpPr>
          <p:cNvPr id="6" name="Oval 5">
            <a:extLst>
              <a:ext uri="{FF2B5EF4-FFF2-40B4-BE49-F238E27FC236}">
                <a16:creationId xmlns:a16="http://schemas.microsoft.com/office/drawing/2014/main" id="{FFF1F78B-CA48-80E4-948F-6D7B13FB369C}"/>
              </a:ext>
            </a:extLst>
          </p:cNvPr>
          <p:cNvSpPr/>
          <p:nvPr/>
        </p:nvSpPr>
        <p:spPr>
          <a:xfrm>
            <a:off x="10936518" y="445861"/>
            <a:ext cx="919480" cy="9194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800">
                <a:solidFill>
                  <a:srgbClr val="FFFFFF"/>
                </a:solidFill>
                <a:latin typeface="Arial" panose="020B0604020202020204"/>
              </a:rPr>
              <a:t>8.9</a:t>
            </a: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5" name="Table 4">
            <a:extLst>
              <a:ext uri="{FF2B5EF4-FFF2-40B4-BE49-F238E27FC236}">
                <a16:creationId xmlns:a16="http://schemas.microsoft.com/office/drawing/2014/main" id="{5E1240A9-E68C-B648-587A-9604E67EEB55}"/>
              </a:ext>
            </a:extLst>
          </p:cNvPr>
          <p:cNvGraphicFramePr>
            <a:graphicFrameLocks noGrp="1"/>
          </p:cNvGraphicFramePr>
          <p:nvPr>
            <p:extLst>
              <p:ext uri="{D42A27DB-BD31-4B8C-83A1-F6EECF244321}">
                <p14:modId xmlns:p14="http://schemas.microsoft.com/office/powerpoint/2010/main" val="378088940"/>
              </p:ext>
            </p:extLst>
          </p:nvPr>
        </p:nvGraphicFramePr>
        <p:xfrm>
          <a:off x="359998" y="1505537"/>
          <a:ext cx="11198018" cy="4858189"/>
        </p:xfrm>
        <a:graphic>
          <a:graphicData uri="http://schemas.openxmlformats.org/drawingml/2006/table">
            <a:tbl>
              <a:tblPr firstRow="1" bandRow="1">
                <a:tableStyleId>{B301B821-A1FF-4177-AEE7-76D212191A09}</a:tableStyleId>
              </a:tblPr>
              <a:tblGrid>
                <a:gridCol w="2136712">
                  <a:extLst>
                    <a:ext uri="{9D8B030D-6E8A-4147-A177-3AD203B41FA5}">
                      <a16:colId xmlns:a16="http://schemas.microsoft.com/office/drawing/2014/main" val="1308110502"/>
                    </a:ext>
                  </a:extLst>
                </a:gridCol>
                <a:gridCol w="1654666">
                  <a:extLst>
                    <a:ext uri="{9D8B030D-6E8A-4147-A177-3AD203B41FA5}">
                      <a16:colId xmlns:a16="http://schemas.microsoft.com/office/drawing/2014/main" val="392580405"/>
                    </a:ext>
                  </a:extLst>
                </a:gridCol>
                <a:gridCol w="7406640">
                  <a:extLst>
                    <a:ext uri="{9D8B030D-6E8A-4147-A177-3AD203B41FA5}">
                      <a16:colId xmlns:a16="http://schemas.microsoft.com/office/drawing/2014/main" val="2949095579"/>
                    </a:ext>
                  </a:extLst>
                </a:gridCol>
              </a:tblGrid>
              <a:tr h="432478">
                <a:tc>
                  <a:txBody>
                    <a:bodyPr/>
                    <a:lstStyle/>
                    <a:p>
                      <a:pPr>
                        <a:lnSpc>
                          <a:spcPct val="114000"/>
                        </a:lnSpc>
                        <a:spcAft>
                          <a:spcPts val="1200"/>
                        </a:spcAft>
                      </a:pPr>
                      <a:r>
                        <a:rPr lang="en-AU"/>
                        <a:t>Play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4000"/>
                        </a:lnSpc>
                        <a:spcAft>
                          <a:spcPts val="1200"/>
                        </a:spcAft>
                      </a:pPr>
                      <a:r>
                        <a:rPr lang="en-AU"/>
                        <a:t>Convention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4000"/>
                        </a:lnSpc>
                        <a:spcAft>
                          <a:spcPts val="1200"/>
                        </a:spcAft>
                      </a:pPr>
                      <a:r>
                        <a:rPr lang="en-AU"/>
                        <a:t>Examples of atmosphere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9221062"/>
                  </a:ext>
                </a:extLst>
              </a:tr>
              <a:tr h="744164">
                <a:tc>
                  <a:txBody>
                    <a:bodyPr/>
                    <a:lstStyle/>
                    <a:p>
                      <a:pPr>
                        <a:lnSpc>
                          <a:spcPct val="114000"/>
                        </a:lnSpc>
                        <a:spcAft>
                          <a:spcPts val="1200"/>
                        </a:spcAft>
                      </a:pPr>
                      <a:r>
                        <a:rPr lang="en-AU" i="1"/>
                        <a:t>Laila is Missing </a:t>
                      </a:r>
                      <a:r>
                        <a:rPr lang="en-AU" i="0"/>
                        <a:t>– Bina Bhattacharya</a:t>
                      </a:r>
                      <a:endParaRPr lang="en-AU"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4000"/>
                        </a:lnSpc>
                        <a:spcAft>
                          <a:spcPts val="1200"/>
                        </a:spcAft>
                      </a:pPr>
                      <a:r>
                        <a:rPr lang="en-AU" i="0"/>
                        <a:t>Stage direction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4000"/>
                        </a:lnSpc>
                        <a:spcAft>
                          <a:spcPts val="1200"/>
                        </a:spcAft>
                      </a:pPr>
                      <a:r>
                        <a:rPr lang="en-AU" i="1"/>
                        <a:t>Thunder. Lightning. The earth opening. Lights flashing. Everyone starts screaming.</a:t>
                      </a:r>
                      <a:endParaRPr lang="en-AU" i="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7609386"/>
                  </a:ext>
                </a:extLst>
              </a:tr>
              <a:tr h="744164">
                <a:tc>
                  <a:txBody>
                    <a:bodyPr/>
                    <a:lstStyle/>
                    <a:p>
                      <a:pPr>
                        <a:lnSpc>
                          <a:spcPct val="114000"/>
                        </a:lnSpc>
                        <a:spcAft>
                          <a:spcPts val="1200"/>
                        </a:spcAft>
                      </a:pPr>
                      <a:r>
                        <a:rPr lang="en-AU" i="1"/>
                        <a:t>PROMETHEUS </a:t>
                      </a:r>
                      <a:r>
                        <a:rPr lang="en-AU" i="0"/>
                        <a:t>– Damien Ryan</a:t>
                      </a:r>
                      <a:endParaRPr lang="en-AU"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4000"/>
                        </a:lnSpc>
                        <a:spcAft>
                          <a:spcPts val="1200"/>
                        </a:spcAft>
                      </a:pPr>
                      <a:r>
                        <a:rPr lang="en-AU" i="0"/>
                        <a:t>Stage direction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4000"/>
                        </a:lnSpc>
                        <a:spcAft>
                          <a:spcPts val="1200"/>
                        </a:spcAft>
                      </a:pPr>
                      <a:r>
                        <a:rPr lang="en-AU"/>
                        <a:t>…</a:t>
                      </a:r>
                      <a:r>
                        <a:rPr lang="en-AU" i="1"/>
                        <a:t>until, almost imperceptibly, the sea makes itself heard, before growing in volume and rippling the corners of the space…</a:t>
                      </a:r>
                      <a:endParaRPr lang="en-AU" i="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6300948"/>
                  </a:ext>
                </a:extLst>
              </a:tr>
              <a:tr h="712096">
                <a:tc>
                  <a:txBody>
                    <a:bodyPr/>
                    <a:lstStyle/>
                    <a:p>
                      <a:pPr>
                        <a:lnSpc>
                          <a:spcPct val="114000"/>
                        </a:lnSpc>
                        <a:spcAft>
                          <a:spcPts val="1200"/>
                        </a:spcAft>
                      </a:pPr>
                      <a:r>
                        <a:rPr lang="en-AU" i="1"/>
                        <a:t>PINCHED –</a:t>
                      </a:r>
                      <a:r>
                        <a:rPr lang="en-AU" i="0"/>
                        <a:t>Melanie Tait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4000"/>
                        </a:lnSpc>
                        <a:spcAft>
                          <a:spcPts val="1200"/>
                        </a:spcAft>
                      </a:pPr>
                      <a:r>
                        <a:rPr lang="en-AU" i="0"/>
                        <a:t>Dialogue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4000"/>
                        </a:lnSpc>
                        <a:spcAft>
                          <a:spcPts val="1200"/>
                        </a:spcAft>
                      </a:pPr>
                      <a:r>
                        <a:rPr lang="en-AU"/>
                        <a:t>“I’ll make sure you’re so frozen out that when we’re back you’ll think your socials are broken because literally no one will message you ever.”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4280422"/>
                  </a:ext>
                </a:extLst>
              </a:tr>
              <a:tr h="744164">
                <a:tc>
                  <a:txBody>
                    <a:bodyPr/>
                    <a:lstStyle/>
                    <a:p>
                      <a:pPr>
                        <a:lnSpc>
                          <a:spcPct val="114000"/>
                        </a:lnSpc>
                        <a:spcAft>
                          <a:spcPts val="1200"/>
                        </a:spcAft>
                      </a:pPr>
                      <a:r>
                        <a:rPr lang="en-AU" i="1"/>
                        <a:t>BEFORE THE SUN COMES UP </a:t>
                      </a:r>
                      <a:r>
                        <a:rPr lang="en-AU" i="0"/>
                        <a:t>– Callan Shea and Jordan Purcell</a:t>
                      </a:r>
                      <a:endParaRPr lang="en-AU"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4000"/>
                        </a:lnSpc>
                        <a:spcAft>
                          <a:spcPts val="1200"/>
                        </a:spcAft>
                      </a:pPr>
                      <a:r>
                        <a:rPr lang="en-AU" i="0"/>
                        <a:t>Stage directions and dialogue combined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4000"/>
                        </a:lnSpc>
                        <a:spcAft>
                          <a:spcPts val="1200"/>
                        </a:spcAft>
                      </a:pPr>
                      <a:r>
                        <a:rPr lang="en-US" i="1" dirty="0"/>
                        <a:t>A sonic sci-fi  fanfare blasts through the headphones. </a:t>
                      </a:r>
                    </a:p>
                    <a:p>
                      <a:pPr marL="285750" indent="-285750" algn="l">
                        <a:lnSpc>
                          <a:spcPct val="114000"/>
                        </a:lnSpc>
                        <a:spcAft>
                          <a:spcPts val="1200"/>
                        </a:spcAft>
                        <a:buFont typeface="Arial" panose="020B0604020202020204" pitchFamily="34" charset="0"/>
                        <a:buChar char="•"/>
                      </a:pPr>
                      <a:r>
                        <a:rPr lang="en-US" dirty="0"/>
                        <a:t>High score, high score, high score, almost there! GO! GO! GO! </a:t>
                      </a:r>
                      <a:r>
                        <a:rPr lang="en-US" i="1" dirty="0"/>
                        <a:t>Pause.</a:t>
                      </a:r>
                      <a:r>
                        <a:rPr lang="en-US" dirty="0"/>
                        <a:t> </a:t>
                      </a:r>
                    </a:p>
                    <a:p>
                      <a:pPr marL="285750" indent="-285750" algn="l">
                        <a:lnSpc>
                          <a:spcPct val="114000"/>
                        </a:lnSpc>
                        <a:spcAft>
                          <a:spcPts val="1200"/>
                        </a:spcAft>
                        <a:buFont typeface="Arial" panose="020B0604020202020204" pitchFamily="34" charset="0"/>
                        <a:buChar char="•"/>
                      </a:pPr>
                      <a:r>
                        <a:rPr lang="en-US" dirty="0"/>
                        <a:t>AWWWWWW COME ON. </a:t>
                      </a:r>
                      <a:br>
                        <a:rPr lang="en-US" i="0" dirty="0"/>
                      </a:br>
                      <a:r>
                        <a:rPr lang="en-US" i="1" dirty="0"/>
                        <a:t>Beat.</a:t>
                      </a:r>
                      <a:endParaRPr lang="en-AU"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9442538"/>
                  </a:ext>
                </a:extLst>
              </a:tr>
            </a:tbl>
          </a:graphicData>
        </a:graphic>
      </p:graphicFrame>
      <p:sp>
        <p:nvSpPr>
          <p:cNvPr id="2" name="Slide Number Placeholder 1">
            <a:extLst>
              <a:ext uri="{FF2B5EF4-FFF2-40B4-BE49-F238E27FC236}">
                <a16:creationId xmlns:a16="http://schemas.microsoft.com/office/drawing/2014/main" id="{7F551963-3924-2000-6D6C-C967C7EC4E6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71</a:t>
            </a:fld>
            <a:endParaRPr lang="en-AU"/>
          </a:p>
        </p:txBody>
      </p:sp>
    </p:spTree>
    <p:extLst>
      <p:ext uri="{BB962C8B-B14F-4D97-AF65-F5344CB8AC3E}">
        <p14:creationId xmlns:p14="http://schemas.microsoft.com/office/powerpoint/2010/main" val="691543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0F39BDDF-B428-18EC-B3B6-7EAE80A9BA8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E6EFEDF-B404-3F6D-4512-5F04CCB1275B}"/>
              </a:ext>
            </a:extLst>
          </p:cNvPr>
          <p:cNvSpPr>
            <a:spLocks noGrp="1"/>
          </p:cNvSpPr>
          <p:nvPr>
            <p:ph type="ctrTitle"/>
          </p:nvPr>
        </p:nvSpPr>
        <p:spPr>
          <a:xfrm>
            <a:off x="539999" y="2918691"/>
            <a:ext cx="6255979" cy="1356274"/>
          </a:xfrm>
        </p:spPr>
        <p:txBody>
          <a:bodyPr anchor="t">
            <a:normAutofit/>
          </a:bodyPr>
          <a:lstStyle/>
          <a:p>
            <a:r>
              <a:rPr lang="en-AU" sz="4400">
                <a:solidFill>
                  <a:schemeClr val="accent4"/>
                </a:solidFill>
                <a:cs typeface="Arial"/>
              </a:rPr>
              <a:t>Rehearsing, refining and sharing stories</a:t>
            </a:r>
            <a:endParaRPr lang="en-US">
              <a:solidFill>
                <a:schemeClr val="accent4"/>
              </a:solidFill>
            </a:endParaRPr>
          </a:p>
        </p:txBody>
      </p:sp>
      <p:sp>
        <p:nvSpPr>
          <p:cNvPr id="5" name="Text Placeholder 4">
            <a:extLst>
              <a:ext uri="{FF2B5EF4-FFF2-40B4-BE49-F238E27FC236}">
                <a16:creationId xmlns:a16="http://schemas.microsoft.com/office/drawing/2014/main" id="{CA8E42D0-40FF-7A8C-6DC4-3D9C66E4C7A1}"/>
              </a:ext>
            </a:extLst>
          </p:cNvPr>
          <p:cNvSpPr>
            <a:spLocks noGrp="1"/>
          </p:cNvSpPr>
          <p:nvPr>
            <p:ph type="body" sz="quarter" idx="10"/>
          </p:nvPr>
        </p:nvSpPr>
        <p:spPr/>
        <p:txBody>
          <a:bodyPr anchor="t">
            <a:normAutofit fontScale="40000" lnSpcReduction="20000"/>
          </a:bodyPr>
          <a:lstStyle/>
          <a:p>
            <a:pPr>
              <a:spcAft>
                <a:spcPts val="600"/>
              </a:spcAft>
            </a:pPr>
            <a:r>
              <a:rPr lang="en-AU" sz="6000">
                <a:solidFill>
                  <a:schemeClr val="bg1"/>
                </a:solidFill>
                <a:cs typeface="Arial"/>
              </a:rPr>
              <a:t>Learning sequence 9</a:t>
            </a:r>
            <a:endParaRPr lang="en-AU" sz="6000">
              <a:solidFill>
                <a:schemeClr val="bg1"/>
              </a:solidFill>
            </a:endParaRPr>
          </a:p>
        </p:txBody>
      </p:sp>
      <p:pic>
        <p:nvPicPr>
          <p:cNvPr id="10" name="Picture Placeholder 9" descr="Photograph showing a group of young people standing indoors, dressed  in dark-colored clothing. The setting is a rehearsal.">
            <a:extLst>
              <a:ext uri="{FF2B5EF4-FFF2-40B4-BE49-F238E27FC236}">
                <a16:creationId xmlns:a16="http://schemas.microsoft.com/office/drawing/2014/main" id="{6C860CF9-926E-FC16-2B54-E251EE0D0782}"/>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p:blipFill>
        <p:spPr>
          <a:noFill/>
        </p:spPr>
      </p:pic>
    </p:spTree>
    <p:extLst>
      <p:ext uri="{BB962C8B-B14F-4D97-AF65-F5344CB8AC3E}">
        <p14:creationId xmlns:p14="http://schemas.microsoft.com/office/powerpoint/2010/main" val="2835892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4C590-64F5-41EA-32D6-5715B7561FE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62B85E-4A34-6252-7E99-413A1570CD6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73</a:t>
            </a:fld>
            <a:endParaRPr lang="en-AU"/>
          </a:p>
        </p:txBody>
      </p:sp>
      <p:sp>
        <p:nvSpPr>
          <p:cNvPr id="5" name="Title 4">
            <a:extLst>
              <a:ext uri="{FF2B5EF4-FFF2-40B4-BE49-F238E27FC236}">
                <a16:creationId xmlns:a16="http://schemas.microsoft.com/office/drawing/2014/main" id="{60129491-6D01-7518-43CC-FFA695D015B1}"/>
              </a:ext>
            </a:extLst>
          </p:cNvPr>
          <p:cNvSpPr>
            <a:spLocks noGrp="1"/>
          </p:cNvSpPr>
          <p:nvPr>
            <p:ph type="title"/>
          </p:nvPr>
        </p:nvSpPr>
        <p:spPr/>
        <p:txBody>
          <a:bodyPr/>
          <a:lstStyle/>
          <a:p>
            <a:r>
              <a:rPr lang="en-AU">
                <a:latin typeface="+mj-lt"/>
              </a:rPr>
              <a:t>Learning intentions and success criteria (11)</a:t>
            </a:r>
          </a:p>
        </p:txBody>
      </p:sp>
      <p:sp>
        <p:nvSpPr>
          <p:cNvPr id="3" name="TextBox 2">
            <a:extLst>
              <a:ext uri="{FF2B5EF4-FFF2-40B4-BE49-F238E27FC236}">
                <a16:creationId xmlns:a16="http://schemas.microsoft.com/office/drawing/2014/main" id="{FCE9F919-910E-4741-1ADC-B4BE87F8FCFC}"/>
              </a:ext>
            </a:extLst>
          </p:cNvPr>
          <p:cNvSpPr txBox="1"/>
          <p:nvPr/>
        </p:nvSpPr>
        <p:spPr>
          <a:xfrm>
            <a:off x="370416" y="1894417"/>
            <a:ext cx="11303000" cy="445763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b="1">
                <a:solidFill>
                  <a:schemeClr val="accent1"/>
                </a:solidFill>
                <a:cs typeface="Arial" panose="020B0604020202020204" pitchFamily="34" charset="0"/>
              </a:rPr>
              <a:t>We are learning to </a:t>
            </a:r>
            <a:r>
              <a:rPr lang="en-AU" sz="1800">
                <a:cs typeface="Arial" panose="020B0604020202020204" pitchFamily="34" charset="0"/>
              </a:rPr>
              <a:t>rehearse, refine and share our scripted works with audiences through publishing or staged performances, incorporating ethical storytelling and accessibility protocols.</a:t>
            </a:r>
            <a:endParaRPr lang="en-AU" sz="1800">
              <a:ea typeface="+mn-lt"/>
              <a:cs typeface="Arial" panose="020B0604020202020204" pitchFamily="34" charset="0"/>
            </a:endParaRPr>
          </a:p>
          <a:p>
            <a:pPr>
              <a:lnSpc>
                <a:spcPct val="150000"/>
              </a:lnSpc>
              <a:spcAft>
                <a:spcPts val="1200"/>
              </a:spcAft>
            </a:pPr>
            <a:r>
              <a:rPr lang="en-AU" sz="1800" b="1">
                <a:solidFill>
                  <a:schemeClr val="accent1"/>
                </a:solidFill>
                <a:cs typeface="Arial" panose="020B0604020202020204" pitchFamily="34" charset="0"/>
              </a:rPr>
              <a:t>I can</a:t>
            </a:r>
            <a:endParaRPr lang="en-US" sz="1800">
              <a:solidFill>
                <a:schemeClr val="accent1"/>
              </a:solidFill>
              <a:cs typeface="Arial" panose="020B0604020202020204" pitchFamily="34" charset="0"/>
            </a:endParaRPr>
          </a:p>
          <a:p>
            <a:pPr marL="342900" indent="-342900">
              <a:lnSpc>
                <a:spcPct val="150000"/>
              </a:lnSpc>
              <a:spcAft>
                <a:spcPts val="1200"/>
              </a:spcAft>
              <a:buFont typeface="Arial"/>
              <a:buChar char="•"/>
            </a:pPr>
            <a:r>
              <a:rPr lang="en-AU" sz="1800">
                <a:cs typeface="Arial" panose="020B0604020202020204" pitchFamily="34" charset="0"/>
              </a:rPr>
              <a:t>participate in rehearsal roles, offering and applying targeted feedback to improve scripts and/or performances</a:t>
            </a:r>
          </a:p>
          <a:p>
            <a:pPr marL="342900" indent="-342900">
              <a:lnSpc>
                <a:spcPct val="150000"/>
              </a:lnSpc>
              <a:spcAft>
                <a:spcPts val="1200"/>
              </a:spcAft>
              <a:buFont typeface="Arial"/>
              <a:buChar char="•"/>
            </a:pPr>
            <a:r>
              <a:rPr lang="en-AU" sz="1800">
                <a:cs typeface="Arial" panose="020B0604020202020204" pitchFamily="34" charset="0"/>
              </a:rPr>
              <a:t>consider and apply processes for sharing scripted works through publication or performance.</a:t>
            </a:r>
          </a:p>
          <a:p>
            <a:pPr marL="342900" indent="-342900">
              <a:lnSpc>
                <a:spcPct val="150000"/>
              </a:lnSpc>
              <a:spcAft>
                <a:spcPts val="1200"/>
              </a:spcAft>
              <a:buFont typeface="Arial"/>
              <a:buChar char="•"/>
            </a:pPr>
            <a:r>
              <a:rPr lang="en-AU" sz="1800">
                <a:cs typeface="Arial" panose="020B0604020202020204" pitchFamily="34" charset="0"/>
              </a:rPr>
              <a:t>apply ethical processes for story sharing, including an Acknowledgement of Country</a:t>
            </a:r>
          </a:p>
          <a:p>
            <a:pPr marL="342900" indent="-342900">
              <a:lnSpc>
                <a:spcPct val="150000"/>
              </a:lnSpc>
              <a:spcAft>
                <a:spcPts val="1200"/>
              </a:spcAft>
              <a:buFont typeface="Arial"/>
              <a:buChar char="•"/>
            </a:pPr>
            <a:r>
              <a:rPr lang="en-AU" sz="1800">
                <a:cs typeface="Arial" panose="020B0604020202020204" pitchFamily="34" charset="0"/>
              </a:rPr>
              <a:t>evaluate the impact of sharing my work, reflecting on the collaborative nature of ethical storytelling and the successes and challenges faced throughout the process.</a:t>
            </a:r>
          </a:p>
        </p:txBody>
      </p:sp>
    </p:spTree>
    <p:extLst>
      <p:ext uri="{BB962C8B-B14F-4D97-AF65-F5344CB8AC3E}">
        <p14:creationId xmlns:p14="http://schemas.microsoft.com/office/powerpoint/2010/main" val="33639230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74</a:t>
            </a:fld>
            <a:endParaRPr lang="en-AU"/>
          </a:p>
        </p:txBody>
      </p:sp>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a:latin typeface="+mj-lt"/>
              </a:rPr>
              <a:t>References</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p:txBody>
          <a:bodyPr/>
          <a:lstStyle/>
          <a:p>
            <a:r>
              <a:rPr lang="en-AU" u="sng">
                <a:hlinkClick r:id="rId3"/>
              </a:rPr>
              <a:t>Drama 7–10 Syllabus</a:t>
            </a:r>
            <a:r>
              <a:rPr lang="en-AU"/>
              <a:t>© NSW Education Standards Authority (NESA) for and on behalf of the Crown in right of the State of New South Wales, 2023. </a:t>
            </a:r>
          </a:p>
          <a:p>
            <a:r>
              <a:rPr lang="en-AU" b="1"/>
              <a:t>Consulted with</a:t>
            </a:r>
            <a:r>
              <a:rPr lang="en-AU"/>
              <a:t>: Equity, Multicultural and Inclusive Education Team and Aboriginal Education Advisor, Curriculum Implementation and Provisions.</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lvl="0">
              <a:lnSpc>
                <a:spcPct val="150000"/>
              </a:lnSpc>
              <a:spcAft>
                <a:spcPts val="600"/>
              </a:spcAft>
              <a:defRPr/>
            </a:pPr>
            <a:r>
              <a:rPr lang="en-AU" sz="1200">
                <a:solidFill>
                  <a:schemeClr val="bg1"/>
                </a:solidFill>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a:lnSpc>
                <a:spcPct val="150000"/>
              </a:lnSpc>
              <a:spcAft>
                <a:spcPts val="600"/>
              </a:spcAft>
            </a:pPr>
            <a:r>
              <a:rPr lang="en-AU" sz="1200">
                <a:solidFill>
                  <a:schemeClr val="bg1"/>
                </a:solidFill>
              </a:rPr>
              <a:t>Please refer to the NESA Copyright Disclaimer for more information </a:t>
            </a:r>
            <a:r>
              <a:rPr lang="en-AU" sz="1200" u="sng">
                <a:solidFill>
                  <a:schemeClr val="bg1"/>
                </a:solidFill>
                <a:hlinkClick r:id="rId4">
                  <a:extLst>
                    <a:ext uri="{A12FA001-AC4F-418D-AE19-62706E023703}">
                      <ahyp:hlinkClr xmlns:ahyp="http://schemas.microsoft.com/office/drawing/2018/hyperlinkcolor" val="tx"/>
                    </a:ext>
                  </a:extLst>
                </a:hlinkClick>
              </a:rPr>
              <a:t>https://www.nsw.gov.au/education-and-training/nesa/copyright</a:t>
            </a:r>
            <a:r>
              <a:rPr lang="en-AU" sz="1200">
                <a:solidFill>
                  <a:schemeClr val="bg1"/>
                </a:solidFill>
              </a:rPr>
              <a:t>.</a:t>
            </a:r>
          </a:p>
          <a:p>
            <a:pPr>
              <a:lnSpc>
                <a:spcPct val="150000"/>
              </a:lnSpc>
              <a:spcAft>
                <a:spcPts val="600"/>
              </a:spcAft>
            </a:pPr>
            <a:r>
              <a:rPr lang="en-AU" sz="1200">
                <a:solidFill>
                  <a:schemeClr val="bg1"/>
                </a:solidFill>
              </a:rPr>
              <a:t>NESA holds the only official and up-to-date versions of the NSW Curriculum and syllabus documents. Please visit NESA </a:t>
            </a:r>
            <a:r>
              <a:rPr lang="en-AU" sz="1200" u="sng">
                <a:solidFill>
                  <a:schemeClr val="bg1"/>
                </a:solidFill>
                <a:hlinkClick r:id="rId5">
                  <a:extLst>
                    <a:ext uri="{A12FA001-AC4F-418D-AE19-62706E023703}">
                      <ahyp:hlinkClr xmlns:ahyp="http://schemas.microsoft.com/office/drawing/2018/hyperlinkcolor" val="tx"/>
                    </a:ext>
                  </a:extLst>
                </a:hlinkClick>
              </a:rPr>
              <a:t>https://www.nsw.gov.au/education-and-training/nesa</a:t>
            </a:r>
            <a:r>
              <a:rPr lang="en-AU" sz="1200">
                <a:solidFill>
                  <a:schemeClr val="bg1"/>
                </a:solidFill>
              </a:rPr>
              <a:t> and NSW Curriculum </a:t>
            </a:r>
            <a:r>
              <a:rPr lang="en-AU" sz="1200" u="sng">
                <a:solidFill>
                  <a:schemeClr val="bg1"/>
                </a:solidFill>
                <a:hlinkClick r:id="rId6">
                  <a:extLst>
                    <a:ext uri="{A12FA001-AC4F-418D-AE19-62706E023703}">
                      <ahyp:hlinkClr xmlns:ahyp="http://schemas.microsoft.com/office/drawing/2018/hyperlinkcolor" val="tx"/>
                    </a:ext>
                  </a:extLst>
                </a:hlinkClick>
              </a:rPr>
              <a:t>https://curriculum.nsw.edu.au</a:t>
            </a:r>
            <a:r>
              <a:rPr lang="en-AU" sz="1200">
                <a:solidFill>
                  <a:schemeClr val="bg1"/>
                </a:solidFill>
              </a:rPr>
              <a:t>.</a:t>
            </a:r>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p:txBody>
          <a:bodyPr/>
          <a:lstStyle/>
          <a:p>
            <a:r>
              <a:rPr lang="en-AU">
                <a:latin typeface="+mj-lt"/>
              </a:rPr>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a:t>© State of New South Wales (Department of Education), 2026</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nSpc>
                <a:spcPct val="150000"/>
              </a:lnSpc>
              <a:spcAft>
                <a:spcPts val="600"/>
              </a:spcAft>
            </a:pPr>
            <a:r>
              <a:rPr lang="en-AU" sz="1200">
                <a:solidFill>
                  <a:schemeClr val="bg1"/>
                </a:solidFill>
              </a:rPr>
              <a:t>The copyright material published in this resource is subject to the </a:t>
            </a:r>
            <a:r>
              <a:rPr lang="en-AU" sz="1200" i="1">
                <a:solidFill>
                  <a:schemeClr val="bg1"/>
                </a:solidFill>
              </a:rPr>
              <a:t>Copyright Act 1968</a:t>
            </a:r>
            <a:r>
              <a:rPr lang="en-AU" sz="1200">
                <a:solidFill>
                  <a:schemeClr val="bg1"/>
                </a:solidFill>
              </a:rPr>
              <a:t> (</a:t>
            </a:r>
            <a:r>
              <a:rPr lang="en-AU" sz="1200" err="1">
                <a:solidFill>
                  <a:schemeClr val="bg1"/>
                </a:solidFill>
              </a:rPr>
              <a:t>Cth</a:t>
            </a:r>
            <a:r>
              <a:rPr lang="en-AU" sz="1200">
                <a:solidFill>
                  <a:schemeClr val="bg1"/>
                </a:solidFill>
              </a:rPr>
              <a:t>) and is owned by the NSW Department of Education or, where indicated, by a party other than the NSW Department of Education (third-party material).</a:t>
            </a:r>
          </a:p>
          <a:p>
            <a:pPr>
              <a:lnSpc>
                <a:spcPct val="150000"/>
              </a:lnSpc>
              <a:spcAft>
                <a:spcPts val="600"/>
              </a:spcAft>
            </a:pPr>
            <a:r>
              <a:rPr lang="en-AU" sz="1200">
                <a:solidFill>
                  <a:schemeClr val="bg1"/>
                </a:solidFill>
              </a:rPr>
              <a:t>Copyright material available in this resource and owned by the NSW Department of Education is licensed under a </a:t>
            </a:r>
            <a:r>
              <a:rPr lang="en-AU" sz="120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a:solidFill>
                  <a:schemeClr val="bg1"/>
                </a:solidFill>
              </a:rPr>
              <a:t>.</a:t>
            </a:r>
          </a:p>
          <a:p>
            <a:pPr>
              <a:lnSpc>
                <a:spcPct val="150000"/>
              </a:lnSpc>
              <a:spcAft>
                <a:spcPts val="600"/>
              </a:spcAft>
            </a:pPr>
            <a:r>
              <a:rPr lang="en-AU" sz="1200">
                <a:solidFill>
                  <a:schemeClr val="bg1"/>
                </a:solidFill>
              </a:rPr>
              <a:t>This license allows you to share and adapt the material for any purpose, even commercially.</a:t>
            </a:r>
          </a:p>
          <a:p>
            <a:pPr>
              <a:lnSpc>
                <a:spcPct val="150000"/>
              </a:lnSpc>
              <a:spcAft>
                <a:spcPts val="600"/>
              </a:spcAft>
            </a:pPr>
            <a:r>
              <a:rPr lang="en-AU" sz="1200">
                <a:solidFill>
                  <a:schemeClr val="bg1"/>
                </a:solidFill>
              </a:rPr>
              <a:t>Attribution should be given to © State of New South Wales (Department of Education), 2026.</a:t>
            </a:r>
          </a:p>
          <a:p>
            <a:pPr>
              <a:lnSpc>
                <a:spcPct val="150000"/>
              </a:lnSpc>
            </a:pPr>
            <a:r>
              <a:rPr lang="en-AU" sz="1200">
                <a:solidFill>
                  <a:schemeClr val="bg1"/>
                </a:solidFill>
              </a:rPr>
              <a:t>Material in this resource not available under a Creative Commons license:</a:t>
            </a:r>
          </a:p>
          <a:p>
            <a:pPr marL="171450" indent="-171450">
              <a:lnSpc>
                <a:spcPct val="150000"/>
              </a:lnSpc>
              <a:buFont typeface="Arial" panose="020B0604020202020204" pitchFamily="34" charset="0"/>
              <a:buChar char="•"/>
            </a:pPr>
            <a:r>
              <a:rPr lang="en-AU" sz="1200">
                <a:solidFill>
                  <a:schemeClr val="bg1"/>
                </a:solidFill>
              </a:rPr>
              <a:t>the NSW Department of Education logo, other logos and trademark-protected material</a:t>
            </a:r>
          </a:p>
          <a:p>
            <a:pPr marL="171450" indent="-171450">
              <a:lnSpc>
                <a:spcPct val="150000"/>
              </a:lnSpc>
              <a:buFont typeface="Arial" panose="020B0604020202020204" pitchFamily="34" charset="0"/>
              <a:buChar char="•"/>
            </a:pPr>
            <a:r>
              <a:rPr lang="en-AU" sz="1200">
                <a:solidFill>
                  <a:schemeClr val="bg1"/>
                </a:solidFill>
              </a:rPr>
              <a:t>Material owned by a third party that has been reproduced with permission. You will need to obtain permission from the third party to reuse its material. </a:t>
            </a:r>
          </a:p>
          <a:p>
            <a:pPr>
              <a:lnSpc>
                <a:spcPct val="150000"/>
              </a:lnSpc>
              <a:spcBef>
                <a:spcPts val="1200"/>
              </a:spcBef>
              <a:spcAft>
                <a:spcPts val="600"/>
              </a:spcAft>
            </a:pPr>
            <a:r>
              <a:rPr lang="en-AU" sz="1200" b="1">
                <a:solidFill>
                  <a:schemeClr val="bg1"/>
                </a:solidFill>
              </a:rPr>
              <a:t>Links to third-party material and websites</a:t>
            </a:r>
          </a:p>
          <a:p>
            <a:pPr>
              <a:lnSpc>
                <a:spcPct val="150000"/>
              </a:lnSpc>
              <a:spcAft>
                <a:spcPts val="600"/>
              </a:spcAft>
            </a:pPr>
            <a:r>
              <a:rPr lang="en-AU" sz="120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a:lnSpc>
                <a:spcPct val="150000"/>
              </a:lnSpc>
              <a:spcAft>
                <a:spcPts val="600"/>
              </a:spcAft>
            </a:pPr>
            <a:r>
              <a:rPr lang="en-AU" sz="120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a:solidFill>
                  <a:schemeClr val="bg1"/>
                </a:solidFill>
              </a:rPr>
              <a:t>Copyright Act 1968 </a:t>
            </a:r>
            <a:r>
              <a:rPr lang="en-AU" sz="1200">
                <a:solidFill>
                  <a:schemeClr val="bg1"/>
                </a:solidFill>
              </a:rPr>
              <a:t>(</a:t>
            </a:r>
            <a:r>
              <a:rPr lang="en-AU" sz="1200" err="1">
                <a:solidFill>
                  <a:schemeClr val="bg1"/>
                </a:solidFill>
              </a:rPr>
              <a:t>Cth</a:t>
            </a:r>
            <a:r>
              <a:rPr lang="en-AU" sz="1200">
                <a:solidFill>
                  <a:schemeClr val="bg1"/>
                </a:solidFill>
              </a:rPr>
              <a:t>). The department accepts no responsibility for content on third-party websites. </a:t>
            </a:r>
          </a:p>
        </p:txBody>
      </p:sp>
      <p:sp>
        <p:nvSpPr>
          <p:cNvPr id="2" name="Slide Number Placeholder 1">
            <a:extLst>
              <a:ext uri="{FF2B5EF4-FFF2-40B4-BE49-F238E27FC236}">
                <a16:creationId xmlns:a16="http://schemas.microsoft.com/office/drawing/2014/main" id="{4D2BD9D9-932C-19E1-3219-10E48781BC0A}"/>
              </a:ext>
            </a:extLst>
          </p:cNvPr>
          <p:cNvSpPr>
            <a:spLocks noGrp="1"/>
          </p:cNvSpPr>
          <p:nvPr>
            <p:ph type="sldNum" sz="quarter" idx="12"/>
          </p:nvPr>
        </p:nvSpPr>
        <p:spPr/>
        <p:txBody>
          <a:bodyPr/>
          <a:lstStyle/>
          <a:p>
            <a:fld id="{10A01DC5-1685-4615-8240-15192985C6A2}" type="slidenum">
              <a:rPr lang="en-AU" smtClean="0"/>
              <a:pPr/>
              <a:t>75</a:t>
            </a:fld>
            <a:endParaRPr lang="en-AU"/>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9B3FF"/>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16821E0A-3448-2AA8-4FEA-27352AFA2E37}"/>
              </a:ext>
              <a:ext uri="{C183D7F6-B498-43B3-948B-1728B52AA6E4}">
                <adec:decorative xmlns:adec="http://schemas.microsoft.com/office/drawing/2017/decorative" val="1"/>
              </a:ext>
            </a:extLst>
          </p:cNvPr>
          <p:cNvSpPr/>
          <p:nvPr/>
        </p:nvSpPr>
        <p:spPr>
          <a:xfrm>
            <a:off x="0" y="1"/>
            <a:ext cx="12192000" cy="6857999"/>
          </a:xfrm>
          <a:prstGeom prst="roundRect">
            <a:avLst>
              <a:gd name="adj" fmla="val 902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itle 3">
            <a:extLst>
              <a:ext uri="{FF2B5EF4-FFF2-40B4-BE49-F238E27FC236}">
                <a16:creationId xmlns:a16="http://schemas.microsoft.com/office/drawing/2014/main" id="{A04608EE-8D6A-3A92-4919-11B32D9DDF9A}"/>
              </a:ext>
            </a:extLst>
          </p:cNvPr>
          <p:cNvSpPr>
            <a:spLocks noGrp="1"/>
          </p:cNvSpPr>
          <p:nvPr>
            <p:ph type="title"/>
          </p:nvPr>
        </p:nvSpPr>
        <p:spPr/>
        <p:txBody>
          <a:bodyPr/>
          <a:lstStyle/>
          <a:p>
            <a:r>
              <a:rPr lang="en-AU" sz="2800"/>
              <a:t>Andrea James – Past and present live in us together</a:t>
            </a:r>
          </a:p>
        </p:txBody>
      </p:sp>
      <p:sp>
        <p:nvSpPr>
          <p:cNvPr id="7" name="Flowchart: Stored Data 6">
            <a:extLst>
              <a:ext uri="{FF2B5EF4-FFF2-40B4-BE49-F238E27FC236}">
                <a16:creationId xmlns:a16="http://schemas.microsoft.com/office/drawing/2014/main" id="{C3EAE009-A911-3748-F895-1B4A974C8F2B}"/>
              </a:ext>
            </a:extLst>
          </p:cNvPr>
          <p:cNvSpPr/>
          <p:nvPr/>
        </p:nvSpPr>
        <p:spPr>
          <a:xfrm>
            <a:off x="9020175" y="360000"/>
            <a:ext cx="2227203" cy="919480"/>
          </a:xfrm>
          <a:prstGeom prst="flowChartOnlineStorage">
            <a:avLst/>
          </a:prstGeom>
          <a:solidFill>
            <a:srgbClr val="D9B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a:solidFill>
                  <a:schemeClr val="tx1"/>
                </a:solidFill>
              </a:rPr>
              <a:t>Ethical Protocols</a:t>
            </a:r>
          </a:p>
        </p:txBody>
      </p:sp>
      <p:sp>
        <p:nvSpPr>
          <p:cNvPr id="5" name="Oval 4">
            <a:extLst>
              <a:ext uri="{FF2B5EF4-FFF2-40B4-BE49-F238E27FC236}">
                <a16:creationId xmlns:a16="http://schemas.microsoft.com/office/drawing/2014/main" id="{7801275E-4371-027C-8CF1-E2D5F2CE585E}"/>
              </a:ext>
            </a:extLst>
          </p:cNvPr>
          <p:cNvSpPr/>
          <p:nvPr/>
        </p:nvSpPr>
        <p:spPr>
          <a:xfrm>
            <a:off x="10924518" y="360000"/>
            <a:ext cx="919480" cy="919480"/>
          </a:xfrm>
          <a:prstGeom prst="ellipse">
            <a:avLst/>
          </a:prstGeom>
          <a:solidFill>
            <a:srgbClr val="D9B3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chemeClr val="tx1"/>
                </a:solidFill>
                <a:effectLst/>
                <a:uLnTx/>
                <a:uFillTx/>
                <a:latin typeface="Arial" panose="020B0604020202020204"/>
                <a:ea typeface="+mn-ea"/>
                <a:cs typeface="+mn-cs"/>
              </a:rPr>
              <a:t>1.2</a:t>
            </a:r>
            <a:r>
              <a:rPr lang="en-AU" sz="1800">
                <a:solidFill>
                  <a:schemeClr val="tx1"/>
                </a:solidFill>
                <a:latin typeface="Arial" panose="020B0604020202020204"/>
              </a:rPr>
              <a:t>b</a:t>
            </a:r>
            <a:endParaRPr kumimoji="0" lang="en-GB" sz="1800" b="0" i="0" u="none" strike="noStrike" kern="1200" cap="none" spc="0" normalizeH="0" baseline="0" noProof="0">
              <a:ln>
                <a:noFill/>
              </a:ln>
              <a:solidFill>
                <a:schemeClr val="tx1"/>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62AA5FAB-0D52-8D7F-826E-C3136C351BD9}"/>
              </a:ext>
              <a:ext uri="{C183D7F6-B498-43B3-948B-1728B52AA6E4}">
                <adec:decorative xmlns:adec="http://schemas.microsoft.com/office/drawing/2017/decorative" val="1"/>
              </a:ext>
            </a:extLst>
          </p:cNvPr>
          <p:cNvGrpSpPr/>
          <p:nvPr/>
        </p:nvGrpSpPr>
        <p:grpSpPr>
          <a:xfrm>
            <a:off x="1487620" y="1419013"/>
            <a:ext cx="9216761" cy="5078987"/>
            <a:chOff x="20" y="10"/>
            <a:chExt cx="12191980" cy="6857990"/>
          </a:xfrm>
        </p:grpSpPr>
        <p:pic>
          <p:nvPicPr>
            <p:cNvPr id="6" name="Picture 4" descr="Shape, rectangle&#10;&#10;Description automatically generated">
              <a:extLst>
                <a:ext uri="{FF2B5EF4-FFF2-40B4-BE49-F238E27FC236}">
                  <a16:creationId xmlns:a16="http://schemas.microsoft.com/office/drawing/2014/main" id="{BAD54A8E-14D4-BDA7-9E0B-865BD08BA22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t="3713" b="1749"/>
            <a:stretch>
              <a:fillRect/>
            </a:stretch>
          </p:blipFill>
          <p:spPr bwMode="auto">
            <a:xfrm>
              <a:off x="20" y="10"/>
              <a:ext cx="12191980" cy="6857990"/>
            </a:xfrm>
            <a:prstGeom prst="rect">
              <a:avLst/>
            </a:prstGeom>
            <a:solidFill>
              <a:srgbClr val="FFFFFF"/>
            </a:solidFill>
          </p:spPr>
        </p:pic>
        <p:pic>
          <p:nvPicPr>
            <p:cNvPr id="8" name="Picture 7" descr="A person sitting in a chair&#10;&#10;AI-generated content may be incorrect.">
              <a:extLst>
                <a:ext uri="{FF2B5EF4-FFF2-40B4-BE49-F238E27FC236}">
                  <a16:creationId xmlns:a16="http://schemas.microsoft.com/office/drawing/2014/main" id="{C34FE8D4-9EB8-984A-FAAD-0E3A5321301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943100" y="360000"/>
              <a:ext cx="8229601" cy="5031150"/>
            </a:xfrm>
            <a:prstGeom prst="rect">
              <a:avLst/>
            </a:prstGeom>
          </p:spPr>
        </p:pic>
      </p:grpSp>
      <p:pic>
        <p:nvPicPr>
          <p:cNvPr id="9" name="Picture 2" descr="Play button icon">
            <a:hlinkClick r:id="rId4"/>
            <a:extLst>
              <a:ext uri="{FF2B5EF4-FFF2-40B4-BE49-F238E27FC236}">
                <a16:creationId xmlns:a16="http://schemas.microsoft.com/office/drawing/2014/main" id="{05AF3672-A7F4-103C-1783-7F7B86CB644B}"/>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a:ext>
            </a:extLst>
          </a:blip>
          <a:srcRect/>
          <a:stretch>
            <a:fillRect/>
          </a:stretch>
        </p:blipFill>
        <p:spPr bwMode="auto">
          <a:xfrm>
            <a:off x="5193417" y="3035577"/>
            <a:ext cx="1805167" cy="1042986"/>
          </a:xfrm>
          <a:prstGeom prst="rect">
            <a:avLst/>
          </a:prstGeom>
          <a:noFill/>
        </p:spPr>
      </p:pic>
      <p:sp>
        <p:nvSpPr>
          <p:cNvPr id="2" name="Slide Number Placeholder 1">
            <a:extLst>
              <a:ext uri="{FF2B5EF4-FFF2-40B4-BE49-F238E27FC236}">
                <a16:creationId xmlns:a16="http://schemas.microsoft.com/office/drawing/2014/main" id="{EE8126FB-829D-705C-F90F-690EF1B2E700}"/>
              </a:ext>
            </a:extLst>
          </p:cNvPr>
          <p:cNvSpPr>
            <a:spLocks noGrp="1"/>
          </p:cNvSpPr>
          <p:nvPr>
            <p:ph type="sldNum" sz="quarter" idx="12"/>
          </p:nvPr>
        </p:nvSpPr>
        <p:spPr/>
        <p:txBody>
          <a:bodyPr/>
          <a:lstStyle/>
          <a:p>
            <a:pPr>
              <a:spcAft>
                <a:spcPts val="600"/>
              </a:spcAft>
            </a:pPr>
            <a:fld id="{10A01DC5-1685-4615-8240-15192985C6A2}" type="slidenum">
              <a:rPr lang="en-AU" smtClean="0"/>
              <a:pPr>
                <a:spcAft>
                  <a:spcPts val="600"/>
                </a:spcAft>
              </a:pPr>
              <a:t>8</a:t>
            </a:fld>
            <a:endParaRPr lang="en-AU"/>
          </a:p>
        </p:txBody>
      </p:sp>
    </p:spTree>
    <p:extLst>
      <p:ext uri="{BB962C8B-B14F-4D97-AF65-F5344CB8AC3E}">
        <p14:creationId xmlns:p14="http://schemas.microsoft.com/office/powerpoint/2010/main" val="86177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9B3FF"/>
        </a:solidFill>
        <a:effectLst/>
      </p:bgPr>
    </p:bg>
    <p:spTree>
      <p:nvGrpSpPr>
        <p:cNvPr id="1" name="">
          <a:extLst>
            <a:ext uri="{FF2B5EF4-FFF2-40B4-BE49-F238E27FC236}">
              <a16:creationId xmlns:a16="http://schemas.microsoft.com/office/drawing/2014/main" id="{FDE4C12D-D46D-CBDC-73C8-E8DE9824A5F1}"/>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5A972F4-A7F9-8B14-34B8-842D21FA09C5}"/>
              </a:ext>
              <a:ext uri="{C183D7F6-B498-43B3-948B-1728B52AA6E4}">
                <adec:decorative xmlns:adec="http://schemas.microsoft.com/office/drawing/2017/decorative" val="1"/>
              </a:ext>
            </a:extLst>
          </p:cNvPr>
          <p:cNvSpPr/>
          <p:nvPr/>
        </p:nvSpPr>
        <p:spPr>
          <a:xfrm>
            <a:off x="0" y="0"/>
            <a:ext cx="12192000" cy="6857999"/>
          </a:xfrm>
          <a:prstGeom prst="roundRect">
            <a:avLst>
              <a:gd name="adj" fmla="val 651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itle 3">
            <a:extLst>
              <a:ext uri="{FF2B5EF4-FFF2-40B4-BE49-F238E27FC236}">
                <a16:creationId xmlns:a16="http://schemas.microsoft.com/office/drawing/2014/main" id="{2090ECE4-D98F-6577-BB37-D81061C38D93}"/>
              </a:ext>
            </a:extLst>
          </p:cNvPr>
          <p:cNvSpPr>
            <a:spLocks noGrp="1"/>
          </p:cNvSpPr>
          <p:nvPr>
            <p:ph type="title"/>
          </p:nvPr>
        </p:nvSpPr>
        <p:spPr>
          <a:xfrm>
            <a:off x="359999" y="360000"/>
            <a:ext cx="11484000" cy="545601"/>
          </a:xfrm>
        </p:spPr>
        <p:txBody>
          <a:bodyPr/>
          <a:lstStyle/>
          <a:p>
            <a:r>
              <a:rPr lang="en-AU" sz="2800"/>
              <a:t>What is Indigenous Cultural and Intellectual Property?</a:t>
            </a:r>
            <a:endParaRPr lang="en-US" sz="2800"/>
          </a:p>
        </p:txBody>
      </p:sp>
      <p:sp>
        <p:nvSpPr>
          <p:cNvPr id="9" name="Flowchart: Stored Data 8">
            <a:extLst>
              <a:ext uri="{FF2B5EF4-FFF2-40B4-BE49-F238E27FC236}">
                <a16:creationId xmlns:a16="http://schemas.microsoft.com/office/drawing/2014/main" id="{C83ADE6E-0C65-B6F1-7A89-D693EC7D31A0}"/>
              </a:ext>
            </a:extLst>
          </p:cNvPr>
          <p:cNvSpPr/>
          <p:nvPr/>
        </p:nvSpPr>
        <p:spPr>
          <a:xfrm>
            <a:off x="9020175" y="360000"/>
            <a:ext cx="2227203" cy="919480"/>
          </a:xfrm>
          <a:prstGeom prst="flowChartOnlineStorage">
            <a:avLst/>
          </a:prstGeom>
          <a:solidFill>
            <a:srgbClr val="D9B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a:solidFill>
                  <a:schemeClr val="tx1"/>
                </a:solidFill>
              </a:rPr>
              <a:t>Ethical Protocols</a:t>
            </a:r>
          </a:p>
        </p:txBody>
      </p:sp>
      <p:sp>
        <p:nvSpPr>
          <p:cNvPr id="8" name="Oval 7">
            <a:extLst>
              <a:ext uri="{FF2B5EF4-FFF2-40B4-BE49-F238E27FC236}">
                <a16:creationId xmlns:a16="http://schemas.microsoft.com/office/drawing/2014/main" id="{08743B6A-5DA1-8061-0400-1FE4BF4481D9}"/>
              </a:ext>
            </a:extLst>
          </p:cNvPr>
          <p:cNvSpPr/>
          <p:nvPr/>
        </p:nvSpPr>
        <p:spPr>
          <a:xfrm>
            <a:off x="10924518" y="360000"/>
            <a:ext cx="919480" cy="919480"/>
          </a:xfrm>
          <a:prstGeom prst="ellipse">
            <a:avLst/>
          </a:prstGeom>
          <a:solidFill>
            <a:srgbClr val="D9B3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800">
                <a:solidFill>
                  <a:schemeClr val="tx1"/>
                </a:solidFill>
                <a:latin typeface="Arial" panose="020B0604020202020204"/>
              </a:rPr>
              <a:t>1.3a</a:t>
            </a:r>
            <a:endParaRPr kumimoji="0" lang="en-GB" sz="18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2" name="Text Placeholder 11">
            <a:extLst>
              <a:ext uri="{FF2B5EF4-FFF2-40B4-BE49-F238E27FC236}">
                <a16:creationId xmlns:a16="http://schemas.microsoft.com/office/drawing/2014/main" id="{0493C42D-56C3-2504-8048-5505B229624C}"/>
              </a:ext>
            </a:extLst>
          </p:cNvPr>
          <p:cNvSpPr>
            <a:spLocks noGrp="1"/>
          </p:cNvSpPr>
          <p:nvPr>
            <p:ph type="body" sz="quarter" idx="17"/>
          </p:nvPr>
        </p:nvSpPr>
        <p:spPr>
          <a:xfrm>
            <a:off x="359999" y="1420448"/>
            <a:ext cx="3254761" cy="3700192"/>
          </a:xfrm>
        </p:spPr>
        <p:txBody>
          <a:bodyPr/>
          <a:lstStyle/>
          <a:p>
            <a:r>
              <a:rPr lang="en-AU" sz="1600" dirty="0">
                <a:latin typeface="+mn-lt"/>
              </a:rPr>
              <a:t>Indigenous cultural and intellectual property (ICIP) includes, but is not limited to, objects, sites, cultural knowledge, cultural expression and the arts, that have been transmitted or continue to be transmitted through generations as belonging to a particular Indigenous group or Indigenous people as a whole or their territory.</a:t>
            </a:r>
          </a:p>
        </p:txBody>
      </p:sp>
      <p:sp>
        <p:nvSpPr>
          <p:cNvPr id="14" name="TextBox 13">
            <a:extLst>
              <a:ext uri="{FF2B5EF4-FFF2-40B4-BE49-F238E27FC236}">
                <a16:creationId xmlns:a16="http://schemas.microsoft.com/office/drawing/2014/main" id="{2D1816FB-4CC2-A6C8-E7FB-F5B54B41F63D}"/>
              </a:ext>
            </a:extLst>
          </p:cNvPr>
          <p:cNvSpPr txBox="1"/>
          <p:nvPr/>
        </p:nvSpPr>
        <p:spPr>
          <a:xfrm>
            <a:off x="359999" y="5306448"/>
            <a:ext cx="3254761" cy="756297"/>
          </a:xfrm>
          <a:prstGeom prst="rect">
            <a:avLst/>
          </a:prstGeom>
          <a:noFill/>
        </p:spPr>
        <p:txBody>
          <a:bodyPr wrap="square" lIns="0">
            <a:spAutoFit/>
          </a:bodyPr>
          <a:lstStyle/>
          <a:p>
            <a:pPr>
              <a:lnSpc>
                <a:spcPct val="150000"/>
              </a:lnSpc>
            </a:pPr>
            <a:r>
              <a:rPr lang="en-AU" sz="1000">
                <a:hlinkClick r:id="rId3"/>
              </a:rPr>
              <a:t>Glossary</a:t>
            </a:r>
            <a:r>
              <a:rPr lang="en-AU" sz="1000"/>
              <a:t> © NSW Education Standards Authority (NESA) for and on behalf of the Crown in right of the State of New South Wales, 2024.</a:t>
            </a:r>
            <a:endParaRPr lang="en-AU" sz="1000">
              <a:latin typeface="+mn-lt"/>
            </a:endParaRPr>
          </a:p>
        </p:txBody>
      </p:sp>
      <p:sp>
        <p:nvSpPr>
          <p:cNvPr id="7" name="Rectangle: Rounded Corners 6">
            <a:extLst>
              <a:ext uri="{FF2B5EF4-FFF2-40B4-BE49-F238E27FC236}">
                <a16:creationId xmlns:a16="http://schemas.microsoft.com/office/drawing/2014/main" id="{E7819B34-7A86-9269-0B73-632C30117212}"/>
              </a:ext>
              <a:ext uri="{C183D7F6-B498-43B3-948B-1728B52AA6E4}">
                <adec:decorative xmlns:adec="http://schemas.microsoft.com/office/drawing/2017/decorative" val="1"/>
              </a:ext>
            </a:extLst>
          </p:cNvPr>
          <p:cNvSpPr/>
          <p:nvPr/>
        </p:nvSpPr>
        <p:spPr>
          <a:xfrm>
            <a:off x="3794760" y="1420448"/>
            <a:ext cx="8049238" cy="4721673"/>
          </a:xfrm>
          <a:prstGeom prst="roundRect">
            <a:avLst>
              <a:gd name="adj" fmla="val 4311"/>
            </a:avLst>
          </a:prstGeom>
          <a:solidFill>
            <a:srgbClr val="F0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4000"/>
              </a:lnSpc>
              <a:spcAft>
                <a:spcPts val="600"/>
              </a:spcAft>
            </a:pPr>
            <a:endParaRPr lang="en-AU" sz="1400">
              <a:solidFill>
                <a:schemeClr val="tx1"/>
              </a:solidFill>
            </a:endParaRPr>
          </a:p>
        </p:txBody>
      </p:sp>
      <p:sp>
        <p:nvSpPr>
          <p:cNvPr id="20" name="TextBox 19">
            <a:extLst>
              <a:ext uri="{FF2B5EF4-FFF2-40B4-BE49-F238E27FC236}">
                <a16:creationId xmlns:a16="http://schemas.microsoft.com/office/drawing/2014/main" id="{5B13AC3C-9544-FDAF-E3DD-447B06603388}"/>
              </a:ext>
            </a:extLst>
          </p:cNvPr>
          <p:cNvSpPr txBox="1"/>
          <p:nvPr/>
        </p:nvSpPr>
        <p:spPr>
          <a:xfrm>
            <a:off x="3957251" y="1635100"/>
            <a:ext cx="7706748" cy="630301"/>
          </a:xfrm>
          <a:prstGeom prst="rect">
            <a:avLst/>
          </a:prstGeom>
          <a:noFill/>
        </p:spPr>
        <p:txBody>
          <a:bodyPr wrap="square">
            <a:spAutoFit/>
          </a:bodyPr>
          <a:lstStyle/>
          <a:p>
            <a:pPr>
              <a:lnSpc>
                <a:spcPct val="114000"/>
              </a:lnSpc>
              <a:spcAft>
                <a:spcPts val="600"/>
              </a:spcAft>
            </a:pPr>
            <a:r>
              <a:rPr lang="en-US" sz="1600">
                <a:solidFill>
                  <a:schemeClr val="tx1"/>
                </a:solidFill>
              </a:rPr>
              <a:t>Consent to use ICIP can be denied and/or withdrawn. This decision must be respected. ICIP may include individual and Community:</a:t>
            </a:r>
            <a:endParaRPr lang="en-AU" sz="1600">
              <a:solidFill>
                <a:schemeClr val="tx1"/>
              </a:solidFill>
            </a:endParaRPr>
          </a:p>
        </p:txBody>
      </p:sp>
      <p:sp>
        <p:nvSpPr>
          <p:cNvPr id="22" name="TextBox 21">
            <a:extLst>
              <a:ext uri="{FF2B5EF4-FFF2-40B4-BE49-F238E27FC236}">
                <a16:creationId xmlns:a16="http://schemas.microsoft.com/office/drawing/2014/main" id="{39CCBA72-14E1-E421-8EAC-0849CEB8138B}"/>
              </a:ext>
            </a:extLst>
          </p:cNvPr>
          <p:cNvSpPr txBox="1"/>
          <p:nvPr/>
        </p:nvSpPr>
        <p:spPr>
          <a:xfrm>
            <a:off x="3943342" y="2405820"/>
            <a:ext cx="7736064" cy="2939779"/>
          </a:xfrm>
          <a:prstGeom prst="rect">
            <a:avLst/>
          </a:prstGeom>
          <a:noFill/>
        </p:spPr>
        <p:txBody>
          <a:bodyPr wrap="square" numCol="2" spcCol="180000">
            <a:spAutoFit/>
          </a:bodyPr>
          <a:lstStyle/>
          <a:p>
            <a:pPr marL="171450" lvl="0" indent="-171450">
              <a:lnSpc>
                <a:spcPct val="150000"/>
              </a:lnSpc>
              <a:spcAft>
                <a:spcPts val="600"/>
              </a:spcAft>
              <a:buFont typeface="Arial" panose="020B0604020202020204" pitchFamily="34" charset="0"/>
              <a:buChar char="•"/>
            </a:pPr>
            <a:r>
              <a:rPr lang="en-US" sz="1600"/>
              <a:t>Knowledges</a:t>
            </a:r>
            <a:endParaRPr lang="en-AU" sz="1600"/>
          </a:p>
          <a:p>
            <a:pPr marL="171450" lvl="0" indent="-171450">
              <a:lnSpc>
                <a:spcPct val="150000"/>
              </a:lnSpc>
              <a:spcAft>
                <a:spcPts val="600"/>
              </a:spcAft>
              <a:buFont typeface="Arial" panose="020B0604020202020204" pitchFamily="34" charset="0"/>
              <a:buChar char="•"/>
            </a:pPr>
            <a:r>
              <a:rPr lang="en-US" sz="1600"/>
              <a:t>sites</a:t>
            </a:r>
            <a:endParaRPr lang="en-AU" sz="1600"/>
          </a:p>
          <a:p>
            <a:pPr marL="171450" lvl="0" indent="-171450">
              <a:lnSpc>
                <a:spcPct val="150000"/>
              </a:lnSpc>
              <a:spcAft>
                <a:spcPts val="600"/>
              </a:spcAft>
              <a:buFont typeface="Arial" panose="020B0604020202020204" pitchFamily="34" charset="0"/>
              <a:buChar char="•"/>
            </a:pPr>
            <a:r>
              <a:rPr lang="en-US" sz="1600"/>
              <a:t>symbols and images</a:t>
            </a:r>
            <a:endParaRPr lang="en-AU" sz="1600"/>
          </a:p>
          <a:p>
            <a:pPr marL="171450" lvl="0" indent="-171450">
              <a:lnSpc>
                <a:spcPct val="150000"/>
              </a:lnSpc>
              <a:spcAft>
                <a:spcPts val="600"/>
              </a:spcAft>
              <a:buFont typeface="Arial" panose="020B0604020202020204" pitchFamily="34" charset="0"/>
              <a:buChar char="•"/>
            </a:pPr>
            <a:r>
              <a:rPr lang="en-US" sz="1600"/>
              <a:t>materials, objects, artefacts and artworks</a:t>
            </a:r>
            <a:endParaRPr lang="en-AU" sz="1600"/>
          </a:p>
          <a:p>
            <a:pPr marL="171450" lvl="0" indent="-171450">
              <a:lnSpc>
                <a:spcPct val="150000"/>
              </a:lnSpc>
              <a:spcAft>
                <a:spcPts val="600"/>
              </a:spcAft>
              <a:buFont typeface="Arial" panose="020B0604020202020204" pitchFamily="34" charset="0"/>
              <a:buChar char="•"/>
            </a:pPr>
            <a:r>
              <a:rPr lang="en-US" sz="1600"/>
              <a:t>plays, dances, music and performances</a:t>
            </a:r>
            <a:endParaRPr lang="en-AU" sz="1600"/>
          </a:p>
          <a:p>
            <a:pPr marL="171450" lvl="0" indent="-171450">
              <a:lnSpc>
                <a:spcPct val="150000"/>
              </a:lnSpc>
              <a:spcAft>
                <a:spcPts val="600"/>
              </a:spcAft>
              <a:buFont typeface="Arial" panose="020B0604020202020204" pitchFamily="34" charset="0"/>
              <a:buChar char="•"/>
            </a:pPr>
            <a:r>
              <a:rPr lang="en-US" sz="1600"/>
              <a:t>stories </a:t>
            </a:r>
            <a:endParaRPr lang="en-AU" sz="1600"/>
          </a:p>
          <a:p>
            <a:pPr marL="171450" lvl="0" indent="-171450">
              <a:lnSpc>
                <a:spcPct val="150000"/>
              </a:lnSpc>
              <a:spcAft>
                <a:spcPts val="600"/>
              </a:spcAft>
              <a:buFont typeface="Arial" panose="020B0604020202020204" pitchFamily="34" charset="0"/>
              <a:buChar char="•"/>
            </a:pPr>
            <a:r>
              <a:rPr lang="en-US" sz="1600"/>
              <a:t>characters</a:t>
            </a:r>
            <a:endParaRPr lang="en-AU" sz="1600"/>
          </a:p>
          <a:p>
            <a:pPr marL="171450" lvl="0" indent="-171450">
              <a:lnSpc>
                <a:spcPct val="150000"/>
              </a:lnSpc>
              <a:spcAft>
                <a:spcPts val="600"/>
              </a:spcAft>
              <a:buFont typeface="Arial" panose="020B0604020202020204" pitchFamily="34" charset="0"/>
              <a:buChar char="•"/>
            </a:pPr>
            <a:r>
              <a:rPr lang="en-US" sz="1600"/>
              <a:t>Languages </a:t>
            </a:r>
            <a:endParaRPr lang="en-AU" sz="1600"/>
          </a:p>
          <a:p>
            <a:pPr marL="171450" lvl="0" indent="-171450">
              <a:lnSpc>
                <a:spcPct val="150000"/>
              </a:lnSpc>
              <a:spcAft>
                <a:spcPts val="600"/>
              </a:spcAft>
              <a:buFont typeface="Arial" panose="020B0604020202020204" pitchFamily="34" charset="0"/>
              <a:buChar char="•"/>
            </a:pPr>
            <a:r>
              <a:rPr lang="en-AU" sz="1600"/>
              <a:t>Cultural and artistic practices</a:t>
            </a:r>
          </a:p>
          <a:p>
            <a:pPr marL="171450" lvl="0" indent="-171450">
              <a:lnSpc>
                <a:spcPct val="150000"/>
              </a:lnSpc>
              <a:spcAft>
                <a:spcPts val="600"/>
              </a:spcAft>
              <a:buFont typeface="Arial" panose="020B0604020202020204" pitchFamily="34" charset="0"/>
              <a:buChar char="•"/>
            </a:pPr>
            <a:r>
              <a:rPr lang="en-US" sz="1600"/>
              <a:t>documentation of Aboriginal and Torres Strait Islander Peoples’ identity and lived experiences.</a:t>
            </a:r>
          </a:p>
        </p:txBody>
      </p:sp>
      <p:sp>
        <p:nvSpPr>
          <p:cNvPr id="16" name="TextBox 15">
            <a:extLst>
              <a:ext uri="{FF2B5EF4-FFF2-40B4-BE49-F238E27FC236}">
                <a16:creationId xmlns:a16="http://schemas.microsoft.com/office/drawing/2014/main" id="{E58E5041-BFC3-AA71-23FF-836BDFBD1B85}"/>
              </a:ext>
            </a:extLst>
          </p:cNvPr>
          <p:cNvSpPr txBox="1"/>
          <p:nvPr/>
        </p:nvSpPr>
        <p:spPr>
          <a:xfrm>
            <a:off x="3957251" y="5486018"/>
            <a:ext cx="7722154" cy="525465"/>
          </a:xfrm>
          <a:prstGeom prst="rect">
            <a:avLst/>
          </a:prstGeom>
          <a:noFill/>
        </p:spPr>
        <p:txBody>
          <a:bodyPr wrap="square">
            <a:spAutoFit/>
          </a:bodyPr>
          <a:lstStyle/>
          <a:p>
            <a:pPr lvl="0">
              <a:lnSpc>
                <a:spcPct val="150000"/>
              </a:lnSpc>
              <a:spcAft>
                <a:spcPts val="600"/>
              </a:spcAft>
            </a:pPr>
            <a:r>
              <a:rPr lang="en-AU" sz="1000" u="sng">
                <a:hlinkClick r:id="rId4"/>
              </a:rPr>
              <a:t>Teaching advice (additional): Years 7–10 Working with Aboriginal and Torres Strait Islander content </a:t>
            </a:r>
            <a:r>
              <a:rPr lang="en-AU" sz="1000">
                <a:solidFill>
                  <a:schemeClr val="tx1"/>
                </a:solidFill>
              </a:rPr>
              <a:t>© NSW Education Standards Authority (NESA) for and on behalf of the Crown in right of the State of New South Wales, 2024.</a:t>
            </a:r>
            <a:endParaRPr lang="en-US" sz="1000">
              <a:solidFill>
                <a:schemeClr val="tx1"/>
              </a:solidFill>
            </a:endParaRPr>
          </a:p>
        </p:txBody>
      </p:sp>
      <p:sp>
        <p:nvSpPr>
          <p:cNvPr id="3" name="Slide Number Placeholder 2">
            <a:extLst>
              <a:ext uri="{FF2B5EF4-FFF2-40B4-BE49-F238E27FC236}">
                <a16:creationId xmlns:a16="http://schemas.microsoft.com/office/drawing/2014/main" id="{643D934F-526E-B286-14DC-A059A73FEC73}"/>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pic>
        <p:nvPicPr>
          <p:cNvPr id="2" name="Picture 1">
            <a:extLst>
              <a:ext uri="{FF2B5EF4-FFF2-40B4-BE49-F238E27FC236}">
                <a16:creationId xmlns:a16="http://schemas.microsoft.com/office/drawing/2014/main" id="{C0DDC3C8-57A6-326B-0B21-A317CD7B9863}"/>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flipH="1">
            <a:off x="10167766" y="5706749"/>
            <a:ext cx="1513504" cy="989251"/>
          </a:xfrm>
          <a:prstGeom prst="rect">
            <a:avLst/>
          </a:prstGeom>
        </p:spPr>
      </p:pic>
    </p:spTree>
    <p:extLst>
      <p:ext uri="{BB962C8B-B14F-4D97-AF65-F5344CB8AC3E}">
        <p14:creationId xmlns:p14="http://schemas.microsoft.com/office/powerpoint/2010/main" val="2720809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student-facing-secondary-template-2025-v2" id="{99F003DF-8232-8143-89A4-6040FEB636AB}" vid="{7C8CAE53-5C2F-0E42-AA60-E2459FA830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Readytopublish xmlns="95386ad3-46d6-4eb6-bbc1-9b19b13a5756">false</Readytopublish>
    <Migrated xmlns="95386ad3-46d6-4eb6-bbc1-9b19b13a5756">true</Migrated>
    <Description2 xmlns="95386ad3-46d6-4eb6-bbc1-9b19b13a5756" xsi:nil="true"/>
    <SharedWithUsers xmlns="9191b990-ddf9-46cb-8ffe-20db9d3a58aa">
      <UserInfo>
        <DisplayName/>
        <AccountId xsi:nil="true"/>
        <AccountType/>
      </UserInfo>
    </SharedWithUsers>
    <lcf76f155ced4ddcb4097134ff3c332f xmlns="95386ad3-46d6-4eb6-bbc1-9b19b13a5756">
      <Terms xmlns="http://schemas.microsoft.com/office/infopath/2007/PartnerControls"/>
    </lcf76f155ced4ddcb4097134ff3c332f>
    <TaxCatchAll xmlns="9191b990-ddf9-46cb-8ffe-20db9d3a58aa" xsi:nil="true"/>
    <InDAM xmlns="95386ad3-46d6-4eb6-bbc1-9b19b13a5756">false</InDAM>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A1D8124FFB2A1438B815462E05615AB" ma:contentTypeVersion="26" ma:contentTypeDescription="Create a new document." ma:contentTypeScope="" ma:versionID="7cb0b11152a3c969d12f475c424a3b6d">
  <xsd:schema xmlns:xsd="http://www.w3.org/2001/XMLSchema" xmlns:xs="http://www.w3.org/2001/XMLSchema" xmlns:p="http://schemas.microsoft.com/office/2006/metadata/properties" xmlns:ns2="95386ad3-46d6-4eb6-bbc1-9b19b13a5756" xmlns:ns3="9191b990-ddf9-46cb-8ffe-20db9d3a58aa" targetNamespace="http://schemas.microsoft.com/office/2006/metadata/properties" ma:root="true" ma:fieldsID="e73936c6d6eb0e273fb7b7b26ec1bc31" ns2:_="" ns3:_="">
    <xsd:import namespace="95386ad3-46d6-4eb6-bbc1-9b19b13a5756"/>
    <xsd:import namespace="9191b990-ddf9-46cb-8ffe-20db9d3a58a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InDAM" minOccurs="0"/>
                <xsd:element ref="ns2:Readytopublish" minOccurs="0"/>
                <xsd:element ref="ns2:MediaServiceObjectDetectorVersions" minOccurs="0"/>
                <xsd:element ref="ns2:MediaServiceSearchProperties" minOccurs="0"/>
                <xsd:element ref="ns2:Migrated" minOccurs="0"/>
                <xsd:element ref="ns2:Description2"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386ad3-46d6-4eb6-bbc1-9b19b13a57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InDAM" ma:index="24" nillable="true" ma:displayName="In DAM" ma:default="0" ma:format="Dropdown" ma:internalName="InDAM">
      <xsd:simpleType>
        <xsd:restriction base="dms:Boolean"/>
      </xsd:simpleType>
    </xsd:element>
    <xsd:element name="Readytopublish" ma:index="25" nillable="true" ma:displayName="Ready to publish" ma:default="0" ma:format="Dropdown" ma:internalName="Readytopublish">
      <xsd:simpleType>
        <xsd:restriction base="dms:Boolea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igrated" ma:index="28" nillable="true" ma:displayName="Migrated" ma:default="1" ma:format="Dropdown" ma:internalName="Migrated">
      <xsd:simpleType>
        <xsd:restriction base="dms:Boolean"/>
      </xsd:simpleType>
    </xsd:element>
    <xsd:element name="Description2" ma:index="29" nillable="true" ma:displayName="Description" ma:format="Dropdown" ma:internalName="Description2">
      <xsd:simpleType>
        <xsd:restriction base="dms:Note">
          <xsd:maxLength value="255"/>
        </xsd:restriction>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191b990-ddf9-46cb-8ffe-20db9d3a58a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063c910-61e7-482c-9a48-4fe9d05e06db}" ma:internalName="TaxCatchAll" ma:showField="CatchAllData" ma:web="9191b990-ddf9-46cb-8ffe-20db9d3a58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229273-F30C-452B-BC66-5D4E046AD15D}">
  <ds:schemaRefs>
    <ds:schemaRef ds:uri="95386ad3-46d6-4eb6-bbc1-9b19b13a5756"/>
    <ds:schemaRef ds:uri="9191b990-ddf9-46cb-8ffe-20db9d3a58aa"/>
    <ds:schemaRef ds:uri="http://purl.org/dc/elements/1.1/"/>
    <ds:schemaRef ds:uri="http://purl.org/dc/terms/"/>
    <ds:schemaRef ds:uri="http://purl.org/dc/dcmitype/"/>
    <ds:schemaRef ds:uri="http://schemas.microsoft.com/office/infopath/2007/PartnerControls"/>
    <ds:schemaRef ds:uri="http://schemas.microsoft.com/office/2006/metadata/properties"/>
    <ds:schemaRef ds:uri="http://www.w3.org/XML/1998/namespace"/>
    <ds:schemaRef ds:uri="http://schemas.microsoft.com/office/2006/documentManagement/types"/>
    <ds:schemaRef ds:uri="http://schemas.openxmlformats.org/package/2006/metadata/core-properties"/>
  </ds:schemaRefs>
</ds:datastoreItem>
</file>

<file path=customXml/itemProps2.xml><?xml version="1.0" encoding="utf-8"?>
<ds:datastoreItem xmlns:ds="http://schemas.openxmlformats.org/officeDocument/2006/customXml" ds:itemID="{B2632BB2-ED79-485A-A08F-6E67ED5B4D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5386ad3-46d6-4eb6-bbc1-9b19b13a5756"/>
    <ds:schemaRef ds:uri="9191b990-ddf9-46cb-8ffe-20db9d3a58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FF1B202-33B3-4085-AEB3-2A7680910789}">
  <ds:schemaRefs>
    <ds:schemaRef ds:uri="http://schemas.microsoft.com/sharepoint/v3/contenttype/forms"/>
  </ds:schemaRefs>
</ds:datastoreItem>
</file>

<file path=docMetadata/LabelInfo.xml><?xml version="1.0" encoding="utf-8"?>
<clbl:labelList xmlns:clbl="http://schemas.microsoft.com/office/2020/mipLabelMetadata">
  <clbl:label id="{b603dfd7-d93a-4381-a340-2995d8282205}" enabled="1" method="Standard" siteId="{05a0e69a-418a-47c1-9c25-9387261bf991}" contentBits="0" removed="0"/>
</clbl:labelList>
</file>

<file path=docProps/app.xml><?xml version="1.0" encoding="utf-8"?>
<Properties xmlns="http://schemas.openxmlformats.org/officeDocument/2006/extended-properties" xmlns:vt="http://schemas.openxmlformats.org/officeDocument/2006/docPropsVTypes">
  <Template>Finidng voice student-facing-secondary-2025</Template>
  <TotalTime>5</TotalTime>
  <Words>8475</Words>
  <Application>Microsoft Office PowerPoint</Application>
  <PresentationFormat>Widescreen</PresentationFormat>
  <Paragraphs>882</Paragraphs>
  <Slides>75</Slides>
  <Notes>61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75</vt:i4>
      </vt:variant>
    </vt:vector>
  </HeadingPairs>
  <TitlesOfParts>
    <vt:vector size="83" baseType="lpstr">
      <vt:lpstr>Arial</vt:lpstr>
      <vt:lpstr>Times New Roman</vt:lpstr>
      <vt:lpstr>Calibri</vt:lpstr>
      <vt:lpstr>Edu NSW ACT Foundation</vt:lpstr>
      <vt:lpstr>Montserrat</vt:lpstr>
      <vt:lpstr>Wingdings</vt:lpstr>
      <vt:lpstr>Public Sans</vt:lpstr>
      <vt:lpstr>2_NSWG Corporate</vt:lpstr>
      <vt:lpstr> Instructions for use (1)</vt:lpstr>
      <vt:lpstr>Instructions for use (2)</vt:lpstr>
      <vt:lpstr>Finding voice – crafting a play</vt:lpstr>
      <vt:lpstr>Learning sequences</vt:lpstr>
      <vt:lpstr>Voicing stories</vt:lpstr>
      <vt:lpstr>Learning intentions and success criteria (1)</vt:lpstr>
      <vt:lpstr>BEFORE THE SUN COMES UP</vt:lpstr>
      <vt:lpstr>Andrea James – Past and present live in us together</vt:lpstr>
      <vt:lpstr>What is Indigenous Cultural and Intellectual Property?</vt:lpstr>
      <vt:lpstr>How can playwrights communicate intention?</vt:lpstr>
      <vt:lpstr>Identity conscious casting</vt:lpstr>
      <vt:lpstr>Ethical processes and accessibility</vt:lpstr>
      <vt:lpstr>Explaining the effect of ethical processes for dramatic practitioners and audiences</vt:lpstr>
      <vt:lpstr>The roles of dramatic practitioners and audiences</vt:lpstr>
      <vt:lpstr>Playwright considerations</vt:lpstr>
      <vt:lpstr>Our blueprint for ethical storytelling</vt:lpstr>
      <vt:lpstr>Laila is Missing by Bina Bhattacharya </vt:lpstr>
      <vt:lpstr>Learning intentions and success criteria (2)</vt:lpstr>
      <vt:lpstr>History and contemporary examples</vt:lpstr>
      <vt:lpstr>Conventions of modern melodrama</vt:lpstr>
      <vt:lpstr>Ethical protocols</vt:lpstr>
      <vt:lpstr>PROMETHEUS by Damien Ryan</vt:lpstr>
      <vt:lpstr>Learning intentions and success criteria (3)</vt:lpstr>
      <vt:lpstr>Adaptation of Greek chorus</vt:lpstr>
      <vt:lpstr>Contemporary Greek chorus conventions</vt:lpstr>
      <vt:lpstr>A note on the text</vt:lpstr>
      <vt:lpstr>A note on the performance and interpretation of Pixos</vt:lpstr>
      <vt:lpstr>SCENE 4 – THE CHORUS</vt:lpstr>
      <vt:lpstr>PINCHED by Melanie Tait</vt:lpstr>
      <vt:lpstr>Learning intentions and success criteria (4)</vt:lpstr>
      <vt:lpstr>Permission from the playwright</vt:lpstr>
      <vt:lpstr>Neutral script conventions</vt:lpstr>
      <vt:lpstr>From neutral script to stage directions</vt:lpstr>
      <vt:lpstr>Dramatic intention</vt:lpstr>
      <vt:lpstr>Writing prompt</vt:lpstr>
      <vt:lpstr>Selecting stories</vt:lpstr>
      <vt:lpstr>Learning intentions and success criteria (5)</vt:lpstr>
      <vt:lpstr>Assessment task – Part A</vt:lpstr>
      <vt:lpstr>Steps to success – Part A</vt:lpstr>
      <vt:lpstr>Assessment task – Part B (1)</vt:lpstr>
      <vt:lpstr>Assessment task – Part B (2)</vt:lpstr>
      <vt:lpstr>Steps to success – Part B (1)</vt:lpstr>
      <vt:lpstr>Steps to success – Part B (2)</vt:lpstr>
      <vt:lpstr>Director</vt:lpstr>
      <vt:lpstr>Performer</vt:lpstr>
      <vt:lpstr>Designer</vt:lpstr>
      <vt:lpstr>Audience</vt:lpstr>
      <vt:lpstr>Embodying stories</vt:lpstr>
      <vt:lpstr>Learning intentions and success criteria (6)</vt:lpstr>
      <vt:lpstr>Assessment task Part B submission </vt:lpstr>
      <vt:lpstr>Laila is Missing by Bina Bhattacharya</vt:lpstr>
      <vt:lpstr>Pinched by Melanie Tait (excerpt 1)</vt:lpstr>
      <vt:lpstr>Pinched by Melanie Tait (excerpt 2)</vt:lpstr>
      <vt:lpstr>PROMETHEUS by Damien Ryan</vt:lpstr>
      <vt:lpstr>BEFORE THE SUN COMES UP  by Callan Purcell and Jordan Shea</vt:lpstr>
      <vt:lpstr>Learning intentions and success criteria (7)</vt:lpstr>
      <vt:lpstr>Documentary drama conventions</vt:lpstr>
      <vt:lpstr>BEFORE THE SUN COMES UP by Callan Purcell and Jordan Shea (excerpt 1)</vt:lpstr>
      <vt:lpstr>BEFORE THE SUN COMES UP by Callan Purcell and Jordan Shea (excerpt 2)</vt:lpstr>
      <vt:lpstr>Atmosphere association</vt:lpstr>
      <vt:lpstr>Common thread</vt:lpstr>
      <vt:lpstr>Generating and structuring stories</vt:lpstr>
      <vt:lpstr>Learning intentions and success criteria (8)</vt:lpstr>
      <vt:lpstr>Script documentation</vt:lpstr>
      <vt:lpstr>Sharing stories (1)</vt:lpstr>
      <vt:lpstr>Sharing stories (2)</vt:lpstr>
      <vt:lpstr>Collecting stories (1)</vt:lpstr>
      <vt:lpstr>Collecting stories (2)</vt:lpstr>
      <vt:lpstr>Fragment to focus </vt:lpstr>
      <vt:lpstr>Theatrical blueprint </vt:lpstr>
      <vt:lpstr>Embedding atmosphere</vt:lpstr>
      <vt:lpstr>Rehearsing, refining and sharing stories</vt:lpstr>
      <vt:lpstr>Learning intentions and success criteria (11)</vt:lpstr>
      <vt:lpstr>References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Finding voice – crafting a play – Year 10</dc:title>
  <dc:creator>NSW Department of Education</dc:creator>
  <cp:keywords>Drama; Stage 5; Year 10; Finding Voice</cp:keywords>
  <dcterms:created xsi:type="dcterms:W3CDTF">2026-05-26T22:33:16Z</dcterms:created>
  <dcterms:modified xsi:type="dcterms:W3CDTF">2026-06-17T23:08:59Z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8084200.00000000</vt:lpwstr>
  </property>
  <property fmtid="{D5CDD505-2E9C-101B-9397-08002B2CF9AE}" pid="3" name="xd_ProgID">
    <vt:lpwstr/>
  </property>
  <property fmtid="{D5CDD505-2E9C-101B-9397-08002B2CF9AE}" pid="4" name="MediaServiceImageTags">
    <vt:lpwstr/>
  </property>
  <property fmtid="{D5CDD505-2E9C-101B-9397-08002B2CF9AE}" pid="5" name="MSIP_Label_b603dfd7-d93a-4381-a340-2995d8282205_Enabled">
    <vt:lpwstr>true</vt:lpwstr>
  </property>
  <property fmtid="{D5CDD505-2E9C-101B-9397-08002B2CF9AE}" pid="6" name="ContentTypeId">
    <vt:lpwstr>0x0101004A1D8124FFB2A1438B815462E05615AB</vt:lpwstr>
  </property>
  <property fmtid="{D5CDD505-2E9C-101B-9397-08002B2CF9AE}" pid="7" name="MSIP_Label_b603dfd7-d93a-4381-a340-2995d8282205_ContentBits">
    <vt:lpwstr>0</vt:lpwstr>
  </property>
  <property fmtid="{D5CDD505-2E9C-101B-9397-08002B2CF9AE}" pid="8" name="ComplianceAssetId">
    <vt:lpwstr/>
  </property>
  <property fmtid="{D5CDD505-2E9C-101B-9397-08002B2CF9AE}" pid="9" name="TemplateUrl">
    <vt:lpwstr/>
  </property>
  <property fmtid="{D5CDD505-2E9C-101B-9397-08002B2CF9AE}" pid="10" name="MSIP_Label_b603dfd7-d93a-4381-a340-2995d8282205_SetDate">
    <vt:lpwstr>2024-07-31T04:44:31Z</vt:lpwstr>
  </property>
  <property fmtid="{D5CDD505-2E9C-101B-9397-08002B2CF9AE}" pid="11" name="MSIP_Label_b603dfd7-d93a-4381-a340-2995d8282205_Name">
    <vt:lpwstr>OFFICIAL</vt:lpwstr>
  </property>
  <property fmtid="{D5CDD505-2E9C-101B-9397-08002B2CF9AE}" pid="12" name="_ExtendedDescription">
    <vt:lpwstr/>
  </property>
  <property fmtid="{D5CDD505-2E9C-101B-9397-08002B2CF9AE}" pid="13" name="MSIP_Label_b603dfd7-d93a-4381-a340-2995d8282205_SiteId">
    <vt:lpwstr>05a0e69a-418a-47c1-9c25-9387261bf991</vt:lpwstr>
  </property>
  <property fmtid="{D5CDD505-2E9C-101B-9397-08002B2CF9AE}" pid="14" name="MSIP_Label_b603dfd7-d93a-4381-a340-2995d8282205_Method">
    <vt:lpwstr>Standard</vt:lpwstr>
  </property>
  <property fmtid="{D5CDD505-2E9C-101B-9397-08002B2CF9AE}" pid="15" name="TriggerFlowInfo">
    <vt:lpwstr/>
  </property>
  <property fmtid="{D5CDD505-2E9C-101B-9397-08002B2CF9AE}" pid="16" name="xd_Signature">
    <vt:lpwstr/>
  </property>
  <property fmtid="{D5CDD505-2E9C-101B-9397-08002B2CF9AE}" pid="17" name="MSIP_Label_b603dfd7-d93a-4381-a340-2995d8282205_ActionId">
    <vt:lpwstr>86cc9e70-6da9-4653-95a8-be9aa2ad5056</vt:lpwstr>
  </property>
</Properties>
</file>