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1" r:id="rId6"/>
    <p:sldId id="260" r:id="rId7"/>
    <p:sldId id="259"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86385" autoAdjust="0"/>
  </p:normalViewPr>
  <p:slideViewPr>
    <p:cSldViewPr snapToGrid="0">
      <p:cViewPr varScale="1">
        <p:scale>
          <a:sx n="98" d="100"/>
          <a:sy n="98" d="100"/>
        </p:scale>
        <p:origin x="1500" y="80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85392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34547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84322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E12F1-ABF9-4C16-91C0-736D81CF31FA}"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357110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DE12F1-ABF9-4C16-91C0-736D81CF31FA}" type="datetimeFigureOut">
              <a:rPr lang="en-US" smtClean="0"/>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65A06-1D81-4B07-B111-564EC09E36B2}" type="slidenum">
              <a:rPr lang="en-US" smtClean="0"/>
              <a:t>‹#›</a:t>
            </a:fld>
            <a:endParaRPr lang="en-US"/>
          </a:p>
        </p:txBody>
      </p:sp>
      <p:sp>
        <p:nvSpPr>
          <p:cNvPr id="8" name="Picture Placeholder 7">
            <a:extLst>
              <a:ext uri="{FF2B5EF4-FFF2-40B4-BE49-F238E27FC236}">
                <a16:creationId xmlns:a16="http://schemas.microsoft.com/office/drawing/2014/main" id="{42BF134A-72BE-4C47-B281-9CF85B829A29}"/>
              </a:ext>
            </a:extLst>
          </p:cNvPr>
          <p:cNvSpPr>
            <a:spLocks noGrp="1"/>
          </p:cNvSpPr>
          <p:nvPr>
            <p:ph type="pic" sz="quarter" idx="13"/>
          </p:nvPr>
        </p:nvSpPr>
        <p:spPr>
          <a:xfrm>
            <a:off x="3516313" y="490452"/>
            <a:ext cx="5411787" cy="5519824"/>
          </a:xfrm>
        </p:spPr>
        <p:txBody>
          <a:bodyPr/>
          <a:lstStyle/>
          <a:p>
            <a:endParaRPr lang="en-US"/>
          </a:p>
        </p:txBody>
      </p:sp>
    </p:spTree>
    <p:extLst>
      <p:ext uri="{BB962C8B-B14F-4D97-AF65-F5344CB8AC3E}">
        <p14:creationId xmlns:p14="http://schemas.microsoft.com/office/powerpoint/2010/main" val="94147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E12F1-ABF9-4C16-91C0-736D81CF31FA}"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410489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E12F1-ABF9-4C16-91C0-736D81CF31FA}" type="datetimeFigureOut">
              <a:rPr lang="en-US" smtClean="0"/>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81827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E12F1-ABF9-4C16-91C0-736D81CF31FA}" type="datetimeFigureOut">
              <a:rPr lang="en-US" smtClean="0"/>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10383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E12F1-ABF9-4C16-91C0-736D81CF31FA}" type="datetimeFigureOut">
              <a:rPr lang="en-US" smtClean="0"/>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88126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E12F1-ABF9-4C16-91C0-736D81CF31FA}"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207231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E12F1-ABF9-4C16-91C0-736D81CF31FA}" type="datetimeFigureOut">
              <a:rPr lang="en-US" smtClean="0"/>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65A06-1D81-4B07-B111-564EC09E36B2}" type="slidenum">
              <a:rPr lang="en-US" smtClean="0"/>
              <a:t>‹#›</a:t>
            </a:fld>
            <a:endParaRPr lang="en-US"/>
          </a:p>
        </p:txBody>
      </p:sp>
    </p:spTree>
    <p:extLst>
      <p:ext uri="{BB962C8B-B14F-4D97-AF65-F5344CB8AC3E}">
        <p14:creationId xmlns:p14="http://schemas.microsoft.com/office/powerpoint/2010/main" val="397056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E12F1-ABF9-4C16-91C0-736D81CF31FA}" type="datetimeFigureOut">
              <a:rPr lang="en-US" smtClean="0"/>
              <a:t>6/18/2021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65A06-1D81-4B07-B111-564EC09E36B2}" type="slidenum">
              <a:rPr lang="en-US" smtClean="0"/>
              <a:t>‹#›</a:t>
            </a:fld>
            <a:endParaRPr lang="en-US"/>
          </a:p>
        </p:txBody>
      </p:sp>
    </p:spTree>
    <p:extLst>
      <p:ext uri="{BB962C8B-B14F-4D97-AF65-F5344CB8AC3E}">
        <p14:creationId xmlns:p14="http://schemas.microsoft.com/office/powerpoint/2010/main" val="3640559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0773-16EF-4778-AD8C-130F522F379D}"/>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dirty="0"/>
              <a:t>What happens at playtime</a:t>
            </a:r>
          </a:p>
        </p:txBody>
      </p:sp>
    </p:spTree>
    <p:extLst>
      <p:ext uri="{BB962C8B-B14F-4D97-AF65-F5344CB8AC3E}">
        <p14:creationId xmlns:p14="http://schemas.microsoft.com/office/powerpoint/2010/main" val="162962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descr="&#10;These stories have been designed to help students learn about school so they know what to expect and can learn positive ways to respond to new situations. As a teacher, parent or carer you can help a student by reading through the stories. You could point out how the student’s school experience is different and similar to that in the story and come up with other positive ways to respond. We hope these stories can make students feel more confident, safe and accepted at school. &#10;&#10;This story can be customised with personal images or photos that are relevant to the student or students you will read it with. We suggest taking photos of your student performing each task and adding to your desktop. You can then click on the icon on the following pages to add your images. We also recommend printing in colour.">
            <a:extLst>
              <a:ext uri="{FF2B5EF4-FFF2-40B4-BE49-F238E27FC236}">
                <a16:creationId xmlns:a16="http://schemas.microsoft.com/office/drawing/2014/main" id="{DBC145E2-34CE-4622-A367-BA4FD6272F1C}"/>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sz="1100" b="1" dirty="0"/>
              <a:t>Reader Notes:</a:t>
            </a:r>
            <a:endParaRPr lang="en-US" sz="1100" dirty="0"/>
          </a:p>
        </p:txBody>
      </p:sp>
    </p:spTree>
    <p:extLst>
      <p:ext uri="{BB962C8B-B14F-4D97-AF65-F5344CB8AC3E}">
        <p14:creationId xmlns:p14="http://schemas.microsoft.com/office/powerpoint/2010/main" val="122804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EE02-790A-4FCB-8A01-97161626545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What happens at playtime page 3</a:t>
            </a:r>
          </a:p>
        </p:txBody>
      </p:sp>
      <p:sp>
        <p:nvSpPr>
          <p:cNvPr id="4" name="Picture Placeholder 3" descr="Click to add an image for the following text:&#10;&#10;At my school a bell rings to let everyone know that it’s playtime.&#10;&#10;Play time is when we take a break from our lessons.">
            <a:extLst>
              <a:ext uri="{FF2B5EF4-FFF2-40B4-BE49-F238E27FC236}">
                <a16:creationId xmlns:a16="http://schemas.microsoft.com/office/drawing/2014/main" id="{1D041323-7CF8-41C2-BCCC-913335ECE9C5}"/>
              </a:ext>
            </a:extLst>
          </p:cNvPr>
          <p:cNvSpPr>
            <a:spLocks noGrp="1"/>
          </p:cNvSpPr>
          <p:nvPr>
            <p:ph type="pic" sz="quarter" idx="13"/>
          </p:nvPr>
        </p:nvSpPr>
        <p:spPr>
          <a:xfrm>
            <a:off x="3976382" y="490452"/>
            <a:ext cx="4951718" cy="5519824"/>
          </a:xfrm>
        </p:spPr>
      </p:sp>
    </p:spTree>
    <p:extLst>
      <p:ext uri="{BB962C8B-B14F-4D97-AF65-F5344CB8AC3E}">
        <p14:creationId xmlns:p14="http://schemas.microsoft.com/office/powerpoint/2010/main" val="242692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B70219-1441-4663-92C2-1EBC0F2B5DC0}"/>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What happens at playtime page 4</a:t>
            </a:r>
          </a:p>
        </p:txBody>
      </p:sp>
      <p:sp>
        <p:nvSpPr>
          <p:cNvPr id="2" name="Picture Placeholder 1" descr="Click to add an image to the text:&#10;&#10;It’s a time to play with the other students in the playground.&#10;&#10;I can play in the sandpit. I can talk with other students. I can go to the library and read.&#10;&#10;I sometimes play hide and seek with Jack and my other friends.&#10;&#10;We can get puffed from running fast.&#10;">
            <a:extLst>
              <a:ext uri="{FF2B5EF4-FFF2-40B4-BE49-F238E27FC236}">
                <a16:creationId xmlns:a16="http://schemas.microsoft.com/office/drawing/2014/main" id="{883DD766-C1C8-400B-85C0-1F4C47864394}"/>
              </a:ext>
            </a:extLst>
          </p:cNvPr>
          <p:cNvSpPr>
            <a:spLocks noGrp="1"/>
          </p:cNvSpPr>
          <p:nvPr>
            <p:ph type="pic" sz="quarter" idx="13"/>
          </p:nvPr>
        </p:nvSpPr>
        <p:spPr>
          <a:xfrm>
            <a:off x="4186106" y="431729"/>
            <a:ext cx="4859440" cy="5519824"/>
          </a:xfrm>
        </p:spPr>
      </p:sp>
    </p:spTree>
    <p:extLst>
      <p:ext uri="{BB962C8B-B14F-4D97-AF65-F5344CB8AC3E}">
        <p14:creationId xmlns:p14="http://schemas.microsoft.com/office/powerpoint/2010/main" val="382578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821786-24F4-4AA0-A0B4-533B4C9219DA}"/>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What happens at playtime page 5</a:t>
            </a:r>
          </a:p>
        </p:txBody>
      </p:sp>
      <p:sp>
        <p:nvSpPr>
          <p:cNvPr id="2" name="Picture Placeholder 1" descr="Click to add an image to the text:&#10;Sometimes when Jack is not at school it can be hard to find other students to play with. This might make me feel a bit sad or worried.">
            <a:extLst>
              <a:ext uri="{FF2B5EF4-FFF2-40B4-BE49-F238E27FC236}">
                <a16:creationId xmlns:a16="http://schemas.microsoft.com/office/drawing/2014/main" id="{39D462DC-1A3D-4F5C-B273-91360C1CFCB7}"/>
              </a:ext>
            </a:extLst>
          </p:cNvPr>
          <p:cNvSpPr>
            <a:spLocks noGrp="1"/>
          </p:cNvSpPr>
          <p:nvPr>
            <p:ph type="pic" sz="quarter" idx="13"/>
          </p:nvPr>
        </p:nvSpPr>
        <p:spPr>
          <a:xfrm>
            <a:off x="3959604" y="490452"/>
            <a:ext cx="4968496" cy="5519824"/>
          </a:xfrm>
        </p:spPr>
      </p:sp>
    </p:spTree>
    <p:extLst>
      <p:ext uri="{BB962C8B-B14F-4D97-AF65-F5344CB8AC3E}">
        <p14:creationId xmlns:p14="http://schemas.microsoft.com/office/powerpoint/2010/main" val="245874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8495261-1777-4546-BC97-92E00369991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What happens at playtime Page 6</a:t>
            </a:r>
          </a:p>
        </p:txBody>
      </p:sp>
      <p:sp>
        <p:nvSpPr>
          <p:cNvPr id="2" name="Picture Placeholder 1" descr="Click to add an image to the text:&#10;I can remind myself that I can play in the sand pit.&#10;&#10;In the sandpit everyone shares the buckets and spades and build castles together. I can go to a recess activity such as the library or chess club.&#10;&#10;I could ask the students who play basketball if I can join in.&#10;&#10;">
            <a:extLst>
              <a:ext uri="{FF2B5EF4-FFF2-40B4-BE49-F238E27FC236}">
                <a16:creationId xmlns:a16="http://schemas.microsoft.com/office/drawing/2014/main" id="{5126A831-814E-4A80-B8B5-C5995EBA8B42}"/>
              </a:ext>
            </a:extLst>
          </p:cNvPr>
          <p:cNvSpPr>
            <a:spLocks noGrp="1"/>
          </p:cNvSpPr>
          <p:nvPr>
            <p:ph type="pic" sz="quarter" idx="13"/>
          </p:nvPr>
        </p:nvSpPr>
        <p:spPr>
          <a:xfrm>
            <a:off x="3624044" y="490452"/>
            <a:ext cx="5304056" cy="5519824"/>
          </a:xfrm>
        </p:spPr>
      </p:sp>
    </p:spTree>
    <p:extLst>
      <p:ext uri="{BB962C8B-B14F-4D97-AF65-F5344CB8AC3E}">
        <p14:creationId xmlns:p14="http://schemas.microsoft.com/office/powerpoint/2010/main" val="100881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7E6EEB7-2A36-4B1F-AC93-391A3CC39E46}"/>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What happens at playtime page 7</a:t>
            </a:r>
          </a:p>
        </p:txBody>
      </p:sp>
      <p:sp>
        <p:nvSpPr>
          <p:cNvPr id="2" name="Picture Placeholder 1" descr="Click to add an image to the text:&#10;&#10;When I hear the bell it’s time to go back inside and return to class. Play time is fun!&#10;">
            <a:extLst>
              <a:ext uri="{FF2B5EF4-FFF2-40B4-BE49-F238E27FC236}">
                <a16:creationId xmlns:a16="http://schemas.microsoft.com/office/drawing/2014/main" id="{1E50EC33-4D64-4CB4-B9FB-D2C20071F8B7}"/>
              </a:ext>
            </a:extLst>
          </p:cNvPr>
          <p:cNvSpPr>
            <a:spLocks noGrp="1"/>
          </p:cNvSpPr>
          <p:nvPr>
            <p:ph type="pic" sz="quarter" idx="13"/>
          </p:nvPr>
        </p:nvSpPr>
        <p:spPr/>
      </p:sp>
    </p:spTree>
    <p:extLst>
      <p:ext uri="{BB962C8B-B14F-4D97-AF65-F5344CB8AC3E}">
        <p14:creationId xmlns:p14="http://schemas.microsoft.com/office/powerpoint/2010/main" val="943942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descr="For more stories and information on making education accessible for everyone please visit: https://education.nsw.gov.au/ &#10;&#10;Copyright Deakin University, All rights reserved. Information on reproducing this story can he found here allplaylearn.org.au/copyright.&#10;Deakin University logo&#10;All Play learn logo&#10;NSW government logo&#10;">
            <a:extLst>
              <a:ext uri="{FF2B5EF4-FFF2-40B4-BE49-F238E27FC236}">
                <a16:creationId xmlns:a16="http://schemas.microsoft.com/office/drawing/2014/main" id="{CE560654-59C6-46B4-A1F5-73CD9FBA1B5F}"/>
              </a:ext>
            </a:extLst>
          </p:cNvPr>
          <p:cNvSpPr>
            <a:spLocks noGrp="1"/>
          </p:cNvSpPr>
          <p:nvPr>
            <p:ph type="ctrTitle"/>
          </p:nvPr>
        </p:nvSpPr>
        <p:spPr>
          <a:xfrm>
            <a:off x="685800" y="-2387600"/>
            <a:ext cx="7772400" cy="2387600"/>
          </a:xfrm>
        </p:spPr>
        <p:txBody>
          <a:bodyPr vert="horz" lIns="91440" tIns="45720" rIns="91440" bIns="45720" rtlCol="0" anchor="b">
            <a:normAutofit/>
          </a:bodyPr>
          <a:lstStyle/>
          <a:p>
            <a:r>
              <a:rPr lang="en-US" sz="1000" dirty="0"/>
              <a:t>What happens at playtime </a:t>
            </a:r>
            <a:r>
              <a:rPr lang="en-US" sz="1000"/>
              <a:t>back page</a:t>
            </a:r>
            <a:endParaRPr lang="en-US" sz="1000" dirty="0"/>
          </a:p>
        </p:txBody>
      </p:sp>
    </p:spTree>
    <p:extLst>
      <p:ext uri="{BB962C8B-B14F-4D97-AF65-F5344CB8AC3E}">
        <p14:creationId xmlns:p14="http://schemas.microsoft.com/office/powerpoint/2010/main" val="1360681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43</Words>
  <Application>Microsoft Office PowerPoint</Application>
  <PresentationFormat>On-screen Show (4:3)</PresentationFormat>
  <Paragraphs>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What happens at playtime</vt:lpstr>
      <vt:lpstr>Reader Notes:</vt:lpstr>
      <vt:lpstr>What happens at playtime page 3</vt:lpstr>
      <vt:lpstr>What happens at playtime page 4</vt:lpstr>
      <vt:lpstr>What happens at playtime page 5</vt:lpstr>
      <vt:lpstr>What happens at playtime Page 6</vt:lpstr>
      <vt:lpstr>What happens at playtime page 7</vt:lpstr>
      <vt:lpstr>What happens at playtime back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F00023</dc:creator>
  <cp:lastModifiedBy>F00023</cp:lastModifiedBy>
  <cp:revision>12</cp:revision>
  <dcterms:created xsi:type="dcterms:W3CDTF">2021-06-10T03:07:37Z</dcterms:created>
  <dcterms:modified xsi:type="dcterms:W3CDTF">2021-06-18T03:10:32Z</dcterms:modified>
</cp:coreProperties>
</file>