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3" r:id="rId4"/>
    <p:sldId id="262" r:id="rId5"/>
    <p:sldId id="261" r:id="rId6"/>
    <p:sldId id="260" r:id="rId7"/>
    <p:sldId id="264" r:id="rId8"/>
    <p:sldId id="265" r:id="rId9"/>
    <p:sldId id="25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5" autoAdjust="0"/>
  </p:normalViewPr>
  <p:slideViewPr>
    <p:cSldViewPr snapToGrid="0">
      <p:cViewPr varScale="1">
        <p:scale>
          <a:sx n="98" d="100"/>
          <a:sy n="98" d="100"/>
        </p:scale>
        <p:origin x="792" y="1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5ABF5-503C-47CA-B31A-B7A8FE913FC0}" type="datetimeFigureOut">
              <a:rPr lang="en-US" smtClean="0"/>
              <a:t>6/16/2021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CCE39B-D694-4113-8078-D4228E547BC2}" type="slidenum">
              <a:rPr lang="en-US" smtClean="0"/>
              <a:t>‹#›</a:t>
            </a:fld>
            <a:endParaRPr lang="en-US"/>
          </a:p>
        </p:txBody>
      </p:sp>
    </p:spTree>
    <p:extLst>
      <p:ext uri="{BB962C8B-B14F-4D97-AF65-F5344CB8AC3E}">
        <p14:creationId xmlns:p14="http://schemas.microsoft.com/office/powerpoint/2010/main" val="3779017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CCE39B-D694-4113-8078-D4228E547BC2}" type="slidenum">
              <a:rPr lang="en-US" smtClean="0"/>
              <a:t>7</a:t>
            </a:fld>
            <a:endParaRPr lang="en-US"/>
          </a:p>
        </p:txBody>
      </p:sp>
    </p:spTree>
    <p:extLst>
      <p:ext uri="{BB962C8B-B14F-4D97-AF65-F5344CB8AC3E}">
        <p14:creationId xmlns:p14="http://schemas.microsoft.com/office/powerpoint/2010/main" val="1928399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E12F1-ABF9-4C16-91C0-736D81CF31FA}"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185392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E12F1-ABF9-4C16-91C0-736D81CF31FA}"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234547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E12F1-ABF9-4C16-91C0-736D81CF31FA}"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184322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E12F1-ABF9-4C16-91C0-736D81CF31FA}"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357110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DE12F1-ABF9-4C16-91C0-736D81CF31FA}"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
        <p:nvSpPr>
          <p:cNvPr id="8" name="Picture Placeholder 7">
            <a:extLst>
              <a:ext uri="{FF2B5EF4-FFF2-40B4-BE49-F238E27FC236}">
                <a16:creationId xmlns:a16="http://schemas.microsoft.com/office/drawing/2014/main" id="{42BF134A-72BE-4C47-B281-9CF85B829A29}"/>
              </a:ext>
            </a:extLst>
          </p:cNvPr>
          <p:cNvSpPr>
            <a:spLocks noGrp="1"/>
          </p:cNvSpPr>
          <p:nvPr>
            <p:ph type="pic" sz="quarter" idx="13"/>
          </p:nvPr>
        </p:nvSpPr>
        <p:spPr>
          <a:xfrm>
            <a:off x="3516313" y="490452"/>
            <a:ext cx="5411787" cy="5519824"/>
          </a:xfrm>
        </p:spPr>
        <p:txBody>
          <a:bodyPr/>
          <a:lstStyle/>
          <a:p>
            <a:endParaRPr lang="en-US"/>
          </a:p>
        </p:txBody>
      </p:sp>
    </p:spTree>
    <p:extLst>
      <p:ext uri="{BB962C8B-B14F-4D97-AF65-F5344CB8AC3E}">
        <p14:creationId xmlns:p14="http://schemas.microsoft.com/office/powerpoint/2010/main" val="94147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DE12F1-ABF9-4C16-91C0-736D81CF31FA}"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4104894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E12F1-ABF9-4C16-91C0-736D81CF31FA}"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281827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DE12F1-ABF9-4C16-91C0-736D81CF31FA}"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103832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E12F1-ABF9-4C16-91C0-736D81CF31FA}"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288126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DE12F1-ABF9-4C16-91C0-736D81CF31FA}"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2072312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DE12F1-ABF9-4C16-91C0-736D81CF31FA}"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397056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E12F1-ABF9-4C16-91C0-736D81CF31FA}" type="datetimeFigureOut">
              <a:rPr lang="en-US" smtClean="0"/>
              <a:t>6/16/2021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65A06-1D81-4B07-B111-564EC09E36B2}" type="slidenum">
              <a:rPr lang="en-US" smtClean="0"/>
              <a:t>‹#›</a:t>
            </a:fld>
            <a:endParaRPr lang="en-US"/>
          </a:p>
        </p:txBody>
      </p:sp>
    </p:spTree>
    <p:extLst>
      <p:ext uri="{BB962C8B-B14F-4D97-AF65-F5344CB8AC3E}">
        <p14:creationId xmlns:p14="http://schemas.microsoft.com/office/powerpoint/2010/main" val="3640559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50773-16EF-4778-AD8C-130F522F379D}"/>
              </a:ext>
            </a:extLst>
          </p:cNvPr>
          <p:cNvSpPr>
            <a:spLocks noGrp="1"/>
          </p:cNvSpPr>
          <p:nvPr>
            <p:ph type="ctrTitle"/>
          </p:nvPr>
        </p:nvSpPr>
        <p:spPr>
          <a:xfrm>
            <a:off x="685800" y="-2387600"/>
            <a:ext cx="7772400" cy="2387600"/>
          </a:xfrm>
        </p:spPr>
        <p:txBody>
          <a:bodyPr vert="horz" lIns="91440" tIns="45720" rIns="91440" bIns="45720" rtlCol="0" anchor="b">
            <a:normAutofit/>
          </a:bodyPr>
          <a:lstStyle/>
          <a:p>
            <a:r>
              <a:rPr lang="en-US" dirty="0"/>
              <a:t>Waiting my turn</a:t>
            </a:r>
          </a:p>
        </p:txBody>
      </p:sp>
    </p:spTree>
    <p:extLst>
      <p:ext uri="{BB962C8B-B14F-4D97-AF65-F5344CB8AC3E}">
        <p14:creationId xmlns:p14="http://schemas.microsoft.com/office/powerpoint/2010/main" val="1629629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descr="These stories have been designed to help students learn about school so they know what to expect and can learn positive ways to respond to new situations. As a teacher, parent or carer you can help a student by reading through the stories. You could point out how the student’s school experience is different and similar to that in the story and come up with other positive ways to respond. We hope these stories can make students feel more confident, safe and accepted at school. &#10;&#10;This story can be customised with personal images or photos that are relevant to the student or students you will read it with. We suggest taking photos of your student performing each task and adding to your desktop. You can then click on the icon on the following pages to add your images. We also recommend printing in colour.">
            <a:extLst>
              <a:ext uri="{FF2B5EF4-FFF2-40B4-BE49-F238E27FC236}">
                <a16:creationId xmlns:a16="http://schemas.microsoft.com/office/drawing/2014/main" id="{DBC145E2-34CE-4622-A367-BA4FD6272F1C}"/>
              </a:ext>
            </a:extLst>
          </p:cNvPr>
          <p:cNvSpPr>
            <a:spLocks noGrp="1"/>
          </p:cNvSpPr>
          <p:nvPr>
            <p:ph type="ctrTitle"/>
          </p:nvPr>
        </p:nvSpPr>
        <p:spPr>
          <a:xfrm>
            <a:off x="685800" y="-2387600"/>
            <a:ext cx="7772400" cy="2387600"/>
          </a:xfrm>
        </p:spPr>
        <p:txBody>
          <a:bodyPr vert="horz" lIns="91440" tIns="45720" rIns="91440" bIns="45720" rtlCol="0" anchor="b">
            <a:normAutofit/>
          </a:bodyPr>
          <a:lstStyle/>
          <a:p>
            <a:r>
              <a:rPr lang="en-US" sz="1100" b="1" dirty="0"/>
              <a:t>Reader Notes:</a:t>
            </a:r>
            <a:endParaRPr lang="en-US" sz="1100" dirty="0"/>
          </a:p>
        </p:txBody>
      </p:sp>
    </p:spTree>
    <p:extLst>
      <p:ext uri="{BB962C8B-B14F-4D97-AF65-F5344CB8AC3E}">
        <p14:creationId xmlns:p14="http://schemas.microsoft.com/office/powerpoint/2010/main" val="122804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BEE02-790A-4FCB-8A01-971616265457}"/>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Waiting my turn page 3</a:t>
            </a:r>
          </a:p>
        </p:txBody>
      </p:sp>
      <p:sp>
        <p:nvSpPr>
          <p:cNvPr id="4" name="Picture Placeholder 3" descr="Click to add an image for the following text:&#10;&#10;At school there are lots of students in my class.&#10;">
            <a:extLst>
              <a:ext uri="{FF2B5EF4-FFF2-40B4-BE49-F238E27FC236}">
                <a16:creationId xmlns:a16="http://schemas.microsoft.com/office/drawing/2014/main" id="{1D041323-7CF8-41C2-BCCC-913335ECE9C5}"/>
              </a:ext>
            </a:extLst>
          </p:cNvPr>
          <p:cNvSpPr>
            <a:spLocks noGrp="1"/>
          </p:cNvSpPr>
          <p:nvPr>
            <p:ph type="pic" sz="quarter" idx="13"/>
          </p:nvPr>
        </p:nvSpPr>
        <p:spPr>
          <a:xfrm>
            <a:off x="4163437" y="490452"/>
            <a:ext cx="4766554" cy="5519824"/>
          </a:xfrm>
        </p:spPr>
      </p:sp>
    </p:spTree>
    <p:extLst>
      <p:ext uri="{BB962C8B-B14F-4D97-AF65-F5344CB8AC3E}">
        <p14:creationId xmlns:p14="http://schemas.microsoft.com/office/powerpoint/2010/main" val="242692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5B70219-1441-4663-92C2-1EBC0F2B5DC0}"/>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Waiting my turn page 4</a:t>
            </a:r>
          </a:p>
        </p:txBody>
      </p:sp>
      <p:sp>
        <p:nvSpPr>
          <p:cNvPr id="2" name="Picture Placeholder 1" descr="Click to add an image to the text:&#10;&#10;If all the students speak at the same time it’s hard for the teacher to hear.">
            <a:extLst>
              <a:ext uri="{FF2B5EF4-FFF2-40B4-BE49-F238E27FC236}">
                <a16:creationId xmlns:a16="http://schemas.microsoft.com/office/drawing/2014/main" id="{883DD766-C1C8-400B-85C0-1F4C47864394}"/>
              </a:ext>
            </a:extLst>
          </p:cNvPr>
          <p:cNvSpPr>
            <a:spLocks noGrp="1"/>
          </p:cNvSpPr>
          <p:nvPr>
            <p:ph type="pic" sz="quarter" idx="13"/>
          </p:nvPr>
        </p:nvSpPr>
        <p:spPr>
          <a:xfrm>
            <a:off x="4144296" y="446477"/>
            <a:ext cx="4694772" cy="5519824"/>
          </a:xfrm>
        </p:spPr>
      </p:sp>
    </p:spTree>
    <p:extLst>
      <p:ext uri="{BB962C8B-B14F-4D97-AF65-F5344CB8AC3E}">
        <p14:creationId xmlns:p14="http://schemas.microsoft.com/office/powerpoint/2010/main" val="382578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821786-24F4-4AA0-A0B4-533B4C9219DA}"/>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Waiting my turn page 5</a:t>
            </a:r>
          </a:p>
        </p:txBody>
      </p:sp>
      <p:sp>
        <p:nvSpPr>
          <p:cNvPr id="2" name="Picture Placeholder 1" descr="Click to add an image to the text:&#10;&#10;When our teacher asks a question, I can put up my hand and wait until it’s my turn to speak.&#10;&#10;If we all wait and raise our hands, we can all be heard.&#10;">
            <a:extLst>
              <a:ext uri="{FF2B5EF4-FFF2-40B4-BE49-F238E27FC236}">
                <a16:creationId xmlns:a16="http://schemas.microsoft.com/office/drawing/2014/main" id="{39D462DC-1A3D-4F5C-B273-91360C1CFCB7}"/>
              </a:ext>
            </a:extLst>
          </p:cNvPr>
          <p:cNvSpPr>
            <a:spLocks noGrp="1"/>
          </p:cNvSpPr>
          <p:nvPr>
            <p:ph type="pic" sz="quarter" idx="13"/>
          </p:nvPr>
        </p:nvSpPr>
        <p:spPr>
          <a:xfrm>
            <a:off x="4212076" y="490452"/>
            <a:ext cx="4716023" cy="5519824"/>
          </a:xfrm>
        </p:spPr>
      </p:sp>
    </p:spTree>
    <p:extLst>
      <p:ext uri="{BB962C8B-B14F-4D97-AF65-F5344CB8AC3E}">
        <p14:creationId xmlns:p14="http://schemas.microsoft.com/office/powerpoint/2010/main" val="2458749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495261-1777-4546-BC97-92E003699917}"/>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Waiting my turn Page 6</a:t>
            </a:r>
          </a:p>
        </p:txBody>
      </p:sp>
      <p:sp>
        <p:nvSpPr>
          <p:cNvPr id="2" name="Picture Placeholder 1" descr="Click to add an image to the text:&#10;&#10;I can also wait for my turn at playtime.&#10;&#10;Like when there are lots of students on the monkey bars, I might need to wait my turn to swing across.&#10;&#10;If I wait for my turn, we can all play safely and have fun.&#10;">
            <a:extLst>
              <a:ext uri="{FF2B5EF4-FFF2-40B4-BE49-F238E27FC236}">
                <a16:creationId xmlns:a16="http://schemas.microsoft.com/office/drawing/2014/main" id="{5126A831-814E-4A80-B8B5-C5995EBA8B42}"/>
              </a:ext>
            </a:extLst>
          </p:cNvPr>
          <p:cNvSpPr>
            <a:spLocks noGrp="1"/>
          </p:cNvSpPr>
          <p:nvPr>
            <p:ph type="pic" sz="quarter" idx="13"/>
          </p:nvPr>
        </p:nvSpPr>
        <p:spPr>
          <a:xfrm>
            <a:off x="3952568" y="490452"/>
            <a:ext cx="4975531" cy="5519824"/>
          </a:xfrm>
        </p:spPr>
      </p:sp>
    </p:spTree>
    <p:extLst>
      <p:ext uri="{BB962C8B-B14F-4D97-AF65-F5344CB8AC3E}">
        <p14:creationId xmlns:p14="http://schemas.microsoft.com/office/powerpoint/2010/main" val="1008812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495261-1777-4546-BC97-92E003699917}"/>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Waiting my turn Page 7</a:t>
            </a:r>
          </a:p>
        </p:txBody>
      </p:sp>
      <p:sp>
        <p:nvSpPr>
          <p:cNvPr id="2" name="Picture Placeholder 1" descr="Click to add an image to the text:&#10;&#10;Sometimes I may have to wait a little while for my turn.&#10;&#10;It can be hard to wait.&#10;&#10;When I’m waiting I can take some slow deep breaths. I can practise my counting.&#10;&#10;I can try to be patient.&#10;">
            <a:extLst>
              <a:ext uri="{FF2B5EF4-FFF2-40B4-BE49-F238E27FC236}">
                <a16:creationId xmlns:a16="http://schemas.microsoft.com/office/drawing/2014/main" id="{5126A831-814E-4A80-B8B5-C5995EBA8B42}"/>
              </a:ext>
            </a:extLst>
          </p:cNvPr>
          <p:cNvSpPr>
            <a:spLocks noGrp="1"/>
          </p:cNvSpPr>
          <p:nvPr>
            <p:ph type="pic" sz="quarter" idx="13"/>
          </p:nvPr>
        </p:nvSpPr>
        <p:spPr>
          <a:xfrm>
            <a:off x="4203290" y="490452"/>
            <a:ext cx="4724810" cy="5519824"/>
          </a:xfrm>
        </p:spPr>
      </p:sp>
    </p:spTree>
    <p:extLst>
      <p:ext uri="{BB962C8B-B14F-4D97-AF65-F5344CB8AC3E}">
        <p14:creationId xmlns:p14="http://schemas.microsoft.com/office/powerpoint/2010/main" val="2449760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495261-1777-4546-BC97-92E003699917}"/>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Waiting my turn Page 8</a:t>
            </a:r>
          </a:p>
        </p:txBody>
      </p:sp>
      <p:sp>
        <p:nvSpPr>
          <p:cNvPr id="2" name="Picture Placeholder 1" descr="Click to add an image to the text:&#10;&#10;I will try and wait for my turn.&#10;&#10;We can all have fun at school when we wait our turn.&#10;">
            <a:extLst>
              <a:ext uri="{FF2B5EF4-FFF2-40B4-BE49-F238E27FC236}">
                <a16:creationId xmlns:a16="http://schemas.microsoft.com/office/drawing/2014/main" id="{5126A831-814E-4A80-B8B5-C5995EBA8B42}"/>
              </a:ext>
            </a:extLst>
          </p:cNvPr>
          <p:cNvSpPr>
            <a:spLocks noGrp="1"/>
          </p:cNvSpPr>
          <p:nvPr>
            <p:ph type="pic" sz="quarter" idx="13"/>
          </p:nvPr>
        </p:nvSpPr>
        <p:spPr>
          <a:xfrm>
            <a:off x="4188542" y="490452"/>
            <a:ext cx="4739558" cy="5519824"/>
          </a:xfrm>
        </p:spPr>
      </p:sp>
    </p:spTree>
    <p:extLst>
      <p:ext uri="{BB962C8B-B14F-4D97-AF65-F5344CB8AC3E}">
        <p14:creationId xmlns:p14="http://schemas.microsoft.com/office/powerpoint/2010/main" val="49089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descr="For more stories and information on making education accessible for everyone please visit: https://education.nsw.gov.au/ &#10;&#10;Copyright Deakin University, All rights reserved. Information on reproducing this story can he found here allplaylearn.org.au/copyright.&#10;Deakin University logo&#10;All Play learn logo&#10;NSW government logo&#10;">
            <a:extLst>
              <a:ext uri="{FF2B5EF4-FFF2-40B4-BE49-F238E27FC236}">
                <a16:creationId xmlns:a16="http://schemas.microsoft.com/office/drawing/2014/main" id="{CE560654-59C6-46B4-A1F5-73CD9FBA1B5F}"/>
              </a:ext>
            </a:extLst>
          </p:cNvPr>
          <p:cNvSpPr>
            <a:spLocks noGrp="1"/>
          </p:cNvSpPr>
          <p:nvPr>
            <p:ph type="ctrTitle"/>
          </p:nvPr>
        </p:nvSpPr>
        <p:spPr>
          <a:xfrm>
            <a:off x="685800" y="-2387600"/>
            <a:ext cx="7772400" cy="2387600"/>
          </a:xfrm>
        </p:spPr>
        <p:txBody>
          <a:bodyPr vert="horz" lIns="91440" tIns="45720" rIns="91440" bIns="45720" rtlCol="0" anchor="b">
            <a:normAutofit/>
          </a:bodyPr>
          <a:lstStyle/>
          <a:p>
            <a:r>
              <a:rPr lang="en-US" sz="1000" dirty="0"/>
              <a:t>Waiting my turn </a:t>
            </a:r>
            <a:r>
              <a:rPr lang="en-US" sz="1000"/>
              <a:t>back page</a:t>
            </a:r>
            <a:endParaRPr lang="en-US" sz="1000" dirty="0"/>
          </a:p>
        </p:txBody>
      </p:sp>
    </p:spTree>
    <p:extLst>
      <p:ext uri="{BB962C8B-B14F-4D97-AF65-F5344CB8AC3E}">
        <p14:creationId xmlns:p14="http://schemas.microsoft.com/office/powerpoint/2010/main" val="13606816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42</Words>
  <Application>Microsoft Office PowerPoint</Application>
  <PresentationFormat>On-screen Show (4:3)</PresentationFormat>
  <Paragraphs>10</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Waiting my turn</vt:lpstr>
      <vt:lpstr>Reader Notes:</vt:lpstr>
      <vt:lpstr>Waiting my turn page 3</vt:lpstr>
      <vt:lpstr>Waiting my turn page 4</vt:lpstr>
      <vt:lpstr>Waiting my turn page 5</vt:lpstr>
      <vt:lpstr>Waiting my turn Page 6</vt:lpstr>
      <vt:lpstr>Waiting my turn Page 7</vt:lpstr>
      <vt:lpstr>Waiting my turn Page 8</vt:lpstr>
      <vt:lpstr>Waiting my turn back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F00023</dc:creator>
  <cp:lastModifiedBy>F00023</cp:lastModifiedBy>
  <cp:revision>19</cp:revision>
  <dcterms:created xsi:type="dcterms:W3CDTF">2021-06-10T03:07:37Z</dcterms:created>
  <dcterms:modified xsi:type="dcterms:W3CDTF">2021-06-16T00:14:13Z</dcterms:modified>
</cp:coreProperties>
</file>